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0.xml" ContentType="application/vnd.openxmlformats-officedocument.presentationml.tags+xml"/>
  <Override PartName="/ppt/tags/tag1641.xml" ContentType="application/vnd.openxmlformats-officedocument.presentationml.tags+xml"/>
  <Override PartName="/ppt/tags/tag1642.xml" ContentType="application/vnd.openxmlformats-officedocument.presentationml.tags+xml"/>
  <Override PartName="/ppt/tags/tag1643.xml" ContentType="application/vnd.openxmlformats-officedocument.presentationml.tags+xml"/>
  <Override PartName="/ppt/tags/tag1644.xml" ContentType="application/vnd.openxmlformats-officedocument.presentationml.tags+xml"/>
  <Override PartName="/ppt/tags/tag1645.xml" ContentType="application/vnd.openxmlformats-officedocument.presentationml.tags+xml"/>
  <Override PartName="/ppt/tags/tag1646.xml" ContentType="application/vnd.openxmlformats-officedocument.presentationml.tags+xml"/>
  <Override PartName="/ppt/tags/tag1647.xml" ContentType="application/vnd.openxmlformats-officedocument.presentationml.tags+xml"/>
  <Override PartName="/ppt/tags/tag1648.xml" ContentType="application/vnd.openxmlformats-officedocument.presentationml.tags+xml"/>
  <Override PartName="/ppt/tags/tag1649.xml" ContentType="application/vnd.openxmlformats-officedocument.presentationml.tags+xml"/>
  <Override PartName="/ppt/tags/tag1650.xml" ContentType="application/vnd.openxmlformats-officedocument.presentationml.tags+xml"/>
  <Override PartName="/ppt/tags/tag1651.xml" ContentType="application/vnd.openxmlformats-officedocument.presentationml.tags+xml"/>
  <Override PartName="/ppt/tags/tag1652.xml" ContentType="application/vnd.openxmlformats-officedocument.presentationml.tags+xml"/>
  <Override PartName="/ppt/tags/tag1653.xml" ContentType="application/vnd.openxmlformats-officedocument.presentationml.tags+xml"/>
  <Override PartName="/ppt/tags/tag1654.xml" ContentType="application/vnd.openxmlformats-officedocument.presentationml.tags+xml"/>
  <Override PartName="/ppt/tags/tag1655.xml" ContentType="application/vnd.openxmlformats-officedocument.presentationml.tags+xml"/>
  <Override PartName="/ppt/tags/tag1656.xml" ContentType="application/vnd.openxmlformats-officedocument.presentationml.tags+xml"/>
  <Override PartName="/ppt/tags/tag1657.xml" ContentType="application/vnd.openxmlformats-officedocument.presentationml.tags+xml"/>
  <Override PartName="/ppt/tags/tag1658.xml" ContentType="application/vnd.openxmlformats-officedocument.presentationml.tags+xml"/>
  <Override PartName="/ppt/tags/tag1659.xml" ContentType="application/vnd.openxmlformats-officedocument.presentationml.tags+xml"/>
  <Override PartName="/ppt/tags/tag1660.xml" ContentType="application/vnd.openxmlformats-officedocument.presentationml.tags+xml"/>
  <Override PartName="/ppt/tags/tag1661.xml" ContentType="application/vnd.openxmlformats-officedocument.presentationml.tags+xml"/>
  <Override PartName="/ppt/tags/tag1662.xml" ContentType="application/vnd.openxmlformats-officedocument.presentationml.tags+xml"/>
  <Override PartName="/ppt/tags/tag1663.xml" ContentType="application/vnd.openxmlformats-officedocument.presentationml.tags+xml"/>
  <Override PartName="/ppt/tags/tag1664.xml" ContentType="application/vnd.openxmlformats-officedocument.presentationml.tags+xml"/>
  <Override PartName="/ppt/tags/tag1665.xml" ContentType="application/vnd.openxmlformats-officedocument.presentationml.tags+xml"/>
  <Override PartName="/ppt/tags/tag1666.xml" ContentType="application/vnd.openxmlformats-officedocument.presentationml.tags+xml"/>
  <Override PartName="/ppt/tags/tag1667.xml" ContentType="application/vnd.openxmlformats-officedocument.presentationml.tags+xml"/>
  <Override PartName="/ppt/tags/tag1668.xml" ContentType="application/vnd.openxmlformats-officedocument.presentationml.tags+xml"/>
  <Override PartName="/ppt/tags/tag1669.xml" ContentType="application/vnd.openxmlformats-officedocument.presentationml.tags+xml"/>
  <Override PartName="/ppt/tags/tag1670.xml" ContentType="application/vnd.openxmlformats-officedocument.presentationml.tags+xml"/>
  <Override PartName="/ppt/tags/tag1671.xml" ContentType="application/vnd.openxmlformats-officedocument.presentationml.tags+xml"/>
  <Override PartName="/ppt/tags/tag1672.xml" ContentType="application/vnd.openxmlformats-officedocument.presentationml.tags+xml"/>
  <Override PartName="/ppt/tags/tag1673.xml" ContentType="application/vnd.openxmlformats-officedocument.presentationml.tags+xml"/>
  <Override PartName="/ppt/tags/tag1674.xml" ContentType="application/vnd.openxmlformats-officedocument.presentationml.tags+xml"/>
  <Override PartName="/ppt/tags/tag1675.xml" ContentType="application/vnd.openxmlformats-officedocument.presentationml.tags+xml"/>
  <Override PartName="/ppt/tags/tag1676.xml" ContentType="application/vnd.openxmlformats-officedocument.presentationml.tags+xml"/>
  <Override PartName="/ppt/tags/tag1677.xml" ContentType="application/vnd.openxmlformats-officedocument.presentationml.tags+xml"/>
  <Override PartName="/ppt/tags/tag1678.xml" ContentType="application/vnd.openxmlformats-officedocument.presentationml.tags+xml"/>
  <Override PartName="/ppt/tags/tag1679.xml" ContentType="application/vnd.openxmlformats-officedocument.presentationml.tags+xml"/>
  <Override PartName="/ppt/tags/tag1680.xml" ContentType="application/vnd.openxmlformats-officedocument.presentationml.tags+xml"/>
  <Override PartName="/ppt/tags/tag1681.xml" ContentType="application/vnd.openxmlformats-officedocument.presentationml.tags+xml"/>
  <Override PartName="/ppt/tags/tag1682.xml" ContentType="application/vnd.openxmlformats-officedocument.presentationml.tags+xml"/>
  <Override PartName="/ppt/tags/tag1683.xml" ContentType="application/vnd.openxmlformats-officedocument.presentationml.tags+xml"/>
  <Override PartName="/ppt/tags/tag1684.xml" ContentType="application/vnd.openxmlformats-officedocument.presentationml.tags+xml"/>
  <Override PartName="/ppt/tags/tag1685.xml" ContentType="application/vnd.openxmlformats-officedocument.presentationml.tags+xml"/>
  <Override PartName="/ppt/tags/tag1686.xml" ContentType="application/vnd.openxmlformats-officedocument.presentationml.tags+xml"/>
  <Override PartName="/ppt/tags/tag1687.xml" ContentType="application/vnd.openxmlformats-officedocument.presentationml.tags+xml"/>
  <Override PartName="/ppt/tags/tag1688.xml" ContentType="application/vnd.openxmlformats-officedocument.presentationml.tags+xml"/>
  <Override PartName="/ppt/tags/tag1689.xml" ContentType="application/vnd.openxmlformats-officedocument.presentationml.tags+xml"/>
  <Override PartName="/ppt/tags/tag1690.xml" ContentType="application/vnd.openxmlformats-officedocument.presentationml.tags+xml"/>
  <Override PartName="/ppt/tags/tag1691.xml" ContentType="application/vnd.openxmlformats-officedocument.presentationml.tags+xml"/>
  <Override PartName="/ppt/tags/tag1692.xml" ContentType="application/vnd.openxmlformats-officedocument.presentationml.tags+xml"/>
  <Override PartName="/ppt/tags/tag1693.xml" ContentType="application/vnd.openxmlformats-officedocument.presentationml.tags+xml"/>
  <Override PartName="/ppt/tags/tag1694.xml" ContentType="application/vnd.openxmlformats-officedocument.presentationml.tags+xml"/>
  <Override PartName="/ppt/tags/tag1695.xml" ContentType="application/vnd.openxmlformats-officedocument.presentationml.tags+xml"/>
  <Override PartName="/ppt/tags/tag1696.xml" ContentType="application/vnd.openxmlformats-officedocument.presentationml.tags+xml"/>
  <Override PartName="/ppt/tags/tag1697.xml" ContentType="application/vnd.openxmlformats-officedocument.presentationml.tags+xml"/>
  <Override PartName="/ppt/tags/tag1698.xml" ContentType="application/vnd.openxmlformats-officedocument.presentationml.tags+xml"/>
  <Override PartName="/ppt/tags/tag1699.xml" ContentType="application/vnd.openxmlformats-officedocument.presentationml.tags+xml"/>
  <Override PartName="/ppt/tags/tag1700.xml" ContentType="application/vnd.openxmlformats-officedocument.presentationml.tags+xml"/>
  <Override PartName="/ppt/tags/tag1701.xml" ContentType="application/vnd.openxmlformats-officedocument.presentationml.tags+xml"/>
  <Override PartName="/ppt/tags/tag1702.xml" ContentType="application/vnd.openxmlformats-officedocument.presentationml.tags+xml"/>
  <Override PartName="/ppt/tags/tag1703.xml" ContentType="application/vnd.openxmlformats-officedocument.presentationml.tags+xml"/>
  <Override PartName="/ppt/tags/tag1704.xml" ContentType="application/vnd.openxmlformats-officedocument.presentationml.tags+xml"/>
  <Override PartName="/ppt/tags/tag1705.xml" ContentType="application/vnd.openxmlformats-officedocument.presentationml.tags+xml"/>
  <Override PartName="/ppt/tags/tag1706.xml" ContentType="application/vnd.openxmlformats-officedocument.presentationml.tags+xml"/>
  <Override PartName="/ppt/tags/tag1707.xml" ContentType="application/vnd.openxmlformats-officedocument.presentationml.tags+xml"/>
  <Override PartName="/ppt/tags/tag1708.xml" ContentType="application/vnd.openxmlformats-officedocument.presentationml.tags+xml"/>
  <Override PartName="/ppt/tags/tag1709.xml" ContentType="application/vnd.openxmlformats-officedocument.presentationml.tags+xml"/>
  <Override PartName="/ppt/tags/tag1710.xml" ContentType="application/vnd.openxmlformats-officedocument.presentationml.tags+xml"/>
  <Override PartName="/ppt/tags/tag1711.xml" ContentType="application/vnd.openxmlformats-officedocument.presentationml.tags+xml"/>
  <Override PartName="/ppt/tags/tag1712.xml" ContentType="application/vnd.openxmlformats-officedocument.presentationml.tags+xml"/>
  <Override PartName="/ppt/tags/tag1713.xml" ContentType="application/vnd.openxmlformats-officedocument.presentationml.tags+xml"/>
  <Override PartName="/ppt/tags/tag1714.xml" ContentType="application/vnd.openxmlformats-officedocument.presentationml.tags+xml"/>
  <Override PartName="/ppt/tags/tag1715.xml" ContentType="application/vnd.openxmlformats-officedocument.presentationml.tags+xml"/>
  <Override PartName="/ppt/tags/tag1716.xml" ContentType="application/vnd.openxmlformats-officedocument.presentationml.tags+xml"/>
  <Override PartName="/ppt/tags/tag1717.xml" ContentType="application/vnd.openxmlformats-officedocument.presentationml.tags+xml"/>
  <Override PartName="/ppt/tags/tag1718.xml" ContentType="application/vnd.openxmlformats-officedocument.presentationml.tags+xml"/>
  <Override PartName="/ppt/tags/tag1719.xml" ContentType="application/vnd.openxmlformats-officedocument.presentationml.tags+xml"/>
  <Override PartName="/ppt/tags/tag1720.xml" ContentType="application/vnd.openxmlformats-officedocument.presentationml.tags+xml"/>
  <Override PartName="/ppt/tags/tag1721.xml" ContentType="application/vnd.openxmlformats-officedocument.presentationml.tags+xml"/>
  <Override PartName="/ppt/tags/tag1722.xml" ContentType="application/vnd.openxmlformats-officedocument.presentationml.tags+xml"/>
  <Override PartName="/ppt/tags/tag1723.xml" ContentType="application/vnd.openxmlformats-officedocument.presentationml.tags+xml"/>
  <Override PartName="/ppt/tags/tag1724.xml" ContentType="application/vnd.openxmlformats-officedocument.presentationml.tags+xml"/>
  <Override PartName="/ppt/tags/tag1725.xml" ContentType="application/vnd.openxmlformats-officedocument.presentationml.tags+xml"/>
  <Override PartName="/ppt/tags/tag1726.xml" ContentType="application/vnd.openxmlformats-officedocument.presentationml.tags+xml"/>
  <Override PartName="/ppt/tags/tag1727.xml" ContentType="application/vnd.openxmlformats-officedocument.presentationml.tags+xml"/>
  <Override PartName="/ppt/tags/tag1728.xml" ContentType="application/vnd.openxmlformats-officedocument.presentationml.tags+xml"/>
  <Override PartName="/ppt/tags/tag1729.xml" ContentType="application/vnd.openxmlformats-officedocument.presentationml.tags+xml"/>
  <Override PartName="/ppt/tags/tag1730.xml" ContentType="application/vnd.openxmlformats-officedocument.presentationml.tags+xml"/>
  <Override PartName="/ppt/tags/tag1731.xml" ContentType="application/vnd.openxmlformats-officedocument.presentationml.tags+xml"/>
  <Override PartName="/ppt/tags/tag1732.xml" ContentType="application/vnd.openxmlformats-officedocument.presentationml.tags+xml"/>
  <Override PartName="/ppt/tags/tag1733.xml" ContentType="application/vnd.openxmlformats-officedocument.presentationml.tags+xml"/>
  <Override PartName="/ppt/tags/tag1734.xml" ContentType="application/vnd.openxmlformats-officedocument.presentationml.tags+xml"/>
  <Override PartName="/ppt/tags/tag1735.xml" ContentType="application/vnd.openxmlformats-officedocument.presentationml.tags+xml"/>
  <Override PartName="/ppt/tags/tag1736.xml" ContentType="application/vnd.openxmlformats-officedocument.presentationml.tags+xml"/>
  <Override PartName="/ppt/tags/tag1737.xml" ContentType="application/vnd.openxmlformats-officedocument.presentationml.tags+xml"/>
  <Override PartName="/ppt/tags/tag1738.xml" ContentType="application/vnd.openxmlformats-officedocument.presentationml.tags+xml"/>
  <Override PartName="/ppt/tags/tag1739.xml" ContentType="application/vnd.openxmlformats-officedocument.presentationml.tags+xml"/>
  <Override PartName="/ppt/tags/tag1740.xml" ContentType="application/vnd.openxmlformats-officedocument.presentationml.tags+xml"/>
  <Override PartName="/ppt/tags/tag1741.xml" ContentType="application/vnd.openxmlformats-officedocument.presentationml.tags+xml"/>
  <Override PartName="/ppt/tags/tag1742.xml" ContentType="application/vnd.openxmlformats-officedocument.presentationml.tags+xml"/>
  <Override PartName="/ppt/tags/tag1743.xml" ContentType="application/vnd.openxmlformats-officedocument.presentationml.tags+xml"/>
  <Override PartName="/ppt/tags/tag1744.xml" ContentType="application/vnd.openxmlformats-officedocument.presentationml.tags+xml"/>
  <Override PartName="/ppt/tags/tag1745.xml" ContentType="application/vnd.openxmlformats-officedocument.presentationml.tags+xml"/>
  <Override PartName="/ppt/tags/tag1746.xml" ContentType="application/vnd.openxmlformats-officedocument.presentationml.tags+xml"/>
  <Override PartName="/ppt/tags/tag1747.xml" ContentType="application/vnd.openxmlformats-officedocument.presentationml.tags+xml"/>
  <Override PartName="/ppt/tags/tag1748.xml" ContentType="application/vnd.openxmlformats-officedocument.presentationml.tags+xml"/>
  <Override PartName="/ppt/tags/tag1749.xml" ContentType="application/vnd.openxmlformats-officedocument.presentationml.tags+xml"/>
  <Override PartName="/ppt/tags/tag1750.xml" ContentType="application/vnd.openxmlformats-officedocument.presentationml.tags+xml"/>
  <Override PartName="/ppt/tags/tag1751.xml" ContentType="application/vnd.openxmlformats-officedocument.presentationml.tags+xml"/>
  <Override PartName="/ppt/tags/tag1752.xml" ContentType="application/vnd.openxmlformats-officedocument.presentationml.tags+xml"/>
  <Override PartName="/ppt/tags/tag1753.xml" ContentType="application/vnd.openxmlformats-officedocument.presentationml.tags+xml"/>
  <Override PartName="/ppt/tags/tag1754.xml" ContentType="application/vnd.openxmlformats-officedocument.presentationml.tags+xml"/>
  <Override PartName="/ppt/tags/tag1755.xml" ContentType="application/vnd.openxmlformats-officedocument.presentationml.tags+xml"/>
  <Override PartName="/ppt/tags/tag1756.xml" ContentType="application/vnd.openxmlformats-officedocument.presentationml.tags+xml"/>
  <Override PartName="/ppt/tags/tag1757.xml" ContentType="application/vnd.openxmlformats-officedocument.presentationml.tags+xml"/>
  <Override PartName="/ppt/tags/tag1758.xml" ContentType="application/vnd.openxmlformats-officedocument.presentationml.tags+xml"/>
  <Override PartName="/ppt/tags/tag1759.xml" ContentType="application/vnd.openxmlformats-officedocument.presentationml.tags+xml"/>
  <Override PartName="/ppt/tags/tag1760.xml" ContentType="application/vnd.openxmlformats-officedocument.presentationml.tags+xml"/>
  <Override PartName="/ppt/tags/tag1761.xml" ContentType="application/vnd.openxmlformats-officedocument.presentationml.tags+xml"/>
  <Override PartName="/ppt/tags/tag1762.xml" ContentType="application/vnd.openxmlformats-officedocument.presentationml.tags+xml"/>
  <Override PartName="/ppt/tags/tag1763.xml" ContentType="application/vnd.openxmlformats-officedocument.presentationml.tags+xml"/>
  <Override PartName="/ppt/tags/tag1764.xml" ContentType="application/vnd.openxmlformats-officedocument.presentationml.tags+xml"/>
  <Override PartName="/ppt/tags/tag1765.xml" ContentType="application/vnd.openxmlformats-officedocument.presentationml.tags+xml"/>
  <Override PartName="/ppt/tags/tag1766.xml" ContentType="application/vnd.openxmlformats-officedocument.presentationml.tags+xml"/>
  <Override PartName="/ppt/tags/tag1767.xml" ContentType="application/vnd.openxmlformats-officedocument.presentationml.tags+xml"/>
  <Override PartName="/ppt/tags/tag1768.xml" ContentType="application/vnd.openxmlformats-officedocument.presentationml.tags+xml"/>
  <Override PartName="/ppt/tags/tag1769.xml" ContentType="application/vnd.openxmlformats-officedocument.presentationml.tags+xml"/>
  <Override PartName="/ppt/tags/tag1770.xml" ContentType="application/vnd.openxmlformats-officedocument.presentationml.tags+xml"/>
  <Override PartName="/ppt/tags/tag1771.xml" ContentType="application/vnd.openxmlformats-officedocument.presentationml.tags+xml"/>
  <Override PartName="/ppt/tags/tag1772.xml" ContentType="application/vnd.openxmlformats-officedocument.presentationml.tags+xml"/>
  <Override PartName="/ppt/tags/tag1773.xml" ContentType="application/vnd.openxmlformats-officedocument.presentationml.tags+xml"/>
  <Override PartName="/ppt/tags/tag1774.xml" ContentType="application/vnd.openxmlformats-officedocument.presentationml.tags+xml"/>
  <Override PartName="/ppt/tags/tag1775.xml" ContentType="application/vnd.openxmlformats-officedocument.presentationml.tags+xml"/>
  <Override PartName="/ppt/tags/tag1776.xml" ContentType="application/vnd.openxmlformats-officedocument.presentationml.tags+xml"/>
  <Override PartName="/ppt/tags/tag1777.xml" ContentType="application/vnd.openxmlformats-officedocument.presentationml.tags+xml"/>
  <Override PartName="/ppt/tags/tag1778.xml" ContentType="application/vnd.openxmlformats-officedocument.presentationml.tags+xml"/>
  <Override PartName="/ppt/tags/tag1779.xml" ContentType="application/vnd.openxmlformats-officedocument.presentationml.tags+xml"/>
  <Override PartName="/ppt/tags/tag1780.xml" ContentType="application/vnd.openxmlformats-officedocument.presentationml.tags+xml"/>
  <Override PartName="/ppt/tags/tag1781.xml" ContentType="application/vnd.openxmlformats-officedocument.presentationml.tags+xml"/>
  <Override PartName="/ppt/tags/tag1782.xml" ContentType="application/vnd.openxmlformats-officedocument.presentationml.tags+xml"/>
  <Override PartName="/ppt/tags/tag1783.xml" ContentType="application/vnd.openxmlformats-officedocument.presentationml.tags+xml"/>
  <Override PartName="/ppt/tags/tag1784.xml" ContentType="application/vnd.openxmlformats-officedocument.presentationml.tags+xml"/>
  <Override PartName="/ppt/tags/tag1785.xml" ContentType="application/vnd.openxmlformats-officedocument.presentationml.tags+xml"/>
  <Override PartName="/ppt/tags/tag1786.xml" ContentType="application/vnd.openxmlformats-officedocument.presentationml.tags+xml"/>
  <Override PartName="/ppt/tags/tag1787.xml" ContentType="application/vnd.openxmlformats-officedocument.presentationml.tags+xml"/>
  <Override PartName="/ppt/tags/tag1788.xml" ContentType="application/vnd.openxmlformats-officedocument.presentationml.tags+xml"/>
  <Override PartName="/ppt/tags/tag1789.xml" ContentType="application/vnd.openxmlformats-officedocument.presentationml.tags+xml"/>
  <Override PartName="/ppt/tags/tag1790.xml" ContentType="application/vnd.openxmlformats-officedocument.presentationml.tags+xml"/>
  <Override PartName="/ppt/tags/tag1791.xml" ContentType="application/vnd.openxmlformats-officedocument.presentationml.tags+xml"/>
  <Override PartName="/ppt/tags/tag1792.xml" ContentType="application/vnd.openxmlformats-officedocument.presentationml.tags+xml"/>
  <Override PartName="/ppt/tags/tag1793.xml" ContentType="application/vnd.openxmlformats-officedocument.presentationml.tags+xml"/>
  <Override PartName="/ppt/tags/tag1794.xml" ContentType="application/vnd.openxmlformats-officedocument.presentationml.tags+xml"/>
  <Override PartName="/ppt/tags/tag1795.xml" ContentType="application/vnd.openxmlformats-officedocument.presentationml.tags+xml"/>
  <Override PartName="/ppt/tags/tag1796.xml" ContentType="application/vnd.openxmlformats-officedocument.presentationml.tags+xml"/>
  <Override PartName="/ppt/tags/tag1797.xml" ContentType="application/vnd.openxmlformats-officedocument.presentationml.tags+xml"/>
  <Override PartName="/ppt/tags/tag1798.xml" ContentType="application/vnd.openxmlformats-officedocument.presentationml.tags+xml"/>
  <Override PartName="/ppt/tags/tag1799.xml" ContentType="application/vnd.openxmlformats-officedocument.presentationml.tags+xml"/>
  <Override PartName="/ppt/tags/tag1800.xml" ContentType="application/vnd.openxmlformats-officedocument.presentationml.tags+xml"/>
  <Override PartName="/ppt/tags/tag1801.xml" ContentType="application/vnd.openxmlformats-officedocument.presentationml.tags+xml"/>
  <Override PartName="/ppt/tags/tag1802.xml" ContentType="application/vnd.openxmlformats-officedocument.presentationml.tags+xml"/>
  <Override PartName="/ppt/tags/tag1803.xml" ContentType="application/vnd.openxmlformats-officedocument.presentationml.tags+xml"/>
  <Override PartName="/ppt/tags/tag1804.xml" ContentType="application/vnd.openxmlformats-officedocument.presentationml.tags+xml"/>
  <Override PartName="/ppt/tags/tag1805.xml" ContentType="application/vnd.openxmlformats-officedocument.presentationml.tags+xml"/>
  <Override PartName="/ppt/tags/tag1806.xml" ContentType="application/vnd.openxmlformats-officedocument.presentationml.tags+xml"/>
  <Override PartName="/ppt/tags/tag1807.xml" ContentType="application/vnd.openxmlformats-officedocument.presentationml.tags+xml"/>
  <Override PartName="/ppt/tags/tag1808.xml" ContentType="application/vnd.openxmlformats-officedocument.presentationml.tags+xml"/>
  <Override PartName="/ppt/tags/tag1809.xml" ContentType="application/vnd.openxmlformats-officedocument.presentationml.tags+xml"/>
  <Override PartName="/ppt/tags/tag1810.xml" ContentType="application/vnd.openxmlformats-officedocument.presentationml.tags+xml"/>
  <Override PartName="/ppt/tags/tag1811.xml" ContentType="application/vnd.openxmlformats-officedocument.presentationml.tags+xml"/>
  <Override PartName="/ppt/tags/tag1812.xml" ContentType="application/vnd.openxmlformats-officedocument.presentationml.tags+xml"/>
  <Override PartName="/ppt/tags/tag1813.xml" ContentType="application/vnd.openxmlformats-officedocument.presentationml.tags+xml"/>
  <Override PartName="/ppt/tags/tag1814.xml" ContentType="application/vnd.openxmlformats-officedocument.presentationml.tags+xml"/>
  <Override PartName="/ppt/tags/tag1815.xml" ContentType="application/vnd.openxmlformats-officedocument.presentationml.tags+xml"/>
  <Override PartName="/ppt/tags/tag1816.xml" ContentType="application/vnd.openxmlformats-officedocument.presentationml.tags+xml"/>
  <Override PartName="/ppt/tags/tag1817.xml" ContentType="application/vnd.openxmlformats-officedocument.presentationml.tags+xml"/>
  <Override PartName="/ppt/tags/tag1818.xml" ContentType="application/vnd.openxmlformats-officedocument.presentationml.tags+xml"/>
  <Override PartName="/ppt/tags/tag1819.xml" ContentType="application/vnd.openxmlformats-officedocument.presentationml.tags+xml"/>
  <Override PartName="/ppt/tags/tag1820.xml" ContentType="application/vnd.openxmlformats-officedocument.presentationml.tags+xml"/>
  <Override PartName="/ppt/tags/tag1821.xml" ContentType="application/vnd.openxmlformats-officedocument.presentationml.tags+xml"/>
  <Override PartName="/ppt/tags/tag1822.xml" ContentType="application/vnd.openxmlformats-officedocument.presentationml.tags+xml"/>
  <Override PartName="/ppt/tags/tag1823.xml" ContentType="application/vnd.openxmlformats-officedocument.presentationml.tags+xml"/>
  <Override PartName="/ppt/tags/tag1824.xml" ContentType="application/vnd.openxmlformats-officedocument.presentationml.tags+xml"/>
  <Override PartName="/ppt/tags/tag1825.xml" ContentType="application/vnd.openxmlformats-officedocument.presentationml.tags+xml"/>
  <Override PartName="/ppt/tags/tag1826.xml" ContentType="application/vnd.openxmlformats-officedocument.presentationml.tags+xml"/>
  <Override PartName="/ppt/tags/tag1827.xml" ContentType="application/vnd.openxmlformats-officedocument.presentationml.tags+xml"/>
  <Override PartName="/ppt/tags/tag1828.xml" ContentType="application/vnd.openxmlformats-officedocument.presentationml.tags+xml"/>
  <Override PartName="/ppt/tags/tag1829.xml" ContentType="application/vnd.openxmlformats-officedocument.presentationml.tags+xml"/>
  <Override PartName="/ppt/tags/tag1830.xml" ContentType="application/vnd.openxmlformats-officedocument.presentationml.tags+xml"/>
  <Override PartName="/ppt/tags/tag1831.xml" ContentType="application/vnd.openxmlformats-officedocument.presentationml.tags+xml"/>
  <Override PartName="/ppt/tags/tag1832.xml" ContentType="application/vnd.openxmlformats-officedocument.presentationml.tags+xml"/>
  <Override PartName="/ppt/tags/tag1833.xml" ContentType="application/vnd.openxmlformats-officedocument.presentationml.tags+xml"/>
  <Override PartName="/ppt/tags/tag1834.xml" ContentType="application/vnd.openxmlformats-officedocument.presentationml.tags+xml"/>
  <Override PartName="/ppt/tags/tag1835.xml" ContentType="application/vnd.openxmlformats-officedocument.presentationml.tags+xml"/>
  <Override PartName="/ppt/tags/tag1836.xml" ContentType="application/vnd.openxmlformats-officedocument.presentationml.tags+xml"/>
  <Override PartName="/ppt/tags/tag1837.xml" ContentType="application/vnd.openxmlformats-officedocument.presentationml.tags+xml"/>
  <Override PartName="/ppt/tags/tag1838.xml" ContentType="application/vnd.openxmlformats-officedocument.presentationml.tags+xml"/>
  <Override PartName="/ppt/tags/tag1839.xml" ContentType="application/vnd.openxmlformats-officedocument.presentationml.tags+xml"/>
  <Override PartName="/ppt/tags/tag1840.xml" ContentType="application/vnd.openxmlformats-officedocument.presentationml.tags+xml"/>
  <Override PartName="/ppt/tags/tag1841.xml" ContentType="application/vnd.openxmlformats-officedocument.presentationml.tags+xml"/>
  <Override PartName="/ppt/tags/tag1842.xml" ContentType="application/vnd.openxmlformats-officedocument.presentationml.tags+xml"/>
  <Override PartName="/ppt/tags/tag1843.xml" ContentType="application/vnd.openxmlformats-officedocument.presentationml.tags+xml"/>
  <Override PartName="/ppt/tags/tag1844.xml" ContentType="application/vnd.openxmlformats-officedocument.presentationml.tags+xml"/>
  <Override PartName="/ppt/tags/tag1845.xml" ContentType="application/vnd.openxmlformats-officedocument.presentationml.tags+xml"/>
  <Override PartName="/ppt/tags/tag1846.xml" ContentType="application/vnd.openxmlformats-officedocument.presentationml.tags+xml"/>
  <Override PartName="/ppt/tags/tag1847.xml" ContentType="application/vnd.openxmlformats-officedocument.presentationml.tags+xml"/>
  <Override PartName="/ppt/tags/tag1848.xml" ContentType="application/vnd.openxmlformats-officedocument.presentationml.tags+xml"/>
  <Override PartName="/ppt/tags/tag1849.xml" ContentType="application/vnd.openxmlformats-officedocument.presentationml.tags+xml"/>
  <Override PartName="/ppt/tags/tag1850.xml" ContentType="application/vnd.openxmlformats-officedocument.presentationml.tags+xml"/>
  <Override PartName="/ppt/tags/tag1851.xml" ContentType="application/vnd.openxmlformats-officedocument.presentationml.tags+xml"/>
  <Override PartName="/ppt/tags/tag1852.xml" ContentType="application/vnd.openxmlformats-officedocument.presentationml.tags+xml"/>
  <Override PartName="/ppt/tags/tag1853.xml" ContentType="application/vnd.openxmlformats-officedocument.presentationml.tags+xml"/>
  <Override PartName="/ppt/tags/tag1854.xml" ContentType="application/vnd.openxmlformats-officedocument.presentationml.tags+xml"/>
  <Override PartName="/ppt/tags/tag1855.xml" ContentType="application/vnd.openxmlformats-officedocument.presentationml.tags+xml"/>
  <Override PartName="/ppt/tags/tag1856.xml" ContentType="application/vnd.openxmlformats-officedocument.presentationml.tags+xml"/>
  <Override PartName="/ppt/tags/tag1857.xml" ContentType="application/vnd.openxmlformats-officedocument.presentationml.tags+xml"/>
  <Override PartName="/ppt/tags/tag1858.xml" ContentType="application/vnd.openxmlformats-officedocument.presentationml.tags+xml"/>
  <Override PartName="/ppt/tags/tag1859.xml" ContentType="application/vnd.openxmlformats-officedocument.presentationml.tags+xml"/>
  <Override PartName="/ppt/tags/tag1860.xml" ContentType="application/vnd.openxmlformats-officedocument.presentationml.tags+xml"/>
  <Override PartName="/ppt/tags/tag1861.xml" ContentType="application/vnd.openxmlformats-officedocument.presentationml.tags+xml"/>
  <Override PartName="/ppt/tags/tag1862.xml" ContentType="application/vnd.openxmlformats-officedocument.presentationml.tags+xml"/>
  <Override PartName="/ppt/tags/tag1863.xml" ContentType="application/vnd.openxmlformats-officedocument.presentationml.tags+xml"/>
  <Override PartName="/ppt/tags/tag1864.xml" ContentType="application/vnd.openxmlformats-officedocument.presentationml.tags+xml"/>
  <Override PartName="/ppt/tags/tag1865.xml" ContentType="application/vnd.openxmlformats-officedocument.presentationml.tags+xml"/>
  <Override PartName="/ppt/tags/tag1866.xml" ContentType="application/vnd.openxmlformats-officedocument.presentationml.tags+xml"/>
  <Override PartName="/ppt/tags/tag1867.xml" ContentType="application/vnd.openxmlformats-officedocument.presentationml.tags+xml"/>
  <Override PartName="/ppt/tags/tag1868.xml" ContentType="application/vnd.openxmlformats-officedocument.presentationml.tags+xml"/>
  <Override PartName="/ppt/tags/tag1869.xml" ContentType="application/vnd.openxmlformats-officedocument.presentationml.tags+xml"/>
  <Override PartName="/ppt/tags/tag1870.xml" ContentType="application/vnd.openxmlformats-officedocument.presentationml.tags+xml"/>
  <Override PartName="/ppt/tags/tag1871.xml" ContentType="application/vnd.openxmlformats-officedocument.presentationml.tags+xml"/>
  <Override PartName="/ppt/tags/tag1872.xml" ContentType="application/vnd.openxmlformats-officedocument.presentationml.tags+xml"/>
  <Override PartName="/ppt/tags/tag1873.xml" ContentType="application/vnd.openxmlformats-officedocument.presentationml.tags+xml"/>
  <Override PartName="/ppt/tags/tag1874.xml" ContentType="application/vnd.openxmlformats-officedocument.presentationml.tags+xml"/>
  <Override PartName="/ppt/tags/tag1875.xml" ContentType="application/vnd.openxmlformats-officedocument.presentationml.tags+xml"/>
  <Override PartName="/ppt/tags/tag1876.xml" ContentType="application/vnd.openxmlformats-officedocument.presentationml.tags+xml"/>
  <Override PartName="/ppt/tags/tag1877.xml" ContentType="application/vnd.openxmlformats-officedocument.presentationml.tags+xml"/>
  <Override PartName="/ppt/tags/tag1878.xml" ContentType="application/vnd.openxmlformats-officedocument.presentationml.tags+xml"/>
  <Override PartName="/ppt/tags/tag1879.xml" ContentType="application/vnd.openxmlformats-officedocument.presentationml.tags+xml"/>
  <Override PartName="/ppt/tags/tag1880.xml" ContentType="application/vnd.openxmlformats-officedocument.presentationml.tags+xml"/>
  <Override PartName="/ppt/tags/tag1881.xml" ContentType="application/vnd.openxmlformats-officedocument.presentationml.tags+xml"/>
  <Override PartName="/ppt/tags/tag1882.xml" ContentType="application/vnd.openxmlformats-officedocument.presentationml.tags+xml"/>
  <Override PartName="/ppt/tags/tag1883.xml" ContentType="application/vnd.openxmlformats-officedocument.presentationml.tags+xml"/>
  <Override PartName="/ppt/tags/tag1884.xml" ContentType="application/vnd.openxmlformats-officedocument.presentationml.tags+xml"/>
  <Override PartName="/ppt/tags/tag1885.xml" ContentType="application/vnd.openxmlformats-officedocument.presentationml.tags+xml"/>
  <Override PartName="/ppt/tags/tag1886.xml" ContentType="application/vnd.openxmlformats-officedocument.presentationml.tags+xml"/>
  <Override PartName="/ppt/tags/tag1887.xml" ContentType="application/vnd.openxmlformats-officedocument.presentationml.tags+xml"/>
  <Override PartName="/ppt/tags/tag1888.xml" ContentType="application/vnd.openxmlformats-officedocument.presentationml.tags+xml"/>
  <Override PartName="/ppt/tags/tag1889.xml" ContentType="application/vnd.openxmlformats-officedocument.presentationml.tags+xml"/>
  <Override PartName="/ppt/tags/tag1890.xml" ContentType="application/vnd.openxmlformats-officedocument.presentationml.tags+xml"/>
  <Override PartName="/ppt/tags/tag1891.xml" ContentType="application/vnd.openxmlformats-officedocument.presentationml.tags+xml"/>
  <Override PartName="/ppt/tags/tag1892.xml" ContentType="application/vnd.openxmlformats-officedocument.presentationml.tags+xml"/>
  <Override PartName="/ppt/tags/tag1893.xml" ContentType="application/vnd.openxmlformats-officedocument.presentationml.tags+xml"/>
  <Override PartName="/ppt/tags/tag1894.xml" ContentType="application/vnd.openxmlformats-officedocument.presentationml.tags+xml"/>
  <Override PartName="/ppt/tags/tag1895.xml" ContentType="application/vnd.openxmlformats-officedocument.presentationml.tags+xml"/>
  <Override PartName="/ppt/tags/tag1896.xml" ContentType="application/vnd.openxmlformats-officedocument.presentationml.tags+xml"/>
  <Override PartName="/ppt/tags/tag1897.xml" ContentType="application/vnd.openxmlformats-officedocument.presentationml.tags+xml"/>
  <Override PartName="/ppt/tags/tag1898.xml" ContentType="application/vnd.openxmlformats-officedocument.presentationml.tags+xml"/>
  <Override PartName="/ppt/tags/tag1899.xml" ContentType="application/vnd.openxmlformats-officedocument.presentationml.tags+xml"/>
  <Override PartName="/ppt/tags/tag1900.xml" ContentType="application/vnd.openxmlformats-officedocument.presentationml.tags+xml"/>
  <Override PartName="/ppt/tags/tag1901.xml" ContentType="application/vnd.openxmlformats-officedocument.presentationml.tags+xml"/>
  <Override PartName="/ppt/tags/tag1902.xml" ContentType="application/vnd.openxmlformats-officedocument.presentationml.tags+xml"/>
  <Override PartName="/ppt/tags/tag1903.xml" ContentType="application/vnd.openxmlformats-officedocument.presentationml.tags+xml"/>
  <Override PartName="/ppt/tags/tag1904.xml" ContentType="application/vnd.openxmlformats-officedocument.presentationml.tags+xml"/>
  <Override PartName="/ppt/tags/tag1905.xml" ContentType="application/vnd.openxmlformats-officedocument.presentationml.tags+xml"/>
  <Override PartName="/ppt/tags/tag1906.xml" ContentType="application/vnd.openxmlformats-officedocument.presentationml.tags+xml"/>
  <Override PartName="/ppt/tags/tag1907.xml" ContentType="application/vnd.openxmlformats-officedocument.presentationml.tags+xml"/>
  <Override PartName="/ppt/tags/tag1908.xml" ContentType="application/vnd.openxmlformats-officedocument.presentationml.tags+xml"/>
  <Override PartName="/ppt/tags/tag1909.xml" ContentType="application/vnd.openxmlformats-officedocument.presentationml.tags+xml"/>
  <Override PartName="/ppt/tags/tag1910.xml" ContentType="application/vnd.openxmlformats-officedocument.presentationml.tags+xml"/>
  <Override PartName="/ppt/tags/tag1911.xml" ContentType="application/vnd.openxmlformats-officedocument.presentationml.tags+xml"/>
  <Override PartName="/ppt/tags/tag1912.xml" ContentType="application/vnd.openxmlformats-officedocument.presentationml.tags+xml"/>
  <Override PartName="/ppt/tags/tag1913.xml" ContentType="application/vnd.openxmlformats-officedocument.presentationml.tags+xml"/>
  <Override PartName="/ppt/tags/tag1914.xml" ContentType="application/vnd.openxmlformats-officedocument.presentationml.tags+xml"/>
  <Override PartName="/ppt/tags/tag1915.xml" ContentType="application/vnd.openxmlformats-officedocument.presentationml.tags+xml"/>
  <Override PartName="/ppt/tags/tag1916.xml" ContentType="application/vnd.openxmlformats-officedocument.presentationml.tags+xml"/>
  <Override PartName="/ppt/tags/tag1917.xml" ContentType="application/vnd.openxmlformats-officedocument.presentationml.tags+xml"/>
  <Override PartName="/ppt/tags/tag1918.xml" ContentType="application/vnd.openxmlformats-officedocument.presentationml.tags+xml"/>
  <Override PartName="/ppt/tags/tag1919.xml" ContentType="application/vnd.openxmlformats-officedocument.presentationml.tags+xml"/>
  <Override PartName="/ppt/tags/tag1920.xml" ContentType="application/vnd.openxmlformats-officedocument.presentationml.tags+xml"/>
  <Override PartName="/ppt/tags/tag1921.xml" ContentType="application/vnd.openxmlformats-officedocument.presentationml.tags+xml"/>
  <Override PartName="/ppt/tags/tag1922.xml" ContentType="application/vnd.openxmlformats-officedocument.presentationml.tags+xml"/>
  <Override PartName="/ppt/tags/tag1923.xml" ContentType="application/vnd.openxmlformats-officedocument.presentationml.tags+xml"/>
  <Override PartName="/ppt/tags/tag1924.xml" ContentType="application/vnd.openxmlformats-officedocument.presentationml.tags+xml"/>
  <Override PartName="/ppt/tags/tag1925.xml" ContentType="application/vnd.openxmlformats-officedocument.presentationml.tags+xml"/>
  <Override PartName="/ppt/tags/tag1926.xml" ContentType="application/vnd.openxmlformats-officedocument.presentationml.tags+xml"/>
  <Override PartName="/ppt/tags/tag1927.xml" ContentType="application/vnd.openxmlformats-officedocument.presentationml.tags+xml"/>
  <Override PartName="/ppt/tags/tag1928.xml" ContentType="application/vnd.openxmlformats-officedocument.presentationml.tags+xml"/>
  <Override PartName="/ppt/tags/tag1929.xml" ContentType="application/vnd.openxmlformats-officedocument.presentationml.tags+xml"/>
  <Override PartName="/ppt/tags/tag1930.xml" ContentType="application/vnd.openxmlformats-officedocument.presentationml.tags+xml"/>
  <Override PartName="/ppt/tags/tag1931.xml" ContentType="application/vnd.openxmlformats-officedocument.presentationml.tags+xml"/>
  <Override PartName="/ppt/tags/tag1932.xml" ContentType="application/vnd.openxmlformats-officedocument.presentationml.tags+xml"/>
  <Override PartName="/ppt/tags/tag1933.xml" ContentType="application/vnd.openxmlformats-officedocument.presentationml.tags+xml"/>
  <Override PartName="/ppt/tags/tag1934.xml" ContentType="application/vnd.openxmlformats-officedocument.presentationml.tags+xml"/>
  <Override PartName="/ppt/tags/tag1935.xml" ContentType="application/vnd.openxmlformats-officedocument.presentationml.tags+xml"/>
  <Override PartName="/ppt/tags/tag1936.xml" ContentType="application/vnd.openxmlformats-officedocument.presentationml.tags+xml"/>
  <Override PartName="/ppt/tags/tag1937.xml" ContentType="application/vnd.openxmlformats-officedocument.presentationml.tags+xml"/>
  <Override PartName="/ppt/tags/tag1938.xml" ContentType="application/vnd.openxmlformats-officedocument.presentationml.tags+xml"/>
  <Override PartName="/ppt/tags/tag1939.xml" ContentType="application/vnd.openxmlformats-officedocument.presentationml.tags+xml"/>
  <Override PartName="/ppt/tags/tag1940.xml" ContentType="application/vnd.openxmlformats-officedocument.presentationml.tags+xml"/>
  <Override PartName="/ppt/tags/tag1941.xml" ContentType="application/vnd.openxmlformats-officedocument.presentationml.tags+xml"/>
  <Override PartName="/ppt/tags/tag1942.xml" ContentType="application/vnd.openxmlformats-officedocument.presentationml.tags+xml"/>
  <Override PartName="/ppt/tags/tag1943.xml" ContentType="application/vnd.openxmlformats-officedocument.presentationml.tags+xml"/>
  <Override PartName="/ppt/tags/tag1944.xml" ContentType="application/vnd.openxmlformats-officedocument.presentationml.tags+xml"/>
  <Override PartName="/ppt/tags/tag1945.xml" ContentType="application/vnd.openxmlformats-officedocument.presentationml.tags+xml"/>
  <Override PartName="/ppt/tags/tag1946.xml" ContentType="application/vnd.openxmlformats-officedocument.presentationml.tags+xml"/>
  <Override PartName="/ppt/tags/tag1947.xml" ContentType="application/vnd.openxmlformats-officedocument.presentationml.tags+xml"/>
  <Override PartName="/ppt/tags/tag1948.xml" ContentType="application/vnd.openxmlformats-officedocument.presentationml.tags+xml"/>
  <Override PartName="/ppt/tags/tag1949.xml" ContentType="application/vnd.openxmlformats-officedocument.presentationml.tags+xml"/>
  <Override PartName="/ppt/tags/tag1950.xml" ContentType="application/vnd.openxmlformats-officedocument.presentationml.tags+xml"/>
  <Override PartName="/ppt/tags/tag1951.xml" ContentType="application/vnd.openxmlformats-officedocument.presentationml.tags+xml"/>
  <Override PartName="/ppt/tags/tag1952.xml" ContentType="application/vnd.openxmlformats-officedocument.presentationml.tags+xml"/>
  <Override PartName="/ppt/tags/tag1953.xml" ContentType="application/vnd.openxmlformats-officedocument.presentationml.tags+xml"/>
  <Override PartName="/ppt/tags/tag1954.xml" ContentType="application/vnd.openxmlformats-officedocument.presentationml.tags+xml"/>
  <Override PartName="/ppt/tags/tag1955.xml" ContentType="application/vnd.openxmlformats-officedocument.presentationml.tags+xml"/>
  <Override PartName="/ppt/tags/tag1956.xml" ContentType="application/vnd.openxmlformats-officedocument.presentationml.tags+xml"/>
  <Override PartName="/ppt/tags/tag1957.xml" ContentType="application/vnd.openxmlformats-officedocument.presentationml.tags+xml"/>
  <Override PartName="/ppt/tags/tag1958.xml" ContentType="application/vnd.openxmlformats-officedocument.presentationml.tags+xml"/>
  <Override PartName="/ppt/tags/tag1959.xml" ContentType="application/vnd.openxmlformats-officedocument.presentationml.tags+xml"/>
  <Override PartName="/ppt/tags/tag1960.xml" ContentType="application/vnd.openxmlformats-officedocument.presentationml.tags+xml"/>
  <Override PartName="/ppt/tags/tag1961.xml" ContentType="application/vnd.openxmlformats-officedocument.presentationml.tags+xml"/>
  <Override PartName="/ppt/tags/tag1962.xml" ContentType="application/vnd.openxmlformats-officedocument.presentationml.tags+xml"/>
  <Override PartName="/ppt/tags/tag1963.xml" ContentType="application/vnd.openxmlformats-officedocument.presentationml.tags+xml"/>
  <Override PartName="/ppt/tags/tag1964.xml" ContentType="application/vnd.openxmlformats-officedocument.presentationml.tags+xml"/>
  <Override PartName="/ppt/tags/tag1965.xml" ContentType="application/vnd.openxmlformats-officedocument.presentationml.tags+xml"/>
  <Override PartName="/ppt/tags/tag1966.xml" ContentType="application/vnd.openxmlformats-officedocument.presentationml.tags+xml"/>
  <Override PartName="/ppt/tags/tag1967.xml" ContentType="application/vnd.openxmlformats-officedocument.presentationml.tags+xml"/>
  <Override PartName="/ppt/tags/tag1968.xml" ContentType="application/vnd.openxmlformats-officedocument.presentationml.tags+xml"/>
  <Override PartName="/ppt/tags/tag1969.xml" ContentType="application/vnd.openxmlformats-officedocument.presentationml.tags+xml"/>
  <Override PartName="/ppt/tags/tag1970.xml" ContentType="application/vnd.openxmlformats-officedocument.presentationml.tags+xml"/>
  <Override PartName="/ppt/tags/tag1971.xml" ContentType="application/vnd.openxmlformats-officedocument.presentationml.tags+xml"/>
  <Override PartName="/ppt/tags/tag1972.xml" ContentType="application/vnd.openxmlformats-officedocument.presentationml.tags+xml"/>
  <Override PartName="/ppt/tags/tag1973.xml" ContentType="application/vnd.openxmlformats-officedocument.presentationml.tags+xml"/>
  <Override PartName="/ppt/tags/tag1974.xml" ContentType="application/vnd.openxmlformats-officedocument.presentationml.tags+xml"/>
  <Override PartName="/ppt/tags/tag1975.xml" ContentType="application/vnd.openxmlformats-officedocument.presentationml.tags+xml"/>
  <Override PartName="/ppt/tags/tag1976.xml" ContentType="application/vnd.openxmlformats-officedocument.presentationml.tags+xml"/>
  <Override PartName="/ppt/tags/tag1977.xml" ContentType="application/vnd.openxmlformats-officedocument.presentationml.tags+xml"/>
  <Override PartName="/ppt/tags/tag1978.xml" ContentType="application/vnd.openxmlformats-officedocument.presentationml.tags+xml"/>
  <Override PartName="/ppt/tags/tag1979.xml" ContentType="application/vnd.openxmlformats-officedocument.presentationml.tags+xml"/>
  <Override PartName="/ppt/tags/tag1980.xml" ContentType="application/vnd.openxmlformats-officedocument.presentationml.tags+xml"/>
  <Override PartName="/ppt/tags/tag1981.xml" ContentType="application/vnd.openxmlformats-officedocument.presentationml.tags+xml"/>
  <Override PartName="/ppt/tags/tag1982.xml" ContentType="application/vnd.openxmlformats-officedocument.presentationml.tags+xml"/>
  <Override PartName="/ppt/tags/tag1983.xml" ContentType="application/vnd.openxmlformats-officedocument.presentationml.tags+xml"/>
  <Override PartName="/ppt/tags/tag1984.xml" ContentType="application/vnd.openxmlformats-officedocument.presentationml.tags+xml"/>
  <Override PartName="/ppt/tags/tag1985.xml" ContentType="application/vnd.openxmlformats-officedocument.presentationml.tags+xml"/>
  <Override PartName="/ppt/tags/tag1986.xml" ContentType="application/vnd.openxmlformats-officedocument.presentationml.tags+xml"/>
  <Override PartName="/ppt/tags/tag1987.xml" ContentType="application/vnd.openxmlformats-officedocument.presentationml.tags+xml"/>
  <Override PartName="/ppt/tags/tag1988.xml" ContentType="application/vnd.openxmlformats-officedocument.presentationml.tags+xml"/>
  <Override PartName="/ppt/tags/tag1989.xml" ContentType="application/vnd.openxmlformats-officedocument.presentationml.tags+xml"/>
  <Override PartName="/ppt/tags/tag1990.xml" ContentType="application/vnd.openxmlformats-officedocument.presentationml.tags+xml"/>
  <Override PartName="/ppt/tags/tag1991.xml" ContentType="application/vnd.openxmlformats-officedocument.presentationml.tags+xml"/>
  <Override PartName="/ppt/tags/tag1992.xml" ContentType="application/vnd.openxmlformats-officedocument.presentationml.tags+xml"/>
  <Override PartName="/ppt/tags/tag1993.xml" ContentType="application/vnd.openxmlformats-officedocument.presentationml.tags+xml"/>
  <Override PartName="/ppt/tags/tag1994.xml" ContentType="application/vnd.openxmlformats-officedocument.presentationml.tags+xml"/>
  <Override PartName="/ppt/tags/tag1995.xml" ContentType="application/vnd.openxmlformats-officedocument.presentationml.tags+xml"/>
  <Override PartName="/ppt/tags/tag1996.xml" ContentType="application/vnd.openxmlformats-officedocument.presentationml.tags+xml"/>
  <Override PartName="/ppt/tags/tag1997.xml" ContentType="application/vnd.openxmlformats-officedocument.presentationml.tags+xml"/>
  <Override PartName="/ppt/tags/tag1998.xml" ContentType="application/vnd.openxmlformats-officedocument.presentationml.tags+xml"/>
  <Override PartName="/ppt/tags/tag1999.xml" ContentType="application/vnd.openxmlformats-officedocument.presentationml.tags+xml"/>
  <Override PartName="/ppt/tags/tag2000.xml" ContentType="application/vnd.openxmlformats-officedocument.presentationml.tags+xml"/>
  <Override PartName="/ppt/tags/tag2001.xml" ContentType="application/vnd.openxmlformats-officedocument.presentationml.tags+xml"/>
  <Override PartName="/ppt/tags/tag2002.xml" ContentType="application/vnd.openxmlformats-officedocument.presentationml.tags+xml"/>
  <Override PartName="/ppt/tags/tag2003.xml" ContentType="application/vnd.openxmlformats-officedocument.presentationml.tags+xml"/>
  <Override PartName="/ppt/tags/tag2004.xml" ContentType="application/vnd.openxmlformats-officedocument.presentationml.tags+xml"/>
  <Override PartName="/ppt/tags/tag2005.xml" ContentType="application/vnd.openxmlformats-officedocument.presentationml.tags+xml"/>
  <Override PartName="/ppt/tags/tag2006.xml" ContentType="application/vnd.openxmlformats-officedocument.presentationml.tags+xml"/>
  <Override PartName="/ppt/tags/tag2007.xml" ContentType="application/vnd.openxmlformats-officedocument.presentationml.tags+xml"/>
  <Override PartName="/ppt/tags/tag2008.xml" ContentType="application/vnd.openxmlformats-officedocument.presentationml.tags+xml"/>
  <Override PartName="/ppt/tags/tag2009.xml" ContentType="application/vnd.openxmlformats-officedocument.presentationml.tags+xml"/>
  <Override PartName="/ppt/tags/tag2010.xml" ContentType="application/vnd.openxmlformats-officedocument.presentationml.tags+xml"/>
  <Override PartName="/ppt/tags/tag2011.xml" ContentType="application/vnd.openxmlformats-officedocument.presentationml.tags+xml"/>
  <Override PartName="/ppt/tags/tag2012.xml" ContentType="application/vnd.openxmlformats-officedocument.presentationml.tags+xml"/>
  <Override PartName="/ppt/tags/tag2013.xml" ContentType="application/vnd.openxmlformats-officedocument.presentationml.tags+xml"/>
  <Override PartName="/ppt/tags/tag2014.xml" ContentType="application/vnd.openxmlformats-officedocument.presentationml.tags+xml"/>
  <Override PartName="/ppt/tags/tag2015.xml" ContentType="application/vnd.openxmlformats-officedocument.presentationml.tags+xml"/>
  <Override PartName="/ppt/tags/tag2016.xml" ContentType="application/vnd.openxmlformats-officedocument.presentationml.tags+xml"/>
  <Override PartName="/ppt/tags/tag2017.xml" ContentType="application/vnd.openxmlformats-officedocument.presentationml.tags+xml"/>
  <Override PartName="/ppt/tags/tag2018.xml" ContentType="application/vnd.openxmlformats-officedocument.presentationml.tags+xml"/>
  <Override PartName="/ppt/tags/tag2019.xml" ContentType="application/vnd.openxmlformats-officedocument.presentationml.tags+xml"/>
  <Override PartName="/ppt/tags/tag2020.xml" ContentType="application/vnd.openxmlformats-officedocument.presentationml.tags+xml"/>
  <Override PartName="/ppt/tags/tag2021.xml" ContentType="application/vnd.openxmlformats-officedocument.presentationml.tags+xml"/>
  <Override PartName="/ppt/tags/tag2022.xml" ContentType="application/vnd.openxmlformats-officedocument.presentationml.tags+xml"/>
  <Override PartName="/ppt/tags/tag2023.xml" ContentType="application/vnd.openxmlformats-officedocument.presentationml.tags+xml"/>
  <Override PartName="/ppt/tags/tag2024.xml" ContentType="application/vnd.openxmlformats-officedocument.presentationml.tags+xml"/>
  <Override PartName="/ppt/tags/tag2025.xml" ContentType="application/vnd.openxmlformats-officedocument.presentationml.tags+xml"/>
  <Override PartName="/ppt/tags/tag2026.xml" ContentType="application/vnd.openxmlformats-officedocument.presentationml.tags+xml"/>
  <Override PartName="/ppt/tags/tag2027.xml" ContentType="application/vnd.openxmlformats-officedocument.presentationml.tags+xml"/>
  <Override PartName="/ppt/tags/tag2028.xml" ContentType="application/vnd.openxmlformats-officedocument.presentationml.tags+xml"/>
  <Override PartName="/ppt/tags/tag2029.xml" ContentType="application/vnd.openxmlformats-officedocument.presentationml.tags+xml"/>
  <Override PartName="/ppt/tags/tag2030.xml" ContentType="application/vnd.openxmlformats-officedocument.presentationml.tags+xml"/>
  <Override PartName="/ppt/tags/tag2031.xml" ContentType="application/vnd.openxmlformats-officedocument.presentationml.tags+xml"/>
  <Override PartName="/ppt/tags/tag2032.xml" ContentType="application/vnd.openxmlformats-officedocument.presentationml.tags+xml"/>
  <Override PartName="/ppt/tags/tag2033.xml" ContentType="application/vnd.openxmlformats-officedocument.presentationml.tags+xml"/>
  <Override PartName="/ppt/tags/tag2034.xml" ContentType="application/vnd.openxmlformats-officedocument.presentationml.tags+xml"/>
  <Override PartName="/ppt/tags/tag2035.xml" ContentType="application/vnd.openxmlformats-officedocument.presentationml.tags+xml"/>
  <Override PartName="/ppt/tags/tag2036.xml" ContentType="application/vnd.openxmlformats-officedocument.presentationml.tags+xml"/>
  <Override PartName="/ppt/tags/tag2037.xml" ContentType="application/vnd.openxmlformats-officedocument.presentationml.tags+xml"/>
  <Override PartName="/ppt/tags/tag2038.xml" ContentType="application/vnd.openxmlformats-officedocument.presentationml.tags+xml"/>
  <Override PartName="/ppt/tags/tag2039.xml" ContentType="application/vnd.openxmlformats-officedocument.presentationml.tags+xml"/>
  <Override PartName="/ppt/tags/tag2040.xml" ContentType="application/vnd.openxmlformats-officedocument.presentationml.tags+xml"/>
  <Override PartName="/ppt/tags/tag2041.xml" ContentType="application/vnd.openxmlformats-officedocument.presentationml.tags+xml"/>
  <Override PartName="/ppt/tags/tag2042.xml" ContentType="application/vnd.openxmlformats-officedocument.presentationml.tags+xml"/>
  <Override PartName="/ppt/tags/tag2043.xml" ContentType="application/vnd.openxmlformats-officedocument.presentationml.tags+xml"/>
  <Override PartName="/ppt/tags/tag2044.xml" ContentType="application/vnd.openxmlformats-officedocument.presentationml.tags+xml"/>
  <Override PartName="/ppt/tags/tag2045.xml" ContentType="application/vnd.openxmlformats-officedocument.presentationml.tags+xml"/>
  <Override PartName="/ppt/tags/tag2046.xml" ContentType="application/vnd.openxmlformats-officedocument.presentationml.tags+xml"/>
  <Override PartName="/ppt/tags/tag2047.xml" ContentType="application/vnd.openxmlformats-officedocument.presentationml.tags+xml"/>
  <Override PartName="/ppt/tags/tag2048.xml" ContentType="application/vnd.openxmlformats-officedocument.presentationml.tags+xml"/>
  <Override PartName="/ppt/tags/tag2049.xml" ContentType="application/vnd.openxmlformats-officedocument.presentationml.tags+xml"/>
  <Override PartName="/ppt/tags/tag2050.xml" ContentType="application/vnd.openxmlformats-officedocument.presentationml.tags+xml"/>
  <Override PartName="/ppt/tags/tag2051.xml" ContentType="application/vnd.openxmlformats-officedocument.presentationml.tags+xml"/>
  <Override PartName="/ppt/tags/tag2052.xml" ContentType="application/vnd.openxmlformats-officedocument.presentationml.tags+xml"/>
  <Override PartName="/ppt/tags/tag2053.xml" ContentType="application/vnd.openxmlformats-officedocument.presentationml.tags+xml"/>
  <Override PartName="/ppt/tags/tag2054.xml" ContentType="application/vnd.openxmlformats-officedocument.presentationml.tags+xml"/>
  <Override PartName="/ppt/tags/tag2055.xml" ContentType="application/vnd.openxmlformats-officedocument.presentationml.tags+xml"/>
  <Override PartName="/ppt/tags/tag2056.xml" ContentType="application/vnd.openxmlformats-officedocument.presentationml.tags+xml"/>
  <Override PartName="/ppt/tags/tag2057.xml" ContentType="application/vnd.openxmlformats-officedocument.presentationml.tags+xml"/>
  <Override PartName="/ppt/tags/tag2058.xml" ContentType="application/vnd.openxmlformats-officedocument.presentationml.tags+xml"/>
  <Override PartName="/ppt/tags/tag2059.xml" ContentType="application/vnd.openxmlformats-officedocument.presentationml.tags+xml"/>
  <Override PartName="/ppt/tags/tag2060.xml" ContentType="application/vnd.openxmlformats-officedocument.presentationml.tags+xml"/>
  <Override PartName="/ppt/tags/tag2061.xml" ContentType="application/vnd.openxmlformats-officedocument.presentationml.tags+xml"/>
  <Override PartName="/ppt/tags/tag2062.xml" ContentType="application/vnd.openxmlformats-officedocument.presentationml.tags+xml"/>
  <Override PartName="/ppt/tags/tag2063.xml" ContentType="application/vnd.openxmlformats-officedocument.presentationml.tags+xml"/>
  <Override PartName="/ppt/tags/tag2064.xml" ContentType="application/vnd.openxmlformats-officedocument.presentationml.tags+xml"/>
  <Override PartName="/ppt/tags/tag2065.xml" ContentType="application/vnd.openxmlformats-officedocument.presentationml.tags+xml"/>
  <Override PartName="/ppt/tags/tag2066.xml" ContentType="application/vnd.openxmlformats-officedocument.presentationml.tags+xml"/>
  <Override PartName="/ppt/tags/tag2067.xml" ContentType="application/vnd.openxmlformats-officedocument.presentationml.tags+xml"/>
  <Override PartName="/ppt/tags/tag2068.xml" ContentType="application/vnd.openxmlformats-officedocument.presentationml.tags+xml"/>
  <Override PartName="/ppt/tags/tag2069.xml" ContentType="application/vnd.openxmlformats-officedocument.presentationml.tags+xml"/>
  <Override PartName="/ppt/tags/tag2070.xml" ContentType="application/vnd.openxmlformats-officedocument.presentationml.tags+xml"/>
  <Override PartName="/ppt/tags/tag2071.xml" ContentType="application/vnd.openxmlformats-officedocument.presentationml.tags+xml"/>
  <Override PartName="/ppt/tags/tag2072.xml" ContentType="application/vnd.openxmlformats-officedocument.presentationml.tags+xml"/>
  <Override PartName="/ppt/tags/tag2073.xml" ContentType="application/vnd.openxmlformats-officedocument.presentationml.tags+xml"/>
  <Override PartName="/ppt/tags/tag2074.xml" ContentType="application/vnd.openxmlformats-officedocument.presentationml.tags+xml"/>
  <Override PartName="/ppt/tags/tag2075.xml" ContentType="application/vnd.openxmlformats-officedocument.presentationml.tags+xml"/>
  <Override PartName="/ppt/tags/tag2076.xml" ContentType="application/vnd.openxmlformats-officedocument.presentationml.tags+xml"/>
  <Override PartName="/ppt/tags/tag2077.xml" ContentType="application/vnd.openxmlformats-officedocument.presentationml.tags+xml"/>
  <Override PartName="/ppt/tags/tag2078.xml" ContentType="application/vnd.openxmlformats-officedocument.presentationml.tags+xml"/>
  <Override PartName="/ppt/tags/tag2079.xml" ContentType="application/vnd.openxmlformats-officedocument.presentationml.tags+xml"/>
  <Override PartName="/ppt/tags/tag2080.xml" ContentType="application/vnd.openxmlformats-officedocument.presentationml.tags+xml"/>
  <Override PartName="/ppt/tags/tag2081.xml" ContentType="application/vnd.openxmlformats-officedocument.presentationml.tags+xml"/>
  <Override PartName="/ppt/tags/tag2082.xml" ContentType="application/vnd.openxmlformats-officedocument.presentationml.tags+xml"/>
  <Override PartName="/ppt/tags/tag2083.xml" ContentType="application/vnd.openxmlformats-officedocument.presentationml.tags+xml"/>
  <Override PartName="/ppt/tags/tag2084.xml" ContentType="application/vnd.openxmlformats-officedocument.presentationml.tags+xml"/>
  <Override PartName="/ppt/tags/tag2085.xml" ContentType="application/vnd.openxmlformats-officedocument.presentationml.tags+xml"/>
  <Override PartName="/ppt/tags/tag2086.xml" ContentType="application/vnd.openxmlformats-officedocument.presentationml.tags+xml"/>
  <Override PartName="/ppt/tags/tag2087.xml" ContentType="application/vnd.openxmlformats-officedocument.presentationml.tags+xml"/>
  <Override PartName="/ppt/tags/tag2088.xml" ContentType="application/vnd.openxmlformats-officedocument.presentationml.tags+xml"/>
  <Override PartName="/ppt/tags/tag2089.xml" ContentType="application/vnd.openxmlformats-officedocument.presentationml.tags+xml"/>
  <Override PartName="/ppt/tags/tag2090.xml" ContentType="application/vnd.openxmlformats-officedocument.presentationml.tags+xml"/>
  <Override PartName="/ppt/tags/tag2091.xml" ContentType="application/vnd.openxmlformats-officedocument.presentationml.tags+xml"/>
  <Override PartName="/ppt/tags/tag2092.xml" ContentType="application/vnd.openxmlformats-officedocument.presentationml.tags+xml"/>
  <Override PartName="/ppt/tags/tag2093.xml" ContentType="application/vnd.openxmlformats-officedocument.presentationml.tags+xml"/>
  <Override PartName="/ppt/tags/tag2094.xml" ContentType="application/vnd.openxmlformats-officedocument.presentationml.tags+xml"/>
  <Override PartName="/ppt/tags/tag2095.xml" ContentType="application/vnd.openxmlformats-officedocument.presentationml.tags+xml"/>
  <Override PartName="/ppt/tags/tag2096.xml" ContentType="application/vnd.openxmlformats-officedocument.presentationml.tags+xml"/>
  <Override PartName="/ppt/tags/tag2097.xml" ContentType="application/vnd.openxmlformats-officedocument.presentationml.tags+xml"/>
  <Override PartName="/ppt/tags/tag2098.xml" ContentType="application/vnd.openxmlformats-officedocument.presentationml.tags+xml"/>
  <Override PartName="/ppt/tags/tag2099.xml" ContentType="application/vnd.openxmlformats-officedocument.presentationml.tags+xml"/>
  <Override PartName="/ppt/tags/tag2100.xml" ContentType="application/vnd.openxmlformats-officedocument.presentationml.tags+xml"/>
  <Override PartName="/ppt/tags/tag2101.xml" ContentType="application/vnd.openxmlformats-officedocument.presentationml.tags+xml"/>
  <Override PartName="/ppt/tags/tag2102.xml" ContentType="application/vnd.openxmlformats-officedocument.presentationml.tags+xml"/>
  <Override PartName="/ppt/tags/tag2103.xml" ContentType="application/vnd.openxmlformats-officedocument.presentationml.tags+xml"/>
  <Override PartName="/ppt/tags/tag2104.xml" ContentType="application/vnd.openxmlformats-officedocument.presentationml.tags+xml"/>
  <Override PartName="/ppt/tags/tag2105.xml" ContentType="application/vnd.openxmlformats-officedocument.presentationml.tags+xml"/>
  <Override PartName="/ppt/tags/tag2106.xml" ContentType="application/vnd.openxmlformats-officedocument.presentationml.tags+xml"/>
  <Override PartName="/ppt/tags/tag2107.xml" ContentType="application/vnd.openxmlformats-officedocument.presentationml.tags+xml"/>
  <Override PartName="/ppt/tags/tag2108.xml" ContentType="application/vnd.openxmlformats-officedocument.presentationml.tags+xml"/>
  <Override PartName="/ppt/tags/tag2109.xml" ContentType="application/vnd.openxmlformats-officedocument.presentationml.tags+xml"/>
  <Override PartName="/ppt/tags/tag2110.xml" ContentType="application/vnd.openxmlformats-officedocument.presentationml.tags+xml"/>
  <Override PartName="/ppt/tags/tag2111.xml" ContentType="application/vnd.openxmlformats-officedocument.presentationml.tags+xml"/>
  <Override PartName="/ppt/tags/tag2112.xml" ContentType="application/vnd.openxmlformats-officedocument.presentationml.tags+xml"/>
  <Override PartName="/ppt/tags/tag2113.xml" ContentType="application/vnd.openxmlformats-officedocument.presentationml.tags+xml"/>
  <Override PartName="/ppt/tags/tag2114.xml" ContentType="application/vnd.openxmlformats-officedocument.presentationml.tags+xml"/>
  <Override PartName="/ppt/tags/tag2115.xml" ContentType="application/vnd.openxmlformats-officedocument.presentationml.tags+xml"/>
  <Override PartName="/ppt/tags/tag2116.xml" ContentType="application/vnd.openxmlformats-officedocument.presentationml.tags+xml"/>
  <Override PartName="/ppt/tags/tag2117.xml" ContentType="application/vnd.openxmlformats-officedocument.presentationml.tags+xml"/>
  <Override PartName="/ppt/tags/tag2118.xml" ContentType="application/vnd.openxmlformats-officedocument.presentationml.tags+xml"/>
  <Override PartName="/ppt/tags/tag2119.xml" ContentType="application/vnd.openxmlformats-officedocument.presentationml.tags+xml"/>
  <Override PartName="/ppt/tags/tag2120.xml" ContentType="application/vnd.openxmlformats-officedocument.presentationml.tags+xml"/>
  <Override PartName="/ppt/tags/tag2121.xml" ContentType="application/vnd.openxmlformats-officedocument.presentationml.tags+xml"/>
  <Override PartName="/ppt/tags/tag2122.xml" ContentType="application/vnd.openxmlformats-officedocument.presentationml.tags+xml"/>
  <Override PartName="/ppt/tags/tag2123.xml" ContentType="application/vnd.openxmlformats-officedocument.presentationml.tags+xml"/>
  <Override PartName="/ppt/tags/tag2124.xml" ContentType="application/vnd.openxmlformats-officedocument.presentationml.tags+xml"/>
  <Override PartName="/ppt/tags/tag2125.xml" ContentType="application/vnd.openxmlformats-officedocument.presentationml.tags+xml"/>
  <Override PartName="/ppt/tags/tag2126.xml" ContentType="application/vnd.openxmlformats-officedocument.presentationml.tags+xml"/>
  <Override PartName="/ppt/tags/tag2127.xml" ContentType="application/vnd.openxmlformats-officedocument.presentationml.tags+xml"/>
  <Override PartName="/ppt/tags/tag2128.xml" ContentType="application/vnd.openxmlformats-officedocument.presentationml.tags+xml"/>
  <Override PartName="/ppt/tags/tag2129.xml" ContentType="application/vnd.openxmlformats-officedocument.presentationml.tags+xml"/>
  <Override PartName="/ppt/tags/tag2130.xml" ContentType="application/vnd.openxmlformats-officedocument.presentationml.tags+xml"/>
  <Override PartName="/ppt/tags/tag2131.xml" ContentType="application/vnd.openxmlformats-officedocument.presentationml.tags+xml"/>
  <Override PartName="/ppt/tags/tag2132.xml" ContentType="application/vnd.openxmlformats-officedocument.presentationml.tags+xml"/>
  <Override PartName="/ppt/tags/tag2133.xml" ContentType="application/vnd.openxmlformats-officedocument.presentationml.tags+xml"/>
  <Override PartName="/ppt/tags/tag2134.xml" ContentType="application/vnd.openxmlformats-officedocument.presentationml.tags+xml"/>
  <Override PartName="/ppt/tags/tag2135.xml" ContentType="application/vnd.openxmlformats-officedocument.presentationml.tags+xml"/>
  <Override PartName="/ppt/tags/tag2136.xml" ContentType="application/vnd.openxmlformats-officedocument.presentationml.tags+xml"/>
  <Override PartName="/ppt/tags/tag2137.xml" ContentType="application/vnd.openxmlformats-officedocument.presentationml.tags+xml"/>
  <Override PartName="/ppt/tags/tag2138.xml" ContentType="application/vnd.openxmlformats-officedocument.presentationml.tags+xml"/>
  <Override PartName="/ppt/tags/tag2139.xml" ContentType="application/vnd.openxmlformats-officedocument.presentationml.tags+xml"/>
  <Override PartName="/ppt/tags/tag2140.xml" ContentType="application/vnd.openxmlformats-officedocument.presentationml.tags+xml"/>
  <Override PartName="/ppt/tags/tag2141.xml" ContentType="application/vnd.openxmlformats-officedocument.presentationml.tags+xml"/>
  <Override PartName="/ppt/tags/tag2142.xml" ContentType="application/vnd.openxmlformats-officedocument.presentationml.tags+xml"/>
  <Override PartName="/ppt/tags/tag2143.xml" ContentType="application/vnd.openxmlformats-officedocument.presentationml.tags+xml"/>
  <Override PartName="/ppt/tags/tag2144.xml" ContentType="application/vnd.openxmlformats-officedocument.presentationml.tags+xml"/>
  <Override PartName="/ppt/tags/tag2145.xml" ContentType="application/vnd.openxmlformats-officedocument.presentationml.tags+xml"/>
  <Override PartName="/ppt/tags/tag2146.xml" ContentType="application/vnd.openxmlformats-officedocument.presentationml.tags+xml"/>
  <Override PartName="/ppt/tags/tag2147.xml" ContentType="application/vnd.openxmlformats-officedocument.presentationml.tags+xml"/>
  <Override PartName="/ppt/tags/tag2148.xml" ContentType="application/vnd.openxmlformats-officedocument.presentationml.tags+xml"/>
  <Override PartName="/ppt/tags/tag2149.xml" ContentType="application/vnd.openxmlformats-officedocument.presentationml.tags+xml"/>
  <Override PartName="/ppt/tags/tag2150.xml" ContentType="application/vnd.openxmlformats-officedocument.presentationml.tags+xml"/>
  <Override PartName="/ppt/tags/tag2151.xml" ContentType="application/vnd.openxmlformats-officedocument.presentationml.tags+xml"/>
  <Override PartName="/ppt/tags/tag2152.xml" ContentType="application/vnd.openxmlformats-officedocument.presentationml.tags+xml"/>
  <Override PartName="/ppt/tags/tag2153.xml" ContentType="application/vnd.openxmlformats-officedocument.presentationml.tags+xml"/>
  <Override PartName="/ppt/tags/tag2154.xml" ContentType="application/vnd.openxmlformats-officedocument.presentationml.tags+xml"/>
  <Override PartName="/ppt/tags/tag2155.xml" ContentType="application/vnd.openxmlformats-officedocument.presentationml.tags+xml"/>
  <Override PartName="/ppt/tags/tag2156.xml" ContentType="application/vnd.openxmlformats-officedocument.presentationml.tags+xml"/>
  <Override PartName="/ppt/tags/tag2157.xml" ContentType="application/vnd.openxmlformats-officedocument.presentationml.tags+xml"/>
  <Override PartName="/ppt/tags/tag2158.xml" ContentType="application/vnd.openxmlformats-officedocument.presentationml.tags+xml"/>
  <Override PartName="/ppt/tags/tag2159.xml" ContentType="application/vnd.openxmlformats-officedocument.presentationml.tags+xml"/>
  <Override PartName="/ppt/tags/tag2160.xml" ContentType="application/vnd.openxmlformats-officedocument.presentationml.tags+xml"/>
  <Override PartName="/ppt/tags/tag2161.xml" ContentType="application/vnd.openxmlformats-officedocument.presentationml.tags+xml"/>
  <Override PartName="/ppt/tags/tag2162.xml" ContentType="application/vnd.openxmlformats-officedocument.presentationml.tags+xml"/>
  <Override PartName="/ppt/tags/tag2163.xml" ContentType="application/vnd.openxmlformats-officedocument.presentationml.tags+xml"/>
  <Override PartName="/ppt/tags/tag2164.xml" ContentType="application/vnd.openxmlformats-officedocument.presentationml.tags+xml"/>
  <Override PartName="/ppt/tags/tag2165.xml" ContentType="application/vnd.openxmlformats-officedocument.presentationml.tags+xml"/>
  <Override PartName="/ppt/tags/tag2166.xml" ContentType="application/vnd.openxmlformats-officedocument.presentationml.tags+xml"/>
  <Override PartName="/ppt/tags/tag2167.xml" ContentType="application/vnd.openxmlformats-officedocument.presentationml.tags+xml"/>
  <Override PartName="/ppt/tags/tag2168.xml" ContentType="application/vnd.openxmlformats-officedocument.presentationml.tags+xml"/>
  <Override PartName="/ppt/tags/tag2169.xml" ContentType="application/vnd.openxmlformats-officedocument.presentationml.tags+xml"/>
  <Override PartName="/ppt/tags/tag2170.xml" ContentType="application/vnd.openxmlformats-officedocument.presentationml.tags+xml"/>
  <Override PartName="/ppt/tags/tag2171.xml" ContentType="application/vnd.openxmlformats-officedocument.presentationml.tags+xml"/>
  <Override PartName="/ppt/tags/tag2172.xml" ContentType="application/vnd.openxmlformats-officedocument.presentationml.tags+xml"/>
  <Override PartName="/ppt/tags/tag2173.xml" ContentType="application/vnd.openxmlformats-officedocument.presentationml.tags+xml"/>
  <Override PartName="/ppt/tags/tag2174.xml" ContentType="application/vnd.openxmlformats-officedocument.presentationml.tags+xml"/>
  <Override PartName="/ppt/tags/tag2175.xml" ContentType="application/vnd.openxmlformats-officedocument.presentationml.tags+xml"/>
  <Override PartName="/ppt/tags/tag2176.xml" ContentType="application/vnd.openxmlformats-officedocument.presentationml.tags+xml"/>
  <Override PartName="/ppt/tags/tag2177.xml" ContentType="application/vnd.openxmlformats-officedocument.presentationml.tags+xml"/>
  <Override PartName="/ppt/tags/tag2178.xml" ContentType="application/vnd.openxmlformats-officedocument.presentationml.tags+xml"/>
  <Override PartName="/ppt/tags/tag2179.xml" ContentType="application/vnd.openxmlformats-officedocument.presentationml.tags+xml"/>
  <Override PartName="/ppt/tags/tag2180.xml" ContentType="application/vnd.openxmlformats-officedocument.presentationml.tags+xml"/>
  <Override PartName="/ppt/tags/tag2181.xml" ContentType="application/vnd.openxmlformats-officedocument.presentationml.tags+xml"/>
  <Override PartName="/ppt/tags/tag2182.xml" ContentType="application/vnd.openxmlformats-officedocument.presentationml.tags+xml"/>
  <Override PartName="/ppt/tags/tag2183.xml" ContentType="application/vnd.openxmlformats-officedocument.presentationml.tags+xml"/>
  <Override PartName="/ppt/tags/tag2184.xml" ContentType="application/vnd.openxmlformats-officedocument.presentationml.tags+xml"/>
  <Override PartName="/ppt/tags/tag2185.xml" ContentType="application/vnd.openxmlformats-officedocument.presentationml.tags+xml"/>
  <Override PartName="/ppt/tags/tag2186.xml" ContentType="application/vnd.openxmlformats-officedocument.presentationml.tags+xml"/>
  <Override PartName="/ppt/tags/tag2187.xml" ContentType="application/vnd.openxmlformats-officedocument.presentationml.tags+xml"/>
  <Override PartName="/ppt/tags/tag2188.xml" ContentType="application/vnd.openxmlformats-officedocument.presentationml.tags+xml"/>
  <Override PartName="/ppt/tags/tag2189.xml" ContentType="application/vnd.openxmlformats-officedocument.presentationml.tags+xml"/>
  <Override PartName="/ppt/tags/tag2190.xml" ContentType="application/vnd.openxmlformats-officedocument.presentationml.tags+xml"/>
  <Override PartName="/ppt/tags/tag2191.xml" ContentType="application/vnd.openxmlformats-officedocument.presentationml.tags+xml"/>
  <Override PartName="/ppt/tags/tag2192.xml" ContentType="application/vnd.openxmlformats-officedocument.presentationml.tags+xml"/>
  <Override PartName="/ppt/tags/tag2193.xml" ContentType="application/vnd.openxmlformats-officedocument.presentationml.tags+xml"/>
  <Override PartName="/ppt/tags/tag2194.xml" ContentType="application/vnd.openxmlformats-officedocument.presentationml.tags+xml"/>
  <Override PartName="/ppt/tags/tag2195.xml" ContentType="application/vnd.openxmlformats-officedocument.presentationml.tags+xml"/>
  <Override PartName="/ppt/tags/tag2196.xml" ContentType="application/vnd.openxmlformats-officedocument.presentationml.tags+xml"/>
  <Override PartName="/ppt/tags/tag2197.xml" ContentType="application/vnd.openxmlformats-officedocument.presentationml.tags+xml"/>
  <Override PartName="/ppt/tags/tag2198.xml" ContentType="application/vnd.openxmlformats-officedocument.presentationml.tags+xml"/>
  <Override PartName="/ppt/tags/tag2199.xml" ContentType="application/vnd.openxmlformats-officedocument.presentationml.tags+xml"/>
  <Override PartName="/ppt/tags/tag2200.xml" ContentType="application/vnd.openxmlformats-officedocument.presentationml.tags+xml"/>
  <Override PartName="/ppt/tags/tag2201.xml" ContentType="application/vnd.openxmlformats-officedocument.presentationml.tags+xml"/>
  <Override PartName="/ppt/tags/tag2202.xml" ContentType="application/vnd.openxmlformats-officedocument.presentationml.tags+xml"/>
  <Override PartName="/ppt/tags/tag2203.xml" ContentType="application/vnd.openxmlformats-officedocument.presentationml.tags+xml"/>
  <Override PartName="/ppt/tags/tag2204.xml" ContentType="application/vnd.openxmlformats-officedocument.presentationml.tags+xml"/>
  <Override PartName="/ppt/tags/tag2205.xml" ContentType="application/vnd.openxmlformats-officedocument.presentationml.tags+xml"/>
  <Override PartName="/ppt/tags/tag2206.xml" ContentType="application/vnd.openxmlformats-officedocument.presentationml.tags+xml"/>
  <Override PartName="/ppt/tags/tag2207.xml" ContentType="application/vnd.openxmlformats-officedocument.presentationml.tags+xml"/>
  <Override PartName="/ppt/tags/tag2208.xml" ContentType="application/vnd.openxmlformats-officedocument.presentationml.tags+xml"/>
  <Override PartName="/ppt/tags/tag2209.xml" ContentType="application/vnd.openxmlformats-officedocument.presentationml.tags+xml"/>
  <Override PartName="/ppt/tags/tag2210.xml" ContentType="application/vnd.openxmlformats-officedocument.presentationml.tags+xml"/>
  <Override PartName="/ppt/tags/tag2211.xml" ContentType="application/vnd.openxmlformats-officedocument.presentationml.tags+xml"/>
  <Override PartName="/ppt/tags/tag2212.xml" ContentType="application/vnd.openxmlformats-officedocument.presentationml.tags+xml"/>
  <Override PartName="/ppt/tags/tag2213.xml" ContentType="application/vnd.openxmlformats-officedocument.presentationml.tags+xml"/>
  <Override PartName="/ppt/tags/tag2214.xml" ContentType="application/vnd.openxmlformats-officedocument.presentationml.tags+xml"/>
  <Override PartName="/ppt/tags/tag2215.xml" ContentType="application/vnd.openxmlformats-officedocument.presentationml.tags+xml"/>
  <Override PartName="/ppt/tags/tag2216.xml" ContentType="application/vnd.openxmlformats-officedocument.presentationml.tags+xml"/>
  <Override PartName="/ppt/tags/tag2217.xml" ContentType="application/vnd.openxmlformats-officedocument.presentationml.tags+xml"/>
  <Override PartName="/ppt/tags/tag2218.xml" ContentType="application/vnd.openxmlformats-officedocument.presentationml.tags+xml"/>
  <Override PartName="/ppt/tags/tag2219.xml" ContentType="application/vnd.openxmlformats-officedocument.presentationml.tags+xml"/>
  <Override PartName="/ppt/tags/tag2220.xml" ContentType="application/vnd.openxmlformats-officedocument.presentationml.tags+xml"/>
  <Override PartName="/ppt/tags/tag2221.xml" ContentType="application/vnd.openxmlformats-officedocument.presentationml.tags+xml"/>
  <Override PartName="/ppt/tags/tag2222.xml" ContentType="application/vnd.openxmlformats-officedocument.presentationml.tags+xml"/>
  <Override PartName="/ppt/tags/tag2223.xml" ContentType="application/vnd.openxmlformats-officedocument.presentationml.tags+xml"/>
  <Override PartName="/ppt/tags/tag2224.xml" ContentType="application/vnd.openxmlformats-officedocument.presentationml.tags+xml"/>
  <Override PartName="/ppt/tags/tag2225.xml" ContentType="application/vnd.openxmlformats-officedocument.presentationml.tags+xml"/>
  <Override PartName="/ppt/tags/tag2226.xml" ContentType="application/vnd.openxmlformats-officedocument.presentationml.tags+xml"/>
  <Override PartName="/ppt/tags/tag2227.xml" ContentType="application/vnd.openxmlformats-officedocument.presentationml.tags+xml"/>
  <Override PartName="/ppt/tags/tag2228.xml" ContentType="application/vnd.openxmlformats-officedocument.presentationml.tags+xml"/>
  <Override PartName="/ppt/tags/tag2229.xml" ContentType="application/vnd.openxmlformats-officedocument.presentationml.tags+xml"/>
  <Override PartName="/ppt/tags/tag2230.xml" ContentType="application/vnd.openxmlformats-officedocument.presentationml.tags+xml"/>
  <Override PartName="/ppt/tags/tag2231.xml" ContentType="application/vnd.openxmlformats-officedocument.presentationml.tags+xml"/>
  <Override PartName="/ppt/tags/tag2232.xml" ContentType="application/vnd.openxmlformats-officedocument.presentationml.tags+xml"/>
  <Override PartName="/ppt/tags/tag2233.xml" ContentType="application/vnd.openxmlformats-officedocument.presentationml.tags+xml"/>
  <Override PartName="/ppt/tags/tag2234.xml" ContentType="application/vnd.openxmlformats-officedocument.presentationml.tags+xml"/>
  <Override PartName="/ppt/tags/tag2235.xml" ContentType="application/vnd.openxmlformats-officedocument.presentationml.tags+xml"/>
  <Override PartName="/ppt/tags/tag2236.xml" ContentType="application/vnd.openxmlformats-officedocument.presentationml.tags+xml"/>
  <Override PartName="/ppt/tags/tag2237.xml" ContentType="application/vnd.openxmlformats-officedocument.presentationml.tags+xml"/>
  <Override PartName="/ppt/tags/tag2238.xml" ContentType="application/vnd.openxmlformats-officedocument.presentationml.tags+xml"/>
  <Override PartName="/ppt/tags/tag2239.xml" ContentType="application/vnd.openxmlformats-officedocument.presentationml.tags+xml"/>
  <Override PartName="/ppt/tags/tag2240.xml" ContentType="application/vnd.openxmlformats-officedocument.presentationml.tags+xml"/>
  <Override PartName="/ppt/tags/tag2241.xml" ContentType="application/vnd.openxmlformats-officedocument.presentationml.tags+xml"/>
  <Override PartName="/ppt/tags/tag2242.xml" ContentType="application/vnd.openxmlformats-officedocument.presentationml.tags+xml"/>
  <Override PartName="/ppt/tags/tag2243.xml" ContentType="application/vnd.openxmlformats-officedocument.presentationml.tags+xml"/>
  <Override PartName="/ppt/tags/tag2244.xml" ContentType="application/vnd.openxmlformats-officedocument.presentationml.tags+xml"/>
  <Override PartName="/ppt/tags/tag2245.xml" ContentType="application/vnd.openxmlformats-officedocument.presentationml.tags+xml"/>
  <Override PartName="/ppt/tags/tag2246.xml" ContentType="application/vnd.openxmlformats-officedocument.presentationml.tags+xml"/>
  <Override PartName="/ppt/tags/tag2247.xml" ContentType="application/vnd.openxmlformats-officedocument.presentationml.tags+xml"/>
  <Override PartName="/ppt/tags/tag2248.xml" ContentType="application/vnd.openxmlformats-officedocument.presentationml.tags+xml"/>
  <Override PartName="/ppt/tags/tag2249.xml" ContentType="application/vnd.openxmlformats-officedocument.presentationml.tags+xml"/>
  <Override PartName="/ppt/tags/tag2250.xml" ContentType="application/vnd.openxmlformats-officedocument.presentationml.tags+xml"/>
  <Override PartName="/ppt/tags/tag2251.xml" ContentType="application/vnd.openxmlformats-officedocument.presentationml.tags+xml"/>
  <Override PartName="/ppt/tags/tag2252.xml" ContentType="application/vnd.openxmlformats-officedocument.presentationml.tags+xml"/>
  <Override PartName="/ppt/tags/tag2253.xml" ContentType="application/vnd.openxmlformats-officedocument.presentationml.tags+xml"/>
  <Override PartName="/ppt/tags/tag2254.xml" ContentType="application/vnd.openxmlformats-officedocument.presentationml.tags+xml"/>
  <Override PartName="/ppt/tags/tag2255.xml" ContentType="application/vnd.openxmlformats-officedocument.presentationml.tags+xml"/>
  <Override PartName="/ppt/tags/tag2256.xml" ContentType="application/vnd.openxmlformats-officedocument.presentationml.tags+xml"/>
  <Override PartName="/ppt/tags/tag2257.xml" ContentType="application/vnd.openxmlformats-officedocument.presentationml.tags+xml"/>
  <Override PartName="/ppt/tags/tag2258.xml" ContentType="application/vnd.openxmlformats-officedocument.presentationml.tags+xml"/>
  <Override PartName="/ppt/tags/tag2259.xml" ContentType="application/vnd.openxmlformats-officedocument.presentationml.tags+xml"/>
  <Override PartName="/ppt/tags/tag2260.xml" ContentType="application/vnd.openxmlformats-officedocument.presentationml.tags+xml"/>
  <Override PartName="/ppt/tags/tag2261.xml" ContentType="application/vnd.openxmlformats-officedocument.presentationml.tags+xml"/>
  <Override PartName="/ppt/tags/tag2262.xml" ContentType="application/vnd.openxmlformats-officedocument.presentationml.tags+xml"/>
  <Override PartName="/ppt/tags/tag2263.xml" ContentType="application/vnd.openxmlformats-officedocument.presentationml.tags+xml"/>
  <Override PartName="/ppt/tags/tag2264.xml" ContentType="application/vnd.openxmlformats-officedocument.presentationml.tags+xml"/>
  <Override PartName="/ppt/tags/tag2265.xml" ContentType="application/vnd.openxmlformats-officedocument.presentationml.tags+xml"/>
  <Override PartName="/ppt/tags/tag2266.xml" ContentType="application/vnd.openxmlformats-officedocument.presentationml.tags+xml"/>
  <Override PartName="/ppt/tags/tag2267.xml" ContentType="application/vnd.openxmlformats-officedocument.presentationml.tags+xml"/>
  <Override PartName="/ppt/tags/tag2268.xml" ContentType="application/vnd.openxmlformats-officedocument.presentationml.tags+xml"/>
  <Override PartName="/ppt/tags/tag2269.xml" ContentType="application/vnd.openxmlformats-officedocument.presentationml.tags+xml"/>
  <Override PartName="/ppt/tags/tag2270.xml" ContentType="application/vnd.openxmlformats-officedocument.presentationml.tags+xml"/>
  <Override PartName="/ppt/tags/tag2271.xml" ContentType="application/vnd.openxmlformats-officedocument.presentationml.tags+xml"/>
  <Override PartName="/ppt/tags/tag2272.xml" ContentType="application/vnd.openxmlformats-officedocument.presentationml.tags+xml"/>
  <Override PartName="/ppt/tags/tag2273.xml" ContentType="application/vnd.openxmlformats-officedocument.presentationml.tags+xml"/>
  <Override PartName="/ppt/tags/tag2274.xml" ContentType="application/vnd.openxmlformats-officedocument.presentationml.tags+xml"/>
  <Override PartName="/ppt/tags/tag2275.xml" ContentType="application/vnd.openxmlformats-officedocument.presentationml.tags+xml"/>
  <Override PartName="/ppt/tags/tag2276.xml" ContentType="application/vnd.openxmlformats-officedocument.presentationml.tags+xml"/>
  <Override PartName="/ppt/tags/tag2277.xml" ContentType="application/vnd.openxmlformats-officedocument.presentationml.tags+xml"/>
  <Override PartName="/ppt/tags/tag2278.xml" ContentType="application/vnd.openxmlformats-officedocument.presentationml.tags+xml"/>
  <Override PartName="/ppt/tags/tag2279.xml" ContentType="application/vnd.openxmlformats-officedocument.presentationml.tags+xml"/>
  <Override PartName="/ppt/tags/tag2280.xml" ContentType="application/vnd.openxmlformats-officedocument.presentationml.tags+xml"/>
  <Override PartName="/ppt/tags/tag2281.xml" ContentType="application/vnd.openxmlformats-officedocument.presentationml.tags+xml"/>
  <Override PartName="/ppt/tags/tag2282.xml" ContentType="application/vnd.openxmlformats-officedocument.presentationml.tags+xml"/>
  <Override PartName="/ppt/tags/tag2283.xml" ContentType="application/vnd.openxmlformats-officedocument.presentationml.tags+xml"/>
  <Override PartName="/ppt/tags/tag2284.xml" ContentType="application/vnd.openxmlformats-officedocument.presentationml.tags+xml"/>
  <Override PartName="/ppt/tags/tag2285.xml" ContentType="application/vnd.openxmlformats-officedocument.presentationml.tags+xml"/>
  <Override PartName="/ppt/tags/tag2286.xml" ContentType="application/vnd.openxmlformats-officedocument.presentationml.tags+xml"/>
  <Override PartName="/ppt/tags/tag2287.xml" ContentType="application/vnd.openxmlformats-officedocument.presentationml.tags+xml"/>
  <Override PartName="/ppt/tags/tag2288.xml" ContentType="application/vnd.openxmlformats-officedocument.presentationml.tags+xml"/>
  <Override PartName="/ppt/tags/tag2289.xml" ContentType="application/vnd.openxmlformats-officedocument.presentationml.tags+xml"/>
  <Override PartName="/ppt/tags/tag2290.xml" ContentType="application/vnd.openxmlformats-officedocument.presentationml.tags+xml"/>
  <Override PartName="/ppt/tags/tag2291.xml" ContentType="application/vnd.openxmlformats-officedocument.presentationml.tags+xml"/>
  <Override PartName="/ppt/tags/tag2292.xml" ContentType="application/vnd.openxmlformats-officedocument.presentationml.tags+xml"/>
  <Override PartName="/ppt/tags/tag2293.xml" ContentType="application/vnd.openxmlformats-officedocument.presentationml.tags+xml"/>
  <Override PartName="/ppt/tags/tag2294.xml" ContentType="application/vnd.openxmlformats-officedocument.presentationml.tags+xml"/>
  <Override PartName="/ppt/tags/tag2295.xml" ContentType="application/vnd.openxmlformats-officedocument.presentationml.tags+xml"/>
  <Override PartName="/ppt/tags/tag2296.xml" ContentType="application/vnd.openxmlformats-officedocument.presentationml.tags+xml"/>
  <Override PartName="/ppt/tags/tag2297.xml" ContentType="application/vnd.openxmlformats-officedocument.presentationml.tags+xml"/>
  <Override PartName="/ppt/tags/tag2298.xml" ContentType="application/vnd.openxmlformats-officedocument.presentationml.tags+xml"/>
  <Override PartName="/ppt/tags/tag2299.xml" ContentType="application/vnd.openxmlformats-officedocument.presentationml.tags+xml"/>
  <Override PartName="/ppt/tags/tag2300.xml" ContentType="application/vnd.openxmlformats-officedocument.presentationml.tags+xml"/>
  <Override PartName="/ppt/tags/tag2301.xml" ContentType="application/vnd.openxmlformats-officedocument.presentationml.tags+xml"/>
  <Override PartName="/ppt/tags/tag2302.xml" ContentType="application/vnd.openxmlformats-officedocument.presentationml.tags+xml"/>
  <Override PartName="/ppt/tags/tag2303.xml" ContentType="application/vnd.openxmlformats-officedocument.presentationml.tags+xml"/>
  <Override PartName="/ppt/tags/tag2304.xml" ContentType="application/vnd.openxmlformats-officedocument.presentationml.tags+xml"/>
  <Override PartName="/ppt/tags/tag2305.xml" ContentType="application/vnd.openxmlformats-officedocument.presentationml.tags+xml"/>
  <Override PartName="/ppt/tags/tag2306.xml" ContentType="application/vnd.openxmlformats-officedocument.presentationml.tags+xml"/>
  <Override PartName="/ppt/tags/tag2307.xml" ContentType="application/vnd.openxmlformats-officedocument.presentationml.tags+xml"/>
  <Override PartName="/ppt/tags/tag2308.xml" ContentType="application/vnd.openxmlformats-officedocument.presentationml.tags+xml"/>
  <Override PartName="/ppt/tags/tag2309.xml" ContentType="application/vnd.openxmlformats-officedocument.presentationml.tags+xml"/>
  <Override PartName="/ppt/tags/tag2310.xml" ContentType="application/vnd.openxmlformats-officedocument.presentationml.tags+xml"/>
  <Override PartName="/ppt/tags/tag2311.xml" ContentType="application/vnd.openxmlformats-officedocument.presentationml.tags+xml"/>
  <Override PartName="/ppt/tags/tag2312.xml" ContentType="application/vnd.openxmlformats-officedocument.presentationml.tags+xml"/>
  <Override PartName="/ppt/tags/tag2313.xml" ContentType="application/vnd.openxmlformats-officedocument.presentationml.tags+xml"/>
  <Override PartName="/ppt/tags/tag2314.xml" ContentType="application/vnd.openxmlformats-officedocument.presentationml.tags+xml"/>
  <Override PartName="/ppt/tags/tag2315.xml" ContentType="application/vnd.openxmlformats-officedocument.presentationml.tags+xml"/>
  <Override PartName="/ppt/tags/tag2316.xml" ContentType="application/vnd.openxmlformats-officedocument.presentationml.tags+xml"/>
  <Override PartName="/ppt/tags/tag2317.xml" ContentType="application/vnd.openxmlformats-officedocument.presentationml.tags+xml"/>
  <Override PartName="/ppt/tags/tag2318.xml" ContentType="application/vnd.openxmlformats-officedocument.presentationml.tags+xml"/>
  <Override PartName="/ppt/tags/tag2319.xml" ContentType="application/vnd.openxmlformats-officedocument.presentationml.tags+xml"/>
  <Override PartName="/ppt/tags/tag2320.xml" ContentType="application/vnd.openxmlformats-officedocument.presentationml.tags+xml"/>
  <Override PartName="/ppt/tags/tag2321.xml" ContentType="application/vnd.openxmlformats-officedocument.presentationml.tags+xml"/>
  <Override PartName="/ppt/tags/tag2322.xml" ContentType="application/vnd.openxmlformats-officedocument.presentationml.tags+xml"/>
  <Override PartName="/ppt/tags/tag2323.xml" ContentType="application/vnd.openxmlformats-officedocument.presentationml.tags+xml"/>
  <Override PartName="/ppt/tags/tag2324.xml" ContentType="application/vnd.openxmlformats-officedocument.presentationml.tags+xml"/>
  <Override PartName="/ppt/tags/tag2325.xml" ContentType="application/vnd.openxmlformats-officedocument.presentationml.tags+xml"/>
  <Override PartName="/ppt/tags/tag2326.xml" ContentType="application/vnd.openxmlformats-officedocument.presentationml.tags+xml"/>
  <Override PartName="/ppt/tags/tag2327.xml" ContentType="application/vnd.openxmlformats-officedocument.presentationml.tags+xml"/>
  <Override PartName="/ppt/tags/tag2328.xml" ContentType="application/vnd.openxmlformats-officedocument.presentationml.tags+xml"/>
  <Override PartName="/ppt/tags/tag2329.xml" ContentType="application/vnd.openxmlformats-officedocument.presentationml.tags+xml"/>
  <Override PartName="/ppt/tags/tag2330.xml" ContentType="application/vnd.openxmlformats-officedocument.presentationml.tags+xml"/>
  <Override PartName="/ppt/tags/tag2331.xml" ContentType="application/vnd.openxmlformats-officedocument.presentationml.tags+xml"/>
  <Override PartName="/ppt/tags/tag2332.xml" ContentType="application/vnd.openxmlformats-officedocument.presentationml.tags+xml"/>
  <Override PartName="/ppt/tags/tag2333.xml" ContentType="application/vnd.openxmlformats-officedocument.presentationml.tags+xml"/>
  <Override PartName="/ppt/tags/tag2334.xml" ContentType="application/vnd.openxmlformats-officedocument.presentationml.tags+xml"/>
  <Override PartName="/ppt/tags/tag2335.xml" ContentType="application/vnd.openxmlformats-officedocument.presentationml.tags+xml"/>
  <Override PartName="/ppt/tags/tag2336.xml" ContentType="application/vnd.openxmlformats-officedocument.presentationml.tags+xml"/>
  <Override PartName="/ppt/tags/tag2337.xml" ContentType="application/vnd.openxmlformats-officedocument.presentationml.tags+xml"/>
  <Override PartName="/ppt/tags/tag2338.xml" ContentType="application/vnd.openxmlformats-officedocument.presentationml.tags+xml"/>
  <Override PartName="/ppt/tags/tag2339.xml" ContentType="application/vnd.openxmlformats-officedocument.presentationml.tags+xml"/>
  <Override PartName="/ppt/tags/tag2340.xml" ContentType="application/vnd.openxmlformats-officedocument.presentationml.tags+xml"/>
  <Override PartName="/ppt/tags/tag2341.xml" ContentType="application/vnd.openxmlformats-officedocument.presentationml.tags+xml"/>
  <Override PartName="/ppt/tags/tag2342.xml" ContentType="application/vnd.openxmlformats-officedocument.presentationml.tags+xml"/>
  <Override PartName="/ppt/tags/tag2343.xml" ContentType="application/vnd.openxmlformats-officedocument.presentationml.tags+xml"/>
  <Override PartName="/ppt/tags/tag2344.xml" ContentType="application/vnd.openxmlformats-officedocument.presentationml.tags+xml"/>
  <Override PartName="/ppt/tags/tag2345.xml" ContentType="application/vnd.openxmlformats-officedocument.presentationml.tags+xml"/>
  <Override PartName="/ppt/tags/tag2346.xml" ContentType="application/vnd.openxmlformats-officedocument.presentationml.tags+xml"/>
  <Override PartName="/ppt/tags/tag2347.xml" ContentType="application/vnd.openxmlformats-officedocument.presentationml.tags+xml"/>
  <Override PartName="/ppt/tags/tag2348.xml" ContentType="application/vnd.openxmlformats-officedocument.presentationml.tags+xml"/>
  <Override PartName="/ppt/tags/tag2349.xml" ContentType="application/vnd.openxmlformats-officedocument.presentationml.tags+xml"/>
  <Override PartName="/ppt/tags/tag2350.xml" ContentType="application/vnd.openxmlformats-officedocument.presentationml.tags+xml"/>
  <Override PartName="/ppt/tags/tag2351.xml" ContentType="application/vnd.openxmlformats-officedocument.presentationml.tags+xml"/>
  <Override PartName="/ppt/tags/tag2352.xml" ContentType="application/vnd.openxmlformats-officedocument.presentationml.tags+xml"/>
  <Override PartName="/ppt/tags/tag2353.xml" ContentType="application/vnd.openxmlformats-officedocument.presentationml.tags+xml"/>
  <Override PartName="/ppt/tags/tag2354.xml" ContentType="application/vnd.openxmlformats-officedocument.presentationml.tags+xml"/>
  <Override PartName="/ppt/tags/tag2355.xml" ContentType="application/vnd.openxmlformats-officedocument.presentationml.tags+xml"/>
  <Override PartName="/ppt/tags/tag2356.xml" ContentType="application/vnd.openxmlformats-officedocument.presentationml.tags+xml"/>
  <Override PartName="/ppt/tags/tag2357.xml" ContentType="application/vnd.openxmlformats-officedocument.presentationml.tags+xml"/>
  <Override PartName="/ppt/tags/tag2358.xml" ContentType="application/vnd.openxmlformats-officedocument.presentationml.tags+xml"/>
  <Override PartName="/ppt/tags/tag2359.xml" ContentType="application/vnd.openxmlformats-officedocument.presentationml.tags+xml"/>
  <Override PartName="/ppt/tags/tag2360.xml" ContentType="application/vnd.openxmlformats-officedocument.presentationml.tags+xml"/>
  <Override PartName="/ppt/tags/tag2361.xml" ContentType="application/vnd.openxmlformats-officedocument.presentationml.tags+xml"/>
  <Override PartName="/ppt/tags/tag2362.xml" ContentType="application/vnd.openxmlformats-officedocument.presentationml.tags+xml"/>
  <Override PartName="/ppt/tags/tag2363.xml" ContentType="application/vnd.openxmlformats-officedocument.presentationml.tags+xml"/>
  <Override PartName="/ppt/tags/tag2364.xml" ContentType="application/vnd.openxmlformats-officedocument.presentationml.tags+xml"/>
  <Override PartName="/ppt/tags/tag2365.xml" ContentType="application/vnd.openxmlformats-officedocument.presentationml.tags+xml"/>
  <Override PartName="/ppt/tags/tag2366.xml" ContentType="application/vnd.openxmlformats-officedocument.presentationml.tags+xml"/>
  <Override PartName="/ppt/tags/tag2367.xml" ContentType="application/vnd.openxmlformats-officedocument.presentationml.tags+xml"/>
  <Override PartName="/ppt/tags/tag2368.xml" ContentType="application/vnd.openxmlformats-officedocument.presentationml.tags+xml"/>
  <Override PartName="/ppt/tags/tag2369.xml" ContentType="application/vnd.openxmlformats-officedocument.presentationml.tags+xml"/>
  <Override PartName="/ppt/tags/tag2370.xml" ContentType="application/vnd.openxmlformats-officedocument.presentationml.tags+xml"/>
  <Override PartName="/ppt/tags/tag2371.xml" ContentType="application/vnd.openxmlformats-officedocument.presentationml.tags+xml"/>
  <Override PartName="/ppt/tags/tag2372.xml" ContentType="application/vnd.openxmlformats-officedocument.presentationml.tags+xml"/>
  <Override PartName="/ppt/tags/tag2373.xml" ContentType="application/vnd.openxmlformats-officedocument.presentationml.tags+xml"/>
  <Override PartName="/ppt/tags/tag2374.xml" ContentType="application/vnd.openxmlformats-officedocument.presentationml.tags+xml"/>
  <Override PartName="/ppt/tags/tag2375.xml" ContentType="application/vnd.openxmlformats-officedocument.presentationml.tags+xml"/>
  <Override PartName="/ppt/tags/tag2376.xml" ContentType="application/vnd.openxmlformats-officedocument.presentationml.tags+xml"/>
  <Override PartName="/ppt/tags/tag2377.xml" ContentType="application/vnd.openxmlformats-officedocument.presentationml.tags+xml"/>
  <Override PartName="/ppt/tags/tag2378.xml" ContentType="application/vnd.openxmlformats-officedocument.presentationml.tags+xml"/>
  <Override PartName="/ppt/tags/tag2379.xml" ContentType="application/vnd.openxmlformats-officedocument.presentationml.tags+xml"/>
  <Override PartName="/ppt/tags/tag2380.xml" ContentType="application/vnd.openxmlformats-officedocument.presentationml.tags+xml"/>
  <Override PartName="/ppt/tags/tag2381.xml" ContentType="application/vnd.openxmlformats-officedocument.presentationml.tags+xml"/>
  <Override PartName="/ppt/tags/tag2382.xml" ContentType="application/vnd.openxmlformats-officedocument.presentationml.tags+xml"/>
  <Override PartName="/ppt/tags/tag2383.xml" ContentType="application/vnd.openxmlformats-officedocument.presentationml.tags+xml"/>
  <Override PartName="/ppt/tags/tag2384.xml" ContentType="application/vnd.openxmlformats-officedocument.presentationml.tags+xml"/>
  <Override PartName="/ppt/tags/tag2385.xml" ContentType="application/vnd.openxmlformats-officedocument.presentationml.tags+xml"/>
  <Override PartName="/ppt/tags/tag2386.xml" ContentType="application/vnd.openxmlformats-officedocument.presentationml.tags+xml"/>
  <Override PartName="/ppt/tags/tag2387.xml" ContentType="application/vnd.openxmlformats-officedocument.presentationml.tags+xml"/>
  <Override PartName="/ppt/tags/tag2388.xml" ContentType="application/vnd.openxmlformats-officedocument.presentationml.tags+xml"/>
  <Override PartName="/ppt/tags/tag2389.xml" ContentType="application/vnd.openxmlformats-officedocument.presentationml.tags+xml"/>
  <Override PartName="/ppt/tags/tag2390.xml" ContentType="application/vnd.openxmlformats-officedocument.presentationml.tags+xml"/>
  <Override PartName="/ppt/tags/tag2391.xml" ContentType="application/vnd.openxmlformats-officedocument.presentationml.tags+xml"/>
  <Override PartName="/ppt/tags/tag2392.xml" ContentType="application/vnd.openxmlformats-officedocument.presentationml.tags+xml"/>
  <Override PartName="/ppt/tags/tag2393.xml" ContentType="application/vnd.openxmlformats-officedocument.presentationml.tags+xml"/>
  <Override PartName="/ppt/tags/tag2394.xml" ContentType="application/vnd.openxmlformats-officedocument.presentationml.tags+xml"/>
  <Override PartName="/ppt/tags/tag2395.xml" ContentType="application/vnd.openxmlformats-officedocument.presentationml.tags+xml"/>
  <Override PartName="/ppt/tags/tag2396.xml" ContentType="application/vnd.openxmlformats-officedocument.presentationml.tags+xml"/>
  <Override PartName="/ppt/tags/tag2397.xml" ContentType="application/vnd.openxmlformats-officedocument.presentationml.tags+xml"/>
  <Override PartName="/ppt/tags/tag2398.xml" ContentType="application/vnd.openxmlformats-officedocument.presentationml.tags+xml"/>
  <Override PartName="/ppt/tags/tag2399.xml" ContentType="application/vnd.openxmlformats-officedocument.presentationml.tags+xml"/>
  <Override PartName="/ppt/tags/tag2400.xml" ContentType="application/vnd.openxmlformats-officedocument.presentationml.tags+xml"/>
  <Override PartName="/ppt/tags/tag2401.xml" ContentType="application/vnd.openxmlformats-officedocument.presentationml.tags+xml"/>
  <Override PartName="/ppt/tags/tag2402.xml" ContentType="application/vnd.openxmlformats-officedocument.presentationml.tags+xml"/>
  <Override PartName="/ppt/tags/tag2403.xml" ContentType="application/vnd.openxmlformats-officedocument.presentationml.tags+xml"/>
  <Override PartName="/ppt/tags/tag2404.xml" ContentType="application/vnd.openxmlformats-officedocument.presentationml.tags+xml"/>
  <Override PartName="/ppt/tags/tag2405.xml" ContentType="application/vnd.openxmlformats-officedocument.presentationml.tags+xml"/>
  <Override PartName="/ppt/tags/tag2406.xml" ContentType="application/vnd.openxmlformats-officedocument.presentationml.tags+xml"/>
  <Override PartName="/ppt/tags/tag2407.xml" ContentType="application/vnd.openxmlformats-officedocument.presentationml.tags+xml"/>
  <Override PartName="/ppt/tags/tag2408.xml" ContentType="application/vnd.openxmlformats-officedocument.presentationml.tags+xml"/>
  <Override PartName="/ppt/tags/tag2409.xml" ContentType="application/vnd.openxmlformats-officedocument.presentationml.tags+xml"/>
  <Override PartName="/ppt/tags/tag2410.xml" ContentType="application/vnd.openxmlformats-officedocument.presentationml.tags+xml"/>
  <Override PartName="/ppt/tags/tag2411.xml" ContentType="application/vnd.openxmlformats-officedocument.presentationml.tags+xml"/>
  <Override PartName="/ppt/tags/tag2412.xml" ContentType="application/vnd.openxmlformats-officedocument.presentationml.tags+xml"/>
  <Override PartName="/ppt/tags/tag2413.xml" ContentType="application/vnd.openxmlformats-officedocument.presentationml.tags+xml"/>
  <Override PartName="/ppt/tags/tag2414.xml" ContentType="application/vnd.openxmlformats-officedocument.presentationml.tags+xml"/>
  <Override PartName="/ppt/tags/tag2415.xml" ContentType="application/vnd.openxmlformats-officedocument.presentationml.tags+xml"/>
  <Override PartName="/ppt/tags/tag2416.xml" ContentType="application/vnd.openxmlformats-officedocument.presentationml.tags+xml"/>
  <Override PartName="/ppt/tags/tag2417.xml" ContentType="application/vnd.openxmlformats-officedocument.presentationml.tags+xml"/>
  <Override PartName="/ppt/tags/tag2418.xml" ContentType="application/vnd.openxmlformats-officedocument.presentationml.tags+xml"/>
  <Override PartName="/ppt/tags/tag2419.xml" ContentType="application/vnd.openxmlformats-officedocument.presentationml.tags+xml"/>
  <Override PartName="/ppt/tags/tag2420.xml" ContentType="application/vnd.openxmlformats-officedocument.presentationml.tags+xml"/>
  <Override PartName="/ppt/tags/tag2421.xml" ContentType="application/vnd.openxmlformats-officedocument.presentationml.tags+xml"/>
  <Override PartName="/ppt/tags/tag2422.xml" ContentType="application/vnd.openxmlformats-officedocument.presentationml.tags+xml"/>
  <Override PartName="/ppt/tags/tag2423.xml" ContentType="application/vnd.openxmlformats-officedocument.presentationml.tags+xml"/>
  <Override PartName="/ppt/tags/tag2424.xml" ContentType="application/vnd.openxmlformats-officedocument.presentationml.tags+xml"/>
  <Override PartName="/ppt/tags/tag2425.xml" ContentType="application/vnd.openxmlformats-officedocument.presentationml.tags+xml"/>
  <Override PartName="/ppt/tags/tag2426.xml" ContentType="application/vnd.openxmlformats-officedocument.presentationml.tags+xml"/>
  <Override PartName="/ppt/tags/tag2427.xml" ContentType="application/vnd.openxmlformats-officedocument.presentationml.tags+xml"/>
  <Override PartName="/ppt/tags/tag2428.xml" ContentType="application/vnd.openxmlformats-officedocument.presentationml.tags+xml"/>
  <Override PartName="/ppt/tags/tag2429.xml" ContentType="application/vnd.openxmlformats-officedocument.presentationml.tags+xml"/>
  <Override PartName="/ppt/tags/tag2430.xml" ContentType="application/vnd.openxmlformats-officedocument.presentationml.tags+xml"/>
  <Override PartName="/ppt/tags/tag2431.xml" ContentType="application/vnd.openxmlformats-officedocument.presentationml.tags+xml"/>
  <Override PartName="/ppt/tags/tag2432.xml" ContentType="application/vnd.openxmlformats-officedocument.presentationml.tags+xml"/>
  <Override PartName="/ppt/tags/tag2433.xml" ContentType="application/vnd.openxmlformats-officedocument.presentationml.tags+xml"/>
  <Override PartName="/ppt/tags/tag2434.xml" ContentType="application/vnd.openxmlformats-officedocument.presentationml.tags+xml"/>
  <Override PartName="/ppt/tags/tag2435.xml" ContentType="application/vnd.openxmlformats-officedocument.presentationml.tags+xml"/>
  <Override PartName="/ppt/tags/tag2436.xml" ContentType="application/vnd.openxmlformats-officedocument.presentationml.tags+xml"/>
  <Override PartName="/ppt/tags/tag2437.xml" ContentType="application/vnd.openxmlformats-officedocument.presentationml.tags+xml"/>
  <Override PartName="/ppt/tags/tag2438.xml" ContentType="application/vnd.openxmlformats-officedocument.presentationml.tags+xml"/>
  <Override PartName="/ppt/tags/tag2439.xml" ContentType="application/vnd.openxmlformats-officedocument.presentationml.tags+xml"/>
  <Override PartName="/ppt/tags/tag2440.xml" ContentType="application/vnd.openxmlformats-officedocument.presentationml.tags+xml"/>
  <Override PartName="/ppt/tags/tag2441.xml" ContentType="application/vnd.openxmlformats-officedocument.presentationml.tags+xml"/>
  <Override PartName="/ppt/tags/tag2442.xml" ContentType="application/vnd.openxmlformats-officedocument.presentationml.tags+xml"/>
  <Override PartName="/ppt/tags/tag2443.xml" ContentType="application/vnd.openxmlformats-officedocument.presentationml.tags+xml"/>
  <Override PartName="/ppt/tags/tag2444.xml" ContentType="application/vnd.openxmlformats-officedocument.presentationml.tags+xml"/>
  <Override PartName="/ppt/tags/tag2445.xml" ContentType="application/vnd.openxmlformats-officedocument.presentationml.tags+xml"/>
  <Override PartName="/ppt/tags/tag2446.xml" ContentType="application/vnd.openxmlformats-officedocument.presentationml.tags+xml"/>
  <Override PartName="/ppt/tags/tag2447.xml" ContentType="application/vnd.openxmlformats-officedocument.presentationml.tags+xml"/>
  <Override PartName="/ppt/tags/tag2448.xml" ContentType="application/vnd.openxmlformats-officedocument.presentationml.tags+xml"/>
  <Override PartName="/ppt/tags/tag2449.xml" ContentType="application/vnd.openxmlformats-officedocument.presentationml.tags+xml"/>
  <Override PartName="/ppt/tags/tag2450.xml" ContentType="application/vnd.openxmlformats-officedocument.presentationml.tags+xml"/>
  <Override PartName="/ppt/tags/tag2451.xml" ContentType="application/vnd.openxmlformats-officedocument.presentationml.tags+xml"/>
  <Override PartName="/ppt/tags/tag2452.xml" ContentType="application/vnd.openxmlformats-officedocument.presentationml.tags+xml"/>
  <Override PartName="/ppt/tags/tag2453.xml" ContentType="application/vnd.openxmlformats-officedocument.presentationml.tags+xml"/>
  <Override PartName="/ppt/tags/tag2454.xml" ContentType="application/vnd.openxmlformats-officedocument.presentationml.tags+xml"/>
  <Override PartName="/ppt/tags/tag2455.xml" ContentType="application/vnd.openxmlformats-officedocument.presentationml.tags+xml"/>
  <Override PartName="/ppt/tags/tag2456.xml" ContentType="application/vnd.openxmlformats-officedocument.presentationml.tags+xml"/>
  <Override PartName="/ppt/tags/tag2457.xml" ContentType="application/vnd.openxmlformats-officedocument.presentationml.tags+xml"/>
  <Override PartName="/ppt/tags/tag2458.xml" ContentType="application/vnd.openxmlformats-officedocument.presentationml.tags+xml"/>
  <Override PartName="/ppt/tags/tag2459.xml" ContentType="application/vnd.openxmlformats-officedocument.presentationml.tags+xml"/>
  <Override PartName="/ppt/tags/tag2460.xml" ContentType="application/vnd.openxmlformats-officedocument.presentationml.tags+xml"/>
  <Override PartName="/ppt/tags/tag2461.xml" ContentType="application/vnd.openxmlformats-officedocument.presentationml.tags+xml"/>
  <Override PartName="/ppt/tags/tag2462.xml" ContentType="application/vnd.openxmlformats-officedocument.presentationml.tags+xml"/>
  <Override PartName="/ppt/tags/tag2463.xml" ContentType="application/vnd.openxmlformats-officedocument.presentationml.tags+xml"/>
  <Override PartName="/ppt/tags/tag2464.xml" ContentType="application/vnd.openxmlformats-officedocument.presentationml.tags+xml"/>
  <Override PartName="/ppt/tags/tag2465.xml" ContentType="application/vnd.openxmlformats-officedocument.presentationml.tags+xml"/>
  <Override PartName="/ppt/tags/tag2466.xml" ContentType="application/vnd.openxmlformats-officedocument.presentationml.tags+xml"/>
  <Override PartName="/ppt/tags/tag2467.xml" ContentType="application/vnd.openxmlformats-officedocument.presentationml.tags+xml"/>
  <Override PartName="/ppt/tags/tag2468.xml" ContentType="application/vnd.openxmlformats-officedocument.presentationml.tags+xml"/>
  <Override PartName="/ppt/tags/tag2469.xml" ContentType="application/vnd.openxmlformats-officedocument.presentationml.tags+xml"/>
  <Override PartName="/ppt/tags/tag2470.xml" ContentType="application/vnd.openxmlformats-officedocument.presentationml.tags+xml"/>
  <Override PartName="/ppt/tags/tag2471.xml" ContentType="application/vnd.openxmlformats-officedocument.presentationml.tags+xml"/>
  <Override PartName="/ppt/tags/tag2472.xml" ContentType="application/vnd.openxmlformats-officedocument.presentationml.tags+xml"/>
  <Override PartName="/ppt/tags/tag2473.xml" ContentType="application/vnd.openxmlformats-officedocument.presentationml.tags+xml"/>
  <Override PartName="/ppt/tags/tag2474.xml" ContentType="application/vnd.openxmlformats-officedocument.presentationml.tags+xml"/>
  <Override PartName="/ppt/tags/tag2475.xml" ContentType="application/vnd.openxmlformats-officedocument.presentationml.tags+xml"/>
  <Override PartName="/ppt/tags/tag2476.xml" ContentType="application/vnd.openxmlformats-officedocument.presentationml.tags+xml"/>
  <Override PartName="/ppt/tags/tag2477.xml" ContentType="application/vnd.openxmlformats-officedocument.presentationml.tags+xml"/>
  <Override PartName="/ppt/tags/tag2478.xml" ContentType="application/vnd.openxmlformats-officedocument.presentationml.tags+xml"/>
  <Override PartName="/ppt/tags/tag2479.xml" ContentType="application/vnd.openxmlformats-officedocument.presentationml.tags+xml"/>
  <Override PartName="/ppt/tags/tag2480.xml" ContentType="application/vnd.openxmlformats-officedocument.presentationml.tags+xml"/>
  <Override PartName="/ppt/tags/tag2481.xml" ContentType="application/vnd.openxmlformats-officedocument.presentationml.tags+xml"/>
  <Override PartName="/ppt/tags/tag2482.xml" ContentType="application/vnd.openxmlformats-officedocument.presentationml.tags+xml"/>
  <Override PartName="/ppt/tags/tag2483.xml" ContentType="application/vnd.openxmlformats-officedocument.presentationml.tags+xml"/>
  <Override PartName="/ppt/tags/tag2484.xml" ContentType="application/vnd.openxmlformats-officedocument.presentationml.tags+xml"/>
  <Override PartName="/ppt/tags/tag2485.xml" ContentType="application/vnd.openxmlformats-officedocument.presentationml.tags+xml"/>
  <Override PartName="/ppt/tags/tag2486.xml" ContentType="application/vnd.openxmlformats-officedocument.presentationml.tags+xml"/>
  <Override PartName="/ppt/tags/tag2487.xml" ContentType="application/vnd.openxmlformats-officedocument.presentationml.tags+xml"/>
  <Override PartName="/ppt/tags/tag2488.xml" ContentType="application/vnd.openxmlformats-officedocument.presentationml.tags+xml"/>
  <Override PartName="/ppt/tags/tag2489.xml" ContentType="application/vnd.openxmlformats-officedocument.presentationml.tags+xml"/>
  <Override PartName="/ppt/tags/tag2490.xml" ContentType="application/vnd.openxmlformats-officedocument.presentationml.tags+xml"/>
  <Override PartName="/ppt/tags/tag2491.xml" ContentType="application/vnd.openxmlformats-officedocument.presentationml.tags+xml"/>
  <Override PartName="/ppt/tags/tag2492.xml" ContentType="application/vnd.openxmlformats-officedocument.presentationml.tags+xml"/>
  <Override PartName="/ppt/tags/tag2493.xml" ContentType="application/vnd.openxmlformats-officedocument.presentationml.tags+xml"/>
  <Override PartName="/ppt/tags/tag2494.xml" ContentType="application/vnd.openxmlformats-officedocument.presentationml.tags+xml"/>
  <Override PartName="/ppt/tags/tag2495.xml" ContentType="application/vnd.openxmlformats-officedocument.presentationml.tags+xml"/>
  <Override PartName="/ppt/tags/tag2496.xml" ContentType="application/vnd.openxmlformats-officedocument.presentationml.tags+xml"/>
  <Override PartName="/ppt/tags/tag2497.xml" ContentType="application/vnd.openxmlformats-officedocument.presentationml.tags+xml"/>
  <Override PartName="/ppt/tags/tag2498.xml" ContentType="application/vnd.openxmlformats-officedocument.presentationml.tags+xml"/>
  <Override PartName="/ppt/tags/tag2499.xml" ContentType="application/vnd.openxmlformats-officedocument.presentationml.tags+xml"/>
  <Override PartName="/ppt/tags/tag2500.xml" ContentType="application/vnd.openxmlformats-officedocument.presentationml.tags+xml"/>
  <Override PartName="/ppt/tags/tag2501.xml" ContentType="application/vnd.openxmlformats-officedocument.presentationml.tags+xml"/>
  <Override PartName="/ppt/tags/tag2502.xml" ContentType="application/vnd.openxmlformats-officedocument.presentationml.tags+xml"/>
  <Override PartName="/ppt/tags/tag2503.xml" ContentType="application/vnd.openxmlformats-officedocument.presentationml.tags+xml"/>
  <Override PartName="/ppt/tags/tag2504.xml" ContentType="application/vnd.openxmlformats-officedocument.presentationml.tags+xml"/>
  <Override PartName="/ppt/tags/tag2505.xml" ContentType="application/vnd.openxmlformats-officedocument.presentationml.tags+xml"/>
  <Override PartName="/ppt/tags/tag2506.xml" ContentType="application/vnd.openxmlformats-officedocument.presentationml.tags+xml"/>
  <Override PartName="/ppt/tags/tag2507.xml" ContentType="application/vnd.openxmlformats-officedocument.presentationml.tags+xml"/>
  <Override PartName="/ppt/tags/tag2508.xml" ContentType="application/vnd.openxmlformats-officedocument.presentationml.tags+xml"/>
  <Override PartName="/ppt/tags/tag2509.xml" ContentType="application/vnd.openxmlformats-officedocument.presentationml.tags+xml"/>
  <Override PartName="/ppt/tags/tag2510.xml" ContentType="application/vnd.openxmlformats-officedocument.presentationml.tags+xml"/>
  <Override PartName="/ppt/tags/tag2511.xml" ContentType="application/vnd.openxmlformats-officedocument.presentationml.tags+xml"/>
  <Override PartName="/ppt/tags/tag2512.xml" ContentType="application/vnd.openxmlformats-officedocument.presentationml.tags+xml"/>
  <Override PartName="/ppt/tags/tag2513.xml" ContentType="application/vnd.openxmlformats-officedocument.presentationml.tags+xml"/>
  <Override PartName="/ppt/tags/tag2514.xml" ContentType="application/vnd.openxmlformats-officedocument.presentationml.tags+xml"/>
  <Override PartName="/ppt/tags/tag2515.xml" ContentType="application/vnd.openxmlformats-officedocument.presentationml.tags+xml"/>
  <Override PartName="/ppt/tags/tag2516.xml" ContentType="application/vnd.openxmlformats-officedocument.presentationml.tags+xml"/>
  <Override PartName="/ppt/tags/tag2517.xml" ContentType="application/vnd.openxmlformats-officedocument.presentationml.tags+xml"/>
  <Override PartName="/ppt/tags/tag2518.xml" ContentType="application/vnd.openxmlformats-officedocument.presentationml.tags+xml"/>
  <Override PartName="/ppt/tags/tag2519.xml" ContentType="application/vnd.openxmlformats-officedocument.presentationml.tags+xml"/>
  <Override PartName="/ppt/tags/tag2520.xml" ContentType="application/vnd.openxmlformats-officedocument.presentationml.tags+xml"/>
  <Override PartName="/ppt/tags/tag2521.xml" ContentType="application/vnd.openxmlformats-officedocument.presentationml.tags+xml"/>
  <Override PartName="/ppt/tags/tag2522.xml" ContentType="application/vnd.openxmlformats-officedocument.presentationml.tags+xml"/>
  <Override PartName="/ppt/tags/tag2523.xml" ContentType="application/vnd.openxmlformats-officedocument.presentationml.tags+xml"/>
  <Override PartName="/ppt/tags/tag2524.xml" ContentType="application/vnd.openxmlformats-officedocument.presentationml.tags+xml"/>
  <Override PartName="/ppt/tags/tag2525.xml" ContentType="application/vnd.openxmlformats-officedocument.presentationml.tags+xml"/>
  <Override PartName="/ppt/tags/tag2526.xml" ContentType="application/vnd.openxmlformats-officedocument.presentationml.tags+xml"/>
  <Override PartName="/ppt/tags/tag2527.xml" ContentType="application/vnd.openxmlformats-officedocument.presentationml.tags+xml"/>
  <Override PartName="/ppt/tags/tag2528.xml" ContentType="application/vnd.openxmlformats-officedocument.presentationml.tags+xml"/>
  <Override PartName="/ppt/tags/tag2529.xml" ContentType="application/vnd.openxmlformats-officedocument.presentationml.tags+xml"/>
  <Override PartName="/ppt/tags/tag2530.xml" ContentType="application/vnd.openxmlformats-officedocument.presentationml.tags+xml"/>
  <Override PartName="/ppt/tags/tag2531.xml" ContentType="application/vnd.openxmlformats-officedocument.presentationml.tags+xml"/>
  <Override PartName="/ppt/tags/tag2532.xml" ContentType="application/vnd.openxmlformats-officedocument.presentationml.tags+xml"/>
  <Override PartName="/ppt/tags/tag2533.xml" ContentType="application/vnd.openxmlformats-officedocument.presentationml.tags+xml"/>
  <Override PartName="/ppt/tags/tag2534.xml" ContentType="application/vnd.openxmlformats-officedocument.presentationml.tags+xml"/>
  <Override PartName="/ppt/tags/tag2535.xml" ContentType="application/vnd.openxmlformats-officedocument.presentationml.tags+xml"/>
  <Override PartName="/ppt/tags/tag2536.xml" ContentType="application/vnd.openxmlformats-officedocument.presentationml.tags+xml"/>
  <Override PartName="/ppt/tags/tag2537.xml" ContentType="application/vnd.openxmlformats-officedocument.presentationml.tags+xml"/>
  <Override PartName="/ppt/tags/tag2538.xml" ContentType="application/vnd.openxmlformats-officedocument.presentationml.tags+xml"/>
  <Override PartName="/ppt/tags/tag2539.xml" ContentType="application/vnd.openxmlformats-officedocument.presentationml.tags+xml"/>
  <Override PartName="/ppt/tags/tag2540.xml" ContentType="application/vnd.openxmlformats-officedocument.presentationml.tags+xml"/>
  <Override PartName="/ppt/tags/tag2541.xml" ContentType="application/vnd.openxmlformats-officedocument.presentationml.tags+xml"/>
  <Override PartName="/ppt/tags/tag2542.xml" ContentType="application/vnd.openxmlformats-officedocument.presentationml.tags+xml"/>
  <Override PartName="/ppt/tags/tag2543.xml" ContentType="application/vnd.openxmlformats-officedocument.presentationml.tags+xml"/>
  <Override PartName="/ppt/tags/tag2544.xml" ContentType="application/vnd.openxmlformats-officedocument.presentationml.tags+xml"/>
  <Override PartName="/ppt/tags/tag2545.xml" ContentType="application/vnd.openxmlformats-officedocument.presentationml.tags+xml"/>
  <Override PartName="/ppt/tags/tag2546.xml" ContentType="application/vnd.openxmlformats-officedocument.presentationml.tags+xml"/>
  <Override PartName="/ppt/tags/tag2547.xml" ContentType="application/vnd.openxmlformats-officedocument.presentationml.tags+xml"/>
  <Override PartName="/ppt/tags/tag2548.xml" ContentType="application/vnd.openxmlformats-officedocument.presentationml.tags+xml"/>
  <Override PartName="/ppt/tags/tag2549.xml" ContentType="application/vnd.openxmlformats-officedocument.presentationml.tags+xml"/>
  <Override PartName="/ppt/tags/tag2550.xml" ContentType="application/vnd.openxmlformats-officedocument.presentationml.tags+xml"/>
  <Override PartName="/ppt/tags/tag2551.xml" ContentType="application/vnd.openxmlformats-officedocument.presentationml.tags+xml"/>
  <Override PartName="/ppt/tags/tag2552.xml" ContentType="application/vnd.openxmlformats-officedocument.presentationml.tags+xml"/>
  <Override PartName="/ppt/tags/tag2553.xml" ContentType="application/vnd.openxmlformats-officedocument.presentationml.tags+xml"/>
  <Override PartName="/ppt/tags/tag2554.xml" ContentType="application/vnd.openxmlformats-officedocument.presentationml.tags+xml"/>
  <Override PartName="/ppt/tags/tag2555.xml" ContentType="application/vnd.openxmlformats-officedocument.presentationml.tags+xml"/>
  <Override PartName="/ppt/tags/tag2556.xml" ContentType="application/vnd.openxmlformats-officedocument.presentationml.tags+xml"/>
  <Override PartName="/ppt/tags/tag2557.xml" ContentType="application/vnd.openxmlformats-officedocument.presentationml.tags+xml"/>
  <Override PartName="/ppt/tags/tag2558.xml" ContentType="application/vnd.openxmlformats-officedocument.presentationml.tags+xml"/>
  <Override PartName="/ppt/tags/tag2559.xml" ContentType="application/vnd.openxmlformats-officedocument.presentationml.tags+xml"/>
  <Override PartName="/ppt/tags/tag2560.xml" ContentType="application/vnd.openxmlformats-officedocument.presentationml.tags+xml"/>
  <Override PartName="/ppt/tags/tag2561.xml" ContentType="application/vnd.openxmlformats-officedocument.presentationml.tags+xml"/>
  <Override PartName="/ppt/tags/tag2562.xml" ContentType="application/vnd.openxmlformats-officedocument.presentationml.tags+xml"/>
  <Override PartName="/ppt/tags/tag2563.xml" ContentType="application/vnd.openxmlformats-officedocument.presentationml.tags+xml"/>
  <Override PartName="/ppt/tags/tag2564.xml" ContentType="application/vnd.openxmlformats-officedocument.presentationml.tags+xml"/>
  <Override PartName="/ppt/tags/tag2565.xml" ContentType="application/vnd.openxmlformats-officedocument.presentationml.tags+xml"/>
  <Override PartName="/ppt/tags/tag2566.xml" ContentType="application/vnd.openxmlformats-officedocument.presentationml.tags+xml"/>
  <Override PartName="/ppt/tags/tag2567.xml" ContentType="application/vnd.openxmlformats-officedocument.presentationml.tags+xml"/>
  <Override PartName="/ppt/tags/tag2568.xml" ContentType="application/vnd.openxmlformats-officedocument.presentationml.tags+xml"/>
  <Override PartName="/ppt/tags/tag2569.xml" ContentType="application/vnd.openxmlformats-officedocument.presentationml.tags+xml"/>
  <Override PartName="/ppt/tags/tag2570.xml" ContentType="application/vnd.openxmlformats-officedocument.presentationml.tags+xml"/>
  <Override PartName="/ppt/tags/tag2571.xml" ContentType="application/vnd.openxmlformats-officedocument.presentationml.tags+xml"/>
  <Override PartName="/ppt/tags/tag2572.xml" ContentType="application/vnd.openxmlformats-officedocument.presentationml.tags+xml"/>
  <Override PartName="/ppt/tags/tag2573.xml" ContentType="application/vnd.openxmlformats-officedocument.presentationml.tags+xml"/>
  <Override PartName="/ppt/tags/tag2574.xml" ContentType="application/vnd.openxmlformats-officedocument.presentationml.tags+xml"/>
  <Override PartName="/ppt/tags/tag2575.xml" ContentType="application/vnd.openxmlformats-officedocument.presentationml.tags+xml"/>
  <Override PartName="/ppt/tags/tag2576.xml" ContentType="application/vnd.openxmlformats-officedocument.presentationml.tags+xml"/>
  <Override PartName="/ppt/tags/tag2577.xml" ContentType="application/vnd.openxmlformats-officedocument.presentationml.tags+xml"/>
  <Override PartName="/ppt/tags/tag2578.xml" ContentType="application/vnd.openxmlformats-officedocument.presentationml.tags+xml"/>
  <Override PartName="/ppt/tags/tag2579.xml" ContentType="application/vnd.openxmlformats-officedocument.presentationml.tags+xml"/>
  <Override PartName="/ppt/tags/tag2580.xml" ContentType="application/vnd.openxmlformats-officedocument.presentationml.tags+xml"/>
  <Override PartName="/ppt/tags/tag2581.xml" ContentType="application/vnd.openxmlformats-officedocument.presentationml.tags+xml"/>
  <Override PartName="/ppt/tags/tag2582.xml" ContentType="application/vnd.openxmlformats-officedocument.presentationml.tags+xml"/>
  <Override PartName="/ppt/tags/tag2583.xml" ContentType="application/vnd.openxmlformats-officedocument.presentationml.tags+xml"/>
  <Override PartName="/ppt/tags/tag2584.xml" ContentType="application/vnd.openxmlformats-officedocument.presentationml.tags+xml"/>
  <Override PartName="/ppt/tags/tag2585.xml" ContentType="application/vnd.openxmlformats-officedocument.presentationml.tags+xml"/>
  <Override PartName="/ppt/tags/tag2586.xml" ContentType="application/vnd.openxmlformats-officedocument.presentationml.tags+xml"/>
  <Override PartName="/ppt/tags/tag2587.xml" ContentType="application/vnd.openxmlformats-officedocument.presentationml.tags+xml"/>
  <Override PartName="/ppt/tags/tag2588.xml" ContentType="application/vnd.openxmlformats-officedocument.presentationml.tags+xml"/>
  <Override PartName="/ppt/tags/tag2589.xml" ContentType="application/vnd.openxmlformats-officedocument.presentationml.tags+xml"/>
  <Override PartName="/ppt/tags/tag2590.xml" ContentType="application/vnd.openxmlformats-officedocument.presentationml.tags+xml"/>
  <Override PartName="/ppt/tags/tag2591.xml" ContentType="application/vnd.openxmlformats-officedocument.presentationml.tags+xml"/>
  <Override PartName="/ppt/tags/tag2592.xml" ContentType="application/vnd.openxmlformats-officedocument.presentationml.tags+xml"/>
  <Override PartName="/ppt/tags/tag2593.xml" ContentType="application/vnd.openxmlformats-officedocument.presentationml.tags+xml"/>
  <Override PartName="/ppt/tags/tag2594.xml" ContentType="application/vnd.openxmlformats-officedocument.presentationml.tags+xml"/>
  <Override PartName="/ppt/tags/tag2595.xml" ContentType="application/vnd.openxmlformats-officedocument.presentationml.tags+xml"/>
  <Override PartName="/ppt/tags/tag2596.xml" ContentType="application/vnd.openxmlformats-officedocument.presentationml.tags+xml"/>
  <Override PartName="/ppt/tags/tag2597.xml" ContentType="application/vnd.openxmlformats-officedocument.presentationml.tags+xml"/>
  <Override PartName="/ppt/tags/tag2598.xml" ContentType="application/vnd.openxmlformats-officedocument.presentationml.tags+xml"/>
  <Override PartName="/ppt/tags/tag2599.xml" ContentType="application/vnd.openxmlformats-officedocument.presentationml.tags+xml"/>
  <Override PartName="/ppt/tags/tag2600.xml" ContentType="application/vnd.openxmlformats-officedocument.presentationml.tags+xml"/>
  <Override PartName="/ppt/tags/tag2601.xml" ContentType="application/vnd.openxmlformats-officedocument.presentationml.tags+xml"/>
  <Override PartName="/ppt/tags/tag2602.xml" ContentType="application/vnd.openxmlformats-officedocument.presentationml.tags+xml"/>
  <Override PartName="/ppt/tags/tag2603.xml" ContentType="application/vnd.openxmlformats-officedocument.presentationml.tags+xml"/>
  <Override PartName="/ppt/tags/tag2604.xml" ContentType="application/vnd.openxmlformats-officedocument.presentationml.tags+xml"/>
  <Override PartName="/ppt/tags/tag2605.xml" ContentType="application/vnd.openxmlformats-officedocument.presentationml.tags+xml"/>
  <Override PartName="/ppt/tags/tag2606.xml" ContentType="application/vnd.openxmlformats-officedocument.presentationml.tags+xml"/>
  <Override PartName="/ppt/tags/tag2607.xml" ContentType="application/vnd.openxmlformats-officedocument.presentationml.tags+xml"/>
  <Override PartName="/ppt/tags/tag2608.xml" ContentType="application/vnd.openxmlformats-officedocument.presentationml.tags+xml"/>
  <Override PartName="/ppt/tags/tag2609.xml" ContentType="application/vnd.openxmlformats-officedocument.presentationml.tags+xml"/>
  <Override PartName="/ppt/tags/tag2610.xml" ContentType="application/vnd.openxmlformats-officedocument.presentationml.tags+xml"/>
  <Override PartName="/ppt/tags/tag2611.xml" ContentType="application/vnd.openxmlformats-officedocument.presentationml.tags+xml"/>
  <Override PartName="/ppt/tags/tag2612.xml" ContentType="application/vnd.openxmlformats-officedocument.presentationml.tags+xml"/>
  <Override PartName="/ppt/tags/tag2613.xml" ContentType="application/vnd.openxmlformats-officedocument.presentationml.tags+xml"/>
  <Override PartName="/ppt/tags/tag2614.xml" ContentType="application/vnd.openxmlformats-officedocument.presentationml.tags+xml"/>
  <Override PartName="/ppt/tags/tag2615.xml" ContentType="application/vnd.openxmlformats-officedocument.presentationml.tags+xml"/>
  <Override PartName="/ppt/tags/tag2616.xml" ContentType="application/vnd.openxmlformats-officedocument.presentationml.tags+xml"/>
  <Override PartName="/ppt/tags/tag2617.xml" ContentType="application/vnd.openxmlformats-officedocument.presentationml.tags+xml"/>
  <Override PartName="/ppt/tags/tag2618.xml" ContentType="application/vnd.openxmlformats-officedocument.presentationml.tags+xml"/>
  <Override PartName="/ppt/tags/tag2619.xml" ContentType="application/vnd.openxmlformats-officedocument.presentationml.tags+xml"/>
  <Override PartName="/ppt/tags/tag2620.xml" ContentType="application/vnd.openxmlformats-officedocument.presentationml.tags+xml"/>
  <Override PartName="/ppt/tags/tag2621.xml" ContentType="application/vnd.openxmlformats-officedocument.presentationml.tags+xml"/>
  <Override PartName="/ppt/tags/tag2622.xml" ContentType="application/vnd.openxmlformats-officedocument.presentationml.tags+xml"/>
  <Override PartName="/ppt/tags/tag2623.xml" ContentType="application/vnd.openxmlformats-officedocument.presentationml.tags+xml"/>
  <Override PartName="/ppt/tags/tag2624.xml" ContentType="application/vnd.openxmlformats-officedocument.presentationml.tags+xml"/>
  <Override PartName="/ppt/tags/tag2625.xml" ContentType="application/vnd.openxmlformats-officedocument.presentationml.tags+xml"/>
  <Override PartName="/ppt/tags/tag2626.xml" ContentType="application/vnd.openxmlformats-officedocument.presentationml.tags+xml"/>
  <Override PartName="/ppt/tags/tag2627.xml" ContentType="application/vnd.openxmlformats-officedocument.presentationml.tags+xml"/>
  <Override PartName="/ppt/tags/tag2628.xml" ContentType="application/vnd.openxmlformats-officedocument.presentationml.tags+xml"/>
  <Override PartName="/ppt/tags/tag2629.xml" ContentType="application/vnd.openxmlformats-officedocument.presentationml.tags+xml"/>
  <Override PartName="/ppt/tags/tag2630.xml" ContentType="application/vnd.openxmlformats-officedocument.presentationml.tags+xml"/>
  <Override PartName="/ppt/tags/tag2631.xml" ContentType="application/vnd.openxmlformats-officedocument.presentationml.tags+xml"/>
  <Override PartName="/ppt/tags/tag2632.xml" ContentType="application/vnd.openxmlformats-officedocument.presentationml.tags+xml"/>
  <Override PartName="/ppt/tags/tag2633.xml" ContentType="application/vnd.openxmlformats-officedocument.presentationml.tags+xml"/>
  <Override PartName="/ppt/tags/tag2634.xml" ContentType="application/vnd.openxmlformats-officedocument.presentationml.tags+xml"/>
  <Override PartName="/ppt/tags/tag2635.xml" ContentType="application/vnd.openxmlformats-officedocument.presentationml.tags+xml"/>
  <Override PartName="/ppt/tags/tag2636.xml" ContentType="application/vnd.openxmlformats-officedocument.presentationml.tags+xml"/>
  <Override PartName="/ppt/tags/tag2637.xml" ContentType="application/vnd.openxmlformats-officedocument.presentationml.tags+xml"/>
  <Override PartName="/ppt/tags/tag2638.xml" ContentType="application/vnd.openxmlformats-officedocument.presentationml.tags+xml"/>
  <Override PartName="/ppt/tags/tag2639.xml" ContentType="application/vnd.openxmlformats-officedocument.presentationml.tags+xml"/>
  <Override PartName="/ppt/tags/tag2640.xml" ContentType="application/vnd.openxmlformats-officedocument.presentationml.tags+xml"/>
  <Override PartName="/ppt/tags/tag2641.xml" ContentType="application/vnd.openxmlformats-officedocument.presentationml.tags+xml"/>
  <Override PartName="/ppt/tags/tag2642.xml" ContentType="application/vnd.openxmlformats-officedocument.presentationml.tags+xml"/>
  <Override PartName="/ppt/tags/tag2643.xml" ContentType="application/vnd.openxmlformats-officedocument.presentationml.tags+xml"/>
  <Override PartName="/ppt/tags/tag2644.xml" ContentType="application/vnd.openxmlformats-officedocument.presentationml.tags+xml"/>
  <Override PartName="/ppt/tags/tag2645.xml" ContentType="application/vnd.openxmlformats-officedocument.presentationml.tags+xml"/>
  <Override PartName="/ppt/tags/tag2646.xml" ContentType="application/vnd.openxmlformats-officedocument.presentationml.tags+xml"/>
  <Override PartName="/ppt/tags/tag2647.xml" ContentType="application/vnd.openxmlformats-officedocument.presentationml.tags+xml"/>
  <Override PartName="/ppt/tags/tag2648.xml" ContentType="application/vnd.openxmlformats-officedocument.presentationml.tags+xml"/>
  <Override PartName="/ppt/tags/tag2649.xml" ContentType="application/vnd.openxmlformats-officedocument.presentationml.tags+xml"/>
  <Override PartName="/ppt/tags/tag2650.xml" ContentType="application/vnd.openxmlformats-officedocument.presentationml.tags+xml"/>
  <Override PartName="/ppt/tags/tag2651.xml" ContentType="application/vnd.openxmlformats-officedocument.presentationml.tags+xml"/>
  <Override PartName="/ppt/tags/tag2652.xml" ContentType="application/vnd.openxmlformats-officedocument.presentationml.tags+xml"/>
  <Override PartName="/ppt/tags/tag2653.xml" ContentType="application/vnd.openxmlformats-officedocument.presentationml.tags+xml"/>
  <Override PartName="/ppt/tags/tag2654.xml" ContentType="application/vnd.openxmlformats-officedocument.presentationml.tags+xml"/>
  <Override PartName="/ppt/tags/tag2655.xml" ContentType="application/vnd.openxmlformats-officedocument.presentationml.tags+xml"/>
  <Override PartName="/ppt/tags/tag2656.xml" ContentType="application/vnd.openxmlformats-officedocument.presentationml.tags+xml"/>
  <Override PartName="/ppt/tags/tag2657.xml" ContentType="application/vnd.openxmlformats-officedocument.presentationml.tags+xml"/>
  <Override PartName="/ppt/tags/tag2658.xml" ContentType="application/vnd.openxmlformats-officedocument.presentationml.tags+xml"/>
  <Override PartName="/ppt/tags/tag2659.xml" ContentType="application/vnd.openxmlformats-officedocument.presentationml.tags+xml"/>
  <Override PartName="/ppt/tags/tag2660.xml" ContentType="application/vnd.openxmlformats-officedocument.presentationml.tags+xml"/>
  <Override PartName="/ppt/tags/tag2661.xml" ContentType="application/vnd.openxmlformats-officedocument.presentationml.tags+xml"/>
  <Override PartName="/ppt/tags/tag2662.xml" ContentType="application/vnd.openxmlformats-officedocument.presentationml.tags+xml"/>
  <Override PartName="/ppt/tags/tag2663.xml" ContentType="application/vnd.openxmlformats-officedocument.presentationml.tags+xml"/>
  <Override PartName="/ppt/tags/tag2664.xml" ContentType="application/vnd.openxmlformats-officedocument.presentationml.tags+xml"/>
  <Override PartName="/ppt/tags/tag2665.xml" ContentType="application/vnd.openxmlformats-officedocument.presentationml.tags+xml"/>
  <Override PartName="/ppt/tags/tag2666.xml" ContentType="application/vnd.openxmlformats-officedocument.presentationml.tags+xml"/>
  <Override PartName="/ppt/tags/tag2667.xml" ContentType="application/vnd.openxmlformats-officedocument.presentationml.tags+xml"/>
  <Override PartName="/ppt/tags/tag2668.xml" ContentType="application/vnd.openxmlformats-officedocument.presentationml.tags+xml"/>
  <Override PartName="/ppt/tags/tag2669.xml" ContentType="application/vnd.openxmlformats-officedocument.presentationml.tags+xml"/>
  <Override PartName="/ppt/tags/tag2670.xml" ContentType="application/vnd.openxmlformats-officedocument.presentationml.tags+xml"/>
  <Override PartName="/ppt/tags/tag2671.xml" ContentType="application/vnd.openxmlformats-officedocument.presentationml.tags+xml"/>
  <Override PartName="/ppt/tags/tag2672.xml" ContentType="application/vnd.openxmlformats-officedocument.presentationml.tags+xml"/>
  <Override PartName="/ppt/tags/tag2673.xml" ContentType="application/vnd.openxmlformats-officedocument.presentationml.tags+xml"/>
  <Override PartName="/ppt/tags/tag2674.xml" ContentType="application/vnd.openxmlformats-officedocument.presentationml.tags+xml"/>
  <Override PartName="/ppt/tags/tag2675.xml" ContentType="application/vnd.openxmlformats-officedocument.presentationml.tags+xml"/>
  <Override PartName="/ppt/tags/tag2676.xml" ContentType="application/vnd.openxmlformats-officedocument.presentationml.tags+xml"/>
  <Override PartName="/ppt/tags/tag2677.xml" ContentType="application/vnd.openxmlformats-officedocument.presentationml.tags+xml"/>
  <Override PartName="/ppt/tags/tag2678.xml" ContentType="application/vnd.openxmlformats-officedocument.presentationml.tags+xml"/>
  <Override PartName="/ppt/tags/tag2679.xml" ContentType="application/vnd.openxmlformats-officedocument.presentationml.tags+xml"/>
  <Override PartName="/ppt/tags/tag2680.xml" ContentType="application/vnd.openxmlformats-officedocument.presentationml.tags+xml"/>
  <Override PartName="/ppt/tags/tag2681.xml" ContentType="application/vnd.openxmlformats-officedocument.presentationml.tags+xml"/>
  <Override PartName="/ppt/tags/tag2682.xml" ContentType="application/vnd.openxmlformats-officedocument.presentationml.tags+xml"/>
  <Override PartName="/ppt/tags/tag2683.xml" ContentType="application/vnd.openxmlformats-officedocument.presentationml.tags+xml"/>
  <Override PartName="/ppt/tags/tag2684.xml" ContentType="application/vnd.openxmlformats-officedocument.presentationml.tags+xml"/>
  <Override PartName="/ppt/tags/tag2685.xml" ContentType="application/vnd.openxmlformats-officedocument.presentationml.tags+xml"/>
  <Override PartName="/ppt/tags/tag2686.xml" ContentType="application/vnd.openxmlformats-officedocument.presentationml.tags+xml"/>
  <Override PartName="/ppt/tags/tag2687.xml" ContentType="application/vnd.openxmlformats-officedocument.presentationml.tags+xml"/>
  <Override PartName="/ppt/tags/tag2688.xml" ContentType="application/vnd.openxmlformats-officedocument.presentationml.tags+xml"/>
  <Override PartName="/ppt/tags/tag2689.xml" ContentType="application/vnd.openxmlformats-officedocument.presentationml.tags+xml"/>
  <Override PartName="/ppt/tags/tag2690.xml" ContentType="application/vnd.openxmlformats-officedocument.presentationml.tags+xml"/>
  <Override PartName="/ppt/tags/tag2691.xml" ContentType="application/vnd.openxmlformats-officedocument.presentationml.tags+xml"/>
  <Override PartName="/ppt/tags/tag2692.xml" ContentType="application/vnd.openxmlformats-officedocument.presentationml.tags+xml"/>
  <Override PartName="/ppt/tags/tag2693.xml" ContentType="application/vnd.openxmlformats-officedocument.presentationml.tags+xml"/>
  <Override PartName="/ppt/tags/tag2694.xml" ContentType="application/vnd.openxmlformats-officedocument.presentationml.tags+xml"/>
  <Override PartName="/ppt/tags/tag2695.xml" ContentType="application/vnd.openxmlformats-officedocument.presentationml.tags+xml"/>
  <Override PartName="/ppt/tags/tag2696.xml" ContentType="application/vnd.openxmlformats-officedocument.presentationml.tags+xml"/>
  <Override PartName="/ppt/tags/tag2697.xml" ContentType="application/vnd.openxmlformats-officedocument.presentationml.tags+xml"/>
  <Override PartName="/ppt/tags/tag2698.xml" ContentType="application/vnd.openxmlformats-officedocument.presentationml.tags+xml"/>
  <Override PartName="/ppt/tags/tag2699.xml" ContentType="application/vnd.openxmlformats-officedocument.presentationml.tags+xml"/>
  <Override PartName="/ppt/tags/tag2700.xml" ContentType="application/vnd.openxmlformats-officedocument.presentationml.tags+xml"/>
  <Override PartName="/ppt/tags/tag2701.xml" ContentType="application/vnd.openxmlformats-officedocument.presentationml.tags+xml"/>
  <Override PartName="/ppt/tags/tag2702.xml" ContentType="application/vnd.openxmlformats-officedocument.presentationml.tags+xml"/>
  <Override PartName="/ppt/tags/tag2703.xml" ContentType="application/vnd.openxmlformats-officedocument.presentationml.tags+xml"/>
  <Override PartName="/ppt/tags/tag2704.xml" ContentType="application/vnd.openxmlformats-officedocument.presentationml.tags+xml"/>
  <Override PartName="/ppt/tags/tag2705.xml" ContentType="application/vnd.openxmlformats-officedocument.presentationml.tags+xml"/>
  <Override PartName="/ppt/tags/tag2706.xml" ContentType="application/vnd.openxmlformats-officedocument.presentationml.tags+xml"/>
  <Override PartName="/ppt/tags/tag2707.xml" ContentType="application/vnd.openxmlformats-officedocument.presentationml.tags+xml"/>
  <Override PartName="/ppt/tags/tag2708.xml" ContentType="application/vnd.openxmlformats-officedocument.presentationml.tags+xml"/>
  <Override PartName="/ppt/tags/tag2709.xml" ContentType="application/vnd.openxmlformats-officedocument.presentationml.tags+xml"/>
  <Override PartName="/ppt/tags/tag2710.xml" ContentType="application/vnd.openxmlformats-officedocument.presentationml.tags+xml"/>
  <Override PartName="/ppt/tags/tag2711.xml" ContentType="application/vnd.openxmlformats-officedocument.presentationml.tags+xml"/>
  <Override PartName="/ppt/tags/tag2712.xml" ContentType="application/vnd.openxmlformats-officedocument.presentationml.tags+xml"/>
  <Override PartName="/ppt/tags/tag2713.xml" ContentType="application/vnd.openxmlformats-officedocument.presentationml.tags+xml"/>
  <Override PartName="/ppt/tags/tag2714.xml" ContentType="application/vnd.openxmlformats-officedocument.presentationml.tags+xml"/>
  <Override PartName="/ppt/tags/tag2715.xml" ContentType="application/vnd.openxmlformats-officedocument.presentationml.tags+xml"/>
  <Override PartName="/ppt/tags/tag2716.xml" ContentType="application/vnd.openxmlformats-officedocument.presentationml.tags+xml"/>
  <Override PartName="/ppt/tags/tag2717.xml" ContentType="application/vnd.openxmlformats-officedocument.presentationml.tags+xml"/>
  <Override PartName="/ppt/tags/tag2718.xml" ContentType="application/vnd.openxmlformats-officedocument.presentationml.tags+xml"/>
  <Override PartName="/ppt/tags/tag2719.xml" ContentType="application/vnd.openxmlformats-officedocument.presentationml.tags+xml"/>
  <Override PartName="/ppt/tags/tag2720.xml" ContentType="application/vnd.openxmlformats-officedocument.presentationml.tags+xml"/>
  <Override PartName="/ppt/tags/tag2721.xml" ContentType="application/vnd.openxmlformats-officedocument.presentationml.tags+xml"/>
  <Override PartName="/ppt/tags/tag2722.xml" ContentType="application/vnd.openxmlformats-officedocument.presentationml.tags+xml"/>
  <Override PartName="/ppt/tags/tag2723.xml" ContentType="application/vnd.openxmlformats-officedocument.presentationml.tags+xml"/>
  <Override PartName="/ppt/tags/tag2724.xml" ContentType="application/vnd.openxmlformats-officedocument.presentationml.tags+xml"/>
  <Override PartName="/ppt/tags/tag2725.xml" ContentType="application/vnd.openxmlformats-officedocument.presentationml.tags+xml"/>
  <Override PartName="/ppt/tags/tag2726.xml" ContentType="application/vnd.openxmlformats-officedocument.presentationml.tags+xml"/>
  <Override PartName="/ppt/tags/tag2727.xml" ContentType="application/vnd.openxmlformats-officedocument.presentationml.tags+xml"/>
  <Override PartName="/ppt/tags/tag2728.xml" ContentType="application/vnd.openxmlformats-officedocument.presentationml.tags+xml"/>
  <Override PartName="/ppt/tags/tag2729.xml" ContentType="application/vnd.openxmlformats-officedocument.presentationml.tags+xml"/>
  <Override PartName="/ppt/tags/tag2730.xml" ContentType="application/vnd.openxmlformats-officedocument.presentationml.tags+xml"/>
  <Override PartName="/ppt/tags/tag2731.xml" ContentType="application/vnd.openxmlformats-officedocument.presentationml.tags+xml"/>
  <Override PartName="/ppt/tags/tag2732.xml" ContentType="application/vnd.openxmlformats-officedocument.presentationml.tags+xml"/>
  <Override PartName="/ppt/tags/tag2733.xml" ContentType="application/vnd.openxmlformats-officedocument.presentationml.tags+xml"/>
  <Override PartName="/ppt/tags/tag2734.xml" ContentType="application/vnd.openxmlformats-officedocument.presentationml.tags+xml"/>
  <Override PartName="/ppt/tags/tag2735.xml" ContentType="application/vnd.openxmlformats-officedocument.presentationml.tags+xml"/>
  <Override PartName="/ppt/tags/tag2736.xml" ContentType="application/vnd.openxmlformats-officedocument.presentationml.tags+xml"/>
  <Override PartName="/ppt/tags/tag2737.xml" ContentType="application/vnd.openxmlformats-officedocument.presentationml.tags+xml"/>
  <Override PartName="/ppt/tags/tag2738.xml" ContentType="application/vnd.openxmlformats-officedocument.presentationml.tags+xml"/>
  <Override PartName="/ppt/tags/tag2739.xml" ContentType="application/vnd.openxmlformats-officedocument.presentationml.tags+xml"/>
  <Override PartName="/ppt/tags/tag2740.xml" ContentType="application/vnd.openxmlformats-officedocument.presentationml.tags+xml"/>
  <Override PartName="/ppt/tags/tag2741.xml" ContentType="application/vnd.openxmlformats-officedocument.presentationml.tags+xml"/>
  <Override PartName="/ppt/tags/tag2742.xml" ContentType="application/vnd.openxmlformats-officedocument.presentationml.tags+xml"/>
  <Override PartName="/ppt/tags/tag2743.xml" ContentType="application/vnd.openxmlformats-officedocument.presentationml.tags+xml"/>
  <Override PartName="/ppt/tags/tag2744.xml" ContentType="application/vnd.openxmlformats-officedocument.presentationml.tags+xml"/>
  <Override PartName="/ppt/tags/tag2745.xml" ContentType="application/vnd.openxmlformats-officedocument.presentationml.tags+xml"/>
  <Override PartName="/ppt/tags/tag2746.xml" ContentType="application/vnd.openxmlformats-officedocument.presentationml.tags+xml"/>
  <Override PartName="/ppt/tags/tag2747.xml" ContentType="application/vnd.openxmlformats-officedocument.presentationml.tags+xml"/>
  <Override PartName="/ppt/tags/tag2748.xml" ContentType="application/vnd.openxmlformats-officedocument.presentationml.tags+xml"/>
  <Override PartName="/ppt/tags/tag2749.xml" ContentType="application/vnd.openxmlformats-officedocument.presentationml.tags+xml"/>
  <Override PartName="/ppt/tags/tag2750.xml" ContentType="application/vnd.openxmlformats-officedocument.presentationml.tags+xml"/>
  <Override PartName="/ppt/tags/tag2751.xml" ContentType="application/vnd.openxmlformats-officedocument.presentationml.tags+xml"/>
  <Override PartName="/ppt/tags/tag2752.xml" ContentType="application/vnd.openxmlformats-officedocument.presentationml.tags+xml"/>
  <Override PartName="/ppt/tags/tag2753.xml" ContentType="application/vnd.openxmlformats-officedocument.presentationml.tags+xml"/>
  <Override PartName="/ppt/tags/tag2754.xml" ContentType="application/vnd.openxmlformats-officedocument.presentationml.tags+xml"/>
  <Override PartName="/ppt/tags/tag2755.xml" ContentType="application/vnd.openxmlformats-officedocument.presentationml.tags+xml"/>
  <Override PartName="/ppt/tags/tag2756.xml" ContentType="application/vnd.openxmlformats-officedocument.presentationml.tags+xml"/>
  <Override PartName="/ppt/tags/tag2757.xml" ContentType="application/vnd.openxmlformats-officedocument.presentationml.tags+xml"/>
  <Override PartName="/ppt/tags/tag2758.xml" ContentType="application/vnd.openxmlformats-officedocument.presentationml.tags+xml"/>
  <Override PartName="/ppt/tags/tag2759.xml" ContentType="application/vnd.openxmlformats-officedocument.presentationml.tags+xml"/>
  <Override PartName="/ppt/tags/tag2760.xml" ContentType="application/vnd.openxmlformats-officedocument.presentationml.tags+xml"/>
  <Override PartName="/ppt/tags/tag2761.xml" ContentType="application/vnd.openxmlformats-officedocument.presentationml.tags+xml"/>
  <Override PartName="/ppt/tags/tag2762.xml" ContentType="application/vnd.openxmlformats-officedocument.presentationml.tags+xml"/>
  <Override PartName="/ppt/tags/tag2763.xml" ContentType="application/vnd.openxmlformats-officedocument.presentationml.tags+xml"/>
  <Override PartName="/ppt/tags/tag2764.xml" ContentType="application/vnd.openxmlformats-officedocument.presentationml.tags+xml"/>
  <Override PartName="/ppt/tags/tag2765.xml" ContentType="application/vnd.openxmlformats-officedocument.presentationml.tags+xml"/>
  <Override PartName="/ppt/tags/tag2766.xml" ContentType="application/vnd.openxmlformats-officedocument.presentationml.tags+xml"/>
  <Override PartName="/ppt/tags/tag2767.xml" ContentType="application/vnd.openxmlformats-officedocument.presentationml.tags+xml"/>
  <Override PartName="/ppt/tags/tag2768.xml" ContentType="application/vnd.openxmlformats-officedocument.presentationml.tags+xml"/>
  <Override PartName="/ppt/tags/tag2769.xml" ContentType="application/vnd.openxmlformats-officedocument.presentationml.tags+xml"/>
  <Override PartName="/ppt/tags/tag2770.xml" ContentType="application/vnd.openxmlformats-officedocument.presentationml.tags+xml"/>
  <Override PartName="/ppt/tags/tag2771.xml" ContentType="application/vnd.openxmlformats-officedocument.presentationml.tags+xml"/>
  <Override PartName="/ppt/tags/tag2772.xml" ContentType="application/vnd.openxmlformats-officedocument.presentationml.tags+xml"/>
  <Override PartName="/ppt/tags/tag2773.xml" ContentType="application/vnd.openxmlformats-officedocument.presentationml.tags+xml"/>
  <Override PartName="/ppt/tags/tag2774.xml" ContentType="application/vnd.openxmlformats-officedocument.presentationml.tags+xml"/>
  <Override PartName="/ppt/tags/tag2775.xml" ContentType="application/vnd.openxmlformats-officedocument.presentationml.tags+xml"/>
  <Override PartName="/ppt/tags/tag2776.xml" ContentType="application/vnd.openxmlformats-officedocument.presentationml.tags+xml"/>
  <Override PartName="/ppt/tags/tag2777.xml" ContentType="application/vnd.openxmlformats-officedocument.presentationml.tags+xml"/>
  <Override PartName="/ppt/tags/tag2778.xml" ContentType="application/vnd.openxmlformats-officedocument.presentationml.tags+xml"/>
  <Override PartName="/ppt/tags/tag2779.xml" ContentType="application/vnd.openxmlformats-officedocument.presentationml.tags+xml"/>
  <Override PartName="/ppt/tags/tag2780.xml" ContentType="application/vnd.openxmlformats-officedocument.presentationml.tags+xml"/>
  <Override PartName="/ppt/tags/tag2781.xml" ContentType="application/vnd.openxmlformats-officedocument.presentationml.tags+xml"/>
  <Override PartName="/ppt/tags/tag2782.xml" ContentType="application/vnd.openxmlformats-officedocument.presentationml.tags+xml"/>
  <Override PartName="/ppt/tags/tag2783.xml" ContentType="application/vnd.openxmlformats-officedocument.presentationml.tags+xml"/>
  <Override PartName="/ppt/tags/tag2784.xml" ContentType="application/vnd.openxmlformats-officedocument.presentationml.tags+xml"/>
  <Override PartName="/ppt/tags/tag2785.xml" ContentType="application/vnd.openxmlformats-officedocument.presentationml.tags+xml"/>
  <Override PartName="/ppt/tags/tag2786.xml" ContentType="application/vnd.openxmlformats-officedocument.presentationml.tags+xml"/>
  <Override PartName="/ppt/tags/tag2787.xml" ContentType="application/vnd.openxmlformats-officedocument.presentationml.tags+xml"/>
  <Override PartName="/ppt/tags/tag2788.xml" ContentType="application/vnd.openxmlformats-officedocument.presentationml.tags+xml"/>
  <Override PartName="/ppt/tags/tag2789.xml" ContentType="application/vnd.openxmlformats-officedocument.presentationml.tags+xml"/>
  <Override PartName="/ppt/tags/tag2790.xml" ContentType="application/vnd.openxmlformats-officedocument.presentationml.tags+xml"/>
  <Override PartName="/ppt/tags/tag2791.xml" ContentType="application/vnd.openxmlformats-officedocument.presentationml.tags+xml"/>
  <Override PartName="/ppt/tags/tag2792.xml" ContentType="application/vnd.openxmlformats-officedocument.presentationml.tags+xml"/>
  <Override PartName="/ppt/tags/tag2793.xml" ContentType="application/vnd.openxmlformats-officedocument.presentationml.tags+xml"/>
  <Override PartName="/ppt/tags/tag2794.xml" ContentType="application/vnd.openxmlformats-officedocument.presentationml.tags+xml"/>
  <Override PartName="/ppt/tags/tag2795.xml" ContentType="application/vnd.openxmlformats-officedocument.presentationml.tags+xml"/>
  <Override PartName="/ppt/tags/tag2796.xml" ContentType="application/vnd.openxmlformats-officedocument.presentationml.tags+xml"/>
  <Override PartName="/ppt/tags/tag2797.xml" ContentType="application/vnd.openxmlformats-officedocument.presentationml.tags+xml"/>
  <Override PartName="/ppt/tags/tag2798.xml" ContentType="application/vnd.openxmlformats-officedocument.presentationml.tags+xml"/>
  <Override PartName="/ppt/tags/tag2799.xml" ContentType="application/vnd.openxmlformats-officedocument.presentationml.tags+xml"/>
  <Override PartName="/ppt/tags/tag2800.xml" ContentType="application/vnd.openxmlformats-officedocument.presentationml.tags+xml"/>
  <Override PartName="/ppt/tags/tag2801.xml" ContentType="application/vnd.openxmlformats-officedocument.presentationml.tags+xml"/>
  <Override PartName="/ppt/tags/tag2802.xml" ContentType="application/vnd.openxmlformats-officedocument.presentationml.tags+xml"/>
  <Override PartName="/ppt/tags/tag2803.xml" ContentType="application/vnd.openxmlformats-officedocument.presentationml.tags+xml"/>
  <Override PartName="/ppt/tags/tag2804.xml" ContentType="application/vnd.openxmlformats-officedocument.presentationml.tags+xml"/>
  <Override PartName="/ppt/tags/tag2805.xml" ContentType="application/vnd.openxmlformats-officedocument.presentationml.tags+xml"/>
  <Override PartName="/ppt/tags/tag2806.xml" ContentType="application/vnd.openxmlformats-officedocument.presentationml.tags+xml"/>
  <Override PartName="/ppt/tags/tag2807.xml" ContentType="application/vnd.openxmlformats-officedocument.presentationml.tags+xml"/>
  <Override PartName="/ppt/tags/tag2808.xml" ContentType="application/vnd.openxmlformats-officedocument.presentationml.tags+xml"/>
  <Override PartName="/ppt/tags/tag2809.xml" ContentType="application/vnd.openxmlformats-officedocument.presentationml.tags+xml"/>
  <Override PartName="/ppt/tags/tag2810.xml" ContentType="application/vnd.openxmlformats-officedocument.presentationml.tags+xml"/>
  <Override PartName="/ppt/tags/tag2811.xml" ContentType="application/vnd.openxmlformats-officedocument.presentationml.tags+xml"/>
  <Override PartName="/ppt/tags/tag2812.xml" ContentType="application/vnd.openxmlformats-officedocument.presentationml.tags+xml"/>
  <Override PartName="/ppt/tags/tag2813.xml" ContentType="application/vnd.openxmlformats-officedocument.presentationml.tags+xml"/>
  <Override PartName="/ppt/tags/tag2814.xml" ContentType="application/vnd.openxmlformats-officedocument.presentationml.tags+xml"/>
  <Override PartName="/ppt/tags/tag2815.xml" ContentType="application/vnd.openxmlformats-officedocument.presentationml.tags+xml"/>
  <Override PartName="/ppt/tags/tag2816.xml" ContentType="application/vnd.openxmlformats-officedocument.presentationml.tags+xml"/>
  <Override PartName="/ppt/tags/tag2817.xml" ContentType="application/vnd.openxmlformats-officedocument.presentationml.tags+xml"/>
  <Override PartName="/ppt/tags/tag2818.xml" ContentType="application/vnd.openxmlformats-officedocument.presentationml.tags+xml"/>
  <Override PartName="/ppt/tags/tag2819.xml" ContentType="application/vnd.openxmlformats-officedocument.presentationml.tags+xml"/>
  <Override PartName="/ppt/tags/tag2820.xml" ContentType="application/vnd.openxmlformats-officedocument.presentationml.tags+xml"/>
  <Override PartName="/ppt/tags/tag2821.xml" ContentType="application/vnd.openxmlformats-officedocument.presentationml.tags+xml"/>
  <Override PartName="/ppt/tags/tag2822.xml" ContentType="application/vnd.openxmlformats-officedocument.presentationml.tags+xml"/>
  <Override PartName="/ppt/tags/tag2823.xml" ContentType="application/vnd.openxmlformats-officedocument.presentationml.tags+xml"/>
  <Override PartName="/ppt/tags/tag2824.xml" ContentType="application/vnd.openxmlformats-officedocument.presentationml.tags+xml"/>
  <Override PartName="/ppt/tags/tag2825.xml" ContentType="application/vnd.openxmlformats-officedocument.presentationml.tags+xml"/>
  <Override PartName="/ppt/tags/tag2826.xml" ContentType="application/vnd.openxmlformats-officedocument.presentationml.tags+xml"/>
  <Override PartName="/ppt/tags/tag2827.xml" ContentType="application/vnd.openxmlformats-officedocument.presentationml.tags+xml"/>
  <Override PartName="/ppt/tags/tag2828.xml" ContentType="application/vnd.openxmlformats-officedocument.presentationml.tags+xml"/>
  <Override PartName="/ppt/tags/tag2829.xml" ContentType="application/vnd.openxmlformats-officedocument.presentationml.tags+xml"/>
  <Override PartName="/ppt/tags/tag2830.xml" ContentType="application/vnd.openxmlformats-officedocument.presentationml.tags+xml"/>
  <Override PartName="/ppt/tags/tag2831.xml" ContentType="application/vnd.openxmlformats-officedocument.presentationml.tags+xml"/>
  <Override PartName="/ppt/tags/tag2832.xml" ContentType="application/vnd.openxmlformats-officedocument.presentationml.tags+xml"/>
  <Override PartName="/ppt/tags/tag2833.xml" ContentType="application/vnd.openxmlformats-officedocument.presentationml.tags+xml"/>
  <Override PartName="/ppt/tags/tag2834.xml" ContentType="application/vnd.openxmlformats-officedocument.presentationml.tags+xml"/>
  <Override PartName="/ppt/tags/tag2835.xml" ContentType="application/vnd.openxmlformats-officedocument.presentationml.tags+xml"/>
  <Override PartName="/ppt/tags/tag2836.xml" ContentType="application/vnd.openxmlformats-officedocument.presentationml.tags+xml"/>
  <Override PartName="/ppt/tags/tag2837.xml" ContentType="application/vnd.openxmlformats-officedocument.presentationml.tags+xml"/>
  <Override PartName="/ppt/tags/tag2838.xml" ContentType="application/vnd.openxmlformats-officedocument.presentationml.tags+xml"/>
  <Override PartName="/ppt/tags/tag2839.xml" ContentType="application/vnd.openxmlformats-officedocument.presentationml.tags+xml"/>
  <Override PartName="/ppt/tags/tag2840.xml" ContentType="application/vnd.openxmlformats-officedocument.presentationml.tags+xml"/>
  <Override PartName="/ppt/tags/tag2841.xml" ContentType="application/vnd.openxmlformats-officedocument.presentationml.tags+xml"/>
  <Override PartName="/ppt/tags/tag2842.xml" ContentType="application/vnd.openxmlformats-officedocument.presentationml.tags+xml"/>
  <Override PartName="/ppt/tags/tag2843.xml" ContentType="application/vnd.openxmlformats-officedocument.presentationml.tags+xml"/>
  <Override PartName="/ppt/tags/tag2844.xml" ContentType="application/vnd.openxmlformats-officedocument.presentationml.tags+xml"/>
  <Override PartName="/ppt/tags/tag2845.xml" ContentType="application/vnd.openxmlformats-officedocument.presentationml.tags+xml"/>
  <Override PartName="/ppt/tags/tag2846.xml" ContentType="application/vnd.openxmlformats-officedocument.presentationml.tags+xml"/>
  <Override PartName="/ppt/tags/tag2847.xml" ContentType="application/vnd.openxmlformats-officedocument.presentationml.tags+xml"/>
  <Override PartName="/ppt/tags/tag2848.xml" ContentType="application/vnd.openxmlformats-officedocument.presentationml.tags+xml"/>
  <Override PartName="/ppt/tags/tag2849.xml" ContentType="application/vnd.openxmlformats-officedocument.presentationml.tags+xml"/>
  <Override PartName="/ppt/tags/tag2850.xml" ContentType="application/vnd.openxmlformats-officedocument.presentationml.tags+xml"/>
  <Override PartName="/ppt/tags/tag2851.xml" ContentType="application/vnd.openxmlformats-officedocument.presentationml.tags+xml"/>
  <Override PartName="/ppt/tags/tag2852.xml" ContentType="application/vnd.openxmlformats-officedocument.presentationml.tags+xml"/>
  <Override PartName="/ppt/tags/tag2853.xml" ContentType="application/vnd.openxmlformats-officedocument.presentationml.tags+xml"/>
  <Override PartName="/ppt/tags/tag2854.xml" ContentType="application/vnd.openxmlformats-officedocument.presentationml.tags+xml"/>
  <Override PartName="/ppt/tags/tag2855.xml" ContentType="application/vnd.openxmlformats-officedocument.presentationml.tags+xml"/>
  <Override PartName="/ppt/tags/tag2856.xml" ContentType="application/vnd.openxmlformats-officedocument.presentationml.tags+xml"/>
  <Override PartName="/ppt/tags/tag2857.xml" ContentType="application/vnd.openxmlformats-officedocument.presentationml.tags+xml"/>
  <Override PartName="/ppt/tags/tag2858.xml" ContentType="application/vnd.openxmlformats-officedocument.presentationml.tags+xml"/>
  <Override PartName="/ppt/tags/tag2859.xml" ContentType="application/vnd.openxmlformats-officedocument.presentationml.tags+xml"/>
  <Override PartName="/ppt/tags/tag2860.xml" ContentType="application/vnd.openxmlformats-officedocument.presentationml.tags+xml"/>
  <Override PartName="/ppt/tags/tag2861.xml" ContentType="application/vnd.openxmlformats-officedocument.presentationml.tags+xml"/>
  <Override PartName="/ppt/tags/tag2862.xml" ContentType="application/vnd.openxmlformats-officedocument.presentationml.tags+xml"/>
  <Override PartName="/ppt/tags/tag2863.xml" ContentType="application/vnd.openxmlformats-officedocument.presentationml.tags+xml"/>
  <Override PartName="/ppt/tags/tag2864.xml" ContentType="application/vnd.openxmlformats-officedocument.presentationml.tags+xml"/>
  <Override PartName="/ppt/tags/tag2865.xml" ContentType="application/vnd.openxmlformats-officedocument.presentationml.tags+xml"/>
  <Override PartName="/ppt/tags/tag2866.xml" ContentType="application/vnd.openxmlformats-officedocument.presentationml.tags+xml"/>
  <Override PartName="/ppt/tags/tag2867.xml" ContentType="application/vnd.openxmlformats-officedocument.presentationml.tags+xml"/>
  <Override PartName="/ppt/tags/tag2868.xml" ContentType="application/vnd.openxmlformats-officedocument.presentationml.tags+xml"/>
  <Override PartName="/ppt/tags/tag2869.xml" ContentType="application/vnd.openxmlformats-officedocument.presentationml.tags+xml"/>
  <Override PartName="/ppt/tags/tag2870.xml" ContentType="application/vnd.openxmlformats-officedocument.presentationml.tags+xml"/>
  <Override PartName="/ppt/tags/tag2871.xml" ContentType="application/vnd.openxmlformats-officedocument.presentationml.tags+xml"/>
  <Override PartName="/ppt/tags/tag2872.xml" ContentType="application/vnd.openxmlformats-officedocument.presentationml.tags+xml"/>
  <Override PartName="/ppt/tags/tag2873.xml" ContentType="application/vnd.openxmlformats-officedocument.presentationml.tags+xml"/>
  <Override PartName="/ppt/tags/tag2874.xml" ContentType="application/vnd.openxmlformats-officedocument.presentationml.tags+xml"/>
  <Override PartName="/ppt/tags/tag2875.xml" ContentType="application/vnd.openxmlformats-officedocument.presentationml.tags+xml"/>
  <Override PartName="/ppt/tags/tag2876.xml" ContentType="application/vnd.openxmlformats-officedocument.presentationml.tags+xml"/>
  <Override PartName="/ppt/tags/tag2877.xml" ContentType="application/vnd.openxmlformats-officedocument.presentationml.tags+xml"/>
  <Override PartName="/ppt/tags/tag2878.xml" ContentType="application/vnd.openxmlformats-officedocument.presentationml.tags+xml"/>
  <Override PartName="/ppt/tags/tag2879.xml" ContentType="application/vnd.openxmlformats-officedocument.presentationml.tags+xml"/>
  <Override PartName="/ppt/tags/tag2880.xml" ContentType="application/vnd.openxmlformats-officedocument.presentationml.tags+xml"/>
  <Override PartName="/ppt/tags/tag2881.xml" ContentType="application/vnd.openxmlformats-officedocument.presentationml.tags+xml"/>
  <Override PartName="/ppt/tags/tag2882.xml" ContentType="application/vnd.openxmlformats-officedocument.presentationml.tags+xml"/>
  <Override PartName="/ppt/tags/tag2883.xml" ContentType="application/vnd.openxmlformats-officedocument.presentationml.tags+xml"/>
  <Override PartName="/ppt/tags/tag2884.xml" ContentType="application/vnd.openxmlformats-officedocument.presentationml.tags+xml"/>
  <Override PartName="/ppt/tags/tag2885.xml" ContentType="application/vnd.openxmlformats-officedocument.presentationml.tags+xml"/>
  <Override PartName="/ppt/tags/tag2886.xml" ContentType="application/vnd.openxmlformats-officedocument.presentationml.tags+xml"/>
  <Override PartName="/ppt/tags/tag2887.xml" ContentType="application/vnd.openxmlformats-officedocument.presentationml.tags+xml"/>
  <Override PartName="/ppt/tags/tag2888.xml" ContentType="application/vnd.openxmlformats-officedocument.presentationml.tags+xml"/>
  <Override PartName="/ppt/tags/tag2889.xml" ContentType="application/vnd.openxmlformats-officedocument.presentationml.tags+xml"/>
  <Override PartName="/ppt/tags/tag2890.xml" ContentType="application/vnd.openxmlformats-officedocument.presentationml.tags+xml"/>
  <Override PartName="/ppt/tags/tag2891.xml" ContentType="application/vnd.openxmlformats-officedocument.presentationml.tags+xml"/>
  <Override PartName="/ppt/tags/tag2892.xml" ContentType="application/vnd.openxmlformats-officedocument.presentationml.tags+xml"/>
  <Override PartName="/ppt/tags/tag2893.xml" ContentType="application/vnd.openxmlformats-officedocument.presentationml.tags+xml"/>
  <Override PartName="/ppt/tags/tag2894.xml" ContentType="application/vnd.openxmlformats-officedocument.presentationml.tags+xml"/>
  <Override PartName="/ppt/tags/tag2895.xml" ContentType="application/vnd.openxmlformats-officedocument.presentationml.tags+xml"/>
  <Override PartName="/ppt/tags/tag2896.xml" ContentType="application/vnd.openxmlformats-officedocument.presentationml.tags+xml"/>
  <Override PartName="/ppt/tags/tag2897.xml" ContentType="application/vnd.openxmlformats-officedocument.presentationml.tags+xml"/>
  <Override PartName="/ppt/tags/tag2898.xml" ContentType="application/vnd.openxmlformats-officedocument.presentationml.tags+xml"/>
  <Override PartName="/ppt/tags/tag2899.xml" ContentType="application/vnd.openxmlformats-officedocument.presentationml.tags+xml"/>
  <Override PartName="/ppt/tags/tag2900.xml" ContentType="application/vnd.openxmlformats-officedocument.presentationml.tags+xml"/>
  <Override PartName="/ppt/tags/tag2901.xml" ContentType="application/vnd.openxmlformats-officedocument.presentationml.tags+xml"/>
  <Override PartName="/ppt/tags/tag2902.xml" ContentType="application/vnd.openxmlformats-officedocument.presentationml.tags+xml"/>
  <Override PartName="/ppt/tags/tag2903.xml" ContentType="application/vnd.openxmlformats-officedocument.presentationml.tags+xml"/>
  <Override PartName="/ppt/tags/tag2904.xml" ContentType="application/vnd.openxmlformats-officedocument.presentationml.tags+xml"/>
  <Override PartName="/ppt/tags/tag2905.xml" ContentType="application/vnd.openxmlformats-officedocument.presentationml.tags+xml"/>
  <Override PartName="/ppt/tags/tag2906.xml" ContentType="application/vnd.openxmlformats-officedocument.presentationml.tags+xml"/>
  <Override PartName="/ppt/tags/tag2907.xml" ContentType="application/vnd.openxmlformats-officedocument.presentationml.tags+xml"/>
  <Override PartName="/ppt/tags/tag2908.xml" ContentType="application/vnd.openxmlformats-officedocument.presentationml.tags+xml"/>
  <Override PartName="/ppt/tags/tag2909.xml" ContentType="application/vnd.openxmlformats-officedocument.presentationml.tags+xml"/>
  <Override PartName="/ppt/tags/tag2910.xml" ContentType="application/vnd.openxmlformats-officedocument.presentationml.tags+xml"/>
  <Override PartName="/ppt/tags/tag2911.xml" ContentType="application/vnd.openxmlformats-officedocument.presentationml.tags+xml"/>
  <Override PartName="/ppt/tags/tag2912.xml" ContentType="application/vnd.openxmlformats-officedocument.presentationml.tags+xml"/>
  <Override PartName="/ppt/tags/tag2913.xml" ContentType="application/vnd.openxmlformats-officedocument.presentationml.tags+xml"/>
  <Override PartName="/ppt/tags/tag2914.xml" ContentType="application/vnd.openxmlformats-officedocument.presentationml.tags+xml"/>
  <Override PartName="/ppt/tags/tag2915.xml" ContentType="application/vnd.openxmlformats-officedocument.presentationml.tags+xml"/>
  <Override PartName="/ppt/tags/tag2916.xml" ContentType="application/vnd.openxmlformats-officedocument.presentationml.tags+xml"/>
  <Override PartName="/ppt/tags/tag2917.xml" ContentType="application/vnd.openxmlformats-officedocument.presentationml.tags+xml"/>
  <Override PartName="/ppt/tags/tag2918.xml" ContentType="application/vnd.openxmlformats-officedocument.presentationml.tags+xml"/>
  <Override PartName="/ppt/tags/tag2919.xml" ContentType="application/vnd.openxmlformats-officedocument.presentationml.tags+xml"/>
  <Override PartName="/ppt/tags/tag2920.xml" ContentType="application/vnd.openxmlformats-officedocument.presentationml.tags+xml"/>
  <Override PartName="/ppt/tags/tag2921.xml" ContentType="application/vnd.openxmlformats-officedocument.presentationml.tags+xml"/>
  <Override PartName="/ppt/tags/tag2922.xml" ContentType="application/vnd.openxmlformats-officedocument.presentationml.tags+xml"/>
  <Override PartName="/ppt/tags/tag2923.xml" ContentType="application/vnd.openxmlformats-officedocument.presentationml.tags+xml"/>
  <Override PartName="/ppt/tags/tag2924.xml" ContentType="application/vnd.openxmlformats-officedocument.presentationml.tags+xml"/>
  <Override PartName="/ppt/tags/tag2925.xml" ContentType="application/vnd.openxmlformats-officedocument.presentationml.tags+xml"/>
  <Override PartName="/ppt/tags/tag2926.xml" ContentType="application/vnd.openxmlformats-officedocument.presentationml.tags+xml"/>
  <Override PartName="/ppt/tags/tag2927.xml" ContentType="application/vnd.openxmlformats-officedocument.presentationml.tags+xml"/>
  <Override PartName="/ppt/tags/tag2928.xml" ContentType="application/vnd.openxmlformats-officedocument.presentationml.tags+xml"/>
  <Override PartName="/ppt/tags/tag2929.xml" ContentType="application/vnd.openxmlformats-officedocument.presentationml.tags+xml"/>
  <Override PartName="/ppt/tags/tag2930.xml" ContentType="application/vnd.openxmlformats-officedocument.presentationml.tags+xml"/>
  <Override PartName="/ppt/tags/tag2931.xml" ContentType="application/vnd.openxmlformats-officedocument.presentationml.tags+xml"/>
  <Override PartName="/ppt/tags/tag2932.xml" ContentType="application/vnd.openxmlformats-officedocument.presentationml.tags+xml"/>
  <Override PartName="/ppt/tags/tag2933.xml" ContentType="application/vnd.openxmlformats-officedocument.presentationml.tags+xml"/>
  <Override PartName="/ppt/tags/tag2934.xml" ContentType="application/vnd.openxmlformats-officedocument.presentationml.tags+xml"/>
  <Override PartName="/ppt/tags/tag2935.xml" ContentType="application/vnd.openxmlformats-officedocument.presentationml.tags+xml"/>
  <Override PartName="/ppt/tags/tag2936.xml" ContentType="application/vnd.openxmlformats-officedocument.presentationml.tags+xml"/>
  <Override PartName="/ppt/tags/tag2937.xml" ContentType="application/vnd.openxmlformats-officedocument.presentationml.tags+xml"/>
  <Override PartName="/ppt/tags/tag2938.xml" ContentType="application/vnd.openxmlformats-officedocument.presentationml.tags+xml"/>
  <Override PartName="/ppt/tags/tag2939.xml" ContentType="application/vnd.openxmlformats-officedocument.presentationml.tags+xml"/>
  <Override PartName="/ppt/tags/tag2940.xml" ContentType="application/vnd.openxmlformats-officedocument.presentationml.tags+xml"/>
  <Override PartName="/ppt/tags/tag2941.xml" ContentType="application/vnd.openxmlformats-officedocument.presentationml.tags+xml"/>
  <Override PartName="/ppt/tags/tag2942.xml" ContentType="application/vnd.openxmlformats-officedocument.presentationml.tags+xml"/>
  <Override PartName="/ppt/tags/tag2943.xml" ContentType="application/vnd.openxmlformats-officedocument.presentationml.tags+xml"/>
  <Override PartName="/ppt/tags/tag2944.xml" ContentType="application/vnd.openxmlformats-officedocument.presentationml.tags+xml"/>
  <Override PartName="/ppt/tags/tag2945.xml" ContentType="application/vnd.openxmlformats-officedocument.presentationml.tags+xml"/>
  <Override PartName="/ppt/tags/tag2946.xml" ContentType="application/vnd.openxmlformats-officedocument.presentationml.tags+xml"/>
  <Override PartName="/ppt/tags/tag2947.xml" ContentType="application/vnd.openxmlformats-officedocument.presentationml.tags+xml"/>
  <Override PartName="/ppt/tags/tag2948.xml" ContentType="application/vnd.openxmlformats-officedocument.presentationml.tags+xml"/>
  <Override PartName="/ppt/tags/tag2949.xml" ContentType="application/vnd.openxmlformats-officedocument.presentationml.tags+xml"/>
  <Override PartName="/ppt/tags/tag2950.xml" ContentType="application/vnd.openxmlformats-officedocument.presentationml.tags+xml"/>
  <Override PartName="/ppt/tags/tag2951.xml" ContentType="application/vnd.openxmlformats-officedocument.presentationml.tags+xml"/>
  <Override PartName="/ppt/tags/tag2952.xml" ContentType="application/vnd.openxmlformats-officedocument.presentationml.tags+xml"/>
  <Override PartName="/ppt/tags/tag2953.xml" ContentType="application/vnd.openxmlformats-officedocument.presentationml.tags+xml"/>
  <Override PartName="/ppt/tags/tag2954.xml" ContentType="application/vnd.openxmlformats-officedocument.presentationml.tags+xml"/>
  <Override PartName="/ppt/tags/tag2955.xml" ContentType="application/vnd.openxmlformats-officedocument.presentationml.tags+xml"/>
  <Override PartName="/ppt/tags/tag2956.xml" ContentType="application/vnd.openxmlformats-officedocument.presentationml.tags+xml"/>
  <Override PartName="/ppt/tags/tag2957.xml" ContentType="application/vnd.openxmlformats-officedocument.presentationml.tags+xml"/>
  <Override PartName="/ppt/tags/tag2958.xml" ContentType="application/vnd.openxmlformats-officedocument.presentationml.tags+xml"/>
  <Override PartName="/ppt/tags/tag2959.xml" ContentType="application/vnd.openxmlformats-officedocument.presentationml.tags+xml"/>
  <Override PartName="/ppt/tags/tag2960.xml" ContentType="application/vnd.openxmlformats-officedocument.presentationml.tags+xml"/>
  <Override PartName="/ppt/tags/tag2961.xml" ContentType="application/vnd.openxmlformats-officedocument.presentationml.tags+xml"/>
  <Override PartName="/ppt/tags/tag2962.xml" ContentType="application/vnd.openxmlformats-officedocument.presentationml.tags+xml"/>
  <Override PartName="/ppt/tags/tag2963.xml" ContentType="application/vnd.openxmlformats-officedocument.presentationml.tags+xml"/>
  <Override PartName="/ppt/tags/tag2964.xml" ContentType="application/vnd.openxmlformats-officedocument.presentationml.tags+xml"/>
  <Override PartName="/ppt/tags/tag2965.xml" ContentType="application/vnd.openxmlformats-officedocument.presentationml.tags+xml"/>
  <Override PartName="/ppt/tags/tag2966.xml" ContentType="application/vnd.openxmlformats-officedocument.presentationml.tags+xml"/>
  <Override PartName="/ppt/tags/tag2967.xml" ContentType="application/vnd.openxmlformats-officedocument.presentationml.tags+xml"/>
  <Override PartName="/ppt/tags/tag2968.xml" ContentType="application/vnd.openxmlformats-officedocument.presentationml.tags+xml"/>
  <Override PartName="/ppt/tags/tag2969.xml" ContentType="application/vnd.openxmlformats-officedocument.presentationml.tags+xml"/>
  <Override PartName="/ppt/tags/tag2970.xml" ContentType="application/vnd.openxmlformats-officedocument.presentationml.tags+xml"/>
  <Override PartName="/ppt/tags/tag2971.xml" ContentType="application/vnd.openxmlformats-officedocument.presentationml.tags+xml"/>
  <Override PartName="/ppt/tags/tag2972.xml" ContentType="application/vnd.openxmlformats-officedocument.presentationml.tags+xml"/>
  <Override PartName="/ppt/tags/tag2973.xml" ContentType="application/vnd.openxmlformats-officedocument.presentationml.tags+xml"/>
  <Override PartName="/ppt/tags/tag2974.xml" ContentType="application/vnd.openxmlformats-officedocument.presentationml.tags+xml"/>
  <Override PartName="/ppt/tags/tag2975.xml" ContentType="application/vnd.openxmlformats-officedocument.presentationml.tags+xml"/>
  <Override PartName="/ppt/tags/tag2976.xml" ContentType="application/vnd.openxmlformats-officedocument.presentationml.tags+xml"/>
  <Override PartName="/ppt/tags/tag2977.xml" ContentType="application/vnd.openxmlformats-officedocument.presentationml.tags+xml"/>
  <Override PartName="/ppt/tags/tag2978.xml" ContentType="application/vnd.openxmlformats-officedocument.presentationml.tags+xml"/>
  <Override PartName="/ppt/tags/tag2979.xml" ContentType="application/vnd.openxmlformats-officedocument.presentationml.tags+xml"/>
  <Override PartName="/ppt/tags/tag2980.xml" ContentType="application/vnd.openxmlformats-officedocument.presentationml.tags+xml"/>
  <Override PartName="/ppt/tags/tag2981.xml" ContentType="application/vnd.openxmlformats-officedocument.presentationml.tags+xml"/>
  <Override PartName="/ppt/tags/tag2982.xml" ContentType="application/vnd.openxmlformats-officedocument.presentationml.tags+xml"/>
  <Override PartName="/ppt/tags/tag2983.xml" ContentType="application/vnd.openxmlformats-officedocument.presentationml.tags+xml"/>
  <Override PartName="/ppt/tags/tag2984.xml" ContentType="application/vnd.openxmlformats-officedocument.presentationml.tags+xml"/>
  <Override PartName="/ppt/tags/tag2985.xml" ContentType="application/vnd.openxmlformats-officedocument.presentationml.tags+xml"/>
  <Override PartName="/ppt/tags/tag2986.xml" ContentType="application/vnd.openxmlformats-officedocument.presentationml.tags+xml"/>
  <Override PartName="/ppt/tags/tag2987.xml" ContentType="application/vnd.openxmlformats-officedocument.presentationml.tags+xml"/>
  <Override PartName="/ppt/tags/tag2988.xml" ContentType="application/vnd.openxmlformats-officedocument.presentationml.tags+xml"/>
  <Override PartName="/ppt/tags/tag2989.xml" ContentType="application/vnd.openxmlformats-officedocument.presentationml.tags+xml"/>
  <Override PartName="/ppt/tags/tag2990.xml" ContentType="application/vnd.openxmlformats-officedocument.presentationml.tags+xml"/>
  <Override PartName="/ppt/tags/tag2991.xml" ContentType="application/vnd.openxmlformats-officedocument.presentationml.tags+xml"/>
  <Override PartName="/ppt/tags/tag2992.xml" ContentType="application/vnd.openxmlformats-officedocument.presentationml.tags+xml"/>
  <Override PartName="/ppt/tags/tag2993.xml" ContentType="application/vnd.openxmlformats-officedocument.presentationml.tags+xml"/>
  <Override PartName="/ppt/tags/tag2994.xml" ContentType="application/vnd.openxmlformats-officedocument.presentationml.tags+xml"/>
  <Override PartName="/ppt/tags/tag2995.xml" ContentType="application/vnd.openxmlformats-officedocument.presentationml.tags+xml"/>
  <Override PartName="/ppt/tags/tag2996.xml" ContentType="application/vnd.openxmlformats-officedocument.presentationml.tags+xml"/>
  <Override PartName="/ppt/tags/tag2997.xml" ContentType="application/vnd.openxmlformats-officedocument.presentationml.tags+xml"/>
  <Override PartName="/ppt/tags/tag2998.xml" ContentType="application/vnd.openxmlformats-officedocument.presentationml.tags+xml"/>
  <Override PartName="/ppt/tags/tag2999.xml" ContentType="application/vnd.openxmlformats-officedocument.presentationml.tags+xml"/>
  <Override PartName="/ppt/tags/tag3000.xml" ContentType="application/vnd.openxmlformats-officedocument.presentationml.tags+xml"/>
  <Override PartName="/ppt/tags/tag3001.xml" ContentType="application/vnd.openxmlformats-officedocument.presentationml.tags+xml"/>
  <Override PartName="/ppt/tags/tag3002.xml" ContentType="application/vnd.openxmlformats-officedocument.presentationml.tags+xml"/>
  <Override PartName="/ppt/tags/tag3003.xml" ContentType="application/vnd.openxmlformats-officedocument.presentationml.tags+xml"/>
  <Override PartName="/ppt/tags/tag3004.xml" ContentType="application/vnd.openxmlformats-officedocument.presentationml.tags+xml"/>
  <Override PartName="/ppt/tags/tag3005.xml" ContentType="application/vnd.openxmlformats-officedocument.presentationml.tags+xml"/>
  <Override PartName="/ppt/tags/tag3006.xml" ContentType="application/vnd.openxmlformats-officedocument.presentationml.tags+xml"/>
  <Override PartName="/ppt/tags/tag3007.xml" ContentType="application/vnd.openxmlformats-officedocument.presentationml.tags+xml"/>
  <Override PartName="/ppt/tags/tag3008.xml" ContentType="application/vnd.openxmlformats-officedocument.presentationml.tags+xml"/>
  <Override PartName="/ppt/tags/tag3009.xml" ContentType="application/vnd.openxmlformats-officedocument.presentationml.tags+xml"/>
  <Override PartName="/ppt/tags/tag3010.xml" ContentType="application/vnd.openxmlformats-officedocument.presentationml.tags+xml"/>
  <Override PartName="/ppt/tags/tag3011.xml" ContentType="application/vnd.openxmlformats-officedocument.presentationml.tags+xml"/>
  <Override PartName="/ppt/tags/tag3012.xml" ContentType="application/vnd.openxmlformats-officedocument.presentationml.tags+xml"/>
  <Override PartName="/ppt/tags/tag3013.xml" ContentType="application/vnd.openxmlformats-officedocument.presentationml.tags+xml"/>
  <Override PartName="/ppt/tags/tag3014.xml" ContentType="application/vnd.openxmlformats-officedocument.presentationml.tags+xml"/>
  <Override PartName="/ppt/tags/tag3015.xml" ContentType="application/vnd.openxmlformats-officedocument.presentationml.tags+xml"/>
  <Override PartName="/ppt/tags/tag3016.xml" ContentType="application/vnd.openxmlformats-officedocument.presentationml.tags+xml"/>
  <Override PartName="/ppt/tags/tag3017.xml" ContentType="application/vnd.openxmlformats-officedocument.presentationml.tags+xml"/>
  <Override PartName="/ppt/tags/tag3018.xml" ContentType="application/vnd.openxmlformats-officedocument.presentationml.tags+xml"/>
  <Override PartName="/ppt/tags/tag3019.xml" ContentType="application/vnd.openxmlformats-officedocument.presentationml.tags+xml"/>
  <Override PartName="/ppt/tags/tag3020.xml" ContentType="application/vnd.openxmlformats-officedocument.presentationml.tags+xml"/>
  <Override PartName="/ppt/tags/tag3021.xml" ContentType="application/vnd.openxmlformats-officedocument.presentationml.tags+xml"/>
  <Override PartName="/ppt/tags/tag3022.xml" ContentType="application/vnd.openxmlformats-officedocument.presentationml.tags+xml"/>
  <Override PartName="/ppt/tags/tag3023.xml" ContentType="application/vnd.openxmlformats-officedocument.presentationml.tags+xml"/>
  <Override PartName="/ppt/tags/tag3024.xml" ContentType="application/vnd.openxmlformats-officedocument.presentationml.tags+xml"/>
  <Override PartName="/ppt/tags/tag3025.xml" ContentType="application/vnd.openxmlformats-officedocument.presentationml.tags+xml"/>
  <Override PartName="/ppt/tags/tag3026.xml" ContentType="application/vnd.openxmlformats-officedocument.presentationml.tags+xml"/>
  <Override PartName="/ppt/tags/tag3027.xml" ContentType="application/vnd.openxmlformats-officedocument.presentationml.tags+xml"/>
  <Override PartName="/ppt/tags/tag3028.xml" ContentType="application/vnd.openxmlformats-officedocument.presentationml.tags+xml"/>
  <Override PartName="/ppt/tags/tag3029.xml" ContentType="application/vnd.openxmlformats-officedocument.presentationml.tags+xml"/>
  <Override PartName="/ppt/tags/tag3030.xml" ContentType="application/vnd.openxmlformats-officedocument.presentationml.tags+xml"/>
  <Override PartName="/ppt/tags/tag3031.xml" ContentType="application/vnd.openxmlformats-officedocument.presentationml.tags+xml"/>
  <Override PartName="/ppt/tags/tag303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89" r:id="rId3"/>
    <p:sldId id="256" r:id="rId4"/>
    <p:sldId id="268" r:id="rId5"/>
    <p:sldId id="270" r:id="rId6"/>
    <p:sldId id="266" r:id="rId7"/>
    <p:sldId id="271" r:id="rId8"/>
    <p:sldId id="273" r:id="rId9"/>
    <p:sldId id="274" r:id="rId10"/>
    <p:sldId id="275" r:id="rId11"/>
    <p:sldId id="276" r:id="rId12"/>
    <p:sldId id="277" r:id="rId13"/>
    <p:sldId id="278" r:id="rId14"/>
    <p:sldId id="280" r:id="rId15"/>
    <p:sldId id="281" r:id="rId16"/>
    <p:sldId id="282" r:id="rId17"/>
  </p:sldIdLst>
  <p:sldSz cx="9144000" cy="6858000" type="screen4x3"/>
  <p:notesSz cx="6797675" cy="9926638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9/29/2023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63" Type="http://schemas.openxmlformats.org/officeDocument/2006/relationships/tags" Target="../tags/tag63.xml"/><Relationship Id="rId84" Type="http://schemas.openxmlformats.org/officeDocument/2006/relationships/tags" Target="../tags/tag84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28" Type="http://schemas.openxmlformats.org/officeDocument/2006/relationships/tags" Target="../tags/tag128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18" Type="http://schemas.openxmlformats.org/officeDocument/2006/relationships/tags" Target="../tags/tag118.xml"/><Relationship Id="rId134" Type="http://schemas.openxmlformats.org/officeDocument/2006/relationships/slideLayout" Target="../slideLayouts/slideLayout2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124" Type="http://schemas.openxmlformats.org/officeDocument/2006/relationships/tags" Target="../tags/tag124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tags" Target="../tags/tag119.xml"/><Relationship Id="rId44" Type="http://schemas.openxmlformats.org/officeDocument/2006/relationships/tags" Target="../tags/tag44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130" Type="http://schemas.openxmlformats.org/officeDocument/2006/relationships/tags" Target="../tags/tag130.xml"/><Relationship Id="rId135" Type="http://schemas.openxmlformats.org/officeDocument/2006/relationships/image" Target="../media/image1.png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125" Type="http://schemas.openxmlformats.org/officeDocument/2006/relationships/tags" Target="../tags/tag125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131" Type="http://schemas.openxmlformats.org/officeDocument/2006/relationships/tags" Target="../tags/tag131.xml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27" Type="http://schemas.openxmlformats.org/officeDocument/2006/relationships/tags" Target="../tags/tag127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52" Type="http://schemas.openxmlformats.org/officeDocument/2006/relationships/tags" Target="../tags/tag52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26" Type="http://schemas.openxmlformats.org/officeDocument/2006/relationships/tags" Target="../tags/tag26.xml"/><Relationship Id="rId47" Type="http://schemas.openxmlformats.org/officeDocument/2006/relationships/tags" Target="../tags/tag47.xml"/><Relationship Id="rId68" Type="http://schemas.openxmlformats.org/officeDocument/2006/relationships/tags" Target="../tags/tag68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tags" Target="../tags/tag1514.xml"/><Relationship Id="rId21" Type="http://schemas.openxmlformats.org/officeDocument/2006/relationships/tags" Target="../tags/tag1418.xml"/><Relationship Id="rId42" Type="http://schemas.openxmlformats.org/officeDocument/2006/relationships/tags" Target="../tags/tag1439.xml"/><Relationship Id="rId63" Type="http://schemas.openxmlformats.org/officeDocument/2006/relationships/tags" Target="../tags/tag1460.xml"/><Relationship Id="rId84" Type="http://schemas.openxmlformats.org/officeDocument/2006/relationships/tags" Target="../tags/tag1481.xml"/><Relationship Id="rId138" Type="http://schemas.openxmlformats.org/officeDocument/2006/relationships/tags" Target="../tags/tag1535.xml"/><Relationship Id="rId159" Type="http://schemas.openxmlformats.org/officeDocument/2006/relationships/tags" Target="../tags/tag1556.xml"/><Relationship Id="rId170" Type="http://schemas.openxmlformats.org/officeDocument/2006/relationships/tags" Target="../tags/tag1567.xml"/><Relationship Id="rId191" Type="http://schemas.openxmlformats.org/officeDocument/2006/relationships/tags" Target="../tags/tag1588.xml"/><Relationship Id="rId205" Type="http://schemas.openxmlformats.org/officeDocument/2006/relationships/tags" Target="../tags/tag1602.xml"/><Relationship Id="rId226" Type="http://schemas.openxmlformats.org/officeDocument/2006/relationships/tags" Target="../tags/tag1623.xml"/><Relationship Id="rId107" Type="http://schemas.openxmlformats.org/officeDocument/2006/relationships/tags" Target="../tags/tag1504.xml"/><Relationship Id="rId11" Type="http://schemas.openxmlformats.org/officeDocument/2006/relationships/tags" Target="../tags/tag1408.xml"/><Relationship Id="rId32" Type="http://schemas.openxmlformats.org/officeDocument/2006/relationships/tags" Target="../tags/tag1429.xml"/><Relationship Id="rId53" Type="http://schemas.openxmlformats.org/officeDocument/2006/relationships/tags" Target="../tags/tag1450.xml"/><Relationship Id="rId74" Type="http://schemas.openxmlformats.org/officeDocument/2006/relationships/tags" Target="../tags/tag1471.xml"/><Relationship Id="rId128" Type="http://schemas.openxmlformats.org/officeDocument/2006/relationships/tags" Target="../tags/tag1525.xml"/><Relationship Id="rId149" Type="http://schemas.openxmlformats.org/officeDocument/2006/relationships/tags" Target="../tags/tag1546.xml"/><Relationship Id="rId5" Type="http://schemas.openxmlformats.org/officeDocument/2006/relationships/tags" Target="../tags/tag1402.xml"/><Relationship Id="rId95" Type="http://schemas.openxmlformats.org/officeDocument/2006/relationships/tags" Target="../tags/tag1492.xml"/><Relationship Id="rId160" Type="http://schemas.openxmlformats.org/officeDocument/2006/relationships/tags" Target="../tags/tag1557.xml"/><Relationship Id="rId181" Type="http://schemas.openxmlformats.org/officeDocument/2006/relationships/tags" Target="../tags/tag1578.xml"/><Relationship Id="rId216" Type="http://schemas.openxmlformats.org/officeDocument/2006/relationships/tags" Target="../tags/tag1613.xml"/><Relationship Id="rId237" Type="http://schemas.openxmlformats.org/officeDocument/2006/relationships/image" Target="../media/image10.png"/><Relationship Id="rId22" Type="http://schemas.openxmlformats.org/officeDocument/2006/relationships/tags" Target="../tags/tag1419.xml"/><Relationship Id="rId43" Type="http://schemas.openxmlformats.org/officeDocument/2006/relationships/tags" Target="../tags/tag1440.xml"/><Relationship Id="rId64" Type="http://schemas.openxmlformats.org/officeDocument/2006/relationships/tags" Target="../tags/tag1461.xml"/><Relationship Id="rId118" Type="http://schemas.openxmlformats.org/officeDocument/2006/relationships/tags" Target="../tags/tag1515.xml"/><Relationship Id="rId139" Type="http://schemas.openxmlformats.org/officeDocument/2006/relationships/tags" Target="../tags/tag1536.xml"/><Relationship Id="rId85" Type="http://schemas.openxmlformats.org/officeDocument/2006/relationships/tags" Target="../tags/tag1482.xml"/><Relationship Id="rId150" Type="http://schemas.openxmlformats.org/officeDocument/2006/relationships/tags" Target="../tags/tag1547.xml"/><Relationship Id="rId171" Type="http://schemas.openxmlformats.org/officeDocument/2006/relationships/tags" Target="../tags/tag1568.xml"/><Relationship Id="rId192" Type="http://schemas.openxmlformats.org/officeDocument/2006/relationships/tags" Target="../tags/tag1589.xml"/><Relationship Id="rId206" Type="http://schemas.openxmlformats.org/officeDocument/2006/relationships/tags" Target="../tags/tag1603.xml"/><Relationship Id="rId227" Type="http://schemas.openxmlformats.org/officeDocument/2006/relationships/tags" Target="../tags/tag1624.xml"/><Relationship Id="rId12" Type="http://schemas.openxmlformats.org/officeDocument/2006/relationships/tags" Target="../tags/tag1409.xml"/><Relationship Id="rId33" Type="http://schemas.openxmlformats.org/officeDocument/2006/relationships/tags" Target="../tags/tag1430.xml"/><Relationship Id="rId108" Type="http://schemas.openxmlformats.org/officeDocument/2006/relationships/tags" Target="../tags/tag1505.xml"/><Relationship Id="rId129" Type="http://schemas.openxmlformats.org/officeDocument/2006/relationships/tags" Target="../tags/tag1526.xml"/><Relationship Id="rId54" Type="http://schemas.openxmlformats.org/officeDocument/2006/relationships/tags" Target="../tags/tag1451.xml"/><Relationship Id="rId75" Type="http://schemas.openxmlformats.org/officeDocument/2006/relationships/tags" Target="../tags/tag1472.xml"/><Relationship Id="rId96" Type="http://schemas.openxmlformats.org/officeDocument/2006/relationships/tags" Target="../tags/tag1493.xml"/><Relationship Id="rId140" Type="http://schemas.openxmlformats.org/officeDocument/2006/relationships/tags" Target="../tags/tag1537.xml"/><Relationship Id="rId161" Type="http://schemas.openxmlformats.org/officeDocument/2006/relationships/tags" Target="../tags/tag1558.xml"/><Relationship Id="rId182" Type="http://schemas.openxmlformats.org/officeDocument/2006/relationships/tags" Target="../tags/tag1579.xml"/><Relationship Id="rId217" Type="http://schemas.openxmlformats.org/officeDocument/2006/relationships/tags" Target="../tags/tag1614.xml"/><Relationship Id="rId6" Type="http://schemas.openxmlformats.org/officeDocument/2006/relationships/tags" Target="../tags/tag1403.xml"/><Relationship Id="rId23" Type="http://schemas.openxmlformats.org/officeDocument/2006/relationships/tags" Target="../tags/tag1420.xml"/><Relationship Id="rId119" Type="http://schemas.openxmlformats.org/officeDocument/2006/relationships/tags" Target="../tags/tag1516.xml"/><Relationship Id="rId44" Type="http://schemas.openxmlformats.org/officeDocument/2006/relationships/tags" Target="../tags/tag1441.xml"/><Relationship Id="rId65" Type="http://schemas.openxmlformats.org/officeDocument/2006/relationships/tags" Target="../tags/tag1462.xml"/><Relationship Id="rId86" Type="http://schemas.openxmlformats.org/officeDocument/2006/relationships/tags" Target="../tags/tag1483.xml"/><Relationship Id="rId130" Type="http://schemas.openxmlformats.org/officeDocument/2006/relationships/tags" Target="../tags/tag1527.xml"/><Relationship Id="rId151" Type="http://schemas.openxmlformats.org/officeDocument/2006/relationships/tags" Target="../tags/tag1548.xml"/><Relationship Id="rId172" Type="http://schemas.openxmlformats.org/officeDocument/2006/relationships/tags" Target="../tags/tag1569.xml"/><Relationship Id="rId193" Type="http://schemas.openxmlformats.org/officeDocument/2006/relationships/tags" Target="../tags/tag1590.xml"/><Relationship Id="rId207" Type="http://schemas.openxmlformats.org/officeDocument/2006/relationships/tags" Target="../tags/tag1604.xml"/><Relationship Id="rId228" Type="http://schemas.openxmlformats.org/officeDocument/2006/relationships/tags" Target="../tags/tag1625.xml"/><Relationship Id="rId13" Type="http://schemas.openxmlformats.org/officeDocument/2006/relationships/tags" Target="../tags/tag1410.xml"/><Relationship Id="rId109" Type="http://schemas.openxmlformats.org/officeDocument/2006/relationships/tags" Target="../tags/tag1506.xml"/><Relationship Id="rId34" Type="http://schemas.openxmlformats.org/officeDocument/2006/relationships/tags" Target="../tags/tag1431.xml"/><Relationship Id="rId55" Type="http://schemas.openxmlformats.org/officeDocument/2006/relationships/tags" Target="../tags/tag1452.xml"/><Relationship Id="rId76" Type="http://schemas.openxmlformats.org/officeDocument/2006/relationships/tags" Target="../tags/tag1473.xml"/><Relationship Id="rId97" Type="http://schemas.openxmlformats.org/officeDocument/2006/relationships/tags" Target="../tags/tag1494.xml"/><Relationship Id="rId120" Type="http://schemas.openxmlformats.org/officeDocument/2006/relationships/tags" Target="../tags/tag1517.xml"/><Relationship Id="rId141" Type="http://schemas.openxmlformats.org/officeDocument/2006/relationships/tags" Target="../tags/tag1538.xml"/><Relationship Id="rId7" Type="http://schemas.openxmlformats.org/officeDocument/2006/relationships/tags" Target="../tags/tag1404.xml"/><Relationship Id="rId162" Type="http://schemas.openxmlformats.org/officeDocument/2006/relationships/tags" Target="../tags/tag1559.xml"/><Relationship Id="rId183" Type="http://schemas.openxmlformats.org/officeDocument/2006/relationships/tags" Target="../tags/tag1580.xml"/><Relationship Id="rId218" Type="http://schemas.openxmlformats.org/officeDocument/2006/relationships/tags" Target="../tags/tag1615.xml"/><Relationship Id="rId24" Type="http://schemas.openxmlformats.org/officeDocument/2006/relationships/tags" Target="../tags/tag1421.xml"/><Relationship Id="rId45" Type="http://schemas.openxmlformats.org/officeDocument/2006/relationships/tags" Target="../tags/tag1442.xml"/><Relationship Id="rId66" Type="http://schemas.openxmlformats.org/officeDocument/2006/relationships/tags" Target="../tags/tag1463.xml"/><Relationship Id="rId87" Type="http://schemas.openxmlformats.org/officeDocument/2006/relationships/tags" Target="../tags/tag1484.xml"/><Relationship Id="rId110" Type="http://schemas.openxmlformats.org/officeDocument/2006/relationships/tags" Target="../tags/tag1507.xml"/><Relationship Id="rId131" Type="http://schemas.openxmlformats.org/officeDocument/2006/relationships/tags" Target="../tags/tag1528.xml"/><Relationship Id="rId152" Type="http://schemas.openxmlformats.org/officeDocument/2006/relationships/tags" Target="../tags/tag1549.xml"/><Relationship Id="rId173" Type="http://schemas.openxmlformats.org/officeDocument/2006/relationships/tags" Target="../tags/tag1570.xml"/><Relationship Id="rId194" Type="http://schemas.openxmlformats.org/officeDocument/2006/relationships/tags" Target="../tags/tag1591.xml"/><Relationship Id="rId208" Type="http://schemas.openxmlformats.org/officeDocument/2006/relationships/tags" Target="../tags/tag1605.xml"/><Relationship Id="rId229" Type="http://schemas.openxmlformats.org/officeDocument/2006/relationships/tags" Target="../tags/tag1626.xml"/><Relationship Id="rId14" Type="http://schemas.openxmlformats.org/officeDocument/2006/relationships/tags" Target="../tags/tag1411.xml"/><Relationship Id="rId35" Type="http://schemas.openxmlformats.org/officeDocument/2006/relationships/tags" Target="../tags/tag1432.xml"/><Relationship Id="rId56" Type="http://schemas.openxmlformats.org/officeDocument/2006/relationships/tags" Target="../tags/tag1453.xml"/><Relationship Id="rId77" Type="http://schemas.openxmlformats.org/officeDocument/2006/relationships/tags" Target="../tags/tag1474.xml"/><Relationship Id="rId100" Type="http://schemas.openxmlformats.org/officeDocument/2006/relationships/tags" Target="../tags/tag1497.xml"/><Relationship Id="rId8" Type="http://schemas.openxmlformats.org/officeDocument/2006/relationships/tags" Target="../tags/tag1405.xml"/><Relationship Id="rId98" Type="http://schemas.openxmlformats.org/officeDocument/2006/relationships/tags" Target="../tags/tag1495.xml"/><Relationship Id="rId121" Type="http://schemas.openxmlformats.org/officeDocument/2006/relationships/tags" Target="../tags/tag1518.xml"/><Relationship Id="rId142" Type="http://schemas.openxmlformats.org/officeDocument/2006/relationships/tags" Target="../tags/tag1539.xml"/><Relationship Id="rId163" Type="http://schemas.openxmlformats.org/officeDocument/2006/relationships/tags" Target="../tags/tag1560.xml"/><Relationship Id="rId184" Type="http://schemas.openxmlformats.org/officeDocument/2006/relationships/tags" Target="../tags/tag1581.xml"/><Relationship Id="rId219" Type="http://schemas.openxmlformats.org/officeDocument/2006/relationships/tags" Target="../tags/tag1616.xml"/><Relationship Id="rId230" Type="http://schemas.openxmlformats.org/officeDocument/2006/relationships/tags" Target="../tags/tag1627.xml"/><Relationship Id="rId25" Type="http://schemas.openxmlformats.org/officeDocument/2006/relationships/tags" Target="../tags/tag1422.xml"/><Relationship Id="rId46" Type="http://schemas.openxmlformats.org/officeDocument/2006/relationships/tags" Target="../tags/tag1443.xml"/><Relationship Id="rId67" Type="http://schemas.openxmlformats.org/officeDocument/2006/relationships/tags" Target="../tags/tag1464.xml"/><Relationship Id="rId88" Type="http://schemas.openxmlformats.org/officeDocument/2006/relationships/tags" Target="../tags/tag1485.xml"/><Relationship Id="rId111" Type="http://schemas.openxmlformats.org/officeDocument/2006/relationships/tags" Target="../tags/tag1508.xml"/><Relationship Id="rId132" Type="http://schemas.openxmlformats.org/officeDocument/2006/relationships/tags" Target="../tags/tag1529.xml"/><Relationship Id="rId153" Type="http://schemas.openxmlformats.org/officeDocument/2006/relationships/tags" Target="../tags/tag1550.xml"/><Relationship Id="rId174" Type="http://schemas.openxmlformats.org/officeDocument/2006/relationships/tags" Target="../tags/tag1571.xml"/><Relationship Id="rId195" Type="http://schemas.openxmlformats.org/officeDocument/2006/relationships/tags" Target="../tags/tag1592.xml"/><Relationship Id="rId209" Type="http://schemas.openxmlformats.org/officeDocument/2006/relationships/tags" Target="../tags/tag1606.xml"/><Relationship Id="rId190" Type="http://schemas.openxmlformats.org/officeDocument/2006/relationships/tags" Target="../tags/tag1587.xml"/><Relationship Id="rId204" Type="http://schemas.openxmlformats.org/officeDocument/2006/relationships/tags" Target="../tags/tag1601.xml"/><Relationship Id="rId220" Type="http://schemas.openxmlformats.org/officeDocument/2006/relationships/tags" Target="../tags/tag1617.xml"/><Relationship Id="rId225" Type="http://schemas.openxmlformats.org/officeDocument/2006/relationships/tags" Target="../tags/tag1622.xml"/><Relationship Id="rId15" Type="http://schemas.openxmlformats.org/officeDocument/2006/relationships/tags" Target="../tags/tag1412.xml"/><Relationship Id="rId36" Type="http://schemas.openxmlformats.org/officeDocument/2006/relationships/tags" Target="../tags/tag1433.xml"/><Relationship Id="rId57" Type="http://schemas.openxmlformats.org/officeDocument/2006/relationships/tags" Target="../tags/tag1454.xml"/><Relationship Id="rId106" Type="http://schemas.openxmlformats.org/officeDocument/2006/relationships/tags" Target="../tags/tag1503.xml"/><Relationship Id="rId127" Type="http://schemas.openxmlformats.org/officeDocument/2006/relationships/tags" Target="../tags/tag1524.xml"/><Relationship Id="rId10" Type="http://schemas.openxmlformats.org/officeDocument/2006/relationships/tags" Target="../tags/tag1407.xml"/><Relationship Id="rId31" Type="http://schemas.openxmlformats.org/officeDocument/2006/relationships/tags" Target="../tags/tag1428.xml"/><Relationship Id="rId52" Type="http://schemas.openxmlformats.org/officeDocument/2006/relationships/tags" Target="../tags/tag1449.xml"/><Relationship Id="rId73" Type="http://schemas.openxmlformats.org/officeDocument/2006/relationships/tags" Target="../tags/tag1470.xml"/><Relationship Id="rId78" Type="http://schemas.openxmlformats.org/officeDocument/2006/relationships/tags" Target="../tags/tag1475.xml"/><Relationship Id="rId94" Type="http://schemas.openxmlformats.org/officeDocument/2006/relationships/tags" Target="../tags/tag1491.xml"/><Relationship Id="rId99" Type="http://schemas.openxmlformats.org/officeDocument/2006/relationships/tags" Target="../tags/tag1496.xml"/><Relationship Id="rId101" Type="http://schemas.openxmlformats.org/officeDocument/2006/relationships/tags" Target="../tags/tag1498.xml"/><Relationship Id="rId122" Type="http://schemas.openxmlformats.org/officeDocument/2006/relationships/tags" Target="../tags/tag1519.xml"/><Relationship Id="rId143" Type="http://schemas.openxmlformats.org/officeDocument/2006/relationships/tags" Target="../tags/tag1540.xml"/><Relationship Id="rId148" Type="http://schemas.openxmlformats.org/officeDocument/2006/relationships/tags" Target="../tags/tag1545.xml"/><Relationship Id="rId164" Type="http://schemas.openxmlformats.org/officeDocument/2006/relationships/tags" Target="../tags/tag1561.xml"/><Relationship Id="rId169" Type="http://schemas.openxmlformats.org/officeDocument/2006/relationships/tags" Target="../tags/tag1566.xml"/><Relationship Id="rId185" Type="http://schemas.openxmlformats.org/officeDocument/2006/relationships/tags" Target="../tags/tag1582.xml"/><Relationship Id="rId4" Type="http://schemas.openxmlformats.org/officeDocument/2006/relationships/tags" Target="../tags/tag1401.xml"/><Relationship Id="rId9" Type="http://schemas.openxmlformats.org/officeDocument/2006/relationships/tags" Target="../tags/tag1406.xml"/><Relationship Id="rId180" Type="http://schemas.openxmlformats.org/officeDocument/2006/relationships/tags" Target="../tags/tag1577.xml"/><Relationship Id="rId210" Type="http://schemas.openxmlformats.org/officeDocument/2006/relationships/tags" Target="../tags/tag1607.xml"/><Relationship Id="rId215" Type="http://schemas.openxmlformats.org/officeDocument/2006/relationships/tags" Target="../tags/tag1612.xml"/><Relationship Id="rId236" Type="http://schemas.openxmlformats.org/officeDocument/2006/relationships/slideLayout" Target="../slideLayouts/slideLayout2.xml"/><Relationship Id="rId26" Type="http://schemas.openxmlformats.org/officeDocument/2006/relationships/tags" Target="../tags/tag1423.xml"/><Relationship Id="rId231" Type="http://schemas.openxmlformats.org/officeDocument/2006/relationships/tags" Target="../tags/tag1628.xml"/><Relationship Id="rId47" Type="http://schemas.openxmlformats.org/officeDocument/2006/relationships/tags" Target="../tags/tag1444.xml"/><Relationship Id="rId68" Type="http://schemas.openxmlformats.org/officeDocument/2006/relationships/tags" Target="../tags/tag1465.xml"/><Relationship Id="rId89" Type="http://schemas.openxmlformats.org/officeDocument/2006/relationships/tags" Target="../tags/tag1486.xml"/><Relationship Id="rId112" Type="http://schemas.openxmlformats.org/officeDocument/2006/relationships/tags" Target="../tags/tag1509.xml"/><Relationship Id="rId133" Type="http://schemas.openxmlformats.org/officeDocument/2006/relationships/tags" Target="../tags/tag1530.xml"/><Relationship Id="rId154" Type="http://schemas.openxmlformats.org/officeDocument/2006/relationships/tags" Target="../tags/tag1551.xml"/><Relationship Id="rId175" Type="http://schemas.openxmlformats.org/officeDocument/2006/relationships/tags" Target="../tags/tag1572.xml"/><Relationship Id="rId196" Type="http://schemas.openxmlformats.org/officeDocument/2006/relationships/tags" Target="../tags/tag1593.xml"/><Relationship Id="rId200" Type="http://schemas.openxmlformats.org/officeDocument/2006/relationships/tags" Target="../tags/tag1597.xml"/><Relationship Id="rId16" Type="http://schemas.openxmlformats.org/officeDocument/2006/relationships/tags" Target="../tags/tag1413.xml"/><Relationship Id="rId221" Type="http://schemas.openxmlformats.org/officeDocument/2006/relationships/tags" Target="../tags/tag1618.xml"/><Relationship Id="rId37" Type="http://schemas.openxmlformats.org/officeDocument/2006/relationships/tags" Target="../tags/tag1434.xml"/><Relationship Id="rId58" Type="http://schemas.openxmlformats.org/officeDocument/2006/relationships/tags" Target="../tags/tag1455.xml"/><Relationship Id="rId79" Type="http://schemas.openxmlformats.org/officeDocument/2006/relationships/tags" Target="../tags/tag1476.xml"/><Relationship Id="rId102" Type="http://schemas.openxmlformats.org/officeDocument/2006/relationships/tags" Target="../tags/tag1499.xml"/><Relationship Id="rId123" Type="http://schemas.openxmlformats.org/officeDocument/2006/relationships/tags" Target="../tags/tag1520.xml"/><Relationship Id="rId144" Type="http://schemas.openxmlformats.org/officeDocument/2006/relationships/tags" Target="../tags/tag1541.xml"/><Relationship Id="rId90" Type="http://schemas.openxmlformats.org/officeDocument/2006/relationships/tags" Target="../tags/tag1487.xml"/><Relationship Id="rId165" Type="http://schemas.openxmlformats.org/officeDocument/2006/relationships/tags" Target="../tags/tag1562.xml"/><Relationship Id="rId186" Type="http://schemas.openxmlformats.org/officeDocument/2006/relationships/tags" Target="../tags/tag1583.xml"/><Relationship Id="rId211" Type="http://schemas.openxmlformats.org/officeDocument/2006/relationships/tags" Target="../tags/tag1608.xml"/><Relationship Id="rId232" Type="http://schemas.openxmlformats.org/officeDocument/2006/relationships/tags" Target="../tags/tag1629.xml"/><Relationship Id="rId27" Type="http://schemas.openxmlformats.org/officeDocument/2006/relationships/tags" Target="../tags/tag1424.xml"/><Relationship Id="rId48" Type="http://schemas.openxmlformats.org/officeDocument/2006/relationships/tags" Target="../tags/tag1445.xml"/><Relationship Id="rId69" Type="http://schemas.openxmlformats.org/officeDocument/2006/relationships/tags" Target="../tags/tag1466.xml"/><Relationship Id="rId113" Type="http://schemas.openxmlformats.org/officeDocument/2006/relationships/tags" Target="../tags/tag1510.xml"/><Relationship Id="rId134" Type="http://schemas.openxmlformats.org/officeDocument/2006/relationships/tags" Target="../tags/tag1531.xml"/><Relationship Id="rId80" Type="http://schemas.openxmlformats.org/officeDocument/2006/relationships/tags" Target="../tags/tag1477.xml"/><Relationship Id="rId155" Type="http://schemas.openxmlformats.org/officeDocument/2006/relationships/tags" Target="../tags/tag1552.xml"/><Relationship Id="rId176" Type="http://schemas.openxmlformats.org/officeDocument/2006/relationships/tags" Target="../tags/tag1573.xml"/><Relationship Id="rId197" Type="http://schemas.openxmlformats.org/officeDocument/2006/relationships/tags" Target="../tags/tag1594.xml"/><Relationship Id="rId201" Type="http://schemas.openxmlformats.org/officeDocument/2006/relationships/tags" Target="../tags/tag1598.xml"/><Relationship Id="rId222" Type="http://schemas.openxmlformats.org/officeDocument/2006/relationships/tags" Target="../tags/tag1619.xml"/><Relationship Id="rId17" Type="http://schemas.openxmlformats.org/officeDocument/2006/relationships/tags" Target="../tags/tag1414.xml"/><Relationship Id="rId38" Type="http://schemas.openxmlformats.org/officeDocument/2006/relationships/tags" Target="../tags/tag1435.xml"/><Relationship Id="rId59" Type="http://schemas.openxmlformats.org/officeDocument/2006/relationships/tags" Target="../tags/tag1456.xml"/><Relationship Id="rId103" Type="http://schemas.openxmlformats.org/officeDocument/2006/relationships/tags" Target="../tags/tag1500.xml"/><Relationship Id="rId124" Type="http://schemas.openxmlformats.org/officeDocument/2006/relationships/tags" Target="../tags/tag1521.xml"/><Relationship Id="rId70" Type="http://schemas.openxmlformats.org/officeDocument/2006/relationships/tags" Target="../tags/tag1467.xml"/><Relationship Id="rId91" Type="http://schemas.openxmlformats.org/officeDocument/2006/relationships/tags" Target="../tags/tag1488.xml"/><Relationship Id="rId145" Type="http://schemas.openxmlformats.org/officeDocument/2006/relationships/tags" Target="../tags/tag1542.xml"/><Relationship Id="rId166" Type="http://schemas.openxmlformats.org/officeDocument/2006/relationships/tags" Target="../tags/tag1563.xml"/><Relationship Id="rId187" Type="http://schemas.openxmlformats.org/officeDocument/2006/relationships/tags" Target="../tags/tag1584.xml"/><Relationship Id="rId1" Type="http://schemas.openxmlformats.org/officeDocument/2006/relationships/tags" Target="../tags/tag1398.xml"/><Relationship Id="rId212" Type="http://schemas.openxmlformats.org/officeDocument/2006/relationships/tags" Target="../tags/tag1609.xml"/><Relationship Id="rId233" Type="http://schemas.openxmlformats.org/officeDocument/2006/relationships/tags" Target="../tags/tag1630.xml"/><Relationship Id="rId28" Type="http://schemas.openxmlformats.org/officeDocument/2006/relationships/tags" Target="../tags/tag1425.xml"/><Relationship Id="rId49" Type="http://schemas.openxmlformats.org/officeDocument/2006/relationships/tags" Target="../tags/tag1446.xml"/><Relationship Id="rId114" Type="http://schemas.openxmlformats.org/officeDocument/2006/relationships/tags" Target="../tags/tag1511.xml"/><Relationship Id="rId60" Type="http://schemas.openxmlformats.org/officeDocument/2006/relationships/tags" Target="../tags/tag1457.xml"/><Relationship Id="rId81" Type="http://schemas.openxmlformats.org/officeDocument/2006/relationships/tags" Target="../tags/tag1478.xml"/><Relationship Id="rId135" Type="http://schemas.openxmlformats.org/officeDocument/2006/relationships/tags" Target="../tags/tag1532.xml"/><Relationship Id="rId156" Type="http://schemas.openxmlformats.org/officeDocument/2006/relationships/tags" Target="../tags/tag1553.xml"/><Relationship Id="rId177" Type="http://schemas.openxmlformats.org/officeDocument/2006/relationships/tags" Target="../tags/tag1574.xml"/><Relationship Id="rId198" Type="http://schemas.openxmlformats.org/officeDocument/2006/relationships/tags" Target="../tags/tag1595.xml"/><Relationship Id="rId202" Type="http://schemas.openxmlformats.org/officeDocument/2006/relationships/tags" Target="../tags/tag1599.xml"/><Relationship Id="rId223" Type="http://schemas.openxmlformats.org/officeDocument/2006/relationships/tags" Target="../tags/tag1620.xml"/><Relationship Id="rId18" Type="http://schemas.openxmlformats.org/officeDocument/2006/relationships/tags" Target="../tags/tag1415.xml"/><Relationship Id="rId39" Type="http://schemas.openxmlformats.org/officeDocument/2006/relationships/tags" Target="../tags/tag1436.xml"/><Relationship Id="rId50" Type="http://schemas.openxmlformats.org/officeDocument/2006/relationships/tags" Target="../tags/tag1447.xml"/><Relationship Id="rId104" Type="http://schemas.openxmlformats.org/officeDocument/2006/relationships/tags" Target="../tags/tag1501.xml"/><Relationship Id="rId125" Type="http://schemas.openxmlformats.org/officeDocument/2006/relationships/tags" Target="../tags/tag1522.xml"/><Relationship Id="rId146" Type="http://schemas.openxmlformats.org/officeDocument/2006/relationships/tags" Target="../tags/tag1543.xml"/><Relationship Id="rId167" Type="http://schemas.openxmlformats.org/officeDocument/2006/relationships/tags" Target="../tags/tag1564.xml"/><Relationship Id="rId188" Type="http://schemas.openxmlformats.org/officeDocument/2006/relationships/tags" Target="../tags/tag1585.xml"/><Relationship Id="rId71" Type="http://schemas.openxmlformats.org/officeDocument/2006/relationships/tags" Target="../tags/tag1468.xml"/><Relationship Id="rId92" Type="http://schemas.openxmlformats.org/officeDocument/2006/relationships/tags" Target="../tags/tag1489.xml"/><Relationship Id="rId213" Type="http://schemas.openxmlformats.org/officeDocument/2006/relationships/tags" Target="../tags/tag1610.xml"/><Relationship Id="rId234" Type="http://schemas.openxmlformats.org/officeDocument/2006/relationships/tags" Target="../tags/tag1631.xml"/><Relationship Id="rId2" Type="http://schemas.openxmlformats.org/officeDocument/2006/relationships/tags" Target="../tags/tag1399.xml"/><Relationship Id="rId29" Type="http://schemas.openxmlformats.org/officeDocument/2006/relationships/tags" Target="../tags/tag1426.xml"/><Relationship Id="rId40" Type="http://schemas.openxmlformats.org/officeDocument/2006/relationships/tags" Target="../tags/tag1437.xml"/><Relationship Id="rId115" Type="http://schemas.openxmlformats.org/officeDocument/2006/relationships/tags" Target="../tags/tag1512.xml"/><Relationship Id="rId136" Type="http://schemas.openxmlformats.org/officeDocument/2006/relationships/tags" Target="../tags/tag1533.xml"/><Relationship Id="rId157" Type="http://schemas.openxmlformats.org/officeDocument/2006/relationships/tags" Target="../tags/tag1554.xml"/><Relationship Id="rId178" Type="http://schemas.openxmlformats.org/officeDocument/2006/relationships/tags" Target="../tags/tag1575.xml"/><Relationship Id="rId61" Type="http://schemas.openxmlformats.org/officeDocument/2006/relationships/tags" Target="../tags/tag1458.xml"/><Relationship Id="rId82" Type="http://schemas.openxmlformats.org/officeDocument/2006/relationships/tags" Target="../tags/tag1479.xml"/><Relationship Id="rId199" Type="http://schemas.openxmlformats.org/officeDocument/2006/relationships/tags" Target="../tags/tag1596.xml"/><Relationship Id="rId203" Type="http://schemas.openxmlformats.org/officeDocument/2006/relationships/tags" Target="../tags/tag1600.xml"/><Relationship Id="rId19" Type="http://schemas.openxmlformats.org/officeDocument/2006/relationships/tags" Target="../tags/tag1416.xml"/><Relationship Id="rId224" Type="http://schemas.openxmlformats.org/officeDocument/2006/relationships/tags" Target="../tags/tag1621.xml"/><Relationship Id="rId30" Type="http://schemas.openxmlformats.org/officeDocument/2006/relationships/tags" Target="../tags/tag1427.xml"/><Relationship Id="rId105" Type="http://schemas.openxmlformats.org/officeDocument/2006/relationships/tags" Target="../tags/tag1502.xml"/><Relationship Id="rId126" Type="http://schemas.openxmlformats.org/officeDocument/2006/relationships/tags" Target="../tags/tag1523.xml"/><Relationship Id="rId147" Type="http://schemas.openxmlformats.org/officeDocument/2006/relationships/tags" Target="../tags/tag1544.xml"/><Relationship Id="rId168" Type="http://schemas.openxmlformats.org/officeDocument/2006/relationships/tags" Target="../tags/tag1565.xml"/><Relationship Id="rId51" Type="http://schemas.openxmlformats.org/officeDocument/2006/relationships/tags" Target="../tags/tag1448.xml"/><Relationship Id="rId72" Type="http://schemas.openxmlformats.org/officeDocument/2006/relationships/tags" Target="../tags/tag1469.xml"/><Relationship Id="rId93" Type="http://schemas.openxmlformats.org/officeDocument/2006/relationships/tags" Target="../tags/tag1490.xml"/><Relationship Id="rId189" Type="http://schemas.openxmlformats.org/officeDocument/2006/relationships/tags" Target="../tags/tag1586.xml"/><Relationship Id="rId3" Type="http://schemas.openxmlformats.org/officeDocument/2006/relationships/tags" Target="../tags/tag1400.xml"/><Relationship Id="rId214" Type="http://schemas.openxmlformats.org/officeDocument/2006/relationships/tags" Target="../tags/tag1611.xml"/><Relationship Id="rId235" Type="http://schemas.openxmlformats.org/officeDocument/2006/relationships/tags" Target="../tags/tag1632.xml"/><Relationship Id="rId116" Type="http://schemas.openxmlformats.org/officeDocument/2006/relationships/tags" Target="../tags/tag1513.xml"/><Relationship Id="rId137" Type="http://schemas.openxmlformats.org/officeDocument/2006/relationships/tags" Target="../tags/tag1534.xml"/><Relationship Id="rId158" Type="http://schemas.openxmlformats.org/officeDocument/2006/relationships/tags" Target="../tags/tag1555.xml"/><Relationship Id="rId20" Type="http://schemas.openxmlformats.org/officeDocument/2006/relationships/tags" Target="../tags/tag1417.xml"/><Relationship Id="rId41" Type="http://schemas.openxmlformats.org/officeDocument/2006/relationships/tags" Target="../tags/tag1438.xml"/><Relationship Id="rId62" Type="http://schemas.openxmlformats.org/officeDocument/2006/relationships/tags" Target="../tags/tag1459.xml"/><Relationship Id="rId83" Type="http://schemas.openxmlformats.org/officeDocument/2006/relationships/tags" Target="../tags/tag1480.xml"/><Relationship Id="rId179" Type="http://schemas.openxmlformats.org/officeDocument/2006/relationships/tags" Target="../tags/tag1576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tags" Target="../tags/tag1749.xml"/><Relationship Id="rId21" Type="http://schemas.openxmlformats.org/officeDocument/2006/relationships/tags" Target="../tags/tag1653.xml"/><Relationship Id="rId42" Type="http://schemas.openxmlformats.org/officeDocument/2006/relationships/tags" Target="../tags/tag1674.xml"/><Relationship Id="rId63" Type="http://schemas.openxmlformats.org/officeDocument/2006/relationships/tags" Target="../tags/tag1695.xml"/><Relationship Id="rId84" Type="http://schemas.openxmlformats.org/officeDocument/2006/relationships/tags" Target="../tags/tag1716.xml"/><Relationship Id="rId138" Type="http://schemas.openxmlformats.org/officeDocument/2006/relationships/tags" Target="../tags/tag1770.xml"/><Relationship Id="rId159" Type="http://schemas.openxmlformats.org/officeDocument/2006/relationships/tags" Target="../tags/tag1791.xml"/><Relationship Id="rId170" Type="http://schemas.openxmlformats.org/officeDocument/2006/relationships/tags" Target="../tags/tag1802.xml"/><Relationship Id="rId107" Type="http://schemas.openxmlformats.org/officeDocument/2006/relationships/tags" Target="../tags/tag1739.xml"/><Relationship Id="rId11" Type="http://schemas.openxmlformats.org/officeDocument/2006/relationships/tags" Target="../tags/tag1643.xml"/><Relationship Id="rId32" Type="http://schemas.openxmlformats.org/officeDocument/2006/relationships/tags" Target="../tags/tag1664.xml"/><Relationship Id="rId53" Type="http://schemas.openxmlformats.org/officeDocument/2006/relationships/tags" Target="../tags/tag1685.xml"/><Relationship Id="rId74" Type="http://schemas.openxmlformats.org/officeDocument/2006/relationships/tags" Target="../tags/tag1706.xml"/><Relationship Id="rId128" Type="http://schemas.openxmlformats.org/officeDocument/2006/relationships/tags" Target="../tags/tag1760.xml"/><Relationship Id="rId149" Type="http://schemas.openxmlformats.org/officeDocument/2006/relationships/tags" Target="../tags/tag1781.xml"/><Relationship Id="rId5" Type="http://schemas.openxmlformats.org/officeDocument/2006/relationships/tags" Target="../tags/tag1637.xml"/><Relationship Id="rId95" Type="http://schemas.openxmlformats.org/officeDocument/2006/relationships/tags" Target="../tags/tag1727.xml"/><Relationship Id="rId160" Type="http://schemas.openxmlformats.org/officeDocument/2006/relationships/tags" Target="../tags/tag1792.xml"/><Relationship Id="rId181" Type="http://schemas.openxmlformats.org/officeDocument/2006/relationships/slideLayout" Target="../slideLayouts/slideLayout2.xml"/><Relationship Id="rId22" Type="http://schemas.openxmlformats.org/officeDocument/2006/relationships/tags" Target="../tags/tag1654.xml"/><Relationship Id="rId43" Type="http://schemas.openxmlformats.org/officeDocument/2006/relationships/tags" Target="../tags/tag1675.xml"/><Relationship Id="rId64" Type="http://schemas.openxmlformats.org/officeDocument/2006/relationships/tags" Target="../tags/tag1696.xml"/><Relationship Id="rId118" Type="http://schemas.openxmlformats.org/officeDocument/2006/relationships/tags" Target="../tags/tag1750.xml"/><Relationship Id="rId139" Type="http://schemas.openxmlformats.org/officeDocument/2006/relationships/tags" Target="../tags/tag1771.xml"/><Relationship Id="rId85" Type="http://schemas.openxmlformats.org/officeDocument/2006/relationships/tags" Target="../tags/tag1717.xml"/><Relationship Id="rId150" Type="http://schemas.openxmlformats.org/officeDocument/2006/relationships/tags" Target="../tags/tag1782.xml"/><Relationship Id="rId171" Type="http://schemas.openxmlformats.org/officeDocument/2006/relationships/tags" Target="../tags/tag1803.xml"/><Relationship Id="rId12" Type="http://schemas.openxmlformats.org/officeDocument/2006/relationships/tags" Target="../tags/tag1644.xml"/><Relationship Id="rId33" Type="http://schemas.openxmlformats.org/officeDocument/2006/relationships/tags" Target="../tags/tag1665.xml"/><Relationship Id="rId108" Type="http://schemas.openxmlformats.org/officeDocument/2006/relationships/tags" Target="../tags/tag1740.xml"/><Relationship Id="rId129" Type="http://schemas.openxmlformats.org/officeDocument/2006/relationships/tags" Target="../tags/tag1761.xml"/><Relationship Id="rId54" Type="http://schemas.openxmlformats.org/officeDocument/2006/relationships/tags" Target="../tags/tag1686.xml"/><Relationship Id="rId75" Type="http://schemas.openxmlformats.org/officeDocument/2006/relationships/tags" Target="../tags/tag1707.xml"/><Relationship Id="rId96" Type="http://schemas.openxmlformats.org/officeDocument/2006/relationships/tags" Target="../tags/tag1728.xml"/><Relationship Id="rId140" Type="http://schemas.openxmlformats.org/officeDocument/2006/relationships/tags" Target="../tags/tag1772.xml"/><Relationship Id="rId161" Type="http://schemas.openxmlformats.org/officeDocument/2006/relationships/tags" Target="../tags/tag1793.xml"/><Relationship Id="rId182" Type="http://schemas.openxmlformats.org/officeDocument/2006/relationships/image" Target="../media/image11.png"/><Relationship Id="rId6" Type="http://schemas.openxmlformats.org/officeDocument/2006/relationships/tags" Target="../tags/tag1638.xml"/><Relationship Id="rId23" Type="http://schemas.openxmlformats.org/officeDocument/2006/relationships/tags" Target="../tags/tag1655.xml"/><Relationship Id="rId119" Type="http://schemas.openxmlformats.org/officeDocument/2006/relationships/tags" Target="../tags/tag1751.xml"/><Relationship Id="rId44" Type="http://schemas.openxmlformats.org/officeDocument/2006/relationships/tags" Target="../tags/tag1676.xml"/><Relationship Id="rId60" Type="http://schemas.openxmlformats.org/officeDocument/2006/relationships/tags" Target="../tags/tag1692.xml"/><Relationship Id="rId65" Type="http://schemas.openxmlformats.org/officeDocument/2006/relationships/tags" Target="../tags/tag1697.xml"/><Relationship Id="rId81" Type="http://schemas.openxmlformats.org/officeDocument/2006/relationships/tags" Target="../tags/tag1713.xml"/><Relationship Id="rId86" Type="http://schemas.openxmlformats.org/officeDocument/2006/relationships/tags" Target="../tags/tag1718.xml"/><Relationship Id="rId130" Type="http://schemas.openxmlformats.org/officeDocument/2006/relationships/tags" Target="../tags/tag1762.xml"/><Relationship Id="rId135" Type="http://schemas.openxmlformats.org/officeDocument/2006/relationships/tags" Target="../tags/tag1767.xml"/><Relationship Id="rId151" Type="http://schemas.openxmlformats.org/officeDocument/2006/relationships/tags" Target="../tags/tag1783.xml"/><Relationship Id="rId156" Type="http://schemas.openxmlformats.org/officeDocument/2006/relationships/tags" Target="../tags/tag1788.xml"/><Relationship Id="rId177" Type="http://schemas.openxmlformats.org/officeDocument/2006/relationships/tags" Target="../tags/tag1809.xml"/><Relationship Id="rId172" Type="http://schemas.openxmlformats.org/officeDocument/2006/relationships/tags" Target="../tags/tag1804.xml"/><Relationship Id="rId13" Type="http://schemas.openxmlformats.org/officeDocument/2006/relationships/tags" Target="../tags/tag1645.xml"/><Relationship Id="rId18" Type="http://schemas.openxmlformats.org/officeDocument/2006/relationships/tags" Target="../tags/tag1650.xml"/><Relationship Id="rId39" Type="http://schemas.openxmlformats.org/officeDocument/2006/relationships/tags" Target="../tags/tag1671.xml"/><Relationship Id="rId109" Type="http://schemas.openxmlformats.org/officeDocument/2006/relationships/tags" Target="../tags/tag1741.xml"/><Relationship Id="rId34" Type="http://schemas.openxmlformats.org/officeDocument/2006/relationships/tags" Target="../tags/tag1666.xml"/><Relationship Id="rId50" Type="http://schemas.openxmlformats.org/officeDocument/2006/relationships/tags" Target="../tags/tag1682.xml"/><Relationship Id="rId55" Type="http://schemas.openxmlformats.org/officeDocument/2006/relationships/tags" Target="../tags/tag1687.xml"/><Relationship Id="rId76" Type="http://schemas.openxmlformats.org/officeDocument/2006/relationships/tags" Target="../tags/tag1708.xml"/><Relationship Id="rId97" Type="http://schemas.openxmlformats.org/officeDocument/2006/relationships/tags" Target="../tags/tag1729.xml"/><Relationship Id="rId104" Type="http://schemas.openxmlformats.org/officeDocument/2006/relationships/tags" Target="../tags/tag1736.xml"/><Relationship Id="rId120" Type="http://schemas.openxmlformats.org/officeDocument/2006/relationships/tags" Target="../tags/tag1752.xml"/><Relationship Id="rId125" Type="http://schemas.openxmlformats.org/officeDocument/2006/relationships/tags" Target="../tags/tag1757.xml"/><Relationship Id="rId141" Type="http://schemas.openxmlformats.org/officeDocument/2006/relationships/tags" Target="../tags/tag1773.xml"/><Relationship Id="rId146" Type="http://schemas.openxmlformats.org/officeDocument/2006/relationships/tags" Target="../tags/tag1778.xml"/><Relationship Id="rId167" Type="http://schemas.openxmlformats.org/officeDocument/2006/relationships/tags" Target="../tags/tag1799.xml"/><Relationship Id="rId7" Type="http://schemas.openxmlformats.org/officeDocument/2006/relationships/tags" Target="../tags/tag1639.xml"/><Relationship Id="rId71" Type="http://schemas.openxmlformats.org/officeDocument/2006/relationships/tags" Target="../tags/tag1703.xml"/><Relationship Id="rId92" Type="http://schemas.openxmlformats.org/officeDocument/2006/relationships/tags" Target="../tags/tag1724.xml"/><Relationship Id="rId162" Type="http://schemas.openxmlformats.org/officeDocument/2006/relationships/tags" Target="../tags/tag1794.xml"/><Relationship Id="rId2" Type="http://schemas.openxmlformats.org/officeDocument/2006/relationships/tags" Target="../tags/tag1634.xml"/><Relationship Id="rId29" Type="http://schemas.openxmlformats.org/officeDocument/2006/relationships/tags" Target="../tags/tag1661.xml"/><Relationship Id="rId24" Type="http://schemas.openxmlformats.org/officeDocument/2006/relationships/tags" Target="../tags/tag1656.xml"/><Relationship Id="rId40" Type="http://schemas.openxmlformats.org/officeDocument/2006/relationships/tags" Target="../tags/tag1672.xml"/><Relationship Id="rId45" Type="http://schemas.openxmlformats.org/officeDocument/2006/relationships/tags" Target="../tags/tag1677.xml"/><Relationship Id="rId66" Type="http://schemas.openxmlformats.org/officeDocument/2006/relationships/tags" Target="../tags/tag1698.xml"/><Relationship Id="rId87" Type="http://schemas.openxmlformats.org/officeDocument/2006/relationships/tags" Target="../tags/tag1719.xml"/><Relationship Id="rId110" Type="http://schemas.openxmlformats.org/officeDocument/2006/relationships/tags" Target="../tags/tag1742.xml"/><Relationship Id="rId115" Type="http://schemas.openxmlformats.org/officeDocument/2006/relationships/tags" Target="../tags/tag1747.xml"/><Relationship Id="rId131" Type="http://schemas.openxmlformats.org/officeDocument/2006/relationships/tags" Target="../tags/tag1763.xml"/><Relationship Id="rId136" Type="http://schemas.openxmlformats.org/officeDocument/2006/relationships/tags" Target="../tags/tag1768.xml"/><Relationship Id="rId157" Type="http://schemas.openxmlformats.org/officeDocument/2006/relationships/tags" Target="../tags/tag1789.xml"/><Relationship Id="rId178" Type="http://schemas.openxmlformats.org/officeDocument/2006/relationships/tags" Target="../tags/tag1810.xml"/><Relationship Id="rId61" Type="http://schemas.openxmlformats.org/officeDocument/2006/relationships/tags" Target="../tags/tag1693.xml"/><Relationship Id="rId82" Type="http://schemas.openxmlformats.org/officeDocument/2006/relationships/tags" Target="../tags/tag1714.xml"/><Relationship Id="rId152" Type="http://schemas.openxmlformats.org/officeDocument/2006/relationships/tags" Target="../tags/tag1784.xml"/><Relationship Id="rId173" Type="http://schemas.openxmlformats.org/officeDocument/2006/relationships/tags" Target="../tags/tag1805.xml"/><Relationship Id="rId19" Type="http://schemas.openxmlformats.org/officeDocument/2006/relationships/tags" Target="../tags/tag1651.xml"/><Relationship Id="rId14" Type="http://schemas.openxmlformats.org/officeDocument/2006/relationships/tags" Target="../tags/tag1646.xml"/><Relationship Id="rId30" Type="http://schemas.openxmlformats.org/officeDocument/2006/relationships/tags" Target="../tags/tag1662.xml"/><Relationship Id="rId35" Type="http://schemas.openxmlformats.org/officeDocument/2006/relationships/tags" Target="../tags/tag1667.xml"/><Relationship Id="rId56" Type="http://schemas.openxmlformats.org/officeDocument/2006/relationships/tags" Target="../tags/tag1688.xml"/><Relationship Id="rId77" Type="http://schemas.openxmlformats.org/officeDocument/2006/relationships/tags" Target="../tags/tag1709.xml"/><Relationship Id="rId100" Type="http://schemas.openxmlformats.org/officeDocument/2006/relationships/tags" Target="../tags/tag1732.xml"/><Relationship Id="rId105" Type="http://schemas.openxmlformats.org/officeDocument/2006/relationships/tags" Target="../tags/tag1737.xml"/><Relationship Id="rId126" Type="http://schemas.openxmlformats.org/officeDocument/2006/relationships/tags" Target="../tags/tag1758.xml"/><Relationship Id="rId147" Type="http://schemas.openxmlformats.org/officeDocument/2006/relationships/tags" Target="../tags/tag1779.xml"/><Relationship Id="rId168" Type="http://schemas.openxmlformats.org/officeDocument/2006/relationships/tags" Target="../tags/tag1800.xml"/><Relationship Id="rId8" Type="http://schemas.openxmlformats.org/officeDocument/2006/relationships/tags" Target="../tags/tag1640.xml"/><Relationship Id="rId51" Type="http://schemas.openxmlformats.org/officeDocument/2006/relationships/tags" Target="../tags/tag1683.xml"/><Relationship Id="rId72" Type="http://schemas.openxmlformats.org/officeDocument/2006/relationships/tags" Target="../tags/tag1704.xml"/><Relationship Id="rId93" Type="http://schemas.openxmlformats.org/officeDocument/2006/relationships/tags" Target="../tags/tag1725.xml"/><Relationship Id="rId98" Type="http://schemas.openxmlformats.org/officeDocument/2006/relationships/tags" Target="../tags/tag1730.xml"/><Relationship Id="rId121" Type="http://schemas.openxmlformats.org/officeDocument/2006/relationships/tags" Target="../tags/tag1753.xml"/><Relationship Id="rId142" Type="http://schemas.openxmlformats.org/officeDocument/2006/relationships/tags" Target="../tags/tag1774.xml"/><Relationship Id="rId163" Type="http://schemas.openxmlformats.org/officeDocument/2006/relationships/tags" Target="../tags/tag1795.xml"/><Relationship Id="rId3" Type="http://schemas.openxmlformats.org/officeDocument/2006/relationships/tags" Target="../tags/tag1635.xml"/><Relationship Id="rId25" Type="http://schemas.openxmlformats.org/officeDocument/2006/relationships/tags" Target="../tags/tag1657.xml"/><Relationship Id="rId46" Type="http://schemas.openxmlformats.org/officeDocument/2006/relationships/tags" Target="../tags/tag1678.xml"/><Relationship Id="rId67" Type="http://schemas.openxmlformats.org/officeDocument/2006/relationships/tags" Target="../tags/tag1699.xml"/><Relationship Id="rId116" Type="http://schemas.openxmlformats.org/officeDocument/2006/relationships/tags" Target="../tags/tag1748.xml"/><Relationship Id="rId137" Type="http://schemas.openxmlformats.org/officeDocument/2006/relationships/tags" Target="../tags/tag1769.xml"/><Relationship Id="rId158" Type="http://schemas.openxmlformats.org/officeDocument/2006/relationships/tags" Target="../tags/tag1790.xml"/><Relationship Id="rId20" Type="http://schemas.openxmlformats.org/officeDocument/2006/relationships/tags" Target="../tags/tag1652.xml"/><Relationship Id="rId41" Type="http://schemas.openxmlformats.org/officeDocument/2006/relationships/tags" Target="../tags/tag1673.xml"/><Relationship Id="rId62" Type="http://schemas.openxmlformats.org/officeDocument/2006/relationships/tags" Target="../tags/tag1694.xml"/><Relationship Id="rId83" Type="http://schemas.openxmlformats.org/officeDocument/2006/relationships/tags" Target="../tags/tag1715.xml"/><Relationship Id="rId88" Type="http://schemas.openxmlformats.org/officeDocument/2006/relationships/tags" Target="../tags/tag1720.xml"/><Relationship Id="rId111" Type="http://schemas.openxmlformats.org/officeDocument/2006/relationships/tags" Target="../tags/tag1743.xml"/><Relationship Id="rId132" Type="http://schemas.openxmlformats.org/officeDocument/2006/relationships/tags" Target="../tags/tag1764.xml"/><Relationship Id="rId153" Type="http://schemas.openxmlformats.org/officeDocument/2006/relationships/tags" Target="../tags/tag1785.xml"/><Relationship Id="rId174" Type="http://schemas.openxmlformats.org/officeDocument/2006/relationships/tags" Target="../tags/tag1806.xml"/><Relationship Id="rId179" Type="http://schemas.openxmlformats.org/officeDocument/2006/relationships/tags" Target="../tags/tag1811.xml"/><Relationship Id="rId15" Type="http://schemas.openxmlformats.org/officeDocument/2006/relationships/tags" Target="../tags/tag1647.xml"/><Relationship Id="rId36" Type="http://schemas.openxmlformats.org/officeDocument/2006/relationships/tags" Target="../tags/tag1668.xml"/><Relationship Id="rId57" Type="http://schemas.openxmlformats.org/officeDocument/2006/relationships/tags" Target="../tags/tag1689.xml"/><Relationship Id="rId106" Type="http://schemas.openxmlformats.org/officeDocument/2006/relationships/tags" Target="../tags/tag1738.xml"/><Relationship Id="rId127" Type="http://schemas.openxmlformats.org/officeDocument/2006/relationships/tags" Target="../tags/tag1759.xml"/><Relationship Id="rId10" Type="http://schemas.openxmlformats.org/officeDocument/2006/relationships/tags" Target="../tags/tag1642.xml"/><Relationship Id="rId31" Type="http://schemas.openxmlformats.org/officeDocument/2006/relationships/tags" Target="../tags/tag1663.xml"/><Relationship Id="rId52" Type="http://schemas.openxmlformats.org/officeDocument/2006/relationships/tags" Target="../tags/tag1684.xml"/><Relationship Id="rId73" Type="http://schemas.openxmlformats.org/officeDocument/2006/relationships/tags" Target="../tags/tag1705.xml"/><Relationship Id="rId78" Type="http://schemas.openxmlformats.org/officeDocument/2006/relationships/tags" Target="../tags/tag1710.xml"/><Relationship Id="rId94" Type="http://schemas.openxmlformats.org/officeDocument/2006/relationships/tags" Target="../tags/tag1726.xml"/><Relationship Id="rId99" Type="http://schemas.openxmlformats.org/officeDocument/2006/relationships/tags" Target="../tags/tag1731.xml"/><Relationship Id="rId101" Type="http://schemas.openxmlformats.org/officeDocument/2006/relationships/tags" Target="../tags/tag1733.xml"/><Relationship Id="rId122" Type="http://schemas.openxmlformats.org/officeDocument/2006/relationships/tags" Target="../tags/tag1754.xml"/><Relationship Id="rId143" Type="http://schemas.openxmlformats.org/officeDocument/2006/relationships/tags" Target="../tags/tag1775.xml"/><Relationship Id="rId148" Type="http://schemas.openxmlformats.org/officeDocument/2006/relationships/tags" Target="../tags/tag1780.xml"/><Relationship Id="rId164" Type="http://schemas.openxmlformats.org/officeDocument/2006/relationships/tags" Target="../tags/tag1796.xml"/><Relationship Id="rId169" Type="http://schemas.openxmlformats.org/officeDocument/2006/relationships/tags" Target="../tags/tag1801.xml"/><Relationship Id="rId4" Type="http://schemas.openxmlformats.org/officeDocument/2006/relationships/tags" Target="../tags/tag1636.xml"/><Relationship Id="rId9" Type="http://schemas.openxmlformats.org/officeDocument/2006/relationships/tags" Target="../tags/tag1641.xml"/><Relationship Id="rId180" Type="http://schemas.openxmlformats.org/officeDocument/2006/relationships/tags" Target="../tags/tag1812.xml"/><Relationship Id="rId26" Type="http://schemas.openxmlformats.org/officeDocument/2006/relationships/tags" Target="../tags/tag1658.xml"/><Relationship Id="rId47" Type="http://schemas.openxmlformats.org/officeDocument/2006/relationships/tags" Target="../tags/tag1679.xml"/><Relationship Id="rId68" Type="http://schemas.openxmlformats.org/officeDocument/2006/relationships/tags" Target="../tags/tag1700.xml"/><Relationship Id="rId89" Type="http://schemas.openxmlformats.org/officeDocument/2006/relationships/tags" Target="../tags/tag1721.xml"/><Relationship Id="rId112" Type="http://schemas.openxmlformats.org/officeDocument/2006/relationships/tags" Target="../tags/tag1744.xml"/><Relationship Id="rId133" Type="http://schemas.openxmlformats.org/officeDocument/2006/relationships/tags" Target="../tags/tag1765.xml"/><Relationship Id="rId154" Type="http://schemas.openxmlformats.org/officeDocument/2006/relationships/tags" Target="../tags/tag1786.xml"/><Relationship Id="rId175" Type="http://schemas.openxmlformats.org/officeDocument/2006/relationships/tags" Target="../tags/tag1807.xml"/><Relationship Id="rId16" Type="http://schemas.openxmlformats.org/officeDocument/2006/relationships/tags" Target="../tags/tag1648.xml"/><Relationship Id="rId37" Type="http://schemas.openxmlformats.org/officeDocument/2006/relationships/tags" Target="../tags/tag1669.xml"/><Relationship Id="rId58" Type="http://schemas.openxmlformats.org/officeDocument/2006/relationships/tags" Target="../tags/tag1690.xml"/><Relationship Id="rId79" Type="http://schemas.openxmlformats.org/officeDocument/2006/relationships/tags" Target="../tags/tag1711.xml"/><Relationship Id="rId102" Type="http://schemas.openxmlformats.org/officeDocument/2006/relationships/tags" Target="../tags/tag1734.xml"/><Relationship Id="rId123" Type="http://schemas.openxmlformats.org/officeDocument/2006/relationships/tags" Target="../tags/tag1755.xml"/><Relationship Id="rId144" Type="http://schemas.openxmlformats.org/officeDocument/2006/relationships/tags" Target="../tags/tag1776.xml"/><Relationship Id="rId90" Type="http://schemas.openxmlformats.org/officeDocument/2006/relationships/tags" Target="../tags/tag1722.xml"/><Relationship Id="rId165" Type="http://schemas.openxmlformats.org/officeDocument/2006/relationships/tags" Target="../tags/tag1797.xml"/><Relationship Id="rId27" Type="http://schemas.openxmlformats.org/officeDocument/2006/relationships/tags" Target="../tags/tag1659.xml"/><Relationship Id="rId48" Type="http://schemas.openxmlformats.org/officeDocument/2006/relationships/tags" Target="../tags/tag1680.xml"/><Relationship Id="rId69" Type="http://schemas.openxmlformats.org/officeDocument/2006/relationships/tags" Target="../tags/tag1701.xml"/><Relationship Id="rId113" Type="http://schemas.openxmlformats.org/officeDocument/2006/relationships/tags" Target="../tags/tag1745.xml"/><Relationship Id="rId134" Type="http://schemas.openxmlformats.org/officeDocument/2006/relationships/tags" Target="../tags/tag1766.xml"/><Relationship Id="rId80" Type="http://schemas.openxmlformats.org/officeDocument/2006/relationships/tags" Target="../tags/tag1712.xml"/><Relationship Id="rId155" Type="http://schemas.openxmlformats.org/officeDocument/2006/relationships/tags" Target="../tags/tag1787.xml"/><Relationship Id="rId176" Type="http://schemas.openxmlformats.org/officeDocument/2006/relationships/tags" Target="../tags/tag1808.xml"/><Relationship Id="rId17" Type="http://schemas.openxmlformats.org/officeDocument/2006/relationships/tags" Target="../tags/tag1649.xml"/><Relationship Id="rId38" Type="http://schemas.openxmlformats.org/officeDocument/2006/relationships/tags" Target="../tags/tag1670.xml"/><Relationship Id="rId59" Type="http://schemas.openxmlformats.org/officeDocument/2006/relationships/tags" Target="../tags/tag1691.xml"/><Relationship Id="rId103" Type="http://schemas.openxmlformats.org/officeDocument/2006/relationships/tags" Target="../tags/tag1735.xml"/><Relationship Id="rId124" Type="http://schemas.openxmlformats.org/officeDocument/2006/relationships/tags" Target="../tags/tag1756.xml"/><Relationship Id="rId70" Type="http://schemas.openxmlformats.org/officeDocument/2006/relationships/tags" Target="../tags/tag1702.xml"/><Relationship Id="rId91" Type="http://schemas.openxmlformats.org/officeDocument/2006/relationships/tags" Target="../tags/tag1723.xml"/><Relationship Id="rId145" Type="http://schemas.openxmlformats.org/officeDocument/2006/relationships/tags" Target="../tags/tag1777.xml"/><Relationship Id="rId166" Type="http://schemas.openxmlformats.org/officeDocument/2006/relationships/tags" Target="../tags/tag1798.xml"/><Relationship Id="rId1" Type="http://schemas.openxmlformats.org/officeDocument/2006/relationships/tags" Target="../tags/tag1633.xml"/><Relationship Id="rId28" Type="http://schemas.openxmlformats.org/officeDocument/2006/relationships/tags" Target="../tags/tag1660.xml"/><Relationship Id="rId49" Type="http://schemas.openxmlformats.org/officeDocument/2006/relationships/tags" Target="../tags/tag1681.xml"/><Relationship Id="rId114" Type="http://schemas.openxmlformats.org/officeDocument/2006/relationships/tags" Target="../tags/tag1746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tags" Target="../tags/tag1929.xml"/><Relationship Id="rId21" Type="http://schemas.openxmlformats.org/officeDocument/2006/relationships/tags" Target="../tags/tag1833.xml"/><Relationship Id="rId42" Type="http://schemas.openxmlformats.org/officeDocument/2006/relationships/tags" Target="../tags/tag1854.xml"/><Relationship Id="rId63" Type="http://schemas.openxmlformats.org/officeDocument/2006/relationships/tags" Target="../tags/tag1875.xml"/><Relationship Id="rId84" Type="http://schemas.openxmlformats.org/officeDocument/2006/relationships/tags" Target="../tags/tag1896.xml"/><Relationship Id="rId138" Type="http://schemas.openxmlformats.org/officeDocument/2006/relationships/tags" Target="../tags/tag1950.xml"/><Relationship Id="rId159" Type="http://schemas.openxmlformats.org/officeDocument/2006/relationships/tags" Target="../tags/tag1971.xml"/><Relationship Id="rId170" Type="http://schemas.openxmlformats.org/officeDocument/2006/relationships/tags" Target="../tags/tag1982.xml"/><Relationship Id="rId107" Type="http://schemas.openxmlformats.org/officeDocument/2006/relationships/tags" Target="../tags/tag1919.xml"/><Relationship Id="rId11" Type="http://schemas.openxmlformats.org/officeDocument/2006/relationships/tags" Target="../tags/tag1823.xml"/><Relationship Id="rId32" Type="http://schemas.openxmlformats.org/officeDocument/2006/relationships/tags" Target="../tags/tag1844.xml"/><Relationship Id="rId53" Type="http://schemas.openxmlformats.org/officeDocument/2006/relationships/tags" Target="../tags/tag1865.xml"/><Relationship Id="rId74" Type="http://schemas.openxmlformats.org/officeDocument/2006/relationships/tags" Target="../tags/tag1886.xml"/><Relationship Id="rId128" Type="http://schemas.openxmlformats.org/officeDocument/2006/relationships/tags" Target="../tags/tag1940.xml"/><Relationship Id="rId149" Type="http://schemas.openxmlformats.org/officeDocument/2006/relationships/tags" Target="../tags/tag1961.xml"/><Relationship Id="rId5" Type="http://schemas.openxmlformats.org/officeDocument/2006/relationships/tags" Target="../tags/tag1817.xml"/><Relationship Id="rId95" Type="http://schemas.openxmlformats.org/officeDocument/2006/relationships/tags" Target="../tags/tag1907.xml"/><Relationship Id="rId160" Type="http://schemas.openxmlformats.org/officeDocument/2006/relationships/tags" Target="../tags/tag1972.xml"/><Relationship Id="rId181" Type="http://schemas.openxmlformats.org/officeDocument/2006/relationships/tags" Target="../tags/tag1993.xml"/><Relationship Id="rId22" Type="http://schemas.openxmlformats.org/officeDocument/2006/relationships/tags" Target="../tags/tag1834.xml"/><Relationship Id="rId43" Type="http://schemas.openxmlformats.org/officeDocument/2006/relationships/tags" Target="../tags/tag1855.xml"/><Relationship Id="rId64" Type="http://schemas.openxmlformats.org/officeDocument/2006/relationships/tags" Target="../tags/tag1876.xml"/><Relationship Id="rId118" Type="http://schemas.openxmlformats.org/officeDocument/2006/relationships/tags" Target="../tags/tag1930.xml"/><Relationship Id="rId139" Type="http://schemas.openxmlformats.org/officeDocument/2006/relationships/tags" Target="../tags/tag1951.xml"/><Relationship Id="rId85" Type="http://schemas.openxmlformats.org/officeDocument/2006/relationships/tags" Target="../tags/tag1897.xml"/><Relationship Id="rId150" Type="http://schemas.openxmlformats.org/officeDocument/2006/relationships/tags" Target="../tags/tag1962.xml"/><Relationship Id="rId171" Type="http://schemas.openxmlformats.org/officeDocument/2006/relationships/tags" Target="../tags/tag1983.xml"/><Relationship Id="rId12" Type="http://schemas.openxmlformats.org/officeDocument/2006/relationships/tags" Target="../tags/tag1824.xml"/><Relationship Id="rId33" Type="http://schemas.openxmlformats.org/officeDocument/2006/relationships/tags" Target="../tags/tag1845.xml"/><Relationship Id="rId108" Type="http://schemas.openxmlformats.org/officeDocument/2006/relationships/tags" Target="../tags/tag1920.xml"/><Relationship Id="rId129" Type="http://schemas.openxmlformats.org/officeDocument/2006/relationships/tags" Target="../tags/tag1941.xml"/><Relationship Id="rId54" Type="http://schemas.openxmlformats.org/officeDocument/2006/relationships/tags" Target="../tags/tag1866.xml"/><Relationship Id="rId75" Type="http://schemas.openxmlformats.org/officeDocument/2006/relationships/tags" Target="../tags/tag1887.xml"/><Relationship Id="rId96" Type="http://schemas.openxmlformats.org/officeDocument/2006/relationships/tags" Target="../tags/tag1908.xml"/><Relationship Id="rId140" Type="http://schemas.openxmlformats.org/officeDocument/2006/relationships/tags" Target="../tags/tag1952.xml"/><Relationship Id="rId161" Type="http://schemas.openxmlformats.org/officeDocument/2006/relationships/tags" Target="../tags/tag1973.xml"/><Relationship Id="rId182" Type="http://schemas.openxmlformats.org/officeDocument/2006/relationships/tags" Target="../tags/tag1994.xml"/><Relationship Id="rId6" Type="http://schemas.openxmlformats.org/officeDocument/2006/relationships/tags" Target="../tags/tag1818.xml"/><Relationship Id="rId23" Type="http://schemas.openxmlformats.org/officeDocument/2006/relationships/tags" Target="../tags/tag1835.xml"/><Relationship Id="rId119" Type="http://schemas.openxmlformats.org/officeDocument/2006/relationships/tags" Target="../tags/tag1931.xml"/><Relationship Id="rId44" Type="http://schemas.openxmlformats.org/officeDocument/2006/relationships/tags" Target="../tags/tag1856.xml"/><Relationship Id="rId60" Type="http://schemas.openxmlformats.org/officeDocument/2006/relationships/tags" Target="../tags/tag1872.xml"/><Relationship Id="rId65" Type="http://schemas.openxmlformats.org/officeDocument/2006/relationships/tags" Target="../tags/tag1877.xml"/><Relationship Id="rId81" Type="http://schemas.openxmlformats.org/officeDocument/2006/relationships/tags" Target="../tags/tag1893.xml"/><Relationship Id="rId86" Type="http://schemas.openxmlformats.org/officeDocument/2006/relationships/tags" Target="../tags/tag1898.xml"/><Relationship Id="rId130" Type="http://schemas.openxmlformats.org/officeDocument/2006/relationships/tags" Target="../tags/tag1942.xml"/><Relationship Id="rId135" Type="http://schemas.openxmlformats.org/officeDocument/2006/relationships/tags" Target="../tags/tag1947.xml"/><Relationship Id="rId151" Type="http://schemas.openxmlformats.org/officeDocument/2006/relationships/tags" Target="../tags/tag1963.xml"/><Relationship Id="rId156" Type="http://schemas.openxmlformats.org/officeDocument/2006/relationships/tags" Target="../tags/tag1968.xml"/><Relationship Id="rId177" Type="http://schemas.openxmlformats.org/officeDocument/2006/relationships/tags" Target="../tags/tag1989.xml"/><Relationship Id="rId172" Type="http://schemas.openxmlformats.org/officeDocument/2006/relationships/tags" Target="../tags/tag1984.xml"/><Relationship Id="rId13" Type="http://schemas.openxmlformats.org/officeDocument/2006/relationships/tags" Target="../tags/tag1825.xml"/><Relationship Id="rId18" Type="http://schemas.openxmlformats.org/officeDocument/2006/relationships/tags" Target="../tags/tag1830.xml"/><Relationship Id="rId39" Type="http://schemas.openxmlformats.org/officeDocument/2006/relationships/tags" Target="../tags/tag1851.xml"/><Relationship Id="rId109" Type="http://schemas.openxmlformats.org/officeDocument/2006/relationships/tags" Target="../tags/tag1921.xml"/><Relationship Id="rId34" Type="http://schemas.openxmlformats.org/officeDocument/2006/relationships/tags" Target="../tags/tag1846.xml"/><Relationship Id="rId50" Type="http://schemas.openxmlformats.org/officeDocument/2006/relationships/tags" Target="../tags/tag1862.xml"/><Relationship Id="rId55" Type="http://schemas.openxmlformats.org/officeDocument/2006/relationships/tags" Target="../tags/tag1867.xml"/><Relationship Id="rId76" Type="http://schemas.openxmlformats.org/officeDocument/2006/relationships/tags" Target="../tags/tag1888.xml"/><Relationship Id="rId97" Type="http://schemas.openxmlformats.org/officeDocument/2006/relationships/tags" Target="../tags/tag1909.xml"/><Relationship Id="rId104" Type="http://schemas.openxmlformats.org/officeDocument/2006/relationships/tags" Target="../tags/tag1916.xml"/><Relationship Id="rId120" Type="http://schemas.openxmlformats.org/officeDocument/2006/relationships/tags" Target="../tags/tag1932.xml"/><Relationship Id="rId125" Type="http://schemas.openxmlformats.org/officeDocument/2006/relationships/tags" Target="../tags/tag1937.xml"/><Relationship Id="rId141" Type="http://schemas.openxmlformats.org/officeDocument/2006/relationships/tags" Target="../tags/tag1953.xml"/><Relationship Id="rId146" Type="http://schemas.openxmlformats.org/officeDocument/2006/relationships/tags" Target="../tags/tag1958.xml"/><Relationship Id="rId167" Type="http://schemas.openxmlformats.org/officeDocument/2006/relationships/tags" Target="../tags/tag1979.xml"/><Relationship Id="rId7" Type="http://schemas.openxmlformats.org/officeDocument/2006/relationships/tags" Target="../tags/tag1819.xml"/><Relationship Id="rId71" Type="http://schemas.openxmlformats.org/officeDocument/2006/relationships/tags" Target="../tags/tag1883.xml"/><Relationship Id="rId92" Type="http://schemas.openxmlformats.org/officeDocument/2006/relationships/tags" Target="../tags/tag1904.xml"/><Relationship Id="rId162" Type="http://schemas.openxmlformats.org/officeDocument/2006/relationships/tags" Target="../tags/tag1974.xml"/><Relationship Id="rId183" Type="http://schemas.openxmlformats.org/officeDocument/2006/relationships/slideLayout" Target="../slideLayouts/slideLayout2.xml"/><Relationship Id="rId2" Type="http://schemas.openxmlformats.org/officeDocument/2006/relationships/tags" Target="../tags/tag1814.xml"/><Relationship Id="rId29" Type="http://schemas.openxmlformats.org/officeDocument/2006/relationships/tags" Target="../tags/tag1841.xml"/><Relationship Id="rId24" Type="http://schemas.openxmlformats.org/officeDocument/2006/relationships/tags" Target="../tags/tag1836.xml"/><Relationship Id="rId40" Type="http://schemas.openxmlformats.org/officeDocument/2006/relationships/tags" Target="../tags/tag1852.xml"/><Relationship Id="rId45" Type="http://schemas.openxmlformats.org/officeDocument/2006/relationships/tags" Target="../tags/tag1857.xml"/><Relationship Id="rId66" Type="http://schemas.openxmlformats.org/officeDocument/2006/relationships/tags" Target="../tags/tag1878.xml"/><Relationship Id="rId87" Type="http://schemas.openxmlformats.org/officeDocument/2006/relationships/tags" Target="../tags/tag1899.xml"/><Relationship Id="rId110" Type="http://schemas.openxmlformats.org/officeDocument/2006/relationships/tags" Target="../tags/tag1922.xml"/><Relationship Id="rId115" Type="http://schemas.openxmlformats.org/officeDocument/2006/relationships/tags" Target="../tags/tag1927.xml"/><Relationship Id="rId131" Type="http://schemas.openxmlformats.org/officeDocument/2006/relationships/tags" Target="../tags/tag1943.xml"/><Relationship Id="rId136" Type="http://schemas.openxmlformats.org/officeDocument/2006/relationships/tags" Target="../tags/tag1948.xml"/><Relationship Id="rId157" Type="http://schemas.openxmlformats.org/officeDocument/2006/relationships/tags" Target="../tags/tag1969.xml"/><Relationship Id="rId178" Type="http://schemas.openxmlformats.org/officeDocument/2006/relationships/tags" Target="../tags/tag1990.xml"/><Relationship Id="rId61" Type="http://schemas.openxmlformats.org/officeDocument/2006/relationships/tags" Target="../tags/tag1873.xml"/><Relationship Id="rId82" Type="http://schemas.openxmlformats.org/officeDocument/2006/relationships/tags" Target="../tags/tag1894.xml"/><Relationship Id="rId152" Type="http://schemas.openxmlformats.org/officeDocument/2006/relationships/tags" Target="../tags/tag1964.xml"/><Relationship Id="rId173" Type="http://schemas.openxmlformats.org/officeDocument/2006/relationships/tags" Target="../tags/tag1985.xml"/><Relationship Id="rId19" Type="http://schemas.openxmlformats.org/officeDocument/2006/relationships/tags" Target="../tags/tag1831.xml"/><Relationship Id="rId14" Type="http://schemas.openxmlformats.org/officeDocument/2006/relationships/tags" Target="../tags/tag1826.xml"/><Relationship Id="rId30" Type="http://schemas.openxmlformats.org/officeDocument/2006/relationships/tags" Target="../tags/tag1842.xml"/><Relationship Id="rId35" Type="http://schemas.openxmlformats.org/officeDocument/2006/relationships/tags" Target="../tags/tag1847.xml"/><Relationship Id="rId56" Type="http://schemas.openxmlformats.org/officeDocument/2006/relationships/tags" Target="../tags/tag1868.xml"/><Relationship Id="rId77" Type="http://schemas.openxmlformats.org/officeDocument/2006/relationships/tags" Target="../tags/tag1889.xml"/><Relationship Id="rId100" Type="http://schemas.openxmlformats.org/officeDocument/2006/relationships/tags" Target="../tags/tag1912.xml"/><Relationship Id="rId105" Type="http://schemas.openxmlformats.org/officeDocument/2006/relationships/tags" Target="../tags/tag1917.xml"/><Relationship Id="rId126" Type="http://schemas.openxmlformats.org/officeDocument/2006/relationships/tags" Target="../tags/tag1938.xml"/><Relationship Id="rId147" Type="http://schemas.openxmlformats.org/officeDocument/2006/relationships/tags" Target="../tags/tag1959.xml"/><Relationship Id="rId168" Type="http://schemas.openxmlformats.org/officeDocument/2006/relationships/tags" Target="../tags/tag1980.xml"/><Relationship Id="rId8" Type="http://schemas.openxmlformats.org/officeDocument/2006/relationships/tags" Target="../tags/tag1820.xml"/><Relationship Id="rId51" Type="http://schemas.openxmlformats.org/officeDocument/2006/relationships/tags" Target="../tags/tag1863.xml"/><Relationship Id="rId72" Type="http://schemas.openxmlformats.org/officeDocument/2006/relationships/tags" Target="../tags/tag1884.xml"/><Relationship Id="rId93" Type="http://schemas.openxmlformats.org/officeDocument/2006/relationships/tags" Target="../tags/tag1905.xml"/><Relationship Id="rId98" Type="http://schemas.openxmlformats.org/officeDocument/2006/relationships/tags" Target="../tags/tag1910.xml"/><Relationship Id="rId121" Type="http://schemas.openxmlformats.org/officeDocument/2006/relationships/tags" Target="../tags/tag1933.xml"/><Relationship Id="rId142" Type="http://schemas.openxmlformats.org/officeDocument/2006/relationships/tags" Target="../tags/tag1954.xml"/><Relationship Id="rId163" Type="http://schemas.openxmlformats.org/officeDocument/2006/relationships/tags" Target="../tags/tag1975.xml"/><Relationship Id="rId184" Type="http://schemas.openxmlformats.org/officeDocument/2006/relationships/image" Target="../media/image12.png"/><Relationship Id="rId3" Type="http://schemas.openxmlformats.org/officeDocument/2006/relationships/tags" Target="../tags/tag1815.xml"/><Relationship Id="rId25" Type="http://schemas.openxmlformats.org/officeDocument/2006/relationships/tags" Target="../tags/tag1837.xml"/><Relationship Id="rId46" Type="http://schemas.openxmlformats.org/officeDocument/2006/relationships/tags" Target="../tags/tag1858.xml"/><Relationship Id="rId67" Type="http://schemas.openxmlformats.org/officeDocument/2006/relationships/tags" Target="../tags/tag1879.xml"/><Relationship Id="rId116" Type="http://schemas.openxmlformats.org/officeDocument/2006/relationships/tags" Target="../tags/tag1928.xml"/><Relationship Id="rId137" Type="http://schemas.openxmlformats.org/officeDocument/2006/relationships/tags" Target="../tags/tag1949.xml"/><Relationship Id="rId158" Type="http://schemas.openxmlformats.org/officeDocument/2006/relationships/tags" Target="../tags/tag1970.xml"/><Relationship Id="rId20" Type="http://schemas.openxmlformats.org/officeDocument/2006/relationships/tags" Target="../tags/tag1832.xml"/><Relationship Id="rId41" Type="http://schemas.openxmlformats.org/officeDocument/2006/relationships/tags" Target="../tags/tag1853.xml"/><Relationship Id="rId62" Type="http://schemas.openxmlformats.org/officeDocument/2006/relationships/tags" Target="../tags/tag1874.xml"/><Relationship Id="rId83" Type="http://schemas.openxmlformats.org/officeDocument/2006/relationships/tags" Target="../tags/tag1895.xml"/><Relationship Id="rId88" Type="http://schemas.openxmlformats.org/officeDocument/2006/relationships/tags" Target="../tags/tag1900.xml"/><Relationship Id="rId111" Type="http://schemas.openxmlformats.org/officeDocument/2006/relationships/tags" Target="../tags/tag1923.xml"/><Relationship Id="rId132" Type="http://schemas.openxmlformats.org/officeDocument/2006/relationships/tags" Target="../tags/tag1944.xml"/><Relationship Id="rId153" Type="http://schemas.openxmlformats.org/officeDocument/2006/relationships/tags" Target="../tags/tag1965.xml"/><Relationship Id="rId174" Type="http://schemas.openxmlformats.org/officeDocument/2006/relationships/tags" Target="../tags/tag1986.xml"/><Relationship Id="rId179" Type="http://schemas.openxmlformats.org/officeDocument/2006/relationships/tags" Target="../tags/tag1991.xml"/><Relationship Id="rId15" Type="http://schemas.openxmlformats.org/officeDocument/2006/relationships/tags" Target="../tags/tag1827.xml"/><Relationship Id="rId36" Type="http://schemas.openxmlformats.org/officeDocument/2006/relationships/tags" Target="../tags/tag1848.xml"/><Relationship Id="rId57" Type="http://schemas.openxmlformats.org/officeDocument/2006/relationships/tags" Target="../tags/tag1869.xml"/><Relationship Id="rId106" Type="http://schemas.openxmlformats.org/officeDocument/2006/relationships/tags" Target="../tags/tag1918.xml"/><Relationship Id="rId127" Type="http://schemas.openxmlformats.org/officeDocument/2006/relationships/tags" Target="../tags/tag1939.xml"/><Relationship Id="rId10" Type="http://schemas.openxmlformats.org/officeDocument/2006/relationships/tags" Target="../tags/tag1822.xml"/><Relationship Id="rId31" Type="http://schemas.openxmlformats.org/officeDocument/2006/relationships/tags" Target="../tags/tag1843.xml"/><Relationship Id="rId52" Type="http://schemas.openxmlformats.org/officeDocument/2006/relationships/tags" Target="../tags/tag1864.xml"/><Relationship Id="rId73" Type="http://schemas.openxmlformats.org/officeDocument/2006/relationships/tags" Target="../tags/tag1885.xml"/><Relationship Id="rId78" Type="http://schemas.openxmlformats.org/officeDocument/2006/relationships/tags" Target="../tags/tag1890.xml"/><Relationship Id="rId94" Type="http://schemas.openxmlformats.org/officeDocument/2006/relationships/tags" Target="../tags/tag1906.xml"/><Relationship Id="rId99" Type="http://schemas.openxmlformats.org/officeDocument/2006/relationships/tags" Target="../tags/tag1911.xml"/><Relationship Id="rId101" Type="http://schemas.openxmlformats.org/officeDocument/2006/relationships/tags" Target="../tags/tag1913.xml"/><Relationship Id="rId122" Type="http://schemas.openxmlformats.org/officeDocument/2006/relationships/tags" Target="../tags/tag1934.xml"/><Relationship Id="rId143" Type="http://schemas.openxmlformats.org/officeDocument/2006/relationships/tags" Target="../tags/tag1955.xml"/><Relationship Id="rId148" Type="http://schemas.openxmlformats.org/officeDocument/2006/relationships/tags" Target="../tags/tag1960.xml"/><Relationship Id="rId164" Type="http://schemas.openxmlformats.org/officeDocument/2006/relationships/tags" Target="../tags/tag1976.xml"/><Relationship Id="rId169" Type="http://schemas.openxmlformats.org/officeDocument/2006/relationships/tags" Target="../tags/tag1981.xml"/><Relationship Id="rId4" Type="http://schemas.openxmlformats.org/officeDocument/2006/relationships/tags" Target="../tags/tag1816.xml"/><Relationship Id="rId9" Type="http://schemas.openxmlformats.org/officeDocument/2006/relationships/tags" Target="../tags/tag1821.xml"/><Relationship Id="rId180" Type="http://schemas.openxmlformats.org/officeDocument/2006/relationships/tags" Target="../tags/tag1992.xml"/><Relationship Id="rId26" Type="http://schemas.openxmlformats.org/officeDocument/2006/relationships/tags" Target="../tags/tag1838.xml"/><Relationship Id="rId47" Type="http://schemas.openxmlformats.org/officeDocument/2006/relationships/tags" Target="../tags/tag1859.xml"/><Relationship Id="rId68" Type="http://schemas.openxmlformats.org/officeDocument/2006/relationships/tags" Target="../tags/tag1880.xml"/><Relationship Id="rId89" Type="http://schemas.openxmlformats.org/officeDocument/2006/relationships/tags" Target="../tags/tag1901.xml"/><Relationship Id="rId112" Type="http://schemas.openxmlformats.org/officeDocument/2006/relationships/tags" Target="../tags/tag1924.xml"/><Relationship Id="rId133" Type="http://schemas.openxmlformats.org/officeDocument/2006/relationships/tags" Target="../tags/tag1945.xml"/><Relationship Id="rId154" Type="http://schemas.openxmlformats.org/officeDocument/2006/relationships/tags" Target="../tags/tag1966.xml"/><Relationship Id="rId175" Type="http://schemas.openxmlformats.org/officeDocument/2006/relationships/tags" Target="../tags/tag1987.xml"/><Relationship Id="rId16" Type="http://schemas.openxmlformats.org/officeDocument/2006/relationships/tags" Target="../tags/tag1828.xml"/><Relationship Id="rId37" Type="http://schemas.openxmlformats.org/officeDocument/2006/relationships/tags" Target="../tags/tag1849.xml"/><Relationship Id="rId58" Type="http://schemas.openxmlformats.org/officeDocument/2006/relationships/tags" Target="../tags/tag1870.xml"/><Relationship Id="rId79" Type="http://schemas.openxmlformats.org/officeDocument/2006/relationships/tags" Target="../tags/tag1891.xml"/><Relationship Id="rId102" Type="http://schemas.openxmlformats.org/officeDocument/2006/relationships/tags" Target="../tags/tag1914.xml"/><Relationship Id="rId123" Type="http://schemas.openxmlformats.org/officeDocument/2006/relationships/tags" Target="../tags/tag1935.xml"/><Relationship Id="rId144" Type="http://schemas.openxmlformats.org/officeDocument/2006/relationships/tags" Target="../tags/tag1956.xml"/><Relationship Id="rId90" Type="http://schemas.openxmlformats.org/officeDocument/2006/relationships/tags" Target="../tags/tag1902.xml"/><Relationship Id="rId165" Type="http://schemas.openxmlformats.org/officeDocument/2006/relationships/tags" Target="../tags/tag1977.xml"/><Relationship Id="rId27" Type="http://schemas.openxmlformats.org/officeDocument/2006/relationships/tags" Target="../tags/tag1839.xml"/><Relationship Id="rId48" Type="http://schemas.openxmlformats.org/officeDocument/2006/relationships/tags" Target="../tags/tag1860.xml"/><Relationship Id="rId69" Type="http://schemas.openxmlformats.org/officeDocument/2006/relationships/tags" Target="../tags/tag1881.xml"/><Relationship Id="rId113" Type="http://schemas.openxmlformats.org/officeDocument/2006/relationships/tags" Target="../tags/tag1925.xml"/><Relationship Id="rId134" Type="http://schemas.openxmlformats.org/officeDocument/2006/relationships/tags" Target="../tags/tag1946.xml"/><Relationship Id="rId80" Type="http://schemas.openxmlformats.org/officeDocument/2006/relationships/tags" Target="../tags/tag1892.xml"/><Relationship Id="rId155" Type="http://schemas.openxmlformats.org/officeDocument/2006/relationships/tags" Target="../tags/tag1967.xml"/><Relationship Id="rId176" Type="http://schemas.openxmlformats.org/officeDocument/2006/relationships/tags" Target="../tags/tag1988.xml"/><Relationship Id="rId17" Type="http://schemas.openxmlformats.org/officeDocument/2006/relationships/tags" Target="../tags/tag1829.xml"/><Relationship Id="rId38" Type="http://schemas.openxmlformats.org/officeDocument/2006/relationships/tags" Target="../tags/tag1850.xml"/><Relationship Id="rId59" Type="http://schemas.openxmlformats.org/officeDocument/2006/relationships/tags" Target="../tags/tag1871.xml"/><Relationship Id="rId103" Type="http://schemas.openxmlformats.org/officeDocument/2006/relationships/tags" Target="../tags/tag1915.xml"/><Relationship Id="rId124" Type="http://schemas.openxmlformats.org/officeDocument/2006/relationships/tags" Target="../tags/tag1936.xml"/><Relationship Id="rId70" Type="http://schemas.openxmlformats.org/officeDocument/2006/relationships/tags" Target="../tags/tag1882.xml"/><Relationship Id="rId91" Type="http://schemas.openxmlformats.org/officeDocument/2006/relationships/tags" Target="../tags/tag1903.xml"/><Relationship Id="rId145" Type="http://schemas.openxmlformats.org/officeDocument/2006/relationships/tags" Target="../tags/tag1957.xml"/><Relationship Id="rId166" Type="http://schemas.openxmlformats.org/officeDocument/2006/relationships/tags" Target="../tags/tag1978.xml"/><Relationship Id="rId1" Type="http://schemas.openxmlformats.org/officeDocument/2006/relationships/tags" Target="../tags/tag1813.xml"/><Relationship Id="rId28" Type="http://schemas.openxmlformats.org/officeDocument/2006/relationships/tags" Target="../tags/tag1840.xml"/><Relationship Id="rId49" Type="http://schemas.openxmlformats.org/officeDocument/2006/relationships/tags" Target="../tags/tag1861.xml"/><Relationship Id="rId114" Type="http://schemas.openxmlformats.org/officeDocument/2006/relationships/tags" Target="../tags/tag1926.xml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tags" Target="../tags/tag2111.xml"/><Relationship Id="rId21" Type="http://schemas.openxmlformats.org/officeDocument/2006/relationships/tags" Target="../tags/tag2015.xml"/><Relationship Id="rId42" Type="http://schemas.openxmlformats.org/officeDocument/2006/relationships/tags" Target="../tags/tag2036.xml"/><Relationship Id="rId63" Type="http://schemas.openxmlformats.org/officeDocument/2006/relationships/tags" Target="../tags/tag2057.xml"/><Relationship Id="rId84" Type="http://schemas.openxmlformats.org/officeDocument/2006/relationships/tags" Target="../tags/tag2078.xml"/><Relationship Id="rId138" Type="http://schemas.openxmlformats.org/officeDocument/2006/relationships/tags" Target="../tags/tag2132.xml"/><Relationship Id="rId159" Type="http://schemas.openxmlformats.org/officeDocument/2006/relationships/tags" Target="../tags/tag2153.xml"/><Relationship Id="rId170" Type="http://schemas.openxmlformats.org/officeDocument/2006/relationships/tags" Target="../tags/tag2164.xml"/><Relationship Id="rId107" Type="http://schemas.openxmlformats.org/officeDocument/2006/relationships/tags" Target="../tags/tag2101.xml"/><Relationship Id="rId11" Type="http://schemas.openxmlformats.org/officeDocument/2006/relationships/tags" Target="../tags/tag2005.xml"/><Relationship Id="rId32" Type="http://schemas.openxmlformats.org/officeDocument/2006/relationships/tags" Target="../tags/tag2026.xml"/><Relationship Id="rId53" Type="http://schemas.openxmlformats.org/officeDocument/2006/relationships/tags" Target="../tags/tag2047.xml"/><Relationship Id="rId74" Type="http://schemas.openxmlformats.org/officeDocument/2006/relationships/tags" Target="../tags/tag2068.xml"/><Relationship Id="rId128" Type="http://schemas.openxmlformats.org/officeDocument/2006/relationships/tags" Target="../tags/tag2122.xml"/><Relationship Id="rId149" Type="http://schemas.openxmlformats.org/officeDocument/2006/relationships/tags" Target="../tags/tag2143.xml"/><Relationship Id="rId5" Type="http://schemas.openxmlformats.org/officeDocument/2006/relationships/tags" Target="../tags/tag1999.xml"/><Relationship Id="rId95" Type="http://schemas.openxmlformats.org/officeDocument/2006/relationships/tags" Target="../tags/tag2089.xml"/><Relationship Id="rId160" Type="http://schemas.openxmlformats.org/officeDocument/2006/relationships/tags" Target="../tags/tag2154.xml"/><Relationship Id="rId181" Type="http://schemas.openxmlformats.org/officeDocument/2006/relationships/tags" Target="../tags/tag2175.xml"/><Relationship Id="rId22" Type="http://schemas.openxmlformats.org/officeDocument/2006/relationships/tags" Target="../tags/tag2016.xml"/><Relationship Id="rId43" Type="http://schemas.openxmlformats.org/officeDocument/2006/relationships/tags" Target="../tags/tag2037.xml"/><Relationship Id="rId64" Type="http://schemas.openxmlformats.org/officeDocument/2006/relationships/tags" Target="../tags/tag2058.xml"/><Relationship Id="rId118" Type="http://schemas.openxmlformats.org/officeDocument/2006/relationships/tags" Target="../tags/tag2112.xml"/><Relationship Id="rId139" Type="http://schemas.openxmlformats.org/officeDocument/2006/relationships/tags" Target="../tags/tag2133.xml"/><Relationship Id="rId85" Type="http://schemas.openxmlformats.org/officeDocument/2006/relationships/tags" Target="../tags/tag2079.xml"/><Relationship Id="rId150" Type="http://schemas.openxmlformats.org/officeDocument/2006/relationships/tags" Target="../tags/tag2144.xml"/><Relationship Id="rId171" Type="http://schemas.openxmlformats.org/officeDocument/2006/relationships/tags" Target="../tags/tag2165.xml"/><Relationship Id="rId12" Type="http://schemas.openxmlformats.org/officeDocument/2006/relationships/tags" Target="../tags/tag2006.xml"/><Relationship Id="rId33" Type="http://schemas.openxmlformats.org/officeDocument/2006/relationships/tags" Target="../tags/tag2027.xml"/><Relationship Id="rId108" Type="http://schemas.openxmlformats.org/officeDocument/2006/relationships/tags" Target="../tags/tag2102.xml"/><Relationship Id="rId129" Type="http://schemas.openxmlformats.org/officeDocument/2006/relationships/tags" Target="../tags/tag2123.xml"/><Relationship Id="rId54" Type="http://schemas.openxmlformats.org/officeDocument/2006/relationships/tags" Target="../tags/tag2048.xml"/><Relationship Id="rId75" Type="http://schemas.openxmlformats.org/officeDocument/2006/relationships/tags" Target="../tags/tag2069.xml"/><Relationship Id="rId96" Type="http://schemas.openxmlformats.org/officeDocument/2006/relationships/tags" Target="../tags/tag2090.xml"/><Relationship Id="rId140" Type="http://schemas.openxmlformats.org/officeDocument/2006/relationships/tags" Target="../tags/tag2134.xml"/><Relationship Id="rId161" Type="http://schemas.openxmlformats.org/officeDocument/2006/relationships/tags" Target="../tags/tag2155.xml"/><Relationship Id="rId182" Type="http://schemas.openxmlformats.org/officeDocument/2006/relationships/slideLayout" Target="../slideLayouts/slideLayout2.xml"/><Relationship Id="rId6" Type="http://schemas.openxmlformats.org/officeDocument/2006/relationships/tags" Target="../tags/tag2000.xml"/><Relationship Id="rId23" Type="http://schemas.openxmlformats.org/officeDocument/2006/relationships/tags" Target="../tags/tag2017.xml"/><Relationship Id="rId119" Type="http://schemas.openxmlformats.org/officeDocument/2006/relationships/tags" Target="../tags/tag2113.xml"/><Relationship Id="rId44" Type="http://schemas.openxmlformats.org/officeDocument/2006/relationships/tags" Target="../tags/tag2038.xml"/><Relationship Id="rId60" Type="http://schemas.openxmlformats.org/officeDocument/2006/relationships/tags" Target="../tags/tag2054.xml"/><Relationship Id="rId65" Type="http://schemas.openxmlformats.org/officeDocument/2006/relationships/tags" Target="../tags/tag2059.xml"/><Relationship Id="rId81" Type="http://schemas.openxmlformats.org/officeDocument/2006/relationships/tags" Target="../tags/tag2075.xml"/><Relationship Id="rId86" Type="http://schemas.openxmlformats.org/officeDocument/2006/relationships/tags" Target="../tags/tag2080.xml"/><Relationship Id="rId130" Type="http://schemas.openxmlformats.org/officeDocument/2006/relationships/tags" Target="../tags/tag2124.xml"/><Relationship Id="rId135" Type="http://schemas.openxmlformats.org/officeDocument/2006/relationships/tags" Target="../tags/tag2129.xml"/><Relationship Id="rId151" Type="http://schemas.openxmlformats.org/officeDocument/2006/relationships/tags" Target="../tags/tag2145.xml"/><Relationship Id="rId156" Type="http://schemas.openxmlformats.org/officeDocument/2006/relationships/tags" Target="../tags/tag2150.xml"/><Relationship Id="rId177" Type="http://schemas.openxmlformats.org/officeDocument/2006/relationships/tags" Target="../tags/tag2171.xml"/><Relationship Id="rId172" Type="http://schemas.openxmlformats.org/officeDocument/2006/relationships/tags" Target="../tags/tag2166.xml"/><Relationship Id="rId13" Type="http://schemas.openxmlformats.org/officeDocument/2006/relationships/tags" Target="../tags/tag2007.xml"/><Relationship Id="rId18" Type="http://schemas.openxmlformats.org/officeDocument/2006/relationships/tags" Target="../tags/tag2012.xml"/><Relationship Id="rId39" Type="http://schemas.openxmlformats.org/officeDocument/2006/relationships/tags" Target="../tags/tag2033.xml"/><Relationship Id="rId109" Type="http://schemas.openxmlformats.org/officeDocument/2006/relationships/tags" Target="../tags/tag2103.xml"/><Relationship Id="rId34" Type="http://schemas.openxmlformats.org/officeDocument/2006/relationships/tags" Target="../tags/tag2028.xml"/><Relationship Id="rId50" Type="http://schemas.openxmlformats.org/officeDocument/2006/relationships/tags" Target="../tags/tag2044.xml"/><Relationship Id="rId55" Type="http://schemas.openxmlformats.org/officeDocument/2006/relationships/tags" Target="../tags/tag2049.xml"/><Relationship Id="rId76" Type="http://schemas.openxmlformats.org/officeDocument/2006/relationships/tags" Target="../tags/tag2070.xml"/><Relationship Id="rId97" Type="http://schemas.openxmlformats.org/officeDocument/2006/relationships/tags" Target="../tags/tag2091.xml"/><Relationship Id="rId104" Type="http://schemas.openxmlformats.org/officeDocument/2006/relationships/tags" Target="../tags/tag2098.xml"/><Relationship Id="rId120" Type="http://schemas.openxmlformats.org/officeDocument/2006/relationships/tags" Target="../tags/tag2114.xml"/><Relationship Id="rId125" Type="http://schemas.openxmlformats.org/officeDocument/2006/relationships/tags" Target="../tags/tag2119.xml"/><Relationship Id="rId141" Type="http://schemas.openxmlformats.org/officeDocument/2006/relationships/tags" Target="../tags/tag2135.xml"/><Relationship Id="rId146" Type="http://schemas.openxmlformats.org/officeDocument/2006/relationships/tags" Target="../tags/tag2140.xml"/><Relationship Id="rId167" Type="http://schemas.openxmlformats.org/officeDocument/2006/relationships/tags" Target="../tags/tag2161.xml"/><Relationship Id="rId7" Type="http://schemas.openxmlformats.org/officeDocument/2006/relationships/tags" Target="../tags/tag2001.xml"/><Relationship Id="rId71" Type="http://schemas.openxmlformats.org/officeDocument/2006/relationships/tags" Target="../tags/tag2065.xml"/><Relationship Id="rId92" Type="http://schemas.openxmlformats.org/officeDocument/2006/relationships/tags" Target="../tags/tag2086.xml"/><Relationship Id="rId162" Type="http://schemas.openxmlformats.org/officeDocument/2006/relationships/tags" Target="../tags/tag2156.xml"/><Relationship Id="rId183" Type="http://schemas.openxmlformats.org/officeDocument/2006/relationships/image" Target="../media/image13.png"/><Relationship Id="rId2" Type="http://schemas.openxmlformats.org/officeDocument/2006/relationships/tags" Target="../tags/tag1996.xml"/><Relationship Id="rId29" Type="http://schemas.openxmlformats.org/officeDocument/2006/relationships/tags" Target="../tags/tag2023.xml"/><Relationship Id="rId24" Type="http://schemas.openxmlformats.org/officeDocument/2006/relationships/tags" Target="../tags/tag2018.xml"/><Relationship Id="rId40" Type="http://schemas.openxmlformats.org/officeDocument/2006/relationships/tags" Target="../tags/tag2034.xml"/><Relationship Id="rId45" Type="http://schemas.openxmlformats.org/officeDocument/2006/relationships/tags" Target="../tags/tag2039.xml"/><Relationship Id="rId66" Type="http://schemas.openxmlformats.org/officeDocument/2006/relationships/tags" Target="../tags/tag2060.xml"/><Relationship Id="rId87" Type="http://schemas.openxmlformats.org/officeDocument/2006/relationships/tags" Target="../tags/tag2081.xml"/><Relationship Id="rId110" Type="http://schemas.openxmlformats.org/officeDocument/2006/relationships/tags" Target="../tags/tag2104.xml"/><Relationship Id="rId115" Type="http://schemas.openxmlformats.org/officeDocument/2006/relationships/tags" Target="../tags/tag2109.xml"/><Relationship Id="rId131" Type="http://schemas.openxmlformats.org/officeDocument/2006/relationships/tags" Target="../tags/tag2125.xml"/><Relationship Id="rId136" Type="http://schemas.openxmlformats.org/officeDocument/2006/relationships/tags" Target="../tags/tag2130.xml"/><Relationship Id="rId157" Type="http://schemas.openxmlformats.org/officeDocument/2006/relationships/tags" Target="../tags/tag2151.xml"/><Relationship Id="rId178" Type="http://schemas.openxmlformats.org/officeDocument/2006/relationships/tags" Target="../tags/tag2172.xml"/><Relationship Id="rId61" Type="http://schemas.openxmlformats.org/officeDocument/2006/relationships/tags" Target="../tags/tag2055.xml"/><Relationship Id="rId82" Type="http://schemas.openxmlformats.org/officeDocument/2006/relationships/tags" Target="../tags/tag2076.xml"/><Relationship Id="rId152" Type="http://schemas.openxmlformats.org/officeDocument/2006/relationships/tags" Target="../tags/tag2146.xml"/><Relationship Id="rId173" Type="http://schemas.openxmlformats.org/officeDocument/2006/relationships/tags" Target="../tags/tag2167.xml"/><Relationship Id="rId19" Type="http://schemas.openxmlformats.org/officeDocument/2006/relationships/tags" Target="../tags/tag2013.xml"/><Relationship Id="rId14" Type="http://schemas.openxmlformats.org/officeDocument/2006/relationships/tags" Target="../tags/tag2008.xml"/><Relationship Id="rId30" Type="http://schemas.openxmlformats.org/officeDocument/2006/relationships/tags" Target="../tags/tag2024.xml"/><Relationship Id="rId35" Type="http://schemas.openxmlformats.org/officeDocument/2006/relationships/tags" Target="../tags/tag2029.xml"/><Relationship Id="rId56" Type="http://schemas.openxmlformats.org/officeDocument/2006/relationships/tags" Target="../tags/tag2050.xml"/><Relationship Id="rId77" Type="http://schemas.openxmlformats.org/officeDocument/2006/relationships/tags" Target="../tags/tag2071.xml"/><Relationship Id="rId100" Type="http://schemas.openxmlformats.org/officeDocument/2006/relationships/tags" Target="../tags/tag2094.xml"/><Relationship Id="rId105" Type="http://schemas.openxmlformats.org/officeDocument/2006/relationships/tags" Target="../tags/tag2099.xml"/><Relationship Id="rId126" Type="http://schemas.openxmlformats.org/officeDocument/2006/relationships/tags" Target="../tags/tag2120.xml"/><Relationship Id="rId147" Type="http://schemas.openxmlformats.org/officeDocument/2006/relationships/tags" Target="../tags/tag2141.xml"/><Relationship Id="rId168" Type="http://schemas.openxmlformats.org/officeDocument/2006/relationships/tags" Target="../tags/tag2162.xml"/><Relationship Id="rId8" Type="http://schemas.openxmlformats.org/officeDocument/2006/relationships/tags" Target="../tags/tag2002.xml"/><Relationship Id="rId51" Type="http://schemas.openxmlformats.org/officeDocument/2006/relationships/tags" Target="../tags/tag2045.xml"/><Relationship Id="rId72" Type="http://schemas.openxmlformats.org/officeDocument/2006/relationships/tags" Target="../tags/tag2066.xml"/><Relationship Id="rId93" Type="http://schemas.openxmlformats.org/officeDocument/2006/relationships/tags" Target="../tags/tag2087.xml"/><Relationship Id="rId98" Type="http://schemas.openxmlformats.org/officeDocument/2006/relationships/tags" Target="../tags/tag2092.xml"/><Relationship Id="rId121" Type="http://schemas.openxmlformats.org/officeDocument/2006/relationships/tags" Target="../tags/tag2115.xml"/><Relationship Id="rId142" Type="http://schemas.openxmlformats.org/officeDocument/2006/relationships/tags" Target="../tags/tag2136.xml"/><Relationship Id="rId163" Type="http://schemas.openxmlformats.org/officeDocument/2006/relationships/tags" Target="../tags/tag2157.xml"/><Relationship Id="rId3" Type="http://schemas.openxmlformats.org/officeDocument/2006/relationships/tags" Target="../tags/tag1997.xml"/><Relationship Id="rId25" Type="http://schemas.openxmlformats.org/officeDocument/2006/relationships/tags" Target="../tags/tag2019.xml"/><Relationship Id="rId46" Type="http://schemas.openxmlformats.org/officeDocument/2006/relationships/tags" Target="../tags/tag2040.xml"/><Relationship Id="rId67" Type="http://schemas.openxmlformats.org/officeDocument/2006/relationships/tags" Target="../tags/tag2061.xml"/><Relationship Id="rId116" Type="http://schemas.openxmlformats.org/officeDocument/2006/relationships/tags" Target="../tags/tag2110.xml"/><Relationship Id="rId137" Type="http://schemas.openxmlformats.org/officeDocument/2006/relationships/tags" Target="../tags/tag2131.xml"/><Relationship Id="rId158" Type="http://schemas.openxmlformats.org/officeDocument/2006/relationships/tags" Target="../tags/tag2152.xml"/><Relationship Id="rId20" Type="http://schemas.openxmlformats.org/officeDocument/2006/relationships/tags" Target="../tags/tag2014.xml"/><Relationship Id="rId41" Type="http://schemas.openxmlformats.org/officeDocument/2006/relationships/tags" Target="../tags/tag2035.xml"/><Relationship Id="rId62" Type="http://schemas.openxmlformats.org/officeDocument/2006/relationships/tags" Target="../tags/tag2056.xml"/><Relationship Id="rId83" Type="http://schemas.openxmlformats.org/officeDocument/2006/relationships/tags" Target="../tags/tag2077.xml"/><Relationship Id="rId88" Type="http://schemas.openxmlformats.org/officeDocument/2006/relationships/tags" Target="../tags/tag2082.xml"/><Relationship Id="rId111" Type="http://schemas.openxmlformats.org/officeDocument/2006/relationships/tags" Target="../tags/tag2105.xml"/><Relationship Id="rId132" Type="http://schemas.openxmlformats.org/officeDocument/2006/relationships/tags" Target="../tags/tag2126.xml"/><Relationship Id="rId153" Type="http://schemas.openxmlformats.org/officeDocument/2006/relationships/tags" Target="../tags/tag2147.xml"/><Relationship Id="rId174" Type="http://schemas.openxmlformats.org/officeDocument/2006/relationships/tags" Target="../tags/tag2168.xml"/><Relationship Id="rId179" Type="http://schemas.openxmlformats.org/officeDocument/2006/relationships/tags" Target="../tags/tag2173.xml"/><Relationship Id="rId15" Type="http://schemas.openxmlformats.org/officeDocument/2006/relationships/tags" Target="../tags/tag2009.xml"/><Relationship Id="rId36" Type="http://schemas.openxmlformats.org/officeDocument/2006/relationships/tags" Target="../tags/tag2030.xml"/><Relationship Id="rId57" Type="http://schemas.openxmlformats.org/officeDocument/2006/relationships/tags" Target="../tags/tag2051.xml"/><Relationship Id="rId106" Type="http://schemas.openxmlformats.org/officeDocument/2006/relationships/tags" Target="../tags/tag2100.xml"/><Relationship Id="rId127" Type="http://schemas.openxmlformats.org/officeDocument/2006/relationships/tags" Target="../tags/tag2121.xml"/><Relationship Id="rId10" Type="http://schemas.openxmlformats.org/officeDocument/2006/relationships/tags" Target="../tags/tag2004.xml"/><Relationship Id="rId31" Type="http://schemas.openxmlformats.org/officeDocument/2006/relationships/tags" Target="../tags/tag2025.xml"/><Relationship Id="rId52" Type="http://schemas.openxmlformats.org/officeDocument/2006/relationships/tags" Target="../tags/tag2046.xml"/><Relationship Id="rId73" Type="http://schemas.openxmlformats.org/officeDocument/2006/relationships/tags" Target="../tags/tag2067.xml"/><Relationship Id="rId78" Type="http://schemas.openxmlformats.org/officeDocument/2006/relationships/tags" Target="../tags/tag2072.xml"/><Relationship Id="rId94" Type="http://schemas.openxmlformats.org/officeDocument/2006/relationships/tags" Target="../tags/tag2088.xml"/><Relationship Id="rId99" Type="http://schemas.openxmlformats.org/officeDocument/2006/relationships/tags" Target="../tags/tag2093.xml"/><Relationship Id="rId101" Type="http://schemas.openxmlformats.org/officeDocument/2006/relationships/tags" Target="../tags/tag2095.xml"/><Relationship Id="rId122" Type="http://schemas.openxmlformats.org/officeDocument/2006/relationships/tags" Target="../tags/tag2116.xml"/><Relationship Id="rId143" Type="http://schemas.openxmlformats.org/officeDocument/2006/relationships/tags" Target="../tags/tag2137.xml"/><Relationship Id="rId148" Type="http://schemas.openxmlformats.org/officeDocument/2006/relationships/tags" Target="../tags/tag2142.xml"/><Relationship Id="rId164" Type="http://schemas.openxmlformats.org/officeDocument/2006/relationships/tags" Target="../tags/tag2158.xml"/><Relationship Id="rId169" Type="http://schemas.openxmlformats.org/officeDocument/2006/relationships/tags" Target="../tags/tag2163.xml"/><Relationship Id="rId4" Type="http://schemas.openxmlformats.org/officeDocument/2006/relationships/tags" Target="../tags/tag1998.xml"/><Relationship Id="rId9" Type="http://schemas.openxmlformats.org/officeDocument/2006/relationships/tags" Target="../tags/tag2003.xml"/><Relationship Id="rId180" Type="http://schemas.openxmlformats.org/officeDocument/2006/relationships/tags" Target="../tags/tag2174.xml"/><Relationship Id="rId26" Type="http://schemas.openxmlformats.org/officeDocument/2006/relationships/tags" Target="../tags/tag2020.xml"/><Relationship Id="rId47" Type="http://schemas.openxmlformats.org/officeDocument/2006/relationships/tags" Target="../tags/tag2041.xml"/><Relationship Id="rId68" Type="http://schemas.openxmlformats.org/officeDocument/2006/relationships/tags" Target="../tags/tag2062.xml"/><Relationship Id="rId89" Type="http://schemas.openxmlformats.org/officeDocument/2006/relationships/tags" Target="../tags/tag2083.xml"/><Relationship Id="rId112" Type="http://schemas.openxmlformats.org/officeDocument/2006/relationships/tags" Target="../tags/tag2106.xml"/><Relationship Id="rId133" Type="http://schemas.openxmlformats.org/officeDocument/2006/relationships/tags" Target="../tags/tag2127.xml"/><Relationship Id="rId154" Type="http://schemas.openxmlformats.org/officeDocument/2006/relationships/tags" Target="../tags/tag2148.xml"/><Relationship Id="rId175" Type="http://schemas.openxmlformats.org/officeDocument/2006/relationships/tags" Target="../tags/tag2169.xml"/><Relationship Id="rId16" Type="http://schemas.openxmlformats.org/officeDocument/2006/relationships/tags" Target="../tags/tag2010.xml"/><Relationship Id="rId37" Type="http://schemas.openxmlformats.org/officeDocument/2006/relationships/tags" Target="../tags/tag2031.xml"/><Relationship Id="rId58" Type="http://schemas.openxmlformats.org/officeDocument/2006/relationships/tags" Target="../tags/tag2052.xml"/><Relationship Id="rId79" Type="http://schemas.openxmlformats.org/officeDocument/2006/relationships/tags" Target="../tags/tag2073.xml"/><Relationship Id="rId102" Type="http://schemas.openxmlformats.org/officeDocument/2006/relationships/tags" Target="../tags/tag2096.xml"/><Relationship Id="rId123" Type="http://schemas.openxmlformats.org/officeDocument/2006/relationships/tags" Target="../tags/tag2117.xml"/><Relationship Id="rId144" Type="http://schemas.openxmlformats.org/officeDocument/2006/relationships/tags" Target="../tags/tag2138.xml"/><Relationship Id="rId90" Type="http://schemas.openxmlformats.org/officeDocument/2006/relationships/tags" Target="../tags/tag2084.xml"/><Relationship Id="rId165" Type="http://schemas.openxmlformats.org/officeDocument/2006/relationships/tags" Target="../tags/tag2159.xml"/><Relationship Id="rId27" Type="http://schemas.openxmlformats.org/officeDocument/2006/relationships/tags" Target="../tags/tag2021.xml"/><Relationship Id="rId48" Type="http://schemas.openxmlformats.org/officeDocument/2006/relationships/tags" Target="../tags/tag2042.xml"/><Relationship Id="rId69" Type="http://schemas.openxmlformats.org/officeDocument/2006/relationships/tags" Target="../tags/tag2063.xml"/><Relationship Id="rId113" Type="http://schemas.openxmlformats.org/officeDocument/2006/relationships/tags" Target="../tags/tag2107.xml"/><Relationship Id="rId134" Type="http://schemas.openxmlformats.org/officeDocument/2006/relationships/tags" Target="../tags/tag2128.xml"/><Relationship Id="rId80" Type="http://schemas.openxmlformats.org/officeDocument/2006/relationships/tags" Target="../tags/tag2074.xml"/><Relationship Id="rId155" Type="http://schemas.openxmlformats.org/officeDocument/2006/relationships/tags" Target="../tags/tag2149.xml"/><Relationship Id="rId176" Type="http://schemas.openxmlformats.org/officeDocument/2006/relationships/tags" Target="../tags/tag2170.xml"/><Relationship Id="rId17" Type="http://schemas.openxmlformats.org/officeDocument/2006/relationships/tags" Target="../tags/tag2011.xml"/><Relationship Id="rId38" Type="http://schemas.openxmlformats.org/officeDocument/2006/relationships/tags" Target="../tags/tag2032.xml"/><Relationship Id="rId59" Type="http://schemas.openxmlformats.org/officeDocument/2006/relationships/tags" Target="../tags/tag2053.xml"/><Relationship Id="rId103" Type="http://schemas.openxmlformats.org/officeDocument/2006/relationships/tags" Target="../tags/tag2097.xml"/><Relationship Id="rId124" Type="http://schemas.openxmlformats.org/officeDocument/2006/relationships/tags" Target="../tags/tag2118.xml"/><Relationship Id="rId70" Type="http://schemas.openxmlformats.org/officeDocument/2006/relationships/tags" Target="../tags/tag2064.xml"/><Relationship Id="rId91" Type="http://schemas.openxmlformats.org/officeDocument/2006/relationships/tags" Target="../tags/tag2085.xml"/><Relationship Id="rId145" Type="http://schemas.openxmlformats.org/officeDocument/2006/relationships/tags" Target="../tags/tag2139.xml"/><Relationship Id="rId166" Type="http://schemas.openxmlformats.org/officeDocument/2006/relationships/tags" Target="../tags/tag2160.xml"/><Relationship Id="rId1" Type="http://schemas.openxmlformats.org/officeDocument/2006/relationships/tags" Target="../tags/tag1995.xml"/><Relationship Id="rId28" Type="http://schemas.openxmlformats.org/officeDocument/2006/relationships/tags" Target="../tags/tag2022.xml"/><Relationship Id="rId49" Type="http://schemas.openxmlformats.org/officeDocument/2006/relationships/tags" Target="../tags/tag2043.xml"/><Relationship Id="rId114" Type="http://schemas.openxmlformats.org/officeDocument/2006/relationships/tags" Target="../tags/tag2108.xml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tags" Target="../tags/tag2292.xml"/><Relationship Id="rId21" Type="http://schemas.openxmlformats.org/officeDocument/2006/relationships/tags" Target="../tags/tag2196.xml"/><Relationship Id="rId42" Type="http://schemas.openxmlformats.org/officeDocument/2006/relationships/tags" Target="../tags/tag2217.xml"/><Relationship Id="rId63" Type="http://schemas.openxmlformats.org/officeDocument/2006/relationships/tags" Target="../tags/tag2238.xml"/><Relationship Id="rId84" Type="http://schemas.openxmlformats.org/officeDocument/2006/relationships/tags" Target="../tags/tag2259.xml"/><Relationship Id="rId138" Type="http://schemas.openxmlformats.org/officeDocument/2006/relationships/tags" Target="../tags/tag2313.xml"/><Relationship Id="rId159" Type="http://schemas.openxmlformats.org/officeDocument/2006/relationships/tags" Target="../tags/tag2334.xml"/><Relationship Id="rId170" Type="http://schemas.openxmlformats.org/officeDocument/2006/relationships/tags" Target="../tags/tag2345.xml"/><Relationship Id="rId191" Type="http://schemas.openxmlformats.org/officeDocument/2006/relationships/tags" Target="../tags/tag2366.xml"/><Relationship Id="rId205" Type="http://schemas.openxmlformats.org/officeDocument/2006/relationships/tags" Target="../tags/tag2380.xml"/><Relationship Id="rId226" Type="http://schemas.openxmlformats.org/officeDocument/2006/relationships/tags" Target="../tags/tag2401.xml"/><Relationship Id="rId107" Type="http://schemas.openxmlformats.org/officeDocument/2006/relationships/tags" Target="../tags/tag2282.xml"/><Relationship Id="rId11" Type="http://schemas.openxmlformats.org/officeDocument/2006/relationships/tags" Target="../tags/tag2186.xml"/><Relationship Id="rId32" Type="http://schemas.openxmlformats.org/officeDocument/2006/relationships/tags" Target="../tags/tag2207.xml"/><Relationship Id="rId53" Type="http://schemas.openxmlformats.org/officeDocument/2006/relationships/tags" Target="../tags/tag2228.xml"/><Relationship Id="rId74" Type="http://schemas.openxmlformats.org/officeDocument/2006/relationships/tags" Target="../tags/tag2249.xml"/><Relationship Id="rId128" Type="http://schemas.openxmlformats.org/officeDocument/2006/relationships/tags" Target="../tags/tag2303.xml"/><Relationship Id="rId149" Type="http://schemas.openxmlformats.org/officeDocument/2006/relationships/tags" Target="../tags/tag2324.xml"/><Relationship Id="rId5" Type="http://schemas.openxmlformats.org/officeDocument/2006/relationships/tags" Target="../tags/tag2180.xml"/><Relationship Id="rId95" Type="http://schemas.openxmlformats.org/officeDocument/2006/relationships/tags" Target="../tags/tag2270.xml"/><Relationship Id="rId160" Type="http://schemas.openxmlformats.org/officeDocument/2006/relationships/tags" Target="../tags/tag2335.xml"/><Relationship Id="rId181" Type="http://schemas.openxmlformats.org/officeDocument/2006/relationships/tags" Target="../tags/tag2356.xml"/><Relationship Id="rId216" Type="http://schemas.openxmlformats.org/officeDocument/2006/relationships/tags" Target="../tags/tag2391.xml"/><Relationship Id="rId237" Type="http://schemas.openxmlformats.org/officeDocument/2006/relationships/slideLayout" Target="../slideLayouts/slideLayout2.xml"/><Relationship Id="rId22" Type="http://schemas.openxmlformats.org/officeDocument/2006/relationships/tags" Target="../tags/tag2197.xml"/><Relationship Id="rId43" Type="http://schemas.openxmlformats.org/officeDocument/2006/relationships/tags" Target="../tags/tag2218.xml"/><Relationship Id="rId64" Type="http://schemas.openxmlformats.org/officeDocument/2006/relationships/tags" Target="../tags/tag2239.xml"/><Relationship Id="rId118" Type="http://schemas.openxmlformats.org/officeDocument/2006/relationships/tags" Target="../tags/tag2293.xml"/><Relationship Id="rId139" Type="http://schemas.openxmlformats.org/officeDocument/2006/relationships/tags" Target="../tags/tag2314.xml"/><Relationship Id="rId85" Type="http://schemas.openxmlformats.org/officeDocument/2006/relationships/tags" Target="../tags/tag2260.xml"/><Relationship Id="rId150" Type="http://schemas.openxmlformats.org/officeDocument/2006/relationships/tags" Target="../tags/tag2325.xml"/><Relationship Id="rId171" Type="http://schemas.openxmlformats.org/officeDocument/2006/relationships/tags" Target="../tags/tag2346.xml"/><Relationship Id="rId192" Type="http://schemas.openxmlformats.org/officeDocument/2006/relationships/tags" Target="../tags/tag2367.xml"/><Relationship Id="rId206" Type="http://schemas.openxmlformats.org/officeDocument/2006/relationships/tags" Target="../tags/tag2381.xml"/><Relationship Id="rId227" Type="http://schemas.openxmlformats.org/officeDocument/2006/relationships/tags" Target="../tags/tag2402.xml"/><Relationship Id="rId12" Type="http://schemas.openxmlformats.org/officeDocument/2006/relationships/tags" Target="../tags/tag2187.xml"/><Relationship Id="rId33" Type="http://schemas.openxmlformats.org/officeDocument/2006/relationships/tags" Target="../tags/tag2208.xml"/><Relationship Id="rId108" Type="http://schemas.openxmlformats.org/officeDocument/2006/relationships/tags" Target="../tags/tag2283.xml"/><Relationship Id="rId129" Type="http://schemas.openxmlformats.org/officeDocument/2006/relationships/tags" Target="../tags/tag2304.xml"/><Relationship Id="rId54" Type="http://schemas.openxmlformats.org/officeDocument/2006/relationships/tags" Target="../tags/tag2229.xml"/><Relationship Id="rId75" Type="http://schemas.openxmlformats.org/officeDocument/2006/relationships/tags" Target="../tags/tag2250.xml"/><Relationship Id="rId96" Type="http://schemas.openxmlformats.org/officeDocument/2006/relationships/tags" Target="../tags/tag2271.xml"/><Relationship Id="rId140" Type="http://schemas.openxmlformats.org/officeDocument/2006/relationships/tags" Target="../tags/tag2315.xml"/><Relationship Id="rId161" Type="http://schemas.openxmlformats.org/officeDocument/2006/relationships/tags" Target="../tags/tag2336.xml"/><Relationship Id="rId182" Type="http://schemas.openxmlformats.org/officeDocument/2006/relationships/tags" Target="../tags/tag2357.xml"/><Relationship Id="rId217" Type="http://schemas.openxmlformats.org/officeDocument/2006/relationships/tags" Target="../tags/tag2392.xml"/><Relationship Id="rId6" Type="http://schemas.openxmlformats.org/officeDocument/2006/relationships/tags" Target="../tags/tag2181.xml"/><Relationship Id="rId238" Type="http://schemas.openxmlformats.org/officeDocument/2006/relationships/image" Target="../media/image14.png"/><Relationship Id="rId23" Type="http://schemas.openxmlformats.org/officeDocument/2006/relationships/tags" Target="../tags/tag2198.xml"/><Relationship Id="rId119" Type="http://schemas.openxmlformats.org/officeDocument/2006/relationships/tags" Target="../tags/tag2294.xml"/><Relationship Id="rId44" Type="http://schemas.openxmlformats.org/officeDocument/2006/relationships/tags" Target="../tags/tag2219.xml"/><Relationship Id="rId65" Type="http://schemas.openxmlformats.org/officeDocument/2006/relationships/tags" Target="../tags/tag2240.xml"/><Relationship Id="rId86" Type="http://schemas.openxmlformats.org/officeDocument/2006/relationships/tags" Target="../tags/tag2261.xml"/><Relationship Id="rId130" Type="http://schemas.openxmlformats.org/officeDocument/2006/relationships/tags" Target="../tags/tag2305.xml"/><Relationship Id="rId151" Type="http://schemas.openxmlformats.org/officeDocument/2006/relationships/tags" Target="../tags/tag2326.xml"/><Relationship Id="rId172" Type="http://schemas.openxmlformats.org/officeDocument/2006/relationships/tags" Target="../tags/tag2347.xml"/><Relationship Id="rId193" Type="http://schemas.openxmlformats.org/officeDocument/2006/relationships/tags" Target="../tags/tag2368.xml"/><Relationship Id="rId207" Type="http://schemas.openxmlformats.org/officeDocument/2006/relationships/tags" Target="../tags/tag2382.xml"/><Relationship Id="rId228" Type="http://schemas.openxmlformats.org/officeDocument/2006/relationships/tags" Target="../tags/tag2403.xml"/><Relationship Id="rId13" Type="http://schemas.openxmlformats.org/officeDocument/2006/relationships/tags" Target="../tags/tag2188.xml"/><Relationship Id="rId109" Type="http://schemas.openxmlformats.org/officeDocument/2006/relationships/tags" Target="../tags/tag2284.xml"/><Relationship Id="rId34" Type="http://schemas.openxmlformats.org/officeDocument/2006/relationships/tags" Target="../tags/tag2209.xml"/><Relationship Id="rId55" Type="http://schemas.openxmlformats.org/officeDocument/2006/relationships/tags" Target="../tags/tag2230.xml"/><Relationship Id="rId76" Type="http://schemas.openxmlformats.org/officeDocument/2006/relationships/tags" Target="../tags/tag2251.xml"/><Relationship Id="rId97" Type="http://schemas.openxmlformats.org/officeDocument/2006/relationships/tags" Target="../tags/tag2272.xml"/><Relationship Id="rId120" Type="http://schemas.openxmlformats.org/officeDocument/2006/relationships/tags" Target="../tags/tag2295.xml"/><Relationship Id="rId141" Type="http://schemas.openxmlformats.org/officeDocument/2006/relationships/tags" Target="../tags/tag2316.xml"/><Relationship Id="rId7" Type="http://schemas.openxmlformats.org/officeDocument/2006/relationships/tags" Target="../tags/tag2182.xml"/><Relationship Id="rId162" Type="http://schemas.openxmlformats.org/officeDocument/2006/relationships/tags" Target="../tags/tag2337.xml"/><Relationship Id="rId183" Type="http://schemas.openxmlformats.org/officeDocument/2006/relationships/tags" Target="../tags/tag2358.xml"/><Relationship Id="rId218" Type="http://schemas.openxmlformats.org/officeDocument/2006/relationships/tags" Target="../tags/tag2393.xml"/><Relationship Id="rId24" Type="http://schemas.openxmlformats.org/officeDocument/2006/relationships/tags" Target="../tags/tag2199.xml"/><Relationship Id="rId45" Type="http://schemas.openxmlformats.org/officeDocument/2006/relationships/tags" Target="../tags/tag2220.xml"/><Relationship Id="rId66" Type="http://schemas.openxmlformats.org/officeDocument/2006/relationships/tags" Target="../tags/tag2241.xml"/><Relationship Id="rId87" Type="http://schemas.openxmlformats.org/officeDocument/2006/relationships/tags" Target="../tags/tag2262.xml"/><Relationship Id="rId110" Type="http://schemas.openxmlformats.org/officeDocument/2006/relationships/tags" Target="../tags/tag2285.xml"/><Relationship Id="rId131" Type="http://schemas.openxmlformats.org/officeDocument/2006/relationships/tags" Target="../tags/tag2306.xml"/><Relationship Id="rId152" Type="http://schemas.openxmlformats.org/officeDocument/2006/relationships/tags" Target="../tags/tag2327.xml"/><Relationship Id="rId173" Type="http://schemas.openxmlformats.org/officeDocument/2006/relationships/tags" Target="../tags/tag2348.xml"/><Relationship Id="rId194" Type="http://schemas.openxmlformats.org/officeDocument/2006/relationships/tags" Target="../tags/tag2369.xml"/><Relationship Id="rId208" Type="http://schemas.openxmlformats.org/officeDocument/2006/relationships/tags" Target="../tags/tag2383.xml"/><Relationship Id="rId229" Type="http://schemas.openxmlformats.org/officeDocument/2006/relationships/tags" Target="../tags/tag2404.xml"/><Relationship Id="rId14" Type="http://schemas.openxmlformats.org/officeDocument/2006/relationships/tags" Target="../tags/tag2189.xml"/><Relationship Id="rId35" Type="http://schemas.openxmlformats.org/officeDocument/2006/relationships/tags" Target="../tags/tag2210.xml"/><Relationship Id="rId56" Type="http://schemas.openxmlformats.org/officeDocument/2006/relationships/tags" Target="../tags/tag2231.xml"/><Relationship Id="rId77" Type="http://schemas.openxmlformats.org/officeDocument/2006/relationships/tags" Target="../tags/tag2252.xml"/><Relationship Id="rId100" Type="http://schemas.openxmlformats.org/officeDocument/2006/relationships/tags" Target="../tags/tag2275.xml"/><Relationship Id="rId8" Type="http://schemas.openxmlformats.org/officeDocument/2006/relationships/tags" Target="../tags/tag2183.xml"/><Relationship Id="rId98" Type="http://schemas.openxmlformats.org/officeDocument/2006/relationships/tags" Target="../tags/tag2273.xml"/><Relationship Id="rId121" Type="http://schemas.openxmlformats.org/officeDocument/2006/relationships/tags" Target="../tags/tag2296.xml"/><Relationship Id="rId142" Type="http://schemas.openxmlformats.org/officeDocument/2006/relationships/tags" Target="../tags/tag2317.xml"/><Relationship Id="rId163" Type="http://schemas.openxmlformats.org/officeDocument/2006/relationships/tags" Target="../tags/tag2338.xml"/><Relationship Id="rId184" Type="http://schemas.openxmlformats.org/officeDocument/2006/relationships/tags" Target="../tags/tag2359.xml"/><Relationship Id="rId219" Type="http://schemas.openxmlformats.org/officeDocument/2006/relationships/tags" Target="../tags/tag2394.xml"/><Relationship Id="rId230" Type="http://schemas.openxmlformats.org/officeDocument/2006/relationships/tags" Target="../tags/tag2405.xml"/><Relationship Id="rId25" Type="http://schemas.openxmlformats.org/officeDocument/2006/relationships/tags" Target="../tags/tag2200.xml"/><Relationship Id="rId46" Type="http://schemas.openxmlformats.org/officeDocument/2006/relationships/tags" Target="../tags/tag2221.xml"/><Relationship Id="rId67" Type="http://schemas.openxmlformats.org/officeDocument/2006/relationships/tags" Target="../tags/tag2242.xml"/><Relationship Id="rId88" Type="http://schemas.openxmlformats.org/officeDocument/2006/relationships/tags" Target="../tags/tag2263.xml"/><Relationship Id="rId111" Type="http://schemas.openxmlformats.org/officeDocument/2006/relationships/tags" Target="../tags/tag2286.xml"/><Relationship Id="rId132" Type="http://schemas.openxmlformats.org/officeDocument/2006/relationships/tags" Target="../tags/tag2307.xml"/><Relationship Id="rId153" Type="http://schemas.openxmlformats.org/officeDocument/2006/relationships/tags" Target="../tags/tag2328.xml"/><Relationship Id="rId174" Type="http://schemas.openxmlformats.org/officeDocument/2006/relationships/tags" Target="../tags/tag2349.xml"/><Relationship Id="rId195" Type="http://schemas.openxmlformats.org/officeDocument/2006/relationships/tags" Target="../tags/tag2370.xml"/><Relationship Id="rId209" Type="http://schemas.openxmlformats.org/officeDocument/2006/relationships/tags" Target="../tags/tag2384.xml"/><Relationship Id="rId190" Type="http://schemas.openxmlformats.org/officeDocument/2006/relationships/tags" Target="../tags/tag2365.xml"/><Relationship Id="rId204" Type="http://schemas.openxmlformats.org/officeDocument/2006/relationships/tags" Target="../tags/tag2379.xml"/><Relationship Id="rId220" Type="http://schemas.openxmlformats.org/officeDocument/2006/relationships/tags" Target="../tags/tag2395.xml"/><Relationship Id="rId225" Type="http://schemas.openxmlformats.org/officeDocument/2006/relationships/tags" Target="../tags/tag2400.xml"/><Relationship Id="rId15" Type="http://schemas.openxmlformats.org/officeDocument/2006/relationships/tags" Target="../tags/tag2190.xml"/><Relationship Id="rId36" Type="http://schemas.openxmlformats.org/officeDocument/2006/relationships/tags" Target="../tags/tag2211.xml"/><Relationship Id="rId57" Type="http://schemas.openxmlformats.org/officeDocument/2006/relationships/tags" Target="../tags/tag2232.xml"/><Relationship Id="rId106" Type="http://schemas.openxmlformats.org/officeDocument/2006/relationships/tags" Target="../tags/tag2281.xml"/><Relationship Id="rId127" Type="http://schemas.openxmlformats.org/officeDocument/2006/relationships/tags" Target="../tags/tag2302.xml"/><Relationship Id="rId10" Type="http://schemas.openxmlformats.org/officeDocument/2006/relationships/tags" Target="../tags/tag2185.xml"/><Relationship Id="rId31" Type="http://schemas.openxmlformats.org/officeDocument/2006/relationships/tags" Target="../tags/tag2206.xml"/><Relationship Id="rId52" Type="http://schemas.openxmlformats.org/officeDocument/2006/relationships/tags" Target="../tags/tag2227.xml"/><Relationship Id="rId73" Type="http://schemas.openxmlformats.org/officeDocument/2006/relationships/tags" Target="../tags/tag2248.xml"/><Relationship Id="rId78" Type="http://schemas.openxmlformats.org/officeDocument/2006/relationships/tags" Target="../tags/tag2253.xml"/><Relationship Id="rId94" Type="http://schemas.openxmlformats.org/officeDocument/2006/relationships/tags" Target="../tags/tag2269.xml"/><Relationship Id="rId99" Type="http://schemas.openxmlformats.org/officeDocument/2006/relationships/tags" Target="../tags/tag2274.xml"/><Relationship Id="rId101" Type="http://schemas.openxmlformats.org/officeDocument/2006/relationships/tags" Target="../tags/tag2276.xml"/><Relationship Id="rId122" Type="http://schemas.openxmlformats.org/officeDocument/2006/relationships/tags" Target="../tags/tag2297.xml"/><Relationship Id="rId143" Type="http://schemas.openxmlformats.org/officeDocument/2006/relationships/tags" Target="../tags/tag2318.xml"/><Relationship Id="rId148" Type="http://schemas.openxmlformats.org/officeDocument/2006/relationships/tags" Target="../tags/tag2323.xml"/><Relationship Id="rId164" Type="http://schemas.openxmlformats.org/officeDocument/2006/relationships/tags" Target="../tags/tag2339.xml"/><Relationship Id="rId169" Type="http://schemas.openxmlformats.org/officeDocument/2006/relationships/tags" Target="../tags/tag2344.xml"/><Relationship Id="rId185" Type="http://schemas.openxmlformats.org/officeDocument/2006/relationships/tags" Target="../tags/tag2360.xml"/><Relationship Id="rId4" Type="http://schemas.openxmlformats.org/officeDocument/2006/relationships/tags" Target="../tags/tag2179.xml"/><Relationship Id="rId9" Type="http://schemas.openxmlformats.org/officeDocument/2006/relationships/tags" Target="../tags/tag2184.xml"/><Relationship Id="rId180" Type="http://schemas.openxmlformats.org/officeDocument/2006/relationships/tags" Target="../tags/tag2355.xml"/><Relationship Id="rId210" Type="http://schemas.openxmlformats.org/officeDocument/2006/relationships/tags" Target="../tags/tag2385.xml"/><Relationship Id="rId215" Type="http://schemas.openxmlformats.org/officeDocument/2006/relationships/tags" Target="../tags/tag2390.xml"/><Relationship Id="rId236" Type="http://schemas.openxmlformats.org/officeDocument/2006/relationships/tags" Target="../tags/tag2411.xml"/><Relationship Id="rId26" Type="http://schemas.openxmlformats.org/officeDocument/2006/relationships/tags" Target="../tags/tag2201.xml"/><Relationship Id="rId231" Type="http://schemas.openxmlformats.org/officeDocument/2006/relationships/tags" Target="../tags/tag2406.xml"/><Relationship Id="rId47" Type="http://schemas.openxmlformats.org/officeDocument/2006/relationships/tags" Target="../tags/tag2222.xml"/><Relationship Id="rId68" Type="http://schemas.openxmlformats.org/officeDocument/2006/relationships/tags" Target="../tags/tag2243.xml"/><Relationship Id="rId89" Type="http://schemas.openxmlformats.org/officeDocument/2006/relationships/tags" Target="../tags/tag2264.xml"/><Relationship Id="rId112" Type="http://schemas.openxmlformats.org/officeDocument/2006/relationships/tags" Target="../tags/tag2287.xml"/><Relationship Id="rId133" Type="http://schemas.openxmlformats.org/officeDocument/2006/relationships/tags" Target="../tags/tag2308.xml"/><Relationship Id="rId154" Type="http://schemas.openxmlformats.org/officeDocument/2006/relationships/tags" Target="../tags/tag2329.xml"/><Relationship Id="rId175" Type="http://schemas.openxmlformats.org/officeDocument/2006/relationships/tags" Target="../tags/tag2350.xml"/><Relationship Id="rId196" Type="http://schemas.openxmlformats.org/officeDocument/2006/relationships/tags" Target="../tags/tag2371.xml"/><Relationship Id="rId200" Type="http://schemas.openxmlformats.org/officeDocument/2006/relationships/tags" Target="../tags/tag2375.xml"/><Relationship Id="rId16" Type="http://schemas.openxmlformats.org/officeDocument/2006/relationships/tags" Target="../tags/tag2191.xml"/><Relationship Id="rId221" Type="http://schemas.openxmlformats.org/officeDocument/2006/relationships/tags" Target="../tags/tag2396.xml"/><Relationship Id="rId37" Type="http://schemas.openxmlformats.org/officeDocument/2006/relationships/tags" Target="../tags/tag2212.xml"/><Relationship Id="rId58" Type="http://schemas.openxmlformats.org/officeDocument/2006/relationships/tags" Target="../tags/tag2233.xml"/><Relationship Id="rId79" Type="http://schemas.openxmlformats.org/officeDocument/2006/relationships/tags" Target="../tags/tag2254.xml"/><Relationship Id="rId102" Type="http://schemas.openxmlformats.org/officeDocument/2006/relationships/tags" Target="../tags/tag2277.xml"/><Relationship Id="rId123" Type="http://schemas.openxmlformats.org/officeDocument/2006/relationships/tags" Target="../tags/tag2298.xml"/><Relationship Id="rId144" Type="http://schemas.openxmlformats.org/officeDocument/2006/relationships/tags" Target="../tags/tag2319.xml"/><Relationship Id="rId90" Type="http://schemas.openxmlformats.org/officeDocument/2006/relationships/tags" Target="../tags/tag2265.xml"/><Relationship Id="rId165" Type="http://schemas.openxmlformats.org/officeDocument/2006/relationships/tags" Target="../tags/tag2340.xml"/><Relationship Id="rId186" Type="http://schemas.openxmlformats.org/officeDocument/2006/relationships/tags" Target="../tags/tag2361.xml"/><Relationship Id="rId211" Type="http://schemas.openxmlformats.org/officeDocument/2006/relationships/tags" Target="../tags/tag2386.xml"/><Relationship Id="rId232" Type="http://schemas.openxmlformats.org/officeDocument/2006/relationships/tags" Target="../tags/tag2407.xml"/><Relationship Id="rId27" Type="http://schemas.openxmlformats.org/officeDocument/2006/relationships/tags" Target="../tags/tag2202.xml"/><Relationship Id="rId48" Type="http://schemas.openxmlformats.org/officeDocument/2006/relationships/tags" Target="../tags/tag2223.xml"/><Relationship Id="rId69" Type="http://schemas.openxmlformats.org/officeDocument/2006/relationships/tags" Target="../tags/tag2244.xml"/><Relationship Id="rId113" Type="http://schemas.openxmlformats.org/officeDocument/2006/relationships/tags" Target="../tags/tag2288.xml"/><Relationship Id="rId134" Type="http://schemas.openxmlformats.org/officeDocument/2006/relationships/tags" Target="../tags/tag2309.xml"/><Relationship Id="rId80" Type="http://schemas.openxmlformats.org/officeDocument/2006/relationships/tags" Target="../tags/tag2255.xml"/><Relationship Id="rId155" Type="http://schemas.openxmlformats.org/officeDocument/2006/relationships/tags" Target="../tags/tag2330.xml"/><Relationship Id="rId176" Type="http://schemas.openxmlformats.org/officeDocument/2006/relationships/tags" Target="../tags/tag2351.xml"/><Relationship Id="rId197" Type="http://schemas.openxmlformats.org/officeDocument/2006/relationships/tags" Target="../tags/tag2372.xml"/><Relationship Id="rId201" Type="http://schemas.openxmlformats.org/officeDocument/2006/relationships/tags" Target="../tags/tag2376.xml"/><Relationship Id="rId222" Type="http://schemas.openxmlformats.org/officeDocument/2006/relationships/tags" Target="../tags/tag2397.xml"/><Relationship Id="rId17" Type="http://schemas.openxmlformats.org/officeDocument/2006/relationships/tags" Target="../tags/tag2192.xml"/><Relationship Id="rId38" Type="http://schemas.openxmlformats.org/officeDocument/2006/relationships/tags" Target="../tags/tag2213.xml"/><Relationship Id="rId59" Type="http://schemas.openxmlformats.org/officeDocument/2006/relationships/tags" Target="../tags/tag2234.xml"/><Relationship Id="rId103" Type="http://schemas.openxmlformats.org/officeDocument/2006/relationships/tags" Target="../tags/tag2278.xml"/><Relationship Id="rId124" Type="http://schemas.openxmlformats.org/officeDocument/2006/relationships/tags" Target="../tags/tag2299.xml"/><Relationship Id="rId70" Type="http://schemas.openxmlformats.org/officeDocument/2006/relationships/tags" Target="../tags/tag2245.xml"/><Relationship Id="rId91" Type="http://schemas.openxmlformats.org/officeDocument/2006/relationships/tags" Target="../tags/tag2266.xml"/><Relationship Id="rId145" Type="http://schemas.openxmlformats.org/officeDocument/2006/relationships/tags" Target="../tags/tag2320.xml"/><Relationship Id="rId166" Type="http://schemas.openxmlformats.org/officeDocument/2006/relationships/tags" Target="../tags/tag2341.xml"/><Relationship Id="rId187" Type="http://schemas.openxmlformats.org/officeDocument/2006/relationships/tags" Target="../tags/tag2362.xml"/><Relationship Id="rId1" Type="http://schemas.openxmlformats.org/officeDocument/2006/relationships/tags" Target="../tags/tag2176.xml"/><Relationship Id="rId212" Type="http://schemas.openxmlformats.org/officeDocument/2006/relationships/tags" Target="../tags/tag2387.xml"/><Relationship Id="rId233" Type="http://schemas.openxmlformats.org/officeDocument/2006/relationships/tags" Target="../tags/tag2408.xml"/><Relationship Id="rId28" Type="http://schemas.openxmlformats.org/officeDocument/2006/relationships/tags" Target="../tags/tag2203.xml"/><Relationship Id="rId49" Type="http://schemas.openxmlformats.org/officeDocument/2006/relationships/tags" Target="../tags/tag2224.xml"/><Relationship Id="rId114" Type="http://schemas.openxmlformats.org/officeDocument/2006/relationships/tags" Target="../tags/tag2289.xml"/><Relationship Id="rId60" Type="http://schemas.openxmlformats.org/officeDocument/2006/relationships/tags" Target="../tags/tag2235.xml"/><Relationship Id="rId81" Type="http://schemas.openxmlformats.org/officeDocument/2006/relationships/tags" Target="../tags/tag2256.xml"/><Relationship Id="rId135" Type="http://schemas.openxmlformats.org/officeDocument/2006/relationships/tags" Target="../tags/tag2310.xml"/><Relationship Id="rId156" Type="http://schemas.openxmlformats.org/officeDocument/2006/relationships/tags" Target="../tags/tag2331.xml"/><Relationship Id="rId177" Type="http://schemas.openxmlformats.org/officeDocument/2006/relationships/tags" Target="../tags/tag2352.xml"/><Relationship Id="rId198" Type="http://schemas.openxmlformats.org/officeDocument/2006/relationships/tags" Target="../tags/tag2373.xml"/><Relationship Id="rId202" Type="http://schemas.openxmlformats.org/officeDocument/2006/relationships/tags" Target="../tags/tag2377.xml"/><Relationship Id="rId223" Type="http://schemas.openxmlformats.org/officeDocument/2006/relationships/tags" Target="../tags/tag2398.xml"/><Relationship Id="rId18" Type="http://schemas.openxmlformats.org/officeDocument/2006/relationships/tags" Target="../tags/tag2193.xml"/><Relationship Id="rId39" Type="http://schemas.openxmlformats.org/officeDocument/2006/relationships/tags" Target="../tags/tag2214.xml"/><Relationship Id="rId50" Type="http://schemas.openxmlformats.org/officeDocument/2006/relationships/tags" Target="../tags/tag2225.xml"/><Relationship Id="rId104" Type="http://schemas.openxmlformats.org/officeDocument/2006/relationships/tags" Target="../tags/tag2279.xml"/><Relationship Id="rId125" Type="http://schemas.openxmlformats.org/officeDocument/2006/relationships/tags" Target="../tags/tag2300.xml"/><Relationship Id="rId146" Type="http://schemas.openxmlformats.org/officeDocument/2006/relationships/tags" Target="../tags/tag2321.xml"/><Relationship Id="rId167" Type="http://schemas.openxmlformats.org/officeDocument/2006/relationships/tags" Target="../tags/tag2342.xml"/><Relationship Id="rId188" Type="http://schemas.openxmlformats.org/officeDocument/2006/relationships/tags" Target="../tags/tag2363.xml"/><Relationship Id="rId71" Type="http://schemas.openxmlformats.org/officeDocument/2006/relationships/tags" Target="../tags/tag2246.xml"/><Relationship Id="rId92" Type="http://schemas.openxmlformats.org/officeDocument/2006/relationships/tags" Target="../tags/tag2267.xml"/><Relationship Id="rId213" Type="http://schemas.openxmlformats.org/officeDocument/2006/relationships/tags" Target="../tags/tag2388.xml"/><Relationship Id="rId234" Type="http://schemas.openxmlformats.org/officeDocument/2006/relationships/tags" Target="../tags/tag2409.xml"/><Relationship Id="rId2" Type="http://schemas.openxmlformats.org/officeDocument/2006/relationships/tags" Target="../tags/tag2177.xml"/><Relationship Id="rId29" Type="http://schemas.openxmlformats.org/officeDocument/2006/relationships/tags" Target="../tags/tag2204.xml"/><Relationship Id="rId40" Type="http://schemas.openxmlformats.org/officeDocument/2006/relationships/tags" Target="../tags/tag2215.xml"/><Relationship Id="rId115" Type="http://schemas.openxmlformats.org/officeDocument/2006/relationships/tags" Target="../tags/tag2290.xml"/><Relationship Id="rId136" Type="http://schemas.openxmlformats.org/officeDocument/2006/relationships/tags" Target="../tags/tag2311.xml"/><Relationship Id="rId157" Type="http://schemas.openxmlformats.org/officeDocument/2006/relationships/tags" Target="../tags/tag2332.xml"/><Relationship Id="rId178" Type="http://schemas.openxmlformats.org/officeDocument/2006/relationships/tags" Target="../tags/tag2353.xml"/><Relationship Id="rId61" Type="http://schemas.openxmlformats.org/officeDocument/2006/relationships/tags" Target="../tags/tag2236.xml"/><Relationship Id="rId82" Type="http://schemas.openxmlformats.org/officeDocument/2006/relationships/tags" Target="../tags/tag2257.xml"/><Relationship Id="rId199" Type="http://schemas.openxmlformats.org/officeDocument/2006/relationships/tags" Target="../tags/tag2374.xml"/><Relationship Id="rId203" Type="http://schemas.openxmlformats.org/officeDocument/2006/relationships/tags" Target="../tags/tag2378.xml"/><Relationship Id="rId19" Type="http://schemas.openxmlformats.org/officeDocument/2006/relationships/tags" Target="../tags/tag2194.xml"/><Relationship Id="rId224" Type="http://schemas.openxmlformats.org/officeDocument/2006/relationships/tags" Target="../tags/tag2399.xml"/><Relationship Id="rId30" Type="http://schemas.openxmlformats.org/officeDocument/2006/relationships/tags" Target="../tags/tag2205.xml"/><Relationship Id="rId105" Type="http://schemas.openxmlformats.org/officeDocument/2006/relationships/tags" Target="../tags/tag2280.xml"/><Relationship Id="rId126" Type="http://schemas.openxmlformats.org/officeDocument/2006/relationships/tags" Target="../tags/tag2301.xml"/><Relationship Id="rId147" Type="http://schemas.openxmlformats.org/officeDocument/2006/relationships/tags" Target="../tags/tag2322.xml"/><Relationship Id="rId168" Type="http://schemas.openxmlformats.org/officeDocument/2006/relationships/tags" Target="../tags/tag2343.xml"/><Relationship Id="rId51" Type="http://schemas.openxmlformats.org/officeDocument/2006/relationships/tags" Target="../tags/tag2226.xml"/><Relationship Id="rId72" Type="http://schemas.openxmlformats.org/officeDocument/2006/relationships/tags" Target="../tags/tag2247.xml"/><Relationship Id="rId93" Type="http://schemas.openxmlformats.org/officeDocument/2006/relationships/tags" Target="../tags/tag2268.xml"/><Relationship Id="rId189" Type="http://schemas.openxmlformats.org/officeDocument/2006/relationships/tags" Target="../tags/tag2364.xml"/><Relationship Id="rId3" Type="http://schemas.openxmlformats.org/officeDocument/2006/relationships/tags" Target="../tags/tag2178.xml"/><Relationship Id="rId214" Type="http://schemas.openxmlformats.org/officeDocument/2006/relationships/tags" Target="../tags/tag2389.xml"/><Relationship Id="rId235" Type="http://schemas.openxmlformats.org/officeDocument/2006/relationships/tags" Target="../tags/tag2410.xml"/><Relationship Id="rId116" Type="http://schemas.openxmlformats.org/officeDocument/2006/relationships/tags" Target="../tags/tag2291.xml"/><Relationship Id="rId137" Type="http://schemas.openxmlformats.org/officeDocument/2006/relationships/tags" Target="../tags/tag2312.xml"/><Relationship Id="rId158" Type="http://schemas.openxmlformats.org/officeDocument/2006/relationships/tags" Target="../tags/tag2333.xml"/><Relationship Id="rId20" Type="http://schemas.openxmlformats.org/officeDocument/2006/relationships/tags" Target="../tags/tag2195.xml"/><Relationship Id="rId41" Type="http://schemas.openxmlformats.org/officeDocument/2006/relationships/tags" Target="../tags/tag2216.xml"/><Relationship Id="rId62" Type="http://schemas.openxmlformats.org/officeDocument/2006/relationships/tags" Target="../tags/tag2237.xml"/><Relationship Id="rId83" Type="http://schemas.openxmlformats.org/officeDocument/2006/relationships/tags" Target="../tags/tag2258.xml"/><Relationship Id="rId179" Type="http://schemas.openxmlformats.org/officeDocument/2006/relationships/tags" Target="../tags/tag2354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tags" Target="../tags/tag2528.xml"/><Relationship Id="rId21" Type="http://schemas.openxmlformats.org/officeDocument/2006/relationships/tags" Target="../tags/tag2432.xml"/><Relationship Id="rId63" Type="http://schemas.openxmlformats.org/officeDocument/2006/relationships/tags" Target="../tags/tag2474.xml"/><Relationship Id="rId159" Type="http://schemas.openxmlformats.org/officeDocument/2006/relationships/tags" Target="../tags/tag2570.xml"/><Relationship Id="rId170" Type="http://schemas.openxmlformats.org/officeDocument/2006/relationships/tags" Target="../tags/tag2581.xml"/><Relationship Id="rId226" Type="http://schemas.openxmlformats.org/officeDocument/2006/relationships/tags" Target="../tags/tag2637.xml"/><Relationship Id="rId268" Type="http://schemas.openxmlformats.org/officeDocument/2006/relationships/tags" Target="../tags/tag2679.xml"/><Relationship Id="rId32" Type="http://schemas.openxmlformats.org/officeDocument/2006/relationships/tags" Target="../tags/tag2443.xml"/><Relationship Id="rId74" Type="http://schemas.openxmlformats.org/officeDocument/2006/relationships/tags" Target="../tags/tag2485.xml"/><Relationship Id="rId128" Type="http://schemas.openxmlformats.org/officeDocument/2006/relationships/tags" Target="../tags/tag2539.xml"/><Relationship Id="rId5" Type="http://schemas.openxmlformats.org/officeDocument/2006/relationships/tags" Target="../tags/tag2416.xml"/><Relationship Id="rId181" Type="http://schemas.openxmlformats.org/officeDocument/2006/relationships/tags" Target="../tags/tag2592.xml"/><Relationship Id="rId237" Type="http://schemas.openxmlformats.org/officeDocument/2006/relationships/tags" Target="../tags/tag2648.xml"/><Relationship Id="rId279" Type="http://schemas.openxmlformats.org/officeDocument/2006/relationships/tags" Target="../tags/tag2690.xml"/><Relationship Id="rId43" Type="http://schemas.openxmlformats.org/officeDocument/2006/relationships/tags" Target="../tags/tag2454.xml"/><Relationship Id="rId139" Type="http://schemas.openxmlformats.org/officeDocument/2006/relationships/tags" Target="../tags/tag2550.xml"/><Relationship Id="rId85" Type="http://schemas.openxmlformats.org/officeDocument/2006/relationships/tags" Target="../tags/tag2496.xml"/><Relationship Id="rId150" Type="http://schemas.openxmlformats.org/officeDocument/2006/relationships/tags" Target="../tags/tag2561.xml"/><Relationship Id="rId171" Type="http://schemas.openxmlformats.org/officeDocument/2006/relationships/tags" Target="../tags/tag2582.xml"/><Relationship Id="rId192" Type="http://schemas.openxmlformats.org/officeDocument/2006/relationships/tags" Target="../tags/tag2603.xml"/><Relationship Id="rId206" Type="http://schemas.openxmlformats.org/officeDocument/2006/relationships/tags" Target="../tags/tag2617.xml"/><Relationship Id="rId227" Type="http://schemas.openxmlformats.org/officeDocument/2006/relationships/tags" Target="../tags/tag2638.xml"/><Relationship Id="rId248" Type="http://schemas.openxmlformats.org/officeDocument/2006/relationships/tags" Target="../tags/tag2659.xml"/><Relationship Id="rId269" Type="http://schemas.openxmlformats.org/officeDocument/2006/relationships/tags" Target="../tags/tag2680.xml"/><Relationship Id="rId12" Type="http://schemas.openxmlformats.org/officeDocument/2006/relationships/tags" Target="../tags/tag2423.xml"/><Relationship Id="rId33" Type="http://schemas.openxmlformats.org/officeDocument/2006/relationships/tags" Target="../tags/tag2444.xml"/><Relationship Id="rId108" Type="http://schemas.openxmlformats.org/officeDocument/2006/relationships/tags" Target="../tags/tag2519.xml"/><Relationship Id="rId129" Type="http://schemas.openxmlformats.org/officeDocument/2006/relationships/tags" Target="../tags/tag2540.xml"/><Relationship Id="rId280" Type="http://schemas.openxmlformats.org/officeDocument/2006/relationships/tags" Target="../tags/tag2691.xml"/><Relationship Id="rId54" Type="http://schemas.openxmlformats.org/officeDocument/2006/relationships/tags" Target="../tags/tag2465.xml"/><Relationship Id="rId75" Type="http://schemas.openxmlformats.org/officeDocument/2006/relationships/tags" Target="../tags/tag2486.xml"/><Relationship Id="rId96" Type="http://schemas.openxmlformats.org/officeDocument/2006/relationships/tags" Target="../tags/tag2507.xml"/><Relationship Id="rId140" Type="http://schemas.openxmlformats.org/officeDocument/2006/relationships/tags" Target="../tags/tag2551.xml"/><Relationship Id="rId161" Type="http://schemas.openxmlformats.org/officeDocument/2006/relationships/tags" Target="../tags/tag2572.xml"/><Relationship Id="rId182" Type="http://schemas.openxmlformats.org/officeDocument/2006/relationships/tags" Target="../tags/tag2593.xml"/><Relationship Id="rId217" Type="http://schemas.openxmlformats.org/officeDocument/2006/relationships/tags" Target="../tags/tag2628.xml"/><Relationship Id="rId6" Type="http://schemas.openxmlformats.org/officeDocument/2006/relationships/tags" Target="../tags/tag2417.xml"/><Relationship Id="rId238" Type="http://schemas.openxmlformats.org/officeDocument/2006/relationships/tags" Target="../tags/tag2649.xml"/><Relationship Id="rId259" Type="http://schemas.openxmlformats.org/officeDocument/2006/relationships/tags" Target="../tags/tag2670.xml"/><Relationship Id="rId23" Type="http://schemas.openxmlformats.org/officeDocument/2006/relationships/tags" Target="../tags/tag2434.xml"/><Relationship Id="rId119" Type="http://schemas.openxmlformats.org/officeDocument/2006/relationships/tags" Target="../tags/tag2530.xml"/><Relationship Id="rId270" Type="http://schemas.openxmlformats.org/officeDocument/2006/relationships/tags" Target="../tags/tag2681.xml"/><Relationship Id="rId44" Type="http://schemas.openxmlformats.org/officeDocument/2006/relationships/tags" Target="../tags/tag2455.xml"/><Relationship Id="rId65" Type="http://schemas.openxmlformats.org/officeDocument/2006/relationships/tags" Target="../tags/tag2476.xml"/><Relationship Id="rId86" Type="http://schemas.openxmlformats.org/officeDocument/2006/relationships/tags" Target="../tags/tag2497.xml"/><Relationship Id="rId130" Type="http://schemas.openxmlformats.org/officeDocument/2006/relationships/tags" Target="../tags/tag2541.xml"/><Relationship Id="rId151" Type="http://schemas.openxmlformats.org/officeDocument/2006/relationships/tags" Target="../tags/tag2562.xml"/><Relationship Id="rId172" Type="http://schemas.openxmlformats.org/officeDocument/2006/relationships/tags" Target="../tags/tag2583.xml"/><Relationship Id="rId193" Type="http://schemas.openxmlformats.org/officeDocument/2006/relationships/tags" Target="../tags/tag2604.xml"/><Relationship Id="rId207" Type="http://schemas.openxmlformats.org/officeDocument/2006/relationships/tags" Target="../tags/tag2618.xml"/><Relationship Id="rId228" Type="http://schemas.openxmlformats.org/officeDocument/2006/relationships/tags" Target="../tags/tag2639.xml"/><Relationship Id="rId249" Type="http://schemas.openxmlformats.org/officeDocument/2006/relationships/tags" Target="../tags/tag2660.xml"/><Relationship Id="rId13" Type="http://schemas.openxmlformats.org/officeDocument/2006/relationships/tags" Target="../tags/tag2424.xml"/><Relationship Id="rId109" Type="http://schemas.openxmlformats.org/officeDocument/2006/relationships/tags" Target="../tags/tag2520.xml"/><Relationship Id="rId260" Type="http://schemas.openxmlformats.org/officeDocument/2006/relationships/tags" Target="../tags/tag2671.xml"/><Relationship Id="rId281" Type="http://schemas.openxmlformats.org/officeDocument/2006/relationships/tags" Target="../tags/tag2692.xml"/><Relationship Id="rId34" Type="http://schemas.openxmlformats.org/officeDocument/2006/relationships/tags" Target="../tags/tag2445.xml"/><Relationship Id="rId55" Type="http://schemas.openxmlformats.org/officeDocument/2006/relationships/tags" Target="../tags/tag2466.xml"/><Relationship Id="rId76" Type="http://schemas.openxmlformats.org/officeDocument/2006/relationships/tags" Target="../tags/tag2487.xml"/><Relationship Id="rId97" Type="http://schemas.openxmlformats.org/officeDocument/2006/relationships/tags" Target="../tags/tag2508.xml"/><Relationship Id="rId120" Type="http://schemas.openxmlformats.org/officeDocument/2006/relationships/tags" Target="../tags/tag2531.xml"/><Relationship Id="rId141" Type="http://schemas.openxmlformats.org/officeDocument/2006/relationships/tags" Target="../tags/tag2552.xml"/><Relationship Id="rId7" Type="http://schemas.openxmlformats.org/officeDocument/2006/relationships/tags" Target="../tags/tag2418.xml"/><Relationship Id="rId162" Type="http://schemas.openxmlformats.org/officeDocument/2006/relationships/tags" Target="../tags/tag2573.xml"/><Relationship Id="rId183" Type="http://schemas.openxmlformats.org/officeDocument/2006/relationships/tags" Target="../tags/tag2594.xml"/><Relationship Id="rId218" Type="http://schemas.openxmlformats.org/officeDocument/2006/relationships/tags" Target="../tags/tag2629.xml"/><Relationship Id="rId239" Type="http://schemas.openxmlformats.org/officeDocument/2006/relationships/tags" Target="../tags/tag2650.xml"/><Relationship Id="rId250" Type="http://schemas.openxmlformats.org/officeDocument/2006/relationships/tags" Target="../tags/tag2661.xml"/><Relationship Id="rId271" Type="http://schemas.openxmlformats.org/officeDocument/2006/relationships/tags" Target="../tags/tag2682.xml"/><Relationship Id="rId24" Type="http://schemas.openxmlformats.org/officeDocument/2006/relationships/tags" Target="../tags/tag2435.xml"/><Relationship Id="rId45" Type="http://schemas.openxmlformats.org/officeDocument/2006/relationships/tags" Target="../tags/tag2456.xml"/><Relationship Id="rId66" Type="http://schemas.openxmlformats.org/officeDocument/2006/relationships/tags" Target="../tags/tag2477.xml"/><Relationship Id="rId87" Type="http://schemas.openxmlformats.org/officeDocument/2006/relationships/tags" Target="../tags/tag2498.xml"/><Relationship Id="rId110" Type="http://schemas.openxmlformats.org/officeDocument/2006/relationships/tags" Target="../tags/tag2521.xml"/><Relationship Id="rId131" Type="http://schemas.openxmlformats.org/officeDocument/2006/relationships/tags" Target="../tags/tag2542.xml"/><Relationship Id="rId152" Type="http://schemas.openxmlformats.org/officeDocument/2006/relationships/tags" Target="../tags/tag2563.xml"/><Relationship Id="rId173" Type="http://schemas.openxmlformats.org/officeDocument/2006/relationships/tags" Target="../tags/tag2584.xml"/><Relationship Id="rId194" Type="http://schemas.openxmlformats.org/officeDocument/2006/relationships/tags" Target="../tags/tag2605.xml"/><Relationship Id="rId208" Type="http://schemas.openxmlformats.org/officeDocument/2006/relationships/tags" Target="../tags/tag2619.xml"/><Relationship Id="rId229" Type="http://schemas.openxmlformats.org/officeDocument/2006/relationships/tags" Target="../tags/tag2640.xml"/><Relationship Id="rId240" Type="http://schemas.openxmlformats.org/officeDocument/2006/relationships/tags" Target="../tags/tag2651.xml"/><Relationship Id="rId261" Type="http://schemas.openxmlformats.org/officeDocument/2006/relationships/tags" Target="../tags/tag2672.xml"/><Relationship Id="rId14" Type="http://schemas.openxmlformats.org/officeDocument/2006/relationships/tags" Target="../tags/tag2425.xml"/><Relationship Id="rId35" Type="http://schemas.openxmlformats.org/officeDocument/2006/relationships/tags" Target="../tags/tag2446.xml"/><Relationship Id="rId56" Type="http://schemas.openxmlformats.org/officeDocument/2006/relationships/tags" Target="../tags/tag2467.xml"/><Relationship Id="rId77" Type="http://schemas.openxmlformats.org/officeDocument/2006/relationships/tags" Target="../tags/tag2488.xml"/><Relationship Id="rId100" Type="http://schemas.openxmlformats.org/officeDocument/2006/relationships/tags" Target="../tags/tag2511.xml"/><Relationship Id="rId282" Type="http://schemas.openxmlformats.org/officeDocument/2006/relationships/tags" Target="../tags/tag2693.xml"/><Relationship Id="rId8" Type="http://schemas.openxmlformats.org/officeDocument/2006/relationships/tags" Target="../tags/tag2419.xml"/><Relationship Id="rId98" Type="http://schemas.openxmlformats.org/officeDocument/2006/relationships/tags" Target="../tags/tag2509.xml"/><Relationship Id="rId121" Type="http://schemas.openxmlformats.org/officeDocument/2006/relationships/tags" Target="../tags/tag2532.xml"/><Relationship Id="rId142" Type="http://schemas.openxmlformats.org/officeDocument/2006/relationships/tags" Target="../tags/tag2553.xml"/><Relationship Id="rId163" Type="http://schemas.openxmlformats.org/officeDocument/2006/relationships/tags" Target="../tags/tag2574.xml"/><Relationship Id="rId184" Type="http://schemas.openxmlformats.org/officeDocument/2006/relationships/tags" Target="../tags/tag2595.xml"/><Relationship Id="rId219" Type="http://schemas.openxmlformats.org/officeDocument/2006/relationships/tags" Target="../tags/tag2630.xml"/><Relationship Id="rId230" Type="http://schemas.openxmlformats.org/officeDocument/2006/relationships/tags" Target="../tags/tag2641.xml"/><Relationship Id="rId251" Type="http://schemas.openxmlformats.org/officeDocument/2006/relationships/tags" Target="../tags/tag2662.xml"/><Relationship Id="rId25" Type="http://schemas.openxmlformats.org/officeDocument/2006/relationships/tags" Target="../tags/tag2436.xml"/><Relationship Id="rId46" Type="http://schemas.openxmlformats.org/officeDocument/2006/relationships/tags" Target="../tags/tag2457.xml"/><Relationship Id="rId67" Type="http://schemas.openxmlformats.org/officeDocument/2006/relationships/tags" Target="../tags/tag2478.xml"/><Relationship Id="rId272" Type="http://schemas.openxmlformats.org/officeDocument/2006/relationships/tags" Target="../tags/tag2683.xml"/><Relationship Id="rId88" Type="http://schemas.openxmlformats.org/officeDocument/2006/relationships/tags" Target="../tags/tag2499.xml"/><Relationship Id="rId111" Type="http://schemas.openxmlformats.org/officeDocument/2006/relationships/tags" Target="../tags/tag2522.xml"/><Relationship Id="rId132" Type="http://schemas.openxmlformats.org/officeDocument/2006/relationships/tags" Target="../tags/tag2543.xml"/><Relationship Id="rId153" Type="http://schemas.openxmlformats.org/officeDocument/2006/relationships/tags" Target="../tags/tag2564.xml"/><Relationship Id="rId174" Type="http://schemas.openxmlformats.org/officeDocument/2006/relationships/tags" Target="../tags/tag2585.xml"/><Relationship Id="rId195" Type="http://schemas.openxmlformats.org/officeDocument/2006/relationships/tags" Target="../tags/tag2606.xml"/><Relationship Id="rId209" Type="http://schemas.openxmlformats.org/officeDocument/2006/relationships/tags" Target="../tags/tag2620.xml"/><Relationship Id="rId220" Type="http://schemas.openxmlformats.org/officeDocument/2006/relationships/tags" Target="../tags/tag2631.xml"/><Relationship Id="rId241" Type="http://schemas.openxmlformats.org/officeDocument/2006/relationships/tags" Target="../tags/tag2652.xml"/><Relationship Id="rId15" Type="http://schemas.openxmlformats.org/officeDocument/2006/relationships/tags" Target="../tags/tag2426.xml"/><Relationship Id="rId36" Type="http://schemas.openxmlformats.org/officeDocument/2006/relationships/tags" Target="../tags/tag2447.xml"/><Relationship Id="rId57" Type="http://schemas.openxmlformats.org/officeDocument/2006/relationships/tags" Target="../tags/tag2468.xml"/><Relationship Id="rId262" Type="http://schemas.openxmlformats.org/officeDocument/2006/relationships/tags" Target="../tags/tag2673.xml"/><Relationship Id="rId283" Type="http://schemas.openxmlformats.org/officeDocument/2006/relationships/tags" Target="../tags/tag2694.xml"/><Relationship Id="rId78" Type="http://schemas.openxmlformats.org/officeDocument/2006/relationships/tags" Target="../tags/tag2489.xml"/><Relationship Id="rId99" Type="http://schemas.openxmlformats.org/officeDocument/2006/relationships/tags" Target="../tags/tag2510.xml"/><Relationship Id="rId101" Type="http://schemas.openxmlformats.org/officeDocument/2006/relationships/tags" Target="../tags/tag2512.xml"/><Relationship Id="rId122" Type="http://schemas.openxmlformats.org/officeDocument/2006/relationships/tags" Target="../tags/tag2533.xml"/><Relationship Id="rId143" Type="http://schemas.openxmlformats.org/officeDocument/2006/relationships/tags" Target="../tags/tag2554.xml"/><Relationship Id="rId164" Type="http://schemas.openxmlformats.org/officeDocument/2006/relationships/tags" Target="../tags/tag2575.xml"/><Relationship Id="rId185" Type="http://schemas.openxmlformats.org/officeDocument/2006/relationships/tags" Target="../tags/tag2596.xml"/><Relationship Id="rId9" Type="http://schemas.openxmlformats.org/officeDocument/2006/relationships/tags" Target="../tags/tag2420.xml"/><Relationship Id="rId210" Type="http://schemas.openxmlformats.org/officeDocument/2006/relationships/tags" Target="../tags/tag2621.xml"/><Relationship Id="rId26" Type="http://schemas.openxmlformats.org/officeDocument/2006/relationships/tags" Target="../tags/tag2437.xml"/><Relationship Id="rId231" Type="http://schemas.openxmlformats.org/officeDocument/2006/relationships/tags" Target="../tags/tag2642.xml"/><Relationship Id="rId252" Type="http://schemas.openxmlformats.org/officeDocument/2006/relationships/tags" Target="../tags/tag2663.xml"/><Relationship Id="rId273" Type="http://schemas.openxmlformats.org/officeDocument/2006/relationships/tags" Target="../tags/tag2684.xml"/><Relationship Id="rId47" Type="http://schemas.openxmlformats.org/officeDocument/2006/relationships/tags" Target="../tags/tag2458.xml"/><Relationship Id="rId68" Type="http://schemas.openxmlformats.org/officeDocument/2006/relationships/tags" Target="../tags/tag2479.xml"/><Relationship Id="rId89" Type="http://schemas.openxmlformats.org/officeDocument/2006/relationships/tags" Target="../tags/tag2500.xml"/><Relationship Id="rId112" Type="http://schemas.openxmlformats.org/officeDocument/2006/relationships/tags" Target="../tags/tag2523.xml"/><Relationship Id="rId133" Type="http://schemas.openxmlformats.org/officeDocument/2006/relationships/tags" Target="../tags/tag2544.xml"/><Relationship Id="rId154" Type="http://schemas.openxmlformats.org/officeDocument/2006/relationships/tags" Target="../tags/tag2565.xml"/><Relationship Id="rId175" Type="http://schemas.openxmlformats.org/officeDocument/2006/relationships/tags" Target="../tags/tag2586.xml"/><Relationship Id="rId196" Type="http://schemas.openxmlformats.org/officeDocument/2006/relationships/tags" Target="../tags/tag2607.xml"/><Relationship Id="rId200" Type="http://schemas.openxmlformats.org/officeDocument/2006/relationships/tags" Target="../tags/tag2611.xml"/><Relationship Id="rId16" Type="http://schemas.openxmlformats.org/officeDocument/2006/relationships/tags" Target="../tags/tag2427.xml"/><Relationship Id="rId221" Type="http://schemas.openxmlformats.org/officeDocument/2006/relationships/tags" Target="../tags/tag2632.xml"/><Relationship Id="rId242" Type="http://schemas.openxmlformats.org/officeDocument/2006/relationships/tags" Target="../tags/tag2653.xml"/><Relationship Id="rId263" Type="http://schemas.openxmlformats.org/officeDocument/2006/relationships/tags" Target="../tags/tag2674.xml"/><Relationship Id="rId284" Type="http://schemas.openxmlformats.org/officeDocument/2006/relationships/tags" Target="../tags/tag2695.xml"/><Relationship Id="rId37" Type="http://schemas.openxmlformats.org/officeDocument/2006/relationships/tags" Target="../tags/tag2448.xml"/><Relationship Id="rId58" Type="http://schemas.openxmlformats.org/officeDocument/2006/relationships/tags" Target="../tags/tag2469.xml"/><Relationship Id="rId79" Type="http://schemas.openxmlformats.org/officeDocument/2006/relationships/tags" Target="../tags/tag2490.xml"/><Relationship Id="rId102" Type="http://schemas.openxmlformats.org/officeDocument/2006/relationships/tags" Target="../tags/tag2513.xml"/><Relationship Id="rId123" Type="http://schemas.openxmlformats.org/officeDocument/2006/relationships/tags" Target="../tags/tag2534.xml"/><Relationship Id="rId144" Type="http://schemas.openxmlformats.org/officeDocument/2006/relationships/tags" Target="../tags/tag2555.xml"/><Relationship Id="rId90" Type="http://schemas.openxmlformats.org/officeDocument/2006/relationships/tags" Target="../tags/tag2501.xml"/><Relationship Id="rId165" Type="http://schemas.openxmlformats.org/officeDocument/2006/relationships/tags" Target="../tags/tag2576.xml"/><Relationship Id="rId186" Type="http://schemas.openxmlformats.org/officeDocument/2006/relationships/tags" Target="../tags/tag2597.xml"/><Relationship Id="rId211" Type="http://schemas.openxmlformats.org/officeDocument/2006/relationships/tags" Target="../tags/tag2622.xml"/><Relationship Id="rId232" Type="http://schemas.openxmlformats.org/officeDocument/2006/relationships/tags" Target="../tags/tag2643.xml"/><Relationship Id="rId253" Type="http://schemas.openxmlformats.org/officeDocument/2006/relationships/tags" Target="../tags/tag2664.xml"/><Relationship Id="rId274" Type="http://schemas.openxmlformats.org/officeDocument/2006/relationships/tags" Target="../tags/tag2685.xml"/><Relationship Id="rId27" Type="http://schemas.openxmlformats.org/officeDocument/2006/relationships/tags" Target="../tags/tag2438.xml"/><Relationship Id="rId48" Type="http://schemas.openxmlformats.org/officeDocument/2006/relationships/tags" Target="../tags/tag2459.xml"/><Relationship Id="rId69" Type="http://schemas.openxmlformats.org/officeDocument/2006/relationships/tags" Target="../tags/tag2480.xml"/><Relationship Id="rId113" Type="http://schemas.openxmlformats.org/officeDocument/2006/relationships/tags" Target="../tags/tag2524.xml"/><Relationship Id="rId134" Type="http://schemas.openxmlformats.org/officeDocument/2006/relationships/tags" Target="../tags/tag2545.xml"/><Relationship Id="rId80" Type="http://schemas.openxmlformats.org/officeDocument/2006/relationships/tags" Target="../tags/tag2491.xml"/><Relationship Id="rId155" Type="http://schemas.openxmlformats.org/officeDocument/2006/relationships/tags" Target="../tags/tag2566.xml"/><Relationship Id="rId176" Type="http://schemas.openxmlformats.org/officeDocument/2006/relationships/tags" Target="../tags/tag2587.xml"/><Relationship Id="rId197" Type="http://schemas.openxmlformats.org/officeDocument/2006/relationships/tags" Target="../tags/tag2608.xml"/><Relationship Id="rId201" Type="http://schemas.openxmlformats.org/officeDocument/2006/relationships/tags" Target="../tags/tag2612.xml"/><Relationship Id="rId222" Type="http://schemas.openxmlformats.org/officeDocument/2006/relationships/tags" Target="../tags/tag2633.xml"/><Relationship Id="rId243" Type="http://schemas.openxmlformats.org/officeDocument/2006/relationships/tags" Target="../tags/tag2654.xml"/><Relationship Id="rId264" Type="http://schemas.openxmlformats.org/officeDocument/2006/relationships/tags" Target="../tags/tag2675.xml"/><Relationship Id="rId285" Type="http://schemas.openxmlformats.org/officeDocument/2006/relationships/tags" Target="../tags/tag2696.xml"/><Relationship Id="rId17" Type="http://schemas.openxmlformats.org/officeDocument/2006/relationships/tags" Target="../tags/tag2428.xml"/><Relationship Id="rId38" Type="http://schemas.openxmlformats.org/officeDocument/2006/relationships/tags" Target="../tags/tag2449.xml"/><Relationship Id="rId59" Type="http://schemas.openxmlformats.org/officeDocument/2006/relationships/tags" Target="../tags/tag2470.xml"/><Relationship Id="rId103" Type="http://schemas.openxmlformats.org/officeDocument/2006/relationships/tags" Target="../tags/tag2514.xml"/><Relationship Id="rId124" Type="http://schemas.openxmlformats.org/officeDocument/2006/relationships/tags" Target="../tags/tag2535.xml"/><Relationship Id="rId70" Type="http://schemas.openxmlformats.org/officeDocument/2006/relationships/tags" Target="../tags/tag2481.xml"/><Relationship Id="rId91" Type="http://schemas.openxmlformats.org/officeDocument/2006/relationships/tags" Target="../tags/tag2502.xml"/><Relationship Id="rId145" Type="http://schemas.openxmlformats.org/officeDocument/2006/relationships/tags" Target="../tags/tag2556.xml"/><Relationship Id="rId166" Type="http://schemas.openxmlformats.org/officeDocument/2006/relationships/tags" Target="../tags/tag2577.xml"/><Relationship Id="rId187" Type="http://schemas.openxmlformats.org/officeDocument/2006/relationships/tags" Target="../tags/tag2598.xml"/><Relationship Id="rId1" Type="http://schemas.openxmlformats.org/officeDocument/2006/relationships/tags" Target="../tags/tag2412.xml"/><Relationship Id="rId212" Type="http://schemas.openxmlformats.org/officeDocument/2006/relationships/tags" Target="../tags/tag2623.xml"/><Relationship Id="rId233" Type="http://schemas.openxmlformats.org/officeDocument/2006/relationships/tags" Target="../tags/tag2644.xml"/><Relationship Id="rId254" Type="http://schemas.openxmlformats.org/officeDocument/2006/relationships/tags" Target="../tags/tag2665.xml"/><Relationship Id="rId28" Type="http://schemas.openxmlformats.org/officeDocument/2006/relationships/tags" Target="../tags/tag2439.xml"/><Relationship Id="rId49" Type="http://schemas.openxmlformats.org/officeDocument/2006/relationships/tags" Target="../tags/tag2460.xml"/><Relationship Id="rId114" Type="http://schemas.openxmlformats.org/officeDocument/2006/relationships/tags" Target="../tags/tag2525.xml"/><Relationship Id="rId275" Type="http://schemas.openxmlformats.org/officeDocument/2006/relationships/tags" Target="../tags/tag2686.xml"/><Relationship Id="rId60" Type="http://schemas.openxmlformats.org/officeDocument/2006/relationships/tags" Target="../tags/tag2471.xml"/><Relationship Id="rId81" Type="http://schemas.openxmlformats.org/officeDocument/2006/relationships/tags" Target="../tags/tag2492.xml"/><Relationship Id="rId135" Type="http://schemas.openxmlformats.org/officeDocument/2006/relationships/tags" Target="../tags/tag2546.xml"/><Relationship Id="rId156" Type="http://schemas.openxmlformats.org/officeDocument/2006/relationships/tags" Target="../tags/tag2567.xml"/><Relationship Id="rId177" Type="http://schemas.openxmlformats.org/officeDocument/2006/relationships/tags" Target="../tags/tag2588.xml"/><Relationship Id="rId198" Type="http://schemas.openxmlformats.org/officeDocument/2006/relationships/tags" Target="../tags/tag2609.xml"/><Relationship Id="rId202" Type="http://schemas.openxmlformats.org/officeDocument/2006/relationships/tags" Target="../tags/tag2613.xml"/><Relationship Id="rId223" Type="http://schemas.openxmlformats.org/officeDocument/2006/relationships/tags" Target="../tags/tag2634.xml"/><Relationship Id="rId244" Type="http://schemas.openxmlformats.org/officeDocument/2006/relationships/tags" Target="../tags/tag2655.xml"/><Relationship Id="rId18" Type="http://schemas.openxmlformats.org/officeDocument/2006/relationships/tags" Target="../tags/tag2429.xml"/><Relationship Id="rId39" Type="http://schemas.openxmlformats.org/officeDocument/2006/relationships/tags" Target="../tags/tag2450.xml"/><Relationship Id="rId265" Type="http://schemas.openxmlformats.org/officeDocument/2006/relationships/tags" Target="../tags/tag2676.xml"/><Relationship Id="rId286" Type="http://schemas.openxmlformats.org/officeDocument/2006/relationships/tags" Target="../tags/tag2697.xml"/><Relationship Id="rId50" Type="http://schemas.openxmlformats.org/officeDocument/2006/relationships/tags" Target="../tags/tag2461.xml"/><Relationship Id="rId104" Type="http://schemas.openxmlformats.org/officeDocument/2006/relationships/tags" Target="../tags/tag2515.xml"/><Relationship Id="rId125" Type="http://schemas.openxmlformats.org/officeDocument/2006/relationships/tags" Target="../tags/tag2536.xml"/><Relationship Id="rId146" Type="http://schemas.openxmlformats.org/officeDocument/2006/relationships/tags" Target="../tags/tag2557.xml"/><Relationship Id="rId167" Type="http://schemas.openxmlformats.org/officeDocument/2006/relationships/tags" Target="../tags/tag2578.xml"/><Relationship Id="rId188" Type="http://schemas.openxmlformats.org/officeDocument/2006/relationships/tags" Target="../tags/tag2599.xml"/><Relationship Id="rId71" Type="http://schemas.openxmlformats.org/officeDocument/2006/relationships/tags" Target="../tags/tag2482.xml"/><Relationship Id="rId92" Type="http://schemas.openxmlformats.org/officeDocument/2006/relationships/tags" Target="../tags/tag2503.xml"/><Relationship Id="rId213" Type="http://schemas.openxmlformats.org/officeDocument/2006/relationships/tags" Target="../tags/tag2624.xml"/><Relationship Id="rId234" Type="http://schemas.openxmlformats.org/officeDocument/2006/relationships/tags" Target="../tags/tag2645.xml"/><Relationship Id="rId2" Type="http://schemas.openxmlformats.org/officeDocument/2006/relationships/tags" Target="../tags/tag2413.xml"/><Relationship Id="rId29" Type="http://schemas.openxmlformats.org/officeDocument/2006/relationships/tags" Target="../tags/tag2440.xml"/><Relationship Id="rId255" Type="http://schemas.openxmlformats.org/officeDocument/2006/relationships/tags" Target="../tags/tag2666.xml"/><Relationship Id="rId276" Type="http://schemas.openxmlformats.org/officeDocument/2006/relationships/tags" Target="../tags/tag2687.xml"/><Relationship Id="rId40" Type="http://schemas.openxmlformats.org/officeDocument/2006/relationships/tags" Target="../tags/tag2451.xml"/><Relationship Id="rId115" Type="http://schemas.openxmlformats.org/officeDocument/2006/relationships/tags" Target="../tags/tag2526.xml"/><Relationship Id="rId136" Type="http://schemas.openxmlformats.org/officeDocument/2006/relationships/tags" Target="../tags/tag2547.xml"/><Relationship Id="rId157" Type="http://schemas.openxmlformats.org/officeDocument/2006/relationships/tags" Target="../tags/tag2568.xml"/><Relationship Id="rId178" Type="http://schemas.openxmlformats.org/officeDocument/2006/relationships/tags" Target="../tags/tag2589.xml"/><Relationship Id="rId61" Type="http://schemas.openxmlformats.org/officeDocument/2006/relationships/tags" Target="../tags/tag2472.xml"/><Relationship Id="rId82" Type="http://schemas.openxmlformats.org/officeDocument/2006/relationships/tags" Target="../tags/tag2493.xml"/><Relationship Id="rId199" Type="http://schemas.openxmlformats.org/officeDocument/2006/relationships/tags" Target="../tags/tag2610.xml"/><Relationship Id="rId203" Type="http://schemas.openxmlformats.org/officeDocument/2006/relationships/tags" Target="../tags/tag2614.xml"/><Relationship Id="rId19" Type="http://schemas.openxmlformats.org/officeDocument/2006/relationships/tags" Target="../tags/tag2430.xml"/><Relationship Id="rId224" Type="http://schemas.openxmlformats.org/officeDocument/2006/relationships/tags" Target="../tags/tag2635.xml"/><Relationship Id="rId245" Type="http://schemas.openxmlformats.org/officeDocument/2006/relationships/tags" Target="../tags/tag2656.xml"/><Relationship Id="rId266" Type="http://schemas.openxmlformats.org/officeDocument/2006/relationships/tags" Target="../tags/tag2677.xml"/><Relationship Id="rId287" Type="http://schemas.openxmlformats.org/officeDocument/2006/relationships/slideLayout" Target="../slideLayouts/slideLayout2.xml"/><Relationship Id="rId30" Type="http://schemas.openxmlformats.org/officeDocument/2006/relationships/tags" Target="../tags/tag2441.xml"/><Relationship Id="rId105" Type="http://schemas.openxmlformats.org/officeDocument/2006/relationships/tags" Target="../tags/tag2516.xml"/><Relationship Id="rId126" Type="http://schemas.openxmlformats.org/officeDocument/2006/relationships/tags" Target="../tags/tag2537.xml"/><Relationship Id="rId147" Type="http://schemas.openxmlformats.org/officeDocument/2006/relationships/tags" Target="../tags/tag2558.xml"/><Relationship Id="rId168" Type="http://schemas.openxmlformats.org/officeDocument/2006/relationships/tags" Target="../tags/tag2579.xml"/><Relationship Id="rId51" Type="http://schemas.openxmlformats.org/officeDocument/2006/relationships/tags" Target="../tags/tag2462.xml"/><Relationship Id="rId72" Type="http://schemas.openxmlformats.org/officeDocument/2006/relationships/tags" Target="../tags/tag2483.xml"/><Relationship Id="rId93" Type="http://schemas.openxmlformats.org/officeDocument/2006/relationships/tags" Target="../tags/tag2504.xml"/><Relationship Id="rId189" Type="http://schemas.openxmlformats.org/officeDocument/2006/relationships/tags" Target="../tags/tag2600.xml"/><Relationship Id="rId3" Type="http://schemas.openxmlformats.org/officeDocument/2006/relationships/tags" Target="../tags/tag2414.xml"/><Relationship Id="rId214" Type="http://schemas.openxmlformats.org/officeDocument/2006/relationships/tags" Target="../tags/tag2625.xml"/><Relationship Id="rId235" Type="http://schemas.openxmlformats.org/officeDocument/2006/relationships/tags" Target="../tags/tag2646.xml"/><Relationship Id="rId256" Type="http://schemas.openxmlformats.org/officeDocument/2006/relationships/tags" Target="../tags/tag2667.xml"/><Relationship Id="rId277" Type="http://schemas.openxmlformats.org/officeDocument/2006/relationships/tags" Target="../tags/tag2688.xml"/><Relationship Id="rId116" Type="http://schemas.openxmlformats.org/officeDocument/2006/relationships/tags" Target="../tags/tag2527.xml"/><Relationship Id="rId137" Type="http://schemas.openxmlformats.org/officeDocument/2006/relationships/tags" Target="../tags/tag2548.xml"/><Relationship Id="rId158" Type="http://schemas.openxmlformats.org/officeDocument/2006/relationships/tags" Target="../tags/tag2569.xml"/><Relationship Id="rId20" Type="http://schemas.openxmlformats.org/officeDocument/2006/relationships/tags" Target="../tags/tag2431.xml"/><Relationship Id="rId41" Type="http://schemas.openxmlformats.org/officeDocument/2006/relationships/tags" Target="../tags/tag2452.xml"/><Relationship Id="rId62" Type="http://schemas.openxmlformats.org/officeDocument/2006/relationships/tags" Target="../tags/tag2473.xml"/><Relationship Id="rId83" Type="http://schemas.openxmlformats.org/officeDocument/2006/relationships/tags" Target="../tags/tag2494.xml"/><Relationship Id="rId179" Type="http://schemas.openxmlformats.org/officeDocument/2006/relationships/tags" Target="../tags/tag2590.xml"/><Relationship Id="rId190" Type="http://schemas.openxmlformats.org/officeDocument/2006/relationships/tags" Target="../tags/tag2601.xml"/><Relationship Id="rId204" Type="http://schemas.openxmlformats.org/officeDocument/2006/relationships/tags" Target="../tags/tag2615.xml"/><Relationship Id="rId225" Type="http://schemas.openxmlformats.org/officeDocument/2006/relationships/tags" Target="../tags/tag2636.xml"/><Relationship Id="rId246" Type="http://schemas.openxmlformats.org/officeDocument/2006/relationships/tags" Target="../tags/tag2657.xml"/><Relationship Id="rId267" Type="http://schemas.openxmlformats.org/officeDocument/2006/relationships/tags" Target="../tags/tag2678.xml"/><Relationship Id="rId288" Type="http://schemas.openxmlformats.org/officeDocument/2006/relationships/image" Target="../media/image15.png"/><Relationship Id="rId106" Type="http://schemas.openxmlformats.org/officeDocument/2006/relationships/tags" Target="../tags/tag2517.xml"/><Relationship Id="rId127" Type="http://schemas.openxmlformats.org/officeDocument/2006/relationships/tags" Target="../tags/tag2538.xml"/><Relationship Id="rId10" Type="http://schemas.openxmlformats.org/officeDocument/2006/relationships/tags" Target="../tags/tag2421.xml"/><Relationship Id="rId31" Type="http://schemas.openxmlformats.org/officeDocument/2006/relationships/tags" Target="../tags/tag2442.xml"/><Relationship Id="rId52" Type="http://schemas.openxmlformats.org/officeDocument/2006/relationships/tags" Target="../tags/tag2463.xml"/><Relationship Id="rId73" Type="http://schemas.openxmlformats.org/officeDocument/2006/relationships/tags" Target="../tags/tag2484.xml"/><Relationship Id="rId94" Type="http://schemas.openxmlformats.org/officeDocument/2006/relationships/tags" Target="../tags/tag2505.xml"/><Relationship Id="rId148" Type="http://schemas.openxmlformats.org/officeDocument/2006/relationships/tags" Target="../tags/tag2559.xml"/><Relationship Id="rId169" Type="http://schemas.openxmlformats.org/officeDocument/2006/relationships/tags" Target="../tags/tag2580.xml"/><Relationship Id="rId4" Type="http://schemas.openxmlformats.org/officeDocument/2006/relationships/tags" Target="../tags/tag2415.xml"/><Relationship Id="rId180" Type="http://schemas.openxmlformats.org/officeDocument/2006/relationships/tags" Target="../tags/tag2591.xml"/><Relationship Id="rId215" Type="http://schemas.openxmlformats.org/officeDocument/2006/relationships/tags" Target="../tags/tag2626.xml"/><Relationship Id="rId236" Type="http://schemas.openxmlformats.org/officeDocument/2006/relationships/tags" Target="../tags/tag2647.xml"/><Relationship Id="rId257" Type="http://schemas.openxmlformats.org/officeDocument/2006/relationships/tags" Target="../tags/tag2668.xml"/><Relationship Id="rId278" Type="http://schemas.openxmlformats.org/officeDocument/2006/relationships/tags" Target="../tags/tag2689.xml"/><Relationship Id="rId42" Type="http://schemas.openxmlformats.org/officeDocument/2006/relationships/tags" Target="../tags/tag2453.xml"/><Relationship Id="rId84" Type="http://schemas.openxmlformats.org/officeDocument/2006/relationships/tags" Target="../tags/tag2495.xml"/><Relationship Id="rId138" Type="http://schemas.openxmlformats.org/officeDocument/2006/relationships/tags" Target="../tags/tag2549.xml"/><Relationship Id="rId191" Type="http://schemas.openxmlformats.org/officeDocument/2006/relationships/tags" Target="../tags/tag2602.xml"/><Relationship Id="rId205" Type="http://schemas.openxmlformats.org/officeDocument/2006/relationships/tags" Target="../tags/tag2616.xml"/><Relationship Id="rId247" Type="http://schemas.openxmlformats.org/officeDocument/2006/relationships/tags" Target="../tags/tag2658.xml"/><Relationship Id="rId107" Type="http://schemas.openxmlformats.org/officeDocument/2006/relationships/tags" Target="../tags/tag2518.xml"/><Relationship Id="rId11" Type="http://schemas.openxmlformats.org/officeDocument/2006/relationships/tags" Target="../tags/tag2422.xml"/><Relationship Id="rId53" Type="http://schemas.openxmlformats.org/officeDocument/2006/relationships/tags" Target="../tags/tag2464.xml"/><Relationship Id="rId149" Type="http://schemas.openxmlformats.org/officeDocument/2006/relationships/tags" Target="../tags/tag2560.xml"/><Relationship Id="rId95" Type="http://schemas.openxmlformats.org/officeDocument/2006/relationships/tags" Target="../tags/tag2506.xml"/><Relationship Id="rId160" Type="http://schemas.openxmlformats.org/officeDocument/2006/relationships/tags" Target="../tags/tag2571.xml"/><Relationship Id="rId216" Type="http://schemas.openxmlformats.org/officeDocument/2006/relationships/tags" Target="../tags/tag2627.xml"/><Relationship Id="rId258" Type="http://schemas.openxmlformats.org/officeDocument/2006/relationships/tags" Target="../tags/tag2669.xml"/><Relationship Id="rId22" Type="http://schemas.openxmlformats.org/officeDocument/2006/relationships/tags" Target="../tags/tag2433.xml"/><Relationship Id="rId64" Type="http://schemas.openxmlformats.org/officeDocument/2006/relationships/tags" Target="../tags/tag2475.xml"/><Relationship Id="rId118" Type="http://schemas.openxmlformats.org/officeDocument/2006/relationships/tags" Target="../tags/tag2529.xml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tags" Target="../tags/tag2814.xml"/><Relationship Id="rId299" Type="http://schemas.openxmlformats.org/officeDocument/2006/relationships/tags" Target="../tags/tag2996.xml"/><Relationship Id="rId21" Type="http://schemas.openxmlformats.org/officeDocument/2006/relationships/tags" Target="../tags/tag2718.xml"/><Relationship Id="rId63" Type="http://schemas.openxmlformats.org/officeDocument/2006/relationships/tags" Target="../tags/tag2760.xml"/><Relationship Id="rId159" Type="http://schemas.openxmlformats.org/officeDocument/2006/relationships/tags" Target="../tags/tag2856.xml"/><Relationship Id="rId324" Type="http://schemas.openxmlformats.org/officeDocument/2006/relationships/tags" Target="../tags/tag3021.xml"/><Relationship Id="rId170" Type="http://schemas.openxmlformats.org/officeDocument/2006/relationships/tags" Target="../tags/tag2867.xml"/><Relationship Id="rId226" Type="http://schemas.openxmlformats.org/officeDocument/2006/relationships/tags" Target="../tags/tag2923.xml"/><Relationship Id="rId268" Type="http://schemas.openxmlformats.org/officeDocument/2006/relationships/tags" Target="../tags/tag2965.xml"/><Relationship Id="rId32" Type="http://schemas.openxmlformats.org/officeDocument/2006/relationships/tags" Target="../tags/tag2729.xml"/><Relationship Id="rId74" Type="http://schemas.openxmlformats.org/officeDocument/2006/relationships/tags" Target="../tags/tag2771.xml"/><Relationship Id="rId128" Type="http://schemas.openxmlformats.org/officeDocument/2006/relationships/tags" Target="../tags/tag2825.xml"/><Relationship Id="rId335" Type="http://schemas.openxmlformats.org/officeDocument/2006/relationships/tags" Target="../tags/tag3032.xml"/><Relationship Id="rId5" Type="http://schemas.openxmlformats.org/officeDocument/2006/relationships/tags" Target="../tags/tag2702.xml"/><Relationship Id="rId181" Type="http://schemas.openxmlformats.org/officeDocument/2006/relationships/tags" Target="../tags/tag2878.xml"/><Relationship Id="rId237" Type="http://schemas.openxmlformats.org/officeDocument/2006/relationships/tags" Target="../tags/tag2934.xml"/><Relationship Id="rId279" Type="http://schemas.openxmlformats.org/officeDocument/2006/relationships/tags" Target="../tags/tag2976.xml"/><Relationship Id="rId43" Type="http://schemas.openxmlformats.org/officeDocument/2006/relationships/tags" Target="../tags/tag2740.xml"/><Relationship Id="rId139" Type="http://schemas.openxmlformats.org/officeDocument/2006/relationships/tags" Target="../tags/tag2836.xml"/><Relationship Id="rId290" Type="http://schemas.openxmlformats.org/officeDocument/2006/relationships/tags" Target="../tags/tag2987.xml"/><Relationship Id="rId304" Type="http://schemas.openxmlformats.org/officeDocument/2006/relationships/tags" Target="../tags/tag3001.xml"/><Relationship Id="rId85" Type="http://schemas.openxmlformats.org/officeDocument/2006/relationships/tags" Target="../tags/tag2782.xml"/><Relationship Id="rId150" Type="http://schemas.openxmlformats.org/officeDocument/2006/relationships/tags" Target="../tags/tag2847.xml"/><Relationship Id="rId192" Type="http://schemas.openxmlformats.org/officeDocument/2006/relationships/tags" Target="../tags/tag2889.xml"/><Relationship Id="rId206" Type="http://schemas.openxmlformats.org/officeDocument/2006/relationships/tags" Target="../tags/tag2903.xml"/><Relationship Id="rId248" Type="http://schemas.openxmlformats.org/officeDocument/2006/relationships/tags" Target="../tags/tag2945.xml"/><Relationship Id="rId12" Type="http://schemas.openxmlformats.org/officeDocument/2006/relationships/tags" Target="../tags/tag2709.xml"/><Relationship Id="rId108" Type="http://schemas.openxmlformats.org/officeDocument/2006/relationships/tags" Target="../tags/tag2805.xml"/><Relationship Id="rId315" Type="http://schemas.openxmlformats.org/officeDocument/2006/relationships/tags" Target="../tags/tag3012.xml"/><Relationship Id="rId54" Type="http://schemas.openxmlformats.org/officeDocument/2006/relationships/tags" Target="../tags/tag2751.xml"/><Relationship Id="rId96" Type="http://schemas.openxmlformats.org/officeDocument/2006/relationships/tags" Target="../tags/tag2793.xml"/><Relationship Id="rId161" Type="http://schemas.openxmlformats.org/officeDocument/2006/relationships/tags" Target="../tags/tag2858.xml"/><Relationship Id="rId217" Type="http://schemas.openxmlformats.org/officeDocument/2006/relationships/tags" Target="../tags/tag2914.xml"/><Relationship Id="rId259" Type="http://schemas.openxmlformats.org/officeDocument/2006/relationships/tags" Target="../tags/tag2956.xml"/><Relationship Id="rId23" Type="http://schemas.openxmlformats.org/officeDocument/2006/relationships/tags" Target="../tags/tag2720.xml"/><Relationship Id="rId119" Type="http://schemas.openxmlformats.org/officeDocument/2006/relationships/tags" Target="../tags/tag2816.xml"/><Relationship Id="rId270" Type="http://schemas.openxmlformats.org/officeDocument/2006/relationships/tags" Target="../tags/tag2967.xml"/><Relationship Id="rId326" Type="http://schemas.openxmlformats.org/officeDocument/2006/relationships/tags" Target="../tags/tag3023.xml"/><Relationship Id="rId65" Type="http://schemas.openxmlformats.org/officeDocument/2006/relationships/tags" Target="../tags/tag2762.xml"/><Relationship Id="rId130" Type="http://schemas.openxmlformats.org/officeDocument/2006/relationships/tags" Target="../tags/tag2827.xml"/><Relationship Id="rId172" Type="http://schemas.openxmlformats.org/officeDocument/2006/relationships/tags" Target="../tags/tag2869.xml"/><Relationship Id="rId228" Type="http://schemas.openxmlformats.org/officeDocument/2006/relationships/tags" Target="../tags/tag2925.xml"/><Relationship Id="rId281" Type="http://schemas.openxmlformats.org/officeDocument/2006/relationships/tags" Target="../tags/tag2978.xml"/><Relationship Id="rId337" Type="http://schemas.openxmlformats.org/officeDocument/2006/relationships/image" Target="../media/image16.png"/><Relationship Id="rId34" Type="http://schemas.openxmlformats.org/officeDocument/2006/relationships/tags" Target="../tags/tag2731.xml"/><Relationship Id="rId76" Type="http://schemas.openxmlformats.org/officeDocument/2006/relationships/tags" Target="../tags/tag2773.xml"/><Relationship Id="rId141" Type="http://schemas.openxmlformats.org/officeDocument/2006/relationships/tags" Target="../tags/tag2838.xml"/><Relationship Id="rId7" Type="http://schemas.openxmlformats.org/officeDocument/2006/relationships/tags" Target="../tags/tag2704.xml"/><Relationship Id="rId183" Type="http://schemas.openxmlformats.org/officeDocument/2006/relationships/tags" Target="../tags/tag2880.xml"/><Relationship Id="rId239" Type="http://schemas.openxmlformats.org/officeDocument/2006/relationships/tags" Target="../tags/tag2936.xml"/><Relationship Id="rId250" Type="http://schemas.openxmlformats.org/officeDocument/2006/relationships/tags" Target="../tags/tag2947.xml"/><Relationship Id="rId292" Type="http://schemas.openxmlformats.org/officeDocument/2006/relationships/tags" Target="../tags/tag2989.xml"/><Relationship Id="rId306" Type="http://schemas.openxmlformats.org/officeDocument/2006/relationships/tags" Target="../tags/tag3003.xml"/><Relationship Id="rId45" Type="http://schemas.openxmlformats.org/officeDocument/2006/relationships/tags" Target="../tags/tag2742.xml"/><Relationship Id="rId87" Type="http://schemas.openxmlformats.org/officeDocument/2006/relationships/tags" Target="../tags/tag2784.xml"/><Relationship Id="rId110" Type="http://schemas.openxmlformats.org/officeDocument/2006/relationships/tags" Target="../tags/tag2807.xml"/><Relationship Id="rId152" Type="http://schemas.openxmlformats.org/officeDocument/2006/relationships/tags" Target="../tags/tag2849.xml"/><Relationship Id="rId173" Type="http://schemas.openxmlformats.org/officeDocument/2006/relationships/tags" Target="../tags/tag2870.xml"/><Relationship Id="rId194" Type="http://schemas.openxmlformats.org/officeDocument/2006/relationships/tags" Target="../tags/tag2891.xml"/><Relationship Id="rId208" Type="http://schemas.openxmlformats.org/officeDocument/2006/relationships/tags" Target="../tags/tag2905.xml"/><Relationship Id="rId229" Type="http://schemas.openxmlformats.org/officeDocument/2006/relationships/tags" Target="../tags/tag2926.xml"/><Relationship Id="rId240" Type="http://schemas.openxmlformats.org/officeDocument/2006/relationships/tags" Target="../tags/tag2937.xml"/><Relationship Id="rId261" Type="http://schemas.openxmlformats.org/officeDocument/2006/relationships/tags" Target="../tags/tag2958.xml"/><Relationship Id="rId14" Type="http://schemas.openxmlformats.org/officeDocument/2006/relationships/tags" Target="../tags/tag2711.xml"/><Relationship Id="rId35" Type="http://schemas.openxmlformats.org/officeDocument/2006/relationships/tags" Target="../tags/tag2732.xml"/><Relationship Id="rId56" Type="http://schemas.openxmlformats.org/officeDocument/2006/relationships/tags" Target="../tags/tag2753.xml"/><Relationship Id="rId77" Type="http://schemas.openxmlformats.org/officeDocument/2006/relationships/tags" Target="../tags/tag2774.xml"/><Relationship Id="rId100" Type="http://schemas.openxmlformats.org/officeDocument/2006/relationships/tags" Target="../tags/tag2797.xml"/><Relationship Id="rId282" Type="http://schemas.openxmlformats.org/officeDocument/2006/relationships/tags" Target="../tags/tag2979.xml"/><Relationship Id="rId317" Type="http://schemas.openxmlformats.org/officeDocument/2006/relationships/tags" Target="../tags/tag3014.xml"/><Relationship Id="rId8" Type="http://schemas.openxmlformats.org/officeDocument/2006/relationships/tags" Target="../tags/tag2705.xml"/><Relationship Id="rId98" Type="http://schemas.openxmlformats.org/officeDocument/2006/relationships/tags" Target="../tags/tag2795.xml"/><Relationship Id="rId121" Type="http://schemas.openxmlformats.org/officeDocument/2006/relationships/tags" Target="../tags/tag2818.xml"/><Relationship Id="rId142" Type="http://schemas.openxmlformats.org/officeDocument/2006/relationships/tags" Target="../tags/tag2839.xml"/><Relationship Id="rId163" Type="http://schemas.openxmlformats.org/officeDocument/2006/relationships/tags" Target="../tags/tag2860.xml"/><Relationship Id="rId184" Type="http://schemas.openxmlformats.org/officeDocument/2006/relationships/tags" Target="../tags/tag2881.xml"/><Relationship Id="rId219" Type="http://schemas.openxmlformats.org/officeDocument/2006/relationships/tags" Target="../tags/tag2916.xml"/><Relationship Id="rId230" Type="http://schemas.openxmlformats.org/officeDocument/2006/relationships/tags" Target="../tags/tag2927.xml"/><Relationship Id="rId251" Type="http://schemas.openxmlformats.org/officeDocument/2006/relationships/tags" Target="../tags/tag2948.xml"/><Relationship Id="rId25" Type="http://schemas.openxmlformats.org/officeDocument/2006/relationships/tags" Target="../tags/tag2722.xml"/><Relationship Id="rId46" Type="http://schemas.openxmlformats.org/officeDocument/2006/relationships/tags" Target="../tags/tag2743.xml"/><Relationship Id="rId67" Type="http://schemas.openxmlformats.org/officeDocument/2006/relationships/tags" Target="../tags/tag2764.xml"/><Relationship Id="rId272" Type="http://schemas.openxmlformats.org/officeDocument/2006/relationships/tags" Target="../tags/tag2969.xml"/><Relationship Id="rId293" Type="http://schemas.openxmlformats.org/officeDocument/2006/relationships/tags" Target="../tags/tag2990.xml"/><Relationship Id="rId307" Type="http://schemas.openxmlformats.org/officeDocument/2006/relationships/tags" Target="../tags/tag3004.xml"/><Relationship Id="rId328" Type="http://schemas.openxmlformats.org/officeDocument/2006/relationships/tags" Target="../tags/tag3025.xml"/><Relationship Id="rId88" Type="http://schemas.openxmlformats.org/officeDocument/2006/relationships/tags" Target="../tags/tag2785.xml"/><Relationship Id="rId111" Type="http://schemas.openxmlformats.org/officeDocument/2006/relationships/tags" Target="../tags/tag2808.xml"/><Relationship Id="rId132" Type="http://schemas.openxmlformats.org/officeDocument/2006/relationships/tags" Target="../tags/tag2829.xml"/><Relationship Id="rId153" Type="http://schemas.openxmlformats.org/officeDocument/2006/relationships/tags" Target="../tags/tag2850.xml"/><Relationship Id="rId174" Type="http://schemas.openxmlformats.org/officeDocument/2006/relationships/tags" Target="../tags/tag2871.xml"/><Relationship Id="rId195" Type="http://schemas.openxmlformats.org/officeDocument/2006/relationships/tags" Target="../tags/tag2892.xml"/><Relationship Id="rId209" Type="http://schemas.openxmlformats.org/officeDocument/2006/relationships/tags" Target="../tags/tag2906.xml"/><Relationship Id="rId220" Type="http://schemas.openxmlformats.org/officeDocument/2006/relationships/tags" Target="../tags/tag2917.xml"/><Relationship Id="rId241" Type="http://schemas.openxmlformats.org/officeDocument/2006/relationships/tags" Target="../tags/tag2938.xml"/><Relationship Id="rId15" Type="http://schemas.openxmlformats.org/officeDocument/2006/relationships/tags" Target="../tags/tag2712.xml"/><Relationship Id="rId36" Type="http://schemas.openxmlformats.org/officeDocument/2006/relationships/tags" Target="../tags/tag2733.xml"/><Relationship Id="rId57" Type="http://schemas.openxmlformats.org/officeDocument/2006/relationships/tags" Target="../tags/tag2754.xml"/><Relationship Id="rId262" Type="http://schemas.openxmlformats.org/officeDocument/2006/relationships/tags" Target="../tags/tag2959.xml"/><Relationship Id="rId283" Type="http://schemas.openxmlformats.org/officeDocument/2006/relationships/tags" Target="../tags/tag2980.xml"/><Relationship Id="rId318" Type="http://schemas.openxmlformats.org/officeDocument/2006/relationships/tags" Target="../tags/tag3015.xml"/><Relationship Id="rId78" Type="http://schemas.openxmlformats.org/officeDocument/2006/relationships/tags" Target="../tags/tag2775.xml"/><Relationship Id="rId99" Type="http://schemas.openxmlformats.org/officeDocument/2006/relationships/tags" Target="../tags/tag2796.xml"/><Relationship Id="rId101" Type="http://schemas.openxmlformats.org/officeDocument/2006/relationships/tags" Target="../tags/tag2798.xml"/><Relationship Id="rId122" Type="http://schemas.openxmlformats.org/officeDocument/2006/relationships/tags" Target="../tags/tag2819.xml"/><Relationship Id="rId143" Type="http://schemas.openxmlformats.org/officeDocument/2006/relationships/tags" Target="../tags/tag2840.xml"/><Relationship Id="rId164" Type="http://schemas.openxmlformats.org/officeDocument/2006/relationships/tags" Target="../tags/tag2861.xml"/><Relationship Id="rId185" Type="http://schemas.openxmlformats.org/officeDocument/2006/relationships/tags" Target="../tags/tag2882.xml"/><Relationship Id="rId9" Type="http://schemas.openxmlformats.org/officeDocument/2006/relationships/tags" Target="../tags/tag2706.xml"/><Relationship Id="rId210" Type="http://schemas.openxmlformats.org/officeDocument/2006/relationships/tags" Target="../tags/tag2907.xml"/><Relationship Id="rId26" Type="http://schemas.openxmlformats.org/officeDocument/2006/relationships/tags" Target="../tags/tag2723.xml"/><Relationship Id="rId231" Type="http://schemas.openxmlformats.org/officeDocument/2006/relationships/tags" Target="../tags/tag2928.xml"/><Relationship Id="rId252" Type="http://schemas.openxmlformats.org/officeDocument/2006/relationships/tags" Target="../tags/tag2949.xml"/><Relationship Id="rId273" Type="http://schemas.openxmlformats.org/officeDocument/2006/relationships/tags" Target="../tags/tag2970.xml"/><Relationship Id="rId294" Type="http://schemas.openxmlformats.org/officeDocument/2006/relationships/tags" Target="../tags/tag2991.xml"/><Relationship Id="rId308" Type="http://schemas.openxmlformats.org/officeDocument/2006/relationships/tags" Target="../tags/tag3005.xml"/><Relationship Id="rId329" Type="http://schemas.openxmlformats.org/officeDocument/2006/relationships/tags" Target="../tags/tag3026.xml"/><Relationship Id="rId47" Type="http://schemas.openxmlformats.org/officeDocument/2006/relationships/tags" Target="../tags/tag2744.xml"/><Relationship Id="rId68" Type="http://schemas.openxmlformats.org/officeDocument/2006/relationships/tags" Target="../tags/tag2765.xml"/><Relationship Id="rId89" Type="http://schemas.openxmlformats.org/officeDocument/2006/relationships/tags" Target="../tags/tag2786.xml"/><Relationship Id="rId112" Type="http://schemas.openxmlformats.org/officeDocument/2006/relationships/tags" Target="../tags/tag2809.xml"/><Relationship Id="rId133" Type="http://schemas.openxmlformats.org/officeDocument/2006/relationships/tags" Target="../tags/tag2830.xml"/><Relationship Id="rId154" Type="http://schemas.openxmlformats.org/officeDocument/2006/relationships/tags" Target="../tags/tag2851.xml"/><Relationship Id="rId175" Type="http://schemas.openxmlformats.org/officeDocument/2006/relationships/tags" Target="../tags/tag2872.xml"/><Relationship Id="rId196" Type="http://schemas.openxmlformats.org/officeDocument/2006/relationships/tags" Target="../tags/tag2893.xml"/><Relationship Id="rId200" Type="http://schemas.openxmlformats.org/officeDocument/2006/relationships/tags" Target="../tags/tag2897.xml"/><Relationship Id="rId16" Type="http://schemas.openxmlformats.org/officeDocument/2006/relationships/tags" Target="../tags/tag2713.xml"/><Relationship Id="rId221" Type="http://schemas.openxmlformats.org/officeDocument/2006/relationships/tags" Target="../tags/tag2918.xml"/><Relationship Id="rId242" Type="http://schemas.openxmlformats.org/officeDocument/2006/relationships/tags" Target="../tags/tag2939.xml"/><Relationship Id="rId263" Type="http://schemas.openxmlformats.org/officeDocument/2006/relationships/tags" Target="../tags/tag2960.xml"/><Relationship Id="rId284" Type="http://schemas.openxmlformats.org/officeDocument/2006/relationships/tags" Target="../tags/tag2981.xml"/><Relationship Id="rId319" Type="http://schemas.openxmlformats.org/officeDocument/2006/relationships/tags" Target="../tags/tag3016.xml"/><Relationship Id="rId37" Type="http://schemas.openxmlformats.org/officeDocument/2006/relationships/tags" Target="../tags/tag2734.xml"/><Relationship Id="rId58" Type="http://schemas.openxmlformats.org/officeDocument/2006/relationships/tags" Target="../tags/tag2755.xml"/><Relationship Id="rId79" Type="http://schemas.openxmlformats.org/officeDocument/2006/relationships/tags" Target="../tags/tag2776.xml"/><Relationship Id="rId102" Type="http://schemas.openxmlformats.org/officeDocument/2006/relationships/tags" Target="../tags/tag2799.xml"/><Relationship Id="rId123" Type="http://schemas.openxmlformats.org/officeDocument/2006/relationships/tags" Target="../tags/tag2820.xml"/><Relationship Id="rId144" Type="http://schemas.openxmlformats.org/officeDocument/2006/relationships/tags" Target="../tags/tag2841.xml"/><Relationship Id="rId330" Type="http://schemas.openxmlformats.org/officeDocument/2006/relationships/tags" Target="../tags/tag3027.xml"/><Relationship Id="rId90" Type="http://schemas.openxmlformats.org/officeDocument/2006/relationships/tags" Target="../tags/tag2787.xml"/><Relationship Id="rId165" Type="http://schemas.openxmlformats.org/officeDocument/2006/relationships/tags" Target="../tags/tag2862.xml"/><Relationship Id="rId186" Type="http://schemas.openxmlformats.org/officeDocument/2006/relationships/tags" Target="../tags/tag2883.xml"/><Relationship Id="rId211" Type="http://schemas.openxmlformats.org/officeDocument/2006/relationships/tags" Target="../tags/tag2908.xml"/><Relationship Id="rId232" Type="http://schemas.openxmlformats.org/officeDocument/2006/relationships/tags" Target="../tags/tag2929.xml"/><Relationship Id="rId253" Type="http://schemas.openxmlformats.org/officeDocument/2006/relationships/tags" Target="../tags/tag2950.xml"/><Relationship Id="rId274" Type="http://schemas.openxmlformats.org/officeDocument/2006/relationships/tags" Target="../tags/tag2971.xml"/><Relationship Id="rId295" Type="http://schemas.openxmlformats.org/officeDocument/2006/relationships/tags" Target="../tags/tag2992.xml"/><Relationship Id="rId309" Type="http://schemas.openxmlformats.org/officeDocument/2006/relationships/tags" Target="../tags/tag3006.xml"/><Relationship Id="rId27" Type="http://schemas.openxmlformats.org/officeDocument/2006/relationships/tags" Target="../tags/tag2724.xml"/><Relationship Id="rId48" Type="http://schemas.openxmlformats.org/officeDocument/2006/relationships/tags" Target="../tags/tag2745.xml"/><Relationship Id="rId69" Type="http://schemas.openxmlformats.org/officeDocument/2006/relationships/tags" Target="../tags/tag2766.xml"/><Relationship Id="rId113" Type="http://schemas.openxmlformats.org/officeDocument/2006/relationships/tags" Target="../tags/tag2810.xml"/><Relationship Id="rId134" Type="http://schemas.openxmlformats.org/officeDocument/2006/relationships/tags" Target="../tags/tag2831.xml"/><Relationship Id="rId320" Type="http://schemas.openxmlformats.org/officeDocument/2006/relationships/tags" Target="../tags/tag3017.xml"/><Relationship Id="rId80" Type="http://schemas.openxmlformats.org/officeDocument/2006/relationships/tags" Target="../tags/tag2777.xml"/><Relationship Id="rId155" Type="http://schemas.openxmlformats.org/officeDocument/2006/relationships/tags" Target="../tags/tag2852.xml"/><Relationship Id="rId176" Type="http://schemas.openxmlformats.org/officeDocument/2006/relationships/tags" Target="../tags/tag2873.xml"/><Relationship Id="rId197" Type="http://schemas.openxmlformats.org/officeDocument/2006/relationships/tags" Target="../tags/tag2894.xml"/><Relationship Id="rId201" Type="http://schemas.openxmlformats.org/officeDocument/2006/relationships/tags" Target="../tags/tag2898.xml"/><Relationship Id="rId222" Type="http://schemas.openxmlformats.org/officeDocument/2006/relationships/tags" Target="../tags/tag2919.xml"/><Relationship Id="rId243" Type="http://schemas.openxmlformats.org/officeDocument/2006/relationships/tags" Target="../tags/tag2940.xml"/><Relationship Id="rId264" Type="http://schemas.openxmlformats.org/officeDocument/2006/relationships/tags" Target="../tags/tag2961.xml"/><Relationship Id="rId285" Type="http://schemas.openxmlformats.org/officeDocument/2006/relationships/tags" Target="../tags/tag2982.xml"/><Relationship Id="rId17" Type="http://schemas.openxmlformats.org/officeDocument/2006/relationships/tags" Target="../tags/tag2714.xml"/><Relationship Id="rId38" Type="http://schemas.openxmlformats.org/officeDocument/2006/relationships/tags" Target="../tags/tag2735.xml"/><Relationship Id="rId59" Type="http://schemas.openxmlformats.org/officeDocument/2006/relationships/tags" Target="../tags/tag2756.xml"/><Relationship Id="rId103" Type="http://schemas.openxmlformats.org/officeDocument/2006/relationships/tags" Target="../tags/tag2800.xml"/><Relationship Id="rId124" Type="http://schemas.openxmlformats.org/officeDocument/2006/relationships/tags" Target="../tags/tag2821.xml"/><Relationship Id="rId310" Type="http://schemas.openxmlformats.org/officeDocument/2006/relationships/tags" Target="../tags/tag3007.xml"/><Relationship Id="rId70" Type="http://schemas.openxmlformats.org/officeDocument/2006/relationships/tags" Target="../tags/tag2767.xml"/><Relationship Id="rId91" Type="http://schemas.openxmlformats.org/officeDocument/2006/relationships/tags" Target="../tags/tag2788.xml"/><Relationship Id="rId145" Type="http://schemas.openxmlformats.org/officeDocument/2006/relationships/tags" Target="../tags/tag2842.xml"/><Relationship Id="rId166" Type="http://schemas.openxmlformats.org/officeDocument/2006/relationships/tags" Target="../tags/tag2863.xml"/><Relationship Id="rId187" Type="http://schemas.openxmlformats.org/officeDocument/2006/relationships/tags" Target="../tags/tag2884.xml"/><Relationship Id="rId331" Type="http://schemas.openxmlformats.org/officeDocument/2006/relationships/tags" Target="../tags/tag3028.xml"/><Relationship Id="rId1" Type="http://schemas.openxmlformats.org/officeDocument/2006/relationships/tags" Target="../tags/tag2698.xml"/><Relationship Id="rId212" Type="http://schemas.openxmlformats.org/officeDocument/2006/relationships/tags" Target="../tags/tag2909.xml"/><Relationship Id="rId233" Type="http://schemas.openxmlformats.org/officeDocument/2006/relationships/tags" Target="../tags/tag2930.xml"/><Relationship Id="rId254" Type="http://schemas.openxmlformats.org/officeDocument/2006/relationships/tags" Target="../tags/tag2951.xml"/><Relationship Id="rId28" Type="http://schemas.openxmlformats.org/officeDocument/2006/relationships/tags" Target="../tags/tag2725.xml"/><Relationship Id="rId49" Type="http://schemas.openxmlformats.org/officeDocument/2006/relationships/tags" Target="../tags/tag2746.xml"/><Relationship Id="rId114" Type="http://schemas.openxmlformats.org/officeDocument/2006/relationships/tags" Target="../tags/tag2811.xml"/><Relationship Id="rId275" Type="http://schemas.openxmlformats.org/officeDocument/2006/relationships/tags" Target="../tags/tag2972.xml"/><Relationship Id="rId296" Type="http://schemas.openxmlformats.org/officeDocument/2006/relationships/tags" Target="../tags/tag2993.xml"/><Relationship Id="rId300" Type="http://schemas.openxmlformats.org/officeDocument/2006/relationships/tags" Target="../tags/tag2997.xml"/><Relationship Id="rId60" Type="http://schemas.openxmlformats.org/officeDocument/2006/relationships/tags" Target="../tags/tag2757.xml"/><Relationship Id="rId81" Type="http://schemas.openxmlformats.org/officeDocument/2006/relationships/tags" Target="../tags/tag2778.xml"/><Relationship Id="rId135" Type="http://schemas.openxmlformats.org/officeDocument/2006/relationships/tags" Target="../tags/tag2832.xml"/><Relationship Id="rId156" Type="http://schemas.openxmlformats.org/officeDocument/2006/relationships/tags" Target="../tags/tag2853.xml"/><Relationship Id="rId177" Type="http://schemas.openxmlformats.org/officeDocument/2006/relationships/tags" Target="../tags/tag2874.xml"/><Relationship Id="rId198" Type="http://schemas.openxmlformats.org/officeDocument/2006/relationships/tags" Target="../tags/tag2895.xml"/><Relationship Id="rId321" Type="http://schemas.openxmlformats.org/officeDocument/2006/relationships/tags" Target="../tags/tag3018.xml"/><Relationship Id="rId202" Type="http://schemas.openxmlformats.org/officeDocument/2006/relationships/tags" Target="../tags/tag2899.xml"/><Relationship Id="rId223" Type="http://schemas.openxmlformats.org/officeDocument/2006/relationships/tags" Target="../tags/tag2920.xml"/><Relationship Id="rId244" Type="http://schemas.openxmlformats.org/officeDocument/2006/relationships/tags" Target="../tags/tag2941.xml"/><Relationship Id="rId18" Type="http://schemas.openxmlformats.org/officeDocument/2006/relationships/tags" Target="../tags/tag2715.xml"/><Relationship Id="rId39" Type="http://schemas.openxmlformats.org/officeDocument/2006/relationships/tags" Target="../tags/tag2736.xml"/><Relationship Id="rId265" Type="http://schemas.openxmlformats.org/officeDocument/2006/relationships/tags" Target="../tags/tag2962.xml"/><Relationship Id="rId286" Type="http://schemas.openxmlformats.org/officeDocument/2006/relationships/tags" Target="../tags/tag2983.xml"/><Relationship Id="rId50" Type="http://schemas.openxmlformats.org/officeDocument/2006/relationships/tags" Target="../tags/tag2747.xml"/><Relationship Id="rId104" Type="http://schemas.openxmlformats.org/officeDocument/2006/relationships/tags" Target="../tags/tag2801.xml"/><Relationship Id="rId125" Type="http://schemas.openxmlformats.org/officeDocument/2006/relationships/tags" Target="../tags/tag2822.xml"/><Relationship Id="rId146" Type="http://schemas.openxmlformats.org/officeDocument/2006/relationships/tags" Target="../tags/tag2843.xml"/><Relationship Id="rId167" Type="http://schemas.openxmlformats.org/officeDocument/2006/relationships/tags" Target="../tags/tag2864.xml"/><Relationship Id="rId188" Type="http://schemas.openxmlformats.org/officeDocument/2006/relationships/tags" Target="../tags/tag2885.xml"/><Relationship Id="rId311" Type="http://schemas.openxmlformats.org/officeDocument/2006/relationships/tags" Target="../tags/tag3008.xml"/><Relationship Id="rId332" Type="http://schemas.openxmlformats.org/officeDocument/2006/relationships/tags" Target="../tags/tag3029.xml"/><Relationship Id="rId71" Type="http://schemas.openxmlformats.org/officeDocument/2006/relationships/tags" Target="../tags/tag2768.xml"/><Relationship Id="rId92" Type="http://schemas.openxmlformats.org/officeDocument/2006/relationships/tags" Target="../tags/tag2789.xml"/><Relationship Id="rId213" Type="http://schemas.openxmlformats.org/officeDocument/2006/relationships/tags" Target="../tags/tag2910.xml"/><Relationship Id="rId234" Type="http://schemas.openxmlformats.org/officeDocument/2006/relationships/tags" Target="../tags/tag2931.xml"/><Relationship Id="rId2" Type="http://schemas.openxmlformats.org/officeDocument/2006/relationships/tags" Target="../tags/tag2699.xml"/><Relationship Id="rId29" Type="http://schemas.openxmlformats.org/officeDocument/2006/relationships/tags" Target="../tags/tag2726.xml"/><Relationship Id="rId255" Type="http://schemas.openxmlformats.org/officeDocument/2006/relationships/tags" Target="../tags/tag2952.xml"/><Relationship Id="rId276" Type="http://schemas.openxmlformats.org/officeDocument/2006/relationships/tags" Target="../tags/tag2973.xml"/><Relationship Id="rId297" Type="http://schemas.openxmlformats.org/officeDocument/2006/relationships/tags" Target="../tags/tag2994.xml"/><Relationship Id="rId40" Type="http://schemas.openxmlformats.org/officeDocument/2006/relationships/tags" Target="../tags/tag2737.xml"/><Relationship Id="rId115" Type="http://schemas.openxmlformats.org/officeDocument/2006/relationships/tags" Target="../tags/tag2812.xml"/><Relationship Id="rId136" Type="http://schemas.openxmlformats.org/officeDocument/2006/relationships/tags" Target="../tags/tag2833.xml"/><Relationship Id="rId157" Type="http://schemas.openxmlformats.org/officeDocument/2006/relationships/tags" Target="../tags/tag2854.xml"/><Relationship Id="rId178" Type="http://schemas.openxmlformats.org/officeDocument/2006/relationships/tags" Target="../tags/tag2875.xml"/><Relationship Id="rId301" Type="http://schemas.openxmlformats.org/officeDocument/2006/relationships/tags" Target="../tags/tag2998.xml"/><Relationship Id="rId322" Type="http://schemas.openxmlformats.org/officeDocument/2006/relationships/tags" Target="../tags/tag3019.xml"/><Relationship Id="rId61" Type="http://schemas.openxmlformats.org/officeDocument/2006/relationships/tags" Target="../tags/tag2758.xml"/><Relationship Id="rId82" Type="http://schemas.openxmlformats.org/officeDocument/2006/relationships/tags" Target="../tags/tag2779.xml"/><Relationship Id="rId199" Type="http://schemas.openxmlformats.org/officeDocument/2006/relationships/tags" Target="../tags/tag2896.xml"/><Relationship Id="rId203" Type="http://schemas.openxmlformats.org/officeDocument/2006/relationships/tags" Target="../tags/tag2900.xml"/><Relationship Id="rId19" Type="http://schemas.openxmlformats.org/officeDocument/2006/relationships/tags" Target="../tags/tag2716.xml"/><Relationship Id="rId224" Type="http://schemas.openxmlformats.org/officeDocument/2006/relationships/tags" Target="../tags/tag2921.xml"/><Relationship Id="rId245" Type="http://schemas.openxmlformats.org/officeDocument/2006/relationships/tags" Target="../tags/tag2942.xml"/><Relationship Id="rId266" Type="http://schemas.openxmlformats.org/officeDocument/2006/relationships/tags" Target="../tags/tag2963.xml"/><Relationship Id="rId287" Type="http://schemas.openxmlformats.org/officeDocument/2006/relationships/tags" Target="../tags/tag2984.xml"/><Relationship Id="rId30" Type="http://schemas.openxmlformats.org/officeDocument/2006/relationships/tags" Target="../tags/tag2727.xml"/><Relationship Id="rId105" Type="http://schemas.openxmlformats.org/officeDocument/2006/relationships/tags" Target="../tags/tag2802.xml"/><Relationship Id="rId126" Type="http://schemas.openxmlformats.org/officeDocument/2006/relationships/tags" Target="../tags/tag2823.xml"/><Relationship Id="rId147" Type="http://schemas.openxmlformats.org/officeDocument/2006/relationships/tags" Target="../tags/tag2844.xml"/><Relationship Id="rId168" Type="http://schemas.openxmlformats.org/officeDocument/2006/relationships/tags" Target="../tags/tag2865.xml"/><Relationship Id="rId312" Type="http://schemas.openxmlformats.org/officeDocument/2006/relationships/tags" Target="../tags/tag3009.xml"/><Relationship Id="rId333" Type="http://schemas.openxmlformats.org/officeDocument/2006/relationships/tags" Target="../tags/tag3030.xml"/><Relationship Id="rId51" Type="http://schemas.openxmlformats.org/officeDocument/2006/relationships/tags" Target="../tags/tag2748.xml"/><Relationship Id="rId72" Type="http://schemas.openxmlformats.org/officeDocument/2006/relationships/tags" Target="../tags/tag2769.xml"/><Relationship Id="rId93" Type="http://schemas.openxmlformats.org/officeDocument/2006/relationships/tags" Target="../tags/tag2790.xml"/><Relationship Id="rId189" Type="http://schemas.openxmlformats.org/officeDocument/2006/relationships/tags" Target="../tags/tag2886.xml"/><Relationship Id="rId3" Type="http://schemas.openxmlformats.org/officeDocument/2006/relationships/tags" Target="../tags/tag2700.xml"/><Relationship Id="rId214" Type="http://schemas.openxmlformats.org/officeDocument/2006/relationships/tags" Target="../tags/tag2911.xml"/><Relationship Id="rId235" Type="http://schemas.openxmlformats.org/officeDocument/2006/relationships/tags" Target="../tags/tag2932.xml"/><Relationship Id="rId256" Type="http://schemas.openxmlformats.org/officeDocument/2006/relationships/tags" Target="../tags/tag2953.xml"/><Relationship Id="rId277" Type="http://schemas.openxmlformats.org/officeDocument/2006/relationships/tags" Target="../tags/tag2974.xml"/><Relationship Id="rId298" Type="http://schemas.openxmlformats.org/officeDocument/2006/relationships/tags" Target="../tags/tag2995.xml"/><Relationship Id="rId116" Type="http://schemas.openxmlformats.org/officeDocument/2006/relationships/tags" Target="../tags/tag2813.xml"/><Relationship Id="rId137" Type="http://schemas.openxmlformats.org/officeDocument/2006/relationships/tags" Target="../tags/tag2834.xml"/><Relationship Id="rId158" Type="http://schemas.openxmlformats.org/officeDocument/2006/relationships/tags" Target="../tags/tag2855.xml"/><Relationship Id="rId302" Type="http://schemas.openxmlformats.org/officeDocument/2006/relationships/tags" Target="../tags/tag2999.xml"/><Relationship Id="rId323" Type="http://schemas.openxmlformats.org/officeDocument/2006/relationships/tags" Target="../tags/tag3020.xml"/><Relationship Id="rId20" Type="http://schemas.openxmlformats.org/officeDocument/2006/relationships/tags" Target="../tags/tag2717.xml"/><Relationship Id="rId41" Type="http://schemas.openxmlformats.org/officeDocument/2006/relationships/tags" Target="../tags/tag2738.xml"/><Relationship Id="rId62" Type="http://schemas.openxmlformats.org/officeDocument/2006/relationships/tags" Target="../tags/tag2759.xml"/><Relationship Id="rId83" Type="http://schemas.openxmlformats.org/officeDocument/2006/relationships/tags" Target="../tags/tag2780.xml"/><Relationship Id="rId179" Type="http://schemas.openxmlformats.org/officeDocument/2006/relationships/tags" Target="../tags/tag2876.xml"/><Relationship Id="rId190" Type="http://schemas.openxmlformats.org/officeDocument/2006/relationships/tags" Target="../tags/tag2887.xml"/><Relationship Id="rId204" Type="http://schemas.openxmlformats.org/officeDocument/2006/relationships/tags" Target="../tags/tag2901.xml"/><Relationship Id="rId225" Type="http://schemas.openxmlformats.org/officeDocument/2006/relationships/tags" Target="../tags/tag2922.xml"/><Relationship Id="rId246" Type="http://schemas.openxmlformats.org/officeDocument/2006/relationships/tags" Target="../tags/tag2943.xml"/><Relationship Id="rId267" Type="http://schemas.openxmlformats.org/officeDocument/2006/relationships/tags" Target="../tags/tag2964.xml"/><Relationship Id="rId288" Type="http://schemas.openxmlformats.org/officeDocument/2006/relationships/tags" Target="../tags/tag2985.xml"/><Relationship Id="rId106" Type="http://schemas.openxmlformats.org/officeDocument/2006/relationships/tags" Target="../tags/tag2803.xml"/><Relationship Id="rId127" Type="http://schemas.openxmlformats.org/officeDocument/2006/relationships/tags" Target="../tags/tag2824.xml"/><Relationship Id="rId313" Type="http://schemas.openxmlformats.org/officeDocument/2006/relationships/tags" Target="../tags/tag3010.xml"/><Relationship Id="rId10" Type="http://schemas.openxmlformats.org/officeDocument/2006/relationships/tags" Target="../tags/tag2707.xml"/><Relationship Id="rId31" Type="http://schemas.openxmlformats.org/officeDocument/2006/relationships/tags" Target="../tags/tag2728.xml"/><Relationship Id="rId52" Type="http://schemas.openxmlformats.org/officeDocument/2006/relationships/tags" Target="../tags/tag2749.xml"/><Relationship Id="rId73" Type="http://schemas.openxmlformats.org/officeDocument/2006/relationships/tags" Target="../tags/tag2770.xml"/><Relationship Id="rId94" Type="http://schemas.openxmlformats.org/officeDocument/2006/relationships/tags" Target="../tags/tag2791.xml"/><Relationship Id="rId148" Type="http://schemas.openxmlformats.org/officeDocument/2006/relationships/tags" Target="../tags/tag2845.xml"/><Relationship Id="rId169" Type="http://schemas.openxmlformats.org/officeDocument/2006/relationships/tags" Target="../tags/tag2866.xml"/><Relationship Id="rId334" Type="http://schemas.openxmlformats.org/officeDocument/2006/relationships/tags" Target="../tags/tag3031.xml"/><Relationship Id="rId4" Type="http://schemas.openxmlformats.org/officeDocument/2006/relationships/tags" Target="../tags/tag2701.xml"/><Relationship Id="rId180" Type="http://schemas.openxmlformats.org/officeDocument/2006/relationships/tags" Target="../tags/tag2877.xml"/><Relationship Id="rId215" Type="http://schemas.openxmlformats.org/officeDocument/2006/relationships/tags" Target="../tags/tag2912.xml"/><Relationship Id="rId236" Type="http://schemas.openxmlformats.org/officeDocument/2006/relationships/tags" Target="../tags/tag2933.xml"/><Relationship Id="rId257" Type="http://schemas.openxmlformats.org/officeDocument/2006/relationships/tags" Target="../tags/tag2954.xml"/><Relationship Id="rId278" Type="http://schemas.openxmlformats.org/officeDocument/2006/relationships/tags" Target="../tags/tag2975.xml"/><Relationship Id="rId303" Type="http://schemas.openxmlformats.org/officeDocument/2006/relationships/tags" Target="../tags/tag3000.xml"/><Relationship Id="rId42" Type="http://schemas.openxmlformats.org/officeDocument/2006/relationships/tags" Target="../tags/tag2739.xml"/><Relationship Id="rId84" Type="http://schemas.openxmlformats.org/officeDocument/2006/relationships/tags" Target="../tags/tag2781.xml"/><Relationship Id="rId138" Type="http://schemas.openxmlformats.org/officeDocument/2006/relationships/tags" Target="../tags/tag2835.xml"/><Relationship Id="rId191" Type="http://schemas.openxmlformats.org/officeDocument/2006/relationships/tags" Target="../tags/tag2888.xml"/><Relationship Id="rId205" Type="http://schemas.openxmlformats.org/officeDocument/2006/relationships/tags" Target="../tags/tag2902.xml"/><Relationship Id="rId247" Type="http://schemas.openxmlformats.org/officeDocument/2006/relationships/tags" Target="../tags/tag2944.xml"/><Relationship Id="rId107" Type="http://schemas.openxmlformats.org/officeDocument/2006/relationships/tags" Target="../tags/tag2804.xml"/><Relationship Id="rId289" Type="http://schemas.openxmlformats.org/officeDocument/2006/relationships/tags" Target="../tags/tag2986.xml"/><Relationship Id="rId11" Type="http://schemas.openxmlformats.org/officeDocument/2006/relationships/tags" Target="../tags/tag2708.xml"/><Relationship Id="rId53" Type="http://schemas.openxmlformats.org/officeDocument/2006/relationships/tags" Target="../tags/tag2750.xml"/><Relationship Id="rId149" Type="http://schemas.openxmlformats.org/officeDocument/2006/relationships/tags" Target="../tags/tag2846.xml"/><Relationship Id="rId314" Type="http://schemas.openxmlformats.org/officeDocument/2006/relationships/tags" Target="../tags/tag3011.xml"/><Relationship Id="rId95" Type="http://schemas.openxmlformats.org/officeDocument/2006/relationships/tags" Target="../tags/tag2792.xml"/><Relationship Id="rId160" Type="http://schemas.openxmlformats.org/officeDocument/2006/relationships/tags" Target="../tags/tag2857.xml"/><Relationship Id="rId216" Type="http://schemas.openxmlformats.org/officeDocument/2006/relationships/tags" Target="../tags/tag2913.xml"/><Relationship Id="rId258" Type="http://schemas.openxmlformats.org/officeDocument/2006/relationships/tags" Target="../tags/tag2955.xml"/><Relationship Id="rId22" Type="http://schemas.openxmlformats.org/officeDocument/2006/relationships/tags" Target="../tags/tag2719.xml"/><Relationship Id="rId64" Type="http://schemas.openxmlformats.org/officeDocument/2006/relationships/tags" Target="../tags/tag2761.xml"/><Relationship Id="rId118" Type="http://schemas.openxmlformats.org/officeDocument/2006/relationships/tags" Target="../tags/tag2815.xml"/><Relationship Id="rId325" Type="http://schemas.openxmlformats.org/officeDocument/2006/relationships/tags" Target="../tags/tag3022.xml"/><Relationship Id="rId171" Type="http://schemas.openxmlformats.org/officeDocument/2006/relationships/tags" Target="../tags/tag2868.xml"/><Relationship Id="rId227" Type="http://schemas.openxmlformats.org/officeDocument/2006/relationships/tags" Target="../tags/tag2924.xml"/><Relationship Id="rId269" Type="http://schemas.openxmlformats.org/officeDocument/2006/relationships/tags" Target="../tags/tag2966.xml"/><Relationship Id="rId33" Type="http://schemas.openxmlformats.org/officeDocument/2006/relationships/tags" Target="../tags/tag2730.xml"/><Relationship Id="rId129" Type="http://schemas.openxmlformats.org/officeDocument/2006/relationships/tags" Target="../tags/tag2826.xml"/><Relationship Id="rId280" Type="http://schemas.openxmlformats.org/officeDocument/2006/relationships/tags" Target="../tags/tag2977.xml"/><Relationship Id="rId336" Type="http://schemas.openxmlformats.org/officeDocument/2006/relationships/slideLayout" Target="../slideLayouts/slideLayout2.xml"/><Relationship Id="rId75" Type="http://schemas.openxmlformats.org/officeDocument/2006/relationships/tags" Target="../tags/tag2772.xml"/><Relationship Id="rId140" Type="http://schemas.openxmlformats.org/officeDocument/2006/relationships/tags" Target="../tags/tag2837.xml"/><Relationship Id="rId182" Type="http://schemas.openxmlformats.org/officeDocument/2006/relationships/tags" Target="../tags/tag2879.xml"/><Relationship Id="rId6" Type="http://schemas.openxmlformats.org/officeDocument/2006/relationships/tags" Target="../tags/tag2703.xml"/><Relationship Id="rId238" Type="http://schemas.openxmlformats.org/officeDocument/2006/relationships/tags" Target="../tags/tag2935.xml"/><Relationship Id="rId291" Type="http://schemas.openxmlformats.org/officeDocument/2006/relationships/tags" Target="../tags/tag2988.xml"/><Relationship Id="rId305" Type="http://schemas.openxmlformats.org/officeDocument/2006/relationships/tags" Target="../tags/tag3002.xml"/><Relationship Id="rId44" Type="http://schemas.openxmlformats.org/officeDocument/2006/relationships/tags" Target="../tags/tag2741.xml"/><Relationship Id="rId86" Type="http://schemas.openxmlformats.org/officeDocument/2006/relationships/tags" Target="../tags/tag2783.xml"/><Relationship Id="rId151" Type="http://schemas.openxmlformats.org/officeDocument/2006/relationships/tags" Target="../tags/tag2848.xml"/><Relationship Id="rId193" Type="http://schemas.openxmlformats.org/officeDocument/2006/relationships/tags" Target="../tags/tag2890.xml"/><Relationship Id="rId207" Type="http://schemas.openxmlformats.org/officeDocument/2006/relationships/tags" Target="../tags/tag2904.xml"/><Relationship Id="rId249" Type="http://schemas.openxmlformats.org/officeDocument/2006/relationships/tags" Target="../tags/tag2946.xml"/><Relationship Id="rId13" Type="http://schemas.openxmlformats.org/officeDocument/2006/relationships/tags" Target="../tags/tag2710.xml"/><Relationship Id="rId109" Type="http://schemas.openxmlformats.org/officeDocument/2006/relationships/tags" Target="../tags/tag2806.xml"/><Relationship Id="rId260" Type="http://schemas.openxmlformats.org/officeDocument/2006/relationships/tags" Target="../tags/tag2957.xml"/><Relationship Id="rId316" Type="http://schemas.openxmlformats.org/officeDocument/2006/relationships/tags" Target="../tags/tag3013.xml"/><Relationship Id="rId55" Type="http://schemas.openxmlformats.org/officeDocument/2006/relationships/tags" Target="../tags/tag2752.xml"/><Relationship Id="rId97" Type="http://schemas.openxmlformats.org/officeDocument/2006/relationships/tags" Target="../tags/tag2794.xml"/><Relationship Id="rId120" Type="http://schemas.openxmlformats.org/officeDocument/2006/relationships/tags" Target="../tags/tag2817.xml"/><Relationship Id="rId162" Type="http://schemas.openxmlformats.org/officeDocument/2006/relationships/tags" Target="../tags/tag2859.xml"/><Relationship Id="rId218" Type="http://schemas.openxmlformats.org/officeDocument/2006/relationships/tags" Target="../tags/tag2915.xml"/><Relationship Id="rId271" Type="http://schemas.openxmlformats.org/officeDocument/2006/relationships/tags" Target="../tags/tag2968.xml"/><Relationship Id="rId24" Type="http://schemas.openxmlformats.org/officeDocument/2006/relationships/tags" Target="../tags/tag2721.xml"/><Relationship Id="rId66" Type="http://schemas.openxmlformats.org/officeDocument/2006/relationships/tags" Target="../tags/tag2763.xml"/><Relationship Id="rId131" Type="http://schemas.openxmlformats.org/officeDocument/2006/relationships/tags" Target="../tags/tag2828.xml"/><Relationship Id="rId327" Type="http://schemas.openxmlformats.org/officeDocument/2006/relationships/tags" Target="../tags/tag3024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tags" Target="../tags/tag250.xml"/><Relationship Id="rId21" Type="http://schemas.openxmlformats.org/officeDocument/2006/relationships/tags" Target="../tags/tag154.xml"/><Relationship Id="rId42" Type="http://schemas.openxmlformats.org/officeDocument/2006/relationships/tags" Target="../tags/tag175.xml"/><Relationship Id="rId63" Type="http://schemas.openxmlformats.org/officeDocument/2006/relationships/tags" Target="../tags/tag196.xml"/><Relationship Id="rId84" Type="http://schemas.openxmlformats.org/officeDocument/2006/relationships/tags" Target="../tags/tag217.xml"/><Relationship Id="rId138" Type="http://schemas.openxmlformats.org/officeDocument/2006/relationships/tags" Target="../tags/tag271.xml"/><Relationship Id="rId159" Type="http://schemas.openxmlformats.org/officeDocument/2006/relationships/tags" Target="../tags/tag292.xml"/><Relationship Id="rId170" Type="http://schemas.openxmlformats.org/officeDocument/2006/relationships/tags" Target="../tags/tag303.xml"/><Relationship Id="rId191" Type="http://schemas.openxmlformats.org/officeDocument/2006/relationships/tags" Target="../tags/tag324.xml"/><Relationship Id="rId205" Type="http://schemas.openxmlformats.org/officeDocument/2006/relationships/tags" Target="../tags/tag338.xml"/><Relationship Id="rId107" Type="http://schemas.openxmlformats.org/officeDocument/2006/relationships/tags" Target="../tags/tag240.xml"/><Relationship Id="rId11" Type="http://schemas.openxmlformats.org/officeDocument/2006/relationships/tags" Target="../tags/tag144.xml"/><Relationship Id="rId32" Type="http://schemas.openxmlformats.org/officeDocument/2006/relationships/tags" Target="../tags/tag165.xml"/><Relationship Id="rId53" Type="http://schemas.openxmlformats.org/officeDocument/2006/relationships/tags" Target="../tags/tag186.xml"/><Relationship Id="rId74" Type="http://schemas.openxmlformats.org/officeDocument/2006/relationships/tags" Target="../tags/tag207.xml"/><Relationship Id="rId128" Type="http://schemas.openxmlformats.org/officeDocument/2006/relationships/tags" Target="../tags/tag261.xml"/><Relationship Id="rId149" Type="http://schemas.openxmlformats.org/officeDocument/2006/relationships/tags" Target="../tags/tag282.xml"/><Relationship Id="rId5" Type="http://schemas.openxmlformats.org/officeDocument/2006/relationships/tags" Target="../tags/tag138.xml"/><Relationship Id="rId95" Type="http://schemas.openxmlformats.org/officeDocument/2006/relationships/tags" Target="../tags/tag228.xml"/><Relationship Id="rId160" Type="http://schemas.openxmlformats.org/officeDocument/2006/relationships/tags" Target="../tags/tag293.xml"/><Relationship Id="rId181" Type="http://schemas.openxmlformats.org/officeDocument/2006/relationships/tags" Target="../tags/tag314.xml"/><Relationship Id="rId22" Type="http://schemas.openxmlformats.org/officeDocument/2006/relationships/tags" Target="../tags/tag155.xml"/><Relationship Id="rId43" Type="http://schemas.openxmlformats.org/officeDocument/2006/relationships/tags" Target="../tags/tag176.xml"/><Relationship Id="rId64" Type="http://schemas.openxmlformats.org/officeDocument/2006/relationships/tags" Target="../tags/tag197.xml"/><Relationship Id="rId118" Type="http://schemas.openxmlformats.org/officeDocument/2006/relationships/tags" Target="../tags/tag251.xml"/><Relationship Id="rId139" Type="http://schemas.openxmlformats.org/officeDocument/2006/relationships/tags" Target="../tags/tag272.xml"/><Relationship Id="rId85" Type="http://schemas.openxmlformats.org/officeDocument/2006/relationships/tags" Target="../tags/tag218.xml"/><Relationship Id="rId150" Type="http://schemas.openxmlformats.org/officeDocument/2006/relationships/tags" Target="../tags/tag283.xml"/><Relationship Id="rId171" Type="http://schemas.openxmlformats.org/officeDocument/2006/relationships/tags" Target="../tags/tag304.xml"/><Relationship Id="rId192" Type="http://schemas.openxmlformats.org/officeDocument/2006/relationships/tags" Target="../tags/tag325.xml"/><Relationship Id="rId206" Type="http://schemas.openxmlformats.org/officeDocument/2006/relationships/tags" Target="../tags/tag339.xml"/><Relationship Id="rId12" Type="http://schemas.openxmlformats.org/officeDocument/2006/relationships/tags" Target="../tags/tag145.xml"/><Relationship Id="rId33" Type="http://schemas.openxmlformats.org/officeDocument/2006/relationships/tags" Target="../tags/tag166.xml"/><Relationship Id="rId108" Type="http://schemas.openxmlformats.org/officeDocument/2006/relationships/tags" Target="../tags/tag241.xml"/><Relationship Id="rId129" Type="http://schemas.openxmlformats.org/officeDocument/2006/relationships/tags" Target="../tags/tag262.xml"/><Relationship Id="rId54" Type="http://schemas.openxmlformats.org/officeDocument/2006/relationships/tags" Target="../tags/tag187.xml"/><Relationship Id="rId75" Type="http://schemas.openxmlformats.org/officeDocument/2006/relationships/tags" Target="../tags/tag208.xml"/><Relationship Id="rId96" Type="http://schemas.openxmlformats.org/officeDocument/2006/relationships/tags" Target="../tags/tag229.xml"/><Relationship Id="rId140" Type="http://schemas.openxmlformats.org/officeDocument/2006/relationships/tags" Target="../tags/tag273.xml"/><Relationship Id="rId161" Type="http://schemas.openxmlformats.org/officeDocument/2006/relationships/tags" Target="../tags/tag294.xml"/><Relationship Id="rId182" Type="http://schemas.openxmlformats.org/officeDocument/2006/relationships/tags" Target="../tags/tag315.xml"/><Relationship Id="rId6" Type="http://schemas.openxmlformats.org/officeDocument/2006/relationships/tags" Target="../tags/tag139.xml"/><Relationship Id="rId23" Type="http://schemas.openxmlformats.org/officeDocument/2006/relationships/tags" Target="../tags/tag156.xml"/><Relationship Id="rId119" Type="http://schemas.openxmlformats.org/officeDocument/2006/relationships/tags" Target="../tags/tag252.xml"/><Relationship Id="rId44" Type="http://schemas.openxmlformats.org/officeDocument/2006/relationships/tags" Target="../tags/tag177.xml"/><Relationship Id="rId65" Type="http://schemas.openxmlformats.org/officeDocument/2006/relationships/tags" Target="../tags/tag198.xml"/><Relationship Id="rId86" Type="http://schemas.openxmlformats.org/officeDocument/2006/relationships/tags" Target="../tags/tag219.xml"/><Relationship Id="rId130" Type="http://schemas.openxmlformats.org/officeDocument/2006/relationships/tags" Target="../tags/tag263.xml"/><Relationship Id="rId151" Type="http://schemas.openxmlformats.org/officeDocument/2006/relationships/tags" Target="../tags/tag284.xml"/><Relationship Id="rId172" Type="http://schemas.openxmlformats.org/officeDocument/2006/relationships/tags" Target="../tags/tag305.xml"/><Relationship Id="rId193" Type="http://schemas.openxmlformats.org/officeDocument/2006/relationships/tags" Target="../tags/tag326.xml"/><Relationship Id="rId207" Type="http://schemas.openxmlformats.org/officeDocument/2006/relationships/tags" Target="../tags/tag340.xml"/><Relationship Id="rId13" Type="http://schemas.openxmlformats.org/officeDocument/2006/relationships/tags" Target="../tags/tag146.xml"/><Relationship Id="rId109" Type="http://schemas.openxmlformats.org/officeDocument/2006/relationships/tags" Target="../tags/tag242.xml"/><Relationship Id="rId34" Type="http://schemas.openxmlformats.org/officeDocument/2006/relationships/tags" Target="../tags/tag167.xml"/><Relationship Id="rId55" Type="http://schemas.openxmlformats.org/officeDocument/2006/relationships/tags" Target="../tags/tag188.xml"/><Relationship Id="rId76" Type="http://schemas.openxmlformats.org/officeDocument/2006/relationships/tags" Target="../tags/tag209.xml"/><Relationship Id="rId97" Type="http://schemas.openxmlformats.org/officeDocument/2006/relationships/tags" Target="../tags/tag230.xml"/><Relationship Id="rId120" Type="http://schemas.openxmlformats.org/officeDocument/2006/relationships/tags" Target="../tags/tag253.xml"/><Relationship Id="rId141" Type="http://schemas.openxmlformats.org/officeDocument/2006/relationships/tags" Target="../tags/tag274.xml"/><Relationship Id="rId7" Type="http://schemas.openxmlformats.org/officeDocument/2006/relationships/tags" Target="../tags/tag140.xml"/><Relationship Id="rId162" Type="http://schemas.openxmlformats.org/officeDocument/2006/relationships/tags" Target="../tags/tag295.xml"/><Relationship Id="rId183" Type="http://schemas.openxmlformats.org/officeDocument/2006/relationships/tags" Target="../tags/tag316.xml"/><Relationship Id="rId24" Type="http://schemas.openxmlformats.org/officeDocument/2006/relationships/tags" Target="../tags/tag157.xml"/><Relationship Id="rId45" Type="http://schemas.openxmlformats.org/officeDocument/2006/relationships/tags" Target="../tags/tag178.xml"/><Relationship Id="rId66" Type="http://schemas.openxmlformats.org/officeDocument/2006/relationships/tags" Target="../tags/tag199.xml"/><Relationship Id="rId87" Type="http://schemas.openxmlformats.org/officeDocument/2006/relationships/tags" Target="../tags/tag220.xml"/><Relationship Id="rId110" Type="http://schemas.openxmlformats.org/officeDocument/2006/relationships/tags" Target="../tags/tag243.xml"/><Relationship Id="rId131" Type="http://schemas.openxmlformats.org/officeDocument/2006/relationships/tags" Target="../tags/tag264.xml"/><Relationship Id="rId61" Type="http://schemas.openxmlformats.org/officeDocument/2006/relationships/tags" Target="../tags/tag194.xml"/><Relationship Id="rId82" Type="http://schemas.openxmlformats.org/officeDocument/2006/relationships/tags" Target="../tags/tag215.xml"/><Relationship Id="rId152" Type="http://schemas.openxmlformats.org/officeDocument/2006/relationships/tags" Target="../tags/tag285.xml"/><Relationship Id="rId173" Type="http://schemas.openxmlformats.org/officeDocument/2006/relationships/tags" Target="../tags/tag306.xml"/><Relationship Id="rId194" Type="http://schemas.openxmlformats.org/officeDocument/2006/relationships/tags" Target="../tags/tag327.xml"/><Relationship Id="rId199" Type="http://schemas.openxmlformats.org/officeDocument/2006/relationships/tags" Target="../tags/tag332.xml"/><Relationship Id="rId203" Type="http://schemas.openxmlformats.org/officeDocument/2006/relationships/tags" Target="../tags/tag336.xml"/><Relationship Id="rId208" Type="http://schemas.openxmlformats.org/officeDocument/2006/relationships/tags" Target="../tags/tag341.xml"/><Relationship Id="rId19" Type="http://schemas.openxmlformats.org/officeDocument/2006/relationships/tags" Target="../tags/tag152.xml"/><Relationship Id="rId14" Type="http://schemas.openxmlformats.org/officeDocument/2006/relationships/tags" Target="../tags/tag147.xml"/><Relationship Id="rId30" Type="http://schemas.openxmlformats.org/officeDocument/2006/relationships/tags" Target="../tags/tag163.xml"/><Relationship Id="rId35" Type="http://schemas.openxmlformats.org/officeDocument/2006/relationships/tags" Target="../tags/tag168.xml"/><Relationship Id="rId56" Type="http://schemas.openxmlformats.org/officeDocument/2006/relationships/tags" Target="../tags/tag189.xml"/><Relationship Id="rId77" Type="http://schemas.openxmlformats.org/officeDocument/2006/relationships/tags" Target="../tags/tag210.xml"/><Relationship Id="rId100" Type="http://schemas.openxmlformats.org/officeDocument/2006/relationships/tags" Target="../tags/tag233.xml"/><Relationship Id="rId105" Type="http://schemas.openxmlformats.org/officeDocument/2006/relationships/tags" Target="../tags/tag238.xml"/><Relationship Id="rId126" Type="http://schemas.openxmlformats.org/officeDocument/2006/relationships/tags" Target="../tags/tag259.xml"/><Relationship Id="rId147" Type="http://schemas.openxmlformats.org/officeDocument/2006/relationships/tags" Target="../tags/tag280.xml"/><Relationship Id="rId168" Type="http://schemas.openxmlformats.org/officeDocument/2006/relationships/tags" Target="../tags/tag301.xml"/><Relationship Id="rId8" Type="http://schemas.openxmlformats.org/officeDocument/2006/relationships/tags" Target="../tags/tag141.xml"/><Relationship Id="rId51" Type="http://schemas.openxmlformats.org/officeDocument/2006/relationships/tags" Target="../tags/tag184.xml"/><Relationship Id="rId72" Type="http://schemas.openxmlformats.org/officeDocument/2006/relationships/tags" Target="../tags/tag205.xml"/><Relationship Id="rId93" Type="http://schemas.openxmlformats.org/officeDocument/2006/relationships/tags" Target="../tags/tag226.xml"/><Relationship Id="rId98" Type="http://schemas.openxmlformats.org/officeDocument/2006/relationships/tags" Target="../tags/tag231.xml"/><Relationship Id="rId121" Type="http://schemas.openxmlformats.org/officeDocument/2006/relationships/tags" Target="../tags/tag254.xml"/><Relationship Id="rId142" Type="http://schemas.openxmlformats.org/officeDocument/2006/relationships/tags" Target="../tags/tag275.xml"/><Relationship Id="rId163" Type="http://schemas.openxmlformats.org/officeDocument/2006/relationships/tags" Target="../tags/tag296.xml"/><Relationship Id="rId184" Type="http://schemas.openxmlformats.org/officeDocument/2006/relationships/tags" Target="../tags/tag317.xml"/><Relationship Id="rId189" Type="http://schemas.openxmlformats.org/officeDocument/2006/relationships/tags" Target="../tags/tag322.xml"/><Relationship Id="rId3" Type="http://schemas.openxmlformats.org/officeDocument/2006/relationships/tags" Target="../tags/tag136.xml"/><Relationship Id="rId25" Type="http://schemas.openxmlformats.org/officeDocument/2006/relationships/tags" Target="../tags/tag158.xml"/><Relationship Id="rId46" Type="http://schemas.openxmlformats.org/officeDocument/2006/relationships/tags" Target="../tags/tag179.xml"/><Relationship Id="rId67" Type="http://schemas.openxmlformats.org/officeDocument/2006/relationships/tags" Target="../tags/tag200.xml"/><Relationship Id="rId116" Type="http://schemas.openxmlformats.org/officeDocument/2006/relationships/tags" Target="../tags/tag249.xml"/><Relationship Id="rId137" Type="http://schemas.openxmlformats.org/officeDocument/2006/relationships/tags" Target="../tags/tag270.xml"/><Relationship Id="rId158" Type="http://schemas.openxmlformats.org/officeDocument/2006/relationships/tags" Target="../tags/tag291.xml"/><Relationship Id="rId20" Type="http://schemas.openxmlformats.org/officeDocument/2006/relationships/tags" Target="../tags/tag153.xml"/><Relationship Id="rId41" Type="http://schemas.openxmlformats.org/officeDocument/2006/relationships/tags" Target="../tags/tag174.xml"/><Relationship Id="rId62" Type="http://schemas.openxmlformats.org/officeDocument/2006/relationships/tags" Target="../tags/tag195.xml"/><Relationship Id="rId83" Type="http://schemas.openxmlformats.org/officeDocument/2006/relationships/tags" Target="../tags/tag216.xml"/><Relationship Id="rId88" Type="http://schemas.openxmlformats.org/officeDocument/2006/relationships/tags" Target="../tags/tag221.xml"/><Relationship Id="rId111" Type="http://schemas.openxmlformats.org/officeDocument/2006/relationships/tags" Target="../tags/tag244.xml"/><Relationship Id="rId132" Type="http://schemas.openxmlformats.org/officeDocument/2006/relationships/tags" Target="../tags/tag265.xml"/><Relationship Id="rId153" Type="http://schemas.openxmlformats.org/officeDocument/2006/relationships/tags" Target="../tags/tag286.xml"/><Relationship Id="rId174" Type="http://schemas.openxmlformats.org/officeDocument/2006/relationships/tags" Target="../tags/tag307.xml"/><Relationship Id="rId179" Type="http://schemas.openxmlformats.org/officeDocument/2006/relationships/tags" Target="../tags/tag312.xml"/><Relationship Id="rId195" Type="http://schemas.openxmlformats.org/officeDocument/2006/relationships/tags" Target="../tags/tag328.xml"/><Relationship Id="rId209" Type="http://schemas.openxmlformats.org/officeDocument/2006/relationships/tags" Target="../tags/tag342.xml"/><Relationship Id="rId190" Type="http://schemas.openxmlformats.org/officeDocument/2006/relationships/tags" Target="../tags/tag323.xml"/><Relationship Id="rId204" Type="http://schemas.openxmlformats.org/officeDocument/2006/relationships/tags" Target="../tags/tag337.xml"/><Relationship Id="rId15" Type="http://schemas.openxmlformats.org/officeDocument/2006/relationships/tags" Target="../tags/tag148.xml"/><Relationship Id="rId36" Type="http://schemas.openxmlformats.org/officeDocument/2006/relationships/tags" Target="../tags/tag169.xml"/><Relationship Id="rId57" Type="http://schemas.openxmlformats.org/officeDocument/2006/relationships/tags" Target="../tags/tag190.xml"/><Relationship Id="rId106" Type="http://schemas.openxmlformats.org/officeDocument/2006/relationships/tags" Target="../tags/tag239.xml"/><Relationship Id="rId127" Type="http://schemas.openxmlformats.org/officeDocument/2006/relationships/tags" Target="../tags/tag260.xml"/><Relationship Id="rId10" Type="http://schemas.openxmlformats.org/officeDocument/2006/relationships/tags" Target="../tags/tag143.xml"/><Relationship Id="rId31" Type="http://schemas.openxmlformats.org/officeDocument/2006/relationships/tags" Target="../tags/tag164.xml"/><Relationship Id="rId52" Type="http://schemas.openxmlformats.org/officeDocument/2006/relationships/tags" Target="../tags/tag185.xml"/><Relationship Id="rId73" Type="http://schemas.openxmlformats.org/officeDocument/2006/relationships/tags" Target="../tags/tag206.xml"/><Relationship Id="rId78" Type="http://schemas.openxmlformats.org/officeDocument/2006/relationships/tags" Target="../tags/tag211.xml"/><Relationship Id="rId94" Type="http://schemas.openxmlformats.org/officeDocument/2006/relationships/tags" Target="../tags/tag227.xml"/><Relationship Id="rId99" Type="http://schemas.openxmlformats.org/officeDocument/2006/relationships/tags" Target="../tags/tag232.xml"/><Relationship Id="rId101" Type="http://schemas.openxmlformats.org/officeDocument/2006/relationships/tags" Target="../tags/tag234.xml"/><Relationship Id="rId122" Type="http://schemas.openxmlformats.org/officeDocument/2006/relationships/tags" Target="../tags/tag255.xml"/><Relationship Id="rId143" Type="http://schemas.openxmlformats.org/officeDocument/2006/relationships/tags" Target="../tags/tag276.xml"/><Relationship Id="rId148" Type="http://schemas.openxmlformats.org/officeDocument/2006/relationships/tags" Target="../tags/tag281.xml"/><Relationship Id="rId164" Type="http://schemas.openxmlformats.org/officeDocument/2006/relationships/tags" Target="../tags/tag297.xml"/><Relationship Id="rId169" Type="http://schemas.openxmlformats.org/officeDocument/2006/relationships/tags" Target="../tags/tag302.xml"/><Relationship Id="rId185" Type="http://schemas.openxmlformats.org/officeDocument/2006/relationships/tags" Target="../tags/tag318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80" Type="http://schemas.openxmlformats.org/officeDocument/2006/relationships/tags" Target="../tags/tag313.xml"/><Relationship Id="rId210" Type="http://schemas.openxmlformats.org/officeDocument/2006/relationships/slideLayout" Target="../slideLayouts/slideLayout2.xml"/><Relationship Id="rId26" Type="http://schemas.openxmlformats.org/officeDocument/2006/relationships/tags" Target="../tags/tag159.xml"/><Relationship Id="rId47" Type="http://schemas.openxmlformats.org/officeDocument/2006/relationships/tags" Target="../tags/tag180.xml"/><Relationship Id="rId68" Type="http://schemas.openxmlformats.org/officeDocument/2006/relationships/tags" Target="../tags/tag201.xml"/><Relationship Id="rId89" Type="http://schemas.openxmlformats.org/officeDocument/2006/relationships/tags" Target="../tags/tag222.xml"/><Relationship Id="rId112" Type="http://schemas.openxmlformats.org/officeDocument/2006/relationships/tags" Target="../tags/tag245.xml"/><Relationship Id="rId133" Type="http://schemas.openxmlformats.org/officeDocument/2006/relationships/tags" Target="../tags/tag266.xml"/><Relationship Id="rId154" Type="http://schemas.openxmlformats.org/officeDocument/2006/relationships/tags" Target="../tags/tag287.xml"/><Relationship Id="rId175" Type="http://schemas.openxmlformats.org/officeDocument/2006/relationships/tags" Target="../tags/tag308.xml"/><Relationship Id="rId196" Type="http://schemas.openxmlformats.org/officeDocument/2006/relationships/tags" Target="../tags/tag329.xml"/><Relationship Id="rId200" Type="http://schemas.openxmlformats.org/officeDocument/2006/relationships/tags" Target="../tags/tag333.xml"/><Relationship Id="rId16" Type="http://schemas.openxmlformats.org/officeDocument/2006/relationships/tags" Target="../tags/tag149.xml"/><Relationship Id="rId37" Type="http://schemas.openxmlformats.org/officeDocument/2006/relationships/tags" Target="../tags/tag170.xml"/><Relationship Id="rId58" Type="http://schemas.openxmlformats.org/officeDocument/2006/relationships/tags" Target="../tags/tag191.xml"/><Relationship Id="rId79" Type="http://schemas.openxmlformats.org/officeDocument/2006/relationships/tags" Target="../tags/tag212.xml"/><Relationship Id="rId102" Type="http://schemas.openxmlformats.org/officeDocument/2006/relationships/tags" Target="../tags/tag235.xml"/><Relationship Id="rId123" Type="http://schemas.openxmlformats.org/officeDocument/2006/relationships/tags" Target="../tags/tag256.xml"/><Relationship Id="rId144" Type="http://schemas.openxmlformats.org/officeDocument/2006/relationships/tags" Target="../tags/tag277.xml"/><Relationship Id="rId90" Type="http://schemas.openxmlformats.org/officeDocument/2006/relationships/tags" Target="../tags/tag223.xml"/><Relationship Id="rId165" Type="http://schemas.openxmlformats.org/officeDocument/2006/relationships/tags" Target="../tags/tag298.xml"/><Relationship Id="rId186" Type="http://schemas.openxmlformats.org/officeDocument/2006/relationships/tags" Target="../tags/tag319.xml"/><Relationship Id="rId211" Type="http://schemas.openxmlformats.org/officeDocument/2006/relationships/image" Target="../media/image2.png"/><Relationship Id="rId27" Type="http://schemas.openxmlformats.org/officeDocument/2006/relationships/tags" Target="../tags/tag160.xml"/><Relationship Id="rId48" Type="http://schemas.openxmlformats.org/officeDocument/2006/relationships/tags" Target="../tags/tag181.xml"/><Relationship Id="rId69" Type="http://schemas.openxmlformats.org/officeDocument/2006/relationships/tags" Target="../tags/tag202.xml"/><Relationship Id="rId113" Type="http://schemas.openxmlformats.org/officeDocument/2006/relationships/tags" Target="../tags/tag246.xml"/><Relationship Id="rId134" Type="http://schemas.openxmlformats.org/officeDocument/2006/relationships/tags" Target="../tags/tag267.xml"/><Relationship Id="rId80" Type="http://schemas.openxmlformats.org/officeDocument/2006/relationships/tags" Target="../tags/tag213.xml"/><Relationship Id="rId155" Type="http://schemas.openxmlformats.org/officeDocument/2006/relationships/tags" Target="../tags/tag288.xml"/><Relationship Id="rId176" Type="http://schemas.openxmlformats.org/officeDocument/2006/relationships/tags" Target="../tags/tag309.xml"/><Relationship Id="rId197" Type="http://schemas.openxmlformats.org/officeDocument/2006/relationships/tags" Target="../tags/tag330.xml"/><Relationship Id="rId201" Type="http://schemas.openxmlformats.org/officeDocument/2006/relationships/tags" Target="../tags/tag334.xml"/><Relationship Id="rId17" Type="http://schemas.openxmlformats.org/officeDocument/2006/relationships/tags" Target="../tags/tag150.xml"/><Relationship Id="rId38" Type="http://schemas.openxmlformats.org/officeDocument/2006/relationships/tags" Target="../tags/tag171.xml"/><Relationship Id="rId59" Type="http://schemas.openxmlformats.org/officeDocument/2006/relationships/tags" Target="../tags/tag192.xml"/><Relationship Id="rId103" Type="http://schemas.openxmlformats.org/officeDocument/2006/relationships/tags" Target="../tags/tag236.xml"/><Relationship Id="rId124" Type="http://schemas.openxmlformats.org/officeDocument/2006/relationships/tags" Target="../tags/tag257.xml"/><Relationship Id="rId70" Type="http://schemas.openxmlformats.org/officeDocument/2006/relationships/tags" Target="../tags/tag203.xml"/><Relationship Id="rId91" Type="http://schemas.openxmlformats.org/officeDocument/2006/relationships/tags" Target="../tags/tag224.xml"/><Relationship Id="rId145" Type="http://schemas.openxmlformats.org/officeDocument/2006/relationships/tags" Target="../tags/tag278.xml"/><Relationship Id="rId166" Type="http://schemas.openxmlformats.org/officeDocument/2006/relationships/tags" Target="../tags/tag299.xml"/><Relationship Id="rId187" Type="http://schemas.openxmlformats.org/officeDocument/2006/relationships/tags" Target="../tags/tag320.xml"/><Relationship Id="rId1" Type="http://schemas.openxmlformats.org/officeDocument/2006/relationships/tags" Target="../tags/tag134.xml"/><Relationship Id="rId28" Type="http://schemas.openxmlformats.org/officeDocument/2006/relationships/tags" Target="../tags/tag161.xml"/><Relationship Id="rId49" Type="http://schemas.openxmlformats.org/officeDocument/2006/relationships/tags" Target="../tags/tag182.xml"/><Relationship Id="rId114" Type="http://schemas.openxmlformats.org/officeDocument/2006/relationships/tags" Target="../tags/tag247.xml"/><Relationship Id="rId60" Type="http://schemas.openxmlformats.org/officeDocument/2006/relationships/tags" Target="../tags/tag193.xml"/><Relationship Id="rId81" Type="http://schemas.openxmlformats.org/officeDocument/2006/relationships/tags" Target="../tags/tag214.xml"/><Relationship Id="rId135" Type="http://schemas.openxmlformats.org/officeDocument/2006/relationships/tags" Target="../tags/tag268.xml"/><Relationship Id="rId156" Type="http://schemas.openxmlformats.org/officeDocument/2006/relationships/tags" Target="../tags/tag289.xml"/><Relationship Id="rId177" Type="http://schemas.openxmlformats.org/officeDocument/2006/relationships/tags" Target="../tags/tag310.xml"/><Relationship Id="rId198" Type="http://schemas.openxmlformats.org/officeDocument/2006/relationships/tags" Target="../tags/tag331.xml"/><Relationship Id="rId202" Type="http://schemas.openxmlformats.org/officeDocument/2006/relationships/tags" Target="../tags/tag335.xml"/><Relationship Id="rId18" Type="http://schemas.openxmlformats.org/officeDocument/2006/relationships/tags" Target="../tags/tag151.xml"/><Relationship Id="rId39" Type="http://schemas.openxmlformats.org/officeDocument/2006/relationships/tags" Target="../tags/tag172.xml"/><Relationship Id="rId50" Type="http://schemas.openxmlformats.org/officeDocument/2006/relationships/tags" Target="../tags/tag183.xml"/><Relationship Id="rId104" Type="http://schemas.openxmlformats.org/officeDocument/2006/relationships/tags" Target="../tags/tag237.xml"/><Relationship Id="rId125" Type="http://schemas.openxmlformats.org/officeDocument/2006/relationships/tags" Target="../tags/tag258.xml"/><Relationship Id="rId146" Type="http://schemas.openxmlformats.org/officeDocument/2006/relationships/tags" Target="../tags/tag279.xml"/><Relationship Id="rId167" Type="http://schemas.openxmlformats.org/officeDocument/2006/relationships/tags" Target="../tags/tag300.xml"/><Relationship Id="rId188" Type="http://schemas.openxmlformats.org/officeDocument/2006/relationships/tags" Target="../tags/tag321.xml"/><Relationship Id="rId71" Type="http://schemas.openxmlformats.org/officeDocument/2006/relationships/tags" Target="../tags/tag204.xml"/><Relationship Id="rId92" Type="http://schemas.openxmlformats.org/officeDocument/2006/relationships/tags" Target="../tags/tag225.xml"/><Relationship Id="rId2" Type="http://schemas.openxmlformats.org/officeDocument/2006/relationships/tags" Target="../tags/tag135.xml"/><Relationship Id="rId29" Type="http://schemas.openxmlformats.org/officeDocument/2006/relationships/tags" Target="../tags/tag162.xml"/><Relationship Id="rId40" Type="http://schemas.openxmlformats.org/officeDocument/2006/relationships/tags" Target="../tags/tag173.xml"/><Relationship Id="rId115" Type="http://schemas.openxmlformats.org/officeDocument/2006/relationships/tags" Target="../tags/tag248.xml"/><Relationship Id="rId136" Type="http://schemas.openxmlformats.org/officeDocument/2006/relationships/tags" Target="../tags/tag269.xml"/><Relationship Id="rId157" Type="http://schemas.openxmlformats.org/officeDocument/2006/relationships/tags" Target="../tags/tag290.xml"/><Relationship Id="rId178" Type="http://schemas.openxmlformats.org/officeDocument/2006/relationships/tags" Target="../tags/tag311.xml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tags" Target="../tags/tag368.xml"/><Relationship Id="rId117" Type="http://schemas.openxmlformats.org/officeDocument/2006/relationships/tags" Target="../tags/tag459.xml"/><Relationship Id="rId21" Type="http://schemas.openxmlformats.org/officeDocument/2006/relationships/tags" Target="../tags/tag363.xml"/><Relationship Id="rId42" Type="http://schemas.openxmlformats.org/officeDocument/2006/relationships/tags" Target="../tags/tag384.xml"/><Relationship Id="rId47" Type="http://schemas.openxmlformats.org/officeDocument/2006/relationships/tags" Target="../tags/tag389.xml"/><Relationship Id="rId63" Type="http://schemas.openxmlformats.org/officeDocument/2006/relationships/tags" Target="../tags/tag405.xml"/><Relationship Id="rId68" Type="http://schemas.openxmlformats.org/officeDocument/2006/relationships/tags" Target="../tags/tag410.xml"/><Relationship Id="rId84" Type="http://schemas.openxmlformats.org/officeDocument/2006/relationships/tags" Target="../tags/tag426.xml"/><Relationship Id="rId89" Type="http://schemas.openxmlformats.org/officeDocument/2006/relationships/tags" Target="../tags/tag431.xml"/><Relationship Id="rId112" Type="http://schemas.openxmlformats.org/officeDocument/2006/relationships/tags" Target="../tags/tag454.xml"/><Relationship Id="rId16" Type="http://schemas.openxmlformats.org/officeDocument/2006/relationships/tags" Target="../tags/tag358.xml"/><Relationship Id="rId107" Type="http://schemas.openxmlformats.org/officeDocument/2006/relationships/tags" Target="../tags/tag449.xml"/><Relationship Id="rId11" Type="http://schemas.openxmlformats.org/officeDocument/2006/relationships/tags" Target="../tags/tag353.xml"/><Relationship Id="rId32" Type="http://schemas.openxmlformats.org/officeDocument/2006/relationships/tags" Target="../tags/tag374.xml"/><Relationship Id="rId37" Type="http://schemas.openxmlformats.org/officeDocument/2006/relationships/tags" Target="../tags/tag379.xml"/><Relationship Id="rId53" Type="http://schemas.openxmlformats.org/officeDocument/2006/relationships/tags" Target="../tags/tag395.xml"/><Relationship Id="rId58" Type="http://schemas.openxmlformats.org/officeDocument/2006/relationships/tags" Target="../tags/tag400.xml"/><Relationship Id="rId74" Type="http://schemas.openxmlformats.org/officeDocument/2006/relationships/tags" Target="../tags/tag416.xml"/><Relationship Id="rId79" Type="http://schemas.openxmlformats.org/officeDocument/2006/relationships/tags" Target="../tags/tag421.xml"/><Relationship Id="rId102" Type="http://schemas.openxmlformats.org/officeDocument/2006/relationships/tags" Target="../tags/tag444.xml"/><Relationship Id="rId123" Type="http://schemas.openxmlformats.org/officeDocument/2006/relationships/tags" Target="../tags/tag465.xml"/><Relationship Id="rId5" Type="http://schemas.openxmlformats.org/officeDocument/2006/relationships/tags" Target="../tags/tag347.xml"/><Relationship Id="rId90" Type="http://schemas.openxmlformats.org/officeDocument/2006/relationships/tags" Target="../tags/tag432.xml"/><Relationship Id="rId95" Type="http://schemas.openxmlformats.org/officeDocument/2006/relationships/tags" Target="../tags/tag437.xml"/><Relationship Id="rId22" Type="http://schemas.openxmlformats.org/officeDocument/2006/relationships/tags" Target="../tags/tag364.xml"/><Relationship Id="rId27" Type="http://schemas.openxmlformats.org/officeDocument/2006/relationships/tags" Target="../tags/tag369.xml"/><Relationship Id="rId43" Type="http://schemas.openxmlformats.org/officeDocument/2006/relationships/tags" Target="../tags/tag385.xml"/><Relationship Id="rId48" Type="http://schemas.openxmlformats.org/officeDocument/2006/relationships/tags" Target="../tags/tag390.xml"/><Relationship Id="rId64" Type="http://schemas.openxmlformats.org/officeDocument/2006/relationships/tags" Target="../tags/tag406.xml"/><Relationship Id="rId69" Type="http://schemas.openxmlformats.org/officeDocument/2006/relationships/tags" Target="../tags/tag411.xml"/><Relationship Id="rId113" Type="http://schemas.openxmlformats.org/officeDocument/2006/relationships/tags" Target="../tags/tag455.xml"/><Relationship Id="rId118" Type="http://schemas.openxmlformats.org/officeDocument/2006/relationships/tags" Target="../tags/tag460.xml"/><Relationship Id="rId80" Type="http://schemas.openxmlformats.org/officeDocument/2006/relationships/tags" Target="../tags/tag422.xml"/><Relationship Id="rId85" Type="http://schemas.openxmlformats.org/officeDocument/2006/relationships/tags" Target="../tags/tag427.xml"/><Relationship Id="rId12" Type="http://schemas.openxmlformats.org/officeDocument/2006/relationships/tags" Target="../tags/tag354.xml"/><Relationship Id="rId17" Type="http://schemas.openxmlformats.org/officeDocument/2006/relationships/tags" Target="../tags/tag359.xml"/><Relationship Id="rId33" Type="http://schemas.openxmlformats.org/officeDocument/2006/relationships/tags" Target="../tags/tag375.xml"/><Relationship Id="rId38" Type="http://schemas.openxmlformats.org/officeDocument/2006/relationships/tags" Target="../tags/tag380.xml"/><Relationship Id="rId59" Type="http://schemas.openxmlformats.org/officeDocument/2006/relationships/tags" Target="../tags/tag401.xml"/><Relationship Id="rId103" Type="http://schemas.openxmlformats.org/officeDocument/2006/relationships/tags" Target="../tags/tag445.xml"/><Relationship Id="rId108" Type="http://schemas.openxmlformats.org/officeDocument/2006/relationships/tags" Target="../tags/tag450.xml"/><Relationship Id="rId124" Type="http://schemas.openxmlformats.org/officeDocument/2006/relationships/tags" Target="../tags/tag466.xml"/><Relationship Id="rId54" Type="http://schemas.openxmlformats.org/officeDocument/2006/relationships/tags" Target="../tags/tag396.xml"/><Relationship Id="rId70" Type="http://schemas.openxmlformats.org/officeDocument/2006/relationships/tags" Target="../tags/tag412.xml"/><Relationship Id="rId75" Type="http://schemas.openxmlformats.org/officeDocument/2006/relationships/tags" Target="../tags/tag417.xml"/><Relationship Id="rId91" Type="http://schemas.openxmlformats.org/officeDocument/2006/relationships/tags" Target="../tags/tag433.xml"/><Relationship Id="rId96" Type="http://schemas.openxmlformats.org/officeDocument/2006/relationships/tags" Target="../tags/tag438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23" Type="http://schemas.openxmlformats.org/officeDocument/2006/relationships/tags" Target="../tags/tag365.xml"/><Relationship Id="rId28" Type="http://schemas.openxmlformats.org/officeDocument/2006/relationships/tags" Target="../tags/tag370.xml"/><Relationship Id="rId49" Type="http://schemas.openxmlformats.org/officeDocument/2006/relationships/tags" Target="../tags/tag391.xml"/><Relationship Id="rId114" Type="http://schemas.openxmlformats.org/officeDocument/2006/relationships/tags" Target="../tags/tag456.xml"/><Relationship Id="rId119" Type="http://schemas.openxmlformats.org/officeDocument/2006/relationships/tags" Target="../tags/tag461.xml"/><Relationship Id="rId44" Type="http://schemas.openxmlformats.org/officeDocument/2006/relationships/tags" Target="../tags/tag386.xml"/><Relationship Id="rId60" Type="http://schemas.openxmlformats.org/officeDocument/2006/relationships/tags" Target="../tags/tag402.xml"/><Relationship Id="rId65" Type="http://schemas.openxmlformats.org/officeDocument/2006/relationships/tags" Target="../tags/tag407.xml"/><Relationship Id="rId81" Type="http://schemas.openxmlformats.org/officeDocument/2006/relationships/tags" Target="../tags/tag423.xml"/><Relationship Id="rId86" Type="http://schemas.openxmlformats.org/officeDocument/2006/relationships/tags" Target="../tags/tag428.xml"/><Relationship Id="rId13" Type="http://schemas.openxmlformats.org/officeDocument/2006/relationships/tags" Target="../tags/tag355.xml"/><Relationship Id="rId18" Type="http://schemas.openxmlformats.org/officeDocument/2006/relationships/tags" Target="../tags/tag360.xml"/><Relationship Id="rId39" Type="http://schemas.openxmlformats.org/officeDocument/2006/relationships/tags" Target="../tags/tag381.xml"/><Relationship Id="rId109" Type="http://schemas.openxmlformats.org/officeDocument/2006/relationships/tags" Target="../tags/tag451.xml"/><Relationship Id="rId34" Type="http://schemas.openxmlformats.org/officeDocument/2006/relationships/tags" Target="../tags/tag376.xml"/><Relationship Id="rId50" Type="http://schemas.openxmlformats.org/officeDocument/2006/relationships/tags" Target="../tags/tag392.xml"/><Relationship Id="rId55" Type="http://schemas.openxmlformats.org/officeDocument/2006/relationships/tags" Target="../tags/tag397.xml"/><Relationship Id="rId76" Type="http://schemas.openxmlformats.org/officeDocument/2006/relationships/tags" Target="../tags/tag418.xml"/><Relationship Id="rId97" Type="http://schemas.openxmlformats.org/officeDocument/2006/relationships/tags" Target="../tags/tag439.xml"/><Relationship Id="rId104" Type="http://schemas.openxmlformats.org/officeDocument/2006/relationships/tags" Target="../tags/tag446.xml"/><Relationship Id="rId120" Type="http://schemas.openxmlformats.org/officeDocument/2006/relationships/tags" Target="../tags/tag462.xml"/><Relationship Id="rId125" Type="http://schemas.openxmlformats.org/officeDocument/2006/relationships/tags" Target="../tags/tag467.xml"/><Relationship Id="rId7" Type="http://schemas.openxmlformats.org/officeDocument/2006/relationships/tags" Target="../tags/tag349.xml"/><Relationship Id="rId71" Type="http://schemas.openxmlformats.org/officeDocument/2006/relationships/tags" Target="../tags/tag413.xml"/><Relationship Id="rId92" Type="http://schemas.openxmlformats.org/officeDocument/2006/relationships/tags" Target="../tags/tag434.xml"/><Relationship Id="rId2" Type="http://schemas.openxmlformats.org/officeDocument/2006/relationships/tags" Target="../tags/tag344.xml"/><Relationship Id="rId29" Type="http://schemas.openxmlformats.org/officeDocument/2006/relationships/tags" Target="../tags/tag371.xml"/><Relationship Id="rId24" Type="http://schemas.openxmlformats.org/officeDocument/2006/relationships/tags" Target="../tags/tag366.xml"/><Relationship Id="rId40" Type="http://schemas.openxmlformats.org/officeDocument/2006/relationships/tags" Target="../tags/tag382.xml"/><Relationship Id="rId45" Type="http://schemas.openxmlformats.org/officeDocument/2006/relationships/tags" Target="../tags/tag387.xml"/><Relationship Id="rId66" Type="http://schemas.openxmlformats.org/officeDocument/2006/relationships/tags" Target="../tags/tag408.xml"/><Relationship Id="rId87" Type="http://schemas.openxmlformats.org/officeDocument/2006/relationships/tags" Target="../tags/tag429.xml"/><Relationship Id="rId110" Type="http://schemas.openxmlformats.org/officeDocument/2006/relationships/tags" Target="../tags/tag452.xml"/><Relationship Id="rId115" Type="http://schemas.openxmlformats.org/officeDocument/2006/relationships/tags" Target="../tags/tag457.xml"/><Relationship Id="rId61" Type="http://schemas.openxmlformats.org/officeDocument/2006/relationships/tags" Target="../tags/tag403.xml"/><Relationship Id="rId82" Type="http://schemas.openxmlformats.org/officeDocument/2006/relationships/tags" Target="../tags/tag424.xml"/><Relationship Id="rId19" Type="http://schemas.openxmlformats.org/officeDocument/2006/relationships/tags" Target="../tags/tag361.xml"/><Relationship Id="rId14" Type="http://schemas.openxmlformats.org/officeDocument/2006/relationships/tags" Target="../tags/tag356.xml"/><Relationship Id="rId30" Type="http://schemas.openxmlformats.org/officeDocument/2006/relationships/tags" Target="../tags/tag372.xml"/><Relationship Id="rId35" Type="http://schemas.openxmlformats.org/officeDocument/2006/relationships/tags" Target="../tags/tag377.xml"/><Relationship Id="rId56" Type="http://schemas.openxmlformats.org/officeDocument/2006/relationships/tags" Target="../tags/tag398.xml"/><Relationship Id="rId77" Type="http://schemas.openxmlformats.org/officeDocument/2006/relationships/tags" Target="../tags/tag419.xml"/><Relationship Id="rId100" Type="http://schemas.openxmlformats.org/officeDocument/2006/relationships/tags" Target="../tags/tag442.xml"/><Relationship Id="rId105" Type="http://schemas.openxmlformats.org/officeDocument/2006/relationships/tags" Target="../tags/tag447.xml"/><Relationship Id="rId126" Type="http://schemas.openxmlformats.org/officeDocument/2006/relationships/slideLayout" Target="../slideLayouts/slideLayout1.xml"/><Relationship Id="rId8" Type="http://schemas.openxmlformats.org/officeDocument/2006/relationships/tags" Target="../tags/tag350.xml"/><Relationship Id="rId51" Type="http://schemas.openxmlformats.org/officeDocument/2006/relationships/tags" Target="../tags/tag393.xml"/><Relationship Id="rId72" Type="http://schemas.openxmlformats.org/officeDocument/2006/relationships/tags" Target="../tags/tag414.xml"/><Relationship Id="rId93" Type="http://schemas.openxmlformats.org/officeDocument/2006/relationships/tags" Target="../tags/tag435.xml"/><Relationship Id="rId98" Type="http://schemas.openxmlformats.org/officeDocument/2006/relationships/tags" Target="../tags/tag440.xml"/><Relationship Id="rId121" Type="http://schemas.openxmlformats.org/officeDocument/2006/relationships/tags" Target="../tags/tag463.xml"/><Relationship Id="rId3" Type="http://schemas.openxmlformats.org/officeDocument/2006/relationships/tags" Target="../tags/tag345.xml"/><Relationship Id="rId25" Type="http://schemas.openxmlformats.org/officeDocument/2006/relationships/tags" Target="../tags/tag367.xml"/><Relationship Id="rId46" Type="http://schemas.openxmlformats.org/officeDocument/2006/relationships/tags" Target="../tags/tag388.xml"/><Relationship Id="rId67" Type="http://schemas.openxmlformats.org/officeDocument/2006/relationships/tags" Target="../tags/tag409.xml"/><Relationship Id="rId116" Type="http://schemas.openxmlformats.org/officeDocument/2006/relationships/tags" Target="../tags/tag458.xml"/><Relationship Id="rId20" Type="http://schemas.openxmlformats.org/officeDocument/2006/relationships/tags" Target="../tags/tag362.xml"/><Relationship Id="rId41" Type="http://schemas.openxmlformats.org/officeDocument/2006/relationships/tags" Target="../tags/tag383.xml"/><Relationship Id="rId62" Type="http://schemas.openxmlformats.org/officeDocument/2006/relationships/tags" Target="../tags/tag404.xml"/><Relationship Id="rId83" Type="http://schemas.openxmlformats.org/officeDocument/2006/relationships/tags" Target="../tags/tag425.xml"/><Relationship Id="rId88" Type="http://schemas.openxmlformats.org/officeDocument/2006/relationships/tags" Target="../tags/tag430.xml"/><Relationship Id="rId111" Type="http://schemas.openxmlformats.org/officeDocument/2006/relationships/tags" Target="../tags/tag453.xml"/><Relationship Id="rId15" Type="http://schemas.openxmlformats.org/officeDocument/2006/relationships/tags" Target="../tags/tag357.xml"/><Relationship Id="rId36" Type="http://schemas.openxmlformats.org/officeDocument/2006/relationships/tags" Target="../tags/tag378.xml"/><Relationship Id="rId57" Type="http://schemas.openxmlformats.org/officeDocument/2006/relationships/tags" Target="../tags/tag399.xml"/><Relationship Id="rId106" Type="http://schemas.openxmlformats.org/officeDocument/2006/relationships/tags" Target="../tags/tag448.xml"/><Relationship Id="rId127" Type="http://schemas.openxmlformats.org/officeDocument/2006/relationships/image" Target="../media/image3.png"/><Relationship Id="rId10" Type="http://schemas.openxmlformats.org/officeDocument/2006/relationships/tags" Target="../tags/tag352.xml"/><Relationship Id="rId31" Type="http://schemas.openxmlformats.org/officeDocument/2006/relationships/tags" Target="../tags/tag373.xml"/><Relationship Id="rId52" Type="http://schemas.openxmlformats.org/officeDocument/2006/relationships/tags" Target="../tags/tag394.xml"/><Relationship Id="rId73" Type="http://schemas.openxmlformats.org/officeDocument/2006/relationships/tags" Target="../tags/tag415.xml"/><Relationship Id="rId78" Type="http://schemas.openxmlformats.org/officeDocument/2006/relationships/tags" Target="../tags/tag420.xml"/><Relationship Id="rId94" Type="http://schemas.openxmlformats.org/officeDocument/2006/relationships/tags" Target="../tags/tag436.xml"/><Relationship Id="rId99" Type="http://schemas.openxmlformats.org/officeDocument/2006/relationships/tags" Target="../tags/tag441.xml"/><Relationship Id="rId101" Type="http://schemas.openxmlformats.org/officeDocument/2006/relationships/tags" Target="../tags/tag443.xml"/><Relationship Id="rId122" Type="http://schemas.openxmlformats.org/officeDocument/2006/relationships/tags" Target="../tags/tag464.xml"/><Relationship Id="rId4" Type="http://schemas.openxmlformats.org/officeDocument/2006/relationships/tags" Target="../tags/tag346.xml"/><Relationship Id="rId9" Type="http://schemas.openxmlformats.org/officeDocument/2006/relationships/tags" Target="../tags/tag351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tags" Target="../tags/tag584.xml"/><Relationship Id="rId21" Type="http://schemas.openxmlformats.org/officeDocument/2006/relationships/tags" Target="../tags/tag488.xml"/><Relationship Id="rId42" Type="http://schemas.openxmlformats.org/officeDocument/2006/relationships/tags" Target="../tags/tag509.xml"/><Relationship Id="rId63" Type="http://schemas.openxmlformats.org/officeDocument/2006/relationships/tags" Target="../tags/tag530.xml"/><Relationship Id="rId84" Type="http://schemas.openxmlformats.org/officeDocument/2006/relationships/tags" Target="../tags/tag551.xml"/><Relationship Id="rId138" Type="http://schemas.openxmlformats.org/officeDocument/2006/relationships/tags" Target="../tags/tag605.xml"/><Relationship Id="rId159" Type="http://schemas.openxmlformats.org/officeDocument/2006/relationships/tags" Target="../tags/tag626.xml"/><Relationship Id="rId170" Type="http://schemas.openxmlformats.org/officeDocument/2006/relationships/tags" Target="../tags/tag637.xml"/><Relationship Id="rId191" Type="http://schemas.openxmlformats.org/officeDocument/2006/relationships/tags" Target="../tags/tag658.xml"/><Relationship Id="rId107" Type="http://schemas.openxmlformats.org/officeDocument/2006/relationships/tags" Target="../tags/tag574.xml"/><Relationship Id="rId11" Type="http://schemas.openxmlformats.org/officeDocument/2006/relationships/tags" Target="../tags/tag478.xml"/><Relationship Id="rId32" Type="http://schemas.openxmlformats.org/officeDocument/2006/relationships/tags" Target="../tags/tag499.xml"/><Relationship Id="rId53" Type="http://schemas.openxmlformats.org/officeDocument/2006/relationships/tags" Target="../tags/tag520.xml"/><Relationship Id="rId74" Type="http://schemas.openxmlformats.org/officeDocument/2006/relationships/tags" Target="../tags/tag541.xml"/><Relationship Id="rId128" Type="http://schemas.openxmlformats.org/officeDocument/2006/relationships/tags" Target="../tags/tag595.xml"/><Relationship Id="rId149" Type="http://schemas.openxmlformats.org/officeDocument/2006/relationships/tags" Target="../tags/tag616.xml"/><Relationship Id="rId5" Type="http://schemas.openxmlformats.org/officeDocument/2006/relationships/tags" Target="../tags/tag472.xml"/><Relationship Id="rId95" Type="http://schemas.openxmlformats.org/officeDocument/2006/relationships/tags" Target="../tags/tag562.xml"/><Relationship Id="rId160" Type="http://schemas.openxmlformats.org/officeDocument/2006/relationships/tags" Target="../tags/tag627.xml"/><Relationship Id="rId181" Type="http://schemas.openxmlformats.org/officeDocument/2006/relationships/tags" Target="../tags/tag648.xml"/><Relationship Id="rId22" Type="http://schemas.openxmlformats.org/officeDocument/2006/relationships/tags" Target="../tags/tag489.xml"/><Relationship Id="rId43" Type="http://schemas.openxmlformats.org/officeDocument/2006/relationships/tags" Target="../tags/tag510.xml"/><Relationship Id="rId64" Type="http://schemas.openxmlformats.org/officeDocument/2006/relationships/tags" Target="../tags/tag531.xml"/><Relationship Id="rId118" Type="http://schemas.openxmlformats.org/officeDocument/2006/relationships/tags" Target="../tags/tag585.xml"/><Relationship Id="rId139" Type="http://schemas.openxmlformats.org/officeDocument/2006/relationships/tags" Target="../tags/tag606.xml"/><Relationship Id="rId85" Type="http://schemas.openxmlformats.org/officeDocument/2006/relationships/tags" Target="../tags/tag552.xml"/><Relationship Id="rId150" Type="http://schemas.openxmlformats.org/officeDocument/2006/relationships/tags" Target="../tags/tag617.xml"/><Relationship Id="rId171" Type="http://schemas.openxmlformats.org/officeDocument/2006/relationships/tags" Target="../tags/tag638.xml"/><Relationship Id="rId192" Type="http://schemas.openxmlformats.org/officeDocument/2006/relationships/tags" Target="../tags/tag659.xml"/><Relationship Id="rId12" Type="http://schemas.openxmlformats.org/officeDocument/2006/relationships/tags" Target="../tags/tag479.xml"/><Relationship Id="rId33" Type="http://schemas.openxmlformats.org/officeDocument/2006/relationships/tags" Target="../tags/tag500.xml"/><Relationship Id="rId108" Type="http://schemas.openxmlformats.org/officeDocument/2006/relationships/tags" Target="../tags/tag575.xml"/><Relationship Id="rId129" Type="http://schemas.openxmlformats.org/officeDocument/2006/relationships/tags" Target="../tags/tag596.xml"/><Relationship Id="rId54" Type="http://schemas.openxmlformats.org/officeDocument/2006/relationships/tags" Target="../tags/tag521.xml"/><Relationship Id="rId75" Type="http://schemas.openxmlformats.org/officeDocument/2006/relationships/tags" Target="../tags/tag542.xml"/><Relationship Id="rId96" Type="http://schemas.openxmlformats.org/officeDocument/2006/relationships/tags" Target="../tags/tag563.xml"/><Relationship Id="rId140" Type="http://schemas.openxmlformats.org/officeDocument/2006/relationships/tags" Target="../tags/tag607.xml"/><Relationship Id="rId161" Type="http://schemas.openxmlformats.org/officeDocument/2006/relationships/tags" Target="../tags/tag628.xml"/><Relationship Id="rId182" Type="http://schemas.openxmlformats.org/officeDocument/2006/relationships/tags" Target="../tags/tag649.xml"/><Relationship Id="rId6" Type="http://schemas.openxmlformats.org/officeDocument/2006/relationships/tags" Target="../tags/tag473.xml"/><Relationship Id="rId23" Type="http://schemas.openxmlformats.org/officeDocument/2006/relationships/tags" Target="../tags/tag490.xml"/><Relationship Id="rId119" Type="http://schemas.openxmlformats.org/officeDocument/2006/relationships/tags" Target="../tags/tag586.xml"/><Relationship Id="rId44" Type="http://schemas.openxmlformats.org/officeDocument/2006/relationships/tags" Target="../tags/tag511.xml"/><Relationship Id="rId65" Type="http://schemas.openxmlformats.org/officeDocument/2006/relationships/tags" Target="../tags/tag532.xml"/><Relationship Id="rId86" Type="http://schemas.openxmlformats.org/officeDocument/2006/relationships/tags" Target="../tags/tag553.xml"/><Relationship Id="rId130" Type="http://schemas.openxmlformats.org/officeDocument/2006/relationships/tags" Target="../tags/tag597.xml"/><Relationship Id="rId151" Type="http://schemas.openxmlformats.org/officeDocument/2006/relationships/tags" Target="../tags/tag618.xml"/><Relationship Id="rId172" Type="http://schemas.openxmlformats.org/officeDocument/2006/relationships/tags" Target="../tags/tag639.xml"/><Relationship Id="rId193" Type="http://schemas.openxmlformats.org/officeDocument/2006/relationships/tags" Target="../tags/tag660.xml"/><Relationship Id="rId13" Type="http://schemas.openxmlformats.org/officeDocument/2006/relationships/tags" Target="../tags/tag480.xml"/><Relationship Id="rId109" Type="http://schemas.openxmlformats.org/officeDocument/2006/relationships/tags" Target="../tags/tag576.xml"/><Relationship Id="rId34" Type="http://schemas.openxmlformats.org/officeDocument/2006/relationships/tags" Target="../tags/tag501.xml"/><Relationship Id="rId55" Type="http://schemas.openxmlformats.org/officeDocument/2006/relationships/tags" Target="../tags/tag522.xml"/><Relationship Id="rId76" Type="http://schemas.openxmlformats.org/officeDocument/2006/relationships/tags" Target="../tags/tag543.xml"/><Relationship Id="rId97" Type="http://schemas.openxmlformats.org/officeDocument/2006/relationships/tags" Target="../tags/tag564.xml"/><Relationship Id="rId120" Type="http://schemas.openxmlformats.org/officeDocument/2006/relationships/tags" Target="../tags/tag587.xml"/><Relationship Id="rId141" Type="http://schemas.openxmlformats.org/officeDocument/2006/relationships/tags" Target="../tags/tag608.xml"/><Relationship Id="rId7" Type="http://schemas.openxmlformats.org/officeDocument/2006/relationships/tags" Target="../tags/tag474.xml"/><Relationship Id="rId71" Type="http://schemas.openxmlformats.org/officeDocument/2006/relationships/tags" Target="../tags/tag538.xml"/><Relationship Id="rId92" Type="http://schemas.openxmlformats.org/officeDocument/2006/relationships/tags" Target="../tags/tag559.xml"/><Relationship Id="rId162" Type="http://schemas.openxmlformats.org/officeDocument/2006/relationships/tags" Target="../tags/tag629.xml"/><Relationship Id="rId183" Type="http://schemas.openxmlformats.org/officeDocument/2006/relationships/tags" Target="../tags/tag650.xml"/><Relationship Id="rId2" Type="http://schemas.openxmlformats.org/officeDocument/2006/relationships/tags" Target="../tags/tag469.xml"/><Relationship Id="rId29" Type="http://schemas.openxmlformats.org/officeDocument/2006/relationships/tags" Target="../tags/tag496.xml"/><Relationship Id="rId24" Type="http://schemas.openxmlformats.org/officeDocument/2006/relationships/tags" Target="../tags/tag491.xml"/><Relationship Id="rId40" Type="http://schemas.openxmlformats.org/officeDocument/2006/relationships/tags" Target="../tags/tag507.xml"/><Relationship Id="rId45" Type="http://schemas.openxmlformats.org/officeDocument/2006/relationships/tags" Target="../tags/tag512.xml"/><Relationship Id="rId66" Type="http://schemas.openxmlformats.org/officeDocument/2006/relationships/tags" Target="../tags/tag533.xml"/><Relationship Id="rId87" Type="http://schemas.openxmlformats.org/officeDocument/2006/relationships/tags" Target="../tags/tag554.xml"/><Relationship Id="rId110" Type="http://schemas.openxmlformats.org/officeDocument/2006/relationships/tags" Target="../tags/tag577.xml"/><Relationship Id="rId115" Type="http://schemas.openxmlformats.org/officeDocument/2006/relationships/tags" Target="../tags/tag582.xml"/><Relationship Id="rId131" Type="http://schemas.openxmlformats.org/officeDocument/2006/relationships/tags" Target="../tags/tag598.xml"/><Relationship Id="rId136" Type="http://schemas.openxmlformats.org/officeDocument/2006/relationships/tags" Target="../tags/tag603.xml"/><Relationship Id="rId157" Type="http://schemas.openxmlformats.org/officeDocument/2006/relationships/tags" Target="../tags/tag624.xml"/><Relationship Id="rId178" Type="http://schemas.openxmlformats.org/officeDocument/2006/relationships/tags" Target="../tags/tag645.xml"/><Relationship Id="rId61" Type="http://schemas.openxmlformats.org/officeDocument/2006/relationships/tags" Target="../tags/tag528.xml"/><Relationship Id="rId82" Type="http://schemas.openxmlformats.org/officeDocument/2006/relationships/tags" Target="../tags/tag549.xml"/><Relationship Id="rId152" Type="http://schemas.openxmlformats.org/officeDocument/2006/relationships/tags" Target="../tags/tag619.xml"/><Relationship Id="rId173" Type="http://schemas.openxmlformats.org/officeDocument/2006/relationships/tags" Target="../tags/tag640.xml"/><Relationship Id="rId194" Type="http://schemas.openxmlformats.org/officeDocument/2006/relationships/tags" Target="../tags/tag661.xml"/><Relationship Id="rId19" Type="http://schemas.openxmlformats.org/officeDocument/2006/relationships/tags" Target="../tags/tag486.xml"/><Relationship Id="rId14" Type="http://schemas.openxmlformats.org/officeDocument/2006/relationships/tags" Target="../tags/tag481.xml"/><Relationship Id="rId30" Type="http://schemas.openxmlformats.org/officeDocument/2006/relationships/tags" Target="../tags/tag497.xml"/><Relationship Id="rId35" Type="http://schemas.openxmlformats.org/officeDocument/2006/relationships/tags" Target="../tags/tag502.xml"/><Relationship Id="rId56" Type="http://schemas.openxmlformats.org/officeDocument/2006/relationships/tags" Target="../tags/tag523.xml"/><Relationship Id="rId77" Type="http://schemas.openxmlformats.org/officeDocument/2006/relationships/tags" Target="../tags/tag544.xml"/><Relationship Id="rId100" Type="http://schemas.openxmlformats.org/officeDocument/2006/relationships/tags" Target="../tags/tag567.xml"/><Relationship Id="rId105" Type="http://schemas.openxmlformats.org/officeDocument/2006/relationships/tags" Target="../tags/tag572.xml"/><Relationship Id="rId126" Type="http://schemas.openxmlformats.org/officeDocument/2006/relationships/tags" Target="../tags/tag593.xml"/><Relationship Id="rId147" Type="http://schemas.openxmlformats.org/officeDocument/2006/relationships/tags" Target="../tags/tag614.xml"/><Relationship Id="rId168" Type="http://schemas.openxmlformats.org/officeDocument/2006/relationships/tags" Target="../tags/tag635.xml"/><Relationship Id="rId8" Type="http://schemas.openxmlformats.org/officeDocument/2006/relationships/tags" Target="../tags/tag475.xml"/><Relationship Id="rId51" Type="http://schemas.openxmlformats.org/officeDocument/2006/relationships/tags" Target="../tags/tag518.xml"/><Relationship Id="rId72" Type="http://schemas.openxmlformats.org/officeDocument/2006/relationships/tags" Target="../tags/tag539.xml"/><Relationship Id="rId93" Type="http://schemas.openxmlformats.org/officeDocument/2006/relationships/tags" Target="../tags/tag560.xml"/><Relationship Id="rId98" Type="http://schemas.openxmlformats.org/officeDocument/2006/relationships/tags" Target="../tags/tag565.xml"/><Relationship Id="rId121" Type="http://schemas.openxmlformats.org/officeDocument/2006/relationships/tags" Target="../tags/tag588.xml"/><Relationship Id="rId142" Type="http://schemas.openxmlformats.org/officeDocument/2006/relationships/tags" Target="../tags/tag609.xml"/><Relationship Id="rId163" Type="http://schemas.openxmlformats.org/officeDocument/2006/relationships/tags" Target="../tags/tag630.xml"/><Relationship Id="rId184" Type="http://schemas.openxmlformats.org/officeDocument/2006/relationships/tags" Target="../tags/tag651.xml"/><Relationship Id="rId189" Type="http://schemas.openxmlformats.org/officeDocument/2006/relationships/tags" Target="../tags/tag656.xml"/><Relationship Id="rId3" Type="http://schemas.openxmlformats.org/officeDocument/2006/relationships/tags" Target="../tags/tag470.xml"/><Relationship Id="rId25" Type="http://schemas.openxmlformats.org/officeDocument/2006/relationships/tags" Target="../tags/tag492.xml"/><Relationship Id="rId46" Type="http://schemas.openxmlformats.org/officeDocument/2006/relationships/tags" Target="../tags/tag513.xml"/><Relationship Id="rId67" Type="http://schemas.openxmlformats.org/officeDocument/2006/relationships/tags" Target="../tags/tag534.xml"/><Relationship Id="rId116" Type="http://schemas.openxmlformats.org/officeDocument/2006/relationships/tags" Target="../tags/tag583.xml"/><Relationship Id="rId137" Type="http://schemas.openxmlformats.org/officeDocument/2006/relationships/tags" Target="../tags/tag604.xml"/><Relationship Id="rId158" Type="http://schemas.openxmlformats.org/officeDocument/2006/relationships/tags" Target="../tags/tag625.xml"/><Relationship Id="rId20" Type="http://schemas.openxmlformats.org/officeDocument/2006/relationships/tags" Target="../tags/tag487.xml"/><Relationship Id="rId41" Type="http://schemas.openxmlformats.org/officeDocument/2006/relationships/tags" Target="../tags/tag508.xml"/><Relationship Id="rId62" Type="http://schemas.openxmlformats.org/officeDocument/2006/relationships/tags" Target="../tags/tag529.xml"/><Relationship Id="rId83" Type="http://schemas.openxmlformats.org/officeDocument/2006/relationships/tags" Target="../tags/tag550.xml"/><Relationship Id="rId88" Type="http://schemas.openxmlformats.org/officeDocument/2006/relationships/tags" Target="../tags/tag555.xml"/><Relationship Id="rId111" Type="http://schemas.openxmlformats.org/officeDocument/2006/relationships/tags" Target="../tags/tag578.xml"/><Relationship Id="rId132" Type="http://schemas.openxmlformats.org/officeDocument/2006/relationships/tags" Target="../tags/tag599.xml"/><Relationship Id="rId153" Type="http://schemas.openxmlformats.org/officeDocument/2006/relationships/tags" Target="../tags/tag620.xml"/><Relationship Id="rId174" Type="http://schemas.openxmlformats.org/officeDocument/2006/relationships/tags" Target="../tags/tag641.xml"/><Relationship Id="rId179" Type="http://schemas.openxmlformats.org/officeDocument/2006/relationships/tags" Target="../tags/tag646.xml"/><Relationship Id="rId195" Type="http://schemas.openxmlformats.org/officeDocument/2006/relationships/tags" Target="../tags/tag662.xml"/><Relationship Id="rId190" Type="http://schemas.openxmlformats.org/officeDocument/2006/relationships/tags" Target="../tags/tag657.xml"/><Relationship Id="rId15" Type="http://schemas.openxmlformats.org/officeDocument/2006/relationships/tags" Target="../tags/tag482.xml"/><Relationship Id="rId36" Type="http://schemas.openxmlformats.org/officeDocument/2006/relationships/tags" Target="../tags/tag503.xml"/><Relationship Id="rId57" Type="http://schemas.openxmlformats.org/officeDocument/2006/relationships/tags" Target="../tags/tag524.xml"/><Relationship Id="rId106" Type="http://schemas.openxmlformats.org/officeDocument/2006/relationships/tags" Target="../tags/tag573.xml"/><Relationship Id="rId127" Type="http://schemas.openxmlformats.org/officeDocument/2006/relationships/tags" Target="../tags/tag594.xml"/><Relationship Id="rId10" Type="http://schemas.openxmlformats.org/officeDocument/2006/relationships/tags" Target="../tags/tag477.xml"/><Relationship Id="rId31" Type="http://schemas.openxmlformats.org/officeDocument/2006/relationships/tags" Target="../tags/tag498.xml"/><Relationship Id="rId52" Type="http://schemas.openxmlformats.org/officeDocument/2006/relationships/tags" Target="../tags/tag519.xml"/><Relationship Id="rId73" Type="http://schemas.openxmlformats.org/officeDocument/2006/relationships/tags" Target="../tags/tag540.xml"/><Relationship Id="rId78" Type="http://schemas.openxmlformats.org/officeDocument/2006/relationships/tags" Target="../tags/tag545.xml"/><Relationship Id="rId94" Type="http://schemas.openxmlformats.org/officeDocument/2006/relationships/tags" Target="../tags/tag561.xml"/><Relationship Id="rId99" Type="http://schemas.openxmlformats.org/officeDocument/2006/relationships/tags" Target="../tags/tag566.xml"/><Relationship Id="rId101" Type="http://schemas.openxmlformats.org/officeDocument/2006/relationships/tags" Target="../tags/tag568.xml"/><Relationship Id="rId122" Type="http://schemas.openxmlformats.org/officeDocument/2006/relationships/tags" Target="../tags/tag589.xml"/><Relationship Id="rId143" Type="http://schemas.openxmlformats.org/officeDocument/2006/relationships/tags" Target="../tags/tag610.xml"/><Relationship Id="rId148" Type="http://schemas.openxmlformats.org/officeDocument/2006/relationships/tags" Target="../tags/tag615.xml"/><Relationship Id="rId164" Type="http://schemas.openxmlformats.org/officeDocument/2006/relationships/tags" Target="../tags/tag631.xml"/><Relationship Id="rId169" Type="http://schemas.openxmlformats.org/officeDocument/2006/relationships/tags" Target="../tags/tag636.xml"/><Relationship Id="rId185" Type="http://schemas.openxmlformats.org/officeDocument/2006/relationships/tags" Target="../tags/tag652.xml"/><Relationship Id="rId4" Type="http://schemas.openxmlformats.org/officeDocument/2006/relationships/tags" Target="../tags/tag471.xml"/><Relationship Id="rId9" Type="http://schemas.openxmlformats.org/officeDocument/2006/relationships/tags" Target="../tags/tag476.xml"/><Relationship Id="rId180" Type="http://schemas.openxmlformats.org/officeDocument/2006/relationships/tags" Target="../tags/tag647.xml"/><Relationship Id="rId26" Type="http://schemas.openxmlformats.org/officeDocument/2006/relationships/tags" Target="../tags/tag493.xml"/><Relationship Id="rId47" Type="http://schemas.openxmlformats.org/officeDocument/2006/relationships/tags" Target="../tags/tag514.xml"/><Relationship Id="rId68" Type="http://schemas.openxmlformats.org/officeDocument/2006/relationships/tags" Target="../tags/tag535.xml"/><Relationship Id="rId89" Type="http://schemas.openxmlformats.org/officeDocument/2006/relationships/tags" Target="../tags/tag556.xml"/><Relationship Id="rId112" Type="http://schemas.openxmlformats.org/officeDocument/2006/relationships/tags" Target="../tags/tag579.xml"/><Relationship Id="rId133" Type="http://schemas.openxmlformats.org/officeDocument/2006/relationships/tags" Target="../tags/tag600.xml"/><Relationship Id="rId154" Type="http://schemas.openxmlformats.org/officeDocument/2006/relationships/tags" Target="../tags/tag621.xml"/><Relationship Id="rId175" Type="http://schemas.openxmlformats.org/officeDocument/2006/relationships/tags" Target="../tags/tag642.xml"/><Relationship Id="rId196" Type="http://schemas.openxmlformats.org/officeDocument/2006/relationships/tags" Target="../tags/tag663.xml"/><Relationship Id="rId16" Type="http://schemas.openxmlformats.org/officeDocument/2006/relationships/tags" Target="../tags/tag483.xml"/><Relationship Id="rId37" Type="http://schemas.openxmlformats.org/officeDocument/2006/relationships/tags" Target="../tags/tag504.xml"/><Relationship Id="rId58" Type="http://schemas.openxmlformats.org/officeDocument/2006/relationships/tags" Target="../tags/tag525.xml"/><Relationship Id="rId79" Type="http://schemas.openxmlformats.org/officeDocument/2006/relationships/tags" Target="../tags/tag546.xml"/><Relationship Id="rId102" Type="http://schemas.openxmlformats.org/officeDocument/2006/relationships/tags" Target="../tags/tag569.xml"/><Relationship Id="rId123" Type="http://schemas.openxmlformats.org/officeDocument/2006/relationships/tags" Target="../tags/tag590.xml"/><Relationship Id="rId144" Type="http://schemas.openxmlformats.org/officeDocument/2006/relationships/tags" Target="../tags/tag611.xml"/><Relationship Id="rId90" Type="http://schemas.openxmlformats.org/officeDocument/2006/relationships/tags" Target="../tags/tag557.xml"/><Relationship Id="rId165" Type="http://schemas.openxmlformats.org/officeDocument/2006/relationships/tags" Target="../tags/tag632.xml"/><Relationship Id="rId186" Type="http://schemas.openxmlformats.org/officeDocument/2006/relationships/tags" Target="../tags/tag653.xml"/><Relationship Id="rId27" Type="http://schemas.openxmlformats.org/officeDocument/2006/relationships/tags" Target="../tags/tag494.xml"/><Relationship Id="rId48" Type="http://schemas.openxmlformats.org/officeDocument/2006/relationships/tags" Target="../tags/tag515.xml"/><Relationship Id="rId69" Type="http://schemas.openxmlformats.org/officeDocument/2006/relationships/tags" Target="../tags/tag536.xml"/><Relationship Id="rId113" Type="http://schemas.openxmlformats.org/officeDocument/2006/relationships/tags" Target="../tags/tag580.xml"/><Relationship Id="rId134" Type="http://schemas.openxmlformats.org/officeDocument/2006/relationships/tags" Target="../tags/tag601.xml"/><Relationship Id="rId80" Type="http://schemas.openxmlformats.org/officeDocument/2006/relationships/tags" Target="../tags/tag547.xml"/><Relationship Id="rId155" Type="http://schemas.openxmlformats.org/officeDocument/2006/relationships/tags" Target="../tags/tag622.xml"/><Relationship Id="rId176" Type="http://schemas.openxmlformats.org/officeDocument/2006/relationships/tags" Target="../tags/tag643.xml"/><Relationship Id="rId197" Type="http://schemas.openxmlformats.org/officeDocument/2006/relationships/slideLayout" Target="../slideLayouts/slideLayout1.xml"/><Relationship Id="rId17" Type="http://schemas.openxmlformats.org/officeDocument/2006/relationships/tags" Target="../tags/tag484.xml"/><Relationship Id="rId38" Type="http://schemas.openxmlformats.org/officeDocument/2006/relationships/tags" Target="../tags/tag505.xml"/><Relationship Id="rId59" Type="http://schemas.openxmlformats.org/officeDocument/2006/relationships/tags" Target="../tags/tag526.xml"/><Relationship Id="rId103" Type="http://schemas.openxmlformats.org/officeDocument/2006/relationships/tags" Target="../tags/tag570.xml"/><Relationship Id="rId124" Type="http://schemas.openxmlformats.org/officeDocument/2006/relationships/tags" Target="../tags/tag591.xml"/><Relationship Id="rId70" Type="http://schemas.openxmlformats.org/officeDocument/2006/relationships/tags" Target="../tags/tag537.xml"/><Relationship Id="rId91" Type="http://schemas.openxmlformats.org/officeDocument/2006/relationships/tags" Target="../tags/tag558.xml"/><Relationship Id="rId145" Type="http://schemas.openxmlformats.org/officeDocument/2006/relationships/tags" Target="../tags/tag612.xml"/><Relationship Id="rId166" Type="http://schemas.openxmlformats.org/officeDocument/2006/relationships/tags" Target="../tags/tag633.xml"/><Relationship Id="rId187" Type="http://schemas.openxmlformats.org/officeDocument/2006/relationships/tags" Target="../tags/tag654.xml"/><Relationship Id="rId1" Type="http://schemas.openxmlformats.org/officeDocument/2006/relationships/tags" Target="../tags/tag468.xml"/><Relationship Id="rId28" Type="http://schemas.openxmlformats.org/officeDocument/2006/relationships/tags" Target="../tags/tag495.xml"/><Relationship Id="rId49" Type="http://schemas.openxmlformats.org/officeDocument/2006/relationships/tags" Target="../tags/tag516.xml"/><Relationship Id="rId114" Type="http://schemas.openxmlformats.org/officeDocument/2006/relationships/tags" Target="../tags/tag581.xml"/><Relationship Id="rId60" Type="http://schemas.openxmlformats.org/officeDocument/2006/relationships/tags" Target="../tags/tag527.xml"/><Relationship Id="rId81" Type="http://schemas.openxmlformats.org/officeDocument/2006/relationships/tags" Target="../tags/tag548.xml"/><Relationship Id="rId135" Type="http://schemas.openxmlformats.org/officeDocument/2006/relationships/tags" Target="../tags/tag602.xml"/><Relationship Id="rId156" Type="http://schemas.openxmlformats.org/officeDocument/2006/relationships/tags" Target="../tags/tag623.xml"/><Relationship Id="rId177" Type="http://schemas.openxmlformats.org/officeDocument/2006/relationships/tags" Target="../tags/tag644.xml"/><Relationship Id="rId198" Type="http://schemas.openxmlformats.org/officeDocument/2006/relationships/image" Target="../media/image4.png"/><Relationship Id="rId18" Type="http://schemas.openxmlformats.org/officeDocument/2006/relationships/tags" Target="../tags/tag485.xml"/><Relationship Id="rId39" Type="http://schemas.openxmlformats.org/officeDocument/2006/relationships/tags" Target="../tags/tag506.xml"/><Relationship Id="rId50" Type="http://schemas.openxmlformats.org/officeDocument/2006/relationships/tags" Target="../tags/tag517.xml"/><Relationship Id="rId104" Type="http://schemas.openxmlformats.org/officeDocument/2006/relationships/tags" Target="../tags/tag571.xml"/><Relationship Id="rId125" Type="http://schemas.openxmlformats.org/officeDocument/2006/relationships/tags" Target="../tags/tag592.xml"/><Relationship Id="rId146" Type="http://schemas.openxmlformats.org/officeDocument/2006/relationships/tags" Target="../tags/tag613.xml"/><Relationship Id="rId167" Type="http://schemas.openxmlformats.org/officeDocument/2006/relationships/tags" Target="../tags/tag634.xml"/><Relationship Id="rId188" Type="http://schemas.openxmlformats.org/officeDocument/2006/relationships/tags" Target="../tags/tag655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tags" Target="../tags/tag780.xml"/><Relationship Id="rId21" Type="http://schemas.openxmlformats.org/officeDocument/2006/relationships/tags" Target="../tags/tag684.xml"/><Relationship Id="rId42" Type="http://schemas.openxmlformats.org/officeDocument/2006/relationships/tags" Target="../tags/tag705.xml"/><Relationship Id="rId63" Type="http://schemas.openxmlformats.org/officeDocument/2006/relationships/tags" Target="../tags/tag726.xml"/><Relationship Id="rId84" Type="http://schemas.openxmlformats.org/officeDocument/2006/relationships/tags" Target="../tags/tag747.xml"/><Relationship Id="rId138" Type="http://schemas.openxmlformats.org/officeDocument/2006/relationships/tags" Target="../tags/tag801.xml"/><Relationship Id="rId159" Type="http://schemas.openxmlformats.org/officeDocument/2006/relationships/tags" Target="../tags/tag822.xml"/><Relationship Id="rId107" Type="http://schemas.openxmlformats.org/officeDocument/2006/relationships/tags" Target="../tags/tag770.xml"/><Relationship Id="rId11" Type="http://schemas.openxmlformats.org/officeDocument/2006/relationships/tags" Target="../tags/tag674.xml"/><Relationship Id="rId32" Type="http://schemas.openxmlformats.org/officeDocument/2006/relationships/tags" Target="../tags/tag695.xml"/><Relationship Id="rId53" Type="http://schemas.openxmlformats.org/officeDocument/2006/relationships/tags" Target="../tags/tag716.xml"/><Relationship Id="rId74" Type="http://schemas.openxmlformats.org/officeDocument/2006/relationships/tags" Target="../tags/tag737.xml"/><Relationship Id="rId128" Type="http://schemas.openxmlformats.org/officeDocument/2006/relationships/tags" Target="../tags/tag791.xml"/><Relationship Id="rId149" Type="http://schemas.openxmlformats.org/officeDocument/2006/relationships/tags" Target="../tags/tag812.xml"/><Relationship Id="rId5" Type="http://schemas.openxmlformats.org/officeDocument/2006/relationships/tags" Target="../tags/tag668.xml"/><Relationship Id="rId95" Type="http://schemas.openxmlformats.org/officeDocument/2006/relationships/tags" Target="../tags/tag758.xml"/><Relationship Id="rId160" Type="http://schemas.openxmlformats.org/officeDocument/2006/relationships/tags" Target="../tags/tag823.xml"/><Relationship Id="rId22" Type="http://schemas.openxmlformats.org/officeDocument/2006/relationships/tags" Target="../tags/tag685.xml"/><Relationship Id="rId43" Type="http://schemas.openxmlformats.org/officeDocument/2006/relationships/tags" Target="../tags/tag706.xml"/><Relationship Id="rId64" Type="http://schemas.openxmlformats.org/officeDocument/2006/relationships/tags" Target="../tags/tag727.xml"/><Relationship Id="rId118" Type="http://schemas.openxmlformats.org/officeDocument/2006/relationships/tags" Target="../tags/tag781.xml"/><Relationship Id="rId139" Type="http://schemas.openxmlformats.org/officeDocument/2006/relationships/tags" Target="../tags/tag802.xml"/><Relationship Id="rId85" Type="http://schemas.openxmlformats.org/officeDocument/2006/relationships/tags" Target="../tags/tag748.xml"/><Relationship Id="rId150" Type="http://schemas.openxmlformats.org/officeDocument/2006/relationships/tags" Target="../tags/tag813.xml"/><Relationship Id="rId12" Type="http://schemas.openxmlformats.org/officeDocument/2006/relationships/tags" Target="../tags/tag675.xml"/><Relationship Id="rId17" Type="http://schemas.openxmlformats.org/officeDocument/2006/relationships/tags" Target="../tags/tag680.xml"/><Relationship Id="rId33" Type="http://schemas.openxmlformats.org/officeDocument/2006/relationships/tags" Target="../tags/tag696.xml"/><Relationship Id="rId38" Type="http://schemas.openxmlformats.org/officeDocument/2006/relationships/tags" Target="../tags/tag701.xml"/><Relationship Id="rId59" Type="http://schemas.openxmlformats.org/officeDocument/2006/relationships/tags" Target="../tags/tag722.xml"/><Relationship Id="rId103" Type="http://schemas.openxmlformats.org/officeDocument/2006/relationships/tags" Target="../tags/tag766.xml"/><Relationship Id="rId108" Type="http://schemas.openxmlformats.org/officeDocument/2006/relationships/tags" Target="../tags/tag771.xml"/><Relationship Id="rId124" Type="http://schemas.openxmlformats.org/officeDocument/2006/relationships/tags" Target="../tags/tag787.xml"/><Relationship Id="rId129" Type="http://schemas.openxmlformats.org/officeDocument/2006/relationships/tags" Target="../tags/tag792.xml"/><Relationship Id="rId54" Type="http://schemas.openxmlformats.org/officeDocument/2006/relationships/tags" Target="../tags/tag717.xml"/><Relationship Id="rId70" Type="http://schemas.openxmlformats.org/officeDocument/2006/relationships/tags" Target="../tags/tag733.xml"/><Relationship Id="rId75" Type="http://schemas.openxmlformats.org/officeDocument/2006/relationships/tags" Target="../tags/tag738.xml"/><Relationship Id="rId91" Type="http://schemas.openxmlformats.org/officeDocument/2006/relationships/tags" Target="../tags/tag754.xml"/><Relationship Id="rId96" Type="http://schemas.openxmlformats.org/officeDocument/2006/relationships/tags" Target="../tags/tag759.xml"/><Relationship Id="rId140" Type="http://schemas.openxmlformats.org/officeDocument/2006/relationships/tags" Target="../tags/tag803.xml"/><Relationship Id="rId145" Type="http://schemas.openxmlformats.org/officeDocument/2006/relationships/tags" Target="../tags/tag808.xml"/><Relationship Id="rId161" Type="http://schemas.openxmlformats.org/officeDocument/2006/relationships/tags" Target="../tags/tag824.xml"/><Relationship Id="rId1" Type="http://schemas.openxmlformats.org/officeDocument/2006/relationships/tags" Target="../tags/tag664.xml"/><Relationship Id="rId6" Type="http://schemas.openxmlformats.org/officeDocument/2006/relationships/tags" Target="../tags/tag669.xml"/><Relationship Id="rId23" Type="http://schemas.openxmlformats.org/officeDocument/2006/relationships/tags" Target="../tags/tag686.xml"/><Relationship Id="rId28" Type="http://schemas.openxmlformats.org/officeDocument/2006/relationships/tags" Target="../tags/tag691.xml"/><Relationship Id="rId49" Type="http://schemas.openxmlformats.org/officeDocument/2006/relationships/tags" Target="../tags/tag712.xml"/><Relationship Id="rId114" Type="http://schemas.openxmlformats.org/officeDocument/2006/relationships/tags" Target="../tags/tag777.xml"/><Relationship Id="rId119" Type="http://schemas.openxmlformats.org/officeDocument/2006/relationships/tags" Target="../tags/tag782.xml"/><Relationship Id="rId44" Type="http://schemas.openxmlformats.org/officeDocument/2006/relationships/tags" Target="../tags/tag707.xml"/><Relationship Id="rId60" Type="http://schemas.openxmlformats.org/officeDocument/2006/relationships/tags" Target="../tags/tag723.xml"/><Relationship Id="rId65" Type="http://schemas.openxmlformats.org/officeDocument/2006/relationships/tags" Target="../tags/tag728.xml"/><Relationship Id="rId81" Type="http://schemas.openxmlformats.org/officeDocument/2006/relationships/tags" Target="../tags/tag744.xml"/><Relationship Id="rId86" Type="http://schemas.openxmlformats.org/officeDocument/2006/relationships/tags" Target="../tags/tag749.xml"/><Relationship Id="rId130" Type="http://schemas.openxmlformats.org/officeDocument/2006/relationships/tags" Target="../tags/tag793.xml"/><Relationship Id="rId135" Type="http://schemas.openxmlformats.org/officeDocument/2006/relationships/tags" Target="../tags/tag798.xml"/><Relationship Id="rId151" Type="http://schemas.openxmlformats.org/officeDocument/2006/relationships/tags" Target="../tags/tag814.xml"/><Relationship Id="rId156" Type="http://schemas.openxmlformats.org/officeDocument/2006/relationships/tags" Target="../tags/tag819.xml"/><Relationship Id="rId13" Type="http://schemas.openxmlformats.org/officeDocument/2006/relationships/tags" Target="../tags/tag676.xml"/><Relationship Id="rId18" Type="http://schemas.openxmlformats.org/officeDocument/2006/relationships/tags" Target="../tags/tag681.xml"/><Relationship Id="rId39" Type="http://schemas.openxmlformats.org/officeDocument/2006/relationships/tags" Target="../tags/tag702.xml"/><Relationship Id="rId109" Type="http://schemas.openxmlformats.org/officeDocument/2006/relationships/tags" Target="../tags/tag772.xml"/><Relationship Id="rId34" Type="http://schemas.openxmlformats.org/officeDocument/2006/relationships/tags" Target="../tags/tag697.xml"/><Relationship Id="rId50" Type="http://schemas.openxmlformats.org/officeDocument/2006/relationships/tags" Target="../tags/tag713.xml"/><Relationship Id="rId55" Type="http://schemas.openxmlformats.org/officeDocument/2006/relationships/tags" Target="../tags/tag718.xml"/><Relationship Id="rId76" Type="http://schemas.openxmlformats.org/officeDocument/2006/relationships/tags" Target="../tags/tag739.xml"/><Relationship Id="rId97" Type="http://schemas.openxmlformats.org/officeDocument/2006/relationships/tags" Target="../tags/tag760.xml"/><Relationship Id="rId104" Type="http://schemas.openxmlformats.org/officeDocument/2006/relationships/tags" Target="../tags/tag767.xml"/><Relationship Id="rId120" Type="http://schemas.openxmlformats.org/officeDocument/2006/relationships/tags" Target="../tags/tag783.xml"/><Relationship Id="rId125" Type="http://schemas.openxmlformats.org/officeDocument/2006/relationships/tags" Target="../tags/tag788.xml"/><Relationship Id="rId141" Type="http://schemas.openxmlformats.org/officeDocument/2006/relationships/tags" Target="../tags/tag804.xml"/><Relationship Id="rId146" Type="http://schemas.openxmlformats.org/officeDocument/2006/relationships/tags" Target="../tags/tag809.xml"/><Relationship Id="rId7" Type="http://schemas.openxmlformats.org/officeDocument/2006/relationships/tags" Target="../tags/tag670.xml"/><Relationship Id="rId71" Type="http://schemas.openxmlformats.org/officeDocument/2006/relationships/tags" Target="../tags/tag734.xml"/><Relationship Id="rId92" Type="http://schemas.openxmlformats.org/officeDocument/2006/relationships/tags" Target="../tags/tag755.xml"/><Relationship Id="rId162" Type="http://schemas.openxmlformats.org/officeDocument/2006/relationships/tags" Target="../tags/tag825.xml"/><Relationship Id="rId2" Type="http://schemas.openxmlformats.org/officeDocument/2006/relationships/tags" Target="../tags/tag665.xml"/><Relationship Id="rId29" Type="http://schemas.openxmlformats.org/officeDocument/2006/relationships/tags" Target="../tags/tag692.xml"/><Relationship Id="rId24" Type="http://schemas.openxmlformats.org/officeDocument/2006/relationships/tags" Target="../tags/tag687.xml"/><Relationship Id="rId40" Type="http://schemas.openxmlformats.org/officeDocument/2006/relationships/tags" Target="../tags/tag703.xml"/><Relationship Id="rId45" Type="http://schemas.openxmlformats.org/officeDocument/2006/relationships/tags" Target="../tags/tag708.xml"/><Relationship Id="rId66" Type="http://schemas.openxmlformats.org/officeDocument/2006/relationships/tags" Target="../tags/tag729.xml"/><Relationship Id="rId87" Type="http://schemas.openxmlformats.org/officeDocument/2006/relationships/tags" Target="../tags/tag750.xml"/><Relationship Id="rId110" Type="http://schemas.openxmlformats.org/officeDocument/2006/relationships/tags" Target="../tags/tag773.xml"/><Relationship Id="rId115" Type="http://schemas.openxmlformats.org/officeDocument/2006/relationships/tags" Target="../tags/tag778.xml"/><Relationship Id="rId131" Type="http://schemas.openxmlformats.org/officeDocument/2006/relationships/tags" Target="../tags/tag794.xml"/><Relationship Id="rId136" Type="http://schemas.openxmlformats.org/officeDocument/2006/relationships/tags" Target="../tags/tag799.xml"/><Relationship Id="rId157" Type="http://schemas.openxmlformats.org/officeDocument/2006/relationships/tags" Target="../tags/tag820.xml"/><Relationship Id="rId61" Type="http://schemas.openxmlformats.org/officeDocument/2006/relationships/tags" Target="../tags/tag724.xml"/><Relationship Id="rId82" Type="http://schemas.openxmlformats.org/officeDocument/2006/relationships/tags" Target="../tags/tag745.xml"/><Relationship Id="rId152" Type="http://schemas.openxmlformats.org/officeDocument/2006/relationships/tags" Target="../tags/tag815.xml"/><Relationship Id="rId19" Type="http://schemas.openxmlformats.org/officeDocument/2006/relationships/tags" Target="../tags/tag682.xml"/><Relationship Id="rId14" Type="http://schemas.openxmlformats.org/officeDocument/2006/relationships/tags" Target="../tags/tag677.xml"/><Relationship Id="rId30" Type="http://schemas.openxmlformats.org/officeDocument/2006/relationships/tags" Target="../tags/tag693.xml"/><Relationship Id="rId35" Type="http://schemas.openxmlformats.org/officeDocument/2006/relationships/tags" Target="../tags/tag698.xml"/><Relationship Id="rId56" Type="http://schemas.openxmlformats.org/officeDocument/2006/relationships/tags" Target="../tags/tag719.xml"/><Relationship Id="rId77" Type="http://schemas.openxmlformats.org/officeDocument/2006/relationships/tags" Target="../tags/tag740.xml"/><Relationship Id="rId100" Type="http://schemas.openxmlformats.org/officeDocument/2006/relationships/tags" Target="../tags/tag763.xml"/><Relationship Id="rId105" Type="http://schemas.openxmlformats.org/officeDocument/2006/relationships/tags" Target="../tags/tag768.xml"/><Relationship Id="rId126" Type="http://schemas.openxmlformats.org/officeDocument/2006/relationships/tags" Target="../tags/tag789.xml"/><Relationship Id="rId147" Type="http://schemas.openxmlformats.org/officeDocument/2006/relationships/tags" Target="../tags/tag810.xml"/><Relationship Id="rId8" Type="http://schemas.openxmlformats.org/officeDocument/2006/relationships/tags" Target="../tags/tag671.xml"/><Relationship Id="rId51" Type="http://schemas.openxmlformats.org/officeDocument/2006/relationships/tags" Target="../tags/tag714.xml"/><Relationship Id="rId72" Type="http://schemas.openxmlformats.org/officeDocument/2006/relationships/tags" Target="../tags/tag735.xml"/><Relationship Id="rId93" Type="http://schemas.openxmlformats.org/officeDocument/2006/relationships/tags" Target="../tags/tag756.xml"/><Relationship Id="rId98" Type="http://schemas.openxmlformats.org/officeDocument/2006/relationships/tags" Target="../tags/tag761.xml"/><Relationship Id="rId121" Type="http://schemas.openxmlformats.org/officeDocument/2006/relationships/tags" Target="../tags/tag784.xml"/><Relationship Id="rId142" Type="http://schemas.openxmlformats.org/officeDocument/2006/relationships/tags" Target="../tags/tag805.xml"/><Relationship Id="rId163" Type="http://schemas.openxmlformats.org/officeDocument/2006/relationships/slideLayout" Target="../slideLayouts/slideLayout2.xml"/><Relationship Id="rId3" Type="http://schemas.openxmlformats.org/officeDocument/2006/relationships/tags" Target="../tags/tag666.xml"/><Relationship Id="rId25" Type="http://schemas.openxmlformats.org/officeDocument/2006/relationships/tags" Target="../tags/tag688.xml"/><Relationship Id="rId46" Type="http://schemas.openxmlformats.org/officeDocument/2006/relationships/tags" Target="../tags/tag709.xml"/><Relationship Id="rId67" Type="http://schemas.openxmlformats.org/officeDocument/2006/relationships/tags" Target="../tags/tag730.xml"/><Relationship Id="rId116" Type="http://schemas.openxmlformats.org/officeDocument/2006/relationships/tags" Target="../tags/tag779.xml"/><Relationship Id="rId137" Type="http://schemas.openxmlformats.org/officeDocument/2006/relationships/tags" Target="../tags/tag800.xml"/><Relationship Id="rId158" Type="http://schemas.openxmlformats.org/officeDocument/2006/relationships/tags" Target="../tags/tag821.xml"/><Relationship Id="rId20" Type="http://schemas.openxmlformats.org/officeDocument/2006/relationships/tags" Target="../tags/tag683.xml"/><Relationship Id="rId41" Type="http://schemas.openxmlformats.org/officeDocument/2006/relationships/tags" Target="../tags/tag704.xml"/><Relationship Id="rId62" Type="http://schemas.openxmlformats.org/officeDocument/2006/relationships/tags" Target="../tags/tag725.xml"/><Relationship Id="rId83" Type="http://schemas.openxmlformats.org/officeDocument/2006/relationships/tags" Target="../tags/tag746.xml"/><Relationship Id="rId88" Type="http://schemas.openxmlformats.org/officeDocument/2006/relationships/tags" Target="../tags/tag751.xml"/><Relationship Id="rId111" Type="http://schemas.openxmlformats.org/officeDocument/2006/relationships/tags" Target="../tags/tag774.xml"/><Relationship Id="rId132" Type="http://schemas.openxmlformats.org/officeDocument/2006/relationships/tags" Target="../tags/tag795.xml"/><Relationship Id="rId153" Type="http://schemas.openxmlformats.org/officeDocument/2006/relationships/tags" Target="../tags/tag816.xml"/><Relationship Id="rId15" Type="http://schemas.openxmlformats.org/officeDocument/2006/relationships/tags" Target="../tags/tag678.xml"/><Relationship Id="rId36" Type="http://schemas.openxmlformats.org/officeDocument/2006/relationships/tags" Target="../tags/tag699.xml"/><Relationship Id="rId57" Type="http://schemas.openxmlformats.org/officeDocument/2006/relationships/tags" Target="../tags/tag720.xml"/><Relationship Id="rId106" Type="http://schemas.openxmlformats.org/officeDocument/2006/relationships/tags" Target="../tags/tag769.xml"/><Relationship Id="rId127" Type="http://schemas.openxmlformats.org/officeDocument/2006/relationships/tags" Target="../tags/tag790.xml"/><Relationship Id="rId10" Type="http://schemas.openxmlformats.org/officeDocument/2006/relationships/tags" Target="../tags/tag673.xml"/><Relationship Id="rId31" Type="http://schemas.openxmlformats.org/officeDocument/2006/relationships/tags" Target="../tags/tag694.xml"/><Relationship Id="rId52" Type="http://schemas.openxmlformats.org/officeDocument/2006/relationships/tags" Target="../tags/tag715.xml"/><Relationship Id="rId73" Type="http://schemas.openxmlformats.org/officeDocument/2006/relationships/tags" Target="../tags/tag736.xml"/><Relationship Id="rId78" Type="http://schemas.openxmlformats.org/officeDocument/2006/relationships/tags" Target="../tags/tag741.xml"/><Relationship Id="rId94" Type="http://schemas.openxmlformats.org/officeDocument/2006/relationships/tags" Target="../tags/tag757.xml"/><Relationship Id="rId99" Type="http://schemas.openxmlformats.org/officeDocument/2006/relationships/tags" Target="../tags/tag762.xml"/><Relationship Id="rId101" Type="http://schemas.openxmlformats.org/officeDocument/2006/relationships/tags" Target="../tags/tag764.xml"/><Relationship Id="rId122" Type="http://schemas.openxmlformats.org/officeDocument/2006/relationships/tags" Target="../tags/tag785.xml"/><Relationship Id="rId143" Type="http://schemas.openxmlformats.org/officeDocument/2006/relationships/tags" Target="../tags/tag806.xml"/><Relationship Id="rId148" Type="http://schemas.openxmlformats.org/officeDocument/2006/relationships/tags" Target="../tags/tag811.xml"/><Relationship Id="rId164" Type="http://schemas.openxmlformats.org/officeDocument/2006/relationships/image" Target="../media/image5.png"/><Relationship Id="rId4" Type="http://schemas.openxmlformats.org/officeDocument/2006/relationships/tags" Target="../tags/tag667.xml"/><Relationship Id="rId9" Type="http://schemas.openxmlformats.org/officeDocument/2006/relationships/tags" Target="../tags/tag672.xml"/><Relationship Id="rId26" Type="http://schemas.openxmlformats.org/officeDocument/2006/relationships/tags" Target="../tags/tag689.xml"/><Relationship Id="rId47" Type="http://schemas.openxmlformats.org/officeDocument/2006/relationships/tags" Target="../tags/tag710.xml"/><Relationship Id="rId68" Type="http://schemas.openxmlformats.org/officeDocument/2006/relationships/tags" Target="../tags/tag731.xml"/><Relationship Id="rId89" Type="http://schemas.openxmlformats.org/officeDocument/2006/relationships/tags" Target="../tags/tag752.xml"/><Relationship Id="rId112" Type="http://schemas.openxmlformats.org/officeDocument/2006/relationships/tags" Target="../tags/tag775.xml"/><Relationship Id="rId133" Type="http://schemas.openxmlformats.org/officeDocument/2006/relationships/tags" Target="../tags/tag796.xml"/><Relationship Id="rId154" Type="http://schemas.openxmlformats.org/officeDocument/2006/relationships/tags" Target="../tags/tag817.xml"/><Relationship Id="rId16" Type="http://schemas.openxmlformats.org/officeDocument/2006/relationships/tags" Target="../tags/tag679.xml"/><Relationship Id="rId37" Type="http://schemas.openxmlformats.org/officeDocument/2006/relationships/tags" Target="../tags/tag700.xml"/><Relationship Id="rId58" Type="http://schemas.openxmlformats.org/officeDocument/2006/relationships/tags" Target="../tags/tag721.xml"/><Relationship Id="rId79" Type="http://schemas.openxmlformats.org/officeDocument/2006/relationships/tags" Target="../tags/tag742.xml"/><Relationship Id="rId102" Type="http://schemas.openxmlformats.org/officeDocument/2006/relationships/tags" Target="../tags/tag765.xml"/><Relationship Id="rId123" Type="http://schemas.openxmlformats.org/officeDocument/2006/relationships/tags" Target="../tags/tag786.xml"/><Relationship Id="rId144" Type="http://schemas.openxmlformats.org/officeDocument/2006/relationships/tags" Target="../tags/tag807.xml"/><Relationship Id="rId90" Type="http://schemas.openxmlformats.org/officeDocument/2006/relationships/tags" Target="../tags/tag753.xml"/><Relationship Id="rId27" Type="http://schemas.openxmlformats.org/officeDocument/2006/relationships/tags" Target="../tags/tag690.xml"/><Relationship Id="rId48" Type="http://schemas.openxmlformats.org/officeDocument/2006/relationships/tags" Target="../tags/tag711.xml"/><Relationship Id="rId69" Type="http://schemas.openxmlformats.org/officeDocument/2006/relationships/tags" Target="../tags/tag732.xml"/><Relationship Id="rId113" Type="http://schemas.openxmlformats.org/officeDocument/2006/relationships/tags" Target="../tags/tag776.xml"/><Relationship Id="rId134" Type="http://schemas.openxmlformats.org/officeDocument/2006/relationships/tags" Target="../tags/tag797.xml"/><Relationship Id="rId80" Type="http://schemas.openxmlformats.org/officeDocument/2006/relationships/tags" Target="../tags/tag743.xml"/><Relationship Id="rId155" Type="http://schemas.openxmlformats.org/officeDocument/2006/relationships/tags" Target="../tags/tag818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tags" Target="../tags/tag942.xml"/><Relationship Id="rId21" Type="http://schemas.openxmlformats.org/officeDocument/2006/relationships/tags" Target="../tags/tag846.xml"/><Relationship Id="rId42" Type="http://schemas.openxmlformats.org/officeDocument/2006/relationships/tags" Target="../tags/tag867.xml"/><Relationship Id="rId63" Type="http://schemas.openxmlformats.org/officeDocument/2006/relationships/tags" Target="../tags/tag888.xml"/><Relationship Id="rId84" Type="http://schemas.openxmlformats.org/officeDocument/2006/relationships/tags" Target="../tags/tag909.xml"/><Relationship Id="rId138" Type="http://schemas.openxmlformats.org/officeDocument/2006/relationships/tags" Target="../tags/tag963.xml"/><Relationship Id="rId107" Type="http://schemas.openxmlformats.org/officeDocument/2006/relationships/tags" Target="../tags/tag932.xml"/><Relationship Id="rId11" Type="http://schemas.openxmlformats.org/officeDocument/2006/relationships/tags" Target="../tags/tag836.xml"/><Relationship Id="rId32" Type="http://schemas.openxmlformats.org/officeDocument/2006/relationships/tags" Target="../tags/tag857.xml"/><Relationship Id="rId37" Type="http://schemas.openxmlformats.org/officeDocument/2006/relationships/tags" Target="../tags/tag862.xml"/><Relationship Id="rId53" Type="http://schemas.openxmlformats.org/officeDocument/2006/relationships/tags" Target="../tags/tag878.xml"/><Relationship Id="rId58" Type="http://schemas.openxmlformats.org/officeDocument/2006/relationships/tags" Target="../tags/tag883.xml"/><Relationship Id="rId74" Type="http://schemas.openxmlformats.org/officeDocument/2006/relationships/tags" Target="../tags/tag899.xml"/><Relationship Id="rId79" Type="http://schemas.openxmlformats.org/officeDocument/2006/relationships/tags" Target="../tags/tag904.xml"/><Relationship Id="rId102" Type="http://schemas.openxmlformats.org/officeDocument/2006/relationships/tags" Target="../tags/tag927.xml"/><Relationship Id="rId123" Type="http://schemas.openxmlformats.org/officeDocument/2006/relationships/tags" Target="../tags/tag948.xml"/><Relationship Id="rId128" Type="http://schemas.openxmlformats.org/officeDocument/2006/relationships/tags" Target="../tags/tag953.xml"/><Relationship Id="rId5" Type="http://schemas.openxmlformats.org/officeDocument/2006/relationships/tags" Target="../tags/tag830.xml"/><Relationship Id="rId90" Type="http://schemas.openxmlformats.org/officeDocument/2006/relationships/tags" Target="../tags/tag915.xml"/><Relationship Id="rId95" Type="http://schemas.openxmlformats.org/officeDocument/2006/relationships/tags" Target="../tags/tag920.xml"/><Relationship Id="rId22" Type="http://schemas.openxmlformats.org/officeDocument/2006/relationships/tags" Target="../tags/tag847.xml"/><Relationship Id="rId27" Type="http://schemas.openxmlformats.org/officeDocument/2006/relationships/tags" Target="../tags/tag852.xml"/><Relationship Id="rId43" Type="http://schemas.openxmlformats.org/officeDocument/2006/relationships/tags" Target="../tags/tag868.xml"/><Relationship Id="rId48" Type="http://schemas.openxmlformats.org/officeDocument/2006/relationships/tags" Target="../tags/tag873.xml"/><Relationship Id="rId64" Type="http://schemas.openxmlformats.org/officeDocument/2006/relationships/tags" Target="../tags/tag889.xml"/><Relationship Id="rId69" Type="http://schemas.openxmlformats.org/officeDocument/2006/relationships/tags" Target="../tags/tag894.xml"/><Relationship Id="rId113" Type="http://schemas.openxmlformats.org/officeDocument/2006/relationships/tags" Target="../tags/tag938.xml"/><Relationship Id="rId118" Type="http://schemas.openxmlformats.org/officeDocument/2006/relationships/tags" Target="../tags/tag943.xml"/><Relationship Id="rId134" Type="http://schemas.openxmlformats.org/officeDocument/2006/relationships/tags" Target="../tags/tag959.xml"/><Relationship Id="rId139" Type="http://schemas.openxmlformats.org/officeDocument/2006/relationships/tags" Target="../tags/tag964.xml"/><Relationship Id="rId80" Type="http://schemas.openxmlformats.org/officeDocument/2006/relationships/tags" Target="../tags/tag905.xml"/><Relationship Id="rId85" Type="http://schemas.openxmlformats.org/officeDocument/2006/relationships/tags" Target="../tags/tag910.xml"/><Relationship Id="rId12" Type="http://schemas.openxmlformats.org/officeDocument/2006/relationships/tags" Target="../tags/tag837.xml"/><Relationship Id="rId17" Type="http://schemas.openxmlformats.org/officeDocument/2006/relationships/tags" Target="../tags/tag842.xml"/><Relationship Id="rId33" Type="http://schemas.openxmlformats.org/officeDocument/2006/relationships/tags" Target="../tags/tag858.xml"/><Relationship Id="rId38" Type="http://schemas.openxmlformats.org/officeDocument/2006/relationships/tags" Target="../tags/tag863.xml"/><Relationship Id="rId59" Type="http://schemas.openxmlformats.org/officeDocument/2006/relationships/tags" Target="../tags/tag884.xml"/><Relationship Id="rId103" Type="http://schemas.openxmlformats.org/officeDocument/2006/relationships/tags" Target="../tags/tag928.xml"/><Relationship Id="rId108" Type="http://schemas.openxmlformats.org/officeDocument/2006/relationships/tags" Target="../tags/tag933.xml"/><Relationship Id="rId124" Type="http://schemas.openxmlformats.org/officeDocument/2006/relationships/tags" Target="../tags/tag949.xml"/><Relationship Id="rId129" Type="http://schemas.openxmlformats.org/officeDocument/2006/relationships/tags" Target="../tags/tag954.xml"/><Relationship Id="rId54" Type="http://schemas.openxmlformats.org/officeDocument/2006/relationships/tags" Target="../tags/tag879.xml"/><Relationship Id="rId70" Type="http://schemas.openxmlformats.org/officeDocument/2006/relationships/tags" Target="../tags/tag895.xml"/><Relationship Id="rId75" Type="http://schemas.openxmlformats.org/officeDocument/2006/relationships/tags" Target="../tags/tag900.xml"/><Relationship Id="rId91" Type="http://schemas.openxmlformats.org/officeDocument/2006/relationships/tags" Target="../tags/tag916.xml"/><Relationship Id="rId96" Type="http://schemas.openxmlformats.org/officeDocument/2006/relationships/tags" Target="../tags/tag921.xml"/><Relationship Id="rId140" Type="http://schemas.openxmlformats.org/officeDocument/2006/relationships/tags" Target="../tags/tag965.xml"/><Relationship Id="rId1" Type="http://schemas.openxmlformats.org/officeDocument/2006/relationships/tags" Target="../tags/tag826.xml"/><Relationship Id="rId6" Type="http://schemas.openxmlformats.org/officeDocument/2006/relationships/tags" Target="../tags/tag831.xml"/><Relationship Id="rId23" Type="http://schemas.openxmlformats.org/officeDocument/2006/relationships/tags" Target="../tags/tag848.xml"/><Relationship Id="rId28" Type="http://schemas.openxmlformats.org/officeDocument/2006/relationships/tags" Target="../tags/tag853.xml"/><Relationship Id="rId49" Type="http://schemas.openxmlformats.org/officeDocument/2006/relationships/tags" Target="../tags/tag874.xml"/><Relationship Id="rId114" Type="http://schemas.openxmlformats.org/officeDocument/2006/relationships/tags" Target="../tags/tag939.xml"/><Relationship Id="rId119" Type="http://schemas.openxmlformats.org/officeDocument/2006/relationships/tags" Target="../tags/tag944.xml"/><Relationship Id="rId44" Type="http://schemas.openxmlformats.org/officeDocument/2006/relationships/tags" Target="../tags/tag869.xml"/><Relationship Id="rId60" Type="http://schemas.openxmlformats.org/officeDocument/2006/relationships/tags" Target="../tags/tag885.xml"/><Relationship Id="rId65" Type="http://schemas.openxmlformats.org/officeDocument/2006/relationships/tags" Target="../tags/tag890.xml"/><Relationship Id="rId81" Type="http://schemas.openxmlformats.org/officeDocument/2006/relationships/tags" Target="../tags/tag906.xml"/><Relationship Id="rId86" Type="http://schemas.openxmlformats.org/officeDocument/2006/relationships/tags" Target="../tags/tag911.xml"/><Relationship Id="rId130" Type="http://schemas.openxmlformats.org/officeDocument/2006/relationships/tags" Target="../tags/tag955.xml"/><Relationship Id="rId135" Type="http://schemas.openxmlformats.org/officeDocument/2006/relationships/tags" Target="../tags/tag960.xml"/><Relationship Id="rId13" Type="http://schemas.openxmlformats.org/officeDocument/2006/relationships/tags" Target="../tags/tag838.xml"/><Relationship Id="rId18" Type="http://schemas.openxmlformats.org/officeDocument/2006/relationships/tags" Target="../tags/tag843.xml"/><Relationship Id="rId39" Type="http://schemas.openxmlformats.org/officeDocument/2006/relationships/tags" Target="../tags/tag864.xml"/><Relationship Id="rId109" Type="http://schemas.openxmlformats.org/officeDocument/2006/relationships/tags" Target="../tags/tag934.xml"/><Relationship Id="rId34" Type="http://schemas.openxmlformats.org/officeDocument/2006/relationships/tags" Target="../tags/tag859.xml"/><Relationship Id="rId50" Type="http://schemas.openxmlformats.org/officeDocument/2006/relationships/tags" Target="../tags/tag875.xml"/><Relationship Id="rId55" Type="http://schemas.openxmlformats.org/officeDocument/2006/relationships/tags" Target="../tags/tag880.xml"/><Relationship Id="rId76" Type="http://schemas.openxmlformats.org/officeDocument/2006/relationships/tags" Target="../tags/tag901.xml"/><Relationship Id="rId97" Type="http://schemas.openxmlformats.org/officeDocument/2006/relationships/tags" Target="../tags/tag922.xml"/><Relationship Id="rId104" Type="http://schemas.openxmlformats.org/officeDocument/2006/relationships/tags" Target="../tags/tag929.xml"/><Relationship Id="rId120" Type="http://schemas.openxmlformats.org/officeDocument/2006/relationships/tags" Target="../tags/tag945.xml"/><Relationship Id="rId125" Type="http://schemas.openxmlformats.org/officeDocument/2006/relationships/tags" Target="../tags/tag950.xml"/><Relationship Id="rId141" Type="http://schemas.openxmlformats.org/officeDocument/2006/relationships/tags" Target="../tags/tag966.xml"/><Relationship Id="rId7" Type="http://schemas.openxmlformats.org/officeDocument/2006/relationships/tags" Target="../tags/tag832.xml"/><Relationship Id="rId71" Type="http://schemas.openxmlformats.org/officeDocument/2006/relationships/tags" Target="../tags/tag896.xml"/><Relationship Id="rId92" Type="http://schemas.openxmlformats.org/officeDocument/2006/relationships/tags" Target="../tags/tag917.xml"/><Relationship Id="rId2" Type="http://schemas.openxmlformats.org/officeDocument/2006/relationships/tags" Target="../tags/tag827.xml"/><Relationship Id="rId29" Type="http://schemas.openxmlformats.org/officeDocument/2006/relationships/tags" Target="../tags/tag854.xml"/><Relationship Id="rId24" Type="http://schemas.openxmlformats.org/officeDocument/2006/relationships/tags" Target="../tags/tag849.xml"/><Relationship Id="rId40" Type="http://schemas.openxmlformats.org/officeDocument/2006/relationships/tags" Target="../tags/tag865.xml"/><Relationship Id="rId45" Type="http://schemas.openxmlformats.org/officeDocument/2006/relationships/tags" Target="../tags/tag870.xml"/><Relationship Id="rId66" Type="http://schemas.openxmlformats.org/officeDocument/2006/relationships/tags" Target="../tags/tag891.xml"/><Relationship Id="rId87" Type="http://schemas.openxmlformats.org/officeDocument/2006/relationships/tags" Target="../tags/tag912.xml"/><Relationship Id="rId110" Type="http://schemas.openxmlformats.org/officeDocument/2006/relationships/tags" Target="../tags/tag935.xml"/><Relationship Id="rId115" Type="http://schemas.openxmlformats.org/officeDocument/2006/relationships/tags" Target="../tags/tag940.xml"/><Relationship Id="rId131" Type="http://schemas.openxmlformats.org/officeDocument/2006/relationships/tags" Target="../tags/tag956.xml"/><Relationship Id="rId136" Type="http://schemas.openxmlformats.org/officeDocument/2006/relationships/tags" Target="../tags/tag961.xml"/><Relationship Id="rId61" Type="http://schemas.openxmlformats.org/officeDocument/2006/relationships/tags" Target="../tags/tag886.xml"/><Relationship Id="rId82" Type="http://schemas.openxmlformats.org/officeDocument/2006/relationships/tags" Target="../tags/tag907.xml"/><Relationship Id="rId19" Type="http://schemas.openxmlformats.org/officeDocument/2006/relationships/tags" Target="../tags/tag844.xml"/><Relationship Id="rId14" Type="http://schemas.openxmlformats.org/officeDocument/2006/relationships/tags" Target="../tags/tag839.xml"/><Relationship Id="rId30" Type="http://schemas.openxmlformats.org/officeDocument/2006/relationships/tags" Target="../tags/tag855.xml"/><Relationship Id="rId35" Type="http://schemas.openxmlformats.org/officeDocument/2006/relationships/tags" Target="../tags/tag860.xml"/><Relationship Id="rId56" Type="http://schemas.openxmlformats.org/officeDocument/2006/relationships/tags" Target="../tags/tag881.xml"/><Relationship Id="rId77" Type="http://schemas.openxmlformats.org/officeDocument/2006/relationships/tags" Target="../tags/tag902.xml"/><Relationship Id="rId100" Type="http://schemas.openxmlformats.org/officeDocument/2006/relationships/tags" Target="../tags/tag925.xml"/><Relationship Id="rId105" Type="http://schemas.openxmlformats.org/officeDocument/2006/relationships/tags" Target="../tags/tag930.xml"/><Relationship Id="rId126" Type="http://schemas.openxmlformats.org/officeDocument/2006/relationships/tags" Target="../tags/tag951.xml"/><Relationship Id="rId8" Type="http://schemas.openxmlformats.org/officeDocument/2006/relationships/tags" Target="../tags/tag833.xml"/><Relationship Id="rId51" Type="http://schemas.openxmlformats.org/officeDocument/2006/relationships/tags" Target="../tags/tag876.xml"/><Relationship Id="rId72" Type="http://schemas.openxmlformats.org/officeDocument/2006/relationships/tags" Target="../tags/tag897.xml"/><Relationship Id="rId93" Type="http://schemas.openxmlformats.org/officeDocument/2006/relationships/tags" Target="../tags/tag918.xml"/><Relationship Id="rId98" Type="http://schemas.openxmlformats.org/officeDocument/2006/relationships/tags" Target="../tags/tag923.xml"/><Relationship Id="rId121" Type="http://schemas.openxmlformats.org/officeDocument/2006/relationships/tags" Target="../tags/tag946.xml"/><Relationship Id="rId142" Type="http://schemas.openxmlformats.org/officeDocument/2006/relationships/slideLayout" Target="../slideLayouts/slideLayout2.xml"/><Relationship Id="rId3" Type="http://schemas.openxmlformats.org/officeDocument/2006/relationships/tags" Target="../tags/tag828.xml"/><Relationship Id="rId25" Type="http://schemas.openxmlformats.org/officeDocument/2006/relationships/tags" Target="../tags/tag850.xml"/><Relationship Id="rId46" Type="http://schemas.openxmlformats.org/officeDocument/2006/relationships/tags" Target="../tags/tag871.xml"/><Relationship Id="rId67" Type="http://schemas.openxmlformats.org/officeDocument/2006/relationships/tags" Target="../tags/tag892.xml"/><Relationship Id="rId116" Type="http://schemas.openxmlformats.org/officeDocument/2006/relationships/tags" Target="../tags/tag941.xml"/><Relationship Id="rId137" Type="http://schemas.openxmlformats.org/officeDocument/2006/relationships/tags" Target="../tags/tag962.xml"/><Relationship Id="rId20" Type="http://schemas.openxmlformats.org/officeDocument/2006/relationships/tags" Target="../tags/tag845.xml"/><Relationship Id="rId41" Type="http://schemas.openxmlformats.org/officeDocument/2006/relationships/tags" Target="../tags/tag866.xml"/><Relationship Id="rId62" Type="http://schemas.openxmlformats.org/officeDocument/2006/relationships/tags" Target="../tags/tag887.xml"/><Relationship Id="rId83" Type="http://schemas.openxmlformats.org/officeDocument/2006/relationships/tags" Target="../tags/tag908.xml"/><Relationship Id="rId88" Type="http://schemas.openxmlformats.org/officeDocument/2006/relationships/tags" Target="../tags/tag913.xml"/><Relationship Id="rId111" Type="http://schemas.openxmlformats.org/officeDocument/2006/relationships/tags" Target="../tags/tag936.xml"/><Relationship Id="rId132" Type="http://schemas.openxmlformats.org/officeDocument/2006/relationships/tags" Target="../tags/tag957.xml"/><Relationship Id="rId15" Type="http://schemas.openxmlformats.org/officeDocument/2006/relationships/tags" Target="../tags/tag840.xml"/><Relationship Id="rId36" Type="http://schemas.openxmlformats.org/officeDocument/2006/relationships/tags" Target="../tags/tag861.xml"/><Relationship Id="rId57" Type="http://schemas.openxmlformats.org/officeDocument/2006/relationships/tags" Target="../tags/tag882.xml"/><Relationship Id="rId106" Type="http://schemas.openxmlformats.org/officeDocument/2006/relationships/tags" Target="../tags/tag931.xml"/><Relationship Id="rId127" Type="http://schemas.openxmlformats.org/officeDocument/2006/relationships/tags" Target="../tags/tag952.xml"/><Relationship Id="rId10" Type="http://schemas.openxmlformats.org/officeDocument/2006/relationships/tags" Target="../tags/tag835.xml"/><Relationship Id="rId31" Type="http://schemas.openxmlformats.org/officeDocument/2006/relationships/tags" Target="../tags/tag856.xml"/><Relationship Id="rId52" Type="http://schemas.openxmlformats.org/officeDocument/2006/relationships/tags" Target="../tags/tag877.xml"/><Relationship Id="rId73" Type="http://schemas.openxmlformats.org/officeDocument/2006/relationships/tags" Target="../tags/tag898.xml"/><Relationship Id="rId78" Type="http://schemas.openxmlformats.org/officeDocument/2006/relationships/tags" Target="../tags/tag903.xml"/><Relationship Id="rId94" Type="http://schemas.openxmlformats.org/officeDocument/2006/relationships/tags" Target="../tags/tag919.xml"/><Relationship Id="rId99" Type="http://schemas.openxmlformats.org/officeDocument/2006/relationships/tags" Target="../tags/tag924.xml"/><Relationship Id="rId101" Type="http://schemas.openxmlformats.org/officeDocument/2006/relationships/tags" Target="../tags/tag926.xml"/><Relationship Id="rId122" Type="http://schemas.openxmlformats.org/officeDocument/2006/relationships/tags" Target="../tags/tag947.xml"/><Relationship Id="rId143" Type="http://schemas.openxmlformats.org/officeDocument/2006/relationships/image" Target="../media/image6.png"/><Relationship Id="rId4" Type="http://schemas.openxmlformats.org/officeDocument/2006/relationships/tags" Target="../tags/tag829.xml"/><Relationship Id="rId9" Type="http://schemas.openxmlformats.org/officeDocument/2006/relationships/tags" Target="../tags/tag834.xml"/><Relationship Id="rId26" Type="http://schemas.openxmlformats.org/officeDocument/2006/relationships/tags" Target="../tags/tag851.xml"/><Relationship Id="rId47" Type="http://schemas.openxmlformats.org/officeDocument/2006/relationships/tags" Target="../tags/tag872.xml"/><Relationship Id="rId68" Type="http://schemas.openxmlformats.org/officeDocument/2006/relationships/tags" Target="../tags/tag893.xml"/><Relationship Id="rId89" Type="http://schemas.openxmlformats.org/officeDocument/2006/relationships/tags" Target="../tags/tag914.xml"/><Relationship Id="rId112" Type="http://schemas.openxmlformats.org/officeDocument/2006/relationships/tags" Target="../tags/tag937.xml"/><Relationship Id="rId133" Type="http://schemas.openxmlformats.org/officeDocument/2006/relationships/tags" Target="../tags/tag958.xml"/><Relationship Id="rId16" Type="http://schemas.openxmlformats.org/officeDocument/2006/relationships/tags" Target="../tags/tag841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tags" Target="../tags/tag992.xml"/><Relationship Id="rId21" Type="http://schemas.openxmlformats.org/officeDocument/2006/relationships/tags" Target="../tags/tag987.xml"/><Relationship Id="rId42" Type="http://schemas.openxmlformats.org/officeDocument/2006/relationships/tags" Target="../tags/tag1008.xml"/><Relationship Id="rId47" Type="http://schemas.openxmlformats.org/officeDocument/2006/relationships/tags" Target="../tags/tag1013.xml"/><Relationship Id="rId63" Type="http://schemas.openxmlformats.org/officeDocument/2006/relationships/tags" Target="../tags/tag1029.xml"/><Relationship Id="rId68" Type="http://schemas.openxmlformats.org/officeDocument/2006/relationships/tags" Target="../tags/tag1034.xml"/><Relationship Id="rId84" Type="http://schemas.openxmlformats.org/officeDocument/2006/relationships/tags" Target="../tags/tag1050.xml"/><Relationship Id="rId89" Type="http://schemas.openxmlformats.org/officeDocument/2006/relationships/tags" Target="../tags/tag1055.xml"/><Relationship Id="rId16" Type="http://schemas.openxmlformats.org/officeDocument/2006/relationships/tags" Target="../tags/tag982.xml"/><Relationship Id="rId11" Type="http://schemas.openxmlformats.org/officeDocument/2006/relationships/tags" Target="../tags/tag977.xml"/><Relationship Id="rId32" Type="http://schemas.openxmlformats.org/officeDocument/2006/relationships/tags" Target="../tags/tag998.xml"/><Relationship Id="rId37" Type="http://schemas.openxmlformats.org/officeDocument/2006/relationships/tags" Target="../tags/tag1003.xml"/><Relationship Id="rId53" Type="http://schemas.openxmlformats.org/officeDocument/2006/relationships/tags" Target="../tags/tag1019.xml"/><Relationship Id="rId58" Type="http://schemas.openxmlformats.org/officeDocument/2006/relationships/tags" Target="../tags/tag1024.xml"/><Relationship Id="rId74" Type="http://schemas.openxmlformats.org/officeDocument/2006/relationships/tags" Target="../tags/tag1040.xml"/><Relationship Id="rId79" Type="http://schemas.openxmlformats.org/officeDocument/2006/relationships/tags" Target="../tags/tag1045.xml"/><Relationship Id="rId102" Type="http://schemas.openxmlformats.org/officeDocument/2006/relationships/tags" Target="../tags/tag1068.xml"/><Relationship Id="rId5" Type="http://schemas.openxmlformats.org/officeDocument/2006/relationships/tags" Target="../tags/tag971.xml"/><Relationship Id="rId90" Type="http://schemas.openxmlformats.org/officeDocument/2006/relationships/tags" Target="../tags/tag1056.xml"/><Relationship Id="rId95" Type="http://schemas.openxmlformats.org/officeDocument/2006/relationships/tags" Target="../tags/tag1061.xml"/><Relationship Id="rId22" Type="http://schemas.openxmlformats.org/officeDocument/2006/relationships/tags" Target="../tags/tag988.xml"/><Relationship Id="rId27" Type="http://schemas.openxmlformats.org/officeDocument/2006/relationships/tags" Target="../tags/tag993.xml"/><Relationship Id="rId43" Type="http://schemas.openxmlformats.org/officeDocument/2006/relationships/tags" Target="../tags/tag1009.xml"/><Relationship Id="rId48" Type="http://schemas.openxmlformats.org/officeDocument/2006/relationships/tags" Target="../tags/tag1014.xml"/><Relationship Id="rId64" Type="http://schemas.openxmlformats.org/officeDocument/2006/relationships/tags" Target="../tags/tag1030.xml"/><Relationship Id="rId69" Type="http://schemas.openxmlformats.org/officeDocument/2006/relationships/tags" Target="../tags/tag1035.xml"/><Relationship Id="rId80" Type="http://schemas.openxmlformats.org/officeDocument/2006/relationships/tags" Target="../tags/tag1046.xml"/><Relationship Id="rId85" Type="http://schemas.openxmlformats.org/officeDocument/2006/relationships/tags" Target="../tags/tag1051.xml"/><Relationship Id="rId12" Type="http://schemas.openxmlformats.org/officeDocument/2006/relationships/tags" Target="../tags/tag978.xml"/><Relationship Id="rId17" Type="http://schemas.openxmlformats.org/officeDocument/2006/relationships/tags" Target="../tags/tag983.xml"/><Relationship Id="rId33" Type="http://schemas.openxmlformats.org/officeDocument/2006/relationships/tags" Target="../tags/tag999.xml"/><Relationship Id="rId38" Type="http://schemas.openxmlformats.org/officeDocument/2006/relationships/tags" Target="../tags/tag1004.xml"/><Relationship Id="rId59" Type="http://schemas.openxmlformats.org/officeDocument/2006/relationships/tags" Target="../tags/tag1025.xml"/><Relationship Id="rId103" Type="http://schemas.openxmlformats.org/officeDocument/2006/relationships/tags" Target="../tags/tag1069.xml"/><Relationship Id="rId20" Type="http://schemas.openxmlformats.org/officeDocument/2006/relationships/tags" Target="../tags/tag986.xml"/><Relationship Id="rId41" Type="http://schemas.openxmlformats.org/officeDocument/2006/relationships/tags" Target="../tags/tag1007.xml"/><Relationship Id="rId54" Type="http://schemas.openxmlformats.org/officeDocument/2006/relationships/tags" Target="../tags/tag1020.xml"/><Relationship Id="rId62" Type="http://schemas.openxmlformats.org/officeDocument/2006/relationships/tags" Target="../tags/tag1028.xml"/><Relationship Id="rId70" Type="http://schemas.openxmlformats.org/officeDocument/2006/relationships/tags" Target="../tags/tag1036.xml"/><Relationship Id="rId75" Type="http://schemas.openxmlformats.org/officeDocument/2006/relationships/tags" Target="../tags/tag1041.xml"/><Relationship Id="rId83" Type="http://schemas.openxmlformats.org/officeDocument/2006/relationships/tags" Target="../tags/tag1049.xml"/><Relationship Id="rId88" Type="http://schemas.openxmlformats.org/officeDocument/2006/relationships/tags" Target="../tags/tag1054.xml"/><Relationship Id="rId91" Type="http://schemas.openxmlformats.org/officeDocument/2006/relationships/tags" Target="../tags/tag1057.xml"/><Relationship Id="rId96" Type="http://schemas.openxmlformats.org/officeDocument/2006/relationships/tags" Target="../tags/tag1062.xml"/><Relationship Id="rId1" Type="http://schemas.openxmlformats.org/officeDocument/2006/relationships/tags" Target="../tags/tag967.xml"/><Relationship Id="rId6" Type="http://schemas.openxmlformats.org/officeDocument/2006/relationships/tags" Target="../tags/tag972.xml"/><Relationship Id="rId15" Type="http://schemas.openxmlformats.org/officeDocument/2006/relationships/tags" Target="../tags/tag981.xml"/><Relationship Id="rId23" Type="http://schemas.openxmlformats.org/officeDocument/2006/relationships/tags" Target="../tags/tag989.xml"/><Relationship Id="rId28" Type="http://schemas.openxmlformats.org/officeDocument/2006/relationships/tags" Target="../tags/tag994.xml"/><Relationship Id="rId36" Type="http://schemas.openxmlformats.org/officeDocument/2006/relationships/tags" Target="../tags/tag1002.xml"/><Relationship Id="rId49" Type="http://schemas.openxmlformats.org/officeDocument/2006/relationships/tags" Target="../tags/tag1015.xml"/><Relationship Id="rId57" Type="http://schemas.openxmlformats.org/officeDocument/2006/relationships/tags" Target="../tags/tag1023.xml"/><Relationship Id="rId10" Type="http://schemas.openxmlformats.org/officeDocument/2006/relationships/tags" Target="../tags/tag976.xml"/><Relationship Id="rId31" Type="http://schemas.openxmlformats.org/officeDocument/2006/relationships/tags" Target="../tags/tag997.xml"/><Relationship Id="rId44" Type="http://schemas.openxmlformats.org/officeDocument/2006/relationships/tags" Target="../tags/tag1010.xml"/><Relationship Id="rId52" Type="http://schemas.openxmlformats.org/officeDocument/2006/relationships/tags" Target="../tags/tag1018.xml"/><Relationship Id="rId60" Type="http://schemas.openxmlformats.org/officeDocument/2006/relationships/tags" Target="../tags/tag1026.xml"/><Relationship Id="rId65" Type="http://schemas.openxmlformats.org/officeDocument/2006/relationships/tags" Target="../tags/tag1031.xml"/><Relationship Id="rId73" Type="http://schemas.openxmlformats.org/officeDocument/2006/relationships/tags" Target="../tags/tag1039.xml"/><Relationship Id="rId78" Type="http://schemas.openxmlformats.org/officeDocument/2006/relationships/tags" Target="../tags/tag1044.xml"/><Relationship Id="rId81" Type="http://schemas.openxmlformats.org/officeDocument/2006/relationships/tags" Target="../tags/tag1047.xml"/><Relationship Id="rId86" Type="http://schemas.openxmlformats.org/officeDocument/2006/relationships/tags" Target="../tags/tag1052.xml"/><Relationship Id="rId94" Type="http://schemas.openxmlformats.org/officeDocument/2006/relationships/tags" Target="../tags/tag1060.xml"/><Relationship Id="rId99" Type="http://schemas.openxmlformats.org/officeDocument/2006/relationships/tags" Target="../tags/tag1065.xml"/><Relationship Id="rId101" Type="http://schemas.openxmlformats.org/officeDocument/2006/relationships/tags" Target="../tags/tag1067.xml"/><Relationship Id="rId4" Type="http://schemas.openxmlformats.org/officeDocument/2006/relationships/tags" Target="../tags/tag970.xml"/><Relationship Id="rId9" Type="http://schemas.openxmlformats.org/officeDocument/2006/relationships/tags" Target="../tags/tag975.xml"/><Relationship Id="rId13" Type="http://schemas.openxmlformats.org/officeDocument/2006/relationships/tags" Target="../tags/tag979.xml"/><Relationship Id="rId18" Type="http://schemas.openxmlformats.org/officeDocument/2006/relationships/tags" Target="../tags/tag984.xml"/><Relationship Id="rId39" Type="http://schemas.openxmlformats.org/officeDocument/2006/relationships/tags" Target="../tags/tag1005.xml"/><Relationship Id="rId34" Type="http://schemas.openxmlformats.org/officeDocument/2006/relationships/tags" Target="../tags/tag1000.xml"/><Relationship Id="rId50" Type="http://schemas.openxmlformats.org/officeDocument/2006/relationships/tags" Target="../tags/tag1016.xml"/><Relationship Id="rId55" Type="http://schemas.openxmlformats.org/officeDocument/2006/relationships/tags" Target="../tags/tag1021.xml"/><Relationship Id="rId76" Type="http://schemas.openxmlformats.org/officeDocument/2006/relationships/tags" Target="../tags/tag1042.xml"/><Relationship Id="rId97" Type="http://schemas.openxmlformats.org/officeDocument/2006/relationships/tags" Target="../tags/tag1063.xml"/><Relationship Id="rId104" Type="http://schemas.openxmlformats.org/officeDocument/2006/relationships/slideLayout" Target="../slideLayouts/slideLayout2.xml"/><Relationship Id="rId7" Type="http://schemas.openxmlformats.org/officeDocument/2006/relationships/tags" Target="../tags/tag973.xml"/><Relationship Id="rId71" Type="http://schemas.openxmlformats.org/officeDocument/2006/relationships/tags" Target="../tags/tag1037.xml"/><Relationship Id="rId92" Type="http://schemas.openxmlformats.org/officeDocument/2006/relationships/tags" Target="../tags/tag1058.xml"/><Relationship Id="rId2" Type="http://schemas.openxmlformats.org/officeDocument/2006/relationships/tags" Target="../tags/tag968.xml"/><Relationship Id="rId29" Type="http://schemas.openxmlformats.org/officeDocument/2006/relationships/tags" Target="../tags/tag995.xml"/><Relationship Id="rId24" Type="http://schemas.openxmlformats.org/officeDocument/2006/relationships/tags" Target="../tags/tag990.xml"/><Relationship Id="rId40" Type="http://schemas.openxmlformats.org/officeDocument/2006/relationships/tags" Target="../tags/tag1006.xml"/><Relationship Id="rId45" Type="http://schemas.openxmlformats.org/officeDocument/2006/relationships/tags" Target="../tags/tag1011.xml"/><Relationship Id="rId66" Type="http://schemas.openxmlformats.org/officeDocument/2006/relationships/tags" Target="../tags/tag1032.xml"/><Relationship Id="rId87" Type="http://schemas.openxmlformats.org/officeDocument/2006/relationships/tags" Target="../tags/tag1053.xml"/><Relationship Id="rId61" Type="http://schemas.openxmlformats.org/officeDocument/2006/relationships/tags" Target="../tags/tag1027.xml"/><Relationship Id="rId82" Type="http://schemas.openxmlformats.org/officeDocument/2006/relationships/tags" Target="../tags/tag1048.xml"/><Relationship Id="rId19" Type="http://schemas.openxmlformats.org/officeDocument/2006/relationships/tags" Target="../tags/tag985.xml"/><Relationship Id="rId14" Type="http://schemas.openxmlformats.org/officeDocument/2006/relationships/tags" Target="../tags/tag980.xml"/><Relationship Id="rId30" Type="http://schemas.openxmlformats.org/officeDocument/2006/relationships/tags" Target="../tags/tag996.xml"/><Relationship Id="rId35" Type="http://schemas.openxmlformats.org/officeDocument/2006/relationships/tags" Target="../tags/tag1001.xml"/><Relationship Id="rId56" Type="http://schemas.openxmlformats.org/officeDocument/2006/relationships/tags" Target="../tags/tag1022.xml"/><Relationship Id="rId77" Type="http://schemas.openxmlformats.org/officeDocument/2006/relationships/tags" Target="../tags/tag1043.xml"/><Relationship Id="rId100" Type="http://schemas.openxmlformats.org/officeDocument/2006/relationships/tags" Target="../tags/tag1066.xml"/><Relationship Id="rId105" Type="http://schemas.openxmlformats.org/officeDocument/2006/relationships/image" Target="../media/image7.png"/><Relationship Id="rId8" Type="http://schemas.openxmlformats.org/officeDocument/2006/relationships/tags" Target="../tags/tag974.xml"/><Relationship Id="rId51" Type="http://schemas.openxmlformats.org/officeDocument/2006/relationships/tags" Target="../tags/tag1017.xml"/><Relationship Id="rId72" Type="http://schemas.openxmlformats.org/officeDocument/2006/relationships/tags" Target="../tags/tag1038.xml"/><Relationship Id="rId93" Type="http://schemas.openxmlformats.org/officeDocument/2006/relationships/tags" Target="../tags/tag1059.xml"/><Relationship Id="rId98" Type="http://schemas.openxmlformats.org/officeDocument/2006/relationships/tags" Target="../tags/tag1064.xml"/><Relationship Id="rId3" Type="http://schemas.openxmlformats.org/officeDocument/2006/relationships/tags" Target="../tags/tag969.xml"/><Relationship Id="rId25" Type="http://schemas.openxmlformats.org/officeDocument/2006/relationships/tags" Target="../tags/tag991.xml"/><Relationship Id="rId46" Type="http://schemas.openxmlformats.org/officeDocument/2006/relationships/tags" Target="../tags/tag1012.xml"/><Relationship Id="rId67" Type="http://schemas.openxmlformats.org/officeDocument/2006/relationships/tags" Target="../tags/tag1033.xm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tags" Target="../tags/tag1186.xml"/><Relationship Id="rId21" Type="http://schemas.openxmlformats.org/officeDocument/2006/relationships/tags" Target="../tags/tag1090.xml"/><Relationship Id="rId42" Type="http://schemas.openxmlformats.org/officeDocument/2006/relationships/tags" Target="../tags/tag1111.xml"/><Relationship Id="rId63" Type="http://schemas.openxmlformats.org/officeDocument/2006/relationships/tags" Target="../tags/tag1132.xml"/><Relationship Id="rId84" Type="http://schemas.openxmlformats.org/officeDocument/2006/relationships/tags" Target="../tags/tag1153.xml"/><Relationship Id="rId138" Type="http://schemas.openxmlformats.org/officeDocument/2006/relationships/tags" Target="../tags/tag1207.xml"/><Relationship Id="rId107" Type="http://schemas.openxmlformats.org/officeDocument/2006/relationships/tags" Target="../tags/tag1176.xml"/><Relationship Id="rId11" Type="http://schemas.openxmlformats.org/officeDocument/2006/relationships/tags" Target="../tags/tag1080.xml"/><Relationship Id="rId32" Type="http://schemas.openxmlformats.org/officeDocument/2006/relationships/tags" Target="../tags/tag1101.xml"/><Relationship Id="rId37" Type="http://schemas.openxmlformats.org/officeDocument/2006/relationships/tags" Target="../tags/tag1106.xml"/><Relationship Id="rId53" Type="http://schemas.openxmlformats.org/officeDocument/2006/relationships/tags" Target="../tags/tag1122.xml"/><Relationship Id="rId58" Type="http://schemas.openxmlformats.org/officeDocument/2006/relationships/tags" Target="../tags/tag1127.xml"/><Relationship Id="rId74" Type="http://schemas.openxmlformats.org/officeDocument/2006/relationships/tags" Target="../tags/tag1143.xml"/><Relationship Id="rId79" Type="http://schemas.openxmlformats.org/officeDocument/2006/relationships/tags" Target="../tags/tag1148.xml"/><Relationship Id="rId102" Type="http://schemas.openxmlformats.org/officeDocument/2006/relationships/tags" Target="../tags/tag1171.xml"/><Relationship Id="rId123" Type="http://schemas.openxmlformats.org/officeDocument/2006/relationships/tags" Target="../tags/tag1192.xml"/><Relationship Id="rId128" Type="http://schemas.openxmlformats.org/officeDocument/2006/relationships/tags" Target="../tags/tag1197.xml"/><Relationship Id="rId5" Type="http://schemas.openxmlformats.org/officeDocument/2006/relationships/tags" Target="../tags/tag1074.xml"/><Relationship Id="rId90" Type="http://schemas.openxmlformats.org/officeDocument/2006/relationships/tags" Target="../tags/tag1159.xml"/><Relationship Id="rId95" Type="http://schemas.openxmlformats.org/officeDocument/2006/relationships/tags" Target="../tags/tag1164.xml"/><Relationship Id="rId22" Type="http://schemas.openxmlformats.org/officeDocument/2006/relationships/tags" Target="../tags/tag1091.xml"/><Relationship Id="rId27" Type="http://schemas.openxmlformats.org/officeDocument/2006/relationships/tags" Target="../tags/tag1096.xml"/><Relationship Id="rId43" Type="http://schemas.openxmlformats.org/officeDocument/2006/relationships/tags" Target="../tags/tag1112.xml"/><Relationship Id="rId48" Type="http://schemas.openxmlformats.org/officeDocument/2006/relationships/tags" Target="../tags/tag1117.xml"/><Relationship Id="rId64" Type="http://schemas.openxmlformats.org/officeDocument/2006/relationships/tags" Target="../tags/tag1133.xml"/><Relationship Id="rId69" Type="http://schemas.openxmlformats.org/officeDocument/2006/relationships/tags" Target="../tags/tag1138.xml"/><Relationship Id="rId113" Type="http://schemas.openxmlformats.org/officeDocument/2006/relationships/tags" Target="../tags/tag1182.xml"/><Relationship Id="rId118" Type="http://schemas.openxmlformats.org/officeDocument/2006/relationships/tags" Target="../tags/tag1187.xml"/><Relationship Id="rId134" Type="http://schemas.openxmlformats.org/officeDocument/2006/relationships/tags" Target="../tags/tag1203.xml"/><Relationship Id="rId139" Type="http://schemas.openxmlformats.org/officeDocument/2006/relationships/tags" Target="../tags/tag1208.xml"/><Relationship Id="rId80" Type="http://schemas.openxmlformats.org/officeDocument/2006/relationships/tags" Target="../tags/tag1149.xml"/><Relationship Id="rId85" Type="http://schemas.openxmlformats.org/officeDocument/2006/relationships/tags" Target="../tags/tag1154.xml"/><Relationship Id="rId12" Type="http://schemas.openxmlformats.org/officeDocument/2006/relationships/tags" Target="../tags/tag1081.xml"/><Relationship Id="rId17" Type="http://schemas.openxmlformats.org/officeDocument/2006/relationships/tags" Target="../tags/tag1086.xml"/><Relationship Id="rId33" Type="http://schemas.openxmlformats.org/officeDocument/2006/relationships/tags" Target="../tags/tag1102.xml"/><Relationship Id="rId38" Type="http://schemas.openxmlformats.org/officeDocument/2006/relationships/tags" Target="../tags/tag1107.xml"/><Relationship Id="rId59" Type="http://schemas.openxmlformats.org/officeDocument/2006/relationships/tags" Target="../tags/tag1128.xml"/><Relationship Id="rId103" Type="http://schemas.openxmlformats.org/officeDocument/2006/relationships/tags" Target="../tags/tag1172.xml"/><Relationship Id="rId108" Type="http://schemas.openxmlformats.org/officeDocument/2006/relationships/tags" Target="../tags/tag1177.xml"/><Relationship Id="rId124" Type="http://schemas.openxmlformats.org/officeDocument/2006/relationships/tags" Target="../tags/tag1193.xml"/><Relationship Id="rId129" Type="http://schemas.openxmlformats.org/officeDocument/2006/relationships/tags" Target="../tags/tag1198.xml"/><Relationship Id="rId54" Type="http://schemas.openxmlformats.org/officeDocument/2006/relationships/tags" Target="../tags/tag1123.xml"/><Relationship Id="rId70" Type="http://schemas.openxmlformats.org/officeDocument/2006/relationships/tags" Target="../tags/tag1139.xml"/><Relationship Id="rId75" Type="http://schemas.openxmlformats.org/officeDocument/2006/relationships/tags" Target="../tags/tag1144.xml"/><Relationship Id="rId91" Type="http://schemas.openxmlformats.org/officeDocument/2006/relationships/tags" Target="../tags/tag1160.xml"/><Relationship Id="rId96" Type="http://schemas.openxmlformats.org/officeDocument/2006/relationships/tags" Target="../tags/tag1165.xml"/><Relationship Id="rId140" Type="http://schemas.openxmlformats.org/officeDocument/2006/relationships/tags" Target="../tags/tag1209.xml"/><Relationship Id="rId1" Type="http://schemas.openxmlformats.org/officeDocument/2006/relationships/tags" Target="../tags/tag1070.xml"/><Relationship Id="rId6" Type="http://schemas.openxmlformats.org/officeDocument/2006/relationships/tags" Target="../tags/tag1075.xml"/><Relationship Id="rId23" Type="http://schemas.openxmlformats.org/officeDocument/2006/relationships/tags" Target="../tags/tag1092.xml"/><Relationship Id="rId28" Type="http://schemas.openxmlformats.org/officeDocument/2006/relationships/tags" Target="../tags/tag1097.xml"/><Relationship Id="rId49" Type="http://schemas.openxmlformats.org/officeDocument/2006/relationships/tags" Target="../tags/tag1118.xml"/><Relationship Id="rId114" Type="http://schemas.openxmlformats.org/officeDocument/2006/relationships/tags" Target="../tags/tag1183.xml"/><Relationship Id="rId119" Type="http://schemas.openxmlformats.org/officeDocument/2006/relationships/tags" Target="../tags/tag1188.xml"/><Relationship Id="rId44" Type="http://schemas.openxmlformats.org/officeDocument/2006/relationships/tags" Target="../tags/tag1113.xml"/><Relationship Id="rId60" Type="http://schemas.openxmlformats.org/officeDocument/2006/relationships/tags" Target="../tags/tag1129.xml"/><Relationship Id="rId65" Type="http://schemas.openxmlformats.org/officeDocument/2006/relationships/tags" Target="../tags/tag1134.xml"/><Relationship Id="rId81" Type="http://schemas.openxmlformats.org/officeDocument/2006/relationships/tags" Target="../tags/tag1150.xml"/><Relationship Id="rId86" Type="http://schemas.openxmlformats.org/officeDocument/2006/relationships/tags" Target="../tags/tag1155.xml"/><Relationship Id="rId130" Type="http://schemas.openxmlformats.org/officeDocument/2006/relationships/tags" Target="../tags/tag1199.xml"/><Relationship Id="rId135" Type="http://schemas.openxmlformats.org/officeDocument/2006/relationships/tags" Target="../tags/tag1204.xml"/><Relationship Id="rId13" Type="http://schemas.openxmlformats.org/officeDocument/2006/relationships/tags" Target="../tags/tag1082.xml"/><Relationship Id="rId18" Type="http://schemas.openxmlformats.org/officeDocument/2006/relationships/tags" Target="../tags/tag1087.xml"/><Relationship Id="rId39" Type="http://schemas.openxmlformats.org/officeDocument/2006/relationships/tags" Target="../tags/tag1108.xml"/><Relationship Id="rId109" Type="http://schemas.openxmlformats.org/officeDocument/2006/relationships/tags" Target="../tags/tag1178.xml"/><Relationship Id="rId34" Type="http://schemas.openxmlformats.org/officeDocument/2006/relationships/tags" Target="../tags/tag1103.xml"/><Relationship Id="rId50" Type="http://schemas.openxmlformats.org/officeDocument/2006/relationships/tags" Target="../tags/tag1119.xml"/><Relationship Id="rId55" Type="http://schemas.openxmlformats.org/officeDocument/2006/relationships/tags" Target="../tags/tag1124.xml"/><Relationship Id="rId76" Type="http://schemas.openxmlformats.org/officeDocument/2006/relationships/tags" Target="../tags/tag1145.xml"/><Relationship Id="rId97" Type="http://schemas.openxmlformats.org/officeDocument/2006/relationships/tags" Target="../tags/tag1166.xml"/><Relationship Id="rId104" Type="http://schemas.openxmlformats.org/officeDocument/2006/relationships/tags" Target="../tags/tag1173.xml"/><Relationship Id="rId120" Type="http://schemas.openxmlformats.org/officeDocument/2006/relationships/tags" Target="../tags/tag1189.xml"/><Relationship Id="rId125" Type="http://schemas.openxmlformats.org/officeDocument/2006/relationships/tags" Target="../tags/tag1194.xml"/><Relationship Id="rId141" Type="http://schemas.openxmlformats.org/officeDocument/2006/relationships/slideLayout" Target="../slideLayouts/slideLayout2.xml"/><Relationship Id="rId7" Type="http://schemas.openxmlformats.org/officeDocument/2006/relationships/tags" Target="../tags/tag1076.xml"/><Relationship Id="rId71" Type="http://schemas.openxmlformats.org/officeDocument/2006/relationships/tags" Target="../tags/tag1140.xml"/><Relationship Id="rId92" Type="http://schemas.openxmlformats.org/officeDocument/2006/relationships/tags" Target="../tags/tag1161.xml"/><Relationship Id="rId2" Type="http://schemas.openxmlformats.org/officeDocument/2006/relationships/tags" Target="../tags/tag1071.xml"/><Relationship Id="rId29" Type="http://schemas.openxmlformats.org/officeDocument/2006/relationships/tags" Target="../tags/tag1098.xml"/><Relationship Id="rId24" Type="http://schemas.openxmlformats.org/officeDocument/2006/relationships/tags" Target="../tags/tag1093.xml"/><Relationship Id="rId40" Type="http://schemas.openxmlformats.org/officeDocument/2006/relationships/tags" Target="../tags/tag1109.xml"/><Relationship Id="rId45" Type="http://schemas.openxmlformats.org/officeDocument/2006/relationships/tags" Target="../tags/tag1114.xml"/><Relationship Id="rId66" Type="http://schemas.openxmlformats.org/officeDocument/2006/relationships/tags" Target="../tags/tag1135.xml"/><Relationship Id="rId87" Type="http://schemas.openxmlformats.org/officeDocument/2006/relationships/tags" Target="../tags/tag1156.xml"/><Relationship Id="rId110" Type="http://schemas.openxmlformats.org/officeDocument/2006/relationships/tags" Target="../tags/tag1179.xml"/><Relationship Id="rId115" Type="http://schemas.openxmlformats.org/officeDocument/2006/relationships/tags" Target="../tags/tag1184.xml"/><Relationship Id="rId131" Type="http://schemas.openxmlformats.org/officeDocument/2006/relationships/tags" Target="../tags/tag1200.xml"/><Relationship Id="rId136" Type="http://schemas.openxmlformats.org/officeDocument/2006/relationships/tags" Target="../tags/tag1205.xml"/><Relationship Id="rId61" Type="http://schemas.openxmlformats.org/officeDocument/2006/relationships/tags" Target="../tags/tag1130.xml"/><Relationship Id="rId82" Type="http://schemas.openxmlformats.org/officeDocument/2006/relationships/tags" Target="../tags/tag1151.xml"/><Relationship Id="rId19" Type="http://schemas.openxmlformats.org/officeDocument/2006/relationships/tags" Target="../tags/tag1088.xml"/><Relationship Id="rId14" Type="http://schemas.openxmlformats.org/officeDocument/2006/relationships/tags" Target="../tags/tag1083.xml"/><Relationship Id="rId30" Type="http://schemas.openxmlformats.org/officeDocument/2006/relationships/tags" Target="../tags/tag1099.xml"/><Relationship Id="rId35" Type="http://schemas.openxmlformats.org/officeDocument/2006/relationships/tags" Target="../tags/tag1104.xml"/><Relationship Id="rId56" Type="http://schemas.openxmlformats.org/officeDocument/2006/relationships/tags" Target="../tags/tag1125.xml"/><Relationship Id="rId77" Type="http://schemas.openxmlformats.org/officeDocument/2006/relationships/tags" Target="../tags/tag1146.xml"/><Relationship Id="rId100" Type="http://schemas.openxmlformats.org/officeDocument/2006/relationships/tags" Target="../tags/tag1169.xml"/><Relationship Id="rId105" Type="http://schemas.openxmlformats.org/officeDocument/2006/relationships/tags" Target="../tags/tag1174.xml"/><Relationship Id="rId126" Type="http://schemas.openxmlformats.org/officeDocument/2006/relationships/tags" Target="../tags/tag1195.xml"/><Relationship Id="rId8" Type="http://schemas.openxmlformats.org/officeDocument/2006/relationships/tags" Target="../tags/tag1077.xml"/><Relationship Id="rId51" Type="http://schemas.openxmlformats.org/officeDocument/2006/relationships/tags" Target="../tags/tag1120.xml"/><Relationship Id="rId72" Type="http://schemas.openxmlformats.org/officeDocument/2006/relationships/tags" Target="../tags/tag1141.xml"/><Relationship Id="rId93" Type="http://schemas.openxmlformats.org/officeDocument/2006/relationships/tags" Target="../tags/tag1162.xml"/><Relationship Id="rId98" Type="http://schemas.openxmlformats.org/officeDocument/2006/relationships/tags" Target="../tags/tag1167.xml"/><Relationship Id="rId121" Type="http://schemas.openxmlformats.org/officeDocument/2006/relationships/tags" Target="../tags/tag1190.xml"/><Relationship Id="rId142" Type="http://schemas.openxmlformats.org/officeDocument/2006/relationships/image" Target="../media/image8.png"/><Relationship Id="rId3" Type="http://schemas.openxmlformats.org/officeDocument/2006/relationships/tags" Target="../tags/tag1072.xml"/><Relationship Id="rId25" Type="http://schemas.openxmlformats.org/officeDocument/2006/relationships/tags" Target="../tags/tag1094.xml"/><Relationship Id="rId46" Type="http://schemas.openxmlformats.org/officeDocument/2006/relationships/tags" Target="../tags/tag1115.xml"/><Relationship Id="rId67" Type="http://schemas.openxmlformats.org/officeDocument/2006/relationships/tags" Target="../tags/tag1136.xml"/><Relationship Id="rId116" Type="http://schemas.openxmlformats.org/officeDocument/2006/relationships/tags" Target="../tags/tag1185.xml"/><Relationship Id="rId137" Type="http://schemas.openxmlformats.org/officeDocument/2006/relationships/tags" Target="../tags/tag1206.xml"/><Relationship Id="rId20" Type="http://schemas.openxmlformats.org/officeDocument/2006/relationships/tags" Target="../tags/tag1089.xml"/><Relationship Id="rId41" Type="http://schemas.openxmlformats.org/officeDocument/2006/relationships/tags" Target="../tags/tag1110.xml"/><Relationship Id="rId62" Type="http://schemas.openxmlformats.org/officeDocument/2006/relationships/tags" Target="../tags/tag1131.xml"/><Relationship Id="rId83" Type="http://schemas.openxmlformats.org/officeDocument/2006/relationships/tags" Target="../tags/tag1152.xml"/><Relationship Id="rId88" Type="http://schemas.openxmlformats.org/officeDocument/2006/relationships/tags" Target="../tags/tag1157.xml"/><Relationship Id="rId111" Type="http://schemas.openxmlformats.org/officeDocument/2006/relationships/tags" Target="../tags/tag1180.xml"/><Relationship Id="rId132" Type="http://schemas.openxmlformats.org/officeDocument/2006/relationships/tags" Target="../tags/tag1201.xml"/><Relationship Id="rId15" Type="http://schemas.openxmlformats.org/officeDocument/2006/relationships/tags" Target="../tags/tag1084.xml"/><Relationship Id="rId36" Type="http://schemas.openxmlformats.org/officeDocument/2006/relationships/tags" Target="../tags/tag1105.xml"/><Relationship Id="rId57" Type="http://schemas.openxmlformats.org/officeDocument/2006/relationships/tags" Target="../tags/tag1126.xml"/><Relationship Id="rId106" Type="http://schemas.openxmlformats.org/officeDocument/2006/relationships/tags" Target="../tags/tag1175.xml"/><Relationship Id="rId127" Type="http://schemas.openxmlformats.org/officeDocument/2006/relationships/tags" Target="../tags/tag1196.xml"/><Relationship Id="rId10" Type="http://schemas.openxmlformats.org/officeDocument/2006/relationships/tags" Target="../tags/tag1079.xml"/><Relationship Id="rId31" Type="http://schemas.openxmlformats.org/officeDocument/2006/relationships/tags" Target="../tags/tag1100.xml"/><Relationship Id="rId52" Type="http://schemas.openxmlformats.org/officeDocument/2006/relationships/tags" Target="../tags/tag1121.xml"/><Relationship Id="rId73" Type="http://schemas.openxmlformats.org/officeDocument/2006/relationships/tags" Target="../tags/tag1142.xml"/><Relationship Id="rId78" Type="http://schemas.openxmlformats.org/officeDocument/2006/relationships/tags" Target="../tags/tag1147.xml"/><Relationship Id="rId94" Type="http://schemas.openxmlformats.org/officeDocument/2006/relationships/tags" Target="../tags/tag1163.xml"/><Relationship Id="rId99" Type="http://schemas.openxmlformats.org/officeDocument/2006/relationships/tags" Target="../tags/tag1168.xml"/><Relationship Id="rId101" Type="http://schemas.openxmlformats.org/officeDocument/2006/relationships/tags" Target="../tags/tag1170.xml"/><Relationship Id="rId122" Type="http://schemas.openxmlformats.org/officeDocument/2006/relationships/tags" Target="../tags/tag1191.xml"/><Relationship Id="rId4" Type="http://schemas.openxmlformats.org/officeDocument/2006/relationships/tags" Target="../tags/tag1073.xml"/><Relationship Id="rId9" Type="http://schemas.openxmlformats.org/officeDocument/2006/relationships/tags" Target="../tags/tag1078.xml"/><Relationship Id="rId26" Type="http://schemas.openxmlformats.org/officeDocument/2006/relationships/tags" Target="../tags/tag1095.xml"/><Relationship Id="rId47" Type="http://schemas.openxmlformats.org/officeDocument/2006/relationships/tags" Target="../tags/tag1116.xml"/><Relationship Id="rId68" Type="http://schemas.openxmlformats.org/officeDocument/2006/relationships/tags" Target="../tags/tag1137.xml"/><Relationship Id="rId89" Type="http://schemas.openxmlformats.org/officeDocument/2006/relationships/tags" Target="../tags/tag1158.xml"/><Relationship Id="rId112" Type="http://schemas.openxmlformats.org/officeDocument/2006/relationships/tags" Target="../tags/tag1181.xml"/><Relationship Id="rId133" Type="http://schemas.openxmlformats.org/officeDocument/2006/relationships/tags" Target="../tags/tag1202.xml"/><Relationship Id="rId16" Type="http://schemas.openxmlformats.org/officeDocument/2006/relationships/tags" Target="../tags/tag1085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tags" Target="../tags/tag1326.xml"/><Relationship Id="rId21" Type="http://schemas.openxmlformats.org/officeDocument/2006/relationships/tags" Target="../tags/tag1230.xml"/><Relationship Id="rId42" Type="http://schemas.openxmlformats.org/officeDocument/2006/relationships/tags" Target="../tags/tag1251.xml"/><Relationship Id="rId63" Type="http://schemas.openxmlformats.org/officeDocument/2006/relationships/tags" Target="../tags/tag1272.xml"/><Relationship Id="rId84" Type="http://schemas.openxmlformats.org/officeDocument/2006/relationships/tags" Target="../tags/tag1293.xml"/><Relationship Id="rId138" Type="http://schemas.openxmlformats.org/officeDocument/2006/relationships/tags" Target="../tags/tag1347.xml"/><Relationship Id="rId159" Type="http://schemas.openxmlformats.org/officeDocument/2006/relationships/tags" Target="../tags/tag1368.xml"/><Relationship Id="rId170" Type="http://schemas.openxmlformats.org/officeDocument/2006/relationships/tags" Target="../tags/tag1379.xml"/><Relationship Id="rId107" Type="http://schemas.openxmlformats.org/officeDocument/2006/relationships/tags" Target="../tags/tag1316.xml"/><Relationship Id="rId11" Type="http://schemas.openxmlformats.org/officeDocument/2006/relationships/tags" Target="../tags/tag1220.xml"/><Relationship Id="rId32" Type="http://schemas.openxmlformats.org/officeDocument/2006/relationships/tags" Target="../tags/tag1241.xml"/><Relationship Id="rId53" Type="http://schemas.openxmlformats.org/officeDocument/2006/relationships/tags" Target="../tags/tag1262.xml"/><Relationship Id="rId74" Type="http://schemas.openxmlformats.org/officeDocument/2006/relationships/tags" Target="../tags/tag1283.xml"/><Relationship Id="rId128" Type="http://schemas.openxmlformats.org/officeDocument/2006/relationships/tags" Target="../tags/tag1337.xml"/><Relationship Id="rId149" Type="http://schemas.openxmlformats.org/officeDocument/2006/relationships/tags" Target="../tags/tag1358.xml"/><Relationship Id="rId5" Type="http://schemas.openxmlformats.org/officeDocument/2006/relationships/tags" Target="../tags/tag1214.xml"/><Relationship Id="rId95" Type="http://schemas.openxmlformats.org/officeDocument/2006/relationships/tags" Target="../tags/tag1304.xml"/><Relationship Id="rId160" Type="http://schemas.openxmlformats.org/officeDocument/2006/relationships/tags" Target="../tags/tag1369.xml"/><Relationship Id="rId181" Type="http://schemas.openxmlformats.org/officeDocument/2006/relationships/tags" Target="../tags/tag1390.xml"/><Relationship Id="rId22" Type="http://schemas.openxmlformats.org/officeDocument/2006/relationships/tags" Target="../tags/tag1231.xml"/><Relationship Id="rId43" Type="http://schemas.openxmlformats.org/officeDocument/2006/relationships/tags" Target="../tags/tag1252.xml"/><Relationship Id="rId64" Type="http://schemas.openxmlformats.org/officeDocument/2006/relationships/tags" Target="../tags/tag1273.xml"/><Relationship Id="rId118" Type="http://schemas.openxmlformats.org/officeDocument/2006/relationships/tags" Target="../tags/tag1327.xml"/><Relationship Id="rId139" Type="http://schemas.openxmlformats.org/officeDocument/2006/relationships/tags" Target="../tags/tag1348.xml"/><Relationship Id="rId85" Type="http://schemas.openxmlformats.org/officeDocument/2006/relationships/tags" Target="../tags/tag1294.xml"/><Relationship Id="rId150" Type="http://schemas.openxmlformats.org/officeDocument/2006/relationships/tags" Target="../tags/tag1359.xml"/><Relationship Id="rId171" Type="http://schemas.openxmlformats.org/officeDocument/2006/relationships/tags" Target="../tags/tag1380.xml"/><Relationship Id="rId12" Type="http://schemas.openxmlformats.org/officeDocument/2006/relationships/tags" Target="../tags/tag1221.xml"/><Relationship Id="rId33" Type="http://schemas.openxmlformats.org/officeDocument/2006/relationships/tags" Target="../tags/tag1242.xml"/><Relationship Id="rId108" Type="http://schemas.openxmlformats.org/officeDocument/2006/relationships/tags" Target="../tags/tag1317.xml"/><Relationship Id="rId129" Type="http://schemas.openxmlformats.org/officeDocument/2006/relationships/tags" Target="../tags/tag1338.xml"/><Relationship Id="rId54" Type="http://schemas.openxmlformats.org/officeDocument/2006/relationships/tags" Target="../tags/tag1263.xml"/><Relationship Id="rId75" Type="http://schemas.openxmlformats.org/officeDocument/2006/relationships/tags" Target="../tags/tag1284.xml"/><Relationship Id="rId96" Type="http://schemas.openxmlformats.org/officeDocument/2006/relationships/tags" Target="../tags/tag1305.xml"/><Relationship Id="rId140" Type="http://schemas.openxmlformats.org/officeDocument/2006/relationships/tags" Target="../tags/tag1349.xml"/><Relationship Id="rId161" Type="http://schemas.openxmlformats.org/officeDocument/2006/relationships/tags" Target="../tags/tag1370.xml"/><Relationship Id="rId182" Type="http://schemas.openxmlformats.org/officeDocument/2006/relationships/tags" Target="../tags/tag1391.xml"/><Relationship Id="rId6" Type="http://schemas.openxmlformats.org/officeDocument/2006/relationships/tags" Target="../tags/tag1215.xml"/><Relationship Id="rId23" Type="http://schemas.openxmlformats.org/officeDocument/2006/relationships/tags" Target="../tags/tag1232.xml"/><Relationship Id="rId119" Type="http://schemas.openxmlformats.org/officeDocument/2006/relationships/tags" Target="../tags/tag1328.xml"/><Relationship Id="rId44" Type="http://schemas.openxmlformats.org/officeDocument/2006/relationships/tags" Target="../tags/tag1253.xml"/><Relationship Id="rId65" Type="http://schemas.openxmlformats.org/officeDocument/2006/relationships/tags" Target="../tags/tag1274.xml"/><Relationship Id="rId86" Type="http://schemas.openxmlformats.org/officeDocument/2006/relationships/tags" Target="../tags/tag1295.xml"/><Relationship Id="rId130" Type="http://schemas.openxmlformats.org/officeDocument/2006/relationships/tags" Target="../tags/tag1339.xml"/><Relationship Id="rId151" Type="http://schemas.openxmlformats.org/officeDocument/2006/relationships/tags" Target="../tags/tag1360.xml"/><Relationship Id="rId172" Type="http://schemas.openxmlformats.org/officeDocument/2006/relationships/tags" Target="../tags/tag1381.xml"/><Relationship Id="rId13" Type="http://schemas.openxmlformats.org/officeDocument/2006/relationships/tags" Target="../tags/tag1222.xml"/><Relationship Id="rId18" Type="http://schemas.openxmlformats.org/officeDocument/2006/relationships/tags" Target="../tags/tag1227.xml"/><Relationship Id="rId39" Type="http://schemas.openxmlformats.org/officeDocument/2006/relationships/tags" Target="../tags/tag1248.xml"/><Relationship Id="rId109" Type="http://schemas.openxmlformats.org/officeDocument/2006/relationships/tags" Target="../tags/tag1318.xml"/><Relationship Id="rId34" Type="http://schemas.openxmlformats.org/officeDocument/2006/relationships/tags" Target="../tags/tag1243.xml"/><Relationship Id="rId50" Type="http://schemas.openxmlformats.org/officeDocument/2006/relationships/tags" Target="../tags/tag1259.xml"/><Relationship Id="rId55" Type="http://schemas.openxmlformats.org/officeDocument/2006/relationships/tags" Target="../tags/tag1264.xml"/><Relationship Id="rId76" Type="http://schemas.openxmlformats.org/officeDocument/2006/relationships/tags" Target="../tags/tag1285.xml"/><Relationship Id="rId97" Type="http://schemas.openxmlformats.org/officeDocument/2006/relationships/tags" Target="../tags/tag1306.xml"/><Relationship Id="rId104" Type="http://schemas.openxmlformats.org/officeDocument/2006/relationships/tags" Target="../tags/tag1313.xml"/><Relationship Id="rId120" Type="http://schemas.openxmlformats.org/officeDocument/2006/relationships/tags" Target="../tags/tag1329.xml"/><Relationship Id="rId125" Type="http://schemas.openxmlformats.org/officeDocument/2006/relationships/tags" Target="../tags/tag1334.xml"/><Relationship Id="rId141" Type="http://schemas.openxmlformats.org/officeDocument/2006/relationships/tags" Target="../tags/tag1350.xml"/><Relationship Id="rId146" Type="http://schemas.openxmlformats.org/officeDocument/2006/relationships/tags" Target="../tags/tag1355.xml"/><Relationship Id="rId167" Type="http://schemas.openxmlformats.org/officeDocument/2006/relationships/tags" Target="../tags/tag1376.xml"/><Relationship Id="rId188" Type="http://schemas.openxmlformats.org/officeDocument/2006/relationships/tags" Target="../tags/tag1397.xml"/><Relationship Id="rId7" Type="http://schemas.openxmlformats.org/officeDocument/2006/relationships/tags" Target="../tags/tag1216.xml"/><Relationship Id="rId71" Type="http://schemas.openxmlformats.org/officeDocument/2006/relationships/tags" Target="../tags/tag1280.xml"/><Relationship Id="rId92" Type="http://schemas.openxmlformats.org/officeDocument/2006/relationships/tags" Target="../tags/tag1301.xml"/><Relationship Id="rId162" Type="http://schemas.openxmlformats.org/officeDocument/2006/relationships/tags" Target="../tags/tag1371.xml"/><Relationship Id="rId183" Type="http://schemas.openxmlformats.org/officeDocument/2006/relationships/tags" Target="../tags/tag1392.xml"/><Relationship Id="rId2" Type="http://schemas.openxmlformats.org/officeDocument/2006/relationships/tags" Target="../tags/tag1211.xml"/><Relationship Id="rId29" Type="http://schemas.openxmlformats.org/officeDocument/2006/relationships/tags" Target="../tags/tag1238.xml"/><Relationship Id="rId24" Type="http://schemas.openxmlformats.org/officeDocument/2006/relationships/tags" Target="../tags/tag1233.xml"/><Relationship Id="rId40" Type="http://schemas.openxmlformats.org/officeDocument/2006/relationships/tags" Target="../tags/tag1249.xml"/><Relationship Id="rId45" Type="http://schemas.openxmlformats.org/officeDocument/2006/relationships/tags" Target="../tags/tag1254.xml"/><Relationship Id="rId66" Type="http://schemas.openxmlformats.org/officeDocument/2006/relationships/tags" Target="../tags/tag1275.xml"/><Relationship Id="rId87" Type="http://schemas.openxmlformats.org/officeDocument/2006/relationships/tags" Target="../tags/tag1296.xml"/><Relationship Id="rId110" Type="http://schemas.openxmlformats.org/officeDocument/2006/relationships/tags" Target="../tags/tag1319.xml"/><Relationship Id="rId115" Type="http://schemas.openxmlformats.org/officeDocument/2006/relationships/tags" Target="../tags/tag1324.xml"/><Relationship Id="rId131" Type="http://schemas.openxmlformats.org/officeDocument/2006/relationships/tags" Target="../tags/tag1340.xml"/><Relationship Id="rId136" Type="http://schemas.openxmlformats.org/officeDocument/2006/relationships/tags" Target="../tags/tag1345.xml"/><Relationship Id="rId157" Type="http://schemas.openxmlformats.org/officeDocument/2006/relationships/tags" Target="../tags/tag1366.xml"/><Relationship Id="rId178" Type="http://schemas.openxmlformats.org/officeDocument/2006/relationships/tags" Target="../tags/tag1387.xml"/><Relationship Id="rId61" Type="http://schemas.openxmlformats.org/officeDocument/2006/relationships/tags" Target="../tags/tag1270.xml"/><Relationship Id="rId82" Type="http://schemas.openxmlformats.org/officeDocument/2006/relationships/tags" Target="../tags/tag1291.xml"/><Relationship Id="rId152" Type="http://schemas.openxmlformats.org/officeDocument/2006/relationships/tags" Target="../tags/tag1361.xml"/><Relationship Id="rId173" Type="http://schemas.openxmlformats.org/officeDocument/2006/relationships/tags" Target="../tags/tag1382.xml"/><Relationship Id="rId19" Type="http://schemas.openxmlformats.org/officeDocument/2006/relationships/tags" Target="../tags/tag1228.xml"/><Relationship Id="rId14" Type="http://schemas.openxmlformats.org/officeDocument/2006/relationships/tags" Target="../tags/tag1223.xml"/><Relationship Id="rId30" Type="http://schemas.openxmlformats.org/officeDocument/2006/relationships/tags" Target="../tags/tag1239.xml"/><Relationship Id="rId35" Type="http://schemas.openxmlformats.org/officeDocument/2006/relationships/tags" Target="../tags/tag1244.xml"/><Relationship Id="rId56" Type="http://schemas.openxmlformats.org/officeDocument/2006/relationships/tags" Target="../tags/tag1265.xml"/><Relationship Id="rId77" Type="http://schemas.openxmlformats.org/officeDocument/2006/relationships/tags" Target="../tags/tag1286.xml"/><Relationship Id="rId100" Type="http://schemas.openxmlformats.org/officeDocument/2006/relationships/tags" Target="../tags/tag1309.xml"/><Relationship Id="rId105" Type="http://schemas.openxmlformats.org/officeDocument/2006/relationships/tags" Target="../tags/tag1314.xml"/><Relationship Id="rId126" Type="http://schemas.openxmlformats.org/officeDocument/2006/relationships/tags" Target="../tags/tag1335.xml"/><Relationship Id="rId147" Type="http://schemas.openxmlformats.org/officeDocument/2006/relationships/tags" Target="../tags/tag1356.xml"/><Relationship Id="rId168" Type="http://schemas.openxmlformats.org/officeDocument/2006/relationships/tags" Target="../tags/tag1377.xml"/><Relationship Id="rId8" Type="http://schemas.openxmlformats.org/officeDocument/2006/relationships/tags" Target="../tags/tag1217.xml"/><Relationship Id="rId51" Type="http://schemas.openxmlformats.org/officeDocument/2006/relationships/tags" Target="../tags/tag1260.xml"/><Relationship Id="rId72" Type="http://schemas.openxmlformats.org/officeDocument/2006/relationships/tags" Target="../tags/tag1281.xml"/><Relationship Id="rId93" Type="http://schemas.openxmlformats.org/officeDocument/2006/relationships/tags" Target="../tags/tag1302.xml"/><Relationship Id="rId98" Type="http://schemas.openxmlformats.org/officeDocument/2006/relationships/tags" Target="../tags/tag1307.xml"/><Relationship Id="rId121" Type="http://schemas.openxmlformats.org/officeDocument/2006/relationships/tags" Target="../tags/tag1330.xml"/><Relationship Id="rId142" Type="http://schemas.openxmlformats.org/officeDocument/2006/relationships/tags" Target="../tags/tag1351.xml"/><Relationship Id="rId163" Type="http://schemas.openxmlformats.org/officeDocument/2006/relationships/tags" Target="../tags/tag1372.xml"/><Relationship Id="rId184" Type="http://schemas.openxmlformats.org/officeDocument/2006/relationships/tags" Target="../tags/tag1393.xml"/><Relationship Id="rId189" Type="http://schemas.openxmlformats.org/officeDocument/2006/relationships/slideLayout" Target="../slideLayouts/slideLayout2.xml"/><Relationship Id="rId3" Type="http://schemas.openxmlformats.org/officeDocument/2006/relationships/tags" Target="../tags/tag1212.xml"/><Relationship Id="rId25" Type="http://schemas.openxmlformats.org/officeDocument/2006/relationships/tags" Target="../tags/tag1234.xml"/><Relationship Id="rId46" Type="http://schemas.openxmlformats.org/officeDocument/2006/relationships/tags" Target="../tags/tag1255.xml"/><Relationship Id="rId67" Type="http://schemas.openxmlformats.org/officeDocument/2006/relationships/tags" Target="../tags/tag1276.xml"/><Relationship Id="rId116" Type="http://schemas.openxmlformats.org/officeDocument/2006/relationships/tags" Target="../tags/tag1325.xml"/><Relationship Id="rId137" Type="http://schemas.openxmlformats.org/officeDocument/2006/relationships/tags" Target="../tags/tag1346.xml"/><Relationship Id="rId158" Type="http://schemas.openxmlformats.org/officeDocument/2006/relationships/tags" Target="../tags/tag1367.xml"/><Relationship Id="rId20" Type="http://schemas.openxmlformats.org/officeDocument/2006/relationships/tags" Target="../tags/tag1229.xml"/><Relationship Id="rId41" Type="http://schemas.openxmlformats.org/officeDocument/2006/relationships/tags" Target="../tags/tag1250.xml"/><Relationship Id="rId62" Type="http://schemas.openxmlformats.org/officeDocument/2006/relationships/tags" Target="../tags/tag1271.xml"/><Relationship Id="rId83" Type="http://schemas.openxmlformats.org/officeDocument/2006/relationships/tags" Target="../tags/tag1292.xml"/><Relationship Id="rId88" Type="http://schemas.openxmlformats.org/officeDocument/2006/relationships/tags" Target="../tags/tag1297.xml"/><Relationship Id="rId111" Type="http://schemas.openxmlformats.org/officeDocument/2006/relationships/tags" Target="../tags/tag1320.xml"/><Relationship Id="rId132" Type="http://schemas.openxmlformats.org/officeDocument/2006/relationships/tags" Target="../tags/tag1341.xml"/><Relationship Id="rId153" Type="http://schemas.openxmlformats.org/officeDocument/2006/relationships/tags" Target="../tags/tag1362.xml"/><Relationship Id="rId174" Type="http://schemas.openxmlformats.org/officeDocument/2006/relationships/tags" Target="../tags/tag1383.xml"/><Relationship Id="rId179" Type="http://schemas.openxmlformats.org/officeDocument/2006/relationships/tags" Target="../tags/tag1388.xml"/><Relationship Id="rId190" Type="http://schemas.openxmlformats.org/officeDocument/2006/relationships/image" Target="../media/image9.png"/><Relationship Id="rId15" Type="http://schemas.openxmlformats.org/officeDocument/2006/relationships/tags" Target="../tags/tag1224.xml"/><Relationship Id="rId36" Type="http://schemas.openxmlformats.org/officeDocument/2006/relationships/tags" Target="../tags/tag1245.xml"/><Relationship Id="rId57" Type="http://schemas.openxmlformats.org/officeDocument/2006/relationships/tags" Target="../tags/tag1266.xml"/><Relationship Id="rId106" Type="http://schemas.openxmlformats.org/officeDocument/2006/relationships/tags" Target="../tags/tag1315.xml"/><Relationship Id="rId127" Type="http://schemas.openxmlformats.org/officeDocument/2006/relationships/tags" Target="../tags/tag1336.xml"/><Relationship Id="rId10" Type="http://schemas.openxmlformats.org/officeDocument/2006/relationships/tags" Target="../tags/tag1219.xml"/><Relationship Id="rId31" Type="http://schemas.openxmlformats.org/officeDocument/2006/relationships/tags" Target="../tags/tag1240.xml"/><Relationship Id="rId52" Type="http://schemas.openxmlformats.org/officeDocument/2006/relationships/tags" Target="../tags/tag1261.xml"/><Relationship Id="rId73" Type="http://schemas.openxmlformats.org/officeDocument/2006/relationships/tags" Target="../tags/tag1282.xml"/><Relationship Id="rId78" Type="http://schemas.openxmlformats.org/officeDocument/2006/relationships/tags" Target="../tags/tag1287.xml"/><Relationship Id="rId94" Type="http://schemas.openxmlformats.org/officeDocument/2006/relationships/tags" Target="../tags/tag1303.xml"/><Relationship Id="rId99" Type="http://schemas.openxmlformats.org/officeDocument/2006/relationships/tags" Target="../tags/tag1308.xml"/><Relationship Id="rId101" Type="http://schemas.openxmlformats.org/officeDocument/2006/relationships/tags" Target="../tags/tag1310.xml"/><Relationship Id="rId122" Type="http://schemas.openxmlformats.org/officeDocument/2006/relationships/tags" Target="../tags/tag1331.xml"/><Relationship Id="rId143" Type="http://schemas.openxmlformats.org/officeDocument/2006/relationships/tags" Target="../tags/tag1352.xml"/><Relationship Id="rId148" Type="http://schemas.openxmlformats.org/officeDocument/2006/relationships/tags" Target="../tags/tag1357.xml"/><Relationship Id="rId164" Type="http://schemas.openxmlformats.org/officeDocument/2006/relationships/tags" Target="../tags/tag1373.xml"/><Relationship Id="rId169" Type="http://schemas.openxmlformats.org/officeDocument/2006/relationships/tags" Target="../tags/tag1378.xml"/><Relationship Id="rId185" Type="http://schemas.openxmlformats.org/officeDocument/2006/relationships/tags" Target="../tags/tag1394.xml"/><Relationship Id="rId4" Type="http://schemas.openxmlformats.org/officeDocument/2006/relationships/tags" Target="../tags/tag1213.xml"/><Relationship Id="rId9" Type="http://schemas.openxmlformats.org/officeDocument/2006/relationships/tags" Target="../tags/tag1218.xml"/><Relationship Id="rId180" Type="http://schemas.openxmlformats.org/officeDocument/2006/relationships/tags" Target="../tags/tag1389.xml"/><Relationship Id="rId26" Type="http://schemas.openxmlformats.org/officeDocument/2006/relationships/tags" Target="../tags/tag1235.xml"/><Relationship Id="rId47" Type="http://schemas.openxmlformats.org/officeDocument/2006/relationships/tags" Target="../tags/tag1256.xml"/><Relationship Id="rId68" Type="http://schemas.openxmlformats.org/officeDocument/2006/relationships/tags" Target="../tags/tag1277.xml"/><Relationship Id="rId89" Type="http://schemas.openxmlformats.org/officeDocument/2006/relationships/tags" Target="../tags/tag1298.xml"/><Relationship Id="rId112" Type="http://schemas.openxmlformats.org/officeDocument/2006/relationships/tags" Target="../tags/tag1321.xml"/><Relationship Id="rId133" Type="http://schemas.openxmlformats.org/officeDocument/2006/relationships/tags" Target="../tags/tag1342.xml"/><Relationship Id="rId154" Type="http://schemas.openxmlformats.org/officeDocument/2006/relationships/tags" Target="../tags/tag1363.xml"/><Relationship Id="rId175" Type="http://schemas.openxmlformats.org/officeDocument/2006/relationships/tags" Target="../tags/tag1384.xml"/><Relationship Id="rId16" Type="http://schemas.openxmlformats.org/officeDocument/2006/relationships/tags" Target="../tags/tag1225.xml"/><Relationship Id="rId37" Type="http://schemas.openxmlformats.org/officeDocument/2006/relationships/tags" Target="../tags/tag1246.xml"/><Relationship Id="rId58" Type="http://schemas.openxmlformats.org/officeDocument/2006/relationships/tags" Target="../tags/tag1267.xml"/><Relationship Id="rId79" Type="http://schemas.openxmlformats.org/officeDocument/2006/relationships/tags" Target="../tags/tag1288.xml"/><Relationship Id="rId102" Type="http://schemas.openxmlformats.org/officeDocument/2006/relationships/tags" Target="../tags/tag1311.xml"/><Relationship Id="rId123" Type="http://schemas.openxmlformats.org/officeDocument/2006/relationships/tags" Target="../tags/tag1332.xml"/><Relationship Id="rId144" Type="http://schemas.openxmlformats.org/officeDocument/2006/relationships/tags" Target="../tags/tag1353.xml"/><Relationship Id="rId90" Type="http://schemas.openxmlformats.org/officeDocument/2006/relationships/tags" Target="../tags/tag1299.xml"/><Relationship Id="rId165" Type="http://schemas.openxmlformats.org/officeDocument/2006/relationships/tags" Target="../tags/tag1374.xml"/><Relationship Id="rId186" Type="http://schemas.openxmlformats.org/officeDocument/2006/relationships/tags" Target="../tags/tag1395.xml"/><Relationship Id="rId27" Type="http://schemas.openxmlformats.org/officeDocument/2006/relationships/tags" Target="../tags/tag1236.xml"/><Relationship Id="rId48" Type="http://schemas.openxmlformats.org/officeDocument/2006/relationships/tags" Target="../tags/tag1257.xml"/><Relationship Id="rId69" Type="http://schemas.openxmlformats.org/officeDocument/2006/relationships/tags" Target="../tags/tag1278.xml"/><Relationship Id="rId113" Type="http://schemas.openxmlformats.org/officeDocument/2006/relationships/tags" Target="../tags/tag1322.xml"/><Relationship Id="rId134" Type="http://schemas.openxmlformats.org/officeDocument/2006/relationships/tags" Target="../tags/tag1343.xml"/><Relationship Id="rId80" Type="http://schemas.openxmlformats.org/officeDocument/2006/relationships/tags" Target="../tags/tag1289.xml"/><Relationship Id="rId155" Type="http://schemas.openxmlformats.org/officeDocument/2006/relationships/tags" Target="../tags/tag1364.xml"/><Relationship Id="rId176" Type="http://schemas.openxmlformats.org/officeDocument/2006/relationships/tags" Target="../tags/tag1385.xml"/><Relationship Id="rId17" Type="http://schemas.openxmlformats.org/officeDocument/2006/relationships/tags" Target="../tags/tag1226.xml"/><Relationship Id="rId38" Type="http://schemas.openxmlformats.org/officeDocument/2006/relationships/tags" Target="../tags/tag1247.xml"/><Relationship Id="rId59" Type="http://schemas.openxmlformats.org/officeDocument/2006/relationships/tags" Target="../tags/tag1268.xml"/><Relationship Id="rId103" Type="http://schemas.openxmlformats.org/officeDocument/2006/relationships/tags" Target="../tags/tag1312.xml"/><Relationship Id="rId124" Type="http://schemas.openxmlformats.org/officeDocument/2006/relationships/tags" Target="../tags/tag1333.xml"/><Relationship Id="rId70" Type="http://schemas.openxmlformats.org/officeDocument/2006/relationships/tags" Target="../tags/tag1279.xml"/><Relationship Id="rId91" Type="http://schemas.openxmlformats.org/officeDocument/2006/relationships/tags" Target="../tags/tag1300.xml"/><Relationship Id="rId145" Type="http://schemas.openxmlformats.org/officeDocument/2006/relationships/tags" Target="../tags/tag1354.xml"/><Relationship Id="rId166" Type="http://schemas.openxmlformats.org/officeDocument/2006/relationships/tags" Target="../tags/tag1375.xml"/><Relationship Id="rId187" Type="http://schemas.openxmlformats.org/officeDocument/2006/relationships/tags" Target="../tags/tag1396.xml"/><Relationship Id="rId1" Type="http://schemas.openxmlformats.org/officeDocument/2006/relationships/tags" Target="../tags/tag1210.xml"/><Relationship Id="rId28" Type="http://schemas.openxmlformats.org/officeDocument/2006/relationships/tags" Target="../tags/tag1237.xml"/><Relationship Id="rId49" Type="http://schemas.openxmlformats.org/officeDocument/2006/relationships/tags" Target="../tags/tag1258.xml"/><Relationship Id="rId114" Type="http://schemas.openxmlformats.org/officeDocument/2006/relationships/tags" Target="../tags/tag1323.xml"/><Relationship Id="rId60" Type="http://schemas.openxmlformats.org/officeDocument/2006/relationships/tags" Target="../tags/tag1269.xml"/><Relationship Id="rId81" Type="http://schemas.openxmlformats.org/officeDocument/2006/relationships/tags" Target="../tags/tag1290.xml"/><Relationship Id="rId135" Type="http://schemas.openxmlformats.org/officeDocument/2006/relationships/tags" Target="../tags/tag1344.xml"/><Relationship Id="rId156" Type="http://schemas.openxmlformats.org/officeDocument/2006/relationships/tags" Target="../tags/tag1365.xml"/><Relationship Id="rId177" Type="http://schemas.openxmlformats.org/officeDocument/2006/relationships/tags" Target="../tags/tag13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№4</a:t>
            </a:r>
            <a:endParaRPr lang="ru-RU" sz="36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31032" y="620688"/>
            <a:ext cx="8712968" cy="123110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Определите эквивалентное сопротивление участка цепи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между контактами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если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= 16 Ом.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Рисунок 1"/>
          <p:cNvPicPr>
            <a:picLocks noChangeAspect="1" noChangeArrowheads="1"/>
          </p:cNvPicPr>
          <p:nvPr/>
        </p:nvPicPr>
        <p:blipFill>
          <a:blip r:embed="rId135" cstate="print"/>
          <a:srcRect/>
          <a:stretch>
            <a:fillRect/>
          </a:stretch>
        </p:blipFill>
        <p:spPr bwMode="auto">
          <a:xfrm>
            <a:off x="3203848" y="1686694"/>
            <a:ext cx="2903749" cy="167029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57200" y="1695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SMARTInkShape-Group7"/>
          <p:cNvGrpSpPr/>
          <p:nvPr/>
        </p:nvGrpSpPr>
        <p:grpSpPr>
          <a:xfrm>
            <a:off x="2838496" y="2495550"/>
            <a:ext cx="209505" cy="228590"/>
            <a:chOff x="2838496" y="2495550"/>
            <a:chExt cx="209505" cy="228590"/>
          </a:xfrm>
        </p:grpSpPr>
        <p:sp>
          <p:nvSpPr>
            <p:cNvPr id="5" name="SMARTInkShape-3"/>
            <p:cNvSpPr/>
            <p:nvPr>
              <p:custDataLst>
                <p:tags r:id="rId132"/>
              </p:custDataLst>
            </p:nvPr>
          </p:nvSpPr>
          <p:spPr>
            <a:xfrm>
              <a:off x="2971800" y="25146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"/>
            <p:cNvSpPr/>
            <p:nvPr>
              <p:custDataLst>
                <p:tags r:id="rId133"/>
              </p:custDataLst>
            </p:nvPr>
          </p:nvSpPr>
          <p:spPr>
            <a:xfrm>
              <a:off x="2838496" y="2495550"/>
              <a:ext cx="209505" cy="228590"/>
            </a:xfrm>
            <a:custGeom>
              <a:avLst/>
              <a:gdLst/>
              <a:ahLst/>
              <a:cxnLst/>
              <a:rect l="0" t="0" r="0" b="0"/>
              <a:pathLst>
                <a:path w="209505" h="228590">
                  <a:moveTo>
                    <a:pt x="171404" y="0"/>
                  </a:moveTo>
                  <a:lnTo>
                    <a:pt x="171404" y="0"/>
                  </a:lnTo>
                  <a:lnTo>
                    <a:pt x="180926" y="0"/>
                  </a:lnTo>
                  <a:lnTo>
                    <a:pt x="180929" y="19050"/>
                  </a:lnTo>
                  <a:lnTo>
                    <a:pt x="199584" y="37705"/>
                  </a:lnTo>
                  <a:lnTo>
                    <a:pt x="208145" y="38065"/>
                  </a:lnTo>
                  <a:lnTo>
                    <a:pt x="208598" y="39135"/>
                  </a:lnTo>
                  <a:lnTo>
                    <a:pt x="209503" y="47615"/>
                  </a:lnTo>
                  <a:lnTo>
                    <a:pt x="209504" y="38110"/>
                  </a:lnTo>
                  <a:lnTo>
                    <a:pt x="201304" y="29900"/>
                  </a:lnTo>
                  <a:lnTo>
                    <a:pt x="191894" y="28691"/>
                  </a:lnTo>
                  <a:lnTo>
                    <a:pt x="176302" y="28578"/>
                  </a:lnTo>
                  <a:lnTo>
                    <a:pt x="170758" y="31399"/>
                  </a:lnTo>
                  <a:lnTo>
                    <a:pt x="163633" y="36776"/>
                  </a:lnTo>
                  <a:lnTo>
                    <a:pt x="154621" y="38897"/>
                  </a:lnTo>
                  <a:lnTo>
                    <a:pt x="145735" y="44569"/>
                  </a:lnTo>
                  <a:lnTo>
                    <a:pt x="133251" y="47021"/>
                  </a:lnTo>
                  <a:lnTo>
                    <a:pt x="130093" y="47223"/>
                  </a:lnTo>
                  <a:lnTo>
                    <a:pt x="123763" y="50268"/>
                  </a:lnTo>
                  <a:lnTo>
                    <a:pt x="78140" y="85745"/>
                  </a:lnTo>
                  <a:lnTo>
                    <a:pt x="44439" y="117476"/>
                  </a:lnTo>
                  <a:lnTo>
                    <a:pt x="23239" y="149401"/>
                  </a:lnTo>
                  <a:lnTo>
                    <a:pt x="17019" y="169290"/>
                  </a:lnTo>
                  <a:lnTo>
                    <a:pt x="2602" y="190310"/>
                  </a:lnTo>
                  <a:lnTo>
                    <a:pt x="109" y="207657"/>
                  </a:lnTo>
                  <a:lnTo>
                    <a:pt x="0" y="214046"/>
                  </a:lnTo>
                  <a:lnTo>
                    <a:pt x="1042" y="215722"/>
                  </a:lnTo>
                  <a:lnTo>
                    <a:pt x="2796" y="216840"/>
                  </a:lnTo>
                  <a:lnTo>
                    <a:pt x="5024" y="217585"/>
                  </a:lnTo>
                  <a:lnTo>
                    <a:pt x="19254" y="226418"/>
                  </a:lnTo>
                  <a:lnTo>
                    <a:pt x="47586" y="228543"/>
                  </a:lnTo>
                  <a:lnTo>
                    <a:pt x="65337" y="228589"/>
                  </a:lnTo>
                  <a:lnTo>
                    <a:pt x="74169" y="225773"/>
                  </a:lnTo>
                  <a:lnTo>
                    <a:pt x="82680" y="222052"/>
                  </a:lnTo>
                  <a:lnTo>
                    <a:pt x="120319" y="218094"/>
                  </a:lnTo>
                  <a:lnTo>
                    <a:pt x="133248" y="211551"/>
                  </a:lnTo>
                  <a:lnTo>
                    <a:pt x="171394" y="209550"/>
                  </a:lnTo>
                  <a:lnTo>
                    <a:pt x="161879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SMARTInkShape-Group8"/>
          <p:cNvGrpSpPr/>
          <p:nvPr/>
        </p:nvGrpSpPr>
        <p:grpSpPr>
          <a:xfrm>
            <a:off x="4620065" y="1657350"/>
            <a:ext cx="228030" cy="847596"/>
            <a:chOff x="4620065" y="1657350"/>
            <a:chExt cx="228030" cy="847596"/>
          </a:xfrm>
        </p:grpSpPr>
        <p:sp>
          <p:nvSpPr>
            <p:cNvPr id="8" name="SMARTInkShape-5"/>
            <p:cNvSpPr/>
            <p:nvPr>
              <p:custDataLst>
                <p:tags r:id="rId128"/>
              </p:custDataLst>
            </p:nvPr>
          </p:nvSpPr>
          <p:spPr>
            <a:xfrm>
              <a:off x="4648631" y="1657350"/>
              <a:ext cx="104345" cy="171017"/>
            </a:xfrm>
            <a:custGeom>
              <a:avLst/>
              <a:gdLst/>
              <a:ahLst/>
              <a:cxnLst/>
              <a:rect l="0" t="0" r="0" b="0"/>
              <a:pathLst>
                <a:path w="104345" h="171017">
                  <a:moveTo>
                    <a:pt x="85294" y="38100"/>
                  </a:moveTo>
                  <a:lnTo>
                    <a:pt x="85294" y="38100"/>
                  </a:lnTo>
                  <a:lnTo>
                    <a:pt x="85294" y="29899"/>
                  </a:lnTo>
                  <a:lnTo>
                    <a:pt x="86352" y="29458"/>
                  </a:lnTo>
                  <a:lnTo>
                    <a:pt x="90350" y="28967"/>
                  </a:lnTo>
                  <a:lnTo>
                    <a:pt x="91839" y="27778"/>
                  </a:lnTo>
                  <a:lnTo>
                    <a:pt x="94426" y="20408"/>
                  </a:lnTo>
                  <a:lnTo>
                    <a:pt x="94785" y="10968"/>
                  </a:lnTo>
                  <a:lnTo>
                    <a:pt x="95855" y="10487"/>
                  </a:lnTo>
                  <a:lnTo>
                    <a:pt x="99865" y="9953"/>
                  </a:lnTo>
                  <a:lnTo>
                    <a:pt x="101358" y="8752"/>
                  </a:lnTo>
                  <a:lnTo>
                    <a:pt x="104342" y="7"/>
                  </a:lnTo>
                  <a:lnTo>
                    <a:pt x="104344" y="3"/>
                  </a:lnTo>
                  <a:lnTo>
                    <a:pt x="104344" y="0"/>
                  </a:lnTo>
                  <a:lnTo>
                    <a:pt x="96143" y="8201"/>
                  </a:lnTo>
                  <a:lnTo>
                    <a:pt x="94023" y="16868"/>
                  </a:lnTo>
                  <a:lnTo>
                    <a:pt x="88350" y="25694"/>
                  </a:lnTo>
                  <a:lnTo>
                    <a:pt x="85142" y="35012"/>
                  </a:lnTo>
                  <a:lnTo>
                    <a:pt x="59484" y="66677"/>
                  </a:lnTo>
                  <a:lnTo>
                    <a:pt x="52209" y="84432"/>
                  </a:lnTo>
                  <a:lnTo>
                    <a:pt x="34377" y="107558"/>
                  </a:lnTo>
                  <a:lnTo>
                    <a:pt x="22829" y="120572"/>
                  </a:lnTo>
                  <a:lnTo>
                    <a:pt x="9028" y="151319"/>
                  </a:lnTo>
                  <a:lnTo>
                    <a:pt x="1024" y="160319"/>
                  </a:lnTo>
                  <a:lnTo>
                    <a:pt x="0" y="166506"/>
                  </a:lnTo>
                  <a:lnTo>
                    <a:pt x="915" y="168154"/>
                  </a:lnTo>
                  <a:lnTo>
                    <a:pt x="2583" y="169252"/>
                  </a:lnTo>
                  <a:lnTo>
                    <a:pt x="7808" y="171016"/>
                  </a:lnTo>
                  <a:lnTo>
                    <a:pt x="18619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6"/>
            <p:cNvSpPr/>
            <p:nvPr>
              <p:custDataLst>
                <p:tags r:id="rId129"/>
              </p:custDataLst>
            </p:nvPr>
          </p:nvSpPr>
          <p:spPr>
            <a:xfrm>
              <a:off x="4658178" y="1666876"/>
              <a:ext cx="189917" cy="238125"/>
            </a:xfrm>
            <a:custGeom>
              <a:avLst/>
              <a:gdLst/>
              <a:ahLst/>
              <a:cxnLst/>
              <a:rect l="0" t="0" r="0" b="0"/>
              <a:pathLst>
                <a:path w="189917" h="238125">
                  <a:moveTo>
                    <a:pt x="104322" y="38099"/>
                  </a:moveTo>
                  <a:lnTo>
                    <a:pt x="104322" y="38099"/>
                  </a:lnTo>
                  <a:lnTo>
                    <a:pt x="104322" y="33043"/>
                  </a:lnTo>
                  <a:lnTo>
                    <a:pt x="103264" y="31553"/>
                  </a:lnTo>
                  <a:lnTo>
                    <a:pt x="101500" y="30560"/>
                  </a:lnTo>
                  <a:lnTo>
                    <a:pt x="96121" y="28966"/>
                  </a:lnTo>
                  <a:lnTo>
                    <a:pt x="87454" y="22106"/>
                  </a:lnTo>
                  <a:lnTo>
                    <a:pt x="76265" y="19168"/>
                  </a:lnTo>
                  <a:lnTo>
                    <a:pt x="66258" y="9559"/>
                  </a:lnTo>
                  <a:lnTo>
                    <a:pt x="74426" y="1326"/>
                  </a:lnTo>
                  <a:lnTo>
                    <a:pt x="80412" y="392"/>
                  </a:lnTo>
                  <a:lnTo>
                    <a:pt x="125235" y="2"/>
                  </a:lnTo>
                  <a:lnTo>
                    <a:pt x="135683" y="0"/>
                  </a:lnTo>
                  <a:lnTo>
                    <a:pt x="142250" y="2822"/>
                  </a:lnTo>
                  <a:lnTo>
                    <a:pt x="148696" y="6545"/>
                  </a:lnTo>
                  <a:lnTo>
                    <a:pt x="161456" y="8935"/>
                  </a:lnTo>
                  <a:lnTo>
                    <a:pt x="164637" y="9132"/>
                  </a:lnTo>
                  <a:lnTo>
                    <a:pt x="166757" y="10321"/>
                  </a:lnTo>
                  <a:lnTo>
                    <a:pt x="168170" y="12172"/>
                  </a:lnTo>
                  <a:lnTo>
                    <a:pt x="170439" y="17691"/>
                  </a:lnTo>
                  <a:lnTo>
                    <a:pt x="170832" y="23703"/>
                  </a:lnTo>
                  <a:lnTo>
                    <a:pt x="169828" y="25327"/>
                  </a:lnTo>
                  <a:lnTo>
                    <a:pt x="168101" y="26409"/>
                  </a:lnTo>
                  <a:lnTo>
                    <a:pt x="165891" y="27131"/>
                  </a:lnTo>
                  <a:lnTo>
                    <a:pt x="148603" y="41705"/>
                  </a:lnTo>
                  <a:lnTo>
                    <a:pt x="130053" y="57206"/>
                  </a:lnTo>
                  <a:lnTo>
                    <a:pt x="90629" y="81493"/>
                  </a:lnTo>
                  <a:lnTo>
                    <a:pt x="68848" y="87711"/>
                  </a:lnTo>
                  <a:lnTo>
                    <a:pt x="47403" y="102126"/>
                  </a:lnTo>
                  <a:lnTo>
                    <a:pt x="44150" y="103009"/>
                  </a:lnTo>
                  <a:lnTo>
                    <a:pt x="41983" y="104656"/>
                  </a:lnTo>
                  <a:lnTo>
                    <a:pt x="37874" y="110971"/>
                  </a:lnTo>
                  <a:lnTo>
                    <a:pt x="28253" y="114260"/>
                  </a:lnTo>
                  <a:lnTo>
                    <a:pt x="75764" y="114299"/>
                  </a:lnTo>
                  <a:lnTo>
                    <a:pt x="121687" y="114299"/>
                  </a:lnTo>
                  <a:lnTo>
                    <a:pt x="130737" y="117121"/>
                  </a:lnTo>
                  <a:lnTo>
                    <a:pt x="138287" y="120845"/>
                  </a:lnTo>
                  <a:lnTo>
                    <a:pt x="148487" y="124000"/>
                  </a:lnTo>
                  <a:lnTo>
                    <a:pt x="158212" y="130109"/>
                  </a:lnTo>
                  <a:lnTo>
                    <a:pt x="167797" y="133447"/>
                  </a:lnTo>
                  <a:lnTo>
                    <a:pt x="185020" y="147501"/>
                  </a:lnTo>
                  <a:lnTo>
                    <a:pt x="187813" y="153044"/>
                  </a:lnTo>
                  <a:lnTo>
                    <a:pt x="189916" y="169605"/>
                  </a:lnTo>
                  <a:lnTo>
                    <a:pt x="179668" y="181568"/>
                  </a:lnTo>
                  <a:lnTo>
                    <a:pt x="173793" y="186529"/>
                  </a:lnTo>
                  <a:lnTo>
                    <a:pt x="161397" y="192537"/>
                  </a:lnTo>
                  <a:lnTo>
                    <a:pt x="134186" y="212843"/>
                  </a:lnTo>
                  <a:lnTo>
                    <a:pt x="116464" y="217228"/>
                  </a:lnTo>
                  <a:lnTo>
                    <a:pt x="85199" y="221653"/>
                  </a:lnTo>
                  <a:lnTo>
                    <a:pt x="66200" y="226541"/>
                  </a:lnTo>
                  <a:lnTo>
                    <a:pt x="54570" y="228743"/>
                  </a:lnTo>
                  <a:lnTo>
                    <a:pt x="41015" y="234874"/>
                  </a:lnTo>
                  <a:lnTo>
                    <a:pt x="0" y="238121"/>
                  </a:lnTo>
                  <a:lnTo>
                    <a:pt x="9072" y="2381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7"/>
            <p:cNvSpPr/>
            <p:nvPr>
              <p:custDataLst>
                <p:tags r:id="rId130"/>
              </p:custDataLst>
            </p:nvPr>
          </p:nvSpPr>
          <p:spPr>
            <a:xfrm>
              <a:off x="4620065" y="2266951"/>
              <a:ext cx="75761" cy="180975"/>
            </a:xfrm>
            <a:custGeom>
              <a:avLst/>
              <a:gdLst/>
              <a:ahLst/>
              <a:cxnLst/>
              <a:rect l="0" t="0" r="0" b="0"/>
              <a:pathLst>
                <a:path w="75761" h="180975">
                  <a:moveTo>
                    <a:pt x="56710" y="9524"/>
                  </a:moveTo>
                  <a:lnTo>
                    <a:pt x="56710" y="9524"/>
                  </a:lnTo>
                  <a:lnTo>
                    <a:pt x="61766" y="9524"/>
                  </a:lnTo>
                  <a:lnTo>
                    <a:pt x="63255" y="8466"/>
                  </a:lnTo>
                  <a:lnTo>
                    <a:pt x="64249" y="6702"/>
                  </a:lnTo>
                  <a:lnTo>
                    <a:pt x="66119" y="391"/>
                  </a:lnTo>
                  <a:lnTo>
                    <a:pt x="75726" y="0"/>
                  </a:lnTo>
                  <a:lnTo>
                    <a:pt x="75760" y="17333"/>
                  </a:lnTo>
                  <a:lnTo>
                    <a:pt x="69215" y="27373"/>
                  </a:lnTo>
                  <a:lnTo>
                    <a:pt x="66059" y="41741"/>
                  </a:lnTo>
                  <a:lnTo>
                    <a:pt x="59950" y="54230"/>
                  </a:lnTo>
                  <a:lnTo>
                    <a:pt x="56612" y="69807"/>
                  </a:lnTo>
                  <a:lnTo>
                    <a:pt x="41605" y="99396"/>
                  </a:lnTo>
                  <a:lnTo>
                    <a:pt x="37770" y="116704"/>
                  </a:lnTo>
                  <a:lnTo>
                    <a:pt x="30402" y="129005"/>
                  </a:lnTo>
                  <a:lnTo>
                    <a:pt x="13238" y="149121"/>
                  </a:lnTo>
                  <a:lnTo>
                    <a:pt x="7084" y="161904"/>
                  </a:lnTo>
                  <a:lnTo>
                    <a:pt x="2904" y="168265"/>
                  </a:lnTo>
                  <a:lnTo>
                    <a:pt x="0" y="179091"/>
                  </a:lnTo>
                  <a:lnTo>
                    <a:pt x="912" y="179719"/>
                  </a:lnTo>
                  <a:lnTo>
                    <a:pt x="9085" y="1809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8"/>
            <p:cNvSpPr/>
            <p:nvPr>
              <p:custDataLst>
                <p:tags r:id="rId131"/>
              </p:custDataLst>
            </p:nvPr>
          </p:nvSpPr>
          <p:spPr>
            <a:xfrm>
              <a:off x="4657763" y="2276509"/>
              <a:ext cx="171399" cy="228437"/>
            </a:xfrm>
            <a:custGeom>
              <a:avLst/>
              <a:gdLst/>
              <a:ahLst/>
              <a:cxnLst/>
              <a:rect l="0" t="0" r="0" b="0"/>
              <a:pathLst>
                <a:path w="171399" h="228437">
                  <a:moveTo>
                    <a:pt x="66637" y="28541"/>
                  </a:moveTo>
                  <a:lnTo>
                    <a:pt x="66637" y="28541"/>
                  </a:lnTo>
                  <a:lnTo>
                    <a:pt x="66637" y="23485"/>
                  </a:lnTo>
                  <a:lnTo>
                    <a:pt x="65579" y="21995"/>
                  </a:lnTo>
                  <a:lnTo>
                    <a:pt x="63815" y="21002"/>
                  </a:lnTo>
                  <a:lnTo>
                    <a:pt x="53380" y="19408"/>
                  </a:lnTo>
                  <a:lnTo>
                    <a:pt x="34839" y="19050"/>
                  </a:lnTo>
                  <a:lnTo>
                    <a:pt x="28515" y="16209"/>
                  </a:lnTo>
                  <a:lnTo>
                    <a:pt x="20889" y="10818"/>
                  </a:lnTo>
                  <a:lnTo>
                    <a:pt x="10975" y="9607"/>
                  </a:lnTo>
                  <a:lnTo>
                    <a:pt x="0" y="9491"/>
                  </a:lnTo>
                  <a:lnTo>
                    <a:pt x="8167" y="9491"/>
                  </a:lnTo>
                  <a:lnTo>
                    <a:pt x="16831" y="2945"/>
                  </a:lnTo>
                  <a:lnTo>
                    <a:pt x="22629" y="1290"/>
                  </a:lnTo>
                  <a:lnTo>
                    <a:pt x="64963" y="0"/>
                  </a:lnTo>
                  <a:lnTo>
                    <a:pt x="74006" y="2804"/>
                  </a:lnTo>
                  <a:lnTo>
                    <a:pt x="82612" y="6519"/>
                  </a:lnTo>
                  <a:lnTo>
                    <a:pt x="120326" y="10472"/>
                  </a:lnTo>
                  <a:lnTo>
                    <a:pt x="133256" y="19837"/>
                  </a:lnTo>
                  <a:lnTo>
                    <a:pt x="140944" y="26822"/>
                  </a:lnTo>
                  <a:lnTo>
                    <a:pt x="141996" y="30599"/>
                  </a:lnTo>
                  <a:lnTo>
                    <a:pt x="142276" y="33088"/>
                  </a:lnTo>
                  <a:lnTo>
                    <a:pt x="139765" y="38676"/>
                  </a:lnTo>
                  <a:lnTo>
                    <a:pt x="136180" y="44687"/>
                  </a:lnTo>
                  <a:lnTo>
                    <a:pt x="133103" y="54021"/>
                  </a:lnTo>
                  <a:lnTo>
                    <a:pt x="128634" y="60327"/>
                  </a:lnTo>
                  <a:lnTo>
                    <a:pt x="123119" y="63835"/>
                  </a:lnTo>
                  <a:lnTo>
                    <a:pt x="117141" y="66452"/>
                  </a:lnTo>
                  <a:lnTo>
                    <a:pt x="85682" y="92446"/>
                  </a:lnTo>
                  <a:lnTo>
                    <a:pt x="79335" y="95043"/>
                  </a:lnTo>
                  <a:lnTo>
                    <a:pt x="68518" y="103255"/>
                  </a:lnTo>
                  <a:lnTo>
                    <a:pt x="57120" y="104740"/>
                  </a:lnTo>
                  <a:lnTo>
                    <a:pt x="57115" y="104741"/>
                  </a:lnTo>
                  <a:lnTo>
                    <a:pt x="57112" y="99685"/>
                  </a:lnTo>
                  <a:lnTo>
                    <a:pt x="58171" y="98195"/>
                  </a:lnTo>
                  <a:lnTo>
                    <a:pt x="59934" y="97202"/>
                  </a:lnTo>
                  <a:lnTo>
                    <a:pt x="70369" y="95608"/>
                  </a:lnTo>
                  <a:lnTo>
                    <a:pt x="117439" y="95217"/>
                  </a:lnTo>
                  <a:lnTo>
                    <a:pt x="123787" y="98039"/>
                  </a:lnTo>
                  <a:lnTo>
                    <a:pt x="159333" y="120473"/>
                  </a:lnTo>
                  <a:lnTo>
                    <a:pt x="165338" y="122316"/>
                  </a:lnTo>
                  <a:lnTo>
                    <a:pt x="167362" y="123866"/>
                  </a:lnTo>
                  <a:lnTo>
                    <a:pt x="169612" y="128410"/>
                  </a:lnTo>
                  <a:lnTo>
                    <a:pt x="171398" y="156876"/>
                  </a:lnTo>
                  <a:lnTo>
                    <a:pt x="168584" y="162485"/>
                  </a:lnTo>
                  <a:lnTo>
                    <a:pt x="149022" y="184151"/>
                  </a:lnTo>
                  <a:lnTo>
                    <a:pt x="134556" y="193651"/>
                  </a:lnTo>
                  <a:lnTo>
                    <a:pt x="87488" y="213083"/>
                  </a:lnTo>
                  <a:lnTo>
                    <a:pt x="40830" y="226348"/>
                  </a:lnTo>
                  <a:lnTo>
                    <a:pt x="15999" y="228436"/>
                  </a:lnTo>
                  <a:lnTo>
                    <a:pt x="13829" y="227421"/>
                  </a:lnTo>
                  <a:lnTo>
                    <a:pt x="12381" y="225686"/>
                  </a:lnTo>
                  <a:lnTo>
                    <a:pt x="10059" y="220354"/>
                  </a:lnTo>
                  <a:lnTo>
                    <a:pt x="9656" y="214374"/>
                  </a:lnTo>
                  <a:lnTo>
                    <a:pt x="11716" y="211696"/>
                  </a:lnTo>
                  <a:lnTo>
                    <a:pt x="28537" y="1999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SMARTInkShape-Group9"/>
          <p:cNvGrpSpPr/>
          <p:nvPr/>
        </p:nvGrpSpPr>
        <p:grpSpPr>
          <a:xfrm>
            <a:off x="5305425" y="1990726"/>
            <a:ext cx="400051" cy="447675"/>
            <a:chOff x="5305425" y="1990726"/>
            <a:chExt cx="400051" cy="447675"/>
          </a:xfrm>
        </p:grpSpPr>
        <p:sp>
          <p:nvSpPr>
            <p:cNvPr id="13" name="SMARTInkShape-9"/>
            <p:cNvSpPr/>
            <p:nvPr>
              <p:custDataLst>
                <p:tags r:id="rId124"/>
              </p:custDataLst>
            </p:nvPr>
          </p:nvSpPr>
          <p:spPr>
            <a:xfrm>
              <a:off x="5676900" y="2390775"/>
              <a:ext cx="9526" cy="47626"/>
            </a:xfrm>
            <a:custGeom>
              <a:avLst/>
              <a:gdLst/>
              <a:ahLst/>
              <a:cxnLst/>
              <a:rect l="0" t="0" r="0" b="0"/>
              <a:pathLst>
                <a:path w="9526" h="47626">
                  <a:moveTo>
                    <a:pt x="9525" y="47625"/>
                  </a:moveTo>
                  <a:lnTo>
                    <a:pt x="9525" y="47625"/>
                  </a:lnTo>
                  <a:lnTo>
                    <a:pt x="9525" y="39424"/>
                  </a:lnTo>
                  <a:lnTo>
                    <a:pt x="8467" y="38983"/>
                  </a:lnTo>
                  <a:lnTo>
                    <a:pt x="393" y="38134"/>
                  </a:lnTo>
                  <a:lnTo>
                    <a:pt x="0" y="23529"/>
                  </a:lnTo>
                  <a:lnTo>
                    <a:pt x="1058" y="22036"/>
                  </a:lnTo>
                  <a:lnTo>
                    <a:pt x="2822" y="21041"/>
                  </a:lnTo>
                  <a:lnTo>
                    <a:pt x="5056" y="20377"/>
                  </a:lnTo>
                  <a:lnTo>
                    <a:pt x="6545" y="18876"/>
                  </a:lnTo>
                  <a:lnTo>
                    <a:pt x="8201" y="14387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0"/>
            <p:cNvSpPr/>
            <p:nvPr>
              <p:custDataLst>
                <p:tags r:id="rId125"/>
              </p:custDataLst>
            </p:nvPr>
          </p:nvSpPr>
          <p:spPr>
            <a:xfrm>
              <a:off x="5686425" y="2143125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9525" y="95250"/>
                  </a:moveTo>
                  <a:lnTo>
                    <a:pt x="9525" y="95250"/>
                  </a:lnTo>
                  <a:lnTo>
                    <a:pt x="9525" y="87049"/>
                  </a:lnTo>
                  <a:lnTo>
                    <a:pt x="8467" y="86608"/>
                  </a:lnTo>
                  <a:lnTo>
                    <a:pt x="4469" y="86117"/>
                  </a:lnTo>
                  <a:lnTo>
                    <a:pt x="2980" y="84928"/>
                  </a:lnTo>
                  <a:lnTo>
                    <a:pt x="34" y="76319"/>
                  </a:lnTo>
                  <a:lnTo>
                    <a:pt x="0" y="30018"/>
                  </a:lnTo>
                  <a:lnTo>
                    <a:pt x="15810" y="11732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1"/>
            <p:cNvSpPr/>
            <p:nvPr>
              <p:custDataLst>
                <p:tags r:id="rId126"/>
              </p:custDataLst>
            </p:nvPr>
          </p:nvSpPr>
          <p:spPr>
            <a:xfrm>
              <a:off x="5610225" y="2009775"/>
              <a:ext cx="57151" cy="47626"/>
            </a:xfrm>
            <a:custGeom>
              <a:avLst/>
              <a:gdLst/>
              <a:ahLst/>
              <a:cxnLst/>
              <a:rect l="0" t="0" r="0" b="0"/>
              <a:pathLst>
                <a:path w="57151" h="47626">
                  <a:moveTo>
                    <a:pt x="57150" y="47625"/>
                  </a:moveTo>
                  <a:lnTo>
                    <a:pt x="57150" y="47625"/>
                  </a:lnTo>
                  <a:lnTo>
                    <a:pt x="57150" y="39424"/>
                  </a:lnTo>
                  <a:lnTo>
                    <a:pt x="19478" y="42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2"/>
            <p:cNvSpPr/>
            <p:nvPr>
              <p:custDataLst>
                <p:tags r:id="rId127"/>
              </p:custDataLst>
            </p:nvPr>
          </p:nvSpPr>
          <p:spPr>
            <a:xfrm>
              <a:off x="5305425" y="1990726"/>
              <a:ext cx="114301" cy="19050"/>
            </a:xfrm>
            <a:custGeom>
              <a:avLst/>
              <a:gdLst/>
              <a:ahLst/>
              <a:cxnLst/>
              <a:rect l="0" t="0" r="0" b="0"/>
              <a:pathLst>
                <a:path w="114301" h="19050">
                  <a:moveTo>
                    <a:pt x="114300" y="19049"/>
                  </a:moveTo>
                  <a:lnTo>
                    <a:pt x="114300" y="19049"/>
                  </a:lnTo>
                  <a:lnTo>
                    <a:pt x="105168" y="19049"/>
                  </a:lnTo>
                  <a:lnTo>
                    <a:pt x="96608" y="10848"/>
                  </a:lnTo>
                  <a:lnTo>
                    <a:pt x="90596" y="9916"/>
                  </a:lnTo>
                  <a:lnTo>
                    <a:pt x="77952" y="9558"/>
                  </a:lnTo>
                  <a:lnTo>
                    <a:pt x="68941" y="2985"/>
                  </a:lnTo>
                  <a:lnTo>
                    <a:pt x="60056" y="884"/>
                  </a:lnTo>
                  <a:lnTo>
                    <a:pt x="24041" y="0"/>
                  </a:lnTo>
                  <a:lnTo>
                    <a:pt x="22378" y="1058"/>
                  </a:lnTo>
                  <a:lnTo>
                    <a:pt x="21268" y="2822"/>
                  </a:lnTo>
                  <a:lnTo>
                    <a:pt x="20529" y="5056"/>
                  </a:lnTo>
                  <a:lnTo>
                    <a:pt x="18977" y="6545"/>
                  </a:lnTo>
                  <a:lnTo>
                    <a:pt x="9562" y="9514"/>
                  </a:lnTo>
                  <a:lnTo>
                    <a:pt x="0" y="95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SMARTInkShape-Group10"/>
          <p:cNvGrpSpPr/>
          <p:nvPr/>
        </p:nvGrpSpPr>
        <p:grpSpPr>
          <a:xfrm>
            <a:off x="4543425" y="1981200"/>
            <a:ext cx="352426" cy="523876"/>
            <a:chOff x="4543425" y="1981200"/>
            <a:chExt cx="352426" cy="523876"/>
          </a:xfrm>
        </p:grpSpPr>
        <p:sp>
          <p:nvSpPr>
            <p:cNvPr id="18" name="SMARTInkShape-13"/>
            <p:cNvSpPr/>
            <p:nvPr>
              <p:custDataLst>
                <p:tags r:id="rId120"/>
              </p:custDataLst>
            </p:nvPr>
          </p:nvSpPr>
          <p:spPr>
            <a:xfrm>
              <a:off x="4610100" y="1981200"/>
              <a:ext cx="285751" cy="28541"/>
            </a:xfrm>
            <a:custGeom>
              <a:avLst/>
              <a:gdLst/>
              <a:ahLst/>
              <a:cxnLst/>
              <a:rect l="0" t="0" r="0" b="0"/>
              <a:pathLst>
                <a:path w="285751" h="28541">
                  <a:moveTo>
                    <a:pt x="285750" y="9525"/>
                  </a:moveTo>
                  <a:lnTo>
                    <a:pt x="285750" y="9525"/>
                  </a:lnTo>
                  <a:lnTo>
                    <a:pt x="241290" y="9525"/>
                  </a:lnTo>
                  <a:lnTo>
                    <a:pt x="225423" y="9525"/>
                  </a:lnTo>
                  <a:lnTo>
                    <a:pt x="223307" y="8467"/>
                  </a:lnTo>
                  <a:lnTo>
                    <a:pt x="221897" y="6703"/>
                  </a:lnTo>
                  <a:lnTo>
                    <a:pt x="220956" y="4469"/>
                  </a:lnTo>
                  <a:lnTo>
                    <a:pt x="219271" y="2979"/>
                  </a:lnTo>
                  <a:lnTo>
                    <a:pt x="214576" y="1324"/>
                  </a:lnTo>
                  <a:lnTo>
                    <a:pt x="169234" y="0"/>
                  </a:lnTo>
                  <a:lnTo>
                    <a:pt x="139572" y="0"/>
                  </a:lnTo>
                  <a:lnTo>
                    <a:pt x="133294" y="2822"/>
                  </a:lnTo>
                  <a:lnTo>
                    <a:pt x="130138" y="5056"/>
                  </a:lnTo>
                  <a:lnTo>
                    <a:pt x="115583" y="8201"/>
                  </a:lnTo>
                  <a:lnTo>
                    <a:pt x="98247" y="10322"/>
                  </a:lnTo>
                  <a:lnTo>
                    <a:pt x="70810" y="18144"/>
                  </a:lnTo>
                  <a:lnTo>
                    <a:pt x="59551" y="19840"/>
                  </a:lnTo>
                  <a:lnTo>
                    <a:pt x="36287" y="27216"/>
                  </a:lnTo>
                  <a:lnTo>
                    <a:pt x="11442" y="28540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4"/>
            <p:cNvSpPr/>
            <p:nvPr>
              <p:custDataLst>
                <p:tags r:id="rId121"/>
              </p:custDataLst>
            </p:nvPr>
          </p:nvSpPr>
          <p:spPr>
            <a:xfrm>
              <a:off x="4543425" y="2095510"/>
              <a:ext cx="9526" cy="123816"/>
            </a:xfrm>
            <a:custGeom>
              <a:avLst/>
              <a:gdLst/>
              <a:ahLst/>
              <a:cxnLst/>
              <a:rect l="0" t="0" r="0" b="0"/>
              <a:pathLst>
                <a:path w="9526" h="123816">
                  <a:moveTo>
                    <a:pt x="9525" y="9515"/>
                  </a:moveTo>
                  <a:lnTo>
                    <a:pt x="9525" y="9515"/>
                  </a:lnTo>
                  <a:lnTo>
                    <a:pt x="116" y="9515"/>
                  </a:lnTo>
                  <a:lnTo>
                    <a:pt x="0" y="0"/>
                  </a:lnTo>
                  <a:lnTo>
                    <a:pt x="0" y="44466"/>
                  </a:lnTo>
                  <a:lnTo>
                    <a:pt x="0" y="87566"/>
                  </a:lnTo>
                  <a:lnTo>
                    <a:pt x="0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5"/>
            <p:cNvSpPr/>
            <p:nvPr>
              <p:custDataLst>
                <p:tags r:id="rId122"/>
              </p:custDataLst>
            </p:nvPr>
          </p:nvSpPr>
          <p:spPr>
            <a:xfrm>
              <a:off x="4562478" y="2362200"/>
              <a:ext cx="28573" cy="47626"/>
            </a:xfrm>
            <a:custGeom>
              <a:avLst/>
              <a:gdLst/>
              <a:ahLst/>
              <a:cxnLst/>
              <a:rect l="0" t="0" r="0" b="0"/>
              <a:pathLst>
                <a:path w="28573" h="47626">
                  <a:moveTo>
                    <a:pt x="28572" y="0"/>
                  </a:moveTo>
                  <a:lnTo>
                    <a:pt x="28572" y="0"/>
                  </a:lnTo>
                  <a:lnTo>
                    <a:pt x="20371" y="8201"/>
                  </a:lnTo>
                  <a:lnTo>
                    <a:pt x="19440" y="14189"/>
                  </a:lnTo>
                  <a:lnTo>
                    <a:pt x="18251" y="15809"/>
                  </a:lnTo>
                  <a:lnTo>
                    <a:pt x="10880" y="18623"/>
                  </a:lnTo>
                  <a:lnTo>
                    <a:pt x="1440" y="19013"/>
                  </a:lnTo>
                  <a:lnTo>
                    <a:pt x="959" y="20083"/>
                  </a:lnTo>
                  <a:lnTo>
                    <a:pt x="0" y="42729"/>
                  </a:lnTo>
                  <a:lnTo>
                    <a:pt x="1057" y="44361"/>
                  </a:lnTo>
                  <a:lnTo>
                    <a:pt x="2820" y="45449"/>
                  </a:lnTo>
                  <a:lnTo>
                    <a:pt x="9522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6"/>
            <p:cNvSpPr/>
            <p:nvPr>
              <p:custDataLst>
                <p:tags r:id="rId123"/>
              </p:custDataLst>
            </p:nvPr>
          </p:nvSpPr>
          <p:spPr>
            <a:xfrm>
              <a:off x="4552950" y="2447925"/>
              <a:ext cx="28576" cy="57151"/>
            </a:xfrm>
            <a:custGeom>
              <a:avLst/>
              <a:gdLst/>
              <a:ahLst/>
              <a:cxnLst/>
              <a:rect l="0" t="0" r="0" b="0"/>
              <a:pathLst>
                <a:path w="28576" h="57151">
                  <a:moveTo>
                    <a:pt x="28575" y="0"/>
                  </a:moveTo>
                  <a:lnTo>
                    <a:pt x="28575" y="0"/>
                  </a:lnTo>
                  <a:lnTo>
                    <a:pt x="28575" y="5056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20374" y="9133"/>
                  </a:lnTo>
                  <a:lnTo>
                    <a:pt x="19638" y="12173"/>
                  </a:lnTo>
                  <a:lnTo>
                    <a:pt x="19443" y="14465"/>
                  </a:lnTo>
                  <a:lnTo>
                    <a:pt x="18254" y="15994"/>
                  </a:lnTo>
                  <a:lnTo>
                    <a:pt x="9927" y="18931"/>
                  </a:lnTo>
                  <a:lnTo>
                    <a:pt x="8491" y="35290"/>
                  </a:lnTo>
                  <a:lnTo>
                    <a:pt x="1991" y="47697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11"/>
          <p:cNvGrpSpPr/>
          <p:nvPr/>
        </p:nvGrpSpPr>
        <p:grpSpPr>
          <a:xfrm>
            <a:off x="6210338" y="2886075"/>
            <a:ext cx="314288" cy="457201"/>
            <a:chOff x="6210338" y="2886075"/>
            <a:chExt cx="314288" cy="457201"/>
          </a:xfrm>
        </p:grpSpPr>
        <p:sp>
          <p:nvSpPr>
            <p:cNvPr id="23" name="SMARTInkShape-17"/>
            <p:cNvSpPr/>
            <p:nvPr>
              <p:custDataLst>
                <p:tags r:id="rId116"/>
              </p:custDataLst>
            </p:nvPr>
          </p:nvSpPr>
          <p:spPr>
            <a:xfrm>
              <a:off x="6477000" y="2886075"/>
              <a:ext cx="47626" cy="19051"/>
            </a:xfrm>
            <a:custGeom>
              <a:avLst/>
              <a:gdLst/>
              <a:ahLst/>
              <a:cxnLst/>
              <a:rect l="0" t="0" r="0" b="0"/>
              <a:pathLst>
                <a:path w="47626" h="19051">
                  <a:moveTo>
                    <a:pt x="9525" y="9525"/>
                  </a:moveTo>
                  <a:lnTo>
                    <a:pt x="9525" y="9525"/>
                  </a:lnTo>
                  <a:lnTo>
                    <a:pt x="0" y="9525"/>
                  </a:lnTo>
                  <a:lnTo>
                    <a:pt x="0" y="18658"/>
                  </a:lnTo>
                  <a:lnTo>
                    <a:pt x="9132" y="19040"/>
                  </a:lnTo>
                  <a:lnTo>
                    <a:pt x="17692" y="10848"/>
                  </a:lnTo>
                  <a:lnTo>
                    <a:pt x="27132" y="9641"/>
                  </a:lnTo>
                  <a:lnTo>
                    <a:pt x="33203" y="9560"/>
                  </a:lnTo>
                  <a:lnTo>
                    <a:pt x="34836" y="8490"/>
                  </a:lnTo>
                  <a:lnTo>
                    <a:pt x="35924" y="6718"/>
                  </a:lnTo>
                  <a:lnTo>
                    <a:pt x="38100" y="0"/>
                  </a:lnTo>
                  <a:lnTo>
                    <a:pt x="19084" y="0"/>
                  </a:lnTo>
                  <a:lnTo>
                    <a:pt x="19050" y="9409"/>
                  </a:lnTo>
                  <a:lnTo>
                    <a:pt x="47499" y="9525"/>
                  </a:lnTo>
                  <a:lnTo>
                    <a:pt x="47625" y="10"/>
                  </a:lnTo>
                  <a:lnTo>
                    <a:pt x="47625" y="5060"/>
                  </a:lnTo>
                  <a:lnTo>
                    <a:pt x="46567" y="6548"/>
                  </a:lnTo>
                  <a:lnTo>
                    <a:pt x="44803" y="7540"/>
                  </a:lnTo>
                  <a:lnTo>
                    <a:pt x="39425" y="9133"/>
                  </a:lnTo>
                  <a:lnTo>
                    <a:pt x="38688" y="12173"/>
                  </a:lnTo>
                  <a:lnTo>
                    <a:pt x="38493" y="14465"/>
                  </a:lnTo>
                  <a:lnTo>
                    <a:pt x="37304" y="15994"/>
                  </a:lnTo>
                  <a:lnTo>
                    <a:pt x="2857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8"/>
            <p:cNvSpPr/>
            <p:nvPr>
              <p:custDataLst>
                <p:tags r:id="rId117"/>
              </p:custDataLst>
            </p:nvPr>
          </p:nvSpPr>
          <p:spPr>
            <a:xfrm>
              <a:off x="6210338" y="3048003"/>
              <a:ext cx="209397" cy="266533"/>
            </a:xfrm>
            <a:custGeom>
              <a:avLst/>
              <a:gdLst/>
              <a:ahLst/>
              <a:cxnLst/>
              <a:rect l="0" t="0" r="0" b="0"/>
              <a:pathLst>
                <a:path w="209397" h="266533">
                  <a:moveTo>
                    <a:pt x="199987" y="19047"/>
                  </a:moveTo>
                  <a:lnTo>
                    <a:pt x="199987" y="19047"/>
                  </a:lnTo>
                  <a:lnTo>
                    <a:pt x="199987" y="13991"/>
                  </a:lnTo>
                  <a:lnTo>
                    <a:pt x="201045" y="12501"/>
                  </a:lnTo>
                  <a:lnTo>
                    <a:pt x="202809" y="11508"/>
                  </a:lnTo>
                  <a:lnTo>
                    <a:pt x="208188" y="9914"/>
                  </a:lnTo>
                  <a:lnTo>
                    <a:pt x="208924" y="6875"/>
                  </a:lnTo>
                  <a:lnTo>
                    <a:pt x="209396" y="1355"/>
                  </a:lnTo>
                  <a:lnTo>
                    <a:pt x="208377" y="902"/>
                  </a:lnTo>
                  <a:lnTo>
                    <a:pt x="191820" y="0"/>
                  </a:lnTo>
                  <a:lnTo>
                    <a:pt x="185808" y="5055"/>
                  </a:lnTo>
                  <a:lnTo>
                    <a:pt x="183102" y="10359"/>
                  </a:lnTo>
                  <a:lnTo>
                    <a:pt x="182380" y="13255"/>
                  </a:lnTo>
                  <a:lnTo>
                    <a:pt x="180842" y="15186"/>
                  </a:lnTo>
                  <a:lnTo>
                    <a:pt x="176308" y="17331"/>
                  </a:lnTo>
                  <a:lnTo>
                    <a:pt x="174677" y="18961"/>
                  </a:lnTo>
                  <a:lnTo>
                    <a:pt x="149059" y="65022"/>
                  </a:lnTo>
                  <a:lnTo>
                    <a:pt x="139958" y="74052"/>
                  </a:lnTo>
                  <a:lnTo>
                    <a:pt x="129916" y="82652"/>
                  </a:lnTo>
                  <a:lnTo>
                    <a:pt x="91918" y="127965"/>
                  </a:lnTo>
                  <a:lnTo>
                    <a:pt x="53820" y="174471"/>
                  </a:lnTo>
                  <a:lnTo>
                    <a:pt x="38666" y="192662"/>
                  </a:lnTo>
                  <a:lnTo>
                    <a:pt x="12325" y="228406"/>
                  </a:lnTo>
                  <a:lnTo>
                    <a:pt x="9690" y="234862"/>
                  </a:lnTo>
                  <a:lnTo>
                    <a:pt x="3315" y="244447"/>
                  </a:lnTo>
                  <a:lnTo>
                    <a:pt x="956" y="253990"/>
                  </a:lnTo>
                  <a:lnTo>
                    <a:pt x="0" y="266139"/>
                  </a:lnTo>
                  <a:lnTo>
                    <a:pt x="5030" y="266532"/>
                  </a:lnTo>
                  <a:lnTo>
                    <a:pt x="10328" y="263801"/>
                  </a:lnTo>
                  <a:lnTo>
                    <a:pt x="19012" y="2571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9"/>
            <p:cNvSpPr/>
            <p:nvPr>
              <p:custDataLst>
                <p:tags r:id="rId118"/>
              </p:custDataLst>
            </p:nvPr>
          </p:nvSpPr>
          <p:spPr>
            <a:xfrm>
              <a:off x="6372618" y="3067050"/>
              <a:ext cx="56758" cy="276226"/>
            </a:xfrm>
            <a:custGeom>
              <a:avLst/>
              <a:gdLst/>
              <a:ahLst/>
              <a:cxnLst/>
              <a:rect l="0" t="0" r="0" b="0"/>
              <a:pathLst>
                <a:path w="56758" h="276226">
                  <a:moveTo>
                    <a:pt x="56757" y="0"/>
                  </a:moveTo>
                  <a:lnTo>
                    <a:pt x="56757" y="0"/>
                  </a:lnTo>
                  <a:lnTo>
                    <a:pt x="56757" y="22390"/>
                  </a:lnTo>
                  <a:lnTo>
                    <a:pt x="53935" y="28648"/>
                  </a:lnTo>
                  <a:lnTo>
                    <a:pt x="51701" y="31799"/>
                  </a:lnTo>
                  <a:lnTo>
                    <a:pt x="48556" y="46346"/>
                  </a:lnTo>
                  <a:lnTo>
                    <a:pt x="46436" y="63679"/>
                  </a:lnTo>
                  <a:lnTo>
                    <a:pt x="39744" y="86388"/>
                  </a:lnTo>
                  <a:lnTo>
                    <a:pt x="35489" y="104971"/>
                  </a:lnTo>
                  <a:lnTo>
                    <a:pt x="21284" y="142892"/>
                  </a:lnTo>
                  <a:lnTo>
                    <a:pt x="16613" y="161930"/>
                  </a:lnTo>
                  <a:lnTo>
                    <a:pt x="10609" y="182270"/>
                  </a:lnTo>
                  <a:lnTo>
                    <a:pt x="8100" y="226189"/>
                  </a:lnTo>
                  <a:lnTo>
                    <a:pt x="492" y="253092"/>
                  </a:lnTo>
                  <a:lnTo>
                    <a:pt x="0" y="259947"/>
                  </a:lnTo>
                  <a:lnTo>
                    <a:pt x="927" y="262198"/>
                  </a:lnTo>
                  <a:lnTo>
                    <a:pt x="2604" y="263698"/>
                  </a:lnTo>
                  <a:lnTo>
                    <a:pt x="4780" y="264699"/>
                  </a:lnTo>
                  <a:lnTo>
                    <a:pt x="6231" y="266424"/>
                  </a:lnTo>
                  <a:lnTo>
                    <a:pt x="9132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0"/>
            <p:cNvSpPr/>
            <p:nvPr>
              <p:custDataLst>
                <p:tags r:id="rId119"/>
              </p:custDataLst>
            </p:nvPr>
          </p:nvSpPr>
          <p:spPr>
            <a:xfrm>
              <a:off x="6277109" y="3200400"/>
              <a:ext cx="180842" cy="47626"/>
            </a:xfrm>
            <a:custGeom>
              <a:avLst/>
              <a:gdLst/>
              <a:ahLst/>
              <a:cxnLst/>
              <a:rect l="0" t="0" r="0" b="0"/>
              <a:pathLst>
                <a:path w="180842" h="47626">
                  <a:moveTo>
                    <a:pt x="85591" y="47625"/>
                  </a:moveTo>
                  <a:lnTo>
                    <a:pt x="85591" y="47625"/>
                  </a:lnTo>
                  <a:lnTo>
                    <a:pt x="80535" y="42569"/>
                  </a:lnTo>
                  <a:lnTo>
                    <a:pt x="75230" y="40086"/>
                  </a:lnTo>
                  <a:lnTo>
                    <a:pt x="44301" y="38135"/>
                  </a:lnTo>
                  <a:lnTo>
                    <a:pt x="5008" y="47509"/>
                  </a:lnTo>
                  <a:lnTo>
                    <a:pt x="3294" y="46490"/>
                  </a:lnTo>
                  <a:lnTo>
                    <a:pt x="2152" y="44751"/>
                  </a:lnTo>
                  <a:lnTo>
                    <a:pt x="0" y="38489"/>
                  </a:lnTo>
                  <a:lnTo>
                    <a:pt x="4962" y="38215"/>
                  </a:lnTo>
                  <a:lnTo>
                    <a:pt x="6438" y="37119"/>
                  </a:lnTo>
                  <a:lnTo>
                    <a:pt x="8079" y="33078"/>
                  </a:lnTo>
                  <a:lnTo>
                    <a:pt x="10633" y="31577"/>
                  </a:lnTo>
                  <a:lnTo>
                    <a:pt x="54137" y="23636"/>
                  </a:lnTo>
                  <a:lnTo>
                    <a:pt x="100168" y="6195"/>
                  </a:lnTo>
                  <a:lnTo>
                    <a:pt x="127668" y="1224"/>
                  </a:lnTo>
                  <a:lnTo>
                    <a:pt x="18084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12"/>
          <p:cNvGrpSpPr/>
          <p:nvPr/>
        </p:nvGrpSpPr>
        <p:grpSpPr>
          <a:xfrm>
            <a:off x="8467893" y="2886075"/>
            <a:ext cx="237954" cy="494895"/>
            <a:chOff x="8467893" y="2886075"/>
            <a:chExt cx="237954" cy="494895"/>
          </a:xfrm>
        </p:grpSpPr>
        <p:sp>
          <p:nvSpPr>
            <p:cNvPr id="28" name="SMARTInkShape-21"/>
            <p:cNvSpPr/>
            <p:nvPr>
              <p:custDataLst>
                <p:tags r:id="rId113"/>
              </p:custDataLst>
            </p:nvPr>
          </p:nvSpPr>
          <p:spPr>
            <a:xfrm>
              <a:off x="8477251" y="2886075"/>
              <a:ext cx="47625" cy="47510"/>
            </a:xfrm>
            <a:custGeom>
              <a:avLst/>
              <a:gdLst/>
              <a:ahLst/>
              <a:cxnLst/>
              <a:rect l="0" t="0" r="0" b="0"/>
              <a:pathLst>
                <a:path w="47625" h="47510">
                  <a:moveTo>
                    <a:pt x="38099" y="9525"/>
                  </a:moveTo>
                  <a:lnTo>
                    <a:pt x="38099" y="9525"/>
                  </a:lnTo>
                  <a:lnTo>
                    <a:pt x="28965" y="392"/>
                  </a:lnTo>
                  <a:lnTo>
                    <a:pt x="14003" y="0"/>
                  </a:lnTo>
                  <a:lnTo>
                    <a:pt x="12510" y="1058"/>
                  </a:lnTo>
                  <a:lnTo>
                    <a:pt x="11515" y="2822"/>
                  </a:lnTo>
                  <a:lnTo>
                    <a:pt x="9917" y="8201"/>
                  </a:lnTo>
                  <a:lnTo>
                    <a:pt x="6878" y="8936"/>
                  </a:lnTo>
                  <a:lnTo>
                    <a:pt x="4585" y="9133"/>
                  </a:lnTo>
                  <a:lnTo>
                    <a:pt x="3057" y="10322"/>
                  </a:lnTo>
                  <a:lnTo>
                    <a:pt x="119" y="18648"/>
                  </a:lnTo>
                  <a:lnTo>
                    <a:pt x="0" y="33512"/>
                  </a:lnTo>
                  <a:lnTo>
                    <a:pt x="1057" y="35042"/>
                  </a:lnTo>
                  <a:lnTo>
                    <a:pt x="2822" y="36061"/>
                  </a:lnTo>
                  <a:lnTo>
                    <a:pt x="9133" y="37981"/>
                  </a:lnTo>
                  <a:lnTo>
                    <a:pt x="14464" y="38065"/>
                  </a:lnTo>
                  <a:lnTo>
                    <a:pt x="15993" y="39135"/>
                  </a:lnTo>
                  <a:lnTo>
                    <a:pt x="17011" y="40907"/>
                  </a:lnTo>
                  <a:lnTo>
                    <a:pt x="17690" y="43146"/>
                  </a:lnTo>
                  <a:lnTo>
                    <a:pt x="19202" y="44639"/>
                  </a:lnTo>
                  <a:lnTo>
                    <a:pt x="27131" y="47232"/>
                  </a:lnTo>
                  <a:lnTo>
                    <a:pt x="33202" y="47509"/>
                  </a:lnTo>
                  <a:lnTo>
                    <a:pt x="34835" y="46489"/>
                  </a:lnTo>
                  <a:lnTo>
                    <a:pt x="35923" y="44751"/>
                  </a:lnTo>
                  <a:lnTo>
                    <a:pt x="36649" y="42534"/>
                  </a:lnTo>
                  <a:lnTo>
                    <a:pt x="38191" y="41056"/>
                  </a:lnTo>
                  <a:lnTo>
                    <a:pt x="47586" y="38110"/>
                  </a:lnTo>
                  <a:lnTo>
                    <a:pt x="47624" y="28691"/>
                  </a:lnTo>
                  <a:lnTo>
                    <a:pt x="38490" y="19446"/>
                  </a:lnTo>
                  <a:lnTo>
                    <a:pt x="19169" y="19050"/>
                  </a:lnTo>
                  <a:lnTo>
                    <a:pt x="19049" y="28540"/>
                  </a:lnTo>
                  <a:lnTo>
                    <a:pt x="28183" y="37707"/>
                  </a:lnTo>
                  <a:lnTo>
                    <a:pt x="47624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2"/>
            <p:cNvSpPr/>
            <p:nvPr>
              <p:custDataLst>
                <p:tags r:id="rId114"/>
              </p:custDataLst>
            </p:nvPr>
          </p:nvSpPr>
          <p:spPr>
            <a:xfrm>
              <a:off x="8467893" y="3114791"/>
              <a:ext cx="133183" cy="256880"/>
            </a:xfrm>
            <a:custGeom>
              <a:avLst/>
              <a:gdLst/>
              <a:ahLst/>
              <a:cxnLst/>
              <a:rect l="0" t="0" r="0" b="0"/>
              <a:pathLst>
                <a:path w="133183" h="256880">
                  <a:moveTo>
                    <a:pt x="133182" y="18934"/>
                  </a:moveTo>
                  <a:lnTo>
                    <a:pt x="133182" y="18934"/>
                  </a:lnTo>
                  <a:lnTo>
                    <a:pt x="133182" y="0"/>
                  </a:lnTo>
                  <a:lnTo>
                    <a:pt x="133182" y="17495"/>
                  </a:lnTo>
                  <a:lnTo>
                    <a:pt x="125577" y="32800"/>
                  </a:lnTo>
                  <a:lnTo>
                    <a:pt x="117995" y="44797"/>
                  </a:lnTo>
                  <a:lnTo>
                    <a:pt x="109584" y="73388"/>
                  </a:lnTo>
                  <a:lnTo>
                    <a:pt x="83586" y="119252"/>
                  </a:lnTo>
                  <a:lnTo>
                    <a:pt x="55237" y="166722"/>
                  </a:lnTo>
                  <a:lnTo>
                    <a:pt x="23024" y="212525"/>
                  </a:lnTo>
                  <a:lnTo>
                    <a:pt x="2711" y="246693"/>
                  </a:lnTo>
                  <a:lnTo>
                    <a:pt x="0" y="256452"/>
                  </a:lnTo>
                  <a:lnTo>
                    <a:pt x="4939" y="256879"/>
                  </a:lnTo>
                  <a:lnTo>
                    <a:pt x="10217" y="254157"/>
                  </a:lnTo>
                  <a:lnTo>
                    <a:pt x="18882" y="2475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3"/>
            <p:cNvSpPr/>
            <p:nvPr>
              <p:custDataLst>
                <p:tags r:id="rId115"/>
              </p:custDataLst>
            </p:nvPr>
          </p:nvSpPr>
          <p:spPr>
            <a:xfrm>
              <a:off x="8534400" y="3143253"/>
              <a:ext cx="171447" cy="237717"/>
            </a:xfrm>
            <a:custGeom>
              <a:avLst/>
              <a:gdLst/>
              <a:ahLst/>
              <a:cxnLst/>
              <a:rect l="0" t="0" r="0" b="0"/>
              <a:pathLst>
                <a:path w="171447" h="237717">
                  <a:moveTo>
                    <a:pt x="85725" y="28572"/>
                  </a:moveTo>
                  <a:lnTo>
                    <a:pt x="85725" y="28572"/>
                  </a:lnTo>
                  <a:lnTo>
                    <a:pt x="80669" y="23516"/>
                  </a:lnTo>
                  <a:lnTo>
                    <a:pt x="75364" y="21033"/>
                  </a:lnTo>
                  <a:lnTo>
                    <a:pt x="39978" y="19057"/>
                  </a:lnTo>
                  <a:lnTo>
                    <a:pt x="39351" y="17996"/>
                  </a:lnTo>
                  <a:lnTo>
                    <a:pt x="38265" y="10847"/>
                  </a:lnTo>
                  <a:lnTo>
                    <a:pt x="35351" y="10111"/>
                  </a:lnTo>
                  <a:lnTo>
                    <a:pt x="28692" y="9532"/>
                  </a:lnTo>
                  <a:lnTo>
                    <a:pt x="36788" y="1322"/>
                  </a:lnTo>
                  <a:lnTo>
                    <a:pt x="42767" y="390"/>
                  </a:lnTo>
                  <a:lnTo>
                    <a:pt x="79387" y="0"/>
                  </a:lnTo>
                  <a:lnTo>
                    <a:pt x="85730" y="2820"/>
                  </a:lnTo>
                  <a:lnTo>
                    <a:pt x="92077" y="6544"/>
                  </a:lnTo>
                  <a:lnTo>
                    <a:pt x="104775" y="8934"/>
                  </a:lnTo>
                  <a:lnTo>
                    <a:pt x="107951" y="9130"/>
                  </a:lnTo>
                  <a:lnTo>
                    <a:pt x="114300" y="12170"/>
                  </a:lnTo>
                  <a:lnTo>
                    <a:pt x="120649" y="15991"/>
                  </a:lnTo>
                  <a:lnTo>
                    <a:pt x="127001" y="17689"/>
                  </a:lnTo>
                  <a:lnTo>
                    <a:pt x="129117" y="19200"/>
                  </a:lnTo>
                  <a:lnTo>
                    <a:pt x="130527" y="21265"/>
                  </a:lnTo>
                  <a:lnTo>
                    <a:pt x="131469" y="23700"/>
                  </a:lnTo>
                  <a:lnTo>
                    <a:pt x="133154" y="25325"/>
                  </a:lnTo>
                  <a:lnTo>
                    <a:pt x="137849" y="27128"/>
                  </a:lnTo>
                  <a:lnTo>
                    <a:pt x="139524" y="28668"/>
                  </a:lnTo>
                  <a:lnTo>
                    <a:pt x="141386" y="33201"/>
                  </a:lnTo>
                  <a:lnTo>
                    <a:pt x="142744" y="45868"/>
                  </a:lnTo>
                  <a:lnTo>
                    <a:pt x="131111" y="59312"/>
                  </a:lnTo>
                  <a:lnTo>
                    <a:pt x="117180" y="72249"/>
                  </a:lnTo>
                  <a:lnTo>
                    <a:pt x="104717" y="78239"/>
                  </a:lnTo>
                  <a:lnTo>
                    <a:pt x="98399" y="82396"/>
                  </a:lnTo>
                  <a:lnTo>
                    <a:pt x="88892" y="84737"/>
                  </a:lnTo>
                  <a:lnTo>
                    <a:pt x="82546" y="85284"/>
                  </a:lnTo>
                  <a:lnTo>
                    <a:pt x="76199" y="88350"/>
                  </a:lnTo>
                  <a:lnTo>
                    <a:pt x="69851" y="92181"/>
                  </a:lnTo>
                  <a:lnTo>
                    <a:pt x="59031" y="94843"/>
                  </a:lnTo>
                  <a:lnTo>
                    <a:pt x="47663" y="95246"/>
                  </a:lnTo>
                  <a:lnTo>
                    <a:pt x="52694" y="90191"/>
                  </a:lnTo>
                  <a:lnTo>
                    <a:pt x="57992" y="87708"/>
                  </a:lnTo>
                  <a:lnTo>
                    <a:pt x="98429" y="85732"/>
                  </a:lnTo>
                  <a:lnTo>
                    <a:pt x="139440" y="96044"/>
                  </a:lnTo>
                  <a:lnTo>
                    <a:pt x="152348" y="102734"/>
                  </a:lnTo>
                  <a:lnTo>
                    <a:pt x="155541" y="103414"/>
                  </a:lnTo>
                  <a:lnTo>
                    <a:pt x="165090" y="109426"/>
                  </a:lnTo>
                  <a:lnTo>
                    <a:pt x="168623" y="114954"/>
                  </a:lnTo>
                  <a:lnTo>
                    <a:pt x="171283" y="131504"/>
                  </a:lnTo>
                  <a:lnTo>
                    <a:pt x="171446" y="155689"/>
                  </a:lnTo>
                  <a:lnTo>
                    <a:pt x="168626" y="161974"/>
                  </a:lnTo>
                  <a:lnTo>
                    <a:pt x="164904" y="168295"/>
                  </a:lnTo>
                  <a:lnTo>
                    <a:pt x="163248" y="174632"/>
                  </a:lnTo>
                  <a:lnTo>
                    <a:pt x="161748" y="176746"/>
                  </a:lnTo>
                  <a:lnTo>
                    <a:pt x="159690" y="178154"/>
                  </a:lnTo>
                  <a:lnTo>
                    <a:pt x="154583" y="180778"/>
                  </a:lnTo>
                  <a:lnTo>
                    <a:pt x="126974" y="205391"/>
                  </a:lnTo>
                  <a:lnTo>
                    <a:pt x="114295" y="211548"/>
                  </a:lnTo>
                  <a:lnTo>
                    <a:pt x="96543" y="222642"/>
                  </a:lnTo>
                  <a:lnTo>
                    <a:pt x="83874" y="226833"/>
                  </a:lnTo>
                  <a:lnTo>
                    <a:pt x="63564" y="229307"/>
                  </a:lnTo>
                  <a:lnTo>
                    <a:pt x="45444" y="236067"/>
                  </a:lnTo>
                  <a:lnTo>
                    <a:pt x="26850" y="237716"/>
                  </a:lnTo>
                  <a:lnTo>
                    <a:pt x="19694" y="235119"/>
                  </a:lnTo>
                  <a:lnTo>
                    <a:pt x="12986" y="231496"/>
                  </a:lnTo>
                  <a:lnTo>
                    <a:pt x="0" y="2285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2" name="SMARTInkShape-24"/>
          <p:cNvSpPr/>
          <p:nvPr>
            <p:custDataLst>
              <p:tags r:id="rId1"/>
            </p:custDataLst>
          </p:nvPr>
        </p:nvSpPr>
        <p:spPr>
          <a:xfrm>
            <a:off x="7477129" y="2266985"/>
            <a:ext cx="47618" cy="47591"/>
          </a:xfrm>
          <a:custGeom>
            <a:avLst/>
            <a:gdLst/>
            <a:ahLst/>
            <a:cxnLst/>
            <a:rect l="0" t="0" r="0" b="0"/>
            <a:pathLst>
              <a:path w="47618" h="47591">
                <a:moveTo>
                  <a:pt x="19046" y="28540"/>
                </a:moveTo>
                <a:lnTo>
                  <a:pt x="19046" y="28540"/>
                </a:lnTo>
                <a:lnTo>
                  <a:pt x="28180" y="19407"/>
                </a:lnTo>
                <a:lnTo>
                  <a:pt x="28537" y="10848"/>
                </a:lnTo>
                <a:lnTo>
                  <a:pt x="29607" y="10396"/>
                </a:lnTo>
                <a:lnTo>
                  <a:pt x="36769" y="9609"/>
                </a:lnTo>
                <a:lnTo>
                  <a:pt x="37506" y="6721"/>
                </a:lnTo>
                <a:lnTo>
                  <a:pt x="38092" y="0"/>
                </a:lnTo>
                <a:lnTo>
                  <a:pt x="28962" y="9099"/>
                </a:lnTo>
                <a:lnTo>
                  <a:pt x="28686" y="14430"/>
                </a:lnTo>
                <a:lnTo>
                  <a:pt x="27590" y="15959"/>
                </a:lnTo>
                <a:lnTo>
                  <a:pt x="25800" y="16977"/>
                </a:lnTo>
                <a:lnTo>
                  <a:pt x="23549" y="17657"/>
                </a:lnTo>
                <a:lnTo>
                  <a:pt x="22048" y="19168"/>
                </a:lnTo>
                <a:lnTo>
                  <a:pt x="19163" y="28112"/>
                </a:lnTo>
                <a:lnTo>
                  <a:pt x="19046" y="38062"/>
                </a:lnTo>
                <a:lnTo>
                  <a:pt x="33511" y="38065"/>
                </a:lnTo>
                <a:lnTo>
                  <a:pt x="35040" y="37007"/>
                </a:lnTo>
                <a:lnTo>
                  <a:pt x="36058" y="35243"/>
                </a:lnTo>
                <a:lnTo>
                  <a:pt x="36737" y="33009"/>
                </a:lnTo>
                <a:lnTo>
                  <a:pt x="38249" y="31519"/>
                </a:lnTo>
                <a:lnTo>
                  <a:pt x="47495" y="28574"/>
                </a:lnTo>
                <a:lnTo>
                  <a:pt x="47617" y="19408"/>
                </a:lnTo>
                <a:lnTo>
                  <a:pt x="33156" y="19018"/>
                </a:lnTo>
                <a:lnTo>
                  <a:pt x="31627" y="17959"/>
                </a:lnTo>
                <a:lnTo>
                  <a:pt x="30609" y="16194"/>
                </a:lnTo>
                <a:lnTo>
                  <a:pt x="29930" y="13959"/>
                </a:lnTo>
                <a:lnTo>
                  <a:pt x="28418" y="13528"/>
                </a:lnTo>
                <a:lnTo>
                  <a:pt x="18951" y="18394"/>
                </a:lnTo>
                <a:lnTo>
                  <a:pt x="9950" y="18991"/>
                </a:lnTo>
                <a:lnTo>
                  <a:pt x="1358" y="27214"/>
                </a:lnTo>
                <a:lnTo>
                  <a:pt x="31" y="37638"/>
                </a:lnTo>
                <a:lnTo>
                  <a:pt x="0" y="46228"/>
                </a:lnTo>
                <a:lnTo>
                  <a:pt x="1056" y="46682"/>
                </a:lnTo>
                <a:lnTo>
                  <a:pt x="19046" y="4759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SMARTInkShape-25"/>
          <p:cNvSpPr/>
          <p:nvPr>
            <p:custDataLst>
              <p:tags r:id="rId2"/>
            </p:custDataLst>
          </p:nvPr>
        </p:nvSpPr>
        <p:spPr>
          <a:xfrm>
            <a:off x="7372492" y="1895475"/>
            <a:ext cx="333234" cy="142855"/>
          </a:xfrm>
          <a:custGeom>
            <a:avLst/>
            <a:gdLst/>
            <a:ahLst/>
            <a:cxnLst/>
            <a:rect l="0" t="0" r="0" b="0"/>
            <a:pathLst>
              <a:path w="333234" h="142855">
                <a:moveTo>
                  <a:pt x="133208" y="19050"/>
                </a:moveTo>
                <a:lnTo>
                  <a:pt x="133208" y="19050"/>
                </a:lnTo>
                <a:lnTo>
                  <a:pt x="123683" y="19050"/>
                </a:lnTo>
                <a:lnTo>
                  <a:pt x="123683" y="9641"/>
                </a:lnTo>
                <a:lnTo>
                  <a:pt x="133198" y="9525"/>
                </a:lnTo>
                <a:lnTo>
                  <a:pt x="133208" y="10"/>
                </a:lnTo>
                <a:lnTo>
                  <a:pt x="119018" y="0"/>
                </a:lnTo>
                <a:lnTo>
                  <a:pt x="113495" y="2823"/>
                </a:lnTo>
                <a:lnTo>
                  <a:pt x="106384" y="8201"/>
                </a:lnTo>
                <a:lnTo>
                  <a:pt x="90828" y="10322"/>
                </a:lnTo>
                <a:lnTo>
                  <a:pt x="79847" y="17052"/>
                </a:lnTo>
                <a:lnTo>
                  <a:pt x="36114" y="50814"/>
                </a:lnTo>
                <a:lnTo>
                  <a:pt x="16858" y="63503"/>
                </a:lnTo>
                <a:lnTo>
                  <a:pt x="3493" y="82550"/>
                </a:lnTo>
                <a:lnTo>
                  <a:pt x="935" y="92075"/>
                </a:lnTo>
                <a:lnTo>
                  <a:pt x="0" y="107950"/>
                </a:lnTo>
                <a:lnTo>
                  <a:pt x="1011" y="110067"/>
                </a:lnTo>
                <a:lnTo>
                  <a:pt x="2744" y="111478"/>
                </a:lnTo>
                <a:lnTo>
                  <a:pt x="7491" y="114104"/>
                </a:lnTo>
                <a:lnTo>
                  <a:pt x="44916" y="136641"/>
                </a:lnTo>
                <a:lnTo>
                  <a:pt x="63538" y="141028"/>
                </a:lnTo>
                <a:lnTo>
                  <a:pt x="106530" y="142713"/>
                </a:lnTo>
                <a:lnTo>
                  <a:pt x="152508" y="142854"/>
                </a:lnTo>
                <a:lnTo>
                  <a:pt x="199916" y="141814"/>
                </a:lnTo>
                <a:lnTo>
                  <a:pt x="247512" y="134674"/>
                </a:lnTo>
                <a:lnTo>
                  <a:pt x="292155" y="126007"/>
                </a:lnTo>
                <a:lnTo>
                  <a:pt x="333233" y="1143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SMARTInkShape-Group15"/>
          <p:cNvGrpSpPr/>
          <p:nvPr/>
        </p:nvGrpSpPr>
        <p:grpSpPr>
          <a:xfrm>
            <a:off x="4000546" y="1943101"/>
            <a:ext cx="180930" cy="1371600"/>
            <a:chOff x="4000546" y="1943101"/>
            <a:chExt cx="180930" cy="1371600"/>
          </a:xfrm>
        </p:grpSpPr>
        <p:sp>
          <p:nvSpPr>
            <p:cNvPr id="34" name="SMARTInkShape-26"/>
            <p:cNvSpPr/>
            <p:nvPr>
              <p:custDataLst>
                <p:tags r:id="rId110"/>
              </p:custDataLst>
            </p:nvPr>
          </p:nvSpPr>
          <p:spPr>
            <a:xfrm>
              <a:off x="4067175" y="1943101"/>
              <a:ext cx="38091" cy="123825"/>
            </a:xfrm>
            <a:custGeom>
              <a:avLst/>
              <a:gdLst/>
              <a:ahLst/>
              <a:cxnLst/>
              <a:rect l="0" t="0" r="0" b="0"/>
              <a:pathLst>
                <a:path w="38091" h="123825">
                  <a:moveTo>
                    <a:pt x="19050" y="28574"/>
                  </a:moveTo>
                  <a:lnTo>
                    <a:pt x="19050" y="28574"/>
                  </a:lnTo>
                  <a:lnTo>
                    <a:pt x="28182" y="19441"/>
                  </a:lnTo>
                  <a:lnTo>
                    <a:pt x="28575" y="1334"/>
                  </a:lnTo>
                  <a:lnTo>
                    <a:pt x="29633" y="889"/>
                  </a:lnTo>
                  <a:lnTo>
                    <a:pt x="38090" y="0"/>
                  </a:lnTo>
                  <a:lnTo>
                    <a:pt x="29898" y="8200"/>
                  </a:lnTo>
                  <a:lnTo>
                    <a:pt x="28967" y="14188"/>
                  </a:lnTo>
                  <a:lnTo>
                    <a:pt x="28609" y="31880"/>
                  </a:lnTo>
                  <a:lnTo>
                    <a:pt x="25768" y="38157"/>
                  </a:lnTo>
                  <a:lnTo>
                    <a:pt x="22036" y="44475"/>
                  </a:lnTo>
                  <a:lnTo>
                    <a:pt x="19443" y="55271"/>
                  </a:lnTo>
                  <a:lnTo>
                    <a:pt x="12581" y="64382"/>
                  </a:lnTo>
                  <a:lnTo>
                    <a:pt x="10431" y="73286"/>
                  </a:lnTo>
                  <a:lnTo>
                    <a:pt x="9644" y="88933"/>
                  </a:lnTo>
                  <a:lnTo>
                    <a:pt x="6755" y="95264"/>
                  </a:lnTo>
                  <a:lnTo>
                    <a:pt x="3002" y="101606"/>
                  </a:lnTo>
                  <a:lnTo>
                    <a:pt x="395" y="112418"/>
                  </a:lnTo>
                  <a:lnTo>
                    <a:pt x="0" y="1238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7"/>
            <p:cNvSpPr/>
            <p:nvPr>
              <p:custDataLst>
                <p:tags r:id="rId111"/>
              </p:custDataLst>
            </p:nvPr>
          </p:nvSpPr>
          <p:spPr>
            <a:xfrm>
              <a:off x="4038612" y="2543175"/>
              <a:ext cx="142864" cy="104776"/>
            </a:xfrm>
            <a:custGeom>
              <a:avLst/>
              <a:gdLst/>
              <a:ahLst/>
              <a:cxnLst/>
              <a:rect l="0" t="0" r="0" b="0"/>
              <a:pathLst>
                <a:path w="142864" h="104776">
                  <a:moveTo>
                    <a:pt x="47613" y="9525"/>
                  </a:moveTo>
                  <a:lnTo>
                    <a:pt x="47613" y="9525"/>
                  </a:lnTo>
                  <a:lnTo>
                    <a:pt x="47613" y="35"/>
                  </a:lnTo>
                  <a:lnTo>
                    <a:pt x="38091" y="0"/>
                  </a:lnTo>
                  <a:lnTo>
                    <a:pt x="74737" y="0"/>
                  </a:lnTo>
                  <a:lnTo>
                    <a:pt x="85585" y="9409"/>
                  </a:lnTo>
                  <a:lnTo>
                    <a:pt x="85702" y="22772"/>
                  </a:lnTo>
                  <a:lnTo>
                    <a:pt x="84648" y="24706"/>
                  </a:lnTo>
                  <a:lnTo>
                    <a:pt x="82886" y="25996"/>
                  </a:lnTo>
                  <a:lnTo>
                    <a:pt x="77511" y="28066"/>
                  </a:lnTo>
                  <a:lnTo>
                    <a:pt x="68845" y="35020"/>
                  </a:lnTo>
                  <a:lnTo>
                    <a:pt x="60019" y="38246"/>
                  </a:lnTo>
                  <a:lnTo>
                    <a:pt x="38071" y="54522"/>
                  </a:lnTo>
                  <a:lnTo>
                    <a:pt x="31731" y="57041"/>
                  </a:lnTo>
                  <a:lnTo>
                    <a:pt x="1477" y="84246"/>
                  </a:lnTo>
                  <a:lnTo>
                    <a:pt x="27" y="94819"/>
                  </a:lnTo>
                  <a:lnTo>
                    <a:pt x="0" y="100179"/>
                  </a:lnTo>
                  <a:lnTo>
                    <a:pt x="1053" y="101711"/>
                  </a:lnTo>
                  <a:lnTo>
                    <a:pt x="2815" y="102732"/>
                  </a:lnTo>
                  <a:lnTo>
                    <a:pt x="10351" y="104170"/>
                  </a:lnTo>
                  <a:lnTo>
                    <a:pt x="54535" y="104764"/>
                  </a:lnTo>
                  <a:lnTo>
                    <a:pt x="98447" y="104774"/>
                  </a:lnTo>
                  <a:lnTo>
                    <a:pt x="142863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8"/>
            <p:cNvSpPr/>
            <p:nvPr>
              <p:custDataLst>
                <p:tags r:id="rId112"/>
              </p:custDataLst>
            </p:nvPr>
          </p:nvSpPr>
          <p:spPr>
            <a:xfrm>
              <a:off x="4000546" y="3124235"/>
              <a:ext cx="95167" cy="190466"/>
            </a:xfrm>
            <a:custGeom>
              <a:avLst/>
              <a:gdLst/>
              <a:ahLst/>
              <a:cxnLst/>
              <a:rect l="0" t="0" r="0" b="0"/>
              <a:pathLst>
                <a:path w="95167" h="190466">
                  <a:moveTo>
                    <a:pt x="47579" y="47590"/>
                  </a:moveTo>
                  <a:lnTo>
                    <a:pt x="47579" y="47590"/>
                  </a:lnTo>
                  <a:lnTo>
                    <a:pt x="47579" y="34333"/>
                  </a:lnTo>
                  <a:lnTo>
                    <a:pt x="48637" y="32402"/>
                  </a:lnTo>
                  <a:lnTo>
                    <a:pt x="50401" y="31114"/>
                  </a:lnTo>
                  <a:lnTo>
                    <a:pt x="52635" y="30256"/>
                  </a:lnTo>
                  <a:lnTo>
                    <a:pt x="54125" y="28626"/>
                  </a:lnTo>
                  <a:lnTo>
                    <a:pt x="56711" y="20490"/>
                  </a:lnTo>
                  <a:lnTo>
                    <a:pt x="57104" y="0"/>
                  </a:lnTo>
                  <a:lnTo>
                    <a:pt x="57104" y="14155"/>
                  </a:lnTo>
                  <a:lnTo>
                    <a:pt x="54282" y="19678"/>
                  </a:lnTo>
                  <a:lnTo>
                    <a:pt x="50558" y="25659"/>
                  </a:lnTo>
                  <a:lnTo>
                    <a:pt x="47403" y="34977"/>
                  </a:lnTo>
                  <a:lnTo>
                    <a:pt x="41294" y="45499"/>
                  </a:lnTo>
                  <a:lnTo>
                    <a:pt x="37956" y="60494"/>
                  </a:lnTo>
                  <a:lnTo>
                    <a:pt x="30734" y="72109"/>
                  </a:lnTo>
                  <a:lnTo>
                    <a:pt x="22950" y="82254"/>
                  </a:lnTo>
                  <a:lnTo>
                    <a:pt x="16960" y="95164"/>
                  </a:lnTo>
                  <a:lnTo>
                    <a:pt x="14467" y="98355"/>
                  </a:lnTo>
                  <a:lnTo>
                    <a:pt x="8874" y="101902"/>
                  </a:lnTo>
                  <a:lnTo>
                    <a:pt x="476" y="104574"/>
                  </a:lnTo>
                  <a:lnTo>
                    <a:pt x="0" y="112926"/>
                  </a:lnTo>
                  <a:lnTo>
                    <a:pt x="1043" y="113373"/>
                  </a:lnTo>
                  <a:lnTo>
                    <a:pt x="5024" y="113868"/>
                  </a:lnTo>
                  <a:lnTo>
                    <a:pt x="6509" y="112942"/>
                  </a:lnTo>
                  <a:lnTo>
                    <a:pt x="7499" y="111266"/>
                  </a:lnTo>
                  <a:lnTo>
                    <a:pt x="8159" y="109091"/>
                  </a:lnTo>
                  <a:lnTo>
                    <a:pt x="9658" y="107641"/>
                  </a:lnTo>
                  <a:lnTo>
                    <a:pt x="17565" y="105122"/>
                  </a:lnTo>
                  <a:lnTo>
                    <a:pt x="41357" y="104749"/>
                  </a:lnTo>
                  <a:lnTo>
                    <a:pt x="47636" y="101922"/>
                  </a:lnTo>
                  <a:lnTo>
                    <a:pt x="53954" y="98196"/>
                  </a:lnTo>
                  <a:lnTo>
                    <a:pt x="66634" y="95804"/>
                  </a:lnTo>
                  <a:lnTo>
                    <a:pt x="69807" y="95608"/>
                  </a:lnTo>
                  <a:lnTo>
                    <a:pt x="71922" y="94419"/>
                  </a:lnTo>
                  <a:lnTo>
                    <a:pt x="73333" y="92568"/>
                  </a:lnTo>
                  <a:lnTo>
                    <a:pt x="74273" y="90275"/>
                  </a:lnTo>
                  <a:lnTo>
                    <a:pt x="75958" y="88746"/>
                  </a:lnTo>
                  <a:lnTo>
                    <a:pt x="85744" y="84900"/>
                  </a:lnTo>
                  <a:lnTo>
                    <a:pt x="95166" y="76200"/>
                  </a:lnTo>
                  <a:lnTo>
                    <a:pt x="86999" y="76168"/>
                  </a:lnTo>
                  <a:lnTo>
                    <a:pt x="86559" y="75109"/>
                  </a:lnTo>
                  <a:lnTo>
                    <a:pt x="86070" y="71109"/>
                  </a:lnTo>
                  <a:lnTo>
                    <a:pt x="84881" y="69619"/>
                  </a:lnTo>
                  <a:lnTo>
                    <a:pt x="77512" y="67032"/>
                  </a:lnTo>
                  <a:lnTo>
                    <a:pt x="77060" y="67960"/>
                  </a:lnTo>
                  <a:lnTo>
                    <a:pt x="76273" y="74876"/>
                  </a:lnTo>
                  <a:lnTo>
                    <a:pt x="73384" y="75592"/>
                  </a:lnTo>
                  <a:lnTo>
                    <a:pt x="71133" y="75783"/>
                  </a:lnTo>
                  <a:lnTo>
                    <a:pt x="69631" y="76969"/>
                  </a:lnTo>
                  <a:lnTo>
                    <a:pt x="65834" y="85843"/>
                  </a:lnTo>
                  <a:lnTo>
                    <a:pt x="60162" y="93026"/>
                  </a:lnTo>
                  <a:lnTo>
                    <a:pt x="56952" y="101857"/>
                  </a:lnTo>
                  <a:lnTo>
                    <a:pt x="50826" y="111177"/>
                  </a:lnTo>
                  <a:lnTo>
                    <a:pt x="35877" y="151778"/>
                  </a:lnTo>
                  <a:lnTo>
                    <a:pt x="22951" y="168163"/>
                  </a:lnTo>
                  <a:lnTo>
                    <a:pt x="20758" y="174556"/>
                  </a:lnTo>
                  <a:lnTo>
                    <a:pt x="21232" y="176684"/>
                  </a:lnTo>
                  <a:lnTo>
                    <a:pt x="22606" y="178103"/>
                  </a:lnTo>
                  <a:lnTo>
                    <a:pt x="24580" y="179048"/>
                  </a:lnTo>
                  <a:lnTo>
                    <a:pt x="25897" y="180737"/>
                  </a:lnTo>
                  <a:lnTo>
                    <a:pt x="28529" y="1904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" name="SMARTInkShape-Group16"/>
          <p:cNvGrpSpPr/>
          <p:nvPr/>
        </p:nvGrpSpPr>
        <p:grpSpPr>
          <a:xfrm>
            <a:off x="5314950" y="2581275"/>
            <a:ext cx="219076" cy="714376"/>
            <a:chOff x="5314950" y="2581275"/>
            <a:chExt cx="219076" cy="714376"/>
          </a:xfrm>
        </p:grpSpPr>
        <p:sp>
          <p:nvSpPr>
            <p:cNvPr id="38" name="SMARTInkShape-29"/>
            <p:cNvSpPr/>
            <p:nvPr>
              <p:custDataLst>
                <p:tags r:id="rId107"/>
              </p:custDataLst>
            </p:nvPr>
          </p:nvSpPr>
          <p:spPr>
            <a:xfrm>
              <a:off x="5314950" y="2581275"/>
              <a:ext cx="114290" cy="200026"/>
            </a:xfrm>
            <a:custGeom>
              <a:avLst/>
              <a:gdLst/>
              <a:ahLst/>
              <a:cxnLst/>
              <a:rect l="0" t="0" r="0" b="0"/>
              <a:pathLst>
                <a:path w="114290" h="200026">
                  <a:moveTo>
                    <a:pt x="47625" y="9525"/>
                  </a:moveTo>
                  <a:lnTo>
                    <a:pt x="47625" y="9525"/>
                  </a:lnTo>
                  <a:lnTo>
                    <a:pt x="57116" y="9525"/>
                  </a:lnTo>
                  <a:lnTo>
                    <a:pt x="57150" y="3"/>
                  </a:lnTo>
                  <a:lnTo>
                    <a:pt x="66282" y="0"/>
                  </a:lnTo>
                  <a:lnTo>
                    <a:pt x="74842" y="8201"/>
                  </a:lnTo>
                  <a:lnTo>
                    <a:pt x="80854" y="9133"/>
                  </a:lnTo>
                  <a:lnTo>
                    <a:pt x="93498" y="9490"/>
                  </a:lnTo>
                  <a:lnTo>
                    <a:pt x="102509" y="16064"/>
                  </a:lnTo>
                  <a:lnTo>
                    <a:pt x="112538" y="18657"/>
                  </a:lnTo>
                  <a:lnTo>
                    <a:pt x="113126" y="19846"/>
                  </a:lnTo>
                  <a:lnTo>
                    <a:pt x="114286" y="33512"/>
                  </a:lnTo>
                  <a:lnTo>
                    <a:pt x="113232" y="35042"/>
                  </a:lnTo>
                  <a:lnTo>
                    <a:pt x="111472" y="36061"/>
                  </a:lnTo>
                  <a:lnTo>
                    <a:pt x="106098" y="37698"/>
                  </a:lnTo>
                  <a:lnTo>
                    <a:pt x="88607" y="53265"/>
                  </a:lnTo>
                  <a:lnTo>
                    <a:pt x="79288" y="55999"/>
                  </a:lnTo>
                  <a:lnTo>
                    <a:pt x="72986" y="56638"/>
                  </a:lnTo>
                  <a:lnTo>
                    <a:pt x="66658" y="59745"/>
                  </a:lnTo>
                  <a:lnTo>
                    <a:pt x="59029" y="65306"/>
                  </a:lnTo>
                  <a:lnTo>
                    <a:pt x="49113" y="66555"/>
                  </a:lnTo>
                  <a:lnTo>
                    <a:pt x="39555" y="66664"/>
                  </a:lnTo>
                  <a:lnTo>
                    <a:pt x="39070" y="67726"/>
                  </a:lnTo>
                  <a:lnTo>
                    <a:pt x="38531" y="71728"/>
                  </a:lnTo>
                  <a:lnTo>
                    <a:pt x="39446" y="73219"/>
                  </a:lnTo>
                  <a:lnTo>
                    <a:pt x="41114" y="74213"/>
                  </a:lnTo>
                  <a:lnTo>
                    <a:pt x="47826" y="75938"/>
                  </a:lnTo>
                  <a:lnTo>
                    <a:pt x="55713" y="76165"/>
                  </a:lnTo>
                  <a:lnTo>
                    <a:pt x="64470" y="82739"/>
                  </a:lnTo>
                  <a:lnTo>
                    <a:pt x="73312" y="84840"/>
                  </a:lnTo>
                  <a:lnTo>
                    <a:pt x="79503" y="85332"/>
                  </a:lnTo>
                  <a:lnTo>
                    <a:pt x="85782" y="88372"/>
                  </a:lnTo>
                  <a:lnTo>
                    <a:pt x="92100" y="92193"/>
                  </a:lnTo>
                  <a:lnTo>
                    <a:pt x="102896" y="94848"/>
                  </a:lnTo>
                  <a:lnTo>
                    <a:pt x="112812" y="103416"/>
                  </a:lnTo>
                  <a:lnTo>
                    <a:pt x="113638" y="106993"/>
                  </a:lnTo>
                  <a:lnTo>
                    <a:pt x="114289" y="127431"/>
                  </a:lnTo>
                  <a:lnTo>
                    <a:pt x="113235" y="129404"/>
                  </a:lnTo>
                  <a:lnTo>
                    <a:pt x="111473" y="130719"/>
                  </a:lnTo>
                  <a:lnTo>
                    <a:pt x="106693" y="133239"/>
                  </a:lnTo>
                  <a:lnTo>
                    <a:pt x="88790" y="148436"/>
                  </a:lnTo>
                  <a:lnTo>
                    <a:pt x="76178" y="154439"/>
                  </a:lnTo>
                  <a:lnTo>
                    <a:pt x="73010" y="156934"/>
                  </a:lnTo>
                  <a:lnTo>
                    <a:pt x="63846" y="159707"/>
                  </a:lnTo>
                  <a:lnTo>
                    <a:pt x="53777" y="161998"/>
                  </a:lnTo>
                  <a:lnTo>
                    <a:pt x="38688" y="172092"/>
                  </a:lnTo>
                  <a:lnTo>
                    <a:pt x="32012" y="177027"/>
                  </a:lnTo>
                  <a:lnTo>
                    <a:pt x="19102" y="183017"/>
                  </a:lnTo>
                  <a:lnTo>
                    <a:pt x="12723" y="187174"/>
                  </a:lnTo>
                  <a:lnTo>
                    <a:pt x="6360" y="189022"/>
                  </a:lnTo>
                  <a:lnTo>
                    <a:pt x="4240" y="190573"/>
                  </a:lnTo>
                  <a:lnTo>
                    <a:pt x="2827" y="192665"/>
                  </a:lnTo>
                  <a:lnTo>
                    <a:pt x="0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30"/>
            <p:cNvSpPr/>
            <p:nvPr>
              <p:custDataLst>
                <p:tags r:id="rId108"/>
              </p:custDataLst>
            </p:nvPr>
          </p:nvSpPr>
          <p:spPr>
            <a:xfrm>
              <a:off x="5334000" y="3171831"/>
              <a:ext cx="66676" cy="123820"/>
            </a:xfrm>
            <a:custGeom>
              <a:avLst/>
              <a:gdLst/>
              <a:ahLst/>
              <a:cxnLst/>
              <a:rect l="0" t="0" r="0" b="0"/>
              <a:pathLst>
                <a:path w="66676" h="123820">
                  <a:moveTo>
                    <a:pt x="66675" y="19044"/>
                  </a:moveTo>
                  <a:lnTo>
                    <a:pt x="66675" y="19044"/>
                  </a:lnTo>
                  <a:lnTo>
                    <a:pt x="57543" y="779"/>
                  </a:lnTo>
                  <a:lnTo>
                    <a:pt x="42687" y="0"/>
                  </a:lnTo>
                  <a:lnTo>
                    <a:pt x="41159" y="1057"/>
                  </a:lnTo>
                  <a:lnTo>
                    <a:pt x="40139" y="2819"/>
                  </a:lnTo>
                  <a:lnTo>
                    <a:pt x="38502" y="8196"/>
                  </a:lnTo>
                  <a:lnTo>
                    <a:pt x="31634" y="16862"/>
                  </a:lnTo>
                  <a:lnTo>
                    <a:pt x="29933" y="22660"/>
                  </a:lnTo>
                  <a:lnTo>
                    <a:pt x="28423" y="24630"/>
                  </a:lnTo>
                  <a:lnTo>
                    <a:pt x="23921" y="26818"/>
                  </a:lnTo>
                  <a:lnTo>
                    <a:pt x="22297" y="28460"/>
                  </a:lnTo>
                  <a:lnTo>
                    <a:pt x="10976" y="45857"/>
                  </a:lnTo>
                  <a:lnTo>
                    <a:pt x="127" y="57014"/>
                  </a:lnTo>
                  <a:lnTo>
                    <a:pt x="3" y="66273"/>
                  </a:lnTo>
                  <a:lnTo>
                    <a:pt x="0" y="61495"/>
                  </a:lnTo>
                  <a:lnTo>
                    <a:pt x="1059" y="60045"/>
                  </a:lnTo>
                  <a:lnTo>
                    <a:pt x="8201" y="57526"/>
                  </a:lnTo>
                  <a:lnTo>
                    <a:pt x="23680" y="57153"/>
                  </a:lnTo>
                  <a:lnTo>
                    <a:pt x="29222" y="54326"/>
                  </a:lnTo>
                  <a:lnTo>
                    <a:pt x="36347" y="48944"/>
                  </a:lnTo>
                  <a:lnTo>
                    <a:pt x="37990" y="49561"/>
                  </a:lnTo>
                  <a:lnTo>
                    <a:pt x="46147" y="55936"/>
                  </a:lnTo>
                  <a:lnTo>
                    <a:pt x="55696" y="57038"/>
                  </a:lnTo>
                  <a:lnTo>
                    <a:pt x="65224" y="65336"/>
                  </a:lnTo>
                  <a:lnTo>
                    <a:pt x="66548" y="74753"/>
                  </a:lnTo>
                  <a:lnTo>
                    <a:pt x="66675" y="98849"/>
                  </a:lnTo>
                  <a:lnTo>
                    <a:pt x="65616" y="100822"/>
                  </a:lnTo>
                  <a:lnTo>
                    <a:pt x="63853" y="102138"/>
                  </a:lnTo>
                  <a:lnTo>
                    <a:pt x="61619" y="103015"/>
                  </a:lnTo>
                  <a:lnTo>
                    <a:pt x="60130" y="104658"/>
                  </a:lnTo>
                  <a:lnTo>
                    <a:pt x="58474" y="109306"/>
                  </a:lnTo>
                  <a:lnTo>
                    <a:pt x="56974" y="110968"/>
                  </a:lnTo>
                  <a:lnTo>
                    <a:pt x="38209" y="122850"/>
                  </a:lnTo>
                  <a:lnTo>
                    <a:pt x="9563" y="123819"/>
                  </a:lnTo>
                  <a:lnTo>
                    <a:pt x="28575" y="1238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31"/>
            <p:cNvSpPr/>
            <p:nvPr>
              <p:custDataLst>
                <p:tags r:id="rId109"/>
              </p:custDataLst>
            </p:nvPr>
          </p:nvSpPr>
          <p:spPr>
            <a:xfrm>
              <a:off x="5381625" y="3171860"/>
              <a:ext cx="152401" cy="57116"/>
            </a:xfrm>
            <a:custGeom>
              <a:avLst/>
              <a:gdLst/>
              <a:ahLst/>
              <a:cxnLst/>
              <a:rect l="0" t="0" r="0" b="0"/>
              <a:pathLst>
                <a:path w="152401" h="57116">
                  <a:moveTo>
                    <a:pt x="28575" y="57115"/>
                  </a:moveTo>
                  <a:lnTo>
                    <a:pt x="28575" y="57115"/>
                  </a:lnTo>
                  <a:lnTo>
                    <a:pt x="28575" y="52059"/>
                  </a:lnTo>
                  <a:lnTo>
                    <a:pt x="27517" y="50569"/>
                  </a:lnTo>
                  <a:lnTo>
                    <a:pt x="25753" y="49576"/>
                  </a:lnTo>
                  <a:lnTo>
                    <a:pt x="23519" y="48914"/>
                  </a:lnTo>
                  <a:lnTo>
                    <a:pt x="9277" y="37404"/>
                  </a:lnTo>
                  <a:lnTo>
                    <a:pt x="1833" y="30291"/>
                  </a:lnTo>
                  <a:lnTo>
                    <a:pt x="814" y="26496"/>
                  </a:lnTo>
                  <a:lnTo>
                    <a:pt x="0" y="1293"/>
                  </a:lnTo>
                  <a:lnTo>
                    <a:pt x="1058" y="850"/>
                  </a:lnTo>
                  <a:lnTo>
                    <a:pt x="22390" y="0"/>
                  </a:lnTo>
                  <a:lnTo>
                    <a:pt x="49490" y="8169"/>
                  </a:lnTo>
                  <a:lnTo>
                    <a:pt x="70846" y="3741"/>
                  </a:lnTo>
                  <a:lnTo>
                    <a:pt x="117325" y="9299"/>
                  </a:lnTo>
                  <a:lnTo>
                    <a:pt x="152400" y="9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2" name="SMARTInkShape-32"/>
          <p:cNvSpPr/>
          <p:nvPr>
            <p:custDataLst>
              <p:tags r:id="rId3"/>
            </p:custDataLst>
          </p:nvPr>
        </p:nvSpPr>
        <p:spPr>
          <a:xfrm>
            <a:off x="7524751" y="2352675"/>
            <a:ext cx="247650" cy="142876"/>
          </a:xfrm>
          <a:custGeom>
            <a:avLst/>
            <a:gdLst/>
            <a:ahLst/>
            <a:cxnLst/>
            <a:rect l="0" t="0" r="0" b="0"/>
            <a:pathLst>
              <a:path w="247650" h="142876">
                <a:moveTo>
                  <a:pt x="47624" y="9525"/>
                </a:moveTo>
                <a:lnTo>
                  <a:pt x="47624" y="9525"/>
                </a:lnTo>
                <a:lnTo>
                  <a:pt x="38103" y="3"/>
                </a:lnTo>
                <a:lnTo>
                  <a:pt x="38099" y="0"/>
                </a:lnTo>
                <a:lnTo>
                  <a:pt x="394" y="0"/>
                </a:lnTo>
                <a:lnTo>
                  <a:pt x="0" y="9491"/>
                </a:lnTo>
                <a:lnTo>
                  <a:pt x="8200" y="9522"/>
                </a:lnTo>
                <a:lnTo>
                  <a:pt x="8642" y="10581"/>
                </a:lnTo>
                <a:lnTo>
                  <a:pt x="9133" y="14581"/>
                </a:lnTo>
                <a:lnTo>
                  <a:pt x="10322" y="16070"/>
                </a:lnTo>
                <a:lnTo>
                  <a:pt x="19202" y="19847"/>
                </a:lnTo>
                <a:lnTo>
                  <a:pt x="35894" y="34853"/>
                </a:lnTo>
                <a:lnTo>
                  <a:pt x="41704" y="36657"/>
                </a:lnTo>
                <a:lnTo>
                  <a:pt x="43677" y="38196"/>
                </a:lnTo>
                <a:lnTo>
                  <a:pt x="45870" y="42729"/>
                </a:lnTo>
                <a:lnTo>
                  <a:pt x="47513" y="44361"/>
                </a:lnTo>
                <a:lnTo>
                  <a:pt x="52160" y="46174"/>
                </a:lnTo>
                <a:lnTo>
                  <a:pt x="63767" y="48397"/>
                </a:lnTo>
                <a:lnTo>
                  <a:pt x="73103" y="54086"/>
                </a:lnTo>
                <a:lnTo>
                  <a:pt x="85740" y="56545"/>
                </a:lnTo>
                <a:lnTo>
                  <a:pt x="88909" y="56746"/>
                </a:lnTo>
                <a:lnTo>
                  <a:pt x="95254" y="59793"/>
                </a:lnTo>
                <a:lnTo>
                  <a:pt x="101601" y="63616"/>
                </a:lnTo>
                <a:lnTo>
                  <a:pt x="111124" y="66827"/>
                </a:lnTo>
                <a:lnTo>
                  <a:pt x="120649" y="72952"/>
                </a:lnTo>
                <a:lnTo>
                  <a:pt x="130174" y="76296"/>
                </a:lnTo>
                <a:lnTo>
                  <a:pt x="139699" y="82461"/>
                </a:lnTo>
                <a:lnTo>
                  <a:pt x="149224" y="85816"/>
                </a:lnTo>
                <a:lnTo>
                  <a:pt x="172037" y="102598"/>
                </a:lnTo>
                <a:lnTo>
                  <a:pt x="175016" y="103324"/>
                </a:lnTo>
                <a:lnTo>
                  <a:pt x="190551" y="112123"/>
                </a:lnTo>
                <a:lnTo>
                  <a:pt x="193709" y="112849"/>
                </a:lnTo>
                <a:lnTo>
                  <a:pt x="195814" y="114391"/>
                </a:lnTo>
                <a:lnTo>
                  <a:pt x="197217" y="116477"/>
                </a:lnTo>
                <a:lnTo>
                  <a:pt x="198153" y="118927"/>
                </a:lnTo>
                <a:lnTo>
                  <a:pt x="199834" y="120560"/>
                </a:lnTo>
                <a:lnTo>
                  <a:pt x="204526" y="122374"/>
                </a:lnTo>
                <a:lnTo>
                  <a:pt x="213117" y="123395"/>
                </a:lnTo>
                <a:lnTo>
                  <a:pt x="215103" y="124597"/>
                </a:lnTo>
                <a:lnTo>
                  <a:pt x="216427" y="126456"/>
                </a:lnTo>
                <a:lnTo>
                  <a:pt x="218551" y="131988"/>
                </a:lnTo>
                <a:lnTo>
                  <a:pt x="221663" y="132745"/>
                </a:lnTo>
                <a:lnTo>
                  <a:pt x="238120" y="133350"/>
                </a:lnTo>
                <a:lnTo>
                  <a:pt x="238124" y="142875"/>
                </a:lnTo>
                <a:lnTo>
                  <a:pt x="247649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SMARTInkShape-Group18"/>
          <p:cNvGrpSpPr/>
          <p:nvPr/>
        </p:nvGrpSpPr>
        <p:grpSpPr>
          <a:xfrm>
            <a:off x="7772400" y="2333660"/>
            <a:ext cx="438151" cy="476216"/>
            <a:chOff x="7772400" y="2333660"/>
            <a:chExt cx="438151" cy="476216"/>
          </a:xfrm>
        </p:grpSpPr>
        <p:sp>
          <p:nvSpPr>
            <p:cNvPr id="43" name="SMARTInkShape-33"/>
            <p:cNvSpPr/>
            <p:nvPr>
              <p:custDataLst>
                <p:tags r:id="rId102"/>
              </p:custDataLst>
            </p:nvPr>
          </p:nvSpPr>
          <p:spPr>
            <a:xfrm>
              <a:off x="7772400" y="2467010"/>
              <a:ext cx="400051" cy="342866"/>
            </a:xfrm>
            <a:custGeom>
              <a:avLst/>
              <a:gdLst/>
              <a:ahLst/>
              <a:cxnLst/>
              <a:rect l="0" t="0" r="0" b="0"/>
              <a:pathLst>
                <a:path w="400051" h="342866">
                  <a:moveTo>
                    <a:pt x="95250" y="28540"/>
                  </a:moveTo>
                  <a:lnTo>
                    <a:pt x="95250" y="28540"/>
                  </a:lnTo>
                  <a:lnTo>
                    <a:pt x="95250" y="19407"/>
                  </a:lnTo>
                  <a:lnTo>
                    <a:pt x="90194" y="19131"/>
                  </a:lnTo>
                  <a:lnTo>
                    <a:pt x="88703" y="18034"/>
                  </a:lnTo>
                  <a:lnTo>
                    <a:pt x="85759" y="9607"/>
                  </a:lnTo>
                  <a:lnTo>
                    <a:pt x="85729" y="9500"/>
                  </a:lnTo>
                  <a:lnTo>
                    <a:pt x="85725" y="0"/>
                  </a:lnTo>
                  <a:lnTo>
                    <a:pt x="85725" y="9099"/>
                  </a:lnTo>
                  <a:lnTo>
                    <a:pt x="77524" y="17657"/>
                  </a:lnTo>
                  <a:lnTo>
                    <a:pt x="76591" y="23669"/>
                  </a:lnTo>
                  <a:lnTo>
                    <a:pt x="75402" y="25293"/>
                  </a:lnTo>
                  <a:lnTo>
                    <a:pt x="73552" y="26375"/>
                  </a:lnTo>
                  <a:lnTo>
                    <a:pt x="71260" y="27097"/>
                  </a:lnTo>
                  <a:lnTo>
                    <a:pt x="69731" y="28636"/>
                  </a:lnTo>
                  <a:lnTo>
                    <a:pt x="64457" y="38711"/>
                  </a:lnTo>
                  <a:lnTo>
                    <a:pt x="41425" y="64355"/>
                  </a:lnTo>
                  <a:lnTo>
                    <a:pt x="38026" y="73254"/>
                  </a:lnTo>
                  <a:lnTo>
                    <a:pt x="33482" y="79457"/>
                  </a:lnTo>
                  <a:lnTo>
                    <a:pt x="27933" y="82920"/>
                  </a:lnTo>
                  <a:lnTo>
                    <a:pt x="24972" y="83843"/>
                  </a:lnTo>
                  <a:lnTo>
                    <a:pt x="22999" y="85517"/>
                  </a:lnTo>
                  <a:lnTo>
                    <a:pt x="11003" y="102976"/>
                  </a:lnTo>
                  <a:lnTo>
                    <a:pt x="9963" y="109274"/>
                  </a:lnTo>
                  <a:lnTo>
                    <a:pt x="8758" y="110937"/>
                  </a:lnTo>
                  <a:lnTo>
                    <a:pt x="6898" y="112047"/>
                  </a:lnTo>
                  <a:lnTo>
                    <a:pt x="4599" y="112786"/>
                  </a:lnTo>
                  <a:lnTo>
                    <a:pt x="3066" y="114338"/>
                  </a:lnTo>
                  <a:lnTo>
                    <a:pt x="35" y="123662"/>
                  </a:lnTo>
                  <a:lnTo>
                    <a:pt x="0" y="142840"/>
                  </a:lnTo>
                  <a:lnTo>
                    <a:pt x="23704" y="166544"/>
                  </a:lnTo>
                  <a:lnTo>
                    <a:pt x="29232" y="169250"/>
                  </a:lnTo>
                  <a:lnTo>
                    <a:pt x="32188" y="169972"/>
                  </a:lnTo>
                  <a:lnTo>
                    <a:pt x="34159" y="171511"/>
                  </a:lnTo>
                  <a:lnTo>
                    <a:pt x="42637" y="184546"/>
                  </a:lnTo>
                  <a:lnTo>
                    <a:pt x="48230" y="187834"/>
                  </a:lnTo>
                  <a:lnTo>
                    <a:pt x="54243" y="190354"/>
                  </a:lnTo>
                  <a:lnTo>
                    <a:pt x="74107" y="205551"/>
                  </a:lnTo>
                  <a:lnTo>
                    <a:pt x="93269" y="211554"/>
                  </a:lnTo>
                  <a:lnTo>
                    <a:pt x="112616" y="222617"/>
                  </a:lnTo>
                  <a:lnTo>
                    <a:pt x="159162" y="235872"/>
                  </a:lnTo>
                  <a:lnTo>
                    <a:pt x="173453" y="240255"/>
                  </a:lnTo>
                  <a:lnTo>
                    <a:pt x="218291" y="259182"/>
                  </a:lnTo>
                  <a:lnTo>
                    <a:pt x="236676" y="270244"/>
                  </a:lnTo>
                  <a:lnTo>
                    <a:pt x="256567" y="278229"/>
                  </a:lnTo>
                  <a:lnTo>
                    <a:pt x="301623" y="319588"/>
                  </a:lnTo>
                  <a:lnTo>
                    <a:pt x="314325" y="325802"/>
                  </a:lnTo>
                  <a:lnTo>
                    <a:pt x="320675" y="329990"/>
                  </a:lnTo>
                  <a:lnTo>
                    <a:pt x="330200" y="333406"/>
                  </a:lnTo>
                  <a:lnTo>
                    <a:pt x="341018" y="341410"/>
                  </a:lnTo>
                  <a:lnTo>
                    <a:pt x="387295" y="342858"/>
                  </a:lnTo>
                  <a:lnTo>
                    <a:pt x="400050" y="3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4"/>
            <p:cNvSpPr/>
            <p:nvPr>
              <p:custDataLst>
                <p:tags r:id="rId103"/>
              </p:custDataLst>
            </p:nvPr>
          </p:nvSpPr>
          <p:spPr>
            <a:xfrm>
              <a:off x="7877175" y="2514600"/>
              <a:ext cx="333376" cy="247651"/>
            </a:xfrm>
            <a:custGeom>
              <a:avLst/>
              <a:gdLst/>
              <a:ahLst/>
              <a:cxnLst/>
              <a:rect l="0" t="0" r="0" b="0"/>
              <a:pathLst>
                <a:path w="333376" h="247651">
                  <a:moveTo>
                    <a:pt x="28575" y="9525"/>
                  </a:moveTo>
                  <a:lnTo>
                    <a:pt x="28575" y="9525"/>
                  </a:lnTo>
                  <a:lnTo>
                    <a:pt x="10033" y="9525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9701" y="9264"/>
                  </a:lnTo>
                  <a:lnTo>
                    <a:pt x="23679" y="9515"/>
                  </a:lnTo>
                  <a:lnTo>
                    <a:pt x="29222" y="12343"/>
                  </a:lnTo>
                  <a:lnTo>
                    <a:pt x="32181" y="14578"/>
                  </a:lnTo>
                  <a:lnTo>
                    <a:pt x="41114" y="17063"/>
                  </a:lnTo>
                  <a:lnTo>
                    <a:pt x="51081" y="19225"/>
                  </a:lnTo>
                  <a:lnTo>
                    <a:pt x="66104" y="26415"/>
                  </a:lnTo>
                  <a:lnTo>
                    <a:pt x="107241" y="38191"/>
                  </a:lnTo>
                  <a:lnTo>
                    <a:pt x="143483" y="54519"/>
                  </a:lnTo>
                  <a:lnTo>
                    <a:pt x="162105" y="59193"/>
                  </a:lnTo>
                  <a:lnTo>
                    <a:pt x="200041" y="73557"/>
                  </a:lnTo>
                  <a:lnTo>
                    <a:pt x="206385" y="74438"/>
                  </a:lnTo>
                  <a:lnTo>
                    <a:pt x="219080" y="81061"/>
                  </a:lnTo>
                  <a:lnTo>
                    <a:pt x="231777" y="88944"/>
                  </a:lnTo>
                  <a:lnTo>
                    <a:pt x="254353" y="96826"/>
                  </a:lnTo>
                  <a:lnTo>
                    <a:pt x="300710" y="130194"/>
                  </a:lnTo>
                  <a:lnTo>
                    <a:pt x="322350" y="150911"/>
                  </a:lnTo>
                  <a:lnTo>
                    <a:pt x="328463" y="151959"/>
                  </a:lnTo>
                  <a:lnTo>
                    <a:pt x="330100" y="153164"/>
                  </a:lnTo>
                  <a:lnTo>
                    <a:pt x="333291" y="161656"/>
                  </a:lnTo>
                  <a:lnTo>
                    <a:pt x="333375" y="161925"/>
                  </a:lnTo>
                  <a:lnTo>
                    <a:pt x="324241" y="161925"/>
                  </a:lnTo>
                  <a:lnTo>
                    <a:pt x="323884" y="170126"/>
                  </a:lnTo>
                  <a:lnTo>
                    <a:pt x="322814" y="170567"/>
                  </a:lnTo>
                  <a:lnTo>
                    <a:pt x="315652" y="171334"/>
                  </a:lnTo>
                  <a:lnTo>
                    <a:pt x="297480" y="187258"/>
                  </a:lnTo>
                  <a:lnTo>
                    <a:pt x="291669" y="189059"/>
                  </a:lnTo>
                  <a:lnTo>
                    <a:pt x="289695" y="190598"/>
                  </a:lnTo>
                  <a:lnTo>
                    <a:pt x="281213" y="203631"/>
                  </a:lnTo>
                  <a:lnTo>
                    <a:pt x="275620" y="206919"/>
                  </a:lnTo>
                  <a:lnTo>
                    <a:pt x="272647" y="207796"/>
                  </a:lnTo>
                  <a:lnTo>
                    <a:pt x="270665" y="209439"/>
                  </a:lnTo>
                  <a:lnTo>
                    <a:pt x="268463" y="214087"/>
                  </a:lnTo>
                  <a:lnTo>
                    <a:pt x="266817" y="215750"/>
                  </a:lnTo>
                  <a:lnTo>
                    <a:pt x="247767" y="227631"/>
                  </a:lnTo>
                  <a:lnTo>
                    <a:pt x="243115" y="228169"/>
                  </a:lnTo>
                  <a:lnTo>
                    <a:pt x="241453" y="229371"/>
                  </a:lnTo>
                  <a:lnTo>
                    <a:pt x="240343" y="231231"/>
                  </a:lnTo>
                  <a:lnTo>
                    <a:pt x="238163" y="238005"/>
                  </a:lnTo>
                  <a:lnTo>
                    <a:pt x="23812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5"/>
            <p:cNvSpPr/>
            <p:nvPr>
              <p:custDataLst>
                <p:tags r:id="rId104"/>
              </p:custDataLst>
            </p:nvPr>
          </p:nvSpPr>
          <p:spPr>
            <a:xfrm>
              <a:off x="7924800" y="2609885"/>
              <a:ext cx="28576" cy="57116"/>
            </a:xfrm>
            <a:custGeom>
              <a:avLst/>
              <a:gdLst/>
              <a:ahLst/>
              <a:cxnLst/>
              <a:rect l="0" t="0" r="0" b="0"/>
              <a:pathLst>
                <a:path w="28576" h="57116">
                  <a:moveTo>
                    <a:pt x="28575" y="19015"/>
                  </a:moveTo>
                  <a:lnTo>
                    <a:pt x="28575" y="19015"/>
                  </a:lnTo>
                  <a:lnTo>
                    <a:pt x="28575" y="10814"/>
                  </a:lnTo>
                  <a:lnTo>
                    <a:pt x="27517" y="10373"/>
                  </a:lnTo>
                  <a:lnTo>
                    <a:pt x="19084" y="9493"/>
                  </a:lnTo>
                  <a:lnTo>
                    <a:pt x="19050" y="0"/>
                  </a:lnTo>
                  <a:lnTo>
                    <a:pt x="27251" y="8169"/>
                  </a:lnTo>
                  <a:lnTo>
                    <a:pt x="26635" y="8609"/>
                  </a:lnTo>
                  <a:lnTo>
                    <a:pt x="23126" y="9099"/>
                  </a:lnTo>
                  <a:lnTo>
                    <a:pt x="21767" y="10287"/>
                  </a:lnTo>
                  <a:lnTo>
                    <a:pt x="19407" y="17657"/>
                  </a:lnTo>
                  <a:lnTo>
                    <a:pt x="19156" y="23669"/>
                  </a:lnTo>
                  <a:lnTo>
                    <a:pt x="18062" y="25293"/>
                  </a:lnTo>
                  <a:lnTo>
                    <a:pt x="16275" y="26375"/>
                  </a:lnTo>
                  <a:lnTo>
                    <a:pt x="14025" y="27097"/>
                  </a:lnTo>
                  <a:lnTo>
                    <a:pt x="12526" y="28636"/>
                  </a:lnTo>
                  <a:lnTo>
                    <a:pt x="9642" y="37635"/>
                  </a:lnTo>
                  <a:lnTo>
                    <a:pt x="9559" y="42994"/>
                  </a:lnTo>
                  <a:lnTo>
                    <a:pt x="8489" y="44526"/>
                  </a:lnTo>
                  <a:lnTo>
                    <a:pt x="6718" y="45547"/>
                  </a:lnTo>
                  <a:lnTo>
                    <a:pt x="116" y="47555"/>
                  </a:lnTo>
                  <a:lnTo>
                    <a:pt x="0" y="57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6"/>
            <p:cNvSpPr/>
            <p:nvPr>
              <p:custDataLst>
                <p:tags r:id="rId105"/>
              </p:custDataLst>
            </p:nvPr>
          </p:nvSpPr>
          <p:spPr>
            <a:xfrm>
              <a:off x="8039220" y="2333660"/>
              <a:ext cx="95131" cy="180941"/>
            </a:xfrm>
            <a:custGeom>
              <a:avLst/>
              <a:gdLst/>
              <a:ahLst/>
              <a:cxnLst/>
              <a:rect l="0" t="0" r="0" b="0"/>
              <a:pathLst>
                <a:path w="95131" h="180941">
                  <a:moveTo>
                    <a:pt x="76080" y="28540"/>
                  </a:moveTo>
                  <a:lnTo>
                    <a:pt x="76080" y="28540"/>
                  </a:lnTo>
                  <a:lnTo>
                    <a:pt x="76080" y="23484"/>
                  </a:lnTo>
                  <a:lnTo>
                    <a:pt x="77138" y="21994"/>
                  </a:lnTo>
                  <a:lnTo>
                    <a:pt x="78902" y="21001"/>
                  </a:lnTo>
                  <a:lnTo>
                    <a:pt x="81136" y="20339"/>
                  </a:lnTo>
                  <a:lnTo>
                    <a:pt x="82627" y="18839"/>
                  </a:lnTo>
                  <a:lnTo>
                    <a:pt x="85490" y="9917"/>
                  </a:lnTo>
                  <a:lnTo>
                    <a:pt x="90627" y="9616"/>
                  </a:lnTo>
                  <a:lnTo>
                    <a:pt x="92128" y="8516"/>
                  </a:lnTo>
                  <a:lnTo>
                    <a:pt x="95096" y="82"/>
                  </a:lnTo>
                  <a:lnTo>
                    <a:pt x="95120" y="0"/>
                  </a:lnTo>
                  <a:lnTo>
                    <a:pt x="95130" y="14155"/>
                  </a:lnTo>
                  <a:lnTo>
                    <a:pt x="92308" y="19678"/>
                  </a:lnTo>
                  <a:lnTo>
                    <a:pt x="88583" y="25660"/>
                  </a:lnTo>
                  <a:lnTo>
                    <a:pt x="85429" y="34977"/>
                  </a:lnTo>
                  <a:lnTo>
                    <a:pt x="69181" y="57120"/>
                  </a:lnTo>
                  <a:lnTo>
                    <a:pt x="62017" y="74873"/>
                  </a:lnTo>
                  <a:lnTo>
                    <a:pt x="28439" y="121752"/>
                  </a:lnTo>
                  <a:lnTo>
                    <a:pt x="13637" y="139397"/>
                  </a:lnTo>
                  <a:lnTo>
                    <a:pt x="10658" y="149110"/>
                  </a:lnTo>
                  <a:lnTo>
                    <a:pt x="9962" y="155505"/>
                  </a:lnTo>
                  <a:lnTo>
                    <a:pt x="8717" y="157633"/>
                  </a:lnTo>
                  <a:lnTo>
                    <a:pt x="6831" y="159052"/>
                  </a:lnTo>
                  <a:lnTo>
                    <a:pt x="4513" y="159998"/>
                  </a:lnTo>
                  <a:lnTo>
                    <a:pt x="2969" y="161687"/>
                  </a:lnTo>
                  <a:lnTo>
                    <a:pt x="1253" y="166386"/>
                  </a:lnTo>
                  <a:lnTo>
                    <a:pt x="0" y="179175"/>
                  </a:lnTo>
                  <a:lnTo>
                    <a:pt x="1019" y="179763"/>
                  </a:lnTo>
                  <a:lnTo>
                    <a:pt x="9405" y="1809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7"/>
            <p:cNvSpPr/>
            <p:nvPr>
              <p:custDataLst>
                <p:tags r:id="rId106"/>
              </p:custDataLst>
            </p:nvPr>
          </p:nvSpPr>
          <p:spPr>
            <a:xfrm>
              <a:off x="8071743" y="2352675"/>
              <a:ext cx="138798" cy="208227"/>
            </a:xfrm>
            <a:custGeom>
              <a:avLst/>
              <a:gdLst/>
              <a:ahLst/>
              <a:cxnLst/>
              <a:rect l="0" t="0" r="0" b="0"/>
              <a:pathLst>
                <a:path w="138798" h="208227">
                  <a:moveTo>
                    <a:pt x="34032" y="19050"/>
                  </a:moveTo>
                  <a:lnTo>
                    <a:pt x="34032" y="19050"/>
                  </a:lnTo>
                  <a:lnTo>
                    <a:pt x="34032" y="10849"/>
                  </a:lnTo>
                  <a:lnTo>
                    <a:pt x="32974" y="10408"/>
                  </a:lnTo>
                  <a:lnTo>
                    <a:pt x="28976" y="9917"/>
                  </a:lnTo>
                  <a:lnTo>
                    <a:pt x="27485" y="8728"/>
                  </a:lnTo>
                  <a:lnTo>
                    <a:pt x="24517" y="35"/>
                  </a:lnTo>
                  <a:lnTo>
                    <a:pt x="24511" y="10"/>
                  </a:lnTo>
                  <a:lnTo>
                    <a:pt x="24508" y="3"/>
                  </a:lnTo>
                  <a:lnTo>
                    <a:pt x="56388" y="0"/>
                  </a:lnTo>
                  <a:lnTo>
                    <a:pt x="62665" y="2822"/>
                  </a:lnTo>
                  <a:lnTo>
                    <a:pt x="68983" y="6546"/>
                  </a:lnTo>
                  <a:lnTo>
                    <a:pt x="81662" y="8937"/>
                  </a:lnTo>
                  <a:lnTo>
                    <a:pt x="89302" y="9409"/>
                  </a:lnTo>
                  <a:lnTo>
                    <a:pt x="98415" y="16048"/>
                  </a:lnTo>
                  <a:lnTo>
                    <a:pt x="107317" y="18161"/>
                  </a:lnTo>
                  <a:lnTo>
                    <a:pt x="113522" y="18655"/>
                  </a:lnTo>
                  <a:lnTo>
                    <a:pt x="115601" y="19845"/>
                  </a:lnTo>
                  <a:lnTo>
                    <a:pt x="116986" y="21696"/>
                  </a:lnTo>
                  <a:lnTo>
                    <a:pt x="117910" y="23989"/>
                  </a:lnTo>
                  <a:lnTo>
                    <a:pt x="119584" y="25518"/>
                  </a:lnTo>
                  <a:lnTo>
                    <a:pt x="124267" y="27216"/>
                  </a:lnTo>
                  <a:lnTo>
                    <a:pt x="125938" y="28728"/>
                  </a:lnTo>
                  <a:lnTo>
                    <a:pt x="128842" y="36657"/>
                  </a:lnTo>
                  <a:lnTo>
                    <a:pt x="129278" y="55699"/>
                  </a:lnTo>
                  <a:lnTo>
                    <a:pt x="115092" y="71302"/>
                  </a:lnTo>
                  <a:lnTo>
                    <a:pt x="109569" y="74023"/>
                  </a:lnTo>
                  <a:lnTo>
                    <a:pt x="106615" y="74749"/>
                  </a:lnTo>
                  <a:lnTo>
                    <a:pt x="91124" y="83548"/>
                  </a:lnTo>
                  <a:lnTo>
                    <a:pt x="75300" y="86497"/>
                  </a:lnTo>
                  <a:lnTo>
                    <a:pt x="62606" y="93207"/>
                  </a:lnTo>
                  <a:lnTo>
                    <a:pt x="46732" y="96040"/>
                  </a:lnTo>
                  <a:lnTo>
                    <a:pt x="34032" y="102736"/>
                  </a:lnTo>
                  <a:lnTo>
                    <a:pt x="17275" y="105754"/>
                  </a:lnTo>
                  <a:lnTo>
                    <a:pt x="7222" y="112965"/>
                  </a:lnTo>
                  <a:lnTo>
                    <a:pt x="6241" y="116529"/>
                  </a:lnTo>
                  <a:lnTo>
                    <a:pt x="5612" y="122384"/>
                  </a:lnTo>
                  <a:lnTo>
                    <a:pt x="446" y="128455"/>
                  </a:lnTo>
                  <a:lnTo>
                    <a:pt x="0" y="130086"/>
                  </a:lnTo>
                  <a:lnTo>
                    <a:pt x="760" y="131174"/>
                  </a:lnTo>
                  <a:lnTo>
                    <a:pt x="4530" y="132920"/>
                  </a:lnTo>
                  <a:lnTo>
                    <a:pt x="5182" y="138279"/>
                  </a:lnTo>
                  <a:lnTo>
                    <a:pt x="6331" y="139811"/>
                  </a:lnTo>
                  <a:lnTo>
                    <a:pt x="10432" y="141513"/>
                  </a:lnTo>
                  <a:lnTo>
                    <a:pt x="11949" y="143026"/>
                  </a:lnTo>
                  <a:lnTo>
                    <a:pt x="13634" y="147528"/>
                  </a:lnTo>
                  <a:lnTo>
                    <a:pt x="15142" y="149152"/>
                  </a:lnTo>
                  <a:lnTo>
                    <a:pt x="34227" y="159749"/>
                  </a:lnTo>
                  <a:lnTo>
                    <a:pt x="37337" y="160474"/>
                  </a:lnTo>
                  <a:lnTo>
                    <a:pt x="53100" y="169273"/>
                  </a:lnTo>
                  <a:lnTo>
                    <a:pt x="56269" y="169999"/>
                  </a:lnTo>
                  <a:lnTo>
                    <a:pt x="72133" y="178798"/>
                  </a:lnTo>
                  <a:lnTo>
                    <a:pt x="88007" y="181747"/>
                  </a:lnTo>
                  <a:lnTo>
                    <a:pt x="98825" y="189138"/>
                  </a:lnTo>
                  <a:lnTo>
                    <a:pt x="107939" y="191290"/>
                  </a:lnTo>
                  <a:lnTo>
                    <a:pt x="119602" y="199906"/>
                  </a:lnTo>
                  <a:lnTo>
                    <a:pt x="129164" y="200024"/>
                  </a:lnTo>
                  <a:lnTo>
                    <a:pt x="137472" y="208226"/>
                  </a:lnTo>
                  <a:lnTo>
                    <a:pt x="137918" y="207609"/>
                  </a:lnTo>
                  <a:lnTo>
                    <a:pt x="138797" y="200131"/>
                  </a:lnTo>
                  <a:lnTo>
                    <a:pt x="12928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SMARTInkShape-Group19"/>
          <p:cNvGrpSpPr/>
          <p:nvPr/>
        </p:nvGrpSpPr>
        <p:grpSpPr>
          <a:xfrm>
            <a:off x="7334809" y="2743210"/>
            <a:ext cx="1151967" cy="295266"/>
            <a:chOff x="7334809" y="2743210"/>
            <a:chExt cx="1151967" cy="295266"/>
          </a:xfrm>
        </p:grpSpPr>
        <p:sp>
          <p:nvSpPr>
            <p:cNvPr id="49" name="SMARTInkShape-38"/>
            <p:cNvSpPr/>
            <p:nvPr>
              <p:custDataLst>
                <p:tags r:id="rId95"/>
              </p:custDataLst>
            </p:nvPr>
          </p:nvSpPr>
          <p:spPr>
            <a:xfrm>
              <a:off x="8115300" y="2762253"/>
              <a:ext cx="371476" cy="161923"/>
            </a:xfrm>
            <a:custGeom>
              <a:avLst/>
              <a:gdLst/>
              <a:ahLst/>
              <a:cxnLst/>
              <a:rect l="0" t="0" r="0" b="0"/>
              <a:pathLst>
                <a:path w="371476" h="161923">
                  <a:moveTo>
                    <a:pt x="0" y="19047"/>
                  </a:moveTo>
                  <a:lnTo>
                    <a:pt x="0" y="19047"/>
                  </a:lnTo>
                  <a:lnTo>
                    <a:pt x="0" y="9638"/>
                  </a:lnTo>
                  <a:lnTo>
                    <a:pt x="8201" y="9532"/>
                  </a:lnTo>
                  <a:lnTo>
                    <a:pt x="8643" y="8471"/>
                  </a:lnTo>
                  <a:lnTo>
                    <a:pt x="9410" y="1322"/>
                  </a:lnTo>
                  <a:lnTo>
                    <a:pt x="12296" y="586"/>
                  </a:lnTo>
                  <a:lnTo>
                    <a:pt x="27216" y="0"/>
                  </a:lnTo>
                  <a:lnTo>
                    <a:pt x="27669" y="1057"/>
                  </a:lnTo>
                  <a:lnTo>
                    <a:pt x="28456" y="8198"/>
                  </a:lnTo>
                  <a:lnTo>
                    <a:pt x="31345" y="8934"/>
                  </a:lnTo>
                  <a:lnTo>
                    <a:pt x="36765" y="9406"/>
                  </a:lnTo>
                  <a:lnTo>
                    <a:pt x="45440" y="16045"/>
                  </a:lnTo>
                  <a:lnTo>
                    <a:pt x="54269" y="19216"/>
                  </a:lnTo>
                  <a:lnTo>
                    <a:pt x="76218" y="35470"/>
                  </a:lnTo>
                  <a:lnTo>
                    <a:pt x="103483" y="43000"/>
                  </a:lnTo>
                  <a:lnTo>
                    <a:pt x="123237" y="54552"/>
                  </a:lnTo>
                  <a:lnTo>
                    <a:pt x="168860" y="73555"/>
                  </a:lnTo>
                  <a:lnTo>
                    <a:pt x="176650" y="76081"/>
                  </a:lnTo>
                  <a:lnTo>
                    <a:pt x="203295" y="91282"/>
                  </a:lnTo>
                  <a:lnTo>
                    <a:pt x="214988" y="95131"/>
                  </a:lnTo>
                  <a:lnTo>
                    <a:pt x="226213" y="101445"/>
                  </a:lnTo>
                  <a:lnTo>
                    <a:pt x="241415" y="104845"/>
                  </a:lnTo>
                  <a:lnTo>
                    <a:pt x="253094" y="112084"/>
                  </a:lnTo>
                  <a:lnTo>
                    <a:pt x="263258" y="119874"/>
                  </a:lnTo>
                  <a:lnTo>
                    <a:pt x="272970" y="122652"/>
                  </a:lnTo>
                  <a:lnTo>
                    <a:pt x="283610" y="124534"/>
                  </a:lnTo>
                  <a:lnTo>
                    <a:pt x="313868" y="134135"/>
                  </a:lnTo>
                  <a:lnTo>
                    <a:pt x="321479" y="139813"/>
                  </a:lnTo>
                  <a:lnTo>
                    <a:pt x="331599" y="142470"/>
                  </a:lnTo>
                  <a:lnTo>
                    <a:pt x="332191" y="143662"/>
                  </a:lnTo>
                  <a:lnTo>
                    <a:pt x="332849" y="147809"/>
                  </a:lnTo>
                  <a:lnTo>
                    <a:pt x="334082" y="149339"/>
                  </a:lnTo>
                  <a:lnTo>
                    <a:pt x="341529" y="151995"/>
                  </a:lnTo>
                  <a:lnTo>
                    <a:pt x="350981" y="152362"/>
                  </a:lnTo>
                  <a:lnTo>
                    <a:pt x="351462" y="153432"/>
                  </a:lnTo>
                  <a:lnTo>
                    <a:pt x="351997" y="157443"/>
                  </a:lnTo>
                  <a:lnTo>
                    <a:pt x="353198" y="158936"/>
                  </a:lnTo>
                  <a:lnTo>
                    <a:pt x="360588" y="161529"/>
                  </a:lnTo>
                  <a:lnTo>
                    <a:pt x="371475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9"/>
            <p:cNvSpPr/>
            <p:nvPr>
              <p:custDataLst>
                <p:tags r:id="rId96"/>
              </p:custDataLst>
            </p:nvPr>
          </p:nvSpPr>
          <p:spPr>
            <a:xfrm>
              <a:off x="7649900" y="2762250"/>
              <a:ext cx="370151" cy="200026"/>
            </a:xfrm>
            <a:custGeom>
              <a:avLst/>
              <a:gdLst/>
              <a:ahLst/>
              <a:cxnLst/>
              <a:rect l="0" t="0" r="0" b="0"/>
              <a:pathLst>
                <a:path w="370151" h="200026">
                  <a:moveTo>
                    <a:pt x="74875" y="0"/>
                  </a:moveTo>
                  <a:lnTo>
                    <a:pt x="74875" y="0"/>
                  </a:lnTo>
                  <a:lnTo>
                    <a:pt x="55825" y="0"/>
                  </a:lnTo>
                  <a:lnTo>
                    <a:pt x="47624" y="8201"/>
                  </a:lnTo>
                  <a:lnTo>
                    <a:pt x="45502" y="16868"/>
                  </a:lnTo>
                  <a:lnTo>
                    <a:pt x="39831" y="25694"/>
                  </a:lnTo>
                  <a:lnTo>
                    <a:pt x="38134" y="31881"/>
                  </a:lnTo>
                  <a:lnTo>
                    <a:pt x="36622" y="33954"/>
                  </a:lnTo>
                  <a:lnTo>
                    <a:pt x="34557" y="35336"/>
                  </a:lnTo>
                  <a:lnTo>
                    <a:pt x="32121" y="36257"/>
                  </a:lnTo>
                  <a:lnTo>
                    <a:pt x="30497" y="37930"/>
                  </a:lnTo>
                  <a:lnTo>
                    <a:pt x="25070" y="48219"/>
                  </a:lnTo>
                  <a:lnTo>
                    <a:pt x="20989" y="54239"/>
                  </a:lnTo>
                  <a:lnTo>
                    <a:pt x="18692" y="63578"/>
                  </a:lnTo>
                  <a:lnTo>
                    <a:pt x="18154" y="69885"/>
                  </a:lnTo>
                  <a:lnTo>
                    <a:pt x="16954" y="71989"/>
                  </a:lnTo>
                  <a:lnTo>
                    <a:pt x="15093" y="73393"/>
                  </a:lnTo>
                  <a:lnTo>
                    <a:pt x="12796" y="74329"/>
                  </a:lnTo>
                  <a:lnTo>
                    <a:pt x="11264" y="76011"/>
                  </a:lnTo>
                  <a:lnTo>
                    <a:pt x="8319" y="85284"/>
                  </a:lnTo>
                  <a:lnTo>
                    <a:pt x="8210" y="93887"/>
                  </a:lnTo>
                  <a:lnTo>
                    <a:pt x="7149" y="94341"/>
                  </a:lnTo>
                  <a:lnTo>
                    <a:pt x="0" y="95130"/>
                  </a:lnTo>
                  <a:lnTo>
                    <a:pt x="7843" y="95247"/>
                  </a:lnTo>
                  <a:lnTo>
                    <a:pt x="8200" y="104775"/>
                  </a:lnTo>
                  <a:lnTo>
                    <a:pt x="17334" y="104775"/>
                  </a:lnTo>
                  <a:lnTo>
                    <a:pt x="17610" y="109831"/>
                  </a:lnTo>
                  <a:lnTo>
                    <a:pt x="18706" y="111321"/>
                  </a:lnTo>
                  <a:lnTo>
                    <a:pt x="25915" y="113908"/>
                  </a:lnTo>
                  <a:lnTo>
                    <a:pt x="35334" y="114265"/>
                  </a:lnTo>
                  <a:lnTo>
                    <a:pt x="44095" y="120839"/>
                  </a:lnTo>
                  <a:lnTo>
                    <a:pt x="52938" y="122940"/>
                  </a:lnTo>
                  <a:lnTo>
                    <a:pt x="68563" y="123709"/>
                  </a:lnTo>
                  <a:lnTo>
                    <a:pt x="74893" y="126595"/>
                  </a:lnTo>
                  <a:lnTo>
                    <a:pt x="78062" y="128847"/>
                  </a:lnTo>
                  <a:lnTo>
                    <a:pt x="92634" y="132016"/>
                  </a:lnTo>
                  <a:lnTo>
                    <a:pt x="109976" y="134145"/>
                  </a:lnTo>
                  <a:lnTo>
                    <a:pt x="132688" y="140837"/>
                  </a:lnTo>
                  <a:lnTo>
                    <a:pt x="175267" y="142796"/>
                  </a:lnTo>
                  <a:lnTo>
                    <a:pt x="198106" y="143910"/>
                  </a:lnTo>
                  <a:lnTo>
                    <a:pt x="225067" y="151073"/>
                  </a:lnTo>
                  <a:lnTo>
                    <a:pt x="255977" y="155047"/>
                  </a:lnTo>
                  <a:lnTo>
                    <a:pt x="274938" y="159887"/>
                  </a:lnTo>
                  <a:lnTo>
                    <a:pt x="300109" y="162715"/>
                  </a:lnTo>
                  <a:lnTo>
                    <a:pt x="316001" y="169450"/>
                  </a:lnTo>
                  <a:lnTo>
                    <a:pt x="361022" y="197797"/>
                  </a:lnTo>
                  <a:lnTo>
                    <a:pt x="37015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40"/>
            <p:cNvSpPr/>
            <p:nvPr>
              <p:custDataLst>
                <p:tags r:id="rId97"/>
              </p:custDataLst>
            </p:nvPr>
          </p:nvSpPr>
          <p:spPr>
            <a:xfrm>
              <a:off x="7686675" y="2743210"/>
              <a:ext cx="333376" cy="219066"/>
            </a:xfrm>
            <a:custGeom>
              <a:avLst/>
              <a:gdLst/>
              <a:ahLst/>
              <a:cxnLst/>
              <a:rect l="0" t="0" r="0" b="0"/>
              <a:pathLst>
                <a:path w="333376" h="219066">
                  <a:moveTo>
                    <a:pt x="9525" y="19040"/>
                  </a:moveTo>
                  <a:lnTo>
                    <a:pt x="9525" y="19040"/>
                  </a:lnTo>
                  <a:lnTo>
                    <a:pt x="4469" y="19040"/>
                  </a:lnTo>
                  <a:lnTo>
                    <a:pt x="2978" y="17982"/>
                  </a:lnTo>
                  <a:lnTo>
                    <a:pt x="1985" y="16218"/>
                  </a:lnTo>
                  <a:lnTo>
                    <a:pt x="34" y="9631"/>
                  </a:lnTo>
                  <a:lnTo>
                    <a:pt x="0" y="25"/>
                  </a:lnTo>
                  <a:lnTo>
                    <a:pt x="5056" y="0"/>
                  </a:lnTo>
                  <a:lnTo>
                    <a:pt x="6547" y="1055"/>
                  </a:lnTo>
                  <a:lnTo>
                    <a:pt x="7540" y="2817"/>
                  </a:lnTo>
                  <a:lnTo>
                    <a:pt x="8201" y="5050"/>
                  </a:lnTo>
                  <a:lnTo>
                    <a:pt x="9701" y="6538"/>
                  </a:lnTo>
                  <a:lnTo>
                    <a:pt x="14190" y="8192"/>
                  </a:lnTo>
                  <a:lnTo>
                    <a:pt x="25694" y="10312"/>
                  </a:lnTo>
                  <a:lnTo>
                    <a:pt x="35013" y="15984"/>
                  </a:lnTo>
                  <a:lnTo>
                    <a:pt x="78436" y="30746"/>
                  </a:lnTo>
                  <a:lnTo>
                    <a:pt x="90953" y="34826"/>
                  </a:lnTo>
                  <a:lnTo>
                    <a:pt x="128982" y="42717"/>
                  </a:lnTo>
                  <a:lnTo>
                    <a:pt x="161768" y="54509"/>
                  </a:lnTo>
                  <a:lnTo>
                    <a:pt x="200201" y="64398"/>
                  </a:lnTo>
                  <a:lnTo>
                    <a:pt x="228007" y="73547"/>
                  </a:lnTo>
                  <a:lnTo>
                    <a:pt x="259214" y="76900"/>
                  </a:lnTo>
                  <a:lnTo>
                    <a:pt x="278196" y="83660"/>
                  </a:lnTo>
                  <a:lnTo>
                    <a:pt x="300631" y="86503"/>
                  </a:lnTo>
                  <a:lnTo>
                    <a:pt x="312313" y="93880"/>
                  </a:lnTo>
                  <a:lnTo>
                    <a:pt x="323719" y="95230"/>
                  </a:lnTo>
                  <a:lnTo>
                    <a:pt x="333375" y="104765"/>
                  </a:lnTo>
                  <a:lnTo>
                    <a:pt x="333375" y="112966"/>
                  </a:lnTo>
                  <a:lnTo>
                    <a:pt x="325174" y="122375"/>
                  </a:lnTo>
                  <a:lnTo>
                    <a:pt x="324241" y="128445"/>
                  </a:lnTo>
                  <a:lnTo>
                    <a:pt x="323965" y="136946"/>
                  </a:lnTo>
                  <a:lnTo>
                    <a:pt x="321079" y="143057"/>
                  </a:lnTo>
                  <a:lnTo>
                    <a:pt x="315660" y="150547"/>
                  </a:lnTo>
                  <a:lnTo>
                    <a:pt x="313530" y="159630"/>
                  </a:lnTo>
                  <a:lnTo>
                    <a:pt x="307857" y="168529"/>
                  </a:lnTo>
                  <a:lnTo>
                    <a:pt x="306159" y="174732"/>
                  </a:lnTo>
                  <a:lnTo>
                    <a:pt x="304647" y="176810"/>
                  </a:lnTo>
                  <a:lnTo>
                    <a:pt x="302582" y="178195"/>
                  </a:lnTo>
                  <a:lnTo>
                    <a:pt x="300146" y="179118"/>
                  </a:lnTo>
                  <a:lnTo>
                    <a:pt x="298522" y="180792"/>
                  </a:lnTo>
                  <a:lnTo>
                    <a:pt x="293095" y="191083"/>
                  </a:lnTo>
                  <a:lnTo>
                    <a:pt x="289014" y="197104"/>
                  </a:lnTo>
                  <a:lnTo>
                    <a:pt x="286179" y="207693"/>
                  </a:lnTo>
                  <a:lnTo>
                    <a:pt x="285750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41"/>
            <p:cNvSpPr/>
            <p:nvPr>
              <p:custDataLst>
                <p:tags r:id="rId98"/>
              </p:custDataLst>
            </p:nvPr>
          </p:nvSpPr>
          <p:spPr>
            <a:xfrm>
              <a:off x="7981950" y="2924175"/>
              <a:ext cx="484413" cy="57151"/>
            </a:xfrm>
            <a:custGeom>
              <a:avLst/>
              <a:gdLst/>
              <a:ahLst/>
              <a:cxnLst/>
              <a:rect l="0" t="0" r="0" b="0"/>
              <a:pathLst>
                <a:path w="484413" h="57151">
                  <a:moveTo>
                    <a:pt x="38100" y="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18623" y="0"/>
                  </a:lnTo>
                  <a:lnTo>
                    <a:pt x="18924" y="5056"/>
                  </a:lnTo>
                  <a:lnTo>
                    <a:pt x="20024" y="6546"/>
                  </a:lnTo>
                  <a:lnTo>
                    <a:pt x="28180" y="9409"/>
                  </a:lnTo>
                  <a:lnTo>
                    <a:pt x="36741" y="17716"/>
                  </a:lnTo>
                  <a:lnTo>
                    <a:pt x="45435" y="19845"/>
                  </a:lnTo>
                  <a:lnTo>
                    <a:pt x="55398" y="27216"/>
                  </a:lnTo>
                  <a:lnTo>
                    <a:pt x="64408" y="28307"/>
                  </a:lnTo>
                  <a:lnTo>
                    <a:pt x="103447" y="28575"/>
                  </a:lnTo>
                  <a:lnTo>
                    <a:pt x="103890" y="29633"/>
                  </a:lnTo>
                  <a:lnTo>
                    <a:pt x="104659" y="36776"/>
                  </a:lnTo>
                  <a:lnTo>
                    <a:pt x="107546" y="37511"/>
                  </a:lnTo>
                  <a:lnTo>
                    <a:pt x="112965" y="37984"/>
                  </a:lnTo>
                  <a:lnTo>
                    <a:pt x="113707" y="40870"/>
                  </a:lnTo>
                  <a:lnTo>
                    <a:pt x="113905" y="43122"/>
                  </a:lnTo>
                  <a:lnTo>
                    <a:pt x="115095" y="44623"/>
                  </a:lnTo>
                  <a:lnTo>
                    <a:pt x="119240" y="46291"/>
                  </a:lnTo>
                  <a:lnTo>
                    <a:pt x="166459" y="47625"/>
                  </a:lnTo>
                  <a:lnTo>
                    <a:pt x="169972" y="47625"/>
                  </a:lnTo>
                  <a:lnTo>
                    <a:pt x="178763" y="54171"/>
                  </a:lnTo>
                  <a:lnTo>
                    <a:pt x="187610" y="56267"/>
                  </a:lnTo>
                  <a:lnTo>
                    <a:pt x="235027" y="57149"/>
                  </a:lnTo>
                  <a:lnTo>
                    <a:pt x="269992" y="57150"/>
                  </a:lnTo>
                  <a:lnTo>
                    <a:pt x="276276" y="54328"/>
                  </a:lnTo>
                  <a:lnTo>
                    <a:pt x="282597" y="50604"/>
                  </a:lnTo>
                  <a:lnTo>
                    <a:pt x="295280" y="48214"/>
                  </a:lnTo>
                  <a:lnTo>
                    <a:pt x="339993" y="47625"/>
                  </a:lnTo>
                  <a:lnTo>
                    <a:pt x="387618" y="47625"/>
                  </a:lnTo>
                  <a:lnTo>
                    <a:pt x="434974" y="47625"/>
                  </a:lnTo>
                  <a:lnTo>
                    <a:pt x="481175" y="47625"/>
                  </a:lnTo>
                  <a:lnTo>
                    <a:pt x="484412" y="47625"/>
                  </a:lnTo>
                  <a:lnTo>
                    <a:pt x="476607" y="47625"/>
                  </a:lnTo>
                  <a:lnTo>
                    <a:pt x="476356" y="42569"/>
                  </a:lnTo>
                  <a:lnTo>
                    <a:pt x="475262" y="41079"/>
                  </a:lnTo>
                  <a:lnTo>
                    <a:pt x="4667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42"/>
            <p:cNvSpPr/>
            <p:nvPr>
              <p:custDataLst>
                <p:tags r:id="rId99"/>
              </p:custDataLst>
            </p:nvPr>
          </p:nvSpPr>
          <p:spPr>
            <a:xfrm>
              <a:off x="7334809" y="2876666"/>
              <a:ext cx="104217" cy="161810"/>
            </a:xfrm>
            <a:custGeom>
              <a:avLst/>
              <a:gdLst/>
              <a:ahLst/>
              <a:cxnLst/>
              <a:rect l="0" t="0" r="0" b="0"/>
              <a:pathLst>
                <a:path w="104217" h="161810">
                  <a:moveTo>
                    <a:pt x="104216" y="9409"/>
                  </a:moveTo>
                  <a:lnTo>
                    <a:pt x="104216" y="9409"/>
                  </a:lnTo>
                  <a:lnTo>
                    <a:pt x="104216" y="0"/>
                  </a:lnTo>
                  <a:lnTo>
                    <a:pt x="96015" y="8095"/>
                  </a:lnTo>
                  <a:lnTo>
                    <a:pt x="93893" y="16754"/>
                  </a:lnTo>
                  <a:lnTo>
                    <a:pt x="57838" y="63953"/>
                  </a:lnTo>
                  <a:lnTo>
                    <a:pt x="28189" y="111384"/>
                  </a:lnTo>
                  <a:lnTo>
                    <a:pt x="5801" y="141302"/>
                  </a:lnTo>
                  <a:lnTo>
                    <a:pt x="0" y="159521"/>
                  </a:lnTo>
                  <a:lnTo>
                    <a:pt x="873" y="160284"/>
                  </a:lnTo>
                  <a:lnTo>
                    <a:pt x="8966" y="1618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43"/>
            <p:cNvSpPr/>
            <p:nvPr>
              <p:custDataLst>
                <p:tags r:id="rId100"/>
              </p:custDataLst>
            </p:nvPr>
          </p:nvSpPr>
          <p:spPr>
            <a:xfrm>
              <a:off x="7391412" y="2867025"/>
              <a:ext cx="152389" cy="142789"/>
            </a:xfrm>
            <a:custGeom>
              <a:avLst/>
              <a:gdLst/>
              <a:ahLst/>
              <a:cxnLst/>
              <a:rect l="0" t="0" r="0" b="0"/>
              <a:pathLst>
                <a:path w="152389" h="142789">
                  <a:moveTo>
                    <a:pt x="38088" y="38100"/>
                  </a:moveTo>
                  <a:lnTo>
                    <a:pt x="38088" y="38100"/>
                  </a:lnTo>
                  <a:lnTo>
                    <a:pt x="33032" y="33044"/>
                  </a:lnTo>
                  <a:lnTo>
                    <a:pt x="27727" y="30561"/>
                  </a:lnTo>
                  <a:lnTo>
                    <a:pt x="15698" y="28967"/>
                  </a:lnTo>
                  <a:lnTo>
                    <a:pt x="13636" y="27778"/>
                  </a:lnTo>
                  <a:lnTo>
                    <a:pt x="12262" y="25928"/>
                  </a:lnTo>
                  <a:lnTo>
                    <a:pt x="11346" y="23635"/>
                  </a:lnTo>
                  <a:lnTo>
                    <a:pt x="9677" y="22106"/>
                  </a:lnTo>
                  <a:lnTo>
                    <a:pt x="4999" y="20408"/>
                  </a:lnTo>
                  <a:lnTo>
                    <a:pt x="3328" y="18897"/>
                  </a:lnTo>
                  <a:lnTo>
                    <a:pt x="119" y="9953"/>
                  </a:lnTo>
                  <a:lnTo>
                    <a:pt x="0" y="1362"/>
                  </a:lnTo>
                  <a:lnTo>
                    <a:pt x="1054" y="908"/>
                  </a:lnTo>
                  <a:lnTo>
                    <a:pt x="45505" y="2"/>
                  </a:lnTo>
                  <a:lnTo>
                    <a:pt x="68515" y="0"/>
                  </a:lnTo>
                  <a:lnTo>
                    <a:pt x="75600" y="2822"/>
                  </a:lnTo>
                  <a:lnTo>
                    <a:pt x="82277" y="6546"/>
                  </a:lnTo>
                  <a:lnTo>
                    <a:pt x="95186" y="8936"/>
                  </a:lnTo>
                  <a:lnTo>
                    <a:pt x="98378" y="9133"/>
                  </a:lnTo>
                  <a:lnTo>
                    <a:pt x="104747" y="12172"/>
                  </a:lnTo>
                  <a:lnTo>
                    <a:pt x="112404" y="17692"/>
                  </a:lnTo>
                  <a:lnTo>
                    <a:pt x="113450" y="21268"/>
                  </a:lnTo>
                  <a:lnTo>
                    <a:pt x="114239" y="33204"/>
                  </a:lnTo>
                  <a:lnTo>
                    <a:pt x="111444" y="38746"/>
                  </a:lnTo>
                  <a:lnTo>
                    <a:pt x="109217" y="41705"/>
                  </a:lnTo>
                  <a:lnTo>
                    <a:pt x="103920" y="44994"/>
                  </a:lnTo>
                  <a:lnTo>
                    <a:pt x="98039" y="47514"/>
                  </a:lnTo>
                  <a:lnTo>
                    <a:pt x="88777" y="53824"/>
                  </a:lnTo>
                  <a:lnTo>
                    <a:pt x="79330" y="57223"/>
                  </a:lnTo>
                  <a:lnTo>
                    <a:pt x="68771" y="63404"/>
                  </a:lnTo>
                  <a:lnTo>
                    <a:pt x="53765" y="66764"/>
                  </a:lnTo>
                  <a:lnTo>
                    <a:pt x="38676" y="76845"/>
                  </a:lnTo>
                  <a:lnTo>
                    <a:pt x="31999" y="81779"/>
                  </a:lnTo>
                  <a:lnTo>
                    <a:pt x="19090" y="87768"/>
                  </a:lnTo>
                  <a:lnTo>
                    <a:pt x="15898" y="90262"/>
                  </a:lnTo>
                  <a:lnTo>
                    <a:pt x="12350" y="95855"/>
                  </a:lnTo>
                  <a:lnTo>
                    <a:pt x="9680" y="112454"/>
                  </a:lnTo>
                  <a:lnTo>
                    <a:pt x="9562" y="118810"/>
                  </a:lnTo>
                  <a:lnTo>
                    <a:pt x="12357" y="124418"/>
                  </a:lnTo>
                  <a:lnTo>
                    <a:pt x="14584" y="127395"/>
                  </a:lnTo>
                  <a:lnTo>
                    <a:pt x="19881" y="130704"/>
                  </a:lnTo>
                  <a:lnTo>
                    <a:pt x="25762" y="133232"/>
                  </a:lnTo>
                  <a:lnTo>
                    <a:pt x="31905" y="137884"/>
                  </a:lnTo>
                  <a:lnTo>
                    <a:pt x="40984" y="140657"/>
                  </a:lnTo>
                  <a:lnTo>
                    <a:pt x="83514" y="142788"/>
                  </a:lnTo>
                  <a:lnTo>
                    <a:pt x="126376" y="141809"/>
                  </a:lnTo>
                  <a:lnTo>
                    <a:pt x="15238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44"/>
            <p:cNvSpPr/>
            <p:nvPr>
              <p:custDataLst>
                <p:tags r:id="rId101"/>
              </p:custDataLst>
            </p:nvPr>
          </p:nvSpPr>
          <p:spPr>
            <a:xfrm>
              <a:off x="7754678" y="2838450"/>
              <a:ext cx="93923" cy="76201"/>
            </a:xfrm>
            <a:custGeom>
              <a:avLst/>
              <a:gdLst/>
              <a:ahLst/>
              <a:cxnLst/>
              <a:rect l="0" t="0" r="0" b="0"/>
              <a:pathLst>
                <a:path w="93923" h="76201">
                  <a:moveTo>
                    <a:pt x="27247" y="0"/>
                  </a:moveTo>
                  <a:lnTo>
                    <a:pt x="27247" y="0"/>
                  </a:lnTo>
                  <a:lnTo>
                    <a:pt x="51237" y="0"/>
                  </a:lnTo>
                  <a:lnTo>
                    <a:pt x="52766" y="1058"/>
                  </a:lnTo>
                  <a:lnTo>
                    <a:pt x="53784" y="2822"/>
                  </a:lnTo>
                  <a:lnTo>
                    <a:pt x="55703" y="9133"/>
                  </a:lnTo>
                  <a:lnTo>
                    <a:pt x="55787" y="14465"/>
                  </a:lnTo>
                  <a:lnTo>
                    <a:pt x="54739" y="15994"/>
                  </a:lnTo>
                  <a:lnTo>
                    <a:pt x="52984" y="17012"/>
                  </a:lnTo>
                  <a:lnTo>
                    <a:pt x="46688" y="18931"/>
                  </a:lnTo>
                  <a:lnTo>
                    <a:pt x="37174" y="28180"/>
                  </a:lnTo>
                  <a:lnTo>
                    <a:pt x="28606" y="28540"/>
                  </a:lnTo>
                  <a:lnTo>
                    <a:pt x="19165" y="36773"/>
                  </a:lnTo>
                  <a:lnTo>
                    <a:pt x="9647" y="37984"/>
                  </a:lnTo>
                  <a:lnTo>
                    <a:pt x="9164" y="39081"/>
                  </a:lnTo>
                  <a:lnTo>
                    <a:pt x="8235" y="47230"/>
                  </a:lnTo>
                  <a:lnTo>
                    <a:pt x="0" y="47590"/>
                  </a:lnTo>
                  <a:lnTo>
                    <a:pt x="6990" y="55823"/>
                  </a:lnTo>
                  <a:lnTo>
                    <a:pt x="16293" y="57034"/>
                  </a:lnTo>
                  <a:lnTo>
                    <a:pt x="25044" y="63673"/>
                  </a:lnTo>
                  <a:lnTo>
                    <a:pt x="30854" y="65341"/>
                  </a:lnTo>
                  <a:lnTo>
                    <a:pt x="78130" y="66672"/>
                  </a:lnTo>
                  <a:lnTo>
                    <a:pt x="84434" y="69496"/>
                  </a:lnTo>
                  <a:lnTo>
                    <a:pt x="93922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7" name="SMARTInkShape-45"/>
          <p:cNvSpPr/>
          <p:nvPr>
            <p:custDataLst>
              <p:tags r:id="rId4"/>
            </p:custDataLst>
          </p:nvPr>
        </p:nvSpPr>
        <p:spPr>
          <a:xfrm>
            <a:off x="7458079" y="2400300"/>
            <a:ext cx="209547" cy="371476"/>
          </a:xfrm>
          <a:custGeom>
            <a:avLst/>
            <a:gdLst/>
            <a:ahLst/>
            <a:cxnLst/>
            <a:rect l="0" t="0" r="0" b="0"/>
            <a:pathLst>
              <a:path w="209547" h="371476">
                <a:moveTo>
                  <a:pt x="47621" y="0"/>
                </a:moveTo>
                <a:lnTo>
                  <a:pt x="47621" y="0"/>
                </a:lnTo>
                <a:lnTo>
                  <a:pt x="38096" y="0"/>
                </a:lnTo>
                <a:lnTo>
                  <a:pt x="29895" y="8201"/>
                </a:lnTo>
                <a:lnTo>
                  <a:pt x="28686" y="17610"/>
                </a:lnTo>
                <a:lnTo>
                  <a:pt x="28605" y="23680"/>
                </a:lnTo>
                <a:lnTo>
                  <a:pt x="27535" y="25312"/>
                </a:lnTo>
                <a:lnTo>
                  <a:pt x="25764" y="26399"/>
                </a:lnTo>
                <a:lnTo>
                  <a:pt x="23525" y="27125"/>
                </a:lnTo>
                <a:lnTo>
                  <a:pt x="22032" y="28666"/>
                </a:lnTo>
                <a:lnTo>
                  <a:pt x="20373" y="33202"/>
                </a:lnTo>
                <a:lnTo>
                  <a:pt x="18251" y="44737"/>
                </a:lnTo>
                <a:lnTo>
                  <a:pt x="12578" y="54060"/>
                </a:lnTo>
                <a:lnTo>
                  <a:pt x="638" y="94663"/>
                </a:lnTo>
                <a:lnTo>
                  <a:pt x="0" y="136522"/>
                </a:lnTo>
                <a:lnTo>
                  <a:pt x="2820" y="142874"/>
                </a:lnTo>
                <a:lnTo>
                  <a:pt x="6543" y="149224"/>
                </a:lnTo>
                <a:lnTo>
                  <a:pt x="8933" y="161925"/>
                </a:lnTo>
                <a:lnTo>
                  <a:pt x="9130" y="165100"/>
                </a:lnTo>
                <a:lnTo>
                  <a:pt x="12169" y="171450"/>
                </a:lnTo>
                <a:lnTo>
                  <a:pt x="15990" y="177800"/>
                </a:lnTo>
                <a:lnTo>
                  <a:pt x="19199" y="187325"/>
                </a:lnTo>
                <a:lnTo>
                  <a:pt x="25324" y="196850"/>
                </a:lnTo>
                <a:lnTo>
                  <a:pt x="28666" y="206375"/>
                </a:lnTo>
                <a:lnTo>
                  <a:pt x="34832" y="215900"/>
                </a:lnTo>
                <a:lnTo>
                  <a:pt x="38188" y="225425"/>
                </a:lnTo>
                <a:lnTo>
                  <a:pt x="44356" y="234950"/>
                </a:lnTo>
                <a:lnTo>
                  <a:pt x="47712" y="244475"/>
                </a:lnTo>
                <a:lnTo>
                  <a:pt x="53881" y="254000"/>
                </a:lnTo>
                <a:lnTo>
                  <a:pt x="56179" y="263525"/>
                </a:lnTo>
                <a:lnTo>
                  <a:pt x="56716" y="269875"/>
                </a:lnTo>
                <a:lnTo>
                  <a:pt x="59778" y="276225"/>
                </a:lnTo>
                <a:lnTo>
                  <a:pt x="63607" y="282575"/>
                </a:lnTo>
                <a:lnTo>
                  <a:pt x="65309" y="288925"/>
                </a:lnTo>
                <a:lnTo>
                  <a:pt x="66821" y="291042"/>
                </a:lnTo>
                <a:lnTo>
                  <a:pt x="68888" y="292453"/>
                </a:lnTo>
                <a:lnTo>
                  <a:pt x="71324" y="293394"/>
                </a:lnTo>
                <a:lnTo>
                  <a:pt x="72947" y="295079"/>
                </a:lnTo>
                <a:lnTo>
                  <a:pt x="74753" y="299774"/>
                </a:lnTo>
                <a:lnTo>
                  <a:pt x="76291" y="301449"/>
                </a:lnTo>
                <a:lnTo>
                  <a:pt x="95437" y="312143"/>
                </a:lnTo>
                <a:lnTo>
                  <a:pt x="98549" y="312870"/>
                </a:lnTo>
                <a:lnTo>
                  <a:pt x="100622" y="314413"/>
                </a:lnTo>
                <a:lnTo>
                  <a:pt x="102005" y="316501"/>
                </a:lnTo>
                <a:lnTo>
                  <a:pt x="102927" y="318950"/>
                </a:lnTo>
                <a:lnTo>
                  <a:pt x="104600" y="320584"/>
                </a:lnTo>
                <a:lnTo>
                  <a:pt x="123997" y="331198"/>
                </a:lnTo>
                <a:lnTo>
                  <a:pt x="127113" y="331923"/>
                </a:lnTo>
                <a:lnTo>
                  <a:pt x="129191" y="333465"/>
                </a:lnTo>
                <a:lnTo>
                  <a:pt x="130576" y="335552"/>
                </a:lnTo>
                <a:lnTo>
                  <a:pt x="131500" y="338001"/>
                </a:lnTo>
                <a:lnTo>
                  <a:pt x="133173" y="339634"/>
                </a:lnTo>
                <a:lnTo>
                  <a:pt x="137856" y="341448"/>
                </a:lnTo>
                <a:lnTo>
                  <a:pt x="149485" y="343672"/>
                </a:lnTo>
                <a:lnTo>
                  <a:pt x="163923" y="354643"/>
                </a:lnTo>
                <a:lnTo>
                  <a:pt x="166431" y="357078"/>
                </a:lnTo>
                <a:lnTo>
                  <a:pt x="172039" y="359785"/>
                </a:lnTo>
                <a:lnTo>
                  <a:pt x="175017" y="360506"/>
                </a:lnTo>
                <a:lnTo>
                  <a:pt x="190548" y="369299"/>
                </a:lnTo>
                <a:lnTo>
                  <a:pt x="209546" y="3714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SMARTInkShape-46"/>
          <p:cNvSpPr/>
          <p:nvPr>
            <p:custDataLst>
              <p:tags r:id="rId5"/>
            </p:custDataLst>
          </p:nvPr>
        </p:nvSpPr>
        <p:spPr>
          <a:xfrm>
            <a:off x="7258607" y="2828935"/>
            <a:ext cx="123269" cy="133334"/>
          </a:xfrm>
          <a:custGeom>
            <a:avLst/>
            <a:gdLst/>
            <a:ahLst/>
            <a:cxnLst/>
            <a:rect l="0" t="0" r="0" b="0"/>
            <a:pathLst>
              <a:path w="123269" h="133334">
                <a:moveTo>
                  <a:pt x="47068" y="28565"/>
                </a:moveTo>
                <a:lnTo>
                  <a:pt x="47068" y="28565"/>
                </a:lnTo>
                <a:lnTo>
                  <a:pt x="47068" y="10873"/>
                </a:lnTo>
                <a:lnTo>
                  <a:pt x="48126" y="10420"/>
                </a:lnTo>
                <a:lnTo>
                  <a:pt x="56583" y="9516"/>
                </a:lnTo>
                <a:lnTo>
                  <a:pt x="56593" y="25"/>
                </a:lnTo>
                <a:lnTo>
                  <a:pt x="61649" y="0"/>
                </a:lnTo>
                <a:lnTo>
                  <a:pt x="63140" y="1055"/>
                </a:lnTo>
                <a:lnTo>
                  <a:pt x="64133" y="2817"/>
                </a:lnTo>
                <a:lnTo>
                  <a:pt x="64794" y="5050"/>
                </a:lnTo>
                <a:lnTo>
                  <a:pt x="66294" y="6538"/>
                </a:lnTo>
                <a:lnTo>
                  <a:pt x="74203" y="9123"/>
                </a:lnTo>
                <a:lnTo>
                  <a:pt x="80272" y="9399"/>
                </a:lnTo>
                <a:lnTo>
                  <a:pt x="85815" y="12286"/>
                </a:lnTo>
                <a:lnTo>
                  <a:pt x="91806" y="16038"/>
                </a:lnTo>
                <a:lnTo>
                  <a:pt x="104275" y="18447"/>
                </a:lnTo>
                <a:lnTo>
                  <a:pt x="107431" y="18645"/>
                </a:lnTo>
                <a:lnTo>
                  <a:pt x="113761" y="21686"/>
                </a:lnTo>
                <a:lnTo>
                  <a:pt x="122711" y="28163"/>
                </a:lnTo>
                <a:lnTo>
                  <a:pt x="123253" y="37688"/>
                </a:lnTo>
                <a:lnTo>
                  <a:pt x="110009" y="51312"/>
                </a:lnTo>
                <a:lnTo>
                  <a:pt x="103969" y="54550"/>
                </a:lnTo>
                <a:lnTo>
                  <a:pt x="97758" y="57047"/>
                </a:lnTo>
                <a:lnTo>
                  <a:pt x="51124" y="91030"/>
                </a:lnTo>
                <a:lnTo>
                  <a:pt x="37717" y="97231"/>
                </a:lnTo>
                <a:lnTo>
                  <a:pt x="21691" y="110319"/>
                </a:lnTo>
                <a:lnTo>
                  <a:pt x="8973" y="116328"/>
                </a:lnTo>
                <a:lnTo>
                  <a:pt x="0" y="123377"/>
                </a:lnTo>
                <a:lnTo>
                  <a:pt x="7693" y="131977"/>
                </a:lnTo>
                <a:lnTo>
                  <a:pt x="13646" y="132936"/>
                </a:lnTo>
                <a:lnTo>
                  <a:pt x="60166" y="133333"/>
                </a:lnTo>
                <a:lnTo>
                  <a:pt x="91357" y="132281"/>
                </a:lnTo>
                <a:lnTo>
                  <a:pt x="123268" y="1238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20" name="SMARTInkShape-Group22"/>
          <p:cNvGrpSpPr/>
          <p:nvPr/>
        </p:nvGrpSpPr>
        <p:grpSpPr>
          <a:xfrm>
            <a:off x="8382000" y="2124076"/>
            <a:ext cx="552451" cy="799980"/>
            <a:chOff x="8382000" y="2124076"/>
            <a:chExt cx="552451" cy="799980"/>
          </a:xfrm>
        </p:grpSpPr>
        <p:sp>
          <p:nvSpPr>
            <p:cNvPr id="59" name="SMARTInkShape-47"/>
            <p:cNvSpPr/>
            <p:nvPr>
              <p:custDataLst>
                <p:tags r:id="rId90"/>
              </p:custDataLst>
            </p:nvPr>
          </p:nvSpPr>
          <p:spPr>
            <a:xfrm>
              <a:off x="8382000" y="2181235"/>
              <a:ext cx="200026" cy="723891"/>
            </a:xfrm>
            <a:custGeom>
              <a:avLst/>
              <a:gdLst/>
              <a:ahLst/>
              <a:cxnLst/>
              <a:rect l="0" t="0" r="0" b="0"/>
              <a:pathLst>
                <a:path w="200026" h="723891">
                  <a:moveTo>
                    <a:pt x="114300" y="723890"/>
                  </a:moveTo>
                  <a:lnTo>
                    <a:pt x="114300" y="723890"/>
                  </a:lnTo>
                  <a:lnTo>
                    <a:pt x="105166" y="723890"/>
                  </a:lnTo>
                  <a:lnTo>
                    <a:pt x="104775" y="714365"/>
                  </a:lnTo>
                  <a:lnTo>
                    <a:pt x="109831" y="714365"/>
                  </a:lnTo>
                  <a:lnTo>
                    <a:pt x="111321" y="713307"/>
                  </a:lnTo>
                  <a:lnTo>
                    <a:pt x="112314" y="711543"/>
                  </a:lnTo>
                  <a:lnTo>
                    <a:pt x="113909" y="706164"/>
                  </a:lnTo>
                  <a:lnTo>
                    <a:pt x="116947" y="705429"/>
                  </a:lnTo>
                  <a:lnTo>
                    <a:pt x="128478" y="704875"/>
                  </a:lnTo>
                  <a:lnTo>
                    <a:pt x="134007" y="702033"/>
                  </a:lnTo>
                  <a:lnTo>
                    <a:pt x="141124" y="696642"/>
                  </a:lnTo>
                  <a:lnTo>
                    <a:pt x="142098" y="693083"/>
                  </a:lnTo>
                  <a:lnTo>
                    <a:pt x="142356" y="690652"/>
                  </a:lnTo>
                  <a:lnTo>
                    <a:pt x="143587" y="689031"/>
                  </a:lnTo>
                  <a:lnTo>
                    <a:pt x="147778" y="687231"/>
                  </a:lnTo>
                  <a:lnTo>
                    <a:pt x="156087" y="686217"/>
                  </a:lnTo>
                  <a:lnTo>
                    <a:pt x="158033" y="685016"/>
                  </a:lnTo>
                  <a:lnTo>
                    <a:pt x="159331" y="683158"/>
                  </a:lnTo>
                  <a:lnTo>
                    <a:pt x="161413" y="677627"/>
                  </a:lnTo>
                  <a:lnTo>
                    <a:pt x="164519" y="676870"/>
                  </a:lnTo>
                  <a:lnTo>
                    <a:pt x="166829" y="676669"/>
                  </a:lnTo>
                  <a:lnTo>
                    <a:pt x="168370" y="675475"/>
                  </a:lnTo>
                  <a:lnTo>
                    <a:pt x="170082" y="671328"/>
                  </a:lnTo>
                  <a:lnTo>
                    <a:pt x="171595" y="669799"/>
                  </a:lnTo>
                  <a:lnTo>
                    <a:pt x="176101" y="668100"/>
                  </a:lnTo>
                  <a:lnTo>
                    <a:pt x="177725" y="666588"/>
                  </a:lnTo>
                  <a:lnTo>
                    <a:pt x="180547" y="658658"/>
                  </a:lnTo>
                  <a:lnTo>
                    <a:pt x="180849" y="652586"/>
                  </a:lnTo>
                  <a:lnTo>
                    <a:pt x="181949" y="650954"/>
                  </a:lnTo>
                  <a:lnTo>
                    <a:pt x="183741" y="649866"/>
                  </a:lnTo>
                  <a:lnTo>
                    <a:pt x="189165" y="648120"/>
                  </a:lnTo>
                  <a:lnTo>
                    <a:pt x="189907" y="645059"/>
                  </a:lnTo>
                  <a:lnTo>
                    <a:pt x="190465" y="638569"/>
                  </a:lnTo>
                  <a:lnTo>
                    <a:pt x="198699" y="630000"/>
                  </a:lnTo>
                  <a:lnTo>
                    <a:pt x="199990" y="619543"/>
                  </a:lnTo>
                  <a:lnTo>
                    <a:pt x="200025" y="595436"/>
                  </a:lnTo>
                  <a:lnTo>
                    <a:pt x="198967" y="593804"/>
                  </a:lnTo>
                  <a:lnTo>
                    <a:pt x="197202" y="592716"/>
                  </a:lnTo>
                  <a:lnTo>
                    <a:pt x="194969" y="591991"/>
                  </a:lnTo>
                  <a:lnTo>
                    <a:pt x="193479" y="590449"/>
                  </a:lnTo>
                  <a:lnTo>
                    <a:pt x="190891" y="582466"/>
                  </a:lnTo>
                  <a:lnTo>
                    <a:pt x="190616" y="576388"/>
                  </a:lnTo>
                  <a:lnTo>
                    <a:pt x="191636" y="574755"/>
                  </a:lnTo>
                  <a:lnTo>
                    <a:pt x="193373" y="573667"/>
                  </a:lnTo>
                  <a:lnTo>
                    <a:pt x="195590" y="572941"/>
                  </a:lnTo>
                  <a:lnTo>
                    <a:pt x="197068" y="571399"/>
                  </a:lnTo>
                  <a:lnTo>
                    <a:pt x="199635" y="563416"/>
                  </a:lnTo>
                  <a:lnTo>
                    <a:pt x="199990" y="553891"/>
                  </a:lnTo>
                  <a:lnTo>
                    <a:pt x="198944" y="553407"/>
                  </a:lnTo>
                  <a:lnTo>
                    <a:pt x="194959" y="552870"/>
                  </a:lnTo>
                  <a:lnTo>
                    <a:pt x="193473" y="551668"/>
                  </a:lnTo>
                  <a:lnTo>
                    <a:pt x="191822" y="547511"/>
                  </a:lnTo>
                  <a:lnTo>
                    <a:pt x="190510" y="520284"/>
                  </a:lnTo>
                  <a:lnTo>
                    <a:pt x="189449" y="518303"/>
                  </a:lnTo>
                  <a:lnTo>
                    <a:pt x="187682" y="516982"/>
                  </a:lnTo>
                  <a:lnTo>
                    <a:pt x="185447" y="516101"/>
                  </a:lnTo>
                  <a:lnTo>
                    <a:pt x="183956" y="514456"/>
                  </a:lnTo>
                  <a:lnTo>
                    <a:pt x="182301" y="509805"/>
                  </a:lnTo>
                  <a:lnTo>
                    <a:pt x="179924" y="469883"/>
                  </a:lnTo>
                  <a:lnTo>
                    <a:pt x="173437" y="457189"/>
                  </a:lnTo>
                  <a:lnTo>
                    <a:pt x="170654" y="441315"/>
                  </a:lnTo>
                  <a:lnTo>
                    <a:pt x="163963" y="428615"/>
                  </a:lnTo>
                  <a:lnTo>
                    <a:pt x="161134" y="412740"/>
                  </a:lnTo>
                  <a:lnTo>
                    <a:pt x="152247" y="400236"/>
                  </a:lnTo>
                  <a:lnTo>
                    <a:pt x="146122" y="392807"/>
                  </a:lnTo>
                  <a:lnTo>
                    <a:pt x="142780" y="383904"/>
                  </a:lnTo>
                  <a:lnTo>
                    <a:pt x="136614" y="374562"/>
                  </a:lnTo>
                  <a:lnTo>
                    <a:pt x="133258" y="365092"/>
                  </a:lnTo>
                  <a:lnTo>
                    <a:pt x="127090" y="355583"/>
                  </a:lnTo>
                  <a:lnTo>
                    <a:pt x="123734" y="346063"/>
                  </a:lnTo>
                  <a:lnTo>
                    <a:pt x="117565" y="336539"/>
                  </a:lnTo>
                  <a:lnTo>
                    <a:pt x="114209" y="327015"/>
                  </a:lnTo>
                  <a:lnTo>
                    <a:pt x="108040" y="317490"/>
                  </a:lnTo>
                  <a:lnTo>
                    <a:pt x="104684" y="307965"/>
                  </a:lnTo>
                  <a:lnTo>
                    <a:pt x="98515" y="298440"/>
                  </a:lnTo>
                  <a:lnTo>
                    <a:pt x="95159" y="288915"/>
                  </a:lnTo>
                  <a:lnTo>
                    <a:pt x="88990" y="279390"/>
                  </a:lnTo>
                  <a:lnTo>
                    <a:pt x="85634" y="269865"/>
                  </a:lnTo>
                  <a:lnTo>
                    <a:pt x="79465" y="260340"/>
                  </a:lnTo>
                  <a:lnTo>
                    <a:pt x="77651" y="253990"/>
                  </a:lnTo>
                  <a:lnTo>
                    <a:pt x="76109" y="251873"/>
                  </a:lnTo>
                  <a:lnTo>
                    <a:pt x="74023" y="250462"/>
                  </a:lnTo>
                  <a:lnTo>
                    <a:pt x="71573" y="249521"/>
                  </a:lnTo>
                  <a:lnTo>
                    <a:pt x="69940" y="247836"/>
                  </a:lnTo>
                  <a:lnTo>
                    <a:pt x="64498" y="237527"/>
                  </a:lnTo>
                  <a:lnTo>
                    <a:pt x="51571" y="222163"/>
                  </a:lnTo>
                  <a:lnTo>
                    <a:pt x="48145" y="211411"/>
                  </a:lnTo>
                  <a:lnTo>
                    <a:pt x="41181" y="202305"/>
                  </a:lnTo>
                  <a:lnTo>
                    <a:pt x="39012" y="193403"/>
                  </a:lnTo>
                  <a:lnTo>
                    <a:pt x="38505" y="187198"/>
                  </a:lnTo>
                  <a:lnTo>
                    <a:pt x="37312" y="185121"/>
                  </a:lnTo>
                  <a:lnTo>
                    <a:pt x="35458" y="183735"/>
                  </a:lnTo>
                  <a:lnTo>
                    <a:pt x="33165" y="182812"/>
                  </a:lnTo>
                  <a:lnTo>
                    <a:pt x="31635" y="181138"/>
                  </a:lnTo>
                  <a:lnTo>
                    <a:pt x="29934" y="176456"/>
                  </a:lnTo>
                  <a:lnTo>
                    <a:pt x="27784" y="164826"/>
                  </a:lnTo>
                  <a:lnTo>
                    <a:pt x="22108" y="155487"/>
                  </a:lnTo>
                  <a:lnTo>
                    <a:pt x="19654" y="142850"/>
                  </a:lnTo>
                  <a:lnTo>
                    <a:pt x="19170" y="130162"/>
                  </a:lnTo>
                  <a:lnTo>
                    <a:pt x="16280" y="123814"/>
                  </a:lnTo>
                  <a:lnTo>
                    <a:pt x="10860" y="116171"/>
                  </a:lnTo>
                  <a:lnTo>
                    <a:pt x="8730" y="107057"/>
                  </a:lnTo>
                  <a:lnTo>
                    <a:pt x="3058" y="98153"/>
                  </a:lnTo>
                  <a:lnTo>
                    <a:pt x="402" y="87562"/>
                  </a:lnTo>
                  <a:lnTo>
                    <a:pt x="0" y="44012"/>
                  </a:lnTo>
                  <a:lnTo>
                    <a:pt x="1058" y="42038"/>
                  </a:lnTo>
                  <a:lnTo>
                    <a:pt x="2823" y="40722"/>
                  </a:lnTo>
                  <a:lnTo>
                    <a:pt x="5056" y="39845"/>
                  </a:lnTo>
                  <a:lnTo>
                    <a:pt x="6546" y="38202"/>
                  </a:lnTo>
                  <a:lnTo>
                    <a:pt x="8202" y="33554"/>
                  </a:lnTo>
                  <a:lnTo>
                    <a:pt x="9702" y="31891"/>
                  </a:lnTo>
                  <a:lnTo>
                    <a:pt x="28771" y="21221"/>
                  </a:lnTo>
                  <a:lnTo>
                    <a:pt x="31881" y="20494"/>
                  </a:lnTo>
                  <a:lnTo>
                    <a:pt x="47437" y="10483"/>
                  </a:lnTo>
                  <a:lnTo>
                    <a:pt x="63763" y="8542"/>
                  </a:lnTo>
                  <a:lnTo>
                    <a:pt x="74353" y="1325"/>
                  </a:lnTo>
                  <a:lnTo>
                    <a:pt x="85594" y="0"/>
                  </a:lnTo>
                  <a:lnTo>
                    <a:pt x="85687" y="5049"/>
                  </a:lnTo>
                  <a:lnTo>
                    <a:pt x="86757" y="6538"/>
                  </a:lnTo>
                  <a:lnTo>
                    <a:pt x="93922" y="9123"/>
                  </a:lnTo>
                  <a:lnTo>
                    <a:pt x="94659" y="12163"/>
                  </a:lnTo>
                  <a:lnTo>
                    <a:pt x="9525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48"/>
            <p:cNvSpPr/>
            <p:nvPr>
              <p:custDataLst>
                <p:tags r:id="rId91"/>
              </p:custDataLst>
            </p:nvPr>
          </p:nvSpPr>
          <p:spPr>
            <a:xfrm>
              <a:off x="8490814" y="2143125"/>
              <a:ext cx="205512" cy="142841"/>
            </a:xfrm>
            <a:custGeom>
              <a:avLst/>
              <a:gdLst/>
              <a:ahLst/>
              <a:cxnLst/>
              <a:rect l="0" t="0" r="0" b="0"/>
              <a:pathLst>
                <a:path w="205512" h="142841">
                  <a:moveTo>
                    <a:pt x="24536" y="38100"/>
                  </a:moveTo>
                  <a:lnTo>
                    <a:pt x="24536" y="38100"/>
                  </a:lnTo>
                  <a:lnTo>
                    <a:pt x="24536" y="23349"/>
                  </a:lnTo>
                  <a:lnTo>
                    <a:pt x="24536" y="27678"/>
                  </a:lnTo>
                  <a:lnTo>
                    <a:pt x="24536" y="0"/>
                  </a:lnTo>
                  <a:lnTo>
                    <a:pt x="24536" y="41290"/>
                  </a:lnTo>
                  <a:lnTo>
                    <a:pt x="21713" y="47631"/>
                  </a:lnTo>
                  <a:lnTo>
                    <a:pt x="17990" y="53978"/>
                  </a:lnTo>
                  <a:lnTo>
                    <a:pt x="15599" y="66676"/>
                  </a:lnTo>
                  <a:lnTo>
                    <a:pt x="15402" y="69851"/>
                  </a:lnTo>
                  <a:lnTo>
                    <a:pt x="12364" y="76200"/>
                  </a:lnTo>
                  <a:lnTo>
                    <a:pt x="8542" y="82550"/>
                  </a:lnTo>
                  <a:lnTo>
                    <a:pt x="6090" y="95250"/>
                  </a:lnTo>
                  <a:lnTo>
                    <a:pt x="5496" y="121944"/>
                  </a:lnTo>
                  <a:lnTo>
                    <a:pt x="433" y="128324"/>
                  </a:lnTo>
                  <a:lnTo>
                    <a:pt x="0" y="129999"/>
                  </a:lnTo>
                  <a:lnTo>
                    <a:pt x="771" y="131116"/>
                  </a:lnTo>
                  <a:lnTo>
                    <a:pt x="5209" y="133219"/>
                  </a:lnTo>
                  <a:lnTo>
                    <a:pt x="13662" y="141539"/>
                  </a:lnTo>
                  <a:lnTo>
                    <a:pt x="19667" y="142479"/>
                  </a:lnTo>
                  <a:lnTo>
                    <a:pt x="32310" y="142840"/>
                  </a:lnTo>
                  <a:lnTo>
                    <a:pt x="42377" y="136322"/>
                  </a:lnTo>
                  <a:lnTo>
                    <a:pt x="87965" y="133373"/>
                  </a:lnTo>
                  <a:lnTo>
                    <a:pt x="132487" y="133350"/>
                  </a:lnTo>
                  <a:lnTo>
                    <a:pt x="180111" y="133350"/>
                  </a:lnTo>
                  <a:lnTo>
                    <a:pt x="186461" y="130528"/>
                  </a:lnTo>
                  <a:lnTo>
                    <a:pt x="194105" y="125149"/>
                  </a:lnTo>
                  <a:lnTo>
                    <a:pt x="205511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49"/>
            <p:cNvSpPr/>
            <p:nvPr>
              <p:custDataLst>
                <p:tags r:id="rId92"/>
              </p:custDataLst>
            </p:nvPr>
          </p:nvSpPr>
          <p:spPr>
            <a:xfrm>
              <a:off x="8524879" y="2124076"/>
              <a:ext cx="247647" cy="190500"/>
            </a:xfrm>
            <a:custGeom>
              <a:avLst/>
              <a:gdLst/>
              <a:ahLst/>
              <a:cxnLst/>
              <a:rect l="0" t="0" r="0" b="0"/>
              <a:pathLst>
                <a:path w="247647" h="190500">
                  <a:moveTo>
                    <a:pt x="9521" y="57149"/>
                  </a:moveTo>
                  <a:lnTo>
                    <a:pt x="9521" y="57149"/>
                  </a:lnTo>
                  <a:lnTo>
                    <a:pt x="9521" y="48948"/>
                  </a:lnTo>
                  <a:lnTo>
                    <a:pt x="8463" y="48507"/>
                  </a:lnTo>
                  <a:lnTo>
                    <a:pt x="4465" y="48016"/>
                  </a:lnTo>
                  <a:lnTo>
                    <a:pt x="2975" y="46827"/>
                  </a:lnTo>
                  <a:lnTo>
                    <a:pt x="387" y="39457"/>
                  </a:lnTo>
                  <a:lnTo>
                    <a:pt x="0" y="23644"/>
                  </a:lnTo>
                  <a:lnTo>
                    <a:pt x="1056" y="22112"/>
                  </a:lnTo>
                  <a:lnTo>
                    <a:pt x="2819" y="21091"/>
                  </a:lnTo>
                  <a:lnTo>
                    <a:pt x="8198" y="19452"/>
                  </a:lnTo>
                  <a:lnTo>
                    <a:pt x="16864" y="12583"/>
                  </a:lnTo>
                  <a:lnTo>
                    <a:pt x="25690" y="10430"/>
                  </a:lnTo>
                  <a:lnTo>
                    <a:pt x="31877" y="9927"/>
                  </a:lnTo>
                  <a:lnTo>
                    <a:pt x="38154" y="6881"/>
                  </a:lnTo>
                  <a:lnTo>
                    <a:pt x="41310" y="4587"/>
                  </a:lnTo>
                  <a:lnTo>
                    <a:pt x="55863" y="1358"/>
                  </a:lnTo>
                  <a:lnTo>
                    <a:pt x="101696" y="22"/>
                  </a:lnTo>
                  <a:lnTo>
                    <a:pt x="149112" y="0"/>
                  </a:lnTo>
                  <a:lnTo>
                    <a:pt x="166004" y="1057"/>
                  </a:lnTo>
                  <a:lnTo>
                    <a:pt x="196729" y="8641"/>
                  </a:lnTo>
                  <a:lnTo>
                    <a:pt x="236109" y="9514"/>
                  </a:lnTo>
                  <a:lnTo>
                    <a:pt x="247642" y="4"/>
                  </a:lnTo>
                  <a:lnTo>
                    <a:pt x="247643" y="2"/>
                  </a:lnTo>
                  <a:lnTo>
                    <a:pt x="247646" y="8200"/>
                  </a:lnTo>
                  <a:lnTo>
                    <a:pt x="239444" y="17609"/>
                  </a:lnTo>
                  <a:lnTo>
                    <a:pt x="238512" y="23679"/>
                  </a:lnTo>
                  <a:lnTo>
                    <a:pt x="237069" y="60545"/>
                  </a:lnTo>
                  <a:lnTo>
                    <a:pt x="229920" y="78985"/>
                  </a:lnTo>
                  <a:lnTo>
                    <a:pt x="227798" y="98543"/>
                  </a:lnTo>
                  <a:lnTo>
                    <a:pt x="220430" y="117072"/>
                  </a:lnTo>
                  <a:lnTo>
                    <a:pt x="218280" y="136641"/>
                  </a:lnTo>
                  <a:lnTo>
                    <a:pt x="210451" y="151935"/>
                  </a:lnTo>
                  <a:lnTo>
                    <a:pt x="209948" y="156779"/>
                  </a:lnTo>
                  <a:lnTo>
                    <a:pt x="206902" y="162459"/>
                  </a:lnTo>
                  <a:lnTo>
                    <a:pt x="203079" y="168512"/>
                  </a:lnTo>
                  <a:lnTo>
                    <a:pt x="200625" y="181021"/>
                  </a:lnTo>
                  <a:lnTo>
                    <a:pt x="200423" y="184180"/>
                  </a:lnTo>
                  <a:lnTo>
                    <a:pt x="201348" y="186287"/>
                  </a:lnTo>
                  <a:lnTo>
                    <a:pt x="203022" y="187691"/>
                  </a:lnTo>
                  <a:lnTo>
                    <a:pt x="208258" y="189945"/>
                  </a:lnTo>
                  <a:lnTo>
                    <a:pt x="219071" y="1904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0"/>
            <p:cNvSpPr/>
            <p:nvPr>
              <p:custDataLst>
                <p:tags r:id="rId93"/>
              </p:custDataLst>
            </p:nvPr>
          </p:nvSpPr>
          <p:spPr>
            <a:xfrm>
              <a:off x="8572617" y="2238375"/>
              <a:ext cx="361834" cy="685681"/>
            </a:xfrm>
            <a:custGeom>
              <a:avLst/>
              <a:gdLst/>
              <a:ahLst/>
              <a:cxnLst/>
              <a:rect l="0" t="0" r="0" b="0"/>
              <a:pathLst>
                <a:path w="361834" h="685681">
                  <a:moveTo>
                    <a:pt x="152283" y="19050"/>
                  </a:moveTo>
                  <a:lnTo>
                    <a:pt x="152283" y="19050"/>
                  </a:lnTo>
                  <a:lnTo>
                    <a:pt x="147226" y="19050"/>
                  </a:lnTo>
                  <a:lnTo>
                    <a:pt x="145737" y="17992"/>
                  </a:lnTo>
                  <a:lnTo>
                    <a:pt x="144745" y="16228"/>
                  </a:lnTo>
                  <a:lnTo>
                    <a:pt x="142761" y="9535"/>
                  </a:lnTo>
                  <a:lnTo>
                    <a:pt x="142758" y="392"/>
                  </a:lnTo>
                  <a:lnTo>
                    <a:pt x="187582" y="0"/>
                  </a:lnTo>
                  <a:lnTo>
                    <a:pt x="199666" y="0"/>
                  </a:lnTo>
                  <a:lnTo>
                    <a:pt x="207914" y="2822"/>
                  </a:lnTo>
                  <a:lnTo>
                    <a:pt x="211595" y="5056"/>
                  </a:lnTo>
                  <a:lnTo>
                    <a:pt x="231655" y="8642"/>
                  </a:lnTo>
                  <a:lnTo>
                    <a:pt x="277922" y="9515"/>
                  </a:lnTo>
                  <a:lnTo>
                    <a:pt x="280491" y="10576"/>
                  </a:lnTo>
                  <a:lnTo>
                    <a:pt x="282206" y="12343"/>
                  </a:lnTo>
                  <a:lnTo>
                    <a:pt x="283348" y="14578"/>
                  </a:lnTo>
                  <a:lnTo>
                    <a:pt x="285168" y="16069"/>
                  </a:lnTo>
                  <a:lnTo>
                    <a:pt x="290013" y="17725"/>
                  </a:lnTo>
                  <a:lnTo>
                    <a:pt x="301746" y="19846"/>
                  </a:lnTo>
                  <a:lnTo>
                    <a:pt x="311104" y="25519"/>
                  </a:lnTo>
                  <a:lnTo>
                    <a:pt x="321860" y="28173"/>
                  </a:lnTo>
                  <a:lnTo>
                    <a:pt x="331769" y="36741"/>
                  </a:lnTo>
                  <a:lnTo>
                    <a:pt x="332597" y="40318"/>
                  </a:lnTo>
                  <a:lnTo>
                    <a:pt x="332818" y="42754"/>
                  </a:lnTo>
                  <a:lnTo>
                    <a:pt x="334022" y="44377"/>
                  </a:lnTo>
                  <a:lnTo>
                    <a:pt x="338184" y="46182"/>
                  </a:lnTo>
                  <a:lnTo>
                    <a:pt x="339717" y="47721"/>
                  </a:lnTo>
                  <a:lnTo>
                    <a:pt x="345000" y="57796"/>
                  </a:lnTo>
                  <a:lnTo>
                    <a:pt x="349059" y="63787"/>
                  </a:lnTo>
                  <a:lnTo>
                    <a:pt x="351344" y="73110"/>
                  </a:lnTo>
                  <a:lnTo>
                    <a:pt x="351880" y="79413"/>
                  </a:lnTo>
                  <a:lnTo>
                    <a:pt x="353081" y="81517"/>
                  </a:lnTo>
                  <a:lnTo>
                    <a:pt x="354940" y="82920"/>
                  </a:lnTo>
                  <a:lnTo>
                    <a:pt x="357238" y="83855"/>
                  </a:lnTo>
                  <a:lnTo>
                    <a:pt x="358770" y="85537"/>
                  </a:lnTo>
                  <a:lnTo>
                    <a:pt x="360472" y="90227"/>
                  </a:lnTo>
                  <a:lnTo>
                    <a:pt x="361830" y="136528"/>
                  </a:lnTo>
                  <a:lnTo>
                    <a:pt x="361833" y="165100"/>
                  </a:lnTo>
                  <a:lnTo>
                    <a:pt x="359009" y="171450"/>
                  </a:lnTo>
                  <a:lnTo>
                    <a:pt x="355287" y="177800"/>
                  </a:lnTo>
                  <a:lnTo>
                    <a:pt x="353191" y="188383"/>
                  </a:lnTo>
                  <a:lnTo>
                    <a:pt x="351510" y="203396"/>
                  </a:lnTo>
                  <a:lnTo>
                    <a:pt x="344142" y="221858"/>
                  </a:lnTo>
                  <a:lnTo>
                    <a:pt x="341992" y="234872"/>
                  </a:lnTo>
                  <a:lnTo>
                    <a:pt x="335296" y="247635"/>
                  </a:lnTo>
                  <a:lnTo>
                    <a:pt x="332467" y="263523"/>
                  </a:lnTo>
                  <a:lnTo>
                    <a:pt x="325771" y="276225"/>
                  </a:lnTo>
                  <a:lnTo>
                    <a:pt x="325092" y="279400"/>
                  </a:lnTo>
                  <a:lnTo>
                    <a:pt x="302506" y="323850"/>
                  </a:lnTo>
                  <a:lnTo>
                    <a:pt x="263396" y="370181"/>
                  </a:lnTo>
                  <a:lnTo>
                    <a:pt x="228483" y="417062"/>
                  </a:lnTo>
                  <a:lnTo>
                    <a:pt x="184033" y="463543"/>
                  </a:lnTo>
                  <a:lnTo>
                    <a:pt x="136408" y="510117"/>
                  </a:lnTo>
                  <a:lnTo>
                    <a:pt x="123708" y="516336"/>
                  </a:lnTo>
                  <a:lnTo>
                    <a:pt x="82432" y="555635"/>
                  </a:lnTo>
                  <a:lnTo>
                    <a:pt x="78906" y="561980"/>
                  </a:lnTo>
                  <a:lnTo>
                    <a:pt x="76279" y="568327"/>
                  </a:lnTo>
                  <a:lnTo>
                    <a:pt x="59680" y="590550"/>
                  </a:lnTo>
                  <a:lnTo>
                    <a:pt x="57152" y="596900"/>
                  </a:lnTo>
                  <a:lnTo>
                    <a:pt x="50836" y="606425"/>
                  </a:lnTo>
                  <a:lnTo>
                    <a:pt x="47436" y="615950"/>
                  </a:lnTo>
                  <a:lnTo>
                    <a:pt x="41253" y="625475"/>
                  </a:lnTo>
                  <a:lnTo>
                    <a:pt x="37894" y="635000"/>
                  </a:lnTo>
                  <a:lnTo>
                    <a:pt x="33358" y="641350"/>
                  </a:lnTo>
                  <a:lnTo>
                    <a:pt x="27814" y="644878"/>
                  </a:lnTo>
                  <a:lnTo>
                    <a:pt x="24854" y="645819"/>
                  </a:lnTo>
                  <a:lnTo>
                    <a:pt x="22879" y="647504"/>
                  </a:lnTo>
                  <a:lnTo>
                    <a:pt x="20687" y="652199"/>
                  </a:lnTo>
                  <a:lnTo>
                    <a:pt x="19045" y="653874"/>
                  </a:lnTo>
                  <a:lnTo>
                    <a:pt x="14396" y="655736"/>
                  </a:lnTo>
                  <a:lnTo>
                    <a:pt x="12733" y="657291"/>
                  </a:lnTo>
                  <a:lnTo>
                    <a:pt x="9845" y="665295"/>
                  </a:lnTo>
                  <a:lnTo>
                    <a:pt x="9537" y="671375"/>
                  </a:lnTo>
                  <a:lnTo>
                    <a:pt x="8436" y="673009"/>
                  </a:lnTo>
                  <a:lnTo>
                    <a:pt x="6643" y="674097"/>
                  </a:lnTo>
                  <a:lnTo>
                    <a:pt x="1218" y="675845"/>
                  </a:lnTo>
                  <a:lnTo>
                    <a:pt x="476" y="678906"/>
                  </a:lnTo>
                  <a:lnTo>
                    <a:pt x="0" y="684438"/>
                  </a:lnTo>
                  <a:lnTo>
                    <a:pt x="1019" y="684892"/>
                  </a:lnTo>
                  <a:lnTo>
                    <a:pt x="8094" y="685680"/>
                  </a:lnTo>
                  <a:lnTo>
                    <a:pt x="18933" y="676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1"/>
            <p:cNvSpPr/>
            <p:nvPr>
              <p:custDataLst>
                <p:tags r:id="rId94"/>
              </p:custDataLst>
            </p:nvPr>
          </p:nvSpPr>
          <p:spPr>
            <a:xfrm>
              <a:off x="8614748" y="2352675"/>
              <a:ext cx="110022" cy="133348"/>
            </a:xfrm>
            <a:custGeom>
              <a:avLst/>
              <a:gdLst/>
              <a:ahLst/>
              <a:cxnLst/>
              <a:rect l="0" t="0" r="0" b="0"/>
              <a:pathLst>
                <a:path w="110022" h="133348">
                  <a:moveTo>
                    <a:pt x="33952" y="9525"/>
                  </a:moveTo>
                  <a:lnTo>
                    <a:pt x="33952" y="9525"/>
                  </a:lnTo>
                  <a:lnTo>
                    <a:pt x="33952" y="116"/>
                  </a:lnTo>
                  <a:lnTo>
                    <a:pt x="24431" y="0"/>
                  </a:lnTo>
                  <a:lnTo>
                    <a:pt x="32629" y="0"/>
                  </a:lnTo>
                  <a:lnTo>
                    <a:pt x="33069" y="1058"/>
                  </a:lnTo>
                  <a:lnTo>
                    <a:pt x="33561" y="5056"/>
                  </a:lnTo>
                  <a:lnTo>
                    <a:pt x="34750" y="6546"/>
                  </a:lnTo>
                  <a:lnTo>
                    <a:pt x="43630" y="10322"/>
                  </a:lnTo>
                  <a:lnTo>
                    <a:pt x="51559" y="17692"/>
                  </a:lnTo>
                  <a:lnTo>
                    <a:pt x="57631" y="18648"/>
                  </a:lnTo>
                  <a:lnTo>
                    <a:pt x="66133" y="18931"/>
                  </a:lnTo>
                  <a:lnTo>
                    <a:pt x="68106" y="20029"/>
                  </a:lnTo>
                  <a:lnTo>
                    <a:pt x="69420" y="21819"/>
                  </a:lnTo>
                  <a:lnTo>
                    <a:pt x="71899" y="28179"/>
                  </a:lnTo>
                  <a:lnTo>
                    <a:pt x="81459" y="28572"/>
                  </a:lnTo>
                  <a:lnTo>
                    <a:pt x="76486" y="33631"/>
                  </a:lnTo>
                  <a:lnTo>
                    <a:pt x="71200" y="36113"/>
                  </a:lnTo>
                  <a:lnTo>
                    <a:pt x="64241" y="37708"/>
                  </a:lnTo>
                  <a:lnTo>
                    <a:pt x="63670" y="38897"/>
                  </a:lnTo>
                  <a:lnTo>
                    <a:pt x="63035" y="43040"/>
                  </a:lnTo>
                  <a:lnTo>
                    <a:pt x="61808" y="44569"/>
                  </a:lnTo>
                  <a:lnTo>
                    <a:pt x="53122" y="47590"/>
                  </a:lnTo>
                  <a:lnTo>
                    <a:pt x="53003" y="57034"/>
                  </a:lnTo>
                  <a:lnTo>
                    <a:pt x="58059" y="57116"/>
                  </a:lnTo>
                  <a:lnTo>
                    <a:pt x="63363" y="59957"/>
                  </a:lnTo>
                  <a:lnTo>
                    <a:pt x="70337" y="65348"/>
                  </a:lnTo>
                  <a:lnTo>
                    <a:pt x="79317" y="66413"/>
                  </a:lnTo>
                  <a:lnTo>
                    <a:pt x="94397" y="66641"/>
                  </a:lnTo>
                  <a:lnTo>
                    <a:pt x="96475" y="67710"/>
                  </a:lnTo>
                  <a:lnTo>
                    <a:pt x="97858" y="69482"/>
                  </a:lnTo>
                  <a:lnTo>
                    <a:pt x="98781" y="71721"/>
                  </a:lnTo>
                  <a:lnTo>
                    <a:pt x="100453" y="73214"/>
                  </a:lnTo>
                  <a:lnTo>
                    <a:pt x="109712" y="76084"/>
                  </a:lnTo>
                  <a:lnTo>
                    <a:pt x="110021" y="81222"/>
                  </a:lnTo>
                  <a:lnTo>
                    <a:pt x="109007" y="82723"/>
                  </a:lnTo>
                  <a:lnTo>
                    <a:pt x="107272" y="83724"/>
                  </a:lnTo>
                  <a:lnTo>
                    <a:pt x="105057" y="84391"/>
                  </a:lnTo>
                  <a:lnTo>
                    <a:pt x="103579" y="85894"/>
                  </a:lnTo>
                  <a:lnTo>
                    <a:pt x="98388" y="95910"/>
                  </a:lnTo>
                  <a:lnTo>
                    <a:pt x="95958" y="98865"/>
                  </a:lnTo>
                  <a:lnTo>
                    <a:pt x="90438" y="102148"/>
                  </a:lnTo>
                  <a:lnTo>
                    <a:pt x="57033" y="114373"/>
                  </a:lnTo>
                  <a:lnTo>
                    <a:pt x="43647" y="121644"/>
                  </a:lnTo>
                  <a:lnTo>
                    <a:pt x="40416" y="122371"/>
                  </a:lnTo>
                  <a:lnTo>
                    <a:pt x="21262" y="131898"/>
                  </a:lnTo>
                  <a:lnTo>
                    <a:pt x="0" y="133343"/>
                  </a:lnTo>
                  <a:lnTo>
                    <a:pt x="2280" y="133347"/>
                  </a:lnTo>
                  <a:lnTo>
                    <a:pt x="3313" y="132289"/>
                  </a:lnTo>
                  <a:lnTo>
                    <a:pt x="537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30" name="SMARTInkShape-Group23"/>
          <p:cNvGrpSpPr/>
          <p:nvPr/>
        </p:nvGrpSpPr>
        <p:grpSpPr>
          <a:xfrm>
            <a:off x="6524625" y="2343150"/>
            <a:ext cx="933451" cy="542926"/>
            <a:chOff x="6524625" y="2343150"/>
            <a:chExt cx="933451" cy="542926"/>
          </a:xfrm>
        </p:grpSpPr>
        <p:sp>
          <p:nvSpPr>
            <p:cNvPr id="5124" name="SMARTInkShape-52"/>
            <p:cNvSpPr/>
            <p:nvPr>
              <p:custDataLst>
                <p:tags r:id="rId84"/>
              </p:custDataLst>
            </p:nvPr>
          </p:nvSpPr>
          <p:spPr>
            <a:xfrm>
              <a:off x="6524625" y="2733675"/>
              <a:ext cx="238126" cy="152401"/>
            </a:xfrm>
            <a:custGeom>
              <a:avLst/>
              <a:gdLst/>
              <a:ahLst/>
              <a:cxnLst/>
              <a:rect l="0" t="0" r="0" b="0"/>
              <a:pathLst>
                <a:path w="238126" h="152401">
                  <a:moveTo>
                    <a:pt x="0" y="142875"/>
                  </a:moveTo>
                  <a:lnTo>
                    <a:pt x="0" y="142875"/>
                  </a:lnTo>
                  <a:lnTo>
                    <a:pt x="0" y="152400"/>
                  </a:lnTo>
                  <a:lnTo>
                    <a:pt x="0" y="137935"/>
                  </a:lnTo>
                  <a:lnTo>
                    <a:pt x="1058" y="136406"/>
                  </a:lnTo>
                  <a:lnTo>
                    <a:pt x="2822" y="135388"/>
                  </a:lnTo>
                  <a:lnTo>
                    <a:pt x="5056" y="134708"/>
                  </a:lnTo>
                  <a:lnTo>
                    <a:pt x="6545" y="133197"/>
                  </a:lnTo>
                  <a:lnTo>
                    <a:pt x="8200" y="128696"/>
                  </a:lnTo>
                  <a:lnTo>
                    <a:pt x="9701" y="127072"/>
                  </a:lnTo>
                  <a:lnTo>
                    <a:pt x="36937" y="110694"/>
                  </a:lnTo>
                  <a:lnTo>
                    <a:pt x="45697" y="101761"/>
                  </a:lnTo>
                  <a:lnTo>
                    <a:pt x="54177" y="91794"/>
                  </a:lnTo>
                  <a:lnTo>
                    <a:pt x="101491" y="60400"/>
                  </a:lnTo>
                  <a:lnTo>
                    <a:pt x="143054" y="38104"/>
                  </a:lnTo>
                  <a:lnTo>
                    <a:pt x="187337" y="15875"/>
                  </a:lnTo>
                  <a:lnTo>
                    <a:pt x="212727" y="4233"/>
                  </a:lnTo>
                  <a:lnTo>
                    <a:pt x="2381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5" name="SMARTInkShape-53"/>
            <p:cNvSpPr/>
            <p:nvPr>
              <p:custDataLst>
                <p:tags r:id="rId85"/>
              </p:custDataLst>
            </p:nvPr>
          </p:nvSpPr>
          <p:spPr>
            <a:xfrm>
              <a:off x="6762750" y="2609850"/>
              <a:ext cx="295276" cy="171441"/>
            </a:xfrm>
            <a:custGeom>
              <a:avLst/>
              <a:gdLst/>
              <a:ahLst/>
              <a:cxnLst/>
              <a:rect l="0" t="0" r="0" b="0"/>
              <a:pathLst>
                <a:path w="295276" h="171441">
                  <a:moveTo>
                    <a:pt x="9525" y="38100"/>
                  </a:moveTo>
                  <a:lnTo>
                    <a:pt x="9525" y="38100"/>
                  </a:lnTo>
                  <a:lnTo>
                    <a:pt x="9525" y="29899"/>
                  </a:lnTo>
                  <a:lnTo>
                    <a:pt x="8467" y="29458"/>
                  </a:lnTo>
                  <a:lnTo>
                    <a:pt x="1325" y="28691"/>
                  </a:lnTo>
                  <a:lnTo>
                    <a:pt x="588" y="25805"/>
                  </a:lnTo>
                  <a:lnTo>
                    <a:pt x="0" y="9917"/>
                  </a:lnTo>
                  <a:lnTo>
                    <a:pt x="0" y="26869"/>
                  </a:lnTo>
                  <a:lnTo>
                    <a:pt x="6545" y="35842"/>
                  </a:lnTo>
                  <a:lnTo>
                    <a:pt x="8642" y="44722"/>
                  </a:lnTo>
                  <a:lnTo>
                    <a:pt x="10506" y="64582"/>
                  </a:lnTo>
                  <a:lnTo>
                    <a:pt x="17716" y="87579"/>
                  </a:lnTo>
                  <a:lnTo>
                    <a:pt x="19845" y="101339"/>
                  </a:lnTo>
                  <a:lnTo>
                    <a:pt x="26537" y="114249"/>
                  </a:lnTo>
                  <a:lnTo>
                    <a:pt x="28173" y="121933"/>
                  </a:lnTo>
                  <a:lnTo>
                    <a:pt x="35041" y="131056"/>
                  </a:lnTo>
                  <a:lnTo>
                    <a:pt x="37698" y="141110"/>
                  </a:lnTo>
                  <a:lnTo>
                    <a:pt x="37981" y="147409"/>
                  </a:lnTo>
                  <a:lnTo>
                    <a:pt x="39080" y="149072"/>
                  </a:lnTo>
                  <a:lnTo>
                    <a:pt x="40870" y="150182"/>
                  </a:lnTo>
                  <a:lnTo>
                    <a:pt x="47230" y="152270"/>
                  </a:lnTo>
                  <a:lnTo>
                    <a:pt x="47508" y="157418"/>
                  </a:lnTo>
                  <a:lnTo>
                    <a:pt x="48606" y="158921"/>
                  </a:lnTo>
                  <a:lnTo>
                    <a:pt x="57033" y="161890"/>
                  </a:lnTo>
                  <a:lnTo>
                    <a:pt x="57147" y="171057"/>
                  </a:lnTo>
                  <a:lnTo>
                    <a:pt x="66282" y="171440"/>
                  </a:lnTo>
                  <a:lnTo>
                    <a:pt x="66641" y="163248"/>
                  </a:lnTo>
                  <a:lnTo>
                    <a:pt x="67711" y="162807"/>
                  </a:lnTo>
                  <a:lnTo>
                    <a:pt x="74873" y="162041"/>
                  </a:lnTo>
                  <a:lnTo>
                    <a:pt x="75610" y="159154"/>
                  </a:lnTo>
                  <a:lnTo>
                    <a:pt x="75807" y="156903"/>
                  </a:lnTo>
                  <a:lnTo>
                    <a:pt x="76996" y="155402"/>
                  </a:lnTo>
                  <a:lnTo>
                    <a:pt x="85878" y="151605"/>
                  </a:lnTo>
                  <a:lnTo>
                    <a:pt x="90379" y="147461"/>
                  </a:lnTo>
                  <a:lnTo>
                    <a:pt x="93085" y="142091"/>
                  </a:lnTo>
                  <a:lnTo>
                    <a:pt x="93807" y="139177"/>
                  </a:lnTo>
                  <a:lnTo>
                    <a:pt x="95345" y="137235"/>
                  </a:lnTo>
                  <a:lnTo>
                    <a:pt x="114491" y="126039"/>
                  </a:lnTo>
                  <a:lnTo>
                    <a:pt x="132093" y="119206"/>
                  </a:lnTo>
                  <a:lnTo>
                    <a:pt x="178938" y="85709"/>
                  </a:lnTo>
                  <a:lnTo>
                    <a:pt x="225973" y="57149"/>
                  </a:lnTo>
                  <a:lnTo>
                    <a:pt x="244129" y="42333"/>
                  </a:lnTo>
                  <a:lnTo>
                    <a:pt x="257106" y="36114"/>
                  </a:lnTo>
                  <a:lnTo>
                    <a:pt x="273041" y="23022"/>
                  </a:lnTo>
                  <a:lnTo>
                    <a:pt x="279396" y="20815"/>
                  </a:lnTo>
                  <a:lnTo>
                    <a:pt x="281514" y="19169"/>
                  </a:lnTo>
                  <a:lnTo>
                    <a:pt x="285192" y="11004"/>
                  </a:lnTo>
                  <a:lnTo>
                    <a:pt x="288324" y="10182"/>
                  </a:lnTo>
                  <a:lnTo>
                    <a:pt x="290640" y="9963"/>
                  </a:lnTo>
                  <a:lnTo>
                    <a:pt x="292186" y="8759"/>
                  </a:lnTo>
                  <a:lnTo>
                    <a:pt x="2952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6" name="SMARTInkShape-54"/>
            <p:cNvSpPr/>
            <p:nvPr>
              <p:custDataLst>
                <p:tags r:id="rId86"/>
              </p:custDataLst>
            </p:nvPr>
          </p:nvSpPr>
          <p:spPr>
            <a:xfrm>
              <a:off x="6773600" y="2457450"/>
              <a:ext cx="341576" cy="161926"/>
            </a:xfrm>
            <a:custGeom>
              <a:avLst/>
              <a:gdLst/>
              <a:ahLst/>
              <a:cxnLst/>
              <a:rect l="0" t="0" r="0" b="0"/>
              <a:pathLst>
                <a:path w="341576" h="161926">
                  <a:moveTo>
                    <a:pt x="36775" y="142875"/>
                  </a:moveTo>
                  <a:lnTo>
                    <a:pt x="36775" y="142875"/>
                  </a:lnTo>
                  <a:lnTo>
                    <a:pt x="22586" y="142875"/>
                  </a:lnTo>
                  <a:lnTo>
                    <a:pt x="20966" y="141817"/>
                  </a:lnTo>
                  <a:lnTo>
                    <a:pt x="19885" y="140053"/>
                  </a:lnTo>
                  <a:lnTo>
                    <a:pt x="18152" y="134674"/>
                  </a:lnTo>
                  <a:lnTo>
                    <a:pt x="15093" y="133939"/>
                  </a:lnTo>
                  <a:lnTo>
                    <a:pt x="8211" y="133351"/>
                  </a:lnTo>
                  <a:lnTo>
                    <a:pt x="0" y="125149"/>
                  </a:lnTo>
                  <a:lnTo>
                    <a:pt x="618" y="124708"/>
                  </a:lnTo>
                  <a:lnTo>
                    <a:pt x="14999" y="122844"/>
                  </a:lnTo>
                  <a:lnTo>
                    <a:pt x="24208" y="117302"/>
                  </a:lnTo>
                  <a:lnTo>
                    <a:pt x="33640" y="114131"/>
                  </a:lnTo>
                  <a:lnTo>
                    <a:pt x="43137" y="108017"/>
                  </a:lnTo>
                  <a:lnTo>
                    <a:pt x="86635" y="93072"/>
                  </a:lnTo>
                  <a:lnTo>
                    <a:pt x="98093" y="88990"/>
                  </a:lnTo>
                  <a:lnTo>
                    <a:pt x="128981" y="81098"/>
                  </a:lnTo>
                  <a:lnTo>
                    <a:pt x="147730" y="70621"/>
                  </a:lnTo>
                  <a:lnTo>
                    <a:pt x="163607" y="66786"/>
                  </a:lnTo>
                  <a:lnTo>
                    <a:pt x="178990" y="56545"/>
                  </a:lnTo>
                  <a:lnTo>
                    <a:pt x="197276" y="44330"/>
                  </a:lnTo>
                  <a:lnTo>
                    <a:pt x="220521" y="33590"/>
                  </a:lnTo>
                  <a:lnTo>
                    <a:pt x="224273" y="27982"/>
                  </a:lnTo>
                  <a:lnTo>
                    <a:pt x="225274" y="25005"/>
                  </a:lnTo>
                  <a:lnTo>
                    <a:pt x="227000" y="23020"/>
                  </a:lnTo>
                  <a:lnTo>
                    <a:pt x="231739" y="20814"/>
                  </a:lnTo>
                  <a:lnTo>
                    <a:pt x="233426" y="19168"/>
                  </a:lnTo>
                  <a:lnTo>
                    <a:pt x="235301" y="14516"/>
                  </a:lnTo>
                  <a:lnTo>
                    <a:pt x="236859" y="12853"/>
                  </a:lnTo>
                  <a:lnTo>
                    <a:pt x="244870" y="9963"/>
                  </a:lnTo>
                  <a:lnTo>
                    <a:pt x="245678" y="6897"/>
                  </a:lnTo>
                  <a:lnTo>
                    <a:pt x="246197" y="1363"/>
                  </a:lnTo>
                  <a:lnTo>
                    <a:pt x="249090" y="606"/>
                  </a:lnTo>
                  <a:lnTo>
                    <a:pt x="260903" y="0"/>
                  </a:lnTo>
                  <a:lnTo>
                    <a:pt x="262394" y="1058"/>
                  </a:lnTo>
                  <a:lnTo>
                    <a:pt x="263388" y="2822"/>
                  </a:lnTo>
                  <a:lnTo>
                    <a:pt x="264050" y="5056"/>
                  </a:lnTo>
                  <a:lnTo>
                    <a:pt x="265549" y="6546"/>
                  </a:lnTo>
                  <a:lnTo>
                    <a:pt x="270038" y="8201"/>
                  </a:lnTo>
                  <a:lnTo>
                    <a:pt x="271659" y="9701"/>
                  </a:lnTo>
                  <a:lnTo>
                    <a:pt x="273460" y="14189"/>
                  </a:lnTo>
                  <a:lnTo>
                    <a:pt x="275674" y="25694"/>
                  </a:lnTo>
                  <a:lnTo>
                    <a:pt x="281362" y="35012"/>
                  </a:lnTo>
                  <a:lnTo>
                    <a:pt x="284575" y="44476"/>
                  </a:lnTo>
                  <a:lnTo>
                    <a:pt x="290701" y="53983"/>
                  </a:lnTo>
                  <a:lnTo>
                    <a:pt x="292987" y="63502"/>
                  </a:lnTo>
                  <a:lnTo>
                    <a:pt x="293948" y="111125"/>
                  </a:lnTo>
                  <a:lnTo>
                    <a:pt x="293949" y="117475"/>
                  </a:lnTo>
                  <a:lnTo>
                    <a:pt x="296772" y="123825"/>
                  </a:lnTo>
                  <a:lnTo>
                    <a:pt x="309759" y="140583"/>
                  </a:lnTo>
                  <a:lnTo>
                    <a:pt x="311560" y="146442"/>
                  </a:lnTo>
                  <a:lnTo>
                    <a:pt x="313098" y="148428"/>
                  </a:lnTo>
                  <a:lnTo>
                    <a:pt x="321075" y="151877"/>
                  </a:lnTo>
                  <a:lnTo>
                    <a:pt x="327153" y="152245"/>
                  </a:lnTo>
                  <a:lnTo>
                    <a:pt x="332696" y="155153"/>
                  </a:lnTo>
                  <a:lnTo>
                    <a:pt x="3415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7" name="SMARTInkShape-55"/>
            <p:cNvSpPr/>
            <p:nvPr>
              <p:custDataLst>
                <p:tags r:id="rId87"/>
              </p:custDataLst>
            </p:nvPr>
          </p:nvSpPr>
          <p:spPr>
            <a:xfrm>
              <a:off x="7048500" y="2343150"/>
              <a:ext cx="409576" cy="228601"/>
            </a:xfrm>
            <a:custGeom>
              <a:avLst/>
              <a:gdLst/>
              <a:ahLst/>
              <a:cxnLst/>
              <a:rect l="0" t="0" r="0" b="0"/>
              <a:pathLst>
                <a:path w="409576" h="228601">
                  <a:moveTo>
                    <a:pt x="28575" y="219075"/>
                  </a:moveTo>
                  <a:lnTo>
                    <a:pt x="28575" y="219075"/>
                  </a:lnTo>
                  <a:lnTo>
                    <a:pt x="11242" y="219075"/>
                  </a:lnTo>
                  <a:lnTo>
                    <a:pt x="0" y="228600"/>
                  </a:lnTo>
                  <a:lnTo>
                    <a:pt x="0" y="223544"/>
                  </a:lnTo>
                  <a:lnTo>
                    <a:pt x="1058" y="222054"/>
                  </a:lnTo>
                  <a:lnTo>
                    <a:pt x="2822" y="221061"/>
                  </a:lnTo>
                  <a:lnTo>
                    <a:pt x="8200" y="219467"/>
                  </a:lnTo>
                  <a:lnTo>
                    <a:pt x="17610" y="210908"/>
                  </a:lnTo>
                  <a:lnTo>
                    <a:pt x="26370" y="208760"/>
                  </a:lnTo>
                  <a:lnTo>
                    <a:pt x="42637" y="195372"/>
                  </a:lnTo>
                  <a:lnTo>
                    <a:pt x="45408" y="189843"/>
                  </a:lnTo>
                  <a:lnTo>
                    <a:pt x="46147" y="186887"/>
                  </a:lnTo>
                  <a:lnTo>
                    <a:pt x="52244" y="177670"/>
                  </a:lnTo>
                  <a:lnTo>
                    <a:pt x="57792" y="174214"/>
                  </a:lnTo>
                  <a:lnTo>
                    <a:pt x="75033" y="166940"/>
                  </a:lnTo>
                  <a:lnTo>
                    <a:pt x="87612" y="158354"/>
                  </a:lnTo>
                  <a:lnTo>
                    <a:pt x="112109" y="127859"/>
                  </a:lnTo>
                  <a:lnTo>
                    <a:pt x="155507" y="98447"/>
                  </a:lnTo>
                  <a:lnTo>
                    <a:pt x="168372" y="89965"/>
                  </a:lnTo>
                  <a:lnTo>
                    <a:pt x="188324" y="83740"/>
                  </a:lnTo>
                  <a:lnTo>
                    <a:pt x="222362" y="61306"/>
                  </a:lnTo>
                  <a:lnTo>
                    <a:pt x="234042" y="57323"/>
                  </a:lnTo>
                  <a:lnTo>
                    <a:pt x="266870" y="31207"/>
                  </a:lnTo>
                  <a:lnTo>
                    <a:pt x="279433" y="29095"/>
                  </a:lnTo>
                  <a:lnTo>
                    <a:pt x="281539" y="27863"/>
                  </a:lnTo>
                  <a:lnTo>
                    <a:pt x="282943" y="25984"/>
                  </a:lnTo>
                  <a:lnTo>
                    <a:pt x="283879" y="23673"/>
                  </a:lnTo>
                  <a:lnTo>
                    <a:pt x="285560" y="22132"/>
                  </a:lnTo>
                  <a:lnTo>
                    <a:pt x="290252" y="20419"/>
                  </a:lnTo>
                  <a:lnTo>
                    <a:pt x="311227" y="18072"/>
                  </a:lnTo>
                  <a:lnTo>
                    <a:pt x="321979" y="10860"/>
                  </a:lnTo>
                  <a:lnTo>
                    <a:pt x="331887" y="9642"/>
                  </a:lnTo>
                  <a:lnTo>
                    <a:pt x="340686" y="3002"/>
                  </a:lnTo>
                  <a:lnTo>
                    <a:pt x="350670" y="395"/>
                  </a:lnTo>
                  <a:lnTo>
                    <a:pt x="398048" y="0"/>
                  </a:lnTo>
                  <a:lnTo>
                    <a:pt x="409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8" name="SMARTInkShape-56"/>
            <p:cNvSpPr/>
            <p:nvPr>
              <p:custDataLst>
                <p:tags r:id="rId88"/>
              </p:custDataLst>
            </p:nvPr>
          </p:nvSpPr>
          <p:spPr>
            <a:xfrm>
              <a:off x="6819900" y="2343267"/>
              <a:ext cx="76201" cy="76084"/>
            </a:xfrm>
            <a:custGeom>
              <a:avLst/>
              <a:gdLst/>
              <a:ahLst/>
              <a:cxnLst/>
              <a:rect l="0" t="0" r="0" b="0"/>
              <a:pathLst>
                <a:path w="76201" h="76084">
                  <a:moveTo>
                    <a:pt x="38100" y="37983"/>
                  </a:moveTo>
                  <a:lnTo>
                    <a:pt x="38100" y="37983"/>
                  </a:lnTo>
                  <a:lnTo>
                    <a:pt x="38100" y="0"/>
                  </a:lnTo>
                  <a:lnTo>
                    <a:pt x="38100" y="4974"/>
                  </a:lnTo>
                  <a:lnTo>
                    <a:pt x="37042" y="6452"/>
                  </a:lnTo>
                  <a:lnTo>
                    <a:pt x="33044" y="8094"/>
                  </a:lnTo>
                  <a:lnTo>
                    <a:pt x="31555" y="9590"/>
                  </a:lnTo>
                  <a:lnTo>
                    <a:pt x="27779" y="19032"/>
                  </a:lnTo>
                  <a:lnTo>
                    <a:pt x="22106" y="26253"/>
                  </a:lnTo>
                  <a:lnTo>
                    <a:pt x="19956" y="35096"/>
                  </a:lnTo>
                  <a:lnTo>
                    <a:pt x="19452" y="41286"/>
                  </a:lnTo>
                  <a:lnTo>
                    <a:pt x="18260" y="43360"/>
                  </a:lnTo>
                  <a:lnTo>
                    <a:pt x="16407" y="44742"/>
                  </a:lnTo>
                  <a:lnTo>
                    <a:pt x="14112" y="45665"/>
                  </a:lnTo>
                  <a:lnTo>
                    <a:pt x="12584" y="47337"/>
                  </a:lnTo>
                  <a:lnTo>
                    <a:pt x="10884" y="52018"/>
                  </a:lnTo>
                  <a:lnTo>
                    <a:pt x="9927" y="60604"/>
                  </a:lnTo>
                  <a:lnTo>
                    <a:pt x="8735" y="62588"/>
                  </a:lnTo>
                  <a:lnTo>
                    <a:pt x="6882" y="63912"/>
                  </a:lnTo>
                  <a:lnTo>
                    <a:pt x="402" y="66403"/>
                  </a:lnTo>
                  <a:lnTo>
                    <a:pt x="0" y="76073"/>
                  </a:lnTo>
                  <a:lnTo>
                    <a:pt x="14465" y="76083"/>
                  </a:lnTo>
                  <a:lnTo>
                    <a:pt x="15994" y="75025"/>
                  </a:lnTo>
                  <a:lnTo>
                    <a:pt x="17012" y="73261"/>
                  </a:lnTo>
                  <a:lnTo>
                    <a:pt x="17691" y="71027"/>
                  </a:lnTo>
                  <a:lnTo>
                    <a:pt x="19203" y="69537"/>
                  </a:lnTo>
                  <a:lnTo>
                    <a:pt x="27132" y="66950"/>
                  </a:lnTo>
                  <a:lnTo>
                    <a:pt x="46289" y="66558"/>
                  </a:lnTo>
                  <a:lnTo>
                    <a:pt x="46735" y="67616"/>
                  </a:lnTo>
                  <a:lnTo>
                    <a:pt x="47508" y="74759"/>
                  </a:lnTo>
                  <a:lnTo>
                    <a:pt x="50395" y="75495"/>
                  </a:lnTo>
                  <a:lnTo>
                    <a:pt x="52647" y="75691"/>
                  </a:lnTo>
                  <a:lnTo>
                    <a:pt x="54148" y="74763"/>
                  </a:lnTo>
                  <a:lnTo>
                    <a:pt x="55149" y="73086"/>
                  </a:lnTo>
                  <a:lnTo>
                    <a:pt x="56755" y="67848"/>
                  </a:lnTo>
                  <a:lnTo>
                    <a:pt x="59796" y="67131"/>
                  </a:lnTo>
                  <a:lnTo>
                    <a:pt x="76200" y="665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9" name="SMARTInkShape-57"/>
            <p:cNvSpPr/>
            <p:nvPr>
              <p:custDataLst>
                <p:tags r:id="rId89"/>
              </p:custDataLst>
            </p:nvPr>
          </p:nvSpPr>
          <p:spPr>
            <a:xfrm>
              <a:off x="6877443" y="2371726"/>
              <a:ext cx="66283" cy="142875"/>
            </a:xfrm>
            <a:custGeom>
              <a:avLst/>
              <a:gdLst/>
              <a:ahLst/>
              <a:cxnLst/>
              <a:rect l="0" t="0" r="0" b="0"/>
              <a:pathLst>
                <a:path w="66283" h="142875">
                  <a:moveTo>
                    <a:pt x="66282" y="9524"/>
                  </a:moveTo>
                  <a:lnTo>
                    <a:pt x="66282" y="9524"/>
                  </a:lnTo>
                  <a:lnTo>
                    <a:pt x="66282" y="391"/>
                  </a:lnTo>
                  <a:lnTo>
                    <a:pt x="38526" y="0"/>
                  </a:lnTo>
                  <a:lnTo>
                    <a:pt x="28595" y="9132"/>
                  </a:lnTo>
                  <a:lnTo>
                    <a:pt x="28304" y="14464"/>
                  </a:lnTo>
                  <a:lnTo>
                    <a:pt x="27205" y="15993"/>
                  </a:lnTo>
                  <a:lnTo>
                    <a:pt x="25414" y="17011"/>
                  </a:lnTo>
                  <a:lnTo>
                    <a:pt x="23162" y="17691"/>
                  </a:lnTo>
                  <a:lnTo>
                    <a:pt x="21661" y="19202"/>
                  </a:lnTo>
                  <a:lnTo>
                    <a:pt x="19052" y="27131"/>
                  </a:lnTo>
                  <a:lnTo>
                    <a:pt x="18774" y="33203"/>
                  </a:lnTo>
                  <a:lnTo>
                    <a:pt x="15887" y="38745"/>
                  </a:lnTo>
                  <a:lnTo>
                    <a:pt x="12134" y="44736"/>
                  </a:lnTo>
                  <a:lnTo>
                    <a:pt x="9725" y="57206"/>
                  </a:lnTo>
                  <a:lnTo>
                    <a:pt x="8081" y="93133"/>
                  </a:lnTo>
                  <a:lnTo>
                    <a:pt x="0" y="121550"/>
                  </a:lnTo>
                  <a:lnTo>
                    <a:pt x="2604" y="125636"/>
                  </a:lnTo>
                  <a:lnTo>
                    <a:pt x="6231" y="130979"/>
                  </a:lnTo>
                  <a:lnTo>
                    <a:pt x="9132" y="1428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35" name="SMARTInkShape-Group24"/>
          <p:cNvGrpSpPr/>
          <p:nvPr/>
        </p:nvGrpSpPr>
        <p:grpSpPr>
          <a:xfrm>
            <a:off x="6486525" y="2943225"/>
            <a:ext cx="2038341" cy="476251"/>
            <a:chOff x="6486525" y="2943225"/>
            <a:chExt cx="2038341" cy="476251"/>
          </a:xfrm>
        </p:grpSpPr>
        <p:sp>
          <p:nvSpPr>
            <p:cNvPr id="5131" name="SMARTInkShape-58"/>
            <p:cNvSpPr/>
            <p:nvPr>
              <p:custDataLst>
                <p:tags r:id="rId80"/>
              </p:custDataLst>
            </p:nvPr>
          </p:nvSpPr>
          <p:spPr>
            <a:xfrm>
              <a:off x="6486525" y="2943225"/>
              <a:ext cx="800101" cy="371476"/>
            </a:xfrm>
            <a:custGeom>
              <a:avLst/>
              <a:gdLst/>
              <a:ahLst/>
              <a:cxnLst/>
              <a:rect l="0" t="0" r="0" b="0"/>
              <a:pathLst>
                <a:path w="800101" h="371476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17725" y="9525"/>
                  </a:lnTo>
                  <a:lnTo>
                    <a:pt x="18166" y="8467"/>
                  </a:lnTo>
                  <a:lnTo>
                    <a:pt x="18657" y="4469"/>
                  </a:lnTo>
                  <a:lnTo>
                    <a:pt x="19846" y="2979"/>
                  </a:lnTo>
                  <a:lnTo>
                    <a:pt x="27216" y="392"/>
                  </a:lnTo>
                  <a:lnTo>
                    <a:pt x="73050" y="0"/>
                  </a:lnTo>
                  <a:lnTo>
                    <a:pt x="90225" y="0"/>
                  </a:lnTo>
                  <a:lnTo>
                    <a:pt x="95839" y="2822"/>
                  </a:lnTo>
                  <a:lnTo>
                    <a:pt x="101862" y="6546"/>
                  </a:lnTo>
                  <a:lnTo>
                    <a:pt x="114352" y="8936"/>
                  </a:lnTo>
                  <a:lnTo>
                    <a:pt x="117510" y="9133"/>
                  </a:lnTo>
                  <a:lnTo>
                    <a:pt x="123841" y="12172"/>
                  </a:lnTo>
                  <a:lnTo>
                    <a:pt x="140584" y="25328"/>
                  </a:lnTo>
                  <a:lnTo>
                    <a:pt x="180402" y="40277"/>
                  </a:lnTo>
                  <a:lnTo>
                    <a:pt x="187071" y="44360"/>
                  </a:lnTo>
                  <a:lnTo>
                    <a:pt x="230829" y="59327"/>
                  </a:lnTo>
                  <a:lnTo>
                    <a:pt x="245488" y="64498"/>
                  </a:lnTo>
                  <a:lnTo>
                    <a:pt x="253040" y="66766"/>
                  </a:lnTo>
                  <a:lnTo>
                    <a:pt x="272966" y="82837"/>
                  </a:lnTo>
                  <a:lnTo>
                    <a:pt x="282550" y="91102"/>
                  </a:lnTo>
                  <a:lnTo>
                    <a:pt x="295270" y="97253"/>
                  </a:lnTo>
                  <a:lnTo>
                    <a:pt x="339987" y="139964"/>
                  </a:lnTo>
                  <a:lnTo>
                    <a:pt x="367249" y="168282"/>
                  </a:lnTo>
                  <a:lnTo>
                    <a:pt x="373462" y="180976"/>
                  </a:lnTo>
                  <a:lnTo>
                    <a:pt x="375975" y="184151"/>
                  </a:lnTo>
                  <a:lnTo>
                    <a:pt x="381589" y="187678"/>
                  </a:lnTo>
                  <a:lnTo>
                    <a:pt x="398873" y="195000"/>
                  </a:lnTo>
                  <a:lnTo>
                    <a:pt x="407641" y="203436"/>
                  </a:lnTo>
                  <a:lnTo>
                    <a:pt x="415065" y="212124"/>
                  </a:lnTo>
                  <a:lnTo>
                    <a:pt x="462661" y="252115"/>
                  </a:lnTo>
                  <a:lnTo>
                    <a:pt x="502824" y="276385"/>
                  </a:lnTo>
                  <a:lnTo>
                    <a:pt x="549797" y="307978"/>
                  </a:lnTo>
                  <a:lnTo>
                    <a:pt x="591158" y="321616"/>
                  </a:lnTo>
                  <a:lnTo>
                    <a:pt x="636243" y="331193"/>
                  </a:lnTo>
                  <a:lnTo>
                    <a:pt x="648957" y="333463"/>
                  </a:lnTo>
                  <a:lnTo>
                    <a:pt x="668567" y="340722"/>
                  </a:lnTo>
                  <a:lnTo>
                    <a:pt x="686339" y="345077"/>
                  </a:lnTo>
                  <a:lnTo>
                    <a:pt x="705009" y="350248"/>
                  </a:lnTo>
                  <a:lnTo>
                    <a:pt x="735425" y="355056"/>
                  </a:lnTo>
                  <a:lnTo>
                    <a:pt x="773637" y="370031"/>
                  </a:lnTo>
                  <a:lnTo>
                    <a:pt x="800100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2" name="SMARTInkShape-59"/>
            <p:cNvSpPr/>
            <p:nvPr>
              <p:custDataLst>
                <p:tags r:id="rId81"/>
              </p:custDataLst>
            </p:nvPr>
          </p:nvSpPr>
          <p:spPr>
            <a:xfrm>
              <a:off x="7296150" y="3248026"/>
              <a:ext cx="371476" cy="152400"/>
            </a:xfrm>
            <a:custGeom>
              <a:avLst/>
              <a:gdLst/>
              <a:ahLst/>
              <a:cxnLst/>
              <a:rect l="0" t="0" r="0" b="0"/>
              <a:pathLst>
                <a:path w="371476" h="152400">
                  <a:moveTo>
                    <a:pt x="19050" y="28574"/>
                  </a:moveTo>
                  <a:lnTo>
                    <a:pt x="19050" y="28574"/>
                  </a:lnTo>
                  <a:lnTo>
                    <a:pt x="19050" y="14385"/>
                  </a:lnTo>
                  <a:lnTo>
                    <a:pt x="17992" y="12765"/>
                  </a:lnTo>
                  <a:lnTo>
                    <a:pt x="16228" y="11684"/>
                  </a:lnTo>
                  <a:lnTo>
                    <a:pt x="13994" y="10964"/>
                  </a:lnTo>
                  <a:lnTo>
                    <a:pt x="12503" y="9426"/>
                  </a:lnTo>
                  <a:lnTo>
                    <a:pt x="9525" y="0"/>
                  </a:lnTo>
                  <a:lnTo>
                    <a:pt x="17726" y="8200"/>
                  </a:lnTo>
                  <a:lnTo>
                    <a:pt x="18659" y="14188"/>
                  </a:lnTo>
                  <a:lnTo>
                    <a:pt x="16054" y="19711"/>
                  </a:lnTo>
                  <a:lnTo>
                    <a:pt x="12426" y="25693"/>
                  </a:lnTo>
                  <a:lnTo>
                    <a:pt x="10099" y="38157"/>
                  </a:lnTo>
                  <a:lnTo>
                    <a:pt x="9558" y="57183"/>
                  </a:lnTo>
                  <a:lnTo>
                    <a:pt x="8489" y="60346"/>
                  </a:lnTo>
                  <a:lnTo>
                    <a:pt x="6718" y="62456"/>
                  </a:lnTo>
                  <a:lnTo>
                    <a:pt x="4479" y="63862"/>
                  </a:lnTo>
                  <a:lnTo>
                    <a:pt x="1991" y="71068"/>
                  </a:lnTo>
                  <a:lnTo>
                    <a:pt x="4" y="117582"/>
                  </a:lnTo>
                  <a:lnTo>
                    <a:pt x="0" y="142443"/>
                  </a:lnTo>
                  <a:lnTo>
                    <a:pt x="9521" y="152396"/>
                  </a:lnTo>
                  <a:lnTo>
                    <a:pt x="9525" y="152399"/>
                  </a:lnTo>
                  <a:lnTo>
                    <a:pt x="42729" y="152399"/>
                  </a:lnTo>
                  <a:lnTo>
                    <a:pt x="48272" y="149577"/>
                  </a:lnTo>
                  <a:lnTo>
                    <a:pt x="54263" y="145853"/>
                  </a:lnTo>
                  <a:lnTo>
                    <a:pt x="64643" y="143757"/>
                  </a:lnTo>
                  <a:lnTo>
                    <a:pt x="102399" y="141839"/>
                  </a:lnTo>
                  <a:lnTo>
                    <a:pt x="124610" y="135340"/>
                  </a:lnTo>
                  <a:lnTo>
                    <a:pt x="168110" y="133427"/>
                  </a:lnTo>
                  <a:lnTo>
                    <a:pt x="209727" y="133354"/>
                  </a:lnTo>
                  <a:lnTo>
                    <a:pt x="241324" y="132291"/>
                  </a:lnTo>
                  <a:lnTo>
                    <a:pt x="278212" y="124413"/>
                  </a:lnTo>
                  <a:lnTo>
                    <a:pt x="315735" y="123858"/>
                  </a:lnTo>
                  <a:lnTo>
                    <a:pt x="323066" y="121017"/>
                  </a:lnTo>
                  <a:lnTo>
                    <a:pt x="329850" y="117285"/>
                  </a:lnTo>
                  <a:lnTo>
                    <a:pt x="336395" y="115626"/>
                  </a:lnTo>
                  <a:lnTo>
                    <a:pt x="339622" y="116242"/>
                  </a:lnTo>
                  <a:lnTo>
                    <a:pt x="352404" y="122013"/>
                  </a:lnTo>
                  <a:lnTo>
                    <a:pt x="371475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3" name="SMARTInkShape-60"/>
            <p:cNvSpPr/>
            <p:nvPr>
              <p:custDataLst>
                <p:tags r:id="rId82"/>
              </p:custDataLst>
            </p:nvPr>
          </p:nvSpPr>
          <p:spPr>
            <a:xfrm>
              <a:off x="7296150" y="3219450"/>
              <a:ext cx="361951" cy="200026"/>
            </a:xfrm>
            <a:custGeom>
              <a:avLst/>
              <a:gdLst/>
              <a:ahLst/>
              <a:cxnLst/>
              <a:rect l="0" t="0" r="0" b="0"/>
              <a:pathLst>
                <a:path w="361951" h="200026">
                  <a:moveTo>
                    <a:pt x="0" y="47625"/>
                  </a:moveTo>
                  <a:lnTo>
                    <a:pt x="0" y="47625"/>
                  </a:lnTo>
                  <a:lnTo>
                    <a:pt x="8201" y="47625"/>
                  </a:lnTo>
                  <a:lnTo>
                    <a:pt x="8643" y="46567"/>
                  </a:lnTo>
                  <a:lnTo>
                    <a:pt x="9134" y="42568"/>
                  </a:lnTo>
                  <a:lnTo>
                    <a:pt x="10323" y="41079"/>
                  </a:lnTo>
                  <a:lnTo>
                    <a:pt x="17691" y="38493"/>
                  </a:lnTo>
                  <a:lnTo>
                    <a:pt x="55059" y="37044"/>
                  </a:lnTo>
                  <a:lnTo>
                    <a:pt x="78055" y="29900"/>
                  </a:lnTo>
                  <a:lnTo>
                    <a:pt x="124021" y="25805"/>
                  </a:lnTo>
                  <a:lnTo>
                    <a:pt x="145755" y="21051"/>
                  </a:lnTo>
                  <a:lnTo>
                    <a:pt x="189917" y="16404"/>
                  </a:lnTo>
                  <a:lnTo>
                    <a:pt x="209377" y="11563"/>
                  </a:lnTo>
                  <a:lnTo>
                    <a:pt x="255173" y="6882"/>
                  </a:lnTo>
                  <a:lnTo>
                    <a:pt x="277123" y="1360"/>
                  </a:lnTo>
                  <a:lnTo>
                    <a:pt x="323566" y="7"/>
                  </a:lnTo>
                  <a:lnTo>
                    <a:pt x="342866" y="0"/>
                  </a:lnTo>
                  <a:lnTo>
                    <a:pt x="342890" y="5056"/>
                  </a:lnTo>
                  <a:lnTo>
                    <a:pt x="343951" y="6546"/>
                  </a:lnTo>
                  <a:lnTo>
                    <a:pt x="345718" y="7539"/>
                  </a:lnTo>
                  <a:lnTo>
                    <a:pt x="351100" y="9133"/>
                  </a:lnTo>
                  <a:lnTo>
                    <a:pt x="351836" y="12172"/>
                  </a:lnTo>
                  <a:lnTo>
                    <a:pt x="352425" y="51230"/>
                  </a:lnTo>
                  <a:lnTo>
                    <a:pt x="349603" y="57341"/>
                  </a:lnTo>
                  <a:lnTo>
                    <a:pt x="345878" y="63585"/>
                  </a:lnTo>
                  <a:lnTo>
                    <a:pt x="343488" y="76217"/>
                  </a:lnTo>
                  <a:lnTo>
                    <a:pt x="342902" y="122746"/>
                  </a:lnTo>
                  <a:lnTo>
                    <a:pt x="342901" y="127931"/>
                  </a:lnTo>
                  <a:lnTo>
                    <a:pt x="348388" y="146430"/>
                  </a:lnTo>
                  <a:lnTo>
                    <a:pt x="346055" y="158980"/>
                  </a:lnTo>
                  <a:lnTo>
                    <a:pt x="353277" y="187925"/>
                  </a:lnTo>
                  <a:lnTo>
                    <a:pt x="36195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4" name="SMARTInkShape-61"/>
            <p:cNvSpPr/>
            <p:nvPr>
              <p:custDataLst>
                <p:tags r:id="rId83"/>
              </p:custDataLst>
            </p:nvPr>
          </p:nvSpPr>
          <p:spPr>
            <a:xfrm>
              <a:off x="7648575" y="2971800"/>
              <a:ext cx="876291" cy="419101"/>
            </a:xfrm>
            <a:custGeom>
              <a:avLst/>
              <a:gdLst/>
              <a:ahLst/>
              <a:cxnLst/>
              <a:rect l="0" t="0" r="0" b="0"/>
              <a:pathLst>
                <a:path w="876291" h="419101">
                  <a:moveTo>
                    <a:pt x="0" y="419100"/>
                  </a:moveTo>
                  <a:lnTo>
                    <a:pt x="0" y="419100"/>
                  </a:lnTo>
                  <a:lnTo>
                    <a:pt x="0" y="381034"/>
                  </a:lnTo>
                  <a:lnTo>
                    <a:pt x="9134" y="371868"/>
                  </a:lnTo>
                  <a:lnTo>
                    <a:pt x="17691" y="371509"/>
                  </a:lnTo>
                  <a:lnTo>
                    <a:pt x="26385" y="364936"/>
                  </a:lnTo>
                  <a:lnTo>
                    <a:pt x="32188" y="363277"/>
                  </a:lnTo>
                  <a:lnTo>
                    <a:pt x="51083" y="361154"/>
                  </a:lnTo>
                  <a:lnTo>
                    <a:pt x="69469" y="353783"/>
                  </a:lnTo>
                  <a:lnTo>
                    <a:pt x="88497" y="349781"/>
                  </a:lnTo>
                  <a:lnTo>
                    <a:pt x="102774" y="344939"/>
                  </a:lnTo>
                  <a:lnTo>
                    <a:pt x="149748" y="334735"/>
                  </a:lnTo>
                  <a:lnTo>
                    <a:pt x="159336" y="331157"/>
                  </a:lnTo>
                  <a:lnTo>
                    <a:pt x="167125" y="327097"/>
                  </a:lnTo>
                  <a:lnTo>
                    <a:pt x="211764" y="312148"/>
                  </a:lnTo>
                  <a:lnTo>
                    <a:pt x="226433" y="306977"/>
                  </a:lnTo>
                  <a:lnTo>
                    <a:pt x="250736" y="304028"/>
                  </a:lnTo>
                  <a:lnTo>
                    <a:pt x="268877" y="297318"/>
                  </a:lnTo>
                  <a:lnTo>
                    <a:pt x="279309" y="295124"/>
                  </a:lnTo>
                  <a:lnTo>
                    <a:pt x="294630" y="287915"/>
                  </a:lnTo>
                  <a:lnTo>
                    <a:pt x="341203" y="271598"/>
                  </a:lnTo>
                  <a:lnTo>
                    <a:pt x="386383" y="258142"/>
                  </a:lnTo>
                  <a:lnTo>
                    <a:pt x="397646" y="256403"/>
                  </a:lnTo>
                  <a:lnTo>
                    <a:pt x="420913" y="249012"/>
                  </a:lnTo>
                  <a:lnTo>
                    <a:pt x="444421" y="246672"/>
                  </a:lnTo>
                  <a:lnTo>
                    <a:pt x="455060" y="241128"/>
                  </a:lnTo>
                  <a:lnTo>
                    <a:pt x="491862" y="237145"/>
                  </a:lnTo>
                  <a:lnTo>
                    <a:pt x="504773" y="230601"/>
                  </a:lnTo>
                  <a:lnTo>
                    <a:pt x="530223" y="227620"/>
                  </a:lnTo>
                  <a:lnTo>
                    <a:pt x="542925" y="221076"/>
                  </a:lnTo>
                  <a:lnTo>
                    <a:pt x="558800" y="218280"/>
                  </a:lnTo>
                  <a:lnTo>
                    <a:pt x="571500" y="211588"/>
                  </a:lnTo>
                  <a:lnTo>
                    <a:pt x="574675" y="210909"/>
                  </a:lnTo>
                  <a:lnTo>
                    <a:pt x="599879" y="199252"/>
                  </a:lnTo>
                  <a:lnTo>
                    <a:pt x="607307" y="193563"/>
                  </a:lnTo>
                  <a:lnTo>
                    <a:pt x="616211" y="191408"/>
                  </a:lnTo>
                  <a:lnTo>
                    <a:pt x="622415" y="190904"/>
                  </a:lnTo>
                  <a:lnTo>
                    <a:pt x="628701" y="187857"/>
                  </a:lnTo>
                  <a:lnTo>
                    <a:pt x="636305" y="182335"/>
                  </a:lnTo>
                  <a:lnTo>
                    <a:pt x="645409" y="180185"/>
                  </a:lnTo>
                  <a:lnTo>
                    <a:pt x="655460" y="172810"/>
                  </a:lnTo>
                  <a:lnTo>
                    <a:pt x="661759" y="171852"/>
                  </a:lnTo>
                  <a:lnTo>
                    <a:pt x="663422" y="170660"/>
                  </a:lnTo>
                  <a:lnTo>
                    <a:pt x="664532" y="168807"/>
                  </a:lnTo>
                  <a:lnTo>
                    <a:pt x="666312" y="163285"/>
                  </a:lnTo>
                  <a:lnTo>
                    <a:pt x="669378" y="162529"/>
                  </a:lnTo>
                  <a:lnTo>
                    <a:pt x="671676" y="162327"/>
                  </a:lnTo>
                  <a:lnTo>
                    <a:pt x="673209" y="161135"/>
                  </a:lnTo>
                  <a:lnTo>
                    <a:pt x="674912" y="156988"/>
                  </a:lnTo>
                  <a:lnTo>
                    <a:pt x="676426" y="155458"/>
                  </a:lnTo>
                  <a:lnTo>
                    <a:pt x="680928" y="153760"/>
                  </a:lnTo>
                  <a:lnTo>
                    <a:pt x="682551" y="152248"/>
                  </a:lnTo>
                  <a:lnTo>
                    <a:pt x="685372" y="144319"/>
                  </a:lnTo>
                  <a:lnTo>
                    <a:pt x="685674" y="138246"/>
                  </a:lnTo>
                  <a:lnTo>
                    <a:pt x="686774" y="136614"/>
                  </a:lnTo>
                  <a:lnTo>
                    <a:pt x="688566" y="135526"/>
                  </a:lnTo>
                  <a:lnTo>
                    <a:pt x="690818" y="134801"/>
                  </a:lnTo>
                  <a:lnTo>
                    <a:pt x="692321" y="133259"/>
                  </a:lnTo>
                  <a:lnTo>
                    <a:pt x="693990" y="128723"/>
                  </a:lnTo>
                  <a:lnTo>
                    <a:pt x="695493" y="127090"/>
                  </a:lnTo>
                  <a:lnTo>
                    <a:pt x="704948" y="123053"/>
                  </a:lnTo>
                  <a:lnTo>
                    <a:pt x="721013" y="108662"/>
                  </a:lnTo>
                  <a:lnTo>
                    <a:pt x="731581" y="105287"/>
                  </a:lnTo>
                  <a:lnTo>
                    <a:pt x="751020" y="87169"/>
                  </a:lnTo>
                  <a:lnTo>
                    <a:pt x="757100" y="86153"/>
                  </a:lnTo>
                  <a:lnTo>
                    <a:pt x="758733" y="84952"/>
                  </a:lnTo>
                  <a:lnTo>
                    <a:pt x="759823" y="83093"/>
                  </a:lnTo>
                  <a:lnTo>
                    <a:pt x="761570" y="77562"/>
                  </a:lnTo>
                  <a:lnTo>
                    <a:pt x="764632" y="76805"/>
                  </a:lnTo>
                  <a:lnTo>
                    <a:pt x="766929" y="76604"/>
                  </a:lnTo>
                  <a:lnTo>
                    <a:pt x="768461" y="75410"/>
                  </a:lnTo>
                  <a:lnTo>
                    <a:pt x="770163" y="71263"/>
                  </a:lnTo>
                  <a:lnTo>
                    <a:pt x="771676" y="69734"/>
                  </a:lnTo>
                  <a:lnTo>
                    <a:pt x="779607" y="67077"/>
                  </a:lnTo>
                  <a:lnTo>
                    <a:pt x="780408" y="64032"/>
                  </a:lnTo>
                  <a:lnTo>
                    <a:pt x="780924" y="58510"/>
                  </a:lnTo>
                  <a:lnTo>
                    <a:pt x="790180" y="48053"/>
                  </a:lnTo>
                  <a:lnTo>
                    <a:pt x="795514" y="47752"/>
                  </a:lnTo>
                  <a:lnTo>
                    <a:pt x="797042" y="46651"/>
                  </a:lnTo>
                  <a:lnTo>
                    <a:pt x="798062" y="44859"/>
                  </a:lnTo>
                  <a:lnTo>
                    <a:pt x="798741" y="42606"/>
                  </a:lnTo>
                  <a:lnTo>
                    <a:pt x="800253" y="41104"/>
                  </a:lnTo>
                  <a:lnTo>
                    <a:pt x="809197" y="38217"/>
                  </a:lnTo>
                  <a:lnTo>
                    <a:pt x="817788" y="29909"/>
                  </a:lnTo>
                  <a:lnTo>
                    <a:pt x="828247" y="28610"/>
                  </a:lnTo>
                  <a:lnTo>
                    <a:pt x="837796" y="19443"/>
                  </a:lnTo>
                  <a:lnTo>
                    <a:pt x="843138" y="19166"/>
                  </a:lnTo>
                  <a:lnTo>
                    <a:pt x="844667" y="18069"/>
                  </a:lnTo>
                  <a:lnTo>
                    <a:pt x="847121" y="11526"/>
                  </a:lnTo>
                  <a:lnTo>
                    <a:pt x="847323" y="10859"/>
                  </a:lnTo>
                  <a:lnTo>
                    <a:pt x="850369" y="10118"/>
                  </a:lnTo>
                  <a:lnTo>
                    <a:pt x="862272" y="9528"/>
                  </a:lnTo>
                  <a:lnTo>
                    <a:pt x="863773" y="8469"/>
                  </a:lnTo>
                  <a:lnTo>
                    <a:pt x="864773" y="6704"/>
                  </a:lnTo>
                  <a:lnTo>
                    <a:pt x="866658" y="392"/>
                  </a:lnTo>
                  <a:lnTo>
                    <a:pt x="876290" y="0"/>
                  </a:lnTo>
                  <a:lnTo>
                    <a:pt x="871241" y="0"/>
                  </a:lnTo>
                  <a:lnTo>
                    <a:pt x="869752" y="1058"/>
                  </a:lnTo>
                  <a:lnTo>
                    <a:pt x="868760" y="2822"/>
                  </a:lnTo>
                  <a:lnTo>
                    <a:pt x="8667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40" name="SMARTInkShape-Group25"/>
          <p:cNvGrpSpPr/>
          <p:nvPr/>
        </p:nvGrpSpPr>
        <p:grpSpPr>
          <a:xfrm>
            <a:off x="8477250" y="2592240"/>
            <a:ext cx="428626" cy="131911"/>
            <a:chOff x="8477250" y="2592240"/>
            <a:chExt cx="428626" cy="131911"/>
          </a:xfrm>
        </p:grpSpPr>
        <p:sp>
          <p:nvSpPr>
            <p:cNvPr id="5136" name="SMARTInkShape-62"/>
            <p:cNvSpPr/>
            <p:nvPr>
              <p:custDataLst>
                <p:tags r:id="rId76"/>
              </p:custDataLst>
            </p:nvPr>
          </p:nvSpPr>
          <p:spPr>
            <a:xfrm>
              <a:off x="8477250" y="2619375"/>
              <a:ext cx="161926" cy="57140"/>
            </a:xfrm>
            <a:custGeom>
              <a:avLst/>
              <a:gdLst/>
              <a:ahLst/>
              <a:cxnLst/>
              <a:rect l="0" t="0" r="0" b="0"/>
              <a:pathLst>
                <a:path w="161926" h="57140">
                  <a:moveTo>
                    <a:pt x="0" y="0"/>
                  </a:moveTo>
                  <a:lnTo>
                    <a:pt x="0" y="0"/>
                  </a:lnTo>
                  <a:lnTo>
                    <a:pt x="8202" y="0"/>
                  </a:lnTo>
                  <a:lnTo>
                    <a:pt x="16868" y="6546"/>
                  </a:lnTo>
                  <a:lnTo>
                    <a:pt x="25694" y="8642"/>
                  </a:lnTo>
                  <a:lnTo>
                    <a:pt x="31881" y="9133"/>
                  </a:lnTo>
                  <a:lnTo>
                    <a:pt x="38158" y="12172"/>
                  </a:lnTo>
                  <a:lnTo>
                    <a:pt x="44476" y="15994"/>
                  </a:lnTo>
                  <a:lnTo>
                    <a:pt x="53983" y="19203"/>
                  </a:lnTo>
                  <a:lnTo>
                    <a:pt x="74084" y="34159"/>
                  </a:lnTo>
                  <a:lnTo>
                    <a:pt x="93264" y="40144"/>
                  </a:lnTo>
                  <a:lnTo>
                    <a:pt x="100719" y="44300"/>
                  </a:lnTo>
                  <a:lnTo>
                    <a:pt x="110864" y="47698"/>
                  </a:lnTo>
                  <a:lnTo>
                    <a:pt x="120573" y="53879"/>
                  </a:lnTo>
                  <a:lnTo>
                    <a:pt x="131458" y="56719"/>
                  </a:lnTo>
                  <a:lnTo>
                    <a:pt x="150635" y="57139"/>
                  </a:lnTo>
                  <a:lnTo>
                    <a:pt x="16192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7" name="SMARTInkShape-63"/>
            <p:cNvSpPr/>
            <p:nvPr>
              <p:custDataLst>
                <p:tags r:id="rId77"/>
              </p:custDataLst>
            </p:nvPr>
          </p:nvSpPr>
          <p:spPr>
            <a:xfrm>
              <a:off x="8486785" y="2600325"/>
              <a:ext cx="171441" cy="123826"/>
            </a:xfrm>
            <a:custGeom>
              <a:avLst/>
              <a:gdLst/>
              <a:ahLst/>
              <a:cxnLst/>
              <a:rect l="0" t="0" r="0" b="0"/>
              <a:pathLst>
                <a:path w="171441" h="123826">
                  <a:moveTo>
                    <a:pt x="19040" y="123825"/>
                  </a:moveTo>
                  <a:lnTo>
                    <a:pt x="19040" y="123825"/>
                  </a:lnTo>
                  <a:lnTo>
                    <a:pt x="1349" y="123825"/>
                  </a:lnTo>
                  <a:lnTo>
                    <a:pt x="896" y="122767"/>
                  </a:lnTo>
                  <a:lnTo>
                    <a:pt x="0" y="106215"/>
                  </a:lnTo>
                  <a:lnTo>
                    <a:pt x="1056" y="105735"/>
                  </a:lnTo>
                  <a:lnTo>
                    <a:pt x="5049" y="105202"/>
                  </a:lnTo>
                  <a:lnTo>
                    <a:pt x="6538" y="104001"/>
                  </a:lnTo>
                  <a:lnTo>
                    <a:pt x="8192" y="99845"/>
                  </a:lnTo>
                  <a:lnTo>
                    <a:pt x="9692" y="98313"/>
                  </a:lnTo>
                  <a:lnTo>
                    <a:pt x="14180" y="96612"/>
                  </a:lnTo>
                  <a:lnTo>
                    <a:pt x="15799" y="95099"/>
                  </a:lnTo>
                  <a:lnTo>
                    <a:pt x="23670" y="82112"/>
                  </a:lnTo>
                  <a:lnTo>
                    <a:pt x="36261" y="69763"/>
                  </a:lnTo>
                  <a:lnTo>
                    <a:pt x="83559" y="38098"/>
                  </a:lnTo>
                  <a:lnTo>
                    <a:pt x="97989" y="25399"/>
                  </a:lnTo>
                  <a:lnTo>
                    <a:pt x="107398" y="21872"/>
                  </a:lnTo>
                  <a:lnTo>
                    <a:pt x="117577" y="19246"/>
                  </a:lnTo>
                  <a:lnTo>
                    <a:pt x="130316" y="12876"/>
                  </a:lnTo>
                  <a:lnTo>
                    <a:pt x="145966" y="9459"/>
                  </a:lnTo>
                  <a:lnTo>
                    <a:pt x="161273" y="2182"/>
                  </a:lnTo>
                  <a:lnTo>
                    <a:pt x="1714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8" name="SMARTInkShape-64"/>
            <p:cNvSpPr/>
            <p:nvPr>
              <p:custDataLst>
                <p:tags r:id="rId78"/>
              </p:custDataLst>
            </p:nvPr>
          </p:nvSpPr>
          <p:spPr>
            <a:xfrm>
              <a:off x="8763003" y="2592240"/>
              <a:ext cx="66673" cy="131911"/>
            </a:xfrm>
            <a:custGeom>
              <a:avLst/>
              <a:gdLst/>
              <a:ahLst/>
              <a:cxnLst/>
              <a:rect l="0" t="0" r="0" b="0"/>
              <a:pathLst>
                <a:path w="66673" h="131911">
                  <a:moveTo>
                    <a:pt x="38097" y="17610"/>
                  </a:moveTo>
                  <a:lnTo>
                    <a:pt x="38097" y="17610"/>
                  </a:lnTo>
                  <a:lnTo>
                    <a:pt x="33040" y="12554"/>
                  </a:lnTo>
                  <a:lnTo>
                    <a:pt x="27736" y="10071"/>
                  </a:lnTo>
                  <a:lnTo>
                    <a:pt x="24840" y="9409"/>
                  </a:lnTo>
                  <a:lnTo>
                    <a:pt x="22910" y="7909"/>
                  </a:lnTo>
                  <a:lnTo>
                    <a:pt x="19555" y="0"/>
                  </a:lnTo>
                  <a:lnTo>
                    <a:pt x="16449" y="2022"/>
                  </a:lnTo>
                  <a:lnTo>
                    <a:pt x="9525" y="8082"/>
                  </a:lnTo>
                  <a:lnTo>
                    <a:pt x="112" y="8085"/>
                  </a:lnTo>
                  <a:lnTo>
                    <a:pt x="0" y="22274"/>
                  </a:lnTo>
                  <a:lnTo>
                    <a:pt x="2821" y="27796"/>
                  </a:lnTo>
                  <a:lnTo>
                    <a:pt x="6543" y="33779"/>
                  </a:lnTo>
                  <a:lnTo>
                    <a:pt x="8199" y="39966"/>
                  </a:lnTo>
                  <a:lnTo>
                    <a:pt x="9699" y="42039"/>
                  </a:lnTo>
                  <a:lnTo>
                    <a:pt x="11757" y="43421"/>
                  </a:lnTo>
                  <a:lnTo>
                    <a:pt x="14188" y="44342"/>
                  </a:lnTo>
                  <a:lnTo>
                    <a:pt x="15807" y="46015"/>
                  </a:lnTo>
                  <a:lnTo>
                    <a:pt x="21227" y="56304"/>
                  </a:lnTo>
                  <a:lnTo>
                    <a:pt x="25308" y="62324"/>
                  </a:lnTo>
                  <a:lnTo>
                    <a:pt x="28664" y="71663"/>
                  </a:lnTo>
                  <a:lnTo>
                    <a:pt x="45867" y="91932"/>
                  </a:lnTo>
                  <a:lnTo>
                    <a:pt x="46843" y="95797"/>
                  </a:lnTo>
                  <a:lnTo>
                    <a:pt x="47102" y="98310"/>
                  </a:lnTo>
                  <a:lnTo>
                    <a:pt x="50214" y="103924"/>
                  </a:lnTo>
                  <a:lnTo>
                    <a:pt x="56741" y="112337"/>
                  </a:lnTo>
                  <a:lnTo>
                    <a:pt x="57027" y="117761"/>
                  </a:lnTo>
                  <a:lnTo>
                    <a:pt x="58124" y="119303"/>
                  </a:lnTo>
                  <a:lnTo>
                    <a:pt x="59916" y="120330"/>
                  </a:lnTo>
                  <a:lnTo>
                    <a:pt x="62168" y="121015"/>
                  </a:lnTo>
                  <a:lnTo>
                    <a:pt x="63670" y="122530"/>
                  </a:lnTo>
                  <a:lnTo>
                    <a:pt x="66672" y="1319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9" name="SMARTInkShape-65"/>
            <p:cNvSpPr/>
            <p:nvPr>
              <p:custDataLst>
                <p:tags r:id="rId79"/>
              </p:custDataLst>
            </p:nvPr>
          </p:nvSpPr>
          <p:spPr>
            <a:xfrm>
              <a:off x="8705853" y="2647950"/>
              <a:ext cx="200023" cy="47626"/>
            </a:xfrm>
            <a:custGeom>
              <a:avLst/>
              <a:gdLst/>
              <a:ahLst/>
              <a:cxnLst/>
              <a:rect l="0" t="0" r="0" b="0"/>
              <a:pathLst>
                <a:path w="200023" h="47626">
                  <a:moveTo>
                    <a:pt x="28572" y="47625"/>
                  </a:moveTo>
                  <a:lnTo>
                    <a:pt x="28572" y="47625"/>
                  </a:lnTo>
                  <a:lnTo>
                    <a:pt x="1325" y="47625"/>
                  </a:lnTo>
                  <a:lnTo>
                    <a:pt x="883" y="46567"/>
                  </a:lnTo>
                  <a:lnTo>
                    <a:pt x="0" y="38135"/>
                  </a:lnTo>
                  <a:lnTo>
                    <a:pt x="5055" y="38110"/>
                  </a:lnTo>
                  <a:lnTo>
                    <a:pt x="6543" y="37049"/>
                  </a:lnTo>
                  <a:lnTo>
                    <a:pt x="8199" y="33047"/>
                  </a:lnTo>
                  <a:lnTo>
                    <a:pt x="9699" y="31556"/>
                  </a:lnTo>
                  <a:lnTo>
                    <a:pt x="14188" y="29900"/>
                  </a:lnTo>
                  <a:lnTo>
                    <a:pt x="43651" y="27594"/>
                  </a:lnTo>
                  <a:lnTo>
                    <a:pt x="56990" y="21051"/>
                  </a:lnTo>
                  <a:lnTo>
                    <a:pt x="102392" y="19073"/>
                  </a:lnTo>
                  <a:lnTo>
                    <a:pt x="149142" y="19050"/>
                  </a:lnTo>
                  <a:lnTo>
                    <a:pt x="185471" y="19050"/>
                  </a:lnTo>
                  <a:lnTo>
                    <a:pt x="187146" y="17992"/>
                  </a:lnTo>
                  <a:lnTo>
                    <a:pt x="188262" y="16228"/>
                  </a:lnTo>
                  <a:lnTo>
                    <a:pt x="189008" y="13994"/>
                  </a:lnTo>
                  <a:lnTo>
                    <a:pt x="190562" y="12504"/>
                  </a:lnTo>
                  <a:lnTo>
                    <a:pt x="199894" y="9560"/>
                  </a:lnTo>
                  <a:lnTo>
                    <a:pt x="2000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43" name="SMARTInkShape-Group26"/>
          <p:cNvGrpSpPr/>
          <p:nvPr/>
        </p:nvGrpSpPr>
        <p:grpSpPr>
          <a:xfrm>
            <a:off x="1114464" y="3600450"/>
            <a:ext cx="238087" cy="237649"/>
            <a:chOff x="1114464" y="3600450"/>
            <a:chExt cx="238087" cy="237649"/>
          </a:xfrm>
        </p:grpSpPr>
        <p:sp>
          <p:nvSpPr>
            <p:cNvPr id="5141" name="SMARTInkShape-66"/>
            <p:cNvSpPr/>
            <p:nvPr>
              <p:custDataLst>
                <p:tags r:id="rId74"/>
              </p:custDataLst>
            </p:nvPr>
          </p:nvSpPr>
          <p:spPr>
            <a:xfrm>
              <a:off x="1114464" y="3600450"/>
              <a:ext cx="123787" cy="237649"/>
            </a:xfrm>
            <a:custGeom>
              <a:avLst/>
              <a:gdLst/>
              <a:ahLst/>
              <a:cxnLst/>
              <a:rect l="0" t="0" r="0" b="0"/>
              <a:pathLst>
                <a:path w="123787" h="237649">
                  <a:moveTo>
                    <a:pt x="123786" y="0"/>
                  </a:moveTo>
                  <a:lnTo>
                    <a:pt x="123786" y="0"/>
                  </a:lnTo>
                  <a:lnTo>
                    <a:pt x="123786" y="14189"/>
                  </a:lnTo>
                  <a:lnTo>
                    <a:pt x="120964" y="19712"/>
                  </a:lnTo>
                  <a:lnTo>
                    <a:pt x="118729" y="22666"/>
                  </a:lnTo>
                  <a:lnTo>
                    <a:pt x="116247" y="31593"/>
                  </a:lnTo>
                  <a:lnTo>
                    <a:pt x="114085" y="41558"/>
                  </a:lnTo>
                  <a:lnTo>
                    <a:pt x="85628" y="87909"/>
                  </a:lnTo>
                  <a:lnTo>
                    <a:pt x="63458" y="130303"/>
                  </a:lnTo>
                  <a:lnTo>
                    <a:pt x="29124" y="173441"/>
                  </a:lnTo>
                  <a:lnTo>
                    <a:pt x="12360" y="199363"/>
                  </a:lnTo>
                  <a:lnTo>
                    <a:pt x="0" y="237648"/>
                  </a:lnTo>
                  <a:lnTo>
                    <a:pt x="5029" y="232927"/>
                  </a:lnTo>
                  <a:lnTo>
                    <a:pt x="7505" y="227701"/>
                  </a:lnTo>
                  <a:lnTo>
                    <a:pt x="9486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2" name="SMARTInkShape-67"/>
            <p:cNvSpPr/>
            <p:nvPr>
              <p:custDataLst>
                <p:tags r:id="rId75"/>
              </p:custDataLst>
            </p:nvPr>
          </p:nvSpPr>
          <p:spPr>
            <a:xfrm>
              <a:off x="1181103" y="3600461"/>
              <a:ext cx="171448" cy="228590"/>
            </a:xfrm>
            <a:custGeom>
              <a:avLst/>
              <a:gdLst/>
              <a:ahLst/>
              <a:cxnLst/>
              <a:rect l="0" t="0" r="0" b="0"/>
              <a:pathLst>
                <a:path w="171448" h="228590">
                  <a:moveTo>
                    <a:pt x="28572" y="47614"/>
                  </a:moveTo>
                  <a:lnTo>
                    <a:pt x="28572" y="47614"/>
                  </a:lnTo>
                  <a:lnTo>
                    <a:pt x="19440" y="38482"/>
                  </a:lnTo>
                  <a:lnTo>
                    <a:pt x="9925" y="38099"/>
                  </a:lnTo>
                  <a:lnTo>
                    <a:pt x="9557" y="29889"/>
                  </a:lnTo>
                  <a:lnTo>
                    <a:pt x="10604" y="29447"/>
                  </a:lnTo>
                  <a:lnTo>
                    <a:pt x="17726" y="28681"/>
                  </a:lnTo>
                  <a:lnTo>
                    <a:pt x="27132" y="20373"/>
                  </a:lnTo>
                  <a:lnTo>
                    <a:pt x="35892" y="18244"/>
                  </a:lnTo>
                  <a:lnTo>
                    <a:pt x="44735" y="12571"/>
                  </a:lnTo>
                  <a:lnTo>
                    <a:pt x="54057" y="9361"/>
                  </a:lnTo>
                  <a:lnTo>
                    <a:pt x="64581" y="3236"/>
                  </a:lnTo>
                  <a:lnTo>
                    <a:pt x="111045" y="14"/>
                  </a:lnTo>
                  <a:lnTo>
                    <a:pt x="117438" y="0"/>
                  </a:lnTo>
                  <a:lnTo>
                    <a:pt x="123807" y="2816"/>
                  </a:lnTo>
                  <a:lnTo>
                    <a:pt x="130165" y="6537"/>
                  </a:lnTo>
                  <a:lnTo>
                    <a:pt x="136519" y="8191"/>
                  </a:lnTo>
                  <a:lnTo>
                    <a:pt x="138637" y="9690"/>
                  </a:lnTo>
                  <a:lnTo>
                    <a:pt x="140049" y="11748"/>
                  </a:lnTo>
                  <a:lnTo>
                    <a:pt x="140990" y="14178"/>
                  </a:lnTo>
                  <a:lnTo>
                    <a:pt x="142676" y="15799"/>
                  </a:lnTo>
                  <a:lnTo>
                    <a:pt x="147371" y="17599"/>
                  </a:lnTo>
                  <a:lnTo>
                    <a:pt x="155964" y="18613"/>
                  </a:lnTo>
                  <a:lnTo>
                    <a:pt x="157950" y="19813"/>
                  </a:lnTo>
                  <a:lnTo>
                    <a:pt x="159274" y="21672"/>
                  </a:lnTo>
                  <a:lnTo>
                    <a:pt x="160157" y="23969"/>
                  </a:lnTo>
                  <a:lnTo>
                    <a:pt x="161803" y="25501"/>
                  </a:lnTo>
                  <a:lnTo>
                    <a:pt x="166455" y="27202"/>
                  </a:lnTo>
                  <a:lnTo>
                    <a:pt x="168119" y="28715"/>
                  </a:lnTo>
                  <a:lnTo>
                    <a:pt x="171009" y="36645"/>
                  </a:lnTo>
                  <a:lnTo>
                    <a:pt x="171436" y="47184"/>
                  </a:lnTo>
                  <a:lnTo>
                    <a:pt x="158189" y="60834"/>
                  </a:lnTo>
                  <a:lnTo>
                    <a:pt x="152149" y="64073"/>
                  </a:lnTo>
                  <a:lnTo>
                    <a:pt x="145937" y="66571"/>
                  </a:lnTo>
                  <a:lnTo>
                    <a:pt x="102536" y="98114"/>
                  </a:lnTo>
                  <a:lnTo>
                    <a:pt x="74015" y="123230"/>
                  </a:lnTo>
                  <a:lnTo>
                    <a:pt x="63586" y="130963"/>
                  </a:lnTo>
                  <a:lnTo>
                    <a:pt x="45444" y="150352"/>
                  </a:lnTo>
                  <a:lnTo>
                    <a:pt x="16302" y="174495"/>
                  </a:lnTo>
                  <a:lnTo>
                    <a:pt x="12535" y="180911"/>
                  </a:lnTo>
                  <a:lnTo>
                    <a:pt x="9803" y="187291"/>
                  </a:lnTo>
                  <a:lnTo>
                    <a:pt x="3373" y="196832"/>
                  </a:lnTo>
                  <a:lnTo>
                    <a:pt x="129" y="208981"/>
                  </a:lnTo>
                  <a:lnTo>
                    <a:pt x="0" y="218657"/>
                  </a:lnTo>
                  <a:lnTo>
                    <a:pt x="9130" y="228186"/>
                  </a:lnTo>
                  <a:lnTo>
                    <a:pt x="50810" y="228589"/>
                  </a:lnTo>
                  <a:lnTo>
                    <a:pt x="57153" y="225766"/>
                  </a:lnTo>
                  <a:lnTo>
                    <a:pt x="63500" y="222043"/>
                  </a:lnTo>
                  <a:lnTo>
                    <a:pt x="75139" y="219947"/>
                  </a:lnTo>
                  <a:lnTo>
                    <a:pt x="95640" y="218267"/>
                  </a:lnTo>
                  <a:lnTo>
                    <a:pt x="115942" y="211576"/>
                  </a:lnTo>
                  <a:lnTo>
                    <a:pt x="133834" y="207321"/>
                  </a:lnTo>
                  <a:lnTo>
                    <a:pt x="152541" y="202179"/>
                  </a:lnTo>
                  <a:lnTo>
                    <a:pt x="171447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52" name="SMARTInkShape-Group27"/>
          <p:cNvGrpSpPr/>
          <p:nvPr/>
        </p:nvGrpSpPr>
        <p:grpSpPr>
          <a:xfrm>
            <a:off x="1438289" y="3743325"/>
            <a:ext cx="676262" cy="266690"/>
            <a:chOff x="1438289" y="3743325"/>
            <a:chExt cx="676262" cy="266690"/>
          </a:xfrm>
        </p:grpSpPr>
        <p:sp>
          <p:nvSpPr>
            <p:cNvPr id="5144" name="SMARTInkShape-68"/>
            <p:cNvSpPr/>
            <p:nvPr>
              <p:custDataLst>
                <p:tags r:id="rId66"/>
              </p:custDataLst>
            </p:nvPr>
          </p:nvSpPr>
          <p:spPr>
            <a:xfrm>
              <a:off x="1438289" y="3743325"/>
              <a:ext cx="114284" cy="161877"/>
            </a:xfrm>
            <a:custGeom>
              <a:avLst/>
              <a:gdLst/>
              <a:ahLst/>
              <a:cxnLst/>
              <a:rect l="0" t="0" r="0" b="0"/>
              <a:pathLst>
                <a:path w="114284" h="161877">
                  <a:moveTo>
                    <a:pt x="104761" y="9525"/>
                  </a:moveTo>
                  <a:lnTo>
                    <a:pt x="104761" y="9525"/>
                  </a:lnTo>
                  <a:lnTo>
                    <a:pt x="114283" y="3"/>
                  </a:lnTo>
                  <a:lnTo>
                    <a:pt x="109228" y="0"/>
                  </a:lnTo>
                  <a:lnTo>
                    <a:pt x="107739" y="1058"/>
                  </a:lnTo>
                  <a:lnTo>
                    <a:pt x="106747" y="2823"/>
                  </a:lnTo>
                  <a:lnTo>
                    <a:pt x="105153" y="8201"/>
                  </a:lnTo>
                  <a:lnTo>
                    <a:pt x="98292" y="16868"/>
                  </a:lnTo>
                  <a:lnTo>
                    <a:pt x="95083" y="25694"/>
                  </a:lnTo>
                  <a:lnTo>
                    <a:pt x="88958" y="35012"/>
                  </a:lnTo>
                  <a:lnTo>
                    <a:pt x="85615" y="44476"/>
                  </a:lnTo>
                  <a:lnTo>
                    <a:pt x="53923" y="87576"/>
                  </a:lnTo>
                  <a:lnTo>
                    <a:pt x="21858" y="133160"/>
                  </a:lnTo>
                  <a:lnTo>
                    <a:pt x="19232" y="139616"/>
                  </a:lnTo>
                  <a:lnTo>
                    <a:pt x="32" y="161876"/>
                  </a:lnTo>
                  <a:lnTo>
                    <a:pt x="0" y="156854"/>
                  </a:lnTo>
                  <a:lnTo>
                    <a:pt x="1053" y="155369"/>
                  </a:lnTo>
                  <a:lnTo>
                    <a:pt x="2814" y="154379"/>
                  </a:lnTo>
                  <a:lnTo>
                    <a:pt x="5046" y="153719"/>
                  </a:lnTo>
                  <a:lnTo>
                    <a:pt x="6535" y="152221"/>
                  </a:lnTo>
                  <a:lnTo>
                    <a:pt x="8188" y="147735"/>
                  </a:lnTo>
                  <a:lnTo>
                    <a:pt x="9687" y="146115"/>
                  </a:lnTo>
                  <a:lnTo>
                    <a:pt x="19036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5" name="SMARTInkShape-69"/>
            <p:cNvSpPr/>
            <p:nvPr>
              <p:custDataLst>
                <p:tags r:id="rId67"/>
              </p:custDataLst>
            </p:nvPr>
          </p:nvSpPr>
          <p:spPr>
            <a:xfrm>
              <a:off x="1524003" y="3762375"/>
              <a:ext cx="28573" cy="161926"/>
            </a:xfrm>
            <a:custGeom>
              <a:avLst/>
              <a:gdLst/>
              <a:ahLst/>
              <a:cxnLst/>
              <a:rect l="0" t="0" r="0" b="0"/>
              <a:pathLst>
                <a:path w="28573" h="161926">
                  <a:moveTo>
                    <a:pt x="19047" y="9525"/>
                  </a:moveTo>
                  <a:lnTo>
                    <a:pt x="19047" y="9525"/>
                  </a:lnTo>
                  <a:lnTo>
                    <a:pt x="19047" y="117"/>
                  </a:lnTo>
                  <a:lnTo>
                    <a:pt x="28572" y="0"/>
                  </a:lnTo>
                  <a:lnTo>
                    <a:pt x="28572" y="44721"/>
                  </a:lnTo>
                  <a:lnTo>
                    <a:pt x="28572" y="60361"/>
                  </a:lnTo>
                  <a:lnTo>
                    <a:pt x="25750" y="66691"/>
                  </a:lnTo>
                  <a:lnTo>
                    <a:pt x="22026" y="73032"/>
                  </a:lnTo>
                  <a:lnTo>
                    <a:pt x="19636" y="85727"/>
                  </a:lnTo>
                  <a:lnTo>
                    <a:pt x="19164" y="98425"/>
                  </a:lnTo>
                  <a:lnTo>
                    <a:pt x="16277" y="104775"/>
                  </a:lnTo>
                  <a:lnTo>
                    <a:pt x="12524" y="111125"/>
                  </a:lnTo>
                  <a:lnTo>
                    <a:pt x="10115" y="123825"/>
                  </a:lnTo>
                  <a:lnTo>
                    <a:pt x="9918" y="127000"/>
                  </a:lnTo>
                  <a:lnTo>
                    <a:pt x="8727" y="129117"/>
                  </a:lnTo>
                  <a:lnTo>
                    <a:pt x="6876" y="130528"/>
                  </a:lnTo>
                  <a:lnTo>
                    <a:pt x="4583" y="131468"/>
                  </a:lnTo>
                  <a:lnTo>
                    <a:pt x="3054" y="133154"/>
                  </a:lnTo>
                  <a:lnTo>
                    <a:pt x="1356" y="137849"/>
                  </a:lnTo>
                  <a:lnTo>
                    <a:pt x="0" y="161763"/>
                  </a:lnTo>
                  <a:lnTo>
                    <a:pt x="952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6" name="SMARTInkShape-70"/>
            <p:cNvSpPr/>
            <p:nvPr>
              <p:custDataLst>
                <p:tags r:id="rId68"/>
              </p:custDataLst>
            </p:nvPr>
          </p:nvSpPr>
          <p:spPr>
            <a:xfrm>
              <a:off x="1467243" y="3857625"/>
              <a:ext cx="104383" cy="19051"/>
            </a:xfrm>
            <a:custGeom>
              <a:avLst/>
              <a:gdLst/>
              <a:ahLst/>
              <a:cxnLst/>
              <a:rect l="0" t="0" r="0" b="0"/>
              <a:pathLst>
                <a:path w="104383" h="19051">
                  <a:moveTo>
                    <a:pt x="37707" y="19050"/>
                  </a:moveTo>
                  <a:lnTo>
                    <a:pt x="37707" y="19050"/>
                  </a:lnTo>
                  <a:lnTo>
                    <a:pt x="0" y="19050"/>
                  </a:lnTo>
                  <a:lnTo>
                    <a:pt x="31519" y="19050"/>
                  </a:lnTo>
                  <a:lnTo>
                    <a:pt x="37779" y="16228"/>
                  </a:lnTo>
                  <a:lnTo>
                    <a:pt x="44089" y="12504"/>
                  </a:lnTo>
                  <a:lnTo>
                    <a:pt x="54650" y="10408"/>
                  </a:lnTo>
                  <a:lnTo>
                    <a:pt x="69656" y="8729"/>
                  </a:lnTo>
                  <a:lnTo>
                    <a:pt x="88115" y="1358"/>
                  </a:lnTo>
                  <a:lnTo>
                    <a:pt x="10438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7" name="SMARTInkShape-71"/>
            <p:cNvSpPr/>
            <p:nvPr>
              <p:custDataLst>
                <p:tags r:id="rId69"/>
              </p:custDataLst>
            </p:nvPr>
          </p:nvSpPr>
          <p:spPr>
            <a:xfrm>
              <a:off x="1600328" y="3814040"/>
              <a:ext cx="85595" cy="91211"/>
            </a:xfrm>
            <a:custGeom>
              <a:avLst/>
              <a:gdLst/>
              <a:ahLst/>
              <a:cxnLst/>
              <a:rect l="0" t="0" r="0" b="0"/>
              <a:pathLst>
                <a:path w="85595" h="91211">
                  <a:moveTo>
                    <a:pt x="57022" y="15010"/>
                  </a:moveTo>
                  <a:lnTo>
                    <a:pt x="57022" y="15010"/>
                  </a:lnTo>
                  <a:lnTo>
                    <a:pt x="47889" y="24142"/>
                  </a:lnTo>
                  <a:lnTo>
                    <a:pt x="74713" y="24535"/>
                  </a:lnTo>
                  <a:lnTo>
                    <a:pt x="75166" y="23477"/>
                  </a:lnTo>
                  <a:lnTo>
                    <a:pt x="75670" y="19478"/>
                  </a:lnTo>
                  <a:lnTo>
                    <a:pt x="76862" y="17989"/>
                  </a:lnTo>
                  <a:lnTo>
                    <a:pt x="85195" y="15127"/>
                  </a:lnTo>
                  <a:lnTo>
                    <a:pt x="85594" y="5602"/>
                  </a:lnTo>
                  <a:lnTo>
                    <a:pt x="77395" y="5495"/>
                  </a:lnTo>
                  <a:lnTo>
                    <a:pt x="71408" y="432"/>
                  </a:lnTo>
                  <a:lnTo>
                    <a:pt x="69787" y="0"/>
                  </a:lnTo>
                  <a:lnTo>
                    <a:pt x="68707" y="770"/>
                  </a:lnTo>
                  <a:lnTo>
                    <a:pt x="66974" y="4553"/>
                  </a:lnTo>
                  <a:lnTo>
                    <a:pt x="61617" y="10266"/>
                  </a:lnTo>
                  <a:lnTo>
                    <a:pt x="56242" y="12901"/>
                  </a:lnTo>
                  <a:lnTo>
                    <a:pt x="53327" y="13604"/>
                  </a:lnTo>
                  <a:lnTo>
                    <a:pt x="44168" y="19650"/>
                  </a:lnTo>
                  <a:lnTo>
                    <a:pt x="25259" y="37364"/>
                  </a:lnTo>
                  <a:lnTo>
                    <a:pt x="21738" y="43642"/>
                  </a:lnTo>
                  <a:lnTo>
                    <a:pt x="20800" y="46798"/>
                  </a:lnTo>
                  <a:lnTo>
                    <a:pt x="19115" y="48903"/>
                  </a:lnTo>
                  <a:lnTo>
                    <a:pt x="12747" y="52922"/>
                  </a:lnTo>
                  <a:lnTo>
                    <a:pt x="2054" y="72335"/>
                  </a:lnTo>
                  <a:lnTo>
                    <a:pt x="0" y="81138"/>
                  </a:lnTo>
                  <a:lnTo>
                    <a:pt x="8084" y="89838"/>
                  </a:lnTo>
                  <a:lnTo>
                    <a:pt x="14064" y="90803"/>
                  </a:lnTo>
                  <a:lnTo>
                    <a:pt x="60201" y="91209"/>
                  </a:lnTo>
                  <a:lnTo>
                    <a:pt x="66547" y="912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8" name="SMARTInkShape-72"/>
            <p:cNvSpPr/>
            <p:nvPr>
              <p:custDataLst>
                <p:tags r:id="rId70"/>
              </p:custDataLst>
            </p:nvPr>
          </p:nvSpPr>
          <p:spPr>
            <a:xfrm>
              <a:off x="1699757" y="3819525"/>
              <a:ext cx="52844" cy="132909"/>
            </a:xfrm>
            <a:custGeom>
              <a:avLst/>
              <a:gdLst/>
              <a:ahLst/>
              <a:cxnLst/>
              <a:rect l="0" t="0" r="0" b="0"/>
              <a:pathLst>
                <a:path w="52844" h="132909">
                  <a:moveTo>
                    <a:pt x="52843" y="28575"/>
                  </a:moveTo>
                  <a:lnTo>
                    <a:pt x="52843" y="28575"/>
                  </a:lnTo>
                  <a:lnTo>
                    <a:pt x="52843" y="2"/>
                  </a:lnTo>
                  <a:lnTo>
                    <a:pt x="47786" y="0"/>
                  </a:lnTo>
                  <a:lnTo>
                    <a:pt x="46297" y="1058"/>
                  </a:lnTo>
                  <a:lnTo>
                    <a:pt x="45304" y="2822"/>
                  </a:lnTo>
                  <a:lnTo>
                    <a:pt x="33624" y="43839"/>
                  </a:lnTo>
                  <a:lnTo>
                    <a:pt x="27511" y="53794"/>
                  </a:lnTo>
                  <a:lnTo>
                    <a:pt x="24170" y="63446"/>
                  </a:lnTo>
                  <a:lnTo>
                    <a:pt x="18007" y="74067"/>
                  </a:lnTo>
                  <a:lnTo>
                    <a:pt x="13971" y="100716"/>
                  </a:lnTo>
                  <a:lnTo>
                    <a:pt x="7261" y="114125"/>
                  </a:lnTo>
                  <a:lnTo>
                    <a:pt x="6580" y="117358"/>
                  </a:lnTo>
                  <a:lnTo>
                    <a:pt x="5067" y="119514"/>
                  </a:lnTo>
                  <a:lnTo>
                    <a:pt x="3001" y="120951"/>
                  </a:lnTo>
                  <a:lnTo>
                    <a:pt x="565" y="121909"/>
                  </a:lnTo>
                  <a:lnTo>
                    <a:pt x="0" y="123606"/>
                  </a:lnTo>
                  <a:lnTo>
                    <a:pt x="680" y="125796"/>
                  </a:lnTo>
                  <a:lnTo>
                    <a:pt x="4952" y="132908"/>
                  </a:lnTo>
                  <a:lnTo>
                    <a:pt x="2426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9" name="SMARTInkShape-73"/>
            <p:cNvSpPr/>
            <p:nvPr>
              <p:custDataLst>
                <p:tags r:id="rId71"/>
              </p:custDataLst>
            </p:nvPr>
          </p:nvSpPr>
          <p:spPr>
            <a:xfrm>
              <a:off x="1714510" y="3838575"/>
              <a:ext cx="133338" cy="171440"/>
            </a:xfrm>
            <a:custGeom>
              <a:avLst/>
              <a:gdLst/>
              <a:ahLst/>
              <a:cxnLst/>
              <a:rect l="0" t="0" r="0" b="0"/>
              <a:pathLst>
                <a:path w="133338" h="171440">
                  <a:moveTo>
                    <a:pt x="38090" y="19050"/>
                  </a:moveTo>
                  <a:lnTo>
                    <a:pt x="38090" y="19050"/>
                  </a:lnTo>
                  <a:lnTo>
                    <a:pt x="28957" y="9918"/>
                  </a:lnTo>
                  <a:lnTo>
                    <a:pt x="0" y="9525"/>
                  </a:lnTo>
                  <a:lnTo>
                    <a:pt x="8192" y="9525"/>
                  </a:lnTo>
                  <a:lnTo>
                    <a:pt x="16858" y="2979"/>
                  </a:lnTo>
                  <a:lnTo>
                    <a:pt x="25684" y="883"/>
                  </a:lnTo>
                  <a:lnTo>
                    <a:pt x="69956" y="0"/>
                  </a:lnTo>
                  <a:lnTo>
                    <a:pt x="72034" y="1058"/>
                  </a:lnTo>
                  <a:lnTo>
                    <a:pt x="73419" y="2823"/>
                  </a:lnTo>
                  <a:lnTo>
                    <a:pt x="74343" y="5057"/>
                  </a:lnTo>
                  <a:lnTo>
                    <a:pt x="76017" y="6546"/>
                  </a:lnTo>
                  <a:lnTo>
                    <a:pt x="84229" y="9132"/>
                  </a:lnTo>
                  <a:lnTo>
                    <a:pt x="85055" y="12173"/>
                  </a:lnTo>
                  <a:lnTo>
                    <a:pt x="85715" y="36656"/>
                  </a:lnTo>
                  <a:lnTo>
                    <a:pt x="84656" y="37138"/>
                  </a:lnTo>
                  <a:lnTo>
                    <a:pt x="77514" y="37973"/>
                  </a:lnTo>
                  <a:lnTo>
                    <a:pt x="68105" y="46290"/>
                  </a:lnTo>
                  <a:lnTo>
                    <a:pt x="59345" y="48420"/>
                  </a:lnTo>
                  <a:lnTo>
                    <a:pt x="49369" y="55792"/>
                  </a:lnTo>
                  <a:lnTo>
                    <a:pt x="38528" y="57115"/>
                  </a:lnTo>
                  <a:lnTo>
                    <a:pt x="28600" y="66641"/>
                  </a:lnTo>
                  <a:lnTo>
                    <a:pt x="76020" y="66675"/>
                  </a:lnTo>
                  <a:lnTo>
                    <a:pt x="109274" y="66675"/>
                  </a:lnTo>
                  <a:lnTo>
                    <a:pt x="110946" y="67733"/>
                  </a:lnTo>
                  <a:lnTo>
                    <a:pt x="112061" y="69497"/>
                  </a:lnTo>
                  <a:lnTo>
                    <a:pt x="112804" y="71732"/>
                  </a:lnTo>
                  <a:lnTo>
                    <a:pt x="114357" y="73221"/>
                  </a:lnTo>
                  <a:lnTo>
                    <a:pt x="123904" y="76996"/>
                  </a:lnTo>
                  <a:lnTo>
                    <a:pt x="132910" y="85323"/>
                  </a:lnTo>
                  <a:lnTo>
                    <a:pt x="133337" y="103331"/>
                  </a:lnTo>
                  <a:lnTo>
                    <a:pt x="126793" y="112094"/>
                  </a:lnTo>
                  <a:lnTo>
                    <a:pt x="125138" y="117906"/>
                  </a:lnTo>
                  <a:lnTo>
                    <a:pt x="123639" y="119879"/>
                  </a:lnTo>
                  <a:lnTo>
                    <a:pt x="85698" y="149631"/>
                  </a:lnTo>
                  <a:lnTo>
                    <a:pt x="79357" y="152228"/>
                  </a:lnTo>
                  <a:lnTo>
                    <a:pt x="69838" y="158581"/>
                  </a:lnTo>
                  <a:lnTo>
                    <a:pt x="60314" y="161992"/>
                  </a:lnTo>
                  <a:lnTo>
                    <a:pt x="49496" y="169995"/>
                  </a:lnTo>
                  <a:lnTo>
                    <a:pt x="38221" y="171439"/>
                  </a:lnTo>
                  <a:lnTo>
                    <a:pt x="46302" y="163248"/>
                  </a:lnTo>
                  <a:lnTo>
                    <a:pt x="48414" y="154582"/>
                  </a:lnTo>
                  <a:lnTo>
                    <a:pt x="52556" y="148784"/>
                  </a:lnTo>
                  <a:lnTo>
                    <a:pt x="57925" y="145501"/>
                  </a:lnTo>
                  <a:lnTo>
                    <a:pt x="63839" y="142984"/>
                  </a:lnTo>
                  <a:lnTo>
                    <a:pt x="7619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0" name="SMARTInkShape-74"/>
            <p:cNvSpPr/>
            <p:nvPr>
              <p:custDataLst>
                <p:tags r:id="rId72"/>
              </p:custDataLst>
            </p:nvPr>
          </p:nvSpPr>
          <p:spPr>
            <a:xfrm>
              <a:off x="1962150" y="3791343"/>
              <a:ext cx="123826" cy="18658"/>
            </a:xfrm>
            <a:custGeom>
              <a:avLst/>
              <a:gdLst/>
              <a:ahLst/>
              <a:cxnLst/>
              <a:rect l="0" t="0" r="0" b="0"/>
              <a:pathLst>
                <a:path w="123826" h="18658">
                  <a:moveTo>
                    <a:pt x="19050" y="9132"/>
                  </a:moveTo>
                  <a:lnTo>
                    <a:pt x="19050" y="9132"/>
                  </a:lnTo>
                  <a:lnTo>
                    <a:pt x="0" y="9132"/>
                  </a:lnTo>
                  <a:lnTo>
                    <a:pt x="5057" y="9132"/>
                  </a:lnTo>
                  <a:lnTo>
                    <a:pt x="6546" y="10190"/>
                  </a:lnTo>
                  <a:lnTo>
                    <a:pt x="7539" y="11954"/>
                  </a:lnTo>
                  <a:lnTo>
                    <a:pt x="9133" y="17333"/>
                  </a:lnTo>
                  <a:lnTo>
                    <a:pt x="12173" y="18068"/>
                  </a:lnTo>
                  <a:lnTo>
                    <a:pt x="59204" y="18657"/>
                  </a:lnTo>
                  <a:lnTo>
                    <a:pt x="93772" y="18657"/>
                  </a:lnTo>
                  <a:lnTo>
                    <a:pt x="103321" y="10456"/>
                  </a:lnTo>
                  <a:lnTo>
                    <a:pt x="113870" y="9166"/>
                  </a:lnTo>
                  <a:lnTo>
                    <a:pt x="119229" y="9142"/>
                  </a:lnTo>
                  <a:lnTo>
                    <a:pt x="120761" y="8081"/>
                  </a:lnTo>
                  <a:lnTo>
                    <a:pt x="121782" y="6314"/>
                  </a:lnTo>
                  <a:lnTo>
                    <a:pt x="123705" y="0"/>
                  </a:lnTo>
                  <a:lnTo>
                    <a:pt x="123825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1" name="SMARTInkShape-75"/>
            <p:cNvSpPr/>
            <p:nvPr>
              <p:custDataLst>
                <p:tags r:id="rId73"/>
              </p:custDataLst>
            </p:nvPr>
          </p:nvSpPr>
          <p:spPr>
            <a:xfrm>
              <a:off x="1981201" y="3886200"/>
              <a:ext cx="133350" cy="19051"/>
            </a:xfrm>
            <a:custGeom>
              <a:avLst/>
              <a:gdLst/>
              <a:ahLst/>
              <a:cxnLst/>
              <a:rect l="0" t="0" r="0" b="0"/>
              <a:pathLst>
                <a:path w="133350" h="19051">
                  <a:moveTo>
                    <a:pt x="19049" y="9525"/>
                  </a:moveTo>
                  <a:lnTo>
                    <a:pt x="19049" y="9525"/>
                  </a:lnTo>
                  <a:lnTo>
                    <a:pt x="9524" y="9525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6545" y="5488"/>
                  </a:lnTo>
                  <a:lnTo>
                    <a:pt x="7538" y="4717"/>
                  </a:lnTo>
                  <a:lnTo>
                    <a:pt x="8200" y="3144"/>
                  </a:lnTo>
                  <a:lnTo>
                    <a:pt x="9700" y="2096"/>
                  </a:lnTo>
                  <a:lnTo>
                    <a:pt x="17609" y="276"/>
                  </a:lnTo>
                  <a:lnTo>
                    <a:pt x="62641" y="2"/>
                  </a:lnTo>
                  <a:lnTo>
                    <a:pt x="110064" y="0"/>
                  </a:lnTo>
                  <a:lnTo>
                    <a:pt x="118798" y="0"/>
                  </a:lnTo>
                  <a:lnTo>
                    <a:pt x="120473" y="1058"/>
                  </a:lnTo>
                  <a:lnTo>
                    <a:pt x="121590" y="2822"/>
                  </a:lnTo>
                  <a:lnTo>
                    <a:pt x="123383" y="8201"/>
                  </a:lnTo>
                  <a:lnTo>
                    <a:pt x="126450" y="8936"/>
                  </a:lnTo>
                  <a:lnTo>
                    <a:pt x="128750" y="9132"/>
                  </a:lnTo>
                  <a:lnTo>
                    <a:pt x="130283" y="10321"/>
                  </a:lnTo>
                  <a:lnTo>
                    <a:pt x="133326" y="18971"/>
                  </a:lnTo>
                  <a:lnTo>
                    <a:pt x="13334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59" name="SMARTInkShape-Group28"/>
          <p:cNvGrpSpPr/>
          <p:nvPr/>
        </p:nvGrpSpPr>
        <p:grpSpPr>
          <a:xfrm>
            <a:off x="2352805" y="3581400"/>
            <a:ext cx="428496" cy="485372"/>
            <a:chOff x="2352805" y="3581400"/>
            <a:chExt cx="428496" cy="485372"/>
          </a:xfrm>
        </p:grpSpPr>
        <p:sp>
          <p:nvSpPr>
            <p:cNvPr id="5153" name="SMARTInkShape-76"/>
            <p:cNvSpPr/>
            <p:nvPr>
              <p:custDataLst>
                <p:tags r:id="rId60"/>
              </p:custDataLst>
            </p:nvPr>
          </p:nvSpPr>
          <p:spPr>
            <a:xfrm>
              <a:off x="2409836" y="3590928"/>
              <a:ext cx="112920" cy="152397"/>
            </a:xfrm>
            <a:custGeom>
              <a:avLst/>
              <a:gdLst/>
              <a:ahLst/>
              <a:cxnLst/>
              <a:rect l="0" t="0" r="0" b="0"/>
              <a:pathLst>
                <a:path w="112920" h="152397">
                  <a:moveTo>
                    <a:pt x="28564" y="38097"/>
                  </a:moveTo>
                  <a:lnTo>
                    <a:pt x="28564" y="38097"/>
                  </a:lnTo>
                  <a:lnTo>
                    <a:pt x="46174" y="20487"/>
                  </a:lnTo>
                  <a:lnTo>
                    <a:pt x="47188" y="14417"/>
                  </a:lnTo>
                  <a:lnTo>
                    <a:pt x="48388" y="12785"/>
                  </a:lnTo>
                  <a:lnTo>
                    <a:pt x="54076" y="10489"/>
                  </a:lnTo>
                  <a:lnTo>
                    <a:pt x="56735" y="9650"/>
                  </a:lnTo>
                  <a:lnTo>
                    <a:pt x="57139" y="0"/>
                  </a:lnTo>
                  <a:lnTo>
                    <a:pt x="42674" y="14462"/>
                  </a:lnTo>
                  <a:lnTo>
                    <a:pt x="40127" y="19831"/>
                  </a:lnTo>
                  <a:lnTo>
                    <a:pt x="39447" y="22745"/>
                  </a:lnTo>
                  <a:lnTo>
                    <a:pt x="37936" y="24687"/>
                  </a:lnTo>
                  <a:lnTo>
                    <a:pt x="33436" y="26845"/>
                  </a:lnTo>
                  <a:lnTo>
                    <a:pt x="31811" y="28479"/>
                  </a:lnTo>
                  <a:lnTo>
                    <a:pt x="21215" y="47802"/>
                  </a:lnTo>
                  <a:lnTo>
                    <a:pt x="19469" y="55301"/>
                  </a:lnTo>
                  <a:lnTo>
                    <a:pt x="10876" y="65186"/>
                  </a:lnTo>
                  <a:lnTo>
                    <a:pt x="7296" y="66012"/>
                  </a:lnTo>
                  <a:lnTo>
                    <a:pt x="0" y="66671"/>
                  </a:lnTo>
                  <a:lnTo>
                    <a:pt x="14179" y="66672"/>
                  </a:lnTo>
                  <a:lnTo>
                    <a:pt x="15799" y="65614"/>
                  </a:lnTo>
                  <a:lnTo>
                    <a:pt x="16879" y="63850"/>
                  </a:lnTo>
                  <a:lnTo>
                    <a:pt x="17599" y="61615"/>
                  </a:lnTo>
                  <a:lnTo>
                    <a:pt x="20196" y="60126"/>
                  </a:lnTo>
                  <a:lnTo>
                    <a:pt x="43844" y="56350"/>
                  </a:lnTo>
                  <a:lnTo>
                    <a:pt x="57022" y="49659"/>
                  </a:lnTo>
                  <a:lnTo>
                    <a:pt x="69816" y="48024"/>
                  </a:lnTo>
                  <a:lnTo>
                    <a:pt x="76179" y="50623"/>
                  </a:lnTo>
                  <a:lnTo>
                    <a:pt x="83830" y="55858"/>
                  </a:lnTo>
                  <a:lnTo>
                    <a:pt x="92946" y="57951"/>
                  </a:lnTo>
                  <a:lnTo>
                    <a:pt x="102999" y="65314"/>
                  </a:lnTo>
                  <a:lnTo>
                    <a:pt x="103980" y="68891"/>
                  </a:lnTo>
                  <a:lnTo>
                    <a:pt x="104241" y="71326"/>
                  </a:lnTo>
                  <a:lnTo>
                    <a:pt x="107354" y="76855"/>
                  </a:lnTo>
                  <a:lnTo>
                    <a:pt x="112919" y="83971"/>
                  </a:lnTo>
                  <a:lnTo>
                    <a:pt x="112318" y="85613"/>
                  </a:lnTo>
                  <a:lnTo>
                    <a:pt x="107472" y="92980"/>
                  </a:lnTo>
                  <a:lnTo>
                    <a:pt x="105299" y="104951"/>
                  </a:lnTo>
                  <a:lnTo>
                    <a:pt x="105121" y="108067"/>
                  </a:lnTo>
                  <a:lnTo>
                    <a:pt x="103944" y="110143"/>
                  </a:lnTo>
                  <a:lnTo>
                    <a:pt x="102100" y="111528"/>
                  </a:lnTo>
                  <a:lnTo>
                    <a:pt x="99813" y="112451"/>
                  </a:lnTo>
                  <a:lnTo>
                    <a:pt x="98288" y="114125"/>
                  </a:lnTo>
                  <a:lnTo>
                    <a:pt x="93020" y="124415"/>
                  </a:lnTo>
                  <a:lnTo>
                    <a:pt x="90584" y="127392"/>
                  </a:lnTo>
                  <a:lnTo>
                    <a:pt x="85056" y="130701"/>
                  </a:lnTo>
                  <a:lnTo>
                    <a:pt x="82100" y="131583"/>
                  </a:lnTo>
                  <a:lnTo>
                    <a:pt x="80130" y="133229"/>
                  </a:lnTo>
                  <a:lnTo>
                    <a:pt x="77940" y="137881"/>
                  </a:lnTo>
                  <a:lnTo>
                    <a:pt x="76298" y="139545"/>
                  </a:lnTo>
                  <a:lnTo>
                    <a:pt x="71651" y="141393"/>
                  </a:lnTo>
                  <a:lnTo>
                    <a:pt x="69989" y="142944"/>
                  </a:lnTo>
                  <a:lnTo>
                    <a:pt x="68141" y="147491"/>
                  </a:lnTo>
                  <a:lnTo>
                    <a:pt x="66590" y="149126"/>
                  </a:lnTo>
                  <a:lnTo>
                    <a:pt x="58593" y="151966"/>
                  </a:lnTo>
                  <a:lnTo>
                    <a:pt x="47742" y="152394"/>
                  </a:lnTo>
                  <a:lnTo>
                    <a:pt x="52708" y="152396"/>
                  </a:lnTo>
                  <a:lnTo>
                    <a:pt x="54185" y="151338"/>
                  </a:lnTo>
                  <a:lnTo>
                    <a:pt x="55826" y="147340"/>
                  </a:lnTo>
                  <a:lnTo>
                    <a:pt x="56750" y="139140"/>
                  </a:lnTo>
                  <a:lnTo>
                    <a:pt x="57938" y="137209"/>
                  </a:lnTo>
                  <a:lnTo>
                    <a:pt x="59788" y="135922"/>
                  </a:lnTo>
                  <a:lnTo>
                    <a:pt x="62080" y="135064"/>
                  </a:lnTo>
                  <a:lnTo>
                    <a:pt x="63608" y="133433"/>
                  </a:lnTo>
                  <a:lnTo>
                    <a:pt x="66664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4" name="SMARTInkShape-77"/>
            <p:cNvSpPr/>
            <p:nvPr>
              <p:custDataLst>
                <p:tags r:id="rId61"/>
              </p:custDataLst>
            </p:nvPr>
          </p:nvSpPr>
          <p:spPr>
            <a:xfrm>
              <a:off x="2438403" y="3581400"/>
              <a:ext cx="219073" cy="57151"/>
            </a:xfrm>
            <a:custGeom>
              <a:avLst/>
              <a:gdLst/>
              <a:ahLst/>
              <a:cxnLst/>
              <a:rect l="0" t="0" r="0" b="0"/>
              <a:pathLst>
                <a:path w="219073" h="57151">
                  <a:moveTo>
                    <a:pt x="9522" y="57150"/>
                  </a:moveTo>
                  <a:lnTo>
                    <a:pt x="9522" y="57150"/>
                  </a:lnTo>
                  <a:lnTo>
                    <a:pt x="9522" y="52093"/>
                  </a:lnTo>
                  <a:lnTo>
                    <a:pt x="8464" y="50604"/>
                  </a:lnTo>
                  <a:lnTo>
                    <a:pt x="6700" y="49611"/>
                  </a:lnTo>
                  <a:lnTo>
                    <a:pt x="1321" y="48018"/>
                  </a:lnTo>
                  <a:lnTo>
                    <a:pt x="586" y="44977"/>
                  </a:lnTo>
                  <a:lnTo>
                    <a:pt x="0" y="29935"/>
                  </a:lnTo>
                  <a:lnTo>
                    <a:pt x="5055" y="23921"/>
                  </a:lnTo>
                  <a:lnTo>
                    <a:pt x="10359" y="21215"/>
                  </a:lnTo>
                  <a:lnTo>
                    <a:pt x="55167" y="11528"/>
                  </a:lnTo>
                  <a:lnTo>
                    <a:pt x="98717" y="8545"/>
                  </a:lnTo>
                  <a:lnTo>
                    <a:pt x="135351" y="593"/>
                  </a:lnTo>
                  <a:lnTo>
                    <a:pt x="180188" y="15"/>
                  </a:lnTo>
                  <a:lnTo>
                    <a:pt x="203151" y="0"/>
                  </a:lnTo>
                  <a:lnTo>
                    <a:pt x="209527" y="2823"/>
                  </a:lnTo>
                  <a:lnTo>
                    <a:pt x="21907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5" name="SMARTInkShape-78"/>
            <p:cNvSpPr/>
            <p:nvPr>
              <p:custDataLst>
                <p:tags r:id="rId62"/>
              </p:custDataLst>
            </p:nvPr>
          </p:nvSpPr>
          <p:spPr>
            <a:xfrm>
              <a:off x="2352805" y="3810000"/>
              <a:ext cx="161796" cy="19051"/>
            </a:xfrm>
            <a:custGeom>
              <a:avLst/>
              <a:gdLst/>
              <a:ahLst/>
              <a:cxnLst/>
              <a:rect l="0" t="0" r="0" b="0"/>
              <a:pathLst>
                <a:path w="161796" h="19051">
                  <a:moveTo>
                    <a:pt x="37970" y="19050"/>
                  </a:moveTo>
                  <a:lnTo>
                    <a:pt x="37970" y="19050"/>
                  </a:lnTo>
                  <a:lnTo>
                    <a:pt x="310" y="19050"/>
                  </a:lnTo>
                  <a:lnTo>
                    <a:pt x="0" y="13993"/>
                  </a:lnTo>
                  <a:lnTo>
                    <a:pt x="1015" y="12504"/>
                  </a:lnTo>
                  <a:lnTo>
                    <a:pt x="2750" y="11511"/>
                  </a:lnTo>
                  <a:lnTo>
                    <a:pt x="8082" y="9918"/>
                  </a:lnTo>
                  <a:lnTo>
                    <a:pt x="16740" y="3056"/>
                  </a:lnTo>
                  <a:lnTo>
                    <a:pt x="25565" y="905"/>
                  </a:lnTo>
                  <a:lnTo>
                    <a:pt x="68784" y="16"/>
                  </a:lnTo>
                  <a:lnTo>
                    <a:pt x="116214" y="0"/>
                  </a:lnTo>
                  <a:lnTo>
                    <a:pt x="145131" y="1058"/>
                  </a:lnTo>
                  <a:lnTo>
                    <a:pt x="16179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6" name="SMARTInkShape-79"/>
            <p:cNvSpPr/>
            <p:nvPr>
              <p:custDataLst>
                <p:tags r:id="rId63"/>
              </p:custDataLst>
            </p:nvPr>
          </p:nvSpPr>
          <p:spPr>
            <a:xfrm>
              <a:off x="2400696" y="3886200"/>
              <a:ext cx="151970" cy="180572"/>
            </a:xfrm>
            <a:custGeom>
              <a:avLst/>
              <a:gdLst/>
              <a:ahLst/>
              <a:cxnLst/>
              <a:rect l="0" t="0" r="0" b="0"/>
              <a:pathLst>
                <a:path w="151970" h="180572">
                  <a:moveTo>
                    <a:pt x="47229" y="0"/>
                  </a:moveTo>
                  <a:lnTo>
                    <a:pt x="47229" y="0"/>
                  </a:lnTo>
                  <a:lnTo>
                    <a:pt x="42173" y="0"/>
                  </a:lnTo>
                  <a:lnTo>
                    <a:pt x="40683" y="1058"/>
                  </a:lnTo>
                  <a:lnTo>
                    <a:pt x="39690" y="2822"/>
                  </a:lnTo>
                  <a:lnTo>
                    <a:pt x="39028" y="5057"/>
                  </a:lnTo>
                  <a:lnTo>
                    <a:pt x="37528" y="6546"/>
                  </a:lnTo>
                  <a:lnTo>
                    <a:pt x="33040" y="8201"/>
                  </a:lnTo>
                  <a:lnTo>
                    <a:pt x="0" y="9525"/>
                  </a:lnTo>
                  <a:lnTo>
                    <a:pt x="4778" y="9525"/>
                  </a:lnTo>
                  <a:lnTo>
                    <a:pt x="10017" y="6703"/>
                  </a:lnTo>
                  <a:lnTo>
                    <a:pt x="16948" y="1324"/>
                  </a:lnTo>
                  <a:lnTo>
                    <a:pt x="25921" y="262"/>
                  </a:lnTo>
                  <a:lnTo>
                    <a:pt x="73433" y="2"/>
                  </a:lnTo>
                  <a:lnTo>
                    <a:pt x="107152" y="0"/>
                  </a:lnTo>
                  <a:lnTo>
                    <a:pt x="109403" y="1058"/>
                  </a:lnTo>
                  <a:lnTo>
                    <a:pt x="110903" y="2822"/>
                  </a:lnTo>
                  <a:lnTo>
                    <a:pt x="111903" y="5057"/>
                  </a:lnTo>
                  <a:lnTo>
                    <a:pt x="113629" y="6546"/>
                  </a:lnTo>
                  <a:lnTo>
                    <a:pt x="121929" y="9132"/>
                  </a:lnTo>
                  <a:lnTo>
                    <a:pt x="122763" y="12173"/>
                  </a:lnTo>
                  <a:lnTo>
                    <a:pt x="123425" y="33204"/>
                  </a:lnTo>
                  <a:lnTo>
                    <a:pt x="122368" y="34836"/>
                  </a:lnTo>
                  <a:lnTo>
                    <a:pt x="120605" y="35924"/>
                  </a:lnTo>
                  <a:lnTo>
                    <a:pt x="118371" y="36649"/>
                  </a:lnTo>
                  <a:lnTo>
                    <a:pt x="116882" y="38191"/>
                  </a:lnTo>
                  <a:lnTo>
                    <a:pt x="115227" y="42727"/>
                  </a:lnTo>
                  <a:lnTo>
                    <a:pt x="113728" y="44360"/>
                  </a:lnTo>
                  <a:lnTo>
                    <a:pt x="109240" y="46174"/>
                  </a:lnTo>
                  <a:lnTo>
                    <a:pt x="107619" y="47716"/>
                  </a:lnTo>
                  <a:lnTo>
                    <a:pt x="105819" y="52252"/>
                  </a:lnTo>
                  <a:lnTo>
                    <a:pt x="104281" y="53885"/>
                  </a:lnTo>
                  <a:lnTo>
                    <a:pt x="99749" y="55699"/>
                  </a:lnTo>
                  <a:lnTo>
                    <a:pt x="98117" y="57241"/>
                  </a:lnTo>
                  <a:lnTo>
                    <a:pt x="96304" y="61777"/>
                  </a:lnTo>
                  <a:lnTo>
                    <a:pt x="94763" y="63410"/>
                  </a:lnTo>
                  <a:lnTo>
                    <a:pt x="90227" y="65224"/>
                  </a:lnTo>
                  <a:lnTo>
                    <a:pt x="88594" y="66766"/>
                  </a:lnTo>
                  <a:lnTo>
                    <a:pt x="86780" y="71302"/>
                  </a:lnTo>
                  <a:lnTo>
                    <a:pt x="85238" y="72935"/>
                  </a:lnTo>
                  <a:lnTo>
                    <a:pt x="75932" y="76162"/>
                  </a:lnTo>
                  <a:lnTo>
                    <a:pt x="75804" y="85715"/>
                  </a:lnTo>
                  <a:lnTo>
                    <a:pt x="102628" y="85725"/>
                  </a:lnTo>
                  <a:lnTo>
                    <a:pt x="111637" y="92271"/>
                  </a:lnTo>
                  <a:lnTo>
                    <a:pt x="121667" y="94857"/>
                  </a:lnTo>
                  <a:lnTo>
                    <a:pt x="130685" y="101719"/>
                  </a:lnTo>
                  <a:lnTo>
                    <a:pt x="141957" y="104656"/>
                  </a:lnTo>
                  <a:lnTo>
                    <a:pt x="151884" y="114183"/>
                  </a:lnTo>
                  <a:lnTo>
                    <a:pt x="151969" y="119321"/>
                  </a:lnTo>
                  <a:lnTo>
                    <a:pt x="150922" y="120823"/>
                  </a:lnTo>
                  <a:lnTo>
                    <a:pt x="149166" y="121824"/>
                  </a:lnTo>
                  <a:lnTo>
                    <a:pt x="146937" y="122491"/>
                  </a:lnTo>
                  <a:lnTo>
                    <a:pt x="145451" y="123994"/>
                  </a:lnTo>
                  <a:lnTo>
                    <a:pt x="143800" y="128486"/>
                  </a:lnTo>
                  <a:lnTo>
                    <a:pt x="142301" y="130108"/>
                  </a:lnTo>
                  <a:lnTo>
                    <a:pt x="137814" y="131909"/>
                  </a:lnTo>
                  <a:lnTo>
                    <a:pt x="129337" y="132923"/>
                  </a:lnTo>
                  <a:lnTo>
                    <a:pt x="127368" y="134124"/>
                  </a:lnTo>
                  <a:lnTo>
                    <a:pt x="126055" y="135982"/>
                  </a:lnTo>
                  <a:lnTo>
                    <a:pt x="125180" y="138280"/>
                  </a:lnTo>
                  <a:lnTo>
                    <a:pt x="123538" y="139812"/>
                  </a:lnTo>
                  <a:lnTo>
                    <a:pt x="78158" y="161816"/>
                  </a:lnTo>
                  <a:lnTo>
                    <a:pt x="54935" y="169973"/>
                  </a:lnTo>
                  <a:lnTo>
                    <a:pt x="35659" y="172217"/>
                  </a:lnTo>
                  <a:lnTo>
                    <a:pt x="33166" y="174078"/>
                  </a:lnTo>
                  <a:lnTo>
                    <a:pt x="31504" y="176377"/>
                  </a:lnTo>
                  <a:lnTo>
                    <a:pt x="29337" y="177909"/>
                  </a:lnTo>
                  <a:lnTo>
                    <a:pt x="24107" y="179613"/>
                  </a:lnTo>
                  <a:lnTo>
                    <a:pt x="15213" y="180571"/>
                  </a:lnTo>
                  <a:lnTo>
                    <a:pt x="13185" y="179648"/>
                  </a:lnTo>
                  <a:lnTo>
                    <a:pt x="11833" y="177973"/>
                  </a:lnTo>
                  <a:lnTo>
                    <a:pt x="10931" y="175799"/>
                  </a:lnTo>
                  <a:lnTo>
                    <a:pt x="11389" y="174349"/>
                  </a:lnTo>
                  <a:lnTo>
                    <a:pt x="12752" y="173383"/>
                  </a:lnTo>
                  <a:lnTo>
                    <a:pt x="17488" y="171832"/>
                  </a:lnTo>
                  <a:lnTo>
                    <a:pt x="63701" y="131453"/>
                  </a:lnTo>
                  <a:lnTo>
                    <a:pt x="7580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7" name="SMARTInkShape-80"/>
            <p:cNvSpPr/>
            <p:nvPr>
              <p:custDataLst>
                <p:tags r:id="rId64"/>
              </p:custDataLst>
            </p:nvPr>
          </p:nvSpPr>
          <p:spPr>
            <a:xfrm>
              <a:off x="2610015" y="3743455"/>
              <a:ext cx="113744" cy="256912"/>
            </a:xfrm>
            <a:custGeom>
              <a:avLst/>
              <a:gdLst/>
              <a:ahLst/>
              <a:cxnLst/>
              <a:rect l="0" t="0" r="0" b="0"/>
              <a:pathLst>
                <a:path w="113744" h="256912">
                  <a:moveTo>
                    <a:pt x="104610" y="47495"/>
                  </a:moveTo>
                  <a:lnTo>
                    <a:pt x="104610" y="47495"/>
                  </a:lnTo>
                  <a:lnTo>
                    <a:pt x="104610" y="1349"/>
                  </a:lnTo>
                  <a:lnTo>
                    <a:pt x="105668" y="856"/>
                  </a:lnTo>
                  <a:lnTo>
                    <a:pt x="112811" y="0"/>
                  </a:lnTo>
                  <a:lnTo>
                    <a:pt x="113252" y="1015"/>
                  </a:lnTo>
                  <a:lnTo>
                    <a:pt x="113743" y="4965"/>
                  </a:lnTo>
                  <a:lnTo>
                    <a:pt x="112815" y="6441"/>
                  </a:lnTo>
                  <a:lnTo>
                    <a:pt x="111138" y="7426"/>
                  </a:lnTo>
                  <a:lnTo>
                    <a:pt x="108962" y="8082"/>
                  </a:lnTo>
                  <a:lnTo>
                    <a:pt x="107511" y="9578"/>
                  </a:lnTo>
                  <a:lnTo>
                    <a:pt x="105899" y="14063"/>
                  </a:lnTo>
                  <a:lnTo>
                    <a:pt x="101838" y="57326"/>
                  </a:lnTo>
                  <a:lnTo>
                    <a:pt x="82223" y="101488"/>
                  </a:lnTo>
                  <a:lnTo>
                    <a:pt x="55120" y="147772"/>
                  </a:lnTo>
                  <a:lnTo>
                    <a:pt x="34875" y="195280"/>
                  </a:lnTo>
                  <a:lnTo>
                    <a:pt x="4070" y="242269"/>
                  </a:lnTo>
                  <a:lnTo>
                    <a:pt x="1718" y="245186"/>
                  </a:lnTo>
                  <a:lnTo>
                    <a:pt x="0" y="255516"/>
                  </a:lnTo>
                  <a:lnTo>
                    <a:pt x="1003" y="256026"/>
                  </a:lnTo>
                  <a:lnTo>
                    <a:pt x="8051" y="256911"/>
                  </a:lnTo>
                  <a:lnTo>
                    <a:pt x="18885" y="2475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8" name="SMARTInkShape-81"/>
            <p:cNvSpPr/>
            <p:nvPr>
              <p:custDataLst>
                <p:tags r:id="rId65"/>
              </p:custDataLst>
            </p:nvPr>
          </p:nvSpPr>
          <p:spPr>
            <a:xfrm>
              <a:off x="2657514" y="3781425"/>
              <a:ext cx="123787" cy="199623"/>
            </a:xfrm>
            <a:custGeom>
              <a:avLst/>
              <a:gdLst/>
              <a:ahLst/>
              <a:cxnLst/>
              <a:rect l="0" t="0" r="0" b="0"/>
              <a:pathLst>
                <a:path w="123787" h="199623">
                  <a:moveTo>
                    <a:pt x="38061" y="47625"/>
                  </a:moveTo>
                  <a:lnTo>
                    <a:pt x="38061" y="47625"/>
                  </a:lnTo>
                  <a:lnTo>
                    <a:pt x="38061" y="42568"/>
                  </a:lnTo>
                  <a:lnTo>
                    <a:pt x="37003" y="41079"/>
                  </a:lnTo>
                  <a:lnTo>
                    <a:pt x="35239" y="40086"/>
                  </a:lnTo>
                  <a:lnTo>
                    <a:pt x="33005" y="39424"/>
                  </a:lnTo>
                  <a:lnTo>
                    <a:pt x="31515" y="37924"/>
                  </a:lnTo>
                  <a:lnTo>
                    <a:pt x="29860" y="33436"/>
                  </a:lnTo>
                  <a:lnTo>
                    <a:pt x="28360" y="31816"/>
                  </a:lnTo>
                  <a:lnTo>
                    <a:pt x="23872" y="30015"/>
                  </a:lnTo>
                  <a:lnTo>
                    <a:pt x="22252" y="28477"/>
                  </a:lnTo>
                  <a:lnTo>
                    <a:pt x="20451" y="23945"/>
                  </a:lnTo>
                  <a:lnTo>
                    <a:pt x="18913" y="22313"/>
                  </a:lnTo>
                  <a:lnTo>
                    <a:pt x="10936" y="19480"/>
                  </a:lnTo>
                  <a:lnTo>
                    <a:pt x="10131" y="16419"/>
                  </a:lnTo>
                  <a:lnTo>
                    <a:pt x="9490" y="428"/>
                  </a:lnTo>
                  <a:lnTo>
                    <a:pt x="53946" y="0"/>
                  </a:lnTo>
                  <a:lnTo>
                    <a:pt x="69812" y="0"/>
                  </a:lnTo>
                  <a:lnTo>
                    <a:pt x="76162" y="2822"/>
                  </a:lnTo>
                  <a:lnTo>
                    <a:pt x="82511" y="6546"/>
                  </a:lnTo>
                  <a:lnTo>
                    <a:pt x="92036" y="9701"/>
                  </a:lnTo>
                  <a:lnTo>
                    <a:pt x="101561" y="15809"/>
                  </a:lnTo>
                  <a:lnTo>
                    <a:pt x="107911" y="17610"/>
                  </a:lnTo>
                  <a:lnTo>
                    <a:pt x="110028" y="19148"/>
                  </a:lnTo>
                  <a:lnTo>
                    <a:pt x="111439" y="21232"/>
                  </a:lnTo>
                  <a:lnTo>
                    <a:pt x="113703" y="27124"/>
                  </a:lnTo>
                  <a:lnTo>
                    <a:pt x="114212" y="36649"/>
                  </a:lnTo>
                  <a:lnTo>
                    <a:pt x="107705" y="45418"/>
                  </a:lnTo>
                  <a:lnTo>
                    <a:pt x="104557" y="54261"/>
                  </a:lnTo>
                  <a:lnTo>
                    <a:pt x="66619" y="98074"/>
                  </a:lnTo>
                  <a:lnTo>
                    <a:pt x="59220" y="108146"/>
                  </a:lnTo>
                  <a:lnTo>
                    <a:pt x="12360" y="149563"/>
                  </a:lnTo>
                  <a:lnTo>
                    <a:pt x="4997" y="156896"/>
                  </a:lnTo>
                  <a:lnTo>
                    <a:pt x="2199" y="162512"/>
                  </a:lnTo>
                  <a:lnTo>
                    <a:pt x="0" y="180428"/>
                  </a:lnTo>
                  <a:lnTo>
                    <a:pt x="8165" y="189128"/>
                  </a:lnTo>
                  <a:lnTo>
                    <a:pt x="16830" y="191288"/>
                  </a:lnTo>
                  <a:lnTo>
                    <a:pt x="25655" y="196966"/>
                  </a:lnTo>
                  <a:lnTo>
                    <a:pt x="34973" y="199118"/>
                  </a:lnTo>
                  <a:lnTo>
                    <a:pt x="41275" y="199622"/>
                  </a:lnTo>
                  <a:lnTo>
                    <a:pt x="47603" y="197024"/>
                  </a:lnTo>
                  <a:lnTo>
                    <a:pt x="53944" y="193399"/>
                  </a:lnTo>
                  <a:lnTo>
                    <a:pt x="66638" y="191072"/>
                  </a:lnTo>
                  <a:lnTo>
                    <a:pt x="111969" y="190500"/>
                  </a:lnTo>
                  <a:lnTo>
                    <a:pt x="123786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6" name="SMARTInkShape-Group29"/>
          <p:cNvGrpSpPr/>
          <p:nvPr/>
        </p:nvGrpSpPr>
        <p:grpSpPr>
          <a:xfrm>
            <a:off x="4067224" y="3705226"/>
            <a:ext cx="666664" cy="352425"/>
            <a:chOff x="4067224" y="3705226"/>
            <a:chExt cx="666664" cy="352425"/>
          </a:xfrm>
        </p:grpSpPr>
        <p:sp>
          <p:nvSpPr>
            <p:cNvPr id="5160" name="SMARTInkShape-82"/>
            <p:cNvSpPr/>
            <p:nvPr>
              <p:custDataLst>
                <p:tags r:id="rId54"/>
              </p:custDataLst>
            </p:nvPr>
          </p:nvSpPr>
          <p:spPr>
            <a:xfrm>
              <a:off x="4067224" y="3705226"/>
              <a:ext cx="133302" cy="275667"/>
            </a:xfrm>
            <a:custGeom>
              <a:avLst/>
              <a:gdLst/>
              <a:ahLst/>
              <a:cxnLst/>
              <a:rect l="0" t="0" r="0" b="0"/>
              <a:pathLst>
                <a:path w="133302" h="275667">
                  <a:moveTo>
                    <a:pt x="114251" y="38099"/>
                  </a:moveTo>
                  <a:lnTo>
                    <a:pt x="114251" y="38099"/>
                  </a:lnTo>
                  <a:lnTo>
                    <a:pt x="119307" y="33042"/>
                  </a:lnTo>
                  <a:lnTo>
                    <a:pt x="121790" y="27738"/>
                  </a:lnTo>
                  <a:lnTo>
                    <a:pt x="123766" y="9961"/>
                  </a:lnTo>
                  <a:lnTo>
                    <a:pt x="133301" y="0"/>
                  </a:lnTo>
                  <a:lnTo>
                    <a:pt x="133301" y="14188"/>
                  </a:lnTo>
                  <a:lnTo>
                    <a:pt x="130479" y="19711"/>
                  </a:lnTo>
                  <a:lnTo>
                    <a:pt x="128245" y="22665"/>
                  </a:lnTo>
                  <a:lnTo>
                    <a:pt x="125762" y="31592"/>
                  </a:lnTo>
                  <a:lnTo>
                    <a:pt x="121128" y="59400"/>
                  </a:lnTo>
                  <a:lnTo>
                    <a:pt x="101396" y="101730"/>
                  </a:lnTo>
                  <a:lnTo>
                    <a:pt x="78258" y="146057"/>
                  </a:lnTo>
                  <a:lnTo>
                    <a:pt x="48164" y="190499"/>
                  </a:lnTo>
                  <a:lnTo>
                    <a:pt x="22199" y="233694"/>
                  </a:lnTo>
                  <a:lnTo>
                    <a:pt x="4186" y="253889"/>
                  </a:lnTo>
                  <a:lnTo>
                    <a:pt x="1206" y="263491"/>
                  </a:lnTo>
                  <a:lnTo>
                    <a:pt x="0" y="275666"/>
                  </a:lnTo>
                  <a:lnTo>
                    <a:pt x="22343" y="253819"/>
                  </a:lnTo>
                  <a:lnTo>
                    <a:pt x="47576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1" name="SMARTInkShape-83"/>
            <p:cNvSpPr/>
            <p:nvPr>
              <p:custDataLst>
                <p:tags r:id="rId55"/>
              </p:custDataLst>
            </p:nvPr>
          </p:nvSpPr>
          <p:spPr>
            <a:xfrm>
              <a:off x="4124501" y="3724275"/>
              <a:ext cx="169751" cy="209257"/>
            </a:xfrm>
            <a:custGeom>
              <a:avLst/>
              <a:gdLst/>
              <a:ahLst/>
              <a:cxnLst/>
              <a:rect l="0" t="0" r="0" b="0"/>
              <a:pathLst>
                <a:path w="169751" h="209257">
                  <a:moveTo>
                    <a:pt x="37924" y="123825"/>
                  </a:moveTo>
                  <a:lnTo>
                    <a:pt x="37924" y="123825"/>
                  </a:lnTo>
                  <a:lnTo>
                    <a:pt x="42980" y="118768"/>
                  </a:lnTo>
                  <a:lnTo>
                    <a:pt x="45463" y="110642"/>
                  </a:lnTo>
                  <a:lnTo>
                    <a:pt x="49683" y="94166"/>
                  </a:lnTo>
                  <a:lnTo>
                    <a:pt x="55533" y="74693"/>
                  </a:lnTo>
                  <a:lnTo>
                    <a:pt x="56974" y="28510"/>
                  </a:lnTo>
                  <a:lnTo>
                    <a:pt x="56974" y="4588"/>
                  </a:lnTo>
                  <a:lnTo>
                    <a:pt x="58032" y="3059"/>
                  </a:lnTo>
                  <a:lnTo>
                    <a:pt x="59796" y="2039"/>
                  </a:lnTo>
                  <a:lnTo>
                    <a:pt x="67335" y="604"/>
                  </a:lnTo>
                  <a:lnTo>
                    <a:pt x="112145" y="5"/>
                  </a:lnTo>
                  <a:lnTo>
                    <a:pt x="126433" y="0"/>
                  </a:lnTo>
                  <a:lnTo>
                    <a:pt x="159465" y="9132"/>
                  </a:lnTo>
                  <a:lnTo>
                    <a:pt x="169750" y="17692"/>
                  </a:lnTo>
                  <a:lnTo>
                    <a:pt x="169200" y="19203"/>
                  </a:lnTo>
                  <a:lnTo>
                    <a:pt x="164427" y="26386"/>
                  </a:lnTo>
                  <a:lnTo>
                    <a:pt x="161484" y="35217"/>
                  </a:lnTo>
                  <a:lnTo>
                    <a:pt x="120252" y="79573"/>
                  </a:lnTo>
                  <a:lnTo>
                    <a:pt x="78756" y="116035"/>
                  </a:lnTo>
                  <a:lnTo>
                    <a:pt x="35921" y="151755"/>
                  </a:lnTo>
                  <a:lnTo>
                    <a:pt x="6614" y="174587"/>
                  </a:lnTo>
                  <a:lnTo>
                    <a:pt x="2842" y="180958"/>
                  </a:lnTo>
                  <a:lnTo>
                    <a:pt x="0" y="198143"/>
                  </a:lnTo>
                  <a:lnTo>
                    <a:pt x="4933" y="204524"/>
                  </a:lnTo>
                  <a:lnTo>
                    <a:pt x="10208" y="207316"/>
                  </a:lnTo>
                  <a:lnTo>
                    <a:pt x="26395" y="209256"/>
                  </a:lnTo>
                  <a:lnTo>
                    <a:pt x="61589" y="208466"/>
                  </a:lnTo>
                  <a:lnTo>
                    <a:pt x="106924" y="200906"/>
                  </a:lnTo>
                  <a:lnTo>
                    <a:pt x="16174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2" name="SMARTInkShape-84"/>
            <p:cNvSpPr/>
            <p:nvPr>
              <p:custDataLst>
                <p:tags r:id="rId56"/>
              </p:custDataLst>
            </p:nvPr>
          </p:nvSpPr>
          <p:spPr>
            <a:xfrm>
              <a:off x="4286250" y="3895725"/>
              <a:ext cx="76163" cy="123826"/>
            </a:xfrm>
            <a:custGeom>
              <a:avLst/>
              <a:gdLst/>
              <a:ahLst/>
              <a:cxnLst/>
              <a:rect l="0" t="0" r="0" b="0"/>
              <a:pathLst>
                <a:path w="76163" h="123826">
                  <a:moveTo>
                    <a:pt x="38100" y="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31798" y="0"/>
                  </a:lnTo>
                  <a:lnTo>
                    <a:pt x="33899" y="1058"/>
                  </a:lnTo>
                  <a:lnTo>
                    <a:pt x="35300" y="2822"/>
                  </a:lnTo>
                  <a:lnTo>
                    <a:pt x="36233" y="5057"/>
                  </a:lnTo>
                  <a:lnTo>
                    <a:pt x="37914" y="6546"/>
                  </a:lnTo>
                  <a:lnTo>
                    <a:pt x="42603" y="8201"/>
                  </a:lnTo>
                  <a:lnTo>
                    <a:pt x="71184" y="9515"/>
                  </a:lnTo>
                  <a:lnTo>
                    <a:pt x="72856" y="10576"/>
                  </a:lnTo>
                  <a:lnTo>
                    <a:pt x="73971" y="12343"/>
                  </a:lnTo>
                  <a:lnTo>
                    <a:pt x="75540" y="19885"/>
                  </a:lnTo>
                  <a:lnTo>
                    <a:pt x="76162" y="33123"/>
                  </a:lnTo>
                  <a:lnTo>
                    <a:pt x="73361" y="38710"/>
                  </a:lnTo>
                  <a:lnTo>
                    <a:pt x="69647" y="44721"/>
                  </a:lnTo>
                  <a:lnTo>
                    <a:pt x="67995" y="50921"/>
                  </a:lnTo>
                  <a:lnTo>
                    <a:pt x="66497" y="52997"/>
                  </a:lnTo>
                  <a:lnTo>
                    <a:pt x="64439" y="54382"/>
                  </a:lnTo>
                  <a:lnTo>
                    <a:pt x="59331" y="56978"/>
                  </a:lnTo>
                  <a:lnTo>
                    <a:pt x="53533" y="61659"/>
                  </a:lnTo>
                  <a:lnTo>
                    <a:pt x="50251" y="67268"/>
                  </a:lnTo>
                  <a:lnTo>
                    <a:pt x="47734" y="73289"/>
                  </a:lnTo>
                  <a:lnTo>
                    <a:pt x="34521" y="88934"/>
                  </a:lnTo>
                  <a:lnTo>
                    <a:pt x="28396" y="92443"/>
                  </a:lnTo>
                  <a:lnTo>
                    <a:pt x="22145" y="95061"/>
                  </a:lnTo>
                  <a:lnTo>
                    <a:pt x="1879" y="112535"/>
                  </a:lnTo>
                  <a:lnTo>
                    <a:pt x="835" y="116337"/>
                  </a:lnTo>
                  <a:lnTo>
                    <a:pt x="15" y="123695"/>
                  </a:lnTo>
                  <a:lnTo>
                    <a:pt x="95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3" name="SMARTInkShape-85"/>
            <p:cNvSpPr/>
            <p:nvPr>
              <p:custDataLst>
                <p:tags r:id="rId57"/>
              </p:custDataLst>
            </p:nvPr>
          </p:nvSpPr>
          <p:spPr>
            <a:xfrm>
              <a:off x="4239031" y="3935160"/>
              <a:ext cx="142470" cy="55816"/>
            </a:xfrm>
            <a:custGeom>
              <a:avLst/>
              <a:gdLst/>
              <a:ahLst/>
              <a:cxnLst/>
              <a:rect l="0" t="0" r="0" b="0"/>
              <a:pathLst>
                <a:path w="142470" h="55816">
                  <a:moveTo>
                    <a:pt x="47219" y="55815"/>
                  </a:moveTo>
                  <a:lnTo>
                    <a:pt x="47219" y="55815"/>
                  </a:lnTo>
                  <a:lnTo>
                    <a:pt x="32031" y="39568"/>
                  </a:lnTo>
                  <a:lnTo>
                    <a:pt x="29886" y="33425"/>
                  </a:lnTo>
                  <a:lnTo>
                    <a:pt x="28255" y="31363"/>
                  </a:lnTo>
                  <a:lnTo>
                    <a:pt x="10880" y="19200"/>
                  </a:lnTo>
                  <a:lnTo>
                    <a:pt x="9902" y="15553"/>
                  </a:lnTo>
                  <a:lnTo>
                    <a:pt x="9641" y="13099"/>
                  </a:lnTo>
                  <a:lnTo>
                    <a:pt x="8409" y="11462"/>
                  </a:lnTo>
                  <a:lnTo>
                    <a:pt x="0" y="8318"/>
                  </a:lnTo>
                  <a:lnTo>
                    <a:pt x="7831" y="0"/>
                  </a:lnTo>
                  <a:lnTo>
                    <a:pt x="9319" y="613"/>
                  </a:lnTo>
                  <a:lnTo>
                    <a:pt x="16469" y="5475"/>
                  </a:lnTo>
                  <a:lnTo>
                    <a:pt x="28367" y="7654"/>
                  </a:lnTo>
                  <a:lnTo>
                    <a:pt x="45128" y="9178"/>
                  </a:lnTo>
                  <a:lnTo>
                    <a:pt x="55463" y="13215"/>
                  </a:lnTo>
                  <a:lnTo>
                    <a:pt x="67110" y="12893"/>
                  </a:lnTo>
                  <a:lnTo>
                    <a:pt x="73180" y="11325"/>
                  </a:lnTo>
                  <a:lnTo>
                    <a:pt x="78285" y="11338"/>
                  </a:lnTo>
                  <a:lnTo>
                    <a:pt x="102568" y="16666"/>
                  </a:lnTo>
                  <a:lnTo>
                    <a:pt x="111682" y="14426"/>
                  </a:lnTo>
                  <a:lnTo>
                    <a:pt x="120320" y="10962"/>
                  </a:lnTo>
                  <a:lnTo>
                    <a:pt x="142469" y="8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4" name="SMARTInkShape-86"/>
            <p:cNvSpPr/>
            <p:nvPr>
              <p:custDataLst>
                <p:tags r:id="rId58"/>
              </p:custDataLst>
            </p:nvPr>
          </p:nvSpPr>
          <p:spPr>
            <a:xfrm>
              <a:off x="4372011" y="3886234"/>
              <a:ext cx="161890" cy="114267"/>
            </a:xfrm>
            <a:custGeom>
              <a:avLst/>
              <a:gdLst/>
              <a:ahLst/>
              <a:cxnLst/>
              <a:rect l="0" t="0" r="0" b="0"/>
              <a:pathLst>
                <a:path w="161890" h="114267">
                  <a:moveTo>
                    <a:pt x="76164" y="19016"/>
                  </a:moveTo>
                  <a:lnTo>
                    <a:pt x="76164" y="19016"/>
                  </a:lnTo>
                  <a:lnTo>
                    <a:pt x="76164" y="0"/>
                  </a:lnTo>
                  <a:lnTo>
                    <a:pt x="61699" y="14431"/>
                  </a:lnTo>
                  <a:lnTo>
                    <a:pt x="59151" y="19800"/>
                  </a:lnTo>
                  <a:lnTo>
                    <a:pt x="58472" y="22714"/>
                  </a:lnTo>
                  <a:lnTo>
                    <a:pt x="50836" y="36053"/>
                  </a:lnTo>
                  <a:lnTo>
                    <a:pt x="47493" y="50993"/>
                  </a:lnTo>
                  <a:lnTo>
                    <a:pt x="37418" y="66058"/>
                  </a:lnTo>
                  <a:lnTo>
                    <a:pt x="13698" y="92018"/>
                  </a:lnTo>
                  <a:lnTo>
                    <a:pt x="10735" y="101559"/>
                  </a:lnTo>
                  <a:lnTo>
                    <a:pt x="10043" y="107913"/>
                  </a:lnTo>
                  <a:lnTo>
                    <a:pt x="8800" y="110031"/>
                  </a:lnTo>
                  <a:lnTo>
                    <a:pt x="6913" y="111443"/>
                  </a:lnTo>
                  <a:lnTo>
                    <a:pt x="0" y="114252"/>
                  </a:lnTo>
                  <a:lnTo>
                    <a:pt x="9098" y="114266"/>
                  </a:lnTo>
                  <a:lnTo>
                    <a:pt x="14429" y="109209"/>
                  </a:lnTo>
                  <a:lnTo>
                    <a:pt x="16977" y="103905"/>
                  </a:lnTo>
                  <a:lnTo>
                    <a:pt x="17656" y="101009"/>
                  </a:lnTo>
                  <a:lnTo>
                    <a:pt x="19166" y="99078"/>
                  </a:lnTo>
                  <a:lnTo>
                    <a:pt x="32152" y="90668"/>
                  </a:lnTo>
                  <a:lnTo>
                    <a:pt x="35437" y="85081"/>
                  </a:lnTo>
                  <a:lnTo>
                    <a:pt x="36312" y="82109"/>
                  </a:lnTo>
                  <a:lnTo>
                    <a:pt x="37954" y="80128"/>
                  </a:lnTo>
                  <a:lnTo>
                    <a:pt x="51168" y="71632"/>
                  </a:lnTo>
                  <a:lnTo>
                    <a:pt x="54471" y="66037"/>
                  </a:lnTo>
                  <a:lnTo>
                    <a:pt x="55352" y="63063"/>
                  </a:lnTo>
                  <a:lnTo>
                    <a:pt x="56998" y="61081"/>
                  </a:lnTo>
                  <a:lnTo>
                    <a:pt x="74401" y="49070"/>
                  </a:lnTo>
                  <a:lnTo>
                    <a:pt x="80698" y="48029"/>
                  </a:lnTo>
                  <a:lnTo>
                    <a:pt x="82361" y="46825"/>
                  </a:lnTo>
                  <a:lnTo>
                    <a:pt x="83471" y="44964"/>
                  </a:lnTo>
                  <a:lnTo>
                    <a:pt x="85678" y="38101"/>
                  </a:lnTo>
                  <a:lnTo>
                    <a:pt x="85686" y="43133"/>
                  </a:lnTo>
                  <a:lnTo>
                    <a:pt x="84629" y="44619"/>
                  </a:lnTo>
                  <a:lnTo>
                    <a:pt x="82866" y="45610"/>
                  </a:lnTo>
                  <a:lnTo>
                    <a:pt x="77488" y="47200"/>
                  </a:lnTo>
                  <a:lnTo>
                    <a:pt x="52486" y="71270"/>
                  </a:lnTo>
                  <a:lnTo>
                    <a:pt x="49766" y="76812"/>
                  </a:lnTo>
                  <a:lnTo>
                    <a:pt x="49040" y="79772"/>
                  </a:lnTo>
                  <a:lnTo>
                    <a:pt x="47498" y="81745"/>
                  </a:lnTo>
                  <a:lnTo>
                    <a:pt x="42963" y="83937"/>
                  </a:lnTo>
                  <a:lnTo>
                    <a:pt x="41330" y="85580"/>
                  </a:lnTo>
                  <a:lnTo>
                    <a:pt x="38494" y="93738"/>
                  </a:lnTo>
                  <a:lnTo>
                    <a:pt x="43248" y="99835"/>
                  </a:lnTo>
                  <a:lnTo>
                    <a:pt x="48482" y="102560"/>
                  </a:lnTo>
                  <a:lnTo>
                    <a:pt x="62001" y="104550"/>
                  </a:lnTo>
                  <a:lnTo>
                    <a:pt x="99462" y="103676"/>
                  </a:lnTo>
                  <a:lnTo>
                    <a:pt x="142902" y="88265"/>
                  </a:lnTo>
                  <a:lnTo>
                    <a:pt x="161889" y="85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5" name="SMARTInkShape-87"/>
            <p:cNvSpPr/>
            <p:nvPr>
              <p:custDataLst>
                <p:tags r:id="rId59"/>
              </p:custDataLst>
            </p:nvPr>
          </p:nvSpPr>
          <p:spPr>
            <a:xfrm>
              <a:off x="4391025" y="3795013"/>
              <a:ext cx="342863" cy="262638"/>
            </a:xfrm>
            <a:custGeom>
              <a:avLst/>
              <a:gdLst/>
              <a:ahLst/>
              <a:cxnLst/>
              <a:rect l="0" t="0" r="0" b="0"/>
              <a:pathLst>
                <a:path w="342863" h="262638">
                  <a:moveTo>
                    <a:pt x="257175" y="81662"/>
                  </a:moveTo>
                  <a:lnTo>
                    <a:pt x="257175" y="81662"/>
                  </a:lnTo>
                  <a:lnTo>
                    <a:pt x="228669" y="81662"/>
                  </a:lnTo>
                  <a:lnTo>
                    <a:pt x="228621" y="76605"/>
                  </a:lnTo>
                  <a:lnTo>
                    <a:pt x="229672" y="75116"/>
                  </a:lnTo>
                  <a:lnTo>
                    <a:pt x="231431" y="74123"/>
                  </a:lnTo>
                  <a:lnTo>
                    <a:pt x="238302" y="72399"/>
                  </a:lnTo>
                  <a:lnTo>
                    <a:pt x="251266" y="72171"/>
                  </a:lnTo>
                  <a:lnTo>
                    <a:pt x="257371" y="69330"/>
                  </a:lnTo>
                  <a:lnTo>
                    <a:pt x="263612" y="65598"/>
                  </a:lnTo>
                  <a:lnTo>
                    <a:pt x="273076" y="62438"/>
                  </a:lnTo>
                  <a:lnTo>
                    <a:pt x="295276" y="46188"/>
                  </a:lnTo>
                  <a:lnTo>
                    <a:pt x="301625" y="43671"/>
                  </a:lnTo>
                  <a:lnTo>
                    <a:pt x="311150" y="37362"/>
                  </a:lnTo>
                  <a:lnTo>
                    <a:pt x="320675" y="33964"/>
                  </a:lnTo>
                  <a:lnTo>
                    <a:pt x="327025" y="29418"/>
                  </a:lnTo>
                  <a:lnTo>
                    <a:pt x="330553" y="23870"/>
                  </a:lnTo>
                  <a:lnTo>
                    <a:pt x="331494" y="20909"/>
                  </a:lnTo>
                  <a:lnTo>
                    <a:pt x="333179" y="18935"/>
                  </a:lnTo>
                  <a:lnTo>
                    <a:pt x="337874" y="16742"/>
                  </a:lnTo>
                  <a:lnTo>
                    <a:pt x="339550" y="15099"/>
                  </a:lnTo>
                  <a:lnTo>
                    <a:pt x="342862" y="5592"/>
                  </a:lnTo>
                  <a:lnTo>
                    <a:pt x="337832" y="444"/>
                  </a:lnTo>
                  <a:lnTo>
                    <a:pt x="335288" y="0"/>
                  </a:lnTo>
                  <a:lnTo>
                    <a:pt x="332534" y="762"/>
                  </a:lnTo>
                  <a:lnTo>
                    <a:pt x="323935" y="5902"/>
                  </a:lnTo>
                  <a:lnTo>
                    <a:pt x="319302" y="10243"/>
                  </a:lnTo>
                  <a:lnTo>
                    <a:pt x="310893" y="12879"/>
                  </a:lnTo>
                  <a:lnTo>
                    <a:pt x="305687" y="13581"/>
                  </a:lnTo>
                  <a:lnTo>
                    <a:pt x="294259" y="20007"/>
                  </a:lnTo>
                  <a:lnTo>
                    <a:pt x="247035" y="60509"/>
                  </a:lnTo>
                  <a:lnTo>
                    <a:pt x="201957" y="91839"/>
                  </a:lnTo>
                  <a:lnTo>
                    <a:pt x="184369" y="110430"/>
                  </a:lnTo>
                  <a:lnTo>
                    <a:pt x="150748" y="154698"/>
                  </a:lnTo>
                  <a:lnTo>
                    <a:pt x="136373" y="176077"/>
                  </a:lnTo>
                  <a:lnTo>
                    <a:pt x="133748" y="192677"/>
                  </a:lnTo>
                  <a:lnTo>
                    <a:pt x="133526" y="199088"/>
                  </a:lnTo>
                  <a:lnTo>
                    <a:pt x="134526" y="201221"/>
                  </a:lnTo>
                  <a:lnTo>
                    <a:pt x="136251" y="202643"/>
                  </a:lnTo>
                  <a:lnTo>
                    <a:pt x="140989" y="204223"/>
                  </a:lnTo>
                  <a:lnTo>
                    <a:pt x="146623" y="204925"/>
                  </a:lnTo>
                  <a:lnTo>
                    <a:pt x="152655" y="208059"/>
                  </a:lnTo>
                  <a:lnTo>
                    <a:pt x="155744" y="210377"/>
                  </a:lnTo>
                  <a:lnTo>
                    <a:pt x="158863" y="210864"/>
                  </a:lnTo>
                  <a:lnTo>
                    <a:pt x="162001" y="210130"/>
                  </a:lnTo>
                  <a:lnTo>
                    <a:pt x="168308" y="207550"/>
                  </a:lnTo>
                  <a:lnTo>
                    <a:pt x="198041" y="202785"/>
                  </a:lnTo>
                  <a:lnTo>
                    <a:pt x="205493" y="198995"/>
                  </a:lnTo>
                  <a:lnTo>
                    <a:pt x="215638" y="195802"/>
                  </a:lnTo>
                  <a:lnTo>
                    <a:pt x="247645" y="170152"/>
                  </a:lnTo>
                  <a:lnTo>
                    <a:pt x="253998" y="167557"/>
                  </a:lnTo>
                  <a:lnTo>
                    <a:pt x="260349" y="162877"/>
                  </a:lnTo>
                  <a:lnTo>
                    <a:pt x="263878" y="157269"/>
                  </a:lnTo>
                  <a:lnTo>
                    <a:pt x="266328" y="148455"/>
                  </a:lnTo>
                  <a:lnTo>
                    <a:pt x="266535" y="143803"/>
                  </a:lnTo>
                  <a:lnTo>
                    <a:pt x="265531" y="142139"/>
                  </a:lnTo>
                  <a:lnTo>
                    <a:pt x="263804" y="141030"/>
                  </a:lnTo>
                  <a:lnTo>
                    <a:pt x="256317" y="139469"/>
                  </a:lnTo>
                  <a:lnTo>
                    <a:pt x="226699" y="138851"/>
                  </a:lnTo>
                  <a:lnTo>
                    <a:pt x="180482" y="148515"/>
                  </a:lnTo>
                  <a:lnTo>
                    <a:pt x="141346" y="161478"/>
                  </a:lnTo>
                  <a:lnTo>
                    <a:pt x="105532" y="181428"/>
                  </a:lnTo>
                  <a:lnTo>
                    <a:pt x="65311" y="212013"/>
                  </a:lnTo>
                  <a:lnTo>
                    <a:pt x="36968" y="230726"/>
                  </a:lnTo>
                  <a:lnTo>
                    <a:pt x="17258" y="250885"/>
                  </a:lnTo>
                  <a:lnTo>
                    <a:pt x="0" y="262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9" name="SMARTInkShape-Group30"/>
          <p:cNvGrpSpPr/>
          <p:nvPr/>
        </p:nvGrpSpPr>
        <p:grpSpPr>
          <a:xfrm>
            <a:off x="4914900" y="3838575"/>
            <a:ext cx="142876" cy="47626"/>
            <a:chOff x="4914900" y="3838575"/>
            <a:chExt cx="142876" cy="47626"/>
          </a:xfrm>
        </p:grpSpPr>
        <p:sp>
          <p:nvSpPr>
            <p:cNvPr id="5167" name="SMARTInkShape-88"/>
            <p:cNvSpPr/>
            <p:nvPr>
              <p:custDataLst>
                <p:tags r:id="rId52"/>
              </p:custDataLst>
            </p:nvPr>
          </p:nvSpPr>
          <p:spPr>
            <a:xfrm>
              <a:off x="4914900" y="38385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28575" y="19050"/>
                  </a:moveTo>
                  <a:lnTo>
                    <a:pt x="28575" y="19050"/>
                  </a:lnTo>
                  <a:lnTo>
                    <a:pt x="4978" y="19050"/>
                  </a:lnTo>
                  <a:lnTo>
                    <a:pt x="3319" y="17992"/>
                  </a:lnTo>
                  <a:lnTo>
                    <a:pt x="2212" y="16228"/>
                  </a:lnTo>
                  <a:lnTo>
                    <a:pt x="3" y="9535"/>
                  </a:lnTo>
                  <a:lnTo>
                    <a:pt x="0" y="393"/>
                  </a:lnTo>
                  <a:lnTo>
                    <a:pt x="44476" y="0"/>
                  </a:lnTo>
                  <a:lnTo>
                    <a:pt x="91813" y="0"/>
                  </a:lnTo>
                  <a:lnTo>
                    <a:pt x="117465" y="0"/>
                  </a:lnTo>
                  <a:lnTo>
                    <a:pt x="123820" y="2822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8" name="SMARTInkShape-89"/>
            <p:cNvSpPr/>
            <p:nvPr>
              <p:custDataLst>
                <p:tags r:id="rId53"/>
              </p:custDataLst>
            </p:nvPr>
          </p:nvSpPr>
          <p:spPr>
            <a:xfrm>
              <a:off x="4944882" y="3876675"/>
              <a:ext cx="112894" cy="9526"/>
            </a:xfrm>
            <a:custGeom>
              <a:avLst/>
              <a:gdLst/>
              <a:ahLst/>
              <a:cxnLst/>
              <a:rect l="0" t="0" r="0" b="0"/>
              <a:pathLst>
                <a:path w="112894" h="9526">
                  <a:moveTo>
                    <a:pt x="74793" y="9525"/>
                  </a:moveTo>
                  <a:lnTo>
                    <a:pt x="74793" y="9525"/>
                  </a:lnTo>
                  <a:lnTo>
                    <a:pt x="29275" y="9525"/>
                  </a:lnTo>
                  <a:lnTo>
                    <a:pt x="0" y="9525"/>
                  </a:lnTo>
                  <a:lnTo>
                    <a:pt x="44964" y="9525"/>
                  </a:lnTo>
                  <a:lnTo>
                    <a:pt x="62277" y="8467"/>
                  </a:lnTo>
                  <a:lnTo>
                    <a:pt x="89708" y="883"/>
                  </a:lnTo>
                  <a:lnTo>
                    <a:pt x="11289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79" name="SMARTInkShape-Group31"/>
          <p:cNvGrpSpPr/>
          <p:nvPr/>
        </p:nvGrpSpPr>
        <p:grpSpPr>
          <a:xfrm>
            <a:off x="5335524" y="3562353"/>
            <a:ext cx="646177" cy="314323"/>
            <a:chOff x="5335524" y="3562353"/>
            <a:chExt cx="646177" cy="314323"/>
          </a:xfrm>
        </p:grpSpPr>
        <p:sp>
          <p:nvSpPr>
            <p:cNvPr id="5170" name="SMARTInkShape-90"/>
            <p:cNvSpPr/>
            <p:nvPr>
              <p:custDataLst>
                <p:tags r:id="rId43"/>
              </p:custDataLst>
            </p:nvPr>
          </p:nvSpPr>
          <p:spPr>
            <a:xfrm>
              <a:off x="5335524" y="3562353"/>
              <a:ext cx="141352" cy="218620"/>
            </a:xfrm>
            <a:custGeom>
              <a:avLst/>
              <a:gdLst/>
              <a:ahLst/>
              <a:cxnLst/>
              <a:rect l="0" t="0" r="0" b="0"/>
              <a:pathLst>
                <a:path w="141352" h="218620">
                  <a:moveTo>
                    <a:pt x="131826" y="28572"/>
                  </a:moveTo>
                  <a:lnTo>
                    <a:pt x="131826" y="28572"/>
                  </a:lnTo>
                  <a:lnTo>
                    <a:pt x="131826" y="20371"/>
                  </a:lnTo>
                  <a:lnTo>
                    <a:pt x="140027" y="10962"/>
                  </a:lnTo>
                  <a:lnTo>
                    <a:pt x="141351" y="8"/>
                  </a:lnTo>
                  <a:lnTo>
                    <a:pt x="141351" y="4"/>
                  </a:lnTo>
                  <a:lnTo>
                    <a:pt x="141351" y="2"/>
                  </a:lnTo>
                  <a:lnTo>
                    <a:pt x="141351" y="0"/>
                  </a:lnTo>
                  <a:lnTo>
                    <a:pt x="141351" y="8198"/>
                  </a:lnTo>
                  <a:lnTo>
                    <a:pt x="130592" y="35392"/>
                  </a:lnTo>
                  <a:lnTo>
                    <a:pt x="100338" y="82689"/>
                  </a:lnTo>
                  <a:lnTo>
                    <a:pt x="62678" y="127005"/>
                  </a:lnTo>
                  <a:lnTo>
                    <a:pt x="33980" y="168625"/>
                  </a:lnTo>
                  <a:lnTo>
                    <a:pt x="23780" y="177601"/>
                  </a:lnTo>
                  <a:lnTo>
                    <a:pt x="13146" y="193496"/>
                  </a:lnTo>
                  <a:lnTo>
                    <a:pt x="10288" y="201708"/>
                  </a:lnTo>
                  <a:lnTo>
                    <a:pt x="8467" y="204321"/>
                  </a:lnTo>
                  <a:lnTo>
                    <a:pt x="6195" y="206063"/>
                  </a:lnTo>
                  <a:lnTo>
                    <a:pt x="3622" y="207224"/>
                  </a:lnTo>
                  <a:lnTo>
                    <a:pt x="1907" y="209057"/>
                  </a:lnTo>
                  <a:lnTo>
                    <a:pt x="0" y="213915"/>
                  </a:lnTo>
                  <a:lnTo>
                    <a:pt x="550" y="215634"/>
                  </a:lnTo>
                  <a:lnTo>
                    <a:pt x="1975" y="216780"/>
                  </a:lnTo>
                  <a:lnTo>
                    <a:pt x="6810" y="218619"/>
                  </a:lnTo>
                  <a:lnTo>
                    <a:pt x="15370" y="212437"/>
                  </a:lnTo>
                  <a:lnTo>
                    <a:pt x="24178" y="209345"/>
                  </a:lnTo>
                  <a:lnTo>
                    <a:pt x="36576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1" name="SMARTInkShape-91"/>
            <p:cNvSpPr/>
            <p:nvPr>
              <p:custDataLst>
                <p:tags r:id="rId44"/>
              </p:custDataLst>
            </p:nvPr>
          </p:nvSpPr>
          <p:spPr>
            <a:xfrm>
              <a:off x="5401237" y="3590925"/>
              <a:ext cx="160831" cy="161915"/>
            </a:xfrm>
            <a:custGeom>
              <a:avLst/>
              <a:gdLst/>
              <a:ahLst/>
              <a:cxnLst/>
              <a:rect l="0" t="0" r="0" b="0"/>
              <a:pathLst>
                <a:path w="160831" h="161915">
                  <a:moveTo>
                    <a:pt x="66113" y="28575"/>
                  </a:moveTo>
                  <a:lnTo>
                    <a:pt x="66113" y="28575"/>
                  </a:lnTo>
                  <a:lnTo>
                    <a:pt x="48503" y="10965"/>
                  </a:lnTo>
                  <a:lnTo>
                    <a:pt x="38989" y="9651"/>
                  </a:lnTo>
                  <a:lnTo>
                    <a:pt x="32910" y="9563"/>
                  </a:lnTo>
                  <a:lnTo>
                    <a:pt x="31278" y="8492"/>
                  </a:lnTo>
                  <a:lnTo>
                    <a:pt x="30190" y="6719"/>
                  </a:lnTo>
                  <a:lnTo>
                    <a:pt x="28140" y="393"/>
                  </a:lnTo>
                  <a:lnTo>
                    <a:pt x="75645" y="0"/>
                  </a:lnTo>
                  <a:lnTo>
                    <a:pt x="120885" y="0"/>
                  </a:lnTo>
                  <a:lnTo>
                    <a:pt x="139073" y="0"/>
                  </a:lnTo>
                  <a:lnTo>
                    <a:pt x="143695" y="2822"/>
                  </a:lnTo>
                  <a:lnTo>
                    <a:pt x="149278" y="6546"/>
                  </a:lnTo>
                  <a:lnTo>
                    <a:pt x="155286" y="8201"/>
                  </a:lnTo>
                  <a:lnTo>
                    <a:pt x="157312" y="9701"/>
                  </a:lnTo>
                  <a:lnTo>
                    <a:pt x="158662" y="11759"/>
                  </a:lnTo>
                  <a:lnTo>
                    <a:pt x="160563" y="19712"/>
                  </a:lnTo>
                  <a:lnTo>
                    <a:pt x="160830" y="22666"/>
                  </a:lnTo>
                  <a:lnTo>
                    <a:pt x="159949" y="24636"/>
                  </a:lnTo>
                  <a:lnTo>
                    <a:pt x="158304" y="25949"/>
                  </a:lnTo>
                  <a:lnTo>
                    <a:pt x="156149" y="26824"/>
                  </a:lnTo>
                  <a:lnTo>
                    <a:pt x="154712" y="28466"/>
                  </a:lnTo>
                  <a:lnTo>
                    <a:pt x="149583" y="38706"/>
                  </a:lnTo>
                  <a:lnTo>
                    <a:pt x="138693" y="50920"/>
                  </a:lnTo>
                  <a:lnTo>
                    <a:pt x="91571" y="82552"/>
                  </a:lnTo>
                  <a:lnTo>
                    <a:pt x="44658" y="111125"/>
                  </a:lnTo>
                  <a:lnTo>
                    <a:pt x="9032" y="140053"/>
                  </a:lnTo>
                  <a:lnTo>
                    <a:pt x="5833" y="140993"/>
                  </a:lnTo>
                  <a:lnTo>
                    <a:pt x="3702" y="142679"/>
                  </a:lnTo>
                  <a:lnTo>
                    <a:pt x="0" y="150911"/>
                  </a:lnTo>
                  <a:lnTo>
                    <a:pt x="870" y="151407"/>
                  </a:lnTo>
                  <a:lnTo>
                    <a:pt x="4661" y="151959"/>
                  </a:lnTo>
                  <a:lnTo>
                    <a:pt x="9873" y="155026"/>
                  </a:lnTo>
                  <a:lnTo>
                    <a:pt x="15717" y="158859"/>
                  </a:lnTo>
                  <a:lnTo>
                    <a:pt x="24957" y="161016"/>
                  </a:lnTo>
                  <a:lnTo>
                    <a:pt x="67965" y="161914"/>
                  </a:lnTo>
                  <a:lnTo>
                    <a:pt x="89331" y="160864"/>
                  </a:lnTo>
                  <a:lnTo>
                    <a:pt x="11373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2" name="SMARTInkShape-92"/>
            <p:cNvSpPr/>
            <p:nvPr>
              <p:custDataLst>
                <p:tags r:id="rId45"/>
              </p:custDataLst>
            </p:nvPr>
          </p:nvSpPr>
          <p:spPr>
            <a:xfrm>
              <a:off x="5510504" y="3677043"/>
              <a:ext cx="127904" cy="142325"/>
            </a:xfrm>
            <a:custGeom>
              <a:avLst/>
              <a:gdLst/>
              <a:ahLst/>
              <a:cxnLst/>
              <a:rect l="0" t="0" r="0" b="0"/>
              <a:pathLst>
                <a:path w="127904" h="142325">
                  <a:moveTo>
                    <a:pt x="99721" y="37707"/>
                  </a:moveTo>
                  <a:lnTo>
                    <a:pt x="99721" y="37707"/>
                  </a:lnTo>
                  <a:lnTo>
                    <a:pt x="107922" y="29506"/>
                  </a:lnTo>
                  <a:lnTo>
                    <a:pt x="109130" y="20097"/>
                  </a:lnTo>
                  <a:lnTo>
                    <a:pt x="127903" y="0"/>
                  </a:lnTo>
                  <a:lnTo>
                    <a:pt x="114097" y="13807"/>
                  </a:lnTo>
                  <a:lnTo>
                    <a:pt x="111402" y="19323"/>
                  </a:lnTo>
                  <a:lnTo>
                    <a:pt x="110683" y="22277"/>
                  </a:lnTo>
                  <a:lnTo>
                    <a:pt x="109146" y="24245"/>
                  </a:lnTo>
                  <a:lnTo>
                    <a:pt x="104616" y="26432"/>
                  </a:lnTo>
                  <a:lnTo>
                    <a:pt x="99074" y="33049"/>
                  </a:lnTo>
                  <a:lnTo>
                    <a:pt x="86893" y="49487"/>
                  </a:lnTo>
                  <a:lnTo>
                    <a:pt x="63590" y="68983"/>
                  </a:lnTo>
                  <a:lnTo>
                    <a:pt x="49310" y="87159"/>
                  </a:lnTo>
                  <a:lnTo>
                    <a:pt x="25558" y="107026"/>
                  </a:lnTo>
                  <a:lnTo>
                    <a:pt x="0" y="138431"/>
                  </a:lnTo>
                  <a:lnTo>
                    <a:pt x="432" y="139781"/>
                  </a:lnTo>
                  <a:lnTo>
                    <a:pt x="1778" y="140682"/>
                  </a:lnTo>
                  <a:lnTo>
                    <a:pt x="12435" y="142324"/>
                  </a:lnTo>
                  <a:lnTo>
                    <a:pt x="21292" y="135905"/>
                  </a:lnTo>
                  <a:lnTo>
                    <a:pt x="30152" y="132773"/>
                  </a:lnTo>
                  <a:lnTo>
                    <a:pt x="42571" y="1234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3" name="SMARTInkShape-93"/>
            <p:cNvSpPr/>
            <p:nvPr>
              <p:custDataLst>
                <p:tags r:id="rId46"/>
              </p:custDataLst>
            </p:nvPr>
          </p:nvSpPr>
          <p:spPr>
            <a:xfrm>
              <a:off x="5591186" y="3695700"/>
              <a:ext cx="66665" cy="133351"/>
            </a:xfrm>
            <a:custGeom>
              <a:avLst/>
              <a:gdLst/>
              <a:ahLst/>
              <a:cxnLst/>
              <a:rect l="0" t="0" r="0" b="0"/>
              <a:pathLst>
                <a:path w="66665" h="133351">
                  <a:moveTo>
                    <a:pt x="66664" y="9525"/>
                  </a:moveTo>
                  <a:lnTo>
                    <a:pt x="66664" y="9525"/>
                  </a:lnTo>
                  <a:lnTo>
                    <a:pt x="66664" y="0"/>
                  </a:lnTo>
                  <a:lnTo>
                    <a:pt x="61608" y="0"/>
                  </a:lnTo>
                  <a:lnTo>
                    <a:pt x="60119" y="1058"/>
                  </a:lnTo>
                  <a:lnTo>
                    <a:pt x="59125" y="2822"/>
                  </a:lnTo>
                  <a:lnTo>
                    <a:pt x="47445" y="43839"/>
                  </a:lnTo>
                  <a:lnTo>
                    <a:pt x="32504" y="64505"/>
                  </a:lnTo>
                  <a:lnTo>
                    <a:pt x="26520" y="83729"/>
                  </a:lnTo>
                  <a:lnTo>
                    <a:pt x="12157" y="104600"/>
                  </a:lnTo>
                  <a:lnTo>
                    <a:pt x="9630" y="111047"/>
                  </a:lnTo>
                  <a:lnTo>
                    <a:pt x="1468" y="121933"/>
                  </a:lnTo>
                  <a:lnTo>
                    <a:pt x="0" y="133219"/>
                  </a:lnTo>
                  <a:lnTo>
                    <a:pt x="951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4" name="SMARTInkShape-94"/>
            <p:cNvSpPr/>
            <p:nvPr>
              <p:custDataLst>
                <p:tags r:id="rId47"/>
              </p:custDataLst>
            </p:nvPr>
          </p:nvSpPr>
          <p:spPr>
            <a:xfrm>
              <a:off x="5582043" y="3781425"/>
              <a:ext cx="66283" cy="28576"/>
            </a:xfrm>
            <a:custGeom>
              <a:avLst/>
              <a:gdLst/>
              <a:ahLst/>
              <a:cxnLst/>
              <a:rect l="0" t="0" r="0" b="0"/>
              <a:pathLst>
                <a:path w="66283" h="28576">
                  <a:moveTo>
                    <a:pt x="18657" y="28575"/>
                  </a:moveTo>
                  <a:lnTo>
                    <a:pt x="18657" y="28575"/>
                  </a:lnTo>
                  <a:lnTo>
                    <a:pt x="18657" y="14386"/>
                  </a:lnTo>
                  <a:lnTo>
                    <a:pt x="17599" y="12766"/>
                  </a:lnTo>
                  <a:lnTo>
                    <a:pt x="15835" y="11685"/>
                  </a:lnTo>
                  <a:lnTo>
                    <a:pt x="13601" y="10965"/>
                  </a:lnTo>
                  <a:lnTo>
                    <a:pt x="12112" y="9427"/>
                  </a:lnTo>
                  <a:lnTo>
                    <a:pt x="9166" y="128"/>
                  </a:lnTo>
                  <a:lnTo>
                    <a:pt x="0" y="3"/>
                  </a:lnTo>
                  <a:lnTo>
                    <a:pt x="46005" y="0"/>
                  </a:lnTo>
                  <a:lnTo>
                    <a:pt x="6628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5" name="SMARTInkShape-95"/>
            <p:cNvSpPr/>
            <p:nvPr>
              <p:custDataLst>
                <p:tags r:id="rId48"/>
              </p:custDataLst>
            </p:nvPr>
          </p:nvSpPr>
          <p:spPr>
            <a:xfrm>
              <a:off x="5671784" y="3733810"/>
              <a:ext cx="90831" cy="95241"/>
            </a:xfrm>
            <a:custGeom>
              <a:avLst/>
              <a:gdLst/>
              <a:ahLst/>
              <a:cxnLst/>
              <a:rect l="0" t="0" r="0" b="0"/>
              <a:pathLst>
                <a:path w="90831" h="95241">
                  <a:moveTo>
                    <a:pt x="71791" y="19040"/>
                  </a:moveTo>
                  <a:lnTo>
                    <a:pt x="71791" y="19040"/>
                  </a:lnTo>
                  <a:lnTo>
                    <a:pt x="71791" y="9518"/>
                  </a:lnTo>
                  <a:lnTo>
                    <a:pt x="62382" y="9515"/>
                  </a:lnTo>
                  <a:lnTo>
                    <a:pt x="62266" y="19037"/>
                  </a:lnTo>
                  <a:lnTo>
                    <a:pt x="79876" y="19040"/>
                  </a:lnTo>
                  <a:lnTo>
                    <a:pt x="80356" y="17982"/>
                  </a:lnTo>
                  <a:lnTo>
                    <a:pt x="80889" y="13983"/>
                  </a:lnTo>
                  <a:lnTo>
                    <a:pt x="82090" y="12494"/>
                  </a:lnTo>
                  <a:lnTo>
                    <a:pt x="90437" y="9632"/>
                  </a:lnTo>
                  <a:lnTo>
                    <a:pt x="90830" y="386"/>
                  </a:lnTo>
                  <a:lnTo>
                    <a:pt x="76651" y="0"/>
                  </a:lnTo>
                  <a:lnTo>
                    <a:pt x="71129" y="2817"/>
                  </a:lnTo>
                  <a:lnTo>
                    <a:pt x="24149" y="47632"/>
                  </a:lnTo>
                  <a:lnTo>
                    <a:pt x="9348" y="63492"/>
                  </a:lnTo>
                  <a:lnTo>
                    <a:pt x="6997" y="69841"/>
                  </a:lnTo>
                  <a:lnTo>
                    <a:pt x="5312" y="71957"/>
                  </a:lnTo>
                  <a:lnTo>
                    <a:pt x="617" y="74309"/>
                  </a:lnTo>
                  <a:lnTo>
                    <a:pt x="0" y="75994"/>
                  </a:lnTo>
                  <a:lnTo>
                    <a:pt x="647" y="78176"/>
                  </a:lnTo>
                  <a:lnTo>
                    <a:pt x="3130" y="83423"/>
                  </a:lnTo>
                  <a:lnTo>
                    <a:pt x="4233" y="89283"/>
                  </a:lnTo>
                  <a:lnTo>
                    <a:pt x="5586" y="91268"/>
                  </a:lnTo>
                  <a:lnTo>
                    <a:pt x="7546" y="92592"/>
                  </a:lnTo>
                  <a:lnTo>
                    <a:pt x="13240" y="94717"/>
                  </a:lnTo>
                  <a:lnTo>
                    <a:pt x="33691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6" name="SMARTInkShape-96"/>
            <p:cNvSpPr/>
            <p:nvPr>
              <p:custDataLst>
                <p:tags r:id="rId49"/>
              </p:custDataLst>
            </p:nvPr>
          </p:nvSpPr>
          <p:spPr>
            <a:xfrm>
              <a:off x="5738195" y="3752976"/>
              <a:ext cx="81465" cy="114161"/>
            </a:xfrm>
            <a:custGeom>
              <a:avLst/>
              <a:gdLst/>
              <a:ahLst/>
              <a:cxnLst/>
              <a:rect l="0" t="0" r="0" b="0"/>
              <a:pathLst>
                <a:path w="81465" h="114161">
                  <a:moveTo>
                    <a:pt x="72055" y="18924"/>
                  </a:moveTo>
                  <a:lnTo>
                    <a:pt x="72055" y="18924"/>
                  </a:lnTo>
                  <a:lnTo>
                    <a:pt x="72055" y="4735"/>
                  </a:lnTo>
                  <a:lnTo>
                    <a:pt x="73113" y="3115"/>
                  </a:lnTo>
                  <a:lnTo>
                    <a:pt x="74877" y="2034"/>
                  </a:lnTo>
                  <a:lnTo>
                    <a:pt x="81187" y="0"/>
                  </a:lnTo>
                  <a:lnTo>
                    <a:pt x="81464" y="4968"/>
                  </a:lnTo>
                  <a:lnTo>
                    <a:pt x="80444" y="6445"/>
                  </a:lnTo>
                  <a:lnTo>
                    <a:pt x="78706" y="7430"/>
                  </a:lnTo>
                  <a:lnTo>
                    <a:pt x="76490" y="8086"/>
                  </a:lnTo>
                  <a:lnTo>
                    <a:pt x="75011" y="9582"/>
                  </a:lnTo>
                  <a:lnTo>
                    <a:pt x="71257" y="19023"/>
                  </a:lnTo>
                  <a:lnTo>
                    <a:pt x="40260" y="55769"/>
                  </a:lnTo>
                  <a:lnTo>
                    <a:pt x="29453" y="78860"/>
                  </a:lnTo>
                  <a:lnTo>
                    <a:pt x="9535" y="101451"/>
                  </a:lnTo>
                  <a:lnTo>
                    <a:pt x="5927" y="112290"/>
                  </a:lnTo>
                  <a:lnTo>
                    <a:pt x="4687" y="112918"/>
                  </a:lnTo>
                  <a:lnTo>
                    <a:pt x="0" y="113802"/>
                  </a:lnTo>
                  <a:lnTo>
                    <a:pt x="10165" y="114160"/>
                  </a:lnTo>
                  <a:lnTo>
                    <a:pt x="15620" y="111345"/>
                  </a:lnTo>
                  <a:lnTo>
                    <a:pt x="24430" y="104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7" name="SMARTInkShape-97"/>
            <p:cNvSpPr/>
            <p:nvPr>
              <p:custDataLst>
                <p:tags r:id="rId50"/>
              </p:custDataLst>
            </p:nvPr>
          </p:nvSpPr>
          <p:spPr>
            <a:xfrm>
              <a:off x="5772267" y="3752850"/>
              <a:ext cx="114174" cy="123826"/>
            </a:xfrm>
            <a:custGeom>
              <a:avLst/>
              <a:gdLst/>
              <a:ahLst/>
              <a:cxnLst/>
              <a:rect l="0" t="0" r="0" b="0"/>
              <a:pathLst>
                <a:path w="114174" h="123826">
                  <a:moveTo>
                    <a:pt x="57033" y="28575"/>
                  </a:moveTo>
                  <a:lnTo>
                    <a:pt x="57033" y="28575"/>
                  </a:lnTo>
                  <a:lnTo>
                    <a:pt x="48832" y="20374"/>
                  </a:lnTo>
                  <a:lnTo>
                    <a:pt x="42844" y="19443"/>
                  </a:lnTo>
                  <a:lnTo>
                    <a:pt x="41223" y="18253"/>
                  </a:lnTo>
                  <a:lnTo>
                    <a:pt x="39423" y="14110"/>
                  </a:lnTo>
                  <a:lnTo>
                    <a:pt x="38410" y="5827"/>
                  </a:lnTo>
                  <a:lnTo>
                    <a:pt x="37209" y="3885"/>
                  </a:lnTo>
                  <a:lnTo>
                    <a:pt x="35351" y="2590"/>
                  </a:lnTo>
                  <a:lnTo>
                    <a:pt x="29820" y="512"/>
                  </a:lnTo>
                  <a:lnTo>
                    <a:pt x="18936" y="0"/>
                  </a:lnTo>
                  <a:lnTo>
                    <a:pt x="42613" y="0"/>
                  </a:lnTo>
                  <a:lnTo>
                    <a:pt x="48155" y="2822"/>
                  </a:lnTo>
                  <a:lnTo>
                    <a:pt x="55280" y="8201"/>
                  </a:lnTo>
                  <a:lnTo>
                    <a:pt x="65080" y="9408"/>
                  </a:lnTo>
                  <a:lnTo>
                    <a:pt x="74629" y="17716"/>
                  </a:lnTo>
                  <a:lnTo>
                    <a:pt x="85481" y="19040"/>
                  </a:lnTo>
                  <a:lnTo>
                    <a:pt x="85608" y="28458"/>
                  </a:lnTo>
                  <a:lnTo>
                    <a:pt x="80552" y="28541"/>
                  </a:lnTo>
                  <a:lnTo>
                    <a:pt x="79063" y="29610"/>
                  </a:lnTo>
                  <a:lnTo>
                    <a:pt x="77407" y="33622"/>
                  </a:lnTo>
                  <a:lnTo>
                    <a:pt x="75907" y="35114"/>
                  </a:lnTo>
                  <a:lnTo>
                    <a:pt x="67998" y="37707"/>
                  </a:lnTo>
                  <a:lnTo>
                    <a:pt x="53427" y="38066"/>
                  </a:lnTo>
                  <a:lnTo>
                    <a:pt x="51453" y="39135"/>
                  </a:lnTo>
                  <a:lnTo>
                    <a:pt x="50138" y="40907"/>
                  </a:lnTo>
                  <a:lnTo>
                    <a:pt x="49261" y="43147"/>
                  </a:lnTo>
                  <a:lnTo>
                    <a:pt x="47618" y="44639"/>
                  </a:lnTo>
                  <a:lnTo>
                    <a:pt x="37986" y="47625"/>
                  </a:lnTo>
                  <a:lnTo>
                    <a:pt x="37983" y="47625"/>
                  </a:lnTo>
                  <a:lnTo>
                    <a:pt x="37983" y="55826"/>
                  </a:lnTo>
                  <a:lnTo>
                    <a:pt x="39041" y="56267"/>
                  </a:lnTo>
                  <a:lnTo>
                    <a:pt x="84157" y="57150"/>
                  </a:lnTo>
                  <a:lnTo>
                    <a:pt x="84641" y="58208"/>
                  </a:lnTo>
                  <a:lnTo>
                    <a:pt x="85178" y="62207"/>
                  </a:lnTo>
                  <a:lnTo>
                    <a:pt x="86380" y="63696"/>
                  </a:lnTo>
                  <a:lnTo>
                    <a:pt x="93771" y="66282"/>
                  </a:lnTo>
                  <a:lnTo>
                    <a:pt x="104230" y="66665"/>
                  </a:lnTo>
                  <a:lnTo>
                    <a:pt x="104621" y="74875"/>
                  </a:lnTo>
                  <a:lnTo>
                    <a:pt x="105692" y="75317"/>
                  </a:lnTo>
                  <a:lnTo>
                    <a:pt x="112856" y="76083"/>
                  </a:lnTo>
                  <a:lnTo>
                    <a:pt x="113594" y="78970"/>
                  </a:lnTo>
                  <a:lnTo>
                    <a:pt x="114173" y="85608"/>
                  </a:lnTo>
                  <a:lnTo>
                    <a:pt x="96491" y="103417"/>
                  </a:lnTo>
                  <a:lnTo>
                    <a:pt x="87051" y="104656"/>
                  </a:lnTo>
                  <a:lnTo>
                    <a:pt x="86570" y="105754"/>
                  </a:lnTo>
                  <a:lnTo>
                    <a:pt x="86036" y="109796"/>
                  </a:lnTo>
                  <a:lnTo>
                    <a:pt x="84835" y="111298"/>
                  </a:lnTo>
                  <a:lnTo>
                    <a:pt x="76487" y="114183"/>
                  </a:lnTo>
                  <a:lnTo>
                    <a:pt x="29936" y="114300"/>
                  </a:lnTo>
                  <a:lnTo>
                    <a:pt x="280" y="114300"/>
                  </a:lnTo>
                  <a:lnTo>
                    <a:pt x="0" y="119357"/>
                  </a:lnTo>
                  <a:lnTo>
                    <a:pt x="1019" y="120846"/>
                  </a:lnTo>
                  <a:lnTo>
                    <a:pt x="2757" y="121839"/>
                  </a:lnTo>
                  <a:lnTo>
                    <a:pt x="9018" y="123708"/>
                  </a:lnTo>
                  <a:lnTo>
                    <a:pt x="1893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8" name="SMARTInkShape-98"/>
            <p:cNvSpPr/>
            <p:nvPr>
              <p:custDataLst>
                <p:tags r:id="rId51"/>
              </p:custDataLst>
            </p:nvPr>
          </p:nvSpPr>
          <p:spPr>
            <a:xfrm>
              <a:off x="5954483" y="3676653"/>
              <a:ext cx="27218" cy="28573"/>
            </a:xfrm>
            <a:custGeom>
              <a:avLst/>
              <a:gdLst/>
              <a:ahLst/>
              <a:cxnLst/>
              <a:rect l="0" t="0" r="0" b="0"/>
              <a:pathLst>
                <a:path w="27218" h="28573">
                  <a:moveTo>
                    <a:pt x="27217" y="28572"/>
                  </a:moveTo>
                  <a:lnTo>
                    <a:pt x="27217" y="28572"/>
                  </a:lnTo>
                  <a:lnTo>
                    <a:pt x="27217" y="114"/>
                  </a:lnTo>
                  <a:lnTo>
                    <a:pt x="18085" y="0"/>
                  </a:lnTo>
                  <a:lnTo>
                    <a:pt x="3229" y="14462"/>
                  </a:lnTo>
                  <a:lnTo>
                    <a:pt x="681" y="19831"/>
                  </a:lnTo>
                  <a:lnTo>
                    <a:pt x="0" y="22745"/>
                  </a:lnTo>
                  <a:lnTo>
                    <a:pt x="606" y="24687"/>
                  </a:lnTo>
                  <a:lnTo>
                    <a:pt x="2068" y="25982"/>
                  </a:lnTo>
                  <a:lnTo>
                    <a:pt x="6962" y="28060"/>
                  </a:lnTo>
                  <a:lnTo>
                    <a:pt x="17692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82" name="SMARTInkShape-Group32"/>
          <p:cNvGrpSpPr/>
          <p:nvPr/>
        </p:nvGrpSpPr>
        <p:grpSpPr>
          <a:xfrm>
            <a:off x="7458076" y="3448050"/>
            <a:ext cx="209550" cy="123826"/>
            <a:chOff x="7458076" y="3448050"/>
            <a:chExt cx="209550" cy="123826"/>
          </a:xfrm>
        </p:grpSpPr>
        <p:sp>
          <p:nvSpPr>
            <p:cNvPr id="5180" name="SMARTInkShape-99"/>
            <p:cNvSpPr/>
            <p:nvPr>
              <p:custDataLst>
                <p:tags r:id="rId41"/>
              </p:custDataLst>
            </p:nvPr>
          </p:nvSpPr>
          <p:spPr>
            <a:xfrm>
              <a:off x="7458076" y="3457575"/>
              <a:ext cx="85713" cy="114301"/>
            </a:xfrm>
            <a:custGeom>
              <a:avLst/>
              <a:gdLst/>
              <a:ahLst/>
              <a:cxnLst/>
              <a:rect l="0" t="0" r="0" b="0"/>
              <a:pathLst>
                <a:path w="85713" h="114301">
                  <a:moveTo>
                    <a:pt x="19049" y="19050"/>
                  </a:moveTo>
                  <a:lnTo>
                    <a:pt x="19049" y="19050"/>
                  </a:lnTo>
                  <a:lnTo>
                    <a:pt x="19049" y="9918"/>
                  </a:lnTo>
                  <a:lnTo>
                    <a:pt x="24105" y="4585"/>
                  </a:lnTo>
                  <a:lnTo>
                    <a:pt x="29410" y="2037"/>
                  </a:lnTo>
                  <a:lnTo>
                    <a:pt x="38095" y="0"/>
                  </a:lnTo>
                  <a:lnTo>
                    <a:pt x="38097" y="0"/>
                  </a:lnTo>
                  <a:lnTo>
                    <a:pt x="38098" y="0"/>
                  </a:lnTo>
                  <a:lnTo>
                    <a:pt x="38099" y="14189"/>
                  </a:lnTo>
                  <a:lnTo>
                    <a:pt x="37041" y="15809"/>
                  </a:lnTo>
                  <a:lnTo>
                    <a:pt x="35277" y="16890"/>
                  </a:lnTo>
                  <a:lnTo>
                    <a:pt x="33043" y="17610"/>
                  </a:lnTo>
                  <a:lnTo>
                    <a:pt x="31552" y="19148"/>
                  </a:lnTo>
                  <a:lnTo>
                    <a:pt x="29898" y="23680"/>
                  </a:lnTo>
                  <a:lnTo>
                    <a:pt x="28398" y="25312"/>
                  </a:lnTo>
                  <a:lnTo>
                    <a:pt x="23909" y="27124"/>
                  </a:lnTo>
                  <a:lnTo>
                    <a:pt x="22290" y="28666"/>
                  </a:lnTo>
                  <a:lnTo>
                    <a:pt x="20489" y="33202"/>
                  </a:lnTo>
                  <a:lnTo>
                    <a:pt x="19476" y="41705"/>
                  </a:lnTo>
                  <a:lnTo>
                    <a:pt x="18275" y="43678"/>
                  </a:lnTo>
                  <a:lnTo>
                    <a:pt x="16417" y="44994"/>
                  </a:lnTo>
                  <a:lnTo>
                    <a:pt x="10886" y="47106"/>
                  </a:lnTo>
                  <a:lnTo>
                    <a:pt x="4871" y="47471"/>
                  </a:lnTo>
                  <a:lnTo>
                    <a:pt x="3248" y="48581"/>
                  </a:lnTo>
                  <a:lnTo>
                    <a:pt x="2164" y="50379"/>
                  </a:lnTo>
                  <a:lnTo>
                    <a:pt x="0" y="57147"/>
                  </a:lnTo>
                  <a:lnTo>
                    <a:pt x="14189" y="57150"/>
                  </a:lnTo>
                  <a:lnTo>
                    <a:pt x="15808" y="56092"/>
                  </a:lnTo>
                  <a:lnTo>
                    <a:pt x="16889" y="54328"/>
                  </a:lnTo>
                  <a:lnTo>
                    <a:pt x="17609" y="52093"/>
                  </a:lnTo>
                  <a:lnTo>
                    <a:pt x="19147" y="50604"/>
                  </a:lnTo>
                  <a:lnTo>
                    <a:pt x="23678" y="48949"/>
                  </a:lnTo>
                  <a:lnTo>
                    <a:pt x="42636" y="47659"/>
                  </a:lnTo>
                  <a:lnTo>
                    <a:pt x="48229" y="50462"/>
                  </a:lnTo>
                  <a:lnTo>
                    <a:pt x="54242" y="54178"/>
                  </a:lnTo>
                  <a:lnTo>
                    <a:pt x="64828" y="56759"/>
                  </a:lnTo>
                  <a:lnTo>
                    <a:pt x="71184" y="57034"/>
                  </a:lnTo>
                  <a:lnTo>
                    <a:pt x="72855" y="58131"/>
                  </a:lnTo>
                  <a:lnTo>
                    <a:pt x="73970" y="59921"/>
                  </a:lnTo>
                  <a:lnTo>
                    <a:pt x="74713" y="62173"/>
                  </a:lnTo>
                  <a:lnTo>
                    <a:pt x="76267" y="63673"/>
                  </a:lnTo>
                  <a:lnTo>
                    <a:pt x="84269" y="66279"/>
                  </a:lnTo>
                  <a:lnTo>
                    <a:pt x="85077" y="69321"/>
                  </a:lnTo>
                  <a:lnTo>
                    <a:pt x="85712" y="81137"/>
                  </a:lnTo>
                  <a:lnTo>
                    <a:pt x="84658" y="82667"/>
                  </a:lnTo>
                  <a:lnTo>
                    <a:pt x="82897" y="83686"/>
                  </a:lnTo>
                  <a:lnTo>
                    <a:pt x="80665" y="84365"/>
                  </a:lnTo>
                  <a:lnTo>
                    <a:pt x="79176" y="85877"/>
                  </a:lnTo>
                  <a:lnTo>
                    <a:pt x="77522" y="90379"/>
                  </a:lnTo>
                  <a:lnTo>
                    <a:pt x="76023" y="92003"/>
                  </a:lnTo>
                  <a:lnTo>
                    <a:pt x="71534" y="93806"/>
                  </a:lnTo>
                  <a:lnTo>
                    <a:pt x="69915" y="95346"/>
                  </a:lnTo>
                  <a:lnTo>
                    <a:pt x="68114" y="99879"/>
                  </a:lnTo>
                  <a:lnTo>
                    <a:pt x="66576" y="101511"/>
                  </a:lnTo>
                  <a:lnTo>
                    <a:pt x="57057" y="105547"/>
                  </a:lnTo>
                  <a:lnTo>
                    <a:pt x="49831" y="111236"/>
                  </a:lnTo>
                  <a:lnTo>
                    <a:pt x="40987" y="113392"/>
                  </a:lnTo>
                  <a:lnTo>
                    <a:pt x="28589" y="114299"/>
                  </a:lnTo>
                  <a:lnTo>
                    <a:pt x="3809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1" name="SMARTInkShape-100"/>
            <p:cNvSpPr/>
            <p:nvPr>
              <p:custDataLst>
                <p:tags r:id="rId42"/>
              </p:custDataLst>
            </p:nvPr>
          </p:nvSpPr>
          <p:spPr>
            <a:xfrm>
              <a:off x="7524751" y="3448050"/>
              <a:ext cx="142875" cy="57151"/>
            </a:xfrm>
            <a:custGeom>
              <a:avLst/>
              <a:gdLst/>
              <a:ahLst/>
              <a:cxnLst/>
              <a:rect l="0" t="0" r="0" b="0"/>
              <a:pathLst>
                <a:path w="142875" h="57151">
                  <a:moveTo>
                    <a:pt x="19049" y="57150"/>
                  </a:moveTo>
                  <a:lnTo>
                    <a:pt x="19049" y="57150"/>
                  </a:lnTo>
                  <a:lnTo>
                    <a:pt x="19049" y="48949"/>
                  </a:lnTo>
                  <a:lnTo>
                    <a:pt x="12502" y="40282"/>
                  </a:lnTo>
                  <a:lnTo>
                    <a:pt x="9915" y="30326"/>
                  </a:lnTo>
                  <a:lnTo>
                    <a:pt x="8726" y="29742"/>
                  </a:lnTo>
                  <a:lnTo>
                    <a:pt x="401" y="28620"/>
                  </a:lnTo>
                  <a:lnTo>
                    <a:pt x="0" y="19084"/>
                  </a:lnTo>
                  <a:lnTo>
                    <a:pt x="5055" y="19060"/>
                  </a:lnTo>
                  <a:lnTo>
                    <a:pt x="10360" y="16232"/>
                  </a:lnTo>
                  <a:lnTo>
                    <a:pt x="16245" y="12506"/>
                  </a:lnTo>
                  <a:lnTo>
                    <a:pt x="28648" y="10114"/>
                  </a:lnTo>
                  <a:lnTo>
                    <a:pt x="73200" y="8474"/>
                  </a:lnTo>
                  <a:lnTo>
                    <a:pt x="102040" y="1325"/>
                  </a:lnTo>
                  <a:lnTo>
                    <a:pt x="1428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04" name="SMARTInkShape-Group33"/>
          <p:cNvGrpSpPr/>
          <p:nvPr/>
        </p:nvGrpSpPr>
        <p:grpSpPr>
          <a:xfrm>
            <a:off x="5410365" y="3648192"/>
            <a:ext cx="1495261" cy="742431"/>
            <a:chOff x="5410365" y="3648192"/>
            <a:chExt cx="1495261" cy="742431"/>
          </a:xfrm>
        </p:grpSpPr>
        <p:sp>
          <p:nvSpPr>
            <p:cNvPr id="5183" name="SMARTInkShape-101"/>
            <p:cNvSpPr/>
            <p:nvPr>
              <p:custDataLst>
                <p:tags r:id="rId20"/>
              </p:custDataLst>
            </p:nvPr>
          </p:nvSpPr>
          <p:spPr>
            <a:xfrm>
              <a:off x="6086523" y="3648192"/>
              <a:ext cx="104690" cy="190256"/>
            </a:xfrm>
            <a:custGeom>
              <a:avLst/>
              <a:gdLst/>
              <a:ahLst/>
              <a:cxnLst/>
              <a:rect l="0" t="0" r="0" b="0"/>
              <a:pathLst>
                <a:path w="104690" h="190256">
                  <a:moveTo>
                    <a:pt x="57102" y="28458"/>
                  </a:moveTo>
                  <a:lnTo>
                    <a:pt x="57102" y="28458"/>
                  </a:lnTo>
                  <a:lnTo>
                    <a:pt x="57102" y="13993"/>
                  </a:lnTo>
                  <a:lnTo>
                    <a:pt x="58160" y="12464"/>
                  </a:lnTo>
                  <a:lnTo>
                    <a:pt x="59924" y="11445"/>
                  </a:lnTo>
                  <a:lnTo>
                    <a:pt x="66511" y="9443"/>
                  </a:lnTo>
                  <a:lnTo>
                    <a:pt x="66627" y="0"/>
                  </a:lnTo>
                  <a:lnTo>
                    <a:pt x="66627" y="14349"/>
                  </a:lnTo>
                  <a:lnTo>
                    <a:pt x="63805" y="19718"/>
                  </a:lnTo>
                  <a:lnTo>
                    <a:pt x="60082" y="25632"/>
                  </a:lnTo>
                  <a:lnTo>
                    <a:pt x="56926" y="34911"/>
                  </a:lnTo>
                  <a:lnTo>
                    <a:pt x="12804" y="82280"/>
                  </a:lnTo>
                  <a:lnTo>
                    <a:pt x="9477" y="85607"/>
                  </a:lnTo>
                  <a:lnTo>
                    <a:pt x="14533" y="85608"/>
                  </a:lnTo>
                  <a:lnTo>
                    <a:pt x="19838" y="82786"/>
                  </a:lnTo>
                  <a:lnTo>
                    <a:pt x="25724" y="79062"/>
                  </a:lnTo>
                  <a:lnTo>
                    <a:pt x="38125" y="76672"/>
                  </a:lnTo>
                  <a:lnTo>
                    <a:pt x="79444" y="76083"/>
                  </a:lnTo>
                  <a:lnTo>
                    <a:pt x="85729" y="78906"/>
                  </a:lnTo>
                  <a:lnTo>
                    <a:pt x="93331" y="84284"/>
                  </a:lnTo>
                  <a:lnTo>
                    <a:pt x="99704" y="85215"/>
                  </a:lnTo>
                  <a:lnTo>
                    <a:pt x="101378" y="86405"/>
                  </a:lnTo>
                  <a:lnTo>
                    <a:pt x="102495" y="88256"/>
                  </a:lnTo>
                  <a:lnTo>
                    <a:pt x="104065" y="95917"/>
                  </a:lnTo>
                  <a:lnTo>
                    <a:pt x="104689" y="109203"/>
                  </a:lnTo>
                  <a:lnTo>
                    <a:pt x="101888" y="114792"/>
                  </a:lnTo>
                  <a:lnTo>
                    <a:pt x="98174" y="120804"/>
                  </a:lnTo>
                  <a:lnTo>
                    <a:pt x="96522" y="127003"/>
                  </a:lnTo>
                  <a:lnTo>
                    <a:pt x="95024" y="129080"/>
                  </a:lnTo>
                  <a:lnTo>
                    <a:pt x="92966" y="130464"/>
                  </a:lnTo>
                  <a:lnTo>
                    <a:pt x="87858" y="133061"/>
                  </a:lnTo>
                  <a:lnTo>
                    <a:pt x="48859" y="165017"/>
                  </a:lnTo>
                  <a:lnTo>
                    <a:pt x="9529" y="183019"/>
                  </a:lnTo>
                  <a:lnTo>
                    <a:pt x="118" y="190255"/>
                  </a:lnTo>
                  <a:lnTo>
                    <a:pt x="0" y="185288"/>
                  </a:lnTo>
                  <a:lnTo>
                    <a:pt x="1043" y="183812"/>
                  </a:lnTo>
                  <a:lnTo>
                    <a:pt x="2796" y="182827"/>
                  </a:lnTo>
                  <a:lnTo>
                    <a:pt x="13214" y="181247"/>
                  </a:lnTo>
                  <a:lnTo>
                    <a:pt x="15143" y="180059"/>
                  </a:lnTo>
                  <a:lnTo>
                    <a:pt x="16430" y="178209"/>
                  </a:lnTo>
                  <a:lnTo>
                    <a:pt x="19002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4" name="SMARTInkShape-102"/>
            <p:cNvSpPr/>
            <p:nvPr>
              <p:custDataLst>
                <p:tags r:id="rId21"/>
              </p:custDataLst>
            </p:nvPr>
          </p:nvSpPr>
          <p:spPr>
            <a:xfrm>
              <a:off x="6105563" y="3657600"/>
              <a:ext cx="199988" cy="66676"/>
            </a:xfrm>
            <a:custGeom>
              <a:avLst/>
              <a:gdLst/>
              <a:ahLst/>
              <a:cxnLst/>
              <a:rect l="0" t="0" r="0" b="0"/>
              <a:pathLst>
                <a:path w="199988" h="66676">
                  <a:moveTo>
                    <a:pt x="38062" y="66675"/>
                  </a:moveTo>
                  <a:lnTo>
                    <a:pt x="38062" y="66675"/>
                  </a:lnTo>
                  <a:lnTo>
                    <a:pt x="33006" y="61618"/>
                  </a:lnTo>
                  <a:lnTo>
                    <a:pt x="30523" y="56314"/>
                  </a:lnTo>
                  <a:lnTo>
                    <a:pt x="29861" y="53418"/>
                  </a:lnTo>
                  <a:lnTo>
                    <a:pt x="28361" y="51487"/>
                  </a:lnTo>
                  <a:lnTo>
                    <a:pt x="1439" y="30029"/>
                  </a:lnTo>
                  <a:lnTo>
                    <a:pt x="0" y="19480"/>
                  </a:lnTo>
                  <a:lnTo>
                    <a:pt x="5030" y="19178"/>
                  </a:lnTo>
                  <a:lnTo>
                    <a:pt x="10328" y="16285"/>
                  </a:lnTo>
                  <a:lnTo>
                    <a:pt x="16211" y="12529"/>
                  </a:lnTo>
                  <a:lnTo>
                    <a:pt x="28610" y="10118"/>
                  </a:lnTo>
                  <a:lnTo>
                    <a:pt x="69080" y="4504"/>
                  </a:lnTo>
                  <a:lnTo>
                    <a:pt x="110744" y="396"/>
                  </a:lnTo>
                  <a:lnTo>
                    <a:pt x="155517" y="23"/>
                  </a:lnTo>
                  <a:lnTo>
                    <a:pt x="1999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5" name="SMARTInkShape-103"/>
            <p:cNvSpPr/>
            <p:nvPr>
              <p:custDataLst>
                <p:tags r:id="rId22"/>
              </p:custDataLst>
            </p:nvPr>
          </p:nvSpPr>
          <p:spPr>
            <a:xfrm>
              <a:off x="6267454" y="3686568"/>
              <a:ext cx="85329" cy="132944"/>
            </a:xfrm>
            <a:custGeom>
              <a:avLst/>
              <a:gdLst/>
              <a:ahLst/>
              <a:cxnLst/>
              <a:rect l="0" t="0" r="0" b="0"/>
              <a:pathLst>
                <a:path w="85329" h="132944">
                  <a:moveTo>
                    <a:pt x="76196" y="9132"/>
                  </a:moveTo>
                  <a:lnTo>
                    <a:pt x="76196" y="9132"/>
                  </a:lnTo>
                  <a:lnTo>
                    <a:pt x="76196" y="4075"/>
                  </a:lnTo>
                  <a:lnTo>
                    <a:pt x="77254" y="2586"/>
                  </a:lnTo>
                  <a:lnTo>
                    <a:pt x="79018" y="1593"/>
                  </a:lnTo>
                  <a:lnTo>
                    <a:pt x="84397" y="0"/>
                  </a:lnTo>
                  <a:lnTo>
                    <a:pt x="84838" y="927"/>
                  </a:lnTo>
                  <a:lnTo>
                    <a:pt x="85328" y="4780"/>
                  </a:lnTo>
                  <a:lnTo>
                    <a:pt x="82724" y="10020"/>
                  </a:lnTo>
                  <a:lnTo>
                    <a:pt x="80548" y="12899"/>
                  </a:lnTo>
                  <a:lnTo>
                    <a:pt x="75308" y="16098"/>
                  </a:lnTo>
                  <a:lnTo>
                    <a:pt x="72428" y="16951"/>
                  </a:lnTo>
                  <a:lnTo>
                    <a:pt x="70509" y="18578"/>
                  </a:lnTo>
                  <a:lnTo>
                    <a:pt x="53563" y="41003"/>
                  </a:lnTo>
                  <a:lnTo>
                    <a:pt x="38042" y="59595"/>
                  </a:lnTo>
                  <a:lnTo>
                    <a:pt x="21863" y="84745"/>
                  </a:lnTo>
                  <a:lnTo>
                    <a:pt x="19240" y="91421"/>
                  </a:lnTo>
                  <a:lnTo>
                    <a:pt x="2644" y="113892"/>
                  </a:lnTo>
                  <a:lnTo>
                    <a:pt x="0" y="132908"/>
                  </a:lnTo>
                  <a:lnTo>
                    <a:pt x="5053" y="132943"/>
                  </a:lnTo>
                  <a:lnTo>
                    <a:pt x="6543" y="131889"/>
                  </a:lnTo>
                  <a:lnTo>
                    <a:pt x="7535" y="130128"/>
                  </a:lnTo>
                  <a:lnTo>
                    <a:pt x="8197" y="127896"/>
                  </a:lnTo>
                  <a:lnTo>
                    <a:pt x="9697" y="126408"/>
                  </a:lnTo>
                  <a:lnTo>
                    <a:pt x="19046" y="1234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6" name="SMARTInkShape-104"/>
            <p:cNvSpPr/>
            <p:nvPr>
              <p:custDataLst>
                <p:tags r:id="rId23"/>
              </p:custDataLst>
            </p:nvPr>
          </p:nvSpPr>
          <p:spPr>
            <a:xfrm>
              <a:off x="6296073" y="3667125"/>
              <a:ext cx="142828" cy="133351"/>
            </a:xfrm>
            <a:custGeom>
              <a:avLst/>
              <a:gdLst/>
              <a:ahLst/>
              <a:cxnLst/>
              <a:rect l="0" t="0" r="0" b="0"/>
              <a:pathLst>
                <a:path w="142828" h="133351">
                  <a:moveTo>
                    <a:pt x="28527" y="47625"/>
                  </a:moveTo>
                  <a:lnTo>
                    <a:pt x="28527" y="47625"/>
                  </a:lnTo>
                  <a:lnTo>
                    <a:pt x="28527" y="20525"/>
                  </a:lnTo>
                  <a:lnTo>
                    <a:pt x="27469" y="20033"/>
                  </a:lnTo>
                  <a:lnTo>
                    <a:pt x="20326" y="19180"/>
                  </a:lnTo>
                  <a:lnTo>
                    <a:pt x="19590" y="16285"/>
                  </a:lnTo>
                  <a:lnTo>
                    <a:pt x="19002" y="402"/>
                  </a:lnTo>
                  <a:lnTo>
                    <a:pt x="50883" y="0"/>
                  </a:lnTo>
                  <a:lnTo>
                    <a:pt x="57160" y="2823"/>
                  </a:lnTo>
                  <a:lnTo>
                    <a:pt x="60316" y="5057"/>
                  </a:lnTo>
                  <a:lnTo>
                    <a:pt x="74870" y="8201"/>
                  </a:lnTo>
                  <a:lnTo>
                    <a:pt x="97985" y="9408"/>
                  </a:lnTo>
                  <a:lnTo>
                    <a:pt x="104552" y="12295"/>
                  </a:lnTo>
                  <a:lnTo>
                    <a:pt x="111000" y="16048"/>
                  </a:lnTo>
                  <a:lnTo>
                    <a:pt x="120579" y="19219"/>
                  </a:lnTo>
                  <a:lnTo>
                    <a:pt x="131417" y="27134"/>
                  </a:lnTo>
                  <a:lnTo>
                    <a:pt x="132464" y="30757"/>
                  </a:lnTo>
                  <a:lnTo>
                    <a:pt x="133254" y="37670"/>
                  </a:lnTo>
                  <a:lnTo>
                    <a:pt x="128231" y="43030"/>
                  </a:lnTo>
                  <a:lnTo>
                    <a:pt x="122934" y="45582"/>
                  </a:lnTo>
                  <a:lnTo>
                    <a:pt x="120040" y="46263"/>
                  </a:lnTo>
                  <a:lnTo>
                    <a:pt x="104653" y="54985"/>
                  </a:lnTo>
                  <a:lnTo>
                    <a:pt x="101502" y="55706"/>
                  </a:lnTo>
                  <a:lnTo>
                    <a:pt x="85670" y="64499"/>
                  </a:lnTo>
                  <a:lnTo>
                    <a:pt x="67920" y="71302"/>
                  </a:lnTo>
                  <a:lnTo>
                    <a:pt x="48165" y="83094"/>
                  </a:lnTo>
                  <a:lnTo>
                    <a:pt x="41488" y="85614"/>
                  </a:lnTo>
                  <a:lnTo>
                    <a:pt x="19018" y="102132"/>
                  </a:lnTo>
                  <a:lnTo>
                    <a:pt x="12659" y="104659"/>
                  </a:lnTo>
                  <a:lnTo>
                    <a:pt x="6305" y="109309"/>
                  </a:lnTo>
                  <a:lnTo>
                    <a:pt x="2775" y="114904"/>
                  </a:lnTo>
                  <a:lnTo>
                    <a:pt x="324" y="123708"/>
                  </a:lnTo>
                  <a:lnTo>
                    <a:pt x="0" y="131871"/>
                  </a:lnTo>
                  <a:lnTo>
                    <a:pt x="1043" y="132364"/>
                  </a:lnTo>
                  <a:lnTo>
                    <a:pt x="47584" y="133348"/>
                  </a:lnTo>
                  <a:lnTo>
                    <a:pt x="60279" y="133350"/>
                  </a:lnTo>
                  <a:lnTo>
                    <a:pt x="103155" y="124000"/>
                  </a:lnTo>
                  <a:lnTo>
                    <a:pt x="126860" y="123835"/>
                  </a:lnTo>
                  <a:lnTo>
                    <a:pt x="129007" y="122774"/>
                  </a:lnTo>
                  <a:lnTo>
                    <a:pt x="130439" y="121007"/>
                  </a:lnTo>
                  <a:lnTo>
                    <a:pt x="131394" y="118772"/>
                  </a:lnTo>
                  <a:lnTo>
                    <a:pt x="133088" y="117281"/>
                  </a:lnTo>
                  <a:lnTo>
                    <a:pt x="14282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7" name="SMARTInkShape-105"/>
            <p:cNvSpPr/>
            <p:nvPr>
              <p:custDataLst>
                <p:tags r:id="rId24"/>
              </p:custDataLst>
            </p:nvPr>
          </p:nvSpPr>
          <p:spPr>
            <a:xfrm>
              <a:off x="5476875" y="3933835"/>
              <a:ext cx="838201" cy="19041"/>
            </a:xfrm>
            <a:custGeom>
              <a:avLst/>
              <a:gdLst/>
              <a:ahLst/>
              <a:cxnLst/>
              <a:rect l="0" t="0" r="0" b="0"/>
              <a:pathLst>
                <a:path w="838201" h="19041">
                  <a:moveTo>
                    <a:pt x="9525" y="19040"/>
                  </a:moveTo>
                  <a:lnTo>
                    <a:pt x="9525" y="19040"/>
                  </a:lnTo>
                  <a:lnTo>
                    <a:pt x="34" y="9549"/>
                  </a:lnTo>
                  <a:lnTo>
                    <a:pt x="0" y="0"/>
                  </a:lnTo>
                  <a:lnTo>
                    <a:pt x="0" y="8192"/>
                  </a:lnTo>
                  <a:lnTo>
                    <a:pt x="1058" y="8633"/>
                  </a:lnTo>
                  <a:lnTo>
                    <a:pt x="8201" y="9399"/>
                  </a:lnTo>
                  <a:lnTo>
                    <a:pt x="16868" y="16038"/>
                  </a:lnTo>
                  <a:lnTo>
                    <a:pt x="25693" y="18151"/>
                  </a:lnTo>
                  <a:lnTo>
                    <a:pt x="68915" y="19025"/>
                  </a:lnTo>
                  <a:lnTo>
                    <a:pt x="112511" y="19039"/>
                  </a:lnTo>
                  <a:lnTo>
                    <a:pt x="155065" y="19040"/>
                  </a:lnTo>
                  <a:lnTo>
                    <a:pt x="200377" y="19040"/>
                  </a:lnTo>
                  <a:lnTo>
                    <a:pt x="238194" y="16218"/>
                  </a:lnTo>
                  <a:lnTo>
                    <a:pt x="285759" y="10398"/>
                  </a:lnTo>
                  <a:lnTo>
                    <a:pt x="326674" y="9690"/>
                  </a:lnTo>
                  <a:lnTo>
                    <a:pt x="370151" y="9549"/>
                  </a:lnTo>
                  <a:lnTo>
                    <a:pt x="415860" y="9522"/>
                  </a:lnTo>
                  <a:lnTo>
                    <a:pt x="459382" y="9516"/>
                  </a:lnTo>
                  <a:lnTo>
                    <a:pt x="503374" y="9515"/>
                  </a:lnTo>
                  <a:lnTo>
                    <a:pt x="542638" y="9515"/>
                  </a:lnTo>
                  <a:lnTo>
                    <a:pt x="580969" y="12337"/>
                  </a:lnTo>
                  <a:lnTo>
                    <a:pt x="627809" y="18451"/>
                  </a:lnTo>
                  <a:lnTo>
                    <a:pt x="673052" y="19006"/>
                  </a:lnTo>
                  <a:lnTo>
                    <a:pt x="719644" y="19038"/>
                  </a:lnTo>
                  <a:lnTo>
                    <a:pt x="763375" y="19040"/>
                  </a:lnTo>
                  <a:lnTo>
                    <a:pt x="770725" y="16218"/>
                  </a:lnTo>
                  <a:lnTo>
                    <a:pt x="774167" y="13983"/>
                  </a:lnTo>
                  <a:lnTo>
                    <a:pt x="789124" y="10839"/>
                  </a:lnTo>
                  <a:lnTo>
                    <a:pt x="801904" y="9908"/>
                  </a:lnTo>
                  <a:lnTo>
                    <a:pt x="809016" y="12512"/>
                  </a:lnTo>
                  <a:lnTo>
                    <a:pt x="817148" y="17751"/>
                  </a:lnTo>
                  <a:lnTo>
                    <a:pt x="827176" y="18926"/>
                  </a:lnTo>
                  <a:lnTo>
                    <a:pt x="833288" y="13950"/>
                  </a:lnTo>
                  <a:lnTo>
                    <a:pt x="834925" y="13530"/>
                  </a:lnTo>
                  <a:lnTo>
                    <a:pt x="836016" y="14309"/>
                  </a:lnTo>
                  <a:lnTo>
                    <a:pt x="838200" y="19040"/>
                  </a:lnTo>
                  <a:lnTo>
                    <a:pt x="838200" y="13552"/>
                  </a:lnTo>
                  <a:lnTo>
                    <a:pt x="83820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8" name="SMARTInkShape-106"/>
            <p:cNvSpPr/>
            <p:nvPr>
              <p:custDataLst>
                <p:tags r:id="rId25"/>
              </p:custDataLst>
            </p:nvPr>
          </p:nvSpPr>
          <p:spPr>
            <a:xfrm>
              <a:off x="5410365" y="4076738"/>
              <a:ext cx="114136" cy="218585"/>
            </a:xfrm>
            <a:custGeom>
              <a:avLst/>
              <a:gdLst/>
              <a:ahLst/>
              <a:cxnLst/>
              <a:rect l="0" t="0" r="0" b="0"/>
              <a:pathLst>
                <a:path w="114136" h="218585">
                  <a:moveTo>
                    <a:pt x="95085" y="57112"/>
                  </a:moveTo>
                  <a:lnTo>
                    <a:pt x="95085" y="57112"/>
                  </a:lnTo>
                  <a:lnTo>
                    <a:pt x="95085" y="52055"/>
                  </a:lnTo>
                  <a:lnTo>
                    <a:pt x="97907" y="46751"/>
                  </a:lnTo>
                  <a:lnTo>
                    <a:pt x="103286" y="39779"/>
                  </a:lnTo>
                  <a:lnTo>
                    <a:pt x="104348" y="30797"/>
                  </a:lnTo>
                  <a:lnTo>
                    <a:pt x="104494" y="24955"/>
                  </a:lnTo>
                  <a:lnTo>
                    <a:pt x="105591" y="22974"/>
                  </a:lnTo>
                  <a:lnTo>
                    <a:pt x="107381" y="21653"/>
                  </a:lnTo>
                  <a:lnTo>
                    <a:pt x="109633" y="20773"/>
                  </a:lnTo>
                  <a:lnTo>
                    <a:pt x="111134" y="19128"/>
                  </a:lnTo>
                  <a:lnTo>
                    <a:pt x="113740" y="10966"/>
                  </a:lnTo>
                  <a:lnTo>
                    <a:pt x="114135" y="0"/>
                  </a:lnTo>
                  <a:lnTo>
                    <a:pt x="114135" y="13223"/>
                  </a:lnTo>
                  <a:lnTo>
                    <a:pt x="111313" y="19261"/>
                  </a:lnTo>
                  <a:lnTo>
                    <a:pt x="109079" y="22353"/>
                  </a:lnTo>
                  <a:lnTo>
                    <a:pt x="91469" y="64956"/>
                  </a:lnTo>
                  <a:lnTo>
                    <a:pt x="68601" y="107999"/>
                  </a:lnTo>
                  <a:lnTo>
                    <a:pt x="38521" y="152367"/>
                  </a:lnTo>
                  <a:lnTo>
                    <a:pt x="9376" y="197753"/>
                  </a:lnTo>
                  <a:lnTo>
                    <a:pt x="1720" y="207189"/>
                  </a:lnTo>
                  <a:lnTo>
                    <a:pt x="0" y="217509"/>
                  </a:lnTo>
                  <a:lnTo>
                    <a:pt x="1004" y="218018"/>
                  </a:lnTo>
                  <a:lnTo>
                    <a:pt x="4941" y="218584"/>
                  </a:lnTo>
                  <a:lnTo>
                    <a:pt x="6413" y="217677"/>
                  </a:lnTo>
                  <a:lnTo>
                    <a:pt x="7396" y="216014"/>
                  </a:lnTo>
                  <a:lnTo>
                    <a:pt x="8050" y="213847"/>
                  </a:lnTo>
                  <a:lnTo>
                    <a:pt x="18885" y="199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9" name="SMARTInkShape-107"/>
            <p:cNvSpPr/>
            <p:nvPr>
              <p:custDataLst>
                <p:tags r:id="rId26"/>
              </p:custDataLst>
            </p:nvPr>
          </p:nvSpPr>
          <p:spPr>
            <a:xfrm>
              <a:off x="5468843" y="4124325"/>
              <a:ext cx="131808" cy="160556"/>
            </a:xfrm>
            <a:custGeom>
              <a:avLst/>
              <a:gdLst/>
              <a:ahLst/>
              <a:cxnLst/>
              <a:rect l="0" t="0" r="0" b="0"/>
              <a:pathLst>
                <a:path w="131808" h="160556">
                  <a:moveTo>
                    <a:pt x="8032" y="47625"/>
                  </a:moveTo>
                  <a:lnTo>
                    <a:pt x="8032" y="47625"/>
                  </a:lnTo>
                  <a:lnTo>
                    <a:pt x="13088" y="47625"/>
                  </a:lnTo>
                  <a:lnTo>
                    <a:pt x="13520" y="46567"/>
                  </a:lnTo>
                  <a:lnTo>
                    <a:pt x="9429" y="37264"/>
                  </a:lnTo>
                  <a:lnTo>
                    <a:pt x="8032" y="9564"/>
                  </a:lnTo>
                  <a:lnTo>
                    <a:pt x="16233" y="1327"/>
                  </a:lnTo>
                  <a:lnTo>
                    <a:pt x="22221" y="393"/>
                  </a:lnTo>
                  <a:lnTo>
                    <a:pt x="68560" y="2"/>
                  </a:lnTo>
                  <a:lnTo>
                    <a:pt x="105017" y="0"/>
                  </a:lnTo>
                  <a:lnTo>
                    <a:pt x="112167" y="2822"/>
                  </a:lnTo>
                  <a:lnTo>
                    <a:pt x="118872" y="6546"/>
                  </a:lnTo>
                  <a:lnTo>
                    <a:pt x="125380" y="8201"/>
                  </a:lnTo>
                  <a:lnTo>
                    <a:pt x="127539" y="9701"/>
                  </a:lnTo>
                  <a:lnTo>
                    <a:pt x="128978" y="11759"/>
                  </a:lnTo>
                  <a:lnTo>
                    <a:pt x="130578" y="16868"/>
                  </a:lnTo>
                  <a:lnTo>
                    <a:pt x="131807" y="33113"/>
                  </a:lnTo>
                  <a:lnTo>
                    <a:pt x="129013" y="38706"/>
                  </a:lnTo>
                  <a:lnTo>
                    <a:pt x="126786" y="41679"/>
                  </a:lnTo>
                  <a:lnTo>
                    <a:pt x="81090" y="73032"/>
                  </a:lnTo>
                  <a:lnTo>
                    <a:pt x="34794" y="107950"/>
                  </a:lnTo>
                  <a:lnTo>
                    <a:pt x="3544" y="137849"/>
                  </a:lnTo>
                  <a:lnTo>
                    <a:pt x="746" y="143464"/>
                  </a:lnTo>
                  <a:lnTo>
                    <a:pt x="0" y="146443"/>
                  </a:lnTo>
                  <a:lnTo>
                    <a:pt x="561" y="148429"/>
                  </a:lnTo>
                  <a:lnTo>
                    <a:pt x="1993" y="149752"/>
                  </a:lnTo>
                  <a:lnTo>
                    <a:pt x="6838" y="151877"/>
                  </a:lnTo>
                  <a:lnTo>
                    <a:pt x="15401" y="158843"/>
                  </a:lnTo>
                  <a:lnTo>
                    <a:pt x="21185" y="160555"/>
                  </a:lnTo>
                  <a:lnTo>
                    <a:pt x="24209" y="159953"/>
                  </a:lnTo>
                  <a:lnTo>
                    <a:pt x="34579" y="155108"/>
                  </a:lnTo>
                  <a:lnTo>
                    <a:pt x="6518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0" name="SMARTInkShape-108"/>
            <p:cNvSpPr/>
            <p:nvPr>
              <p:custDataLst>
                <p:tags r:id="rId27"/>
              </p:custDataLst>
            </p:nvPr>
          </p:nvSpPr>
          <p:spPr>
            <a:xfrm>
              <a:off x="5553234" y="4210084"/>
              <a:ext cx="95092" cy="123627"/>
            </a:xfrm>
            <a:custGeom>
              <a:avLst/>
              <a:gdLst/>
              <a:ahLst/>
              <a:cxnLst/>
              <a:rect l="0" t="0" r="0" b="0"/>
              <a:pathLst>
                <a:path w="95092" h="123627">
                  <a:moveTo>
                    <a:pt x="85566" y="19016"/>
                  </a:moveTo>
                  <a:lnTo>
                    <a:pt x="85566" y="19016"/>
                  </a:lnTo>
                  <a:lnTo>
                    <a:pt x="94975" y="9608"/>
                  </a:lnTo>
                  <a:lnTo>
                    <a:pt x="95091" y="0"/>
                  </a:lnTo>
                  <a:lnTo>
                    <a:pt x="95091" y="5033"/>
                  </a:lnTo>
                  <a:lnTo>
                    <a:pt x="94033" y="6519"/>
                  </a:lnTo>
                  <a:lnTo>
                    <a:pt x="92269" y="7510"/>
                  </a:lnTo>
                  <a:lnTo>
                    <a:pt x="90035" y="8170"/>
                  </a:lnTo>
                  <a:lnTo>
                    <a:pt x="88546" y="9669"/>
                  </a:lnTo>
                  <a:lnTo>
                    <a:pt x="83332" y="19678"/>
                  </a:lnTo>
                  <a:lnTo>
                    <a:pt x="44280" y="65351"/>
                  </a:lnTo>
                  <a:lnTo>
                    <a:pt x="23698" y="85103"/>
                  </a:lnTo>
                  <a:lnTo>
                    <a:pt x="17493" y="95042"/>
                  </a:lnTo>
                  <a:lnTo>
                    <a:pt x="3891" y="111068"/>
                  </a:lnTo>
                  <a:lnTo>
                    <a:pt x="0" y="123233"/>
                  </a:lnTo>
                  <a:lnTo>
                    <a:pt x="4945" y="123626"/>
                  </a:lnTo>
                  <a:lnTo>
                    <a:pt x="6419" y="122622"/>
                  </a:lnTo>
                  <a:lnTo>
                    <a:pt x="7401" y="120895"/>
                  </a:lnTo>
                  <a:lnTo>
                    <a:pt x="9366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1" name="SMARTInkShape-109"/>
            <p:cNvSpPr/>
            <p:nvPr>
              <p:custDataLst>
                <p:tags r:id="rId28"/>
              </p:custDataLst>
            </p:nvPr>
          </p:nvSpPr>
          <p:spPr>
            <a:xfrm>
              <a:off x="5600700" y="4210061"/>
              <a:ext cx="66676" cy="152390"/>
            </a:xfrm>
            <a:custGeom>
              <a:avLst/>
              <a:gdLst/>
              <a:ahLst/>
              <a:cxnLst/>
              <a:rect l="0" t="0" r="0" b="0"/>
              <a:pathLst>
                <a:path w="66676" h="152390">
                  <a:moveTo>
                    <a:pt x="38100" y="38089"/>
                  </a:moveTo>
                  <a:lnTo>
                    <a:pt x="38100" y="38089"/>
                  </a:lnTo>
                  <a:lnTo>
                    <a:pt x="52289" y="23900"/>
                  </a:lnTo>
                  <a:lnTo>
                    <a:pt x="54990" y="18377"/>
                  </a:lnTo>
                  <a:lnTo>
                    <a:pt x="56723" y="11265"/>
                  </a:lnTo>
                  <a:lnTo>
                    <a:pt x="66664" y="0"/>
                  </a:lnTo>
                  <a:lnTo>
                    <a:pt x="66675" y="14178"/>
                  </a:lnTo>
                  <a:lnTo>
                    <a:pt x="63853" y="19701"/>
                  </a:lnTo>
                  <a:lnTo>
                    <a:pt x="53418" y="36926"/>
                  </a:lnTo>
                  <a:lnTo>
                    <a:pt x="46653" y="60711"/>
                  </a:lnTo>
                  <a:lnTo>
                    <a:pt x="23895" y="91903"/>
                  </a:lnTo>
                  <a:lnTo>
                    <a:pt x="11871" y="126195"/>
                  </a:lnTo>
                  <a:lnTo>
                    <a:pt x="2659" y="142080"/>
                  </a:lnTo>
                  <a:lnTo>
                    <a:pt x="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2" name="SMARTInkShape-110"/>
            <p:cNvSpPr/>
            <p:nvPr>
              <p:custDataLst>
                <p:tags r:id="rId29"/>
              </p:custDataLst>
            </p:nvPr>
          </p:nvSpPr>
          <p:spPr>
            <a:xfrm>
              <a:off x="5600737" y="4295778"/>
              <a:ext cx="66639" cy="18931"/>
            </a:xfrm>
            <a:custGeom>
              <a:avLst/>
              <a:gdLst/>
              <a:ahLst/>
              <a:cxnLst/>
              <a:rect l="0" t="0" r="0" b="0"/>
              <a:pathLst>
                <a:path w="66639" h="18931">
                  <a:moveTo>
                    <a:pt x="28538" y="9522"/>
                  </a:moveTo>
                  <a:lnTo>
                    <a:pt x="28538" y="9522"/>
                  </a:lnTo>
                  <a:lnTo>
                    <a:pt x="28538" y="1321"/>
                  </a:lnTo>
                  <a:lnTo>
                    <a:pt x="27480" y="880"/>
                  </a:lnTo>
                  <a:lnTo>
                    <a:pt x="10846" y="0"/>
                  </a:lnTo>
                  <a:lnTo>
                    <a:pt x="90" y="9406"/>
                  </a:lnTo>
                  <a:lnTo>
                    <a:pt x="0" y="14545"/>
                  </a:lnTo>
                  <a:lnTo>
                    <a:pt x="1046" y="16045"/>
                  </a:lnTo>
                  <a:lnTo>
                    <a:pt x="2802" y="17046"/>
                  </a:lnTo>
                  <a:lnTo>
                    <a:pt x="13224" y="18651"/>
                  </a:lnTo>
                  <a:lnTo>
                    <a:pt x="22354" y="18930"/>
                  </a:lnTo>
                  <a:lnTo>
                    <a:pt x="28611" y="16173"/>
                  </a:lnTo>
                  <a:lnTo>
                    <a:pt x="34921" y="12478"/>
                  </a:lnTo>
                  <a:lnTo>
                    <a:pt x="45481" y="10398"/>
                  </a:lnTo>
                  <a:lnTo>
                    <a:pt x="66638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3" name="SMARTInkShape-111"/>
            <p:cNvSpPr/>
            <p:nvPr>
              <p:custDataLst>
                <p:tags r:id="rId30"/>
              </p:custDataLst>
            </p:nvPr>
          </p:nvSpPr>
          <p:spPr>
            <a:xfrm>
              <a:off x="5688006" y="4248153"/>
              <a:ext cx="93551" cy="104773"/>
            </a:xfrm>
            <a:custGeom>
              <a:avLst/>
              <a:gdLst/>
              <a:ahLst/>
              <a:cxnLst/>
              <a:rect l="0" t="0" r="0" b="0"/>
              <a:pathLst>
                <a:path w="93551" h="104773">
                  <a:moveTo>
                    <a:pt x="74619" y="28572"/>
                  </a:moveTo>
                  <a:lnTo>
                    <a:pt x="74619" y="28572"/>
                  </a:lnTo>
                  <a:lnTo>
                    <a:pt x="74619" y="19440"/>
                  </a:lnTo>
                  <a:lnTo>
                    <a:pt x="55579" y="19047"/>
                  </a:lnTo>
                  <a:lnTo>
                    <a:pt x="55572" y="24104"/>
                  </a:lnTo>
                  <a:lnTo>
                    <a:pt x="56629" y="25593"/>
                  </a:lnTo>
                  <a:lnTo>
                    <a:pt x="58392" y="26586"/>
                  </a:lnTo>
                  <a:lnTo>
                    <a:pt x="65270" y="28310"/>
                  </a:lnTo>
                  <a:lnTo>
                    <a:pt x="69759" y="28455"/>
                  </a:lnTo>
                  <a:lnTo>
                    <a:pt x="71379" y="27436"/>
                  </a:lnTo>
                  <a:lnTo>
                    <a:pt x="72459" y="25698"/>
                  </a:lnTo>
                  <a:lnTo>
                    <a:pt x="74192" y="20361"/>
                  </a:lnTo>
                  <a:lnTo>
                    <a:pt x="77251" y="19631"/>
                  </a:lnTo>
                  <a:lnTo>
                    <a:pt x="79549" y="19436"/>
                  </a:lnTo>
                  <a:lnTo>
                    <a:pt x="81081" y="18248"/>
                  </a:lnTo>
                  <a:lnTo>
                    <a:pt x="83740" y="10880"/>
                  </a:lnTo>
                  <a:lnTo>
                    <a:pt x="86787" y="10125"/>
                  </a:lnTo>
                  <a:lnTo>
                    <a:pt x="89081" y="9924"/>
                  </a:lnTo>
                  <a:lnTo>
                    <a:pt x="90610" y="8732"/>
                  </a:lnTo>
                  <a:lnTo>
                    <a:pt x="93550" y="400"/>
                  </a:lnTo>
                  <a:lnTo>
                    <a:pt x="71002" y="0"/>
                  </a:lnTo>
                  <a:lnTo>
                    <a:pt x="69033" y="1057"/>
                  </a:lnTo>
                  <a:lnTo>
                    <a:pt x="67719" y="2820"/>
                  </a:lnTo>
                  <a:lnTo>
                    <a:pt x="65202" y="7602"/>
                  </a:lnTo>
                  <a:lnTo>
                    <a:pt x="51990" y="22387"/>
                  </a:lnTo>
                  <a:lnTo>
                    <a:pt x="34127" y="34955"/>
                  </a:lnTo>
                  <a:lnTo>
                    <a:pt x="26991" y="44457"/>
                  </a:lnTo>
                  <a:lnTo>
                    <a:pt x="17821" y="50801"/>
                  </a:lnTo>
                  <a:lnTo>
                    <a:pt x="14528" y="55033"/>
                  </a:lnTo>
                  <a:lnTo>
                    <a:pt x="0" y="88505"/>
                  </a:lnTo>
                  <a:lnTo>
                    <a:pt x="531" y="91810"/>
                  </a:lnTo>
                  <a:lnTo>
                    <a:pt x="6758" y="102856"/>
                  </a:lnTo>
                  <a:lnTo>
                    <a:pt x="10240" y="103921"/>
                  </a:lnTo>
                  <a:lnTo>
                    <a:pt x="36519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4" name="SMARTInkShape-112"/>
            <p:cNvSpPr/>
            <p:nvPr>
              <p:custDataLst>
                <p:tags r:id="rId31"/>
              </p:custDataLst>
            </p:nvPr>
          </p:nvSpPr>
          <p:spPr>
            <a:xfrm>
              <a:off x="5763994" y="4286250"/>
              <a:ext cx="74832" cy="85687"/>
            </a:xfrm>
            <a:custGeom>
              <a:avLst/>
              <a:gdLst/>
              <a:ahLst/>
              <a:cxnLst/>
              <a:rect l="0" t="0" r="0" b="0"/>
              <a:pathLst>
                <a:path w="74832" h="85687">
                  <a:moveTo>
                    <a:pt x="74831" y="0"/>
                  </a:moveTo>
                  <a:lnTo>
                    <a:pt x="74831" y="0"/>
                  </a:lnTo>
                  <a:lnTo>
                    <a:pt x="61574" y="0"/>
                  </a:lnTo>
                  <a:lnTo>
                    <a:pt x="59643" y="1058"/>
                  </a:lnTo>
                  <a:lnTo>
                    <a:pt x="58356" y="2822"/>
                  </a:lnTo>
                  <a:lnTo>
                    <a:pt x="56289" y="8201"/>
                  </a:lnTo>
                  <a:lnTo>
                    <a:pt x="49335" y="16868"/>
                  </a:lnTo>
                  <a:lnTo>
                    <a:pt x="46110" y="25694"/>
                  </a:lnTo>
                  <a:lnTo>
                    <a:pt x="29834" y="47642"/>
                  </a:lnTo>
                  <a:lnTo>
                    <a:pt x="27316" y="53982"/>
                  </a:lnTo>
                  <a:lnTo>
                    <a:pt x="9918" y="74319"/>
                  </a:lnTo>
                  <a:lnTo>
                    <a:pt x="8939" y="78186"/>
                  </a:lnTo>
                  <a:lnTo>
                    <a:pt x="8678" y="80699"/>
                  </a:lnTo>
                  <a:lnTo>
                    <a:pt x="7446" y="82375"/>
                  </a:lnTo>
                  <a:lnTo>
                    <a:pt x="5566" y="83491"/>
                  </a:lnTo>
                  <a:lnTo>
                    <a:pt x="0" y="85284"/>
                  </a:lnTo>
                  <a:lnTo>
                    <a:pt x="6952" y="85686"/>
                  </a:lnTo>
                  <a:lnTo>
                    <a:pt x="15522" y="79171"/>
                  </a:lnTo>
                  <a:lnTo>
                    <a:pt x="27206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5" name="SMARTInkShape-113"/>
            <p:cNvSpPr/>
            <p:nvPr>
              <p:custDataLst>
                <p:tags r:id="rId32"/>
              </p:custDataLst>
            </p:nvPr>
          </p:nvSpPr>
          <p:spPr>
            <a:xfrm>
              <a:off x="5810253" y="4267210"/>
              <a:ext cx="123809" cy="123413"/>
            </a:xfrm>
            <a:custGeom>
              <a:avLst/>
              <a:gdLst/>
              <a:ahLst/>
              <a:cxnLst/>
              <a:rect l="0" t="0" r="0" b="0"/>
              <a:pathLst>
                <a:path w="123809" h="123413">
                  <a:moveTo>
                    <a:pt x="28572" y="19040"/>
                  </a:moveTo>
                  <a:lnTo>
                    <a:pt x="28572" y="19040"/>
                  </a:lnTo>
                  <a:lnTo>
                    <a:pt x="28572" y="13983"/>
                  </a:lnTo>
                  <a:lnTo>
                    <a:pt x="27514" y="12494"/>
                  </a:lnTo>
                  <a:lnTo>
                    <a:pt x="25750" y="11501"/>
                  </a:lnTo>
                  <a:lnTo>
                    <a:pt x="18871" y="9777"/>
                  </a:lnTo>
                  <a:lnTo>
                    <a:pt x="9949" y="9525"/>
                  </a:lnTo>
                  <a:lnTo>
                    <a:pt x="8" y="0"/>
                  </a:lnTo>
                  <a:lnTo>
                    <a:pt x="0" y="5050"/>
                  </a:lnTo>
                  <a:lnTo>
                    <a:pt x="1057" y="6538"/>
                  </a:lnTo>
                  <a:lnTo>
                    <a:pt x="2820" y="7530"/>
                  </a:lnTo>
                  <a:lnTo>
                    <a:pt x="17331" y="9399"/>
                  </a:lnTo>
                  <a:lnTo>
                    <a:pt x="64908" y="9515"/>
                  </a:lnTo>
                  <a:lnTo>
                    <a:pt x="74718" y="9515"/>
                  </a:lnTo>
                  <a:lnTo>
                    <a:pt x="75211" y="10573"/>
                  </a:lnTo>
                  <a:lnTo>
                    <a:pt x="76159" y="18647"/>
                  </a:lnTo>
                  <a:lnTo>
                    <a:pt x="67063" y="28163"/>
                  </a:lnTo>
                  <a:lnTo>
                    <a:pt x="61732" y="28446"/>
                  </a:lnTo>
                  <a:lnTo>
                    <a:pt x="60203" y="29544"/>
                  </a:lnTo>
                  <a:lnTo>
                    <a:pt x="59184" y="31334"/>
                  </a:lnTo>
                  <a:lnTo>
                    <a:pt x="58505" y="33586"/>
                  </a:lnTo>
                  <a:lnTo>
                    <a:pt x="56995" y="35088"/>
                  </a:lnTo>
                  <a:lnTo>
                    <a:pt x="49065" y="37694"/>
                  </a:lnTo>
                  <a:lnTo>
                    <a:pt x="38527" y="38080"/>
                  </a:lnTo>
                  <a:lnTo>
                    <a:pt x="38100" y="47498"/>
                  </a:lnTo>
                  <a:lnTo>
                    <a:pt x="46298" y="55806"/>
                  </a:lnTo>
                  <a:lnTo>
                    <a:pt x="55707" y="57023"/>
                  </a:lnTo>
                  <a:lnTo>
                    <a:pt x="102482" y="57140"/>
                  </a:lnTo>
                  <a:lnTo>
                    <a:pt x="117589" y="57140"/>
                  </a:lnTo>
                  <a:lnTo>
                    <a:pt x="119666" y="58198"/>
                  </a:lnTo>
                  <a:lnTo>
                    <a:pt x="121051" y="59962"/>
                  </a:lnTo>
                  <a:lnTo>
                    <a:pt x="123659" y="66272"/>
                  </a:lnTo>
                  <a:lnTo>
                    <a:pt x="123808" y="79888"/>
                  </a:lnTo>
                  <a:lnTo>
                    <a:pt x="122754" y="81830"/>
                  </a:lnTo>
                  <a:lnTo>
                    <a:pt x="120994" y="83125"/>
                  </a:lnTo>
                  <a:lnTo>
                    <a:pt x="118762" y="83988"/>
                  </a:lnTo>
                  <a:lnTo>
                    <a:pt x="117274" y="85622"/>
                  </a:lnTo>
                  <a:lnTo>
                    <a:pt x="115620" y="90260"/>
                  </a:lnTo>
                  <a:lnTo>
                    <a:pt x="114121" y="91920"/>
                  </a:lnTo>
                  <a:lnTo>
                    <a:pt x="95051" y="102585"/>
                  </a:lnTo>
                  <a:lnTo>
                    <a:pt x="91941" y="103312"/>
                  </a:lnTo>
                  <a:lnTo>
                    <a:pt x="76180" y="112113"/>
                  </a:lnTo>
                  <a:lnTo>
                    <a:pt x="60320" y="115062"/>
                  </a:lnTo>
                  <a:lnTo>
                    <a:pt x="48180" y="123412"/>
                  </a:lnTo>
                  <a:lnTo>
                    <a:pt x="47670" y="115579"/>
                  </a:lnTo>
                  <a:lnTo>
                    <a:pt x="76197" y="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6" name="SMARTInkShape-114"/>
            <p:cNvSpPr/>
            <p:nvPr>
              <p:custDataLst>
                <p:tags r:id="rId33"/>
              </p:custDataLst>
            </p:nvPr>
          </p:nvSpPr>
          <p:spPr>
            <a:xfrm>
              <a:off x="5991270" y="4200525"/>
              <a:ext cx="114256" cy="19051"/>
            </a:xfrm>
            <a:custGeom>
              <a:avLst/>
              <a:gdLst/>
              <a:ahLst/>
              <a:cxnLst/>
              <a:rect l="0" t="0" r="0" b="0"/>
              <a:pathLst>
                <a:path w="114256" h="19051">
                  <a:moveTo>
                    <a:pt x="38055" y="19050"/>
                  </a:moveTo>
                  <a:lnTo>
                    <a:pt x="38055" y="19050"/>
                  </a:lnTo>
                  <a:lnTo>
                    <a:pt x="29854" y="10849"/>
                  </a:lnTo>
                  <a:lnTo>
                    <a:pt x="20445" y="9642"/>
                  </a:lnTo>
                  <a:lnTo>
                    <a:pt x="0" y="9525"/>
                  </a:lnTo>
                  <a:lnTo>
                    <a:pt x="47597" y="9525"/>
                  </a:lnTo>
                  <a:lnTo>
                    <a:pt x="60283" y="9525"/>
                  </a:lnTo>
                  <a:lnTo>
                    <a:pt x="104457" y="78"/>
                  </a:lnTo>
                  <a:lnTo>
                    <a:pt x="1142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7" name="SMARTInkShape-115"/>
            <p:cNvSpPr/>
            <p:nvPr>
              <p:custDataLst>
                <p:tags r:id="rId34"/>
              </p:custDataLst>
            </p:nvPr>
          </p:nvSpPr>
          <p:spPr>
            <a:xfrm>
              <a:off x="6010275" y="4162460"/>
              <a:ext cx="85726" cy="133316"/>
            </a:xfrm>
            <a:custGeom>
              <a:avLst/>
              <a:gdLst/>
              <a:ahLst/>
              <a:cxnLst/>
              <a:rect l="0" t="0" r="0" b="0"/>
              <a:pathLst>
                <a:path w="85726" h="133316">
                  <a:moveTo>
                    <a:pt x="85725" y="28540"/>
                  </a:moveTo>
                  <a:lnTo>
                    <a:pt x="85725" y="28540"/>
                  </a:lnTo>
                  <a:lnTo>
                    <a:pt x="85725" y="0"/>
                  </a:lnTo>
                  <a:lnTo>
                    <a:pt x="71536" y="14155"/>
                  </a:lnTo>
                  <a:lnTo>
                    <a:pt x="68835" y="22500"/>
                  </a:lnTo>
                  <a:lnTo>
                    <a:pt x="68115" y="27688"/>
                  </a:lnTo>
                  <a:lnTo>
                    <a:pt x="65518" y="32205"/>
                  </a:lnTo>
                  <a:lnTo>
                    <a:pt x="28693" y="78352"/>
                  </a:lnTo>
                  <a:lnTo>
                    <a:pt x="9535" y="104095"/>
                  </a:lnTo>
                  <a:lnTo>
                    <a:pt x="4238" y="110803"/>
                  </a:lnTo>
                  <a:lnTo>
                    <a:pt x="1256" y="120530"/>
                  </a:lnTo>
                  <a:lnTo>
                    <a:pt x="0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8" name="SMARTInkShape-116"/>
            <p:cNvSpPr/>
            <p:nvPr>
              <p:custDataLst>
                <p:tags r:id="rId35"/>
              </p:custDataLst>
            </p:nvPr>
          </p:nvSpPr>
          <p:spPr>
            <a:xfrm>
              <a:off x="6143663" y="4133970"/>
              <a:ext cx="95198" cy="185995"/>
            </a:xfrm>
            <a:custGeom>
              <a:avLst/>
              <a:gdLst/>
              <a:ahLst/>
              <a:cxnLst/>
              <a:rect l="0" t="0" r="0" b="0"/>
              <a:pathLst>
                <a:path w="95198" h="185995">
                  <a:moveTo>
                    <a:pt x="66637" y="28455"/>
                  </a:moveTo>
                  <a:lnTo>
                    <a:pt x="66637" y="28455"/>
                  </a:lnTo>
                  <a:lnTo>
                    <a:pt x="66637" y="15198"/>
                  </a:lnTo>
                  <a:lnTo>
                    <a:pt x="65579" y="13267"/>
                  </a:lnTo>
                  <a:lnTo>
                    <a:pt x="63815" y="11980"/>
                  </a:lnTo>
                  <a:lnTo>
                    <a:pt x="58436" y="9913"/>
                  </a:lnTo>
                  <a:lnTo>
                    <a:pt x="57700" y="6809"/>
                  </a:lnTo>
                  <a:lnTo>
                    <a:pt x="57122" y="0"/>
                  </a:lnTo>
                  <a:lnTo>
                    <a:pt x="48912" y="8092"/>
                  </a:lnTo>
                  <a:lnTo>
                    <a:pt x="47980" y="14073"/>
                  </a:lnTo>
                  <a:lnTo>
                    <a:pt x="47703" y="22547"/>
                  </a:lnTo>
                  <a:lnTo>
                    <a:pt x="44816" y="28651"/>
                  </a:lnTo>
                  <a:lnTo>
                    <a:pt x="32405" y="44356"/>
                  </a:lnTo>
                  <a:lnTo>
                    <a:pt x="26479" y="57035"/>
                  </a:lnTo>
                  <a:lnTo>
                    <a:pt x="0" y="85566"/>
                  </a:lnTo>
                  <a:lnTo>
                    <a:pt x="14152" y="85604"/>
                  </a:lnTo>
                  <a:lnTo>
                    <a:pt x="19674" y="82782"/>
                  </a:lnTo>
                  <a:lnTo>
                    <a:pt x="25657" y="79059"/>
                  </a:lnTo>
                  <a:lnTo>
                    <a:pt x="38120" y="76669"/>
                  </a:lnTo>
                  <a:lnTo>
                    <a:pt x="41276" y="76473"/>
                  </a:lnTo>
                  <a:lnTo>
                    <a:pt x="47604" y="73432"/>
                  </a:lnTo>
                  <a:lnTo>
                    <a:pt x="53944" y="69611"/>
                  </a:lnTo>
                  <a:lnTo>
                    <a:pt x="66638" y="67159"/>
                  </a:lnTo>
                  <a:lnTo>
                    <a:pt x="79337" y="66674"/>
                  </a:lnTo>
                  <a:lnTo>
                    <a:pt x="85687" y="69430"/>
                  </a:lnTo>
                  <a:lnTo>
                    <a:pt x="93331" y="74767"/>
                  </a:lnTo>
                  <a:lnTo>
                    <a:pt x="94376" y="78319"/>
                  </a:lnTo>
                  <a:lnTo>
                    <a:pt x="95197" y="98736"/>
                  </a:lnTo>
                  <a:lnTo>
                    <a:pt x="92383" y="104847"/>
                  </a:lnTo>
                  <a:lnTo>
                    <a:pt x="90151" y="107958"/>
                  </a:lnTo>
                  <a:lnTo>
                    <a:pt x="84849" y="111415"/>
                  </a:lnTo>
                  <a:lnTo>
                    <a:pt x="81954" y="112336"/>
                  </a:lnTo>
                  <a:lnTo>
                    <a:pt x="80023" y="114009"/>
                  </a:lnTo>
                  <a:lnTo>
                    <a:pt x="66027" y="133406"/>
                  </a:lnTo>
                  <a:lnTo>
                    <a:pt x="51740" y="149128"/>
                  </a:lnTo>
                  <a:lnTo>
                    <a:pt x="49432" y="155465"/>
                  </a:lnTo>
                  <a:lnTo>
                    <a:pt x="47759" y="157579"/>
                  </a:lnTo>
                  <a:lnTo>
                    <a:pt x="14503" y="185388"/>
                  </a:lnTo>
                  <a:lnTo>
                    <a:pt x="12831" y="185994"/>
                  </a:lnTo>
                  <a:lnTo>
                    <a:pt x="11716" y="185340"/>
                  </a:lnTo>
                  <a:lnTo>
                    <a:pt x="9487" y="180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9" name="SMARTInkShape-117"/>
            <p:cNvSpPr/>
            <p:nvPr>
              <p:custDataLst>
                <p:tags r:id="rId36"/>
              </p:custDataLst>
            </p:nvPr>
          </p:nvSpPr>
          <p:spPr>
            <a:xfrm>
              <a:off x="6181841" y="4133850"/>
              <a:ext cx="199910" cy="76201"/>
            </a:xfrm>
            <a:custGeom>
              <a:avLst/>
              <a:gdLst/>
              <a:ahLst/>
              <a:cxnLst/>
              <a:rect l="0" t="0" r="0" b="0"/>
              <a:pathLst>
                <a:path w="199910" h="76201">
                  <a:moveTo>
                    <a:pt x="9409" y="76200"/>
                  </a:moveTo>
                  <a:lnTo>
                    <a:pt x="9409" y="76200"/>
                  </a:lnTo>
                  <a:lnTo>
                    <a:pt x="9409" y="49457"/>
                  </a:lnTo>
                  <a:lnTo>
                    <a:pt x="2864" y="40383"/>
                  </a:lnTo>
                  <a:lnTo>
                    <a:pt x="277" y="30339"/>
                  </a:lnTo>
                  <a:lnTo>
                    <a:pt x="0" y="24041"/>
                  </a:lnTo>
                  <a:lnTo>
                    <a:pt x="1019" y="22377"/>
                  </a:lnTo>
                  <a:lnTo>
                    <a:pt x="2758" y="21268"/>
                  </a:lnTo>
                  <a:lnTo>
                    <a:pt x="8096" y="19488"/>
                  </a:lnTo>
                  <a:lnTo>
                    <a:pt x="16754" y="12591"/>
                  </a:lnTo>
                  <a:lnTo>
                    <a:pt x="25579" y="10434"/>
                  </a:lnTo>
                  <a:lnTo>
                    <a:pt x="68799" y="9541"/>
                  </a:lnTo>
                  <a:lnTo>
                    <a:pt x="98604" y="8469"/>
                  </a:lnTo>
                  <a:lnTo>
                    <a:pt x="139954" y="589"/>
                  </a:lnTo>
                  <a:lnTo>
                    <a:pt x="186915" y="7"/>
                  </a:lnTo>
                  <a:lnTo>
                    <a:pt x="1999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0" name="SMARTInkShape-118"/>
            <p:cNvSpPr/>
            <p:nvPr>
              <p:custDataLst>
                <p:tags r:id="rId37"/>
              </p:custDataLst>
            </p:nvPr>
          </p:nvSpPr>
          <p:spPr>
            <a:xfrm>
              <a:off x="6305564" y="4143492"/>
              <a:ext cx="104762" cy="161640"/>
            </a:xfrm>
            <a:custGeom>
              <a:avLst/>
              <a:gdLst/>
              <a:ahLst/>
              <a:cxnLst/>
              <a:rect l="0" t="0" r="0" b="0"/>
              <a:pathLst>
                <a:path w="104762" h="161640">
                  <a:moveTo>
                    <a:pt x="95236" y="9408"/>
                  </a:moveTo>
                  <a:lnTo>
                    <a:pt x="95236" y="9408"/>
                  </a:lnTo>
                  <a:lnTo>
                    <a:pt x="104645" y="9408"/>
                  </a:lnTo>
                  <a:lnTo>
                    <a:pt x="104761" y="0"/>
                  </a:lnTo>
                  <a:lnTo>
                    <a:pt x="104761" y="4974"/>
                  </a:lnTo>
                  <a:lnTo>
                    <a:pt x="103703" y="6452"/>
                  </a:lnTo>
                  <a:lnTo>
                    <a:pt x="99705" y="8094"/>
                  </a:lnTo>
                  <a:lnTo>
                    <a:pt x="98216" y="9590"/>
                  </a:lnTo>
                  <a:lnTo>
                    <a:pt x="93002" y="19596"/>
                  </a:lnTo>
                  <a:lnTo>
                    <a:pt x="60285" y="63566"/>
                  </a:lnTo>
                  <a:lnTo>
                    <a:pt x="29639" y="110899"/>
                  </a:lnTo>
                  <a:lnTo>
                    <a:pt x="18622" y="131016"/>
                  </a:lnTo>
                  <a:lnTo>
                    <a:pt x="4166" y="148816"/>
                  </a:lnTo>
                  <a:lnTo>
                    <a:pt x="34" y="161639"/>
                  </a:lnTo>
                  <a:lnTo>
                    <a:pt x="0" y="156702"/>
                  </a:lnTo>
                  <a:lnTo>
                    <a:pt x="1054" y="155229"/>
                  </a:lnTo>
                  <a:lnTo>
                    <a:pt x="9511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1" name="SMARTInkShape-119"/>
            <p:cNvSpPr/>
            <p:nvPr>
              <p:custDataLst>
                <p:tags r:id="rId38"/>
              </p:custDataLst>
            </p:nvPr>
          </p:nvSpPr>
          <p:spPr>
            <a:xfrm>
              <a:off x="6372259" y="4171950"/>
              <a:ext cx="199992" cy="114290"/>
            </a:xfrm>
            <a:custGeom>
              <a:avLst/>
              <a:gdLst/>
              <a:ahLst/>
              <a:cxnLst/>
              <a:rect l="0" t="0" r="0" b="0"/>
              <a:pathLst>
                <a:path w="199992" h="114290">
                  <a:moveTo>
                    <a:pt x="19016" y="38100"/>
                  </a:moveTo>
                  <a:lnTo>
                    <a:pt x="19016" y="38100"/>
                  </a:lnTo>
                  <a:lnTo>
                    <a:pt x="19016" y="23911"/>
                  </a:lnTo>
                  <a:lnTo>
                    <a:pt x="16194" y="18388"/>
                  </a:lnTo>
                  <a:lnTo>
                    <a:pt x="10815" y="11276"/>
                  </a:lnTo>
                  <a:lnTo>
                    <a:pt x="9607" y="1477"/>
                  </a:lnTo>
                  <a:lnTo>
                    <a:pt x="8510" y="985"/>
                  </a:lnTo>
                  <a:lnTo>
                    <a:pt x="0" y="3"/>
                  </a:lnTo>
                  <a:lnTo>
                    <a:pt x="46336" y="0"/>
                  </a:lnTo>
                  <a:lnTo>
                    <a:pt x="69427" y="0"/>
                  </a:lnTo>
                  <a:lnTo>
                    <a:pt x="75994" y="2822"/>
                  </a:lnTo>
                  <a:lnTo>
                    <a:pt x="82439" y="6546"/>
                  </a:lnTo>
                  <a:lnTo>
                    <a:pt x="95200" y="8936"/>
                  </a:lnTo>
                  <a:lnTo>
                    <a:pt x="102856" y="9408"/>
                  </a:lnTo>
                  <a:lnTo>
                    <a:pt x="112777" y="17716"/>
                  </a:lnTo>
                  <a:lnTo>
                    <a:pt x="113604" y="21279"/>
                  </a:lnTo>
                  <a:lnTo>
                    <a:pt x="114135" y="27134"/>
                  </a:lnTo>
                  <a:lnTo>
                    <a:pt x="109171" y="33205"/>
                  </a:lnTo>
                  <a:lnTo>
                    <a:pt x="103887" y="35924"/>
                  </a:lnTo>
                  <a:lnTo>
                    <a:pt x="100997" y="36649"/>
                  </a:lnTo>
                  <a:lnTo>
                    <a:pt x="91872" y="42727"/>
                  </a:lnTo>
                  <a:lnTo>
                    <a:pt x="82466" y="51230"/>
                  </a:lnTo>
                  <a:lnTo>
                    <a:pt x="73322" y="54519"/>
                  </a:lnTo>
                  <a:lnTo>
                    <a:pt x="63260" y="57039"/>
                  </a:lnTo>
                  <a:lnTo>
                    <a:pt x="48177" y="67280"/>
                  </a:lnTo>
                  <a:lnTo>
                    <a:pt x="29951" y="79495"/>
                  </a:lnTo>
                  <a:lnTo>
                    <a:pt x="14630" y="85553"/>
                  </a:lnTo>
                  <a:lnTo>
                    <a:pt x="12917" y="87727"/>
                  </a:lnTo>
                  <a:lnTo>
                    <a:pt x="11015" y="92964"/>
                  </a:lnTo>
                  <a:lnTo>
                    <a:pt x="9550" y="109309"/>
                  </a:lnTo>
                  <a:lnTo>
                    <a:pt x="10589" y="110973"/>
                  </a:lnTo>
                  <a:lnTo>
                    <a:pt x="12339" y="112082"/>
                  </a:lnTo>
                  <a:lnTo>
                    <a:pt x="19861" y="113643"/>
                  </a:lnTo>
                  <a:lnTo>
                    <a:pt x="64038" y="114289"/>
                  </a:lnTo>
                  <a:lnTo>
                    <a:pt x="88979" y="113239"/>
                  </a:lnTo>
                  <a:lnTo>
                    <a:pt x="133323" y="95002"/>
                  </a:lnTo>
                  <a:lnTo>
                    <a:pt x="147077" y="89848"/>
                  </a:lnTo>
                  <a:lnTo>
                    <a:pt x="199991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2" name="SMARTInkShape-120"/>
            <p:cNvSpPr/>
            <p:nvPr>
              <p:custDataLst>
                <p:tags r:id="rId39"/>
              </p:custDataLst>
            </p:nvPr>
          </p:nvSpPr>
          <p:spPr>
            <a:xfrm>
              <a:off x="6743711" y="3895842"/>
              <a:ext cx="161915" cy="37984"/>
            </a:xfrm>
            <a:custGeom>
              <a:avLst/>
              <a:gdLst/>
              <a:ahLst/>
              <a:cxnLst/>
              <a:rect l="0" t="0" r="0" b="0"/>
              <a:pathLst>
                <a:path w="161915" h="37984">
                  <a:moveTo>
                    <a:pt x="28564" y="37983"/>
                  </a:moveTo>
                  <a:lnTo>
                    <a:pt x="28564" y="37983"/>
                  </a:lnTo>
                  <a:lnTo>
                    <a:pt x="0" y="9418"/>
                  </a:lnTo>
                  <a:lnTo>
                    <a:pt x="22655" y="9408"/>
                  </a:lnTo>
                  <a:lnTo>
                    <a:pt x="28760" y="6586"/>
                  </a:lnTo>
                  <a:lnTo>
                    <a:pt x="31870" y="4351"/>
                  </a:lnTo>
                  <a:lnTo>
                    <a:pt x="46359" y="1207"/>
                  </a:lnTo>
                  <a:lnTo>
                    <a:pt x="69451" y="0"/>
                  </a:lnTo>
                  <a:lnTo>
                    <a:pt x="111699" y="11646"/>
                  </a:lnTo>
                  <a:lnTo>
                    <a:pt x="119488" y="15694"/>
                  </a:lnTo>
                  <a:lnTo>
                    <a:pt x="129823" y="19032"/>
                  </a:lnTo>
                  <a:lnTo>
                    <a:pt x="139588" y="25195"/>
                  </a:lnTo>
                  <a:lnTo>
                    <a:pt x="149185" y="28549"/>
                  </a:lnTo>
                  <a:lnTo>
                    <a:pt x="161914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3" name="SMARTInkShape-121"/>
            <p:cNvSpPr/>
            <p:nvPr>
              <p:custDataLst>
                <p:tags r:id="rId40"/>
              </p:custDataLst>
            </p:nvPr>
          </p:nvSpPr>
          <p:spPr>
            <a:xfrm>
              <a:off x="6791363" y="3962400"/>
              <a:ext cx="114263" cy="9526"/>
            </a:xfrm>
            <a:custGeom>
              <a:avLst/>
              <a:gdLst/>
              <a:ahLst/>
              <a:cxnLst/>
              <a:rect l="0" t="0" r="0" b="0"/>
              <a:pathLst>
                <a:path w="114263" h="9526">
                  <a:moveTo>
                    <a:pt x="47587" y="0"/>
                  </a:moveTo>
                  <a:lnTo>
                    <a:pt x="47587" y="0"/>
                  </a:lnTo>
                  <a:lnTo>
                    <a:pt x="0" y="0"/>
                  </a:lnTo>
                  <a:lnTo>
                    <a:pt x="22353" y="0"/>
                  </a:lnTo>
                  <a:lnTo>
                    <a:pt x="28611" y="2822"/>
                  </a:lnTo>
                  <a:lnTo>
                    <a:pt x="34920" y="6546"/>
                  </a:lnTo>
                  <a:lnTo>
                    <a:pt x="47594" y="8936"/>
                  </a:lnTo>
                  <a:lnTo>
                    <a:pt x="94624" y="9520"/>
                  </a:lnTo>
                  <a:lnTo>
                    <a:pt x="11426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12" name="SMARTInkShape-Group34"/>
          <p:cNvGrpSpPr/>
          <p:nvPr/>
        </p:nvGrpSpPr>
        <p:grpSpPr>
          <a:xfrm>
            <a:off x="7143751" y="3695700"/>
            <a:ext cx="493808" cy="514351"/>
            <a:chOff x="7143751" y="3695700"/>
            <a:chExt cx="493808" cy="514351"/>
          </a:xfrm>
        </p:grpSpPr>
        <p:sp>
          <p:nvSpPr>
            <p:cNvPr id="5205" name="SMARTInkShape-122"/>
            <p:cNvSpPr/>
            <p:nvPr>
              <p:custDataLst>
                <p:tags r:id="rId13"/>
              </p:custDataLst>
            </p:nvPr>
          </p:nvSpPr>
          <p:spPr>
            <a:xfrm>
              <a:off x="7239395" y="3695700"/>
              <a:ext cx="104377" cy="161923"/>
            </a:xfrm>
            <a:custGeom>
              <a:avLst/>
              <a:gdLst/>
              <a:ahLst/>
              <a:cxnLst/>
              <a:rect l="0" t="0" r="0" b="0"/>
              <a:pathLst>
                <a:path w="104377" h="161923">
                  <a:moveTo>
                    <a:pt x="85330" y="9525"/>
                  </a:moveTo>
                  <a:lnTo>
                    <a:pt x="85330" y="9525"/>
                  </a:lnTo>
                  <a:lnTo>
                    <a:pt x="85330" y="0"/>
                  </a:lnTo>
                  <a:lnTo>
                    <a:pt x="77129" y="0"/>
                  </a:lnTo>
                  <a:lnTo>
                    <a:pt x="76687" y="1058"/>
                  </a:lnTo>
                  <a:lnTo>
                    <a:pt x="76196" y="5057"/>
                  </a:lnTo>
                  <a:lnTo>
                    <a:pt x="75007" y="6546"/>
                  </a:lnTo>
                  <a:lnTo>
                    <a:pt x="66127" y="10322"/>
                  </a:lnTo>
                  <a:lnTo>
                    <a:pt x="58945" y="15994"/>
                  </a:lnTo>
                  <a:lnTo>
                    <a:pt x="53142" y="17692"/>
                  </a:lnTo>
                  <a:lnTo>
                    <a:pt x="51171" y="19203"/>
                  </a:lnTo>
                  <a:lnTo>
                    <a:pt x="48982" y="23704"/>
                  </a:lnTo>
                  <a:lnTo>
                    <a:pt x="47339" y="25328"/>
                  </a:lnTo>
                  <a:lnTo>
                    <a:pt x="29943" y="36649"/>
                  </a:lnTo>
                  <a:lnTo>
                    <a:pt x="20133" y="46174"/>
                  </a:lnTo>
                  <a:lnTo>
                    <a:pt x="9257" y="47614"/>
                  </a:lnTo>
                  <a:lnTo>
                    <a:pt x="0" y="56757"/>
                  </a:lnTo>
                  <a:lnTo>
                    <a:pt x="4779" y="57033"/>
                  </a:lnTo>
                  <a:lnTo>
                    <a:pt x="6229" y="56014"/>
                  </a:lnTo>
                  <a:lnTo>
                    <a:pt x="7196" y="54276"/>
                  </a:lnTo>
                  <a:lnTo>
                    <a:pt x="8748" y="48939"/>
                  </a:lnTo>
                  <a:lnTo>
                    <a:pt x="11782" y="48209"/>
                  </a:lnTo>
                  <a:lnTo>
                    <a:pt x="57348" y="47625"/>
                  </a:lnTo>
                  <a:lnTo>
                    <a:pt x="69572" y="47625"/>
                  </a:lnTo>
                  <a:lnTo>
                    <a:pt x="75857" y="50447"/>
                  </a:lnTo>
                  <a:lnTo>
                    <a:pt x="102925" y="74749"/>
                  </a:lnTo>
                  <a:lnTo>
                    <a:pt x="104253" y="84274"/>
                  </a:lnTo>
                  <a:lnTo>
                    <a:pt x="104376" y="103021"/>
                  </a:lnTo>
                  <a:lnTo>
                    <a:pt x="96179" y="112822"/>
                  </a:lnTo>
                  <a:lnTo>
                    <a:pt x="95246" y="118919"/>
                  </a:lnTo>
                  <a:lnTo>
                    <a:pt x="94057" y="120554"/>
                  </a:lnTo>
                  <a:lnTo>
                    <a:pt x="92207" y="121644"/>
                  </a:lnTo>
                  <a:lnTo>
                    <a:pt x="89915" y="122371"/>
                  </a:lnTo>
                  <a:lnTo>
                    <a:pt x="77531" y="131899"/>
                  </a:lnTo>
                  <a:lnTo>
                    <a:pt x="68542" y="134122"/>
                  </a:lnTo>
                  <a:lnTo>
                    <a:pt x="59660" y="139811"/>
                  </a:lnTo>
                  <a:lnTo>
                    <a:pt x="53460" y="141513"/>
                  </a:lnTo>
                  <a:lnTo>
                    <a:pt x="51383" y="143026"/>
                  </a:lnTo>
                  <a:lnTo>
                    <a:pt x="49999" y="145092"/>
                  </a:lnTo>
                  <a:lnTo>
                    <a:pt x="49076" y="147528"/>
                  </a:lnTo>
                  <a:lnTo>
                    <a:pt x="47403" y="149152"/>
                  </a:lnTo>
                  <a:lnTo>
                    <a:pt x="42720" y="150956"/>
                  </a:lnTo>
                  <a:lnTo>
                    <a:pt x="24888" y="152273"/>
                  </a:lnTo>
                  <a:lnTo>
                    <a:pt x="22810" y="153374"/>
                  </a:lnTo>
                  <a:lnTo>
                    <a:pt x="21425" y="155166"/>
                  </a:lnTo>
                  <a:lnTo>
                    <a:pt x="20501" y="157419"/>
                  </a:lnTo>
                  <a:lnTo>
                    <a:pt x="18828" y="158921"/>
                  </a:lnTo>
                  <a:lnTo>
                    <a:pt x="9168" y="161915"/>
                  </a:lnTo>
                  <a:lnTo>
                    <a:pt x="14198" y="161922"/>
                  </a:lnTo>
                  <a:lnTo>
                    <a:pt x="15684" y="160865"/>
                  </a:lnTo>
                  <a:lnTo>
                    <a:pt x="16675" y="159102"/>
                  </a:lnTo>
                  <a:lnTo>
                    <a:pt x="18264" y="153724"/>
                  </a:lnTo>
                  <a:lnTo>
                    <a:pt x="21303" y="152988"/>
                  </a:lnTo>
                  <a:lnTo>
                    <a:pt x="2818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6" name="SMARTInkShape-123"/>
            <p:cNvSpPr/>
            <p:nvPr>
              <p:custDataLst>
                <p:tags r:id="rId14"/>
              </p:custDataLst>
            </p:nvPr>
          </p:nvSpPr>
          <p:spPr>
            <a:xfrm>
              <a:off x="7286625" y="3695817"/>
              <a:ext cx="200026" cy="66559"/>
            </a:xfrm>
            <a:custGeom>
              <a:avLst/>
              <a:gdLst/>
              <a:ahLst/>
              <a:cxnLst/>
              <a:rect l="0" t="0" r="0" b="0"/>
              <a:pathLst>
                <a:path w="200026" h="66559">
                  <a:moveTo>
                    <a:pt x="19050" y="66558"/>
                  </a:moveTo>
                  <a:lnTo>
                    <a:pt x="19050" y="66558"/>
                  </a:lnTo>
                  <a:lnTo>
                    <a:pt x="13994" y="66558"/>
                  </a:lnTo>
                  <a:lnTo>
                    <a:pt x="12503" y="65500"/>
                  </a:lnTo>
                  <a:lnTo>
                    <a:pt x="11510" y="63736"/>
                  </a:lnTo>
                  <a:lnTo>
                    <a:pt x="10849" y="61501"/>
                  </a:lnTo>
                  <a:lnTo>
                    <a:pt x="9349" y="60012"/>
                  </a:lnTo>
                  <a:lnTo>
                    <a:pt x="4860" y="58357"/>
                  </a:lnTo>
                  <a:lnTo>
                    <a:pt x="3241" y="56857"/>
                  </a:lnTo>
                  <a:lnTo>
                    <a:pt x="427" y="48948"/>
                  </a:lnTo>
                  <a:lnTo>
                    <a:pt x="1343" y="48468"/>
                  </a:lnTo>
                  <a:lnTo>
                    <a:pt x="5183" y="47934"/>
                  </a:lnTo>
                  <a:lnTo>
                    <a:pt x="5572" y="46734"/>
                  </a:lnTo>
                  <a:lnTo>
                    <a:pt x="279" y="38386"/>
                  </a:lnTo>
                  <a:lnTo>
                    <a:pt x="0" y="20257"/>
                  </a:lnTo>
                  <a:lnTo>
                    <a:pt x="1058" y="19816"/>
                  </a:lnTo>
                  <a:lnTo>
                    <a:pt x="16246" y="17952"/>
                  </a:lnTo>
                  <a:lnTo>
                    <a:pt x="26569" y="12410"/>
                  </a:lnTo>
                  <a:lnTo>
                    <a:pt x="73195" y="9525"/>
                  </a:lnTo>
                  <a:lnTo>
                    <a:pt x="117484" y="772"/>
                  </a:lnTo>
                  <a:lnTo>
                    <a:pt x="144169" y="0"/>
                  </a:lnTo>
                  <a:lnTo>
                    <a:pt x="176808" y="9590"/>
                  </a:lnTo>
                  <a:lnTo>
                    <a:pt x="190304" y="16774"/>
                  </a:lnTo>
                  <a:lnTo>
                    <a:pt x="193544" y="17494"/>
                  </a:lnTo>
                  <a:lnTo>
                    <a:pt x="195704" y="19032"/>
                  </a:lnTo>
                  <a:lnTo>
                    <a:pt x="197145" y="21115"/>
                  </a:lnTo>
                  <a:lnTo>
                    <a:pt x="198744" y="26253"/>
                  </a:lnTo>
                  <a:lnTo>
                    <a:pt x="200025" y="475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7" name="SMARTInkShape-124"/>
            <p:cNvSpPr/>
            <p:nvPr>
              <p:custDataLst>
                <p:tags r:id="rId15"/>
              </p:custDataLst>
            </p:nvPr>
          </p:nvSpPr>
          <p:spPr>
            <a:xfrm>
              <a:off x="7162804" y="3876675"/>
              <a:ext cx="190497" cy="19051"/>
            </a:xfrm>
            <a:custGeom>
              <a:avLst/>
              <a:gdLst/>
              <a:ahLst/>
              <a:cxnLst/>
              <a:rect l="0" t="0" r="0" b="0"/>
              <a:pathLst>
                <a:path w="190497" h="19051">
                  <a:moveTo>
                    <a:pt x="47621" y="19050"/>
                  </a:moveTo>
                  <a:lnTo>
                    <a:pt x="47621" y="19050"/>
                  </a:lnTo>
                  <a:lnTo>
                    <a:pt x="0" y="19050"/>
                  </a:lnTo>
                  <a:lnTo>
                    <a:pt x="14186" y="19050"/>
                  </a:lnTo>
                  <a:lnTo>
                    <a:pt x="19709" y="16228"/>
                  </a:lnTo>
                  <a:lnTo>
                    <a:pt x="22663" y="13993"/>
                  </a:lnTo>
                  <a:lnTo>
                    <a:pt x="31589" y="11511"/>
                  </a:lnTo>
                  <a:lnTo>
                    <a:pt x="59660" y="8729"/>
                  </a:lnTo>
                  <a:lnTo>
                    <a:pt x="74000" y="3056"/>
                  </a:lnTo>
                  <a:lnTo>
                    <a:pt x="116859" y="268"/>
                  </a:lnTo>
                  <a:lnTo>
                    <a:pt x="161886" y="16"/>
                  </a:lnTo>
                  <a:lnTo>
                    <a:pt x="1904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8" name="SMARTInkShape-125"/>
            <p:cNvSpPr/>
            <p:nvPr>
              <p:custDataLst>
                <p:tags r:id="rId16"/>
              </p:custDataLst>
            </p:nvPr>
          </p:nvSpPr>
          <p:spPr>
            <a:xfrm>
              <a:off x="7143751" y="4010025"/>
              <a:ext cx="76200" cy="104776"/>
            </a:xfrm>
            <a:custGeom>
              <a:avLst/>
              <a:gdLst/>
              <a:ahLst/>
              <a:cxnLst/>
              <a:rect l="0" t="0" r="0" b="0"/>
              <a:pathLst>
                <a:path w="76200" h="104776">
                  <a:moveTo>
                    <a:pt x="76199" y="9525"/>
                  </a:moveTo>
                  <a:lnTo>
                    <a:pt x="76199" y="9525"/>
                  </a:lnTo>
                  <a:lnTo>
                    <a:pt x="76199" y="4468"/>
                  </a:lnTo>
                  <a:lnTo>
                    <a:pt x="75141" y="2979"/>
                  </a:lnTo>
                  <a:lnTo>
                    <a:pt x="73377" y="1986"/>
                  </a:lnTo>
                  <a:lnTo>
                    <a:pt x="66678" y="0"/>
                  </a:lnTo>
                  <a:lnTo>
                    <a:pt x="66674" y="0"/>
                  </a:lnTo>
                  <a:lnTo>
                    <a:pt x="58473" y="8201"/>
                  </a:lnTo>
                  <a:lnTo>
                    <a:pt x="57540" y="14189"/>
                  </a:lnTo>
                  <a:lnTo>
                    <a:pt x="57264" y="22666"/>
                  </a:lnTo>
                  <a:lnTo>
                    <a:pt x="54378" y="28771"/>
                  </a:lnTo>
                  <a:lnTo>
                    <a:pt x="50626" y="35012"/>
                  </a:lnTo>
                  <a:lnTo>
                    <a:pt x="47455" y="44476"/>
                  </a:lnTo>
                  <a:lnTo>
                    <a:pt x="3347" y="91899"/>
                  </a:lnTo>
                  <a:lnTo>
                    <a:pt x="1487" y="93761"/>
                  </a:lnTo>
                  <a:lnTo>
                    <a:pt x="10" y="104647"/>
                  </a:lnTo>
                  <a:lnTo>
                    <a:pt x="0" y="96563"/>
                  </a:lnTo>
                  <a:lnTo>
                    <a:pt x="1057" y="96125"/>
                  </a:lnTo>
                  <a:lnTo>
                    <a:pt x="8200" y="95365"/>
                  </a:lnTo>
                  <a:lnTo>
                    <a:pt x="16867" y="88727"/>
                  </a:lnTo>
                  <a:lnTo>
                    <a:pt x="25693" y="86614"/>
                  </a:lnTo>
                  <a:lnTo>
                    <a:pt x="55694" y="85725"/>
                  </a:lnTo>
                  <a:lnTo>
                    <a:pt x="7619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9" name="SMARTInkShape-126"/>
            <p:cNvSpPr/>
            <p:nvPr>
              <p:custDataLst>
                <p:tags r:id="rId17"/>
              </p:custDataLst>
            </p:nvPr>
          </p:nvSpPr>
          <p:spPr>
            <a:xfrm>
              <a:off x="7200900" y="4048135"/>
              <a:ext cx="91214" cy="161916"/>
            </a:xfrm>
            <a:custGeom>
              <a:avLst/>
              <a:gdLst/>
              <a:ahLst/>
              <a:cxnLst/>
              <a:rect l="0" t="0" r="0" b="0"/>
              <a:pathLst>
                <a:path w="91214" h="161916">
                  <a:moveTo>
                    <a:pt x="85725" y="9515"/>
                  </a:moveTo>
                  <a:lnTo>
                    <a:pt x="85725" y="9515"/>
                  </a:lnTo>
                  <a:lnTo>
                    <a:pt x="85725" y="24"/>
                  </a:lnTo>
                  <a:lnTo>
                    <a:pt x="90781" y="0"/>
                  </a:lnTo>
                  <a:lnTo>
                    <a:pt x="91213" y="1055"/>
                  </a:lnTo>
                  <a:lnTo>
                    <a:pt x="86346" y="9691"/>
                  </a:lnTo>
                  <a:lnTo>
                    <a:pt x="85807" y="22656"/>
                  </a:lnTo>
                  <a:lnTo>
                    <a:pt x="82940" y="28761"/>
                  </a:lnTo>
                  <a:lnTo>
                    <a:pt x="50768" y="71097"/>
                  </a:lnTo>
                  <a:lnTo>
                    <a:pt x="23282" y="117322"/>
                  </a:lnTo>
                  <a:lnTo>
                    <a:pt x="19246" y="129182"/>
                  </a:lnTo>
                  <a:lnTo>
                    <a:pt x="12875" y="139399"/>
                  </a:lnTo>
                  <a:lnTo>
                    <a:pt x="9459" y="149129"/>
                  </a:lnTo>
                  <a:lnTo>
                    <a:pt x="0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0" name="SMARTInkShape-127"/>
            <p:cNvSpPr/>
            <p:nvPr>
              <p:custDataLst>
                <p:tags r:id="rId18"/>
              </p:custDataLst>
            </p:nvPr>
          </p:nvSpPr>
          <p:spPr>
            <a:xfrm>
              <a:off x="7353826" y="3867270"/>
              <a:ext cx="189975" cy="252614"/>
            </a:xfrm>
            <a:custGeom>
              <a:avLst/>
              <a:gdLst/>
              <a:ahLst/>
              <a:cxnLst/>
              <a:rect l="0" t="0" r="0" b="0"/>
              <a:pathLst>
                <a:path w="189975" h="252614">
                  <a:moveTo>
                    <a:pt x="189974" y="28455"/>
                  </a:moveTo>
                  <a:lnTo>
                    <a:pt x="189974" y="28455"/>
                  </a:lnTo>
                  <a:lnTo>
                    <a:pt x="189974" y="9913"/>
                  </a:lnTo>
                  <a:lnTo>
                    <a:pt x="184918" y="4499"/>
                  </a:lnTo>
                  <a:lnTo>
                    <a:pt x="179613" y="1933"/>
                  </a:lnTo>
                  <a:lnTo>
                    <a:pt x="171432" y="0"/>
                  </a:lnTo>
                  <a:lnTo>
                    <a:pt x="171075" y="4972"/>
                  </a:lnTo>
                  <a:lnTo>
                    <a:pt x="169967" y="6450"/>
                  </a:lnTo>
                  <a:lnTo>
                    <a:pt x="165913" y="8092"/>
                  </a:lnTo>
                  <a:lnTo>
                    <a:pt x="164409" y="10646"/>
                  </a:lnTo>
                  <a:lnTo>
                    <a:pt x="161232" y="23296"/>
                  </a:lnTo>
                  <a:lnTo>
                    <a:pt x="139331" y="57750"/>
                  </a:lnTo>
                  <a:lnTo>
                    <a:pt x="129366" y="71109"/>
                  </a:lnTo>
                  <a:lnTo>
                    <a:pt x="105923" y="114780"/>
                  </a:lnTo>
                  <a:lnTo>
                    <a:pt x="74249" y="158125"/>
                  </a:lnTo>
                  <a:lnTo>
                    <a:pt x="35188" y="203051"/>
                  </a:lnTo>
                  <a:lnTo>
                    <a:pt x="23931" y="221063"/>
                  </a:lnTo>
                  <a:lnTo>
                    <a:pt x="16770" y="237167"/>
                  </a:lnTo>
                  <a:lnTo>
                    <a:pt x="14179" y="240621"/>
                  </a:lnTo>
                  <a:lnTo>
                    <a:pt x="8479" y="244459"/>
                  </a:lnTo>
                  <a:lnTo>
                    <a:pt x="5478" y="245483"/>
                  </a:lnTo>
                  <a:lnTo>
                    <a:pt x="3476" y="247223"/>
                  </a:lnTo>
                  <a:lnTo>
                    <a:pt x="659" y="252613"/>
                  </a:lnTo>
                  <a:lnTo>
                    <a:pt x="264" y="251977"/>
                  </a:lnTo>
                  <a:lnTo>
                    <a:pt x="0" y="250495"/>
                  </a:lnTo>
                  <a:lnTo>
                    <a:pt x="883" y="249507"/>
                  </a:lnTo>
                  <a:lnTo>
                    <a:pt x="7721" y="247790"/>
                  </a:lnTo>
                  <a:lnTo>
                    <a:pt x="13677" y="247607"/>
                  </a:lnTo>
                  <a:lnTo>
                    <a:pt x="19191" y="244742"/>
                  </a:lnTo>
                  <a:lnTo>
                    <a:pt x="28049" y="2380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1" name="SMARTInkShape-128"/>
            <p:cNvSpPr/>
            <p:nvPr>
              <p:custDataLst>
                <p:tags r:id="rId19"/>
              </p:custDataLst>
            </p:nvPr>
          </p:nvSpPr>
          <p:spPr>
            <a:xfrm>
              <a:off x="7449921" y="3876676"/>
              <a:ext cx="187638" cy="209550"/>
            </a:xfrm>
            <a:custGeom>
              <a:avLst/>
              <a:gdLst/>
              <a:ahLst/>
              <a:cxnLst/>
              <a:rect l="0" t="0" r="0" b="0"/>
              <a:pathLst>
                <a:path w="187638" h="209550">
                  <a:moveTo>
                    <a:pt x="27204" y="85724"/>
                  </a:moveTo>
                  <a:lnTo>
                    <a:pt x="27204" y="85724"/>
                  </a:lnTo>
                  <a:lnTo>
                    <a:pt x="32260" y="80667"/>
                  </a:lnTo>
                  <a:lnTo>
                    <a:pt x="34744" y="72541"/>
                  </a:lnTo>
                  <a:lnTo>
                    <a:pt x="36614" y="52993"/>
                  </a:lnTo>
                  <a:lnTo>
                    <a:pt x="39500" y="47188"/>
                  </a:lnTo>
                  <a:lnTo>
                    <a:pt x="44919" y="39895"/>
                  </a:lnTo>
                  <a:lnTo>
                    <a:pt x="46137" y="30056"/>
                  </a:lnTo>
                  <a:lnTo>
                    <a:pt x="46220" y="23956"/>
                  </a:lnTo>
                  <a:lnTo>
                    <a:pt x="47290" y="22321"/>
                  </a:lnTo>
                  <a:lnTo>
                    <a:pt x="49061" y="21230"/>
                  </a:lnTo>
                  <a:lnTo>
                    <a:pt x="51300" y="20503"/>
                  </a:lnTo>
                  <a:lnTo>
                    <a:pt x="52793" y="18960"/>
                  </a:lnTo>
                  <a:lnTo>
                    <a:pt x="54452" y="14423"/>
                  </a:lnTo>
                  <a:lnTo>
                    <a:pt x="55953" y="12790"/>
                  </a:lnTo>
                  <a:lnTo>
                    <a:pt x="75025" y="2176"/>
                  </a:lnTo>
                  <a:lnTo>
                    <a:pt x="110949" y="56"/>
                  </a:lnTo>
                  <a:lnTo>
                    <a:pt x="152845" y="0"/>
                  </a:lnTo>
                  <a:lnTo>
                    <a:pt x="159950" y="2822"/>
                  </a:lnTo>
                  <a:lnTo>
                    <a:pt x="166636" y="6545"/>
                  </a:lnTo>
                  <a:lnTo>
                    <a:pt x="173135" y="8200"/>
                  </a:lnTo>
                  <a:lnTo>
                    <a:pt x="175292" y="9700"/>
                  </a:lnTo>
                  <a:lnTo>
                    <a:pt x="176729" y="11758"/>
                  </a:lnTo>
                  <a:lnTo>
                    <a:pt x="177687" y="14188"/>
                  </a:lnTo>
                  <a:lnTo>
                    <a:pt x="179385" y="15808"/>
                  </a:lnTo>
                  <a:lnTo>
                    <a:pt x="184092" y="17609"/>
                  </a:lnTo>
                  <a:lnTo>
                    <a:pt x="185771" y="19147"/>
                  </a:lnTo>
                  <a:lnTo>
                    <a:pt x="187637" y="23679"/>
                  </a:lnTo>
                  <a:lnTo>
                    <a:pt x="187076" y="26369"/>
                  </a:lnTo>
                  <a:lnTo>
                    <a:pt x="181394" y="38291"/>
                  </a:lnTo>
                  <a:lnTo>
                    <a:pt x="180798" y="41402"/>
                  </a:lnTo>
                  <a:lnTo>
                    <a:pt x="179341" y="43476"/>
                  </a:lnTo>
                  <a:lnTo>
                    <a:pt x="177313" y="44859"/>
                  </a:lnTo>
                  <a:lnTo>
                    <a:pt x="174901" y="45780"/>
                  </a:lnTo>
                  <a:lnTo>
                    <a:pt x="173294" y="47453"/>
                  </a:lnTo>
                  <a:lnTo>
                    <a:pt x="167892" y="57742"/>
                  </a:lnTo>
                  <a:lnTo>
                    <a:pt x="161699" y="63763"/>
                  </a:lnTo>
                  <a:lnTo>
                    <a:pt x="115072" y="95254"/>
                  </a:lnTo>
                  <a:lnTo>
                    <a:pt x="82629" y="117474"/>
                  </a:lnTo>
                  <a:lnTo>
                    <a:pt x="72652" y="121002"/>
                  </a:lnTo>
                  <a:lnTo>
                    <a:pt x="62220" y="123628"/>
                  </a:lnTo>
                  <a:lnTo>
                    <a:pt x="34702" y="139961"/>
                  </a:lnTo>
                  <a:lnTo>
                    <a:pt x="28367" y="148243"/>
                  </a:lnTo>
                  <a:lnTo>
                    <a:pt x="14238" y="156908"/>
                  </a:lnTo>
                  <a:lnTo>
                    <a:pt x="10858" y="162517"/>
                  </a:lnTo>
                  <a:lnTo>
                    <a:pt x="8688" y="169685"/>
                  </a:lnTo>
                  <a:lnTo>
                    <a:pt x="0" y="179495"/>
                  </a:lnTo>
                  <a:lnTo>
                    <a:pt x="602" y="179988"/>
                  </a:lnTo>
                  <a:lnTo>
                    <a:pt x="4091" y="180536"/>
                  </a:lnTo>
                  <a:lnTo>
                    <a:pt x="17617" y="189590"/>
                  </a:lnTo>
                  <a:lnTo>
                    <a:pt x="25732" y="190379"/>
                  </a:lnTo>
                  <a:lnTo>
                    <a:pt x="31825" y="195520"/>
                  </a:lnTo>
                  <a:lnTo>
                    <a:pt x="35576" y="195963"/>
                  </a:lnTo>
                  <a:lnTo>
                    <a:pt x="77899" y="190581"/>
                  </a:lnTo>
                  <a:lnTo>
                    <a:pt x="84307" y="193357"/>
                  </a:lnTo>
                  <a:lnTo>
                    <a:pt x="90684" y="197061"/>
                  </a:lnTo>
                  <a:lnTo>
                    <a:pt x="103400" y="199439"/>
                  </a:lnTo>
                  <a:lnTo>
                    <a:pt x="106577" y="199634"/>
                  </a:lnTo>
                  <a:lnTo>
                    <a:pt x="112928" y="202673"/>
                  </a:lnTo>
                  <a:lnTo>
                    <a:pt x="122454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20" name="SMARTInkShape-Group35"/>
          <p:cNvGrpSpPr/>
          <p:nvPr/>
        </p:nvGrpSpPr>
        <p:grpSpPr>
          <a:xfrm>
            <a:off x="7915275" y="3728614"/>
            <a:ext cx="1085851" cy="510012"/>
            <a:chOff x="7915275" y="3728614"/>
            <a:chExt cx="1085851" cy="510012"/>
          </a:xfrm>
        </p:grpSpPr>
        <p:sp>
          <p:nvSpPr>
            <p:cNvPr id="5213" name="SMARTInkShape-129"/>
            <p:cNvSpPr/>
            <p:nvPr>
              <p:custDataLst>
                <p:tags r:id="rId6"/>
              </p:custDataLst>
            </p:nvPr>
          </p:nvSpPr>
          <p:spPr>
            <a:xfrm>
              <a:off x="7915275" y="3918812"/>
              <a:ext cx="114301" cy="15014"/>
            </a:xfrm>
            <a:custGeom>
              <a:avLst/>
              <a:gdLst/>
              <a:ahLst/>
              <a:cxnLst/>
              <a:rect l="0" t="0" r="0" b="0"/>
              <a:pathLst>
                <a:path w="114301" h="15014">
                  <a:moveTo>
                    <a:pt x="19050" y="15013"/>
                  </a:moveTo>
                  <a:lnTo>
                    <a:pt x="19050" y="15013"/>
                  </a:lnTo>
                  <a:lnTo>
                    <a:pt x="0" y="15013"/>
                  </a:lnTo>
                  <a:lnTo>
                    <a:pt x="9134" y="15013"/>
                  </a:lnTo>
                  <a:lnTo>
                    <a:pt x="17691" y="6812"/>
                  </a:lnTo>
                  <a:lnTo>
                    <a:pt x="23704" y="5881"/>
                  </a:lnTo>
                  <a:lnTo>
                    <a:pt x="69853" y="5488"/>
                  </a:lnTo>
                  <a:lnTo>
                    <a:pt x="76201" y="2666"/>
                  </a:lnTo>
                  <a:lnTo>
                    <a:pt x="79376" y="432"/>
                  </a:lnTo>
                  <a:lnTo>
                    <a:pt x="82550" y="0"/>
                  </a:lnTo>
                  <a:lnTo>
                    <a:pt x="102893" y="5212"/>
                  </a:lnTo>
                  <a:lnTo>
                    <a:pt x="114300" y="15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4" name="SMARTInkShape-130"/>
            <p:cNvSpPr/>
            <p:nvPr>
              <p:custDataLst>
                <p:tags r:id="rId7"/>
              </p:custDataLst>
            </p:nvPr>
          </p:nvSpPr>
          <p:spPr>
            <a:xfrm>
              <a:off x="7943965" y="3971925"/>
              <a:ext cx="57036" cy="19051"/>
            </a:xfrm>
            <a:custGeom>
              <a:avLst/>
              <a:gdLst/>
              <a:ahLst/>
              <a:cxnLst/>
              <a:rect l="0" t="0" r="0" b="0"/>
              <a:pathLst>
                <a:path w="57036" h="19051">
                  <a:moveTo>
                    <a:pt x="9410" y="19050"/>
                  </a:moveTo>
                  <a:lnTo>
                    <a:pt x="9410" y="19050"/>
                  </a:lnTo>
                  <a:lnTo>
                    <a:pt x="0" y="19050"/>
                  </a:lnTo>
                  <a:lnTo>
                    <a:pt x="4975" y="19050"/>
                  </a:lnTo>
                  <a:lnTo>
                    <a:pt x="6454" y="17992"/>
                  </a:lnTo>
                  <a:lnTo>
                    <a:pt x="8826" y="11511"/>
                  </a:lnTo>
                  <a:lnTo>
                    <a:pt x="9295" y="9918"/>
                  </a:lnTo>
                  <a:lnTo>
                    <a:pt x="32075" y="9528"/>
                  </a:lnTo>
                  <a:lnTo>
                    <a:pt x="34046" y="8468"/>
                  </a:lnTo>
                  <a:lnTo>
                    <a:pt x="35359" y="6704"/>
                  </a:lnTo>
                  <a:lnTo>
                    <a:pt x="36234" y="4469"/>
                  </a:lnTo>
                  <a:lnTo>
                    <a:pt x="37877" y="2979"/>
                  </a:lnTo>
                  <a:lnTo>
                    <a:pt x="42523" y="1324"/>
                  </a:lnTo>
                  <a:lnTo>
                    <a:pt x="5703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5" name="SMARTInkShape-131"/>
            <p:cNvSpPr/>
            <p:nvPr>
              <p:custDataLst>
                <p:tags r:id="rId8"/>
              </p:custDataLst>
            </p:nvPr>
          </p:nvSpPr>
          <p:spPr>
            <a:xfrm>
              <a:off x="8153564" y="3886200"/>
              <a:ext cx="152237" cy="180890"/>
            </a:xfrm>
            <a:custGeom>
              <a:avLst/>
              <a:gdLst/>
              <a:ahLst/>
              <a:cxnLst/>
              <a:rect l="0" t="0" r="0" b="0"/>
              <a:pathLst>
                <a:path w="152237" h="180890">
                  <a:moveTo>
                    <a:pt x="18886" y="28575"/>
                  </a:moveTo>
                  <a:lnTo>
                    <a:pt x="18886" y="28575"/>
                  </a:lnTo>
                  <a:lnTo>
                    <a:pt x="18886" y="4504"/>
                  </a:lnTo>
                  <a:lnTo>
                    <a:pt x="19944" y="3002"/>
                  </a:lnTo>
                  <a:lnTo>
                    <a:pt x="21708" y="2001"/>
                  </a:lnTo>
                  <a:lnTo>
                    <a:pt x="28587" y="264"/>
                  </a:lnTo>
                  <a:lnTo>
                    <a:pt x="74107" y="0"/>
                  </a:lnTo>
                  <a:lnTo>
                    <a:pt x="107753" y="0"/>
                  </a:lnTo>
                  <a:lnTo>
                    <a:pt x="114122" y="2822"/>
                  </a:lnTo>
                  <a:lnTo>
                    <a:pt x="121777" y="8201"/>
                  </a:lnTo>
                  <a:lnTo>
                    <a:pt x="122823" y="11759"/>
                  </a:lnTo>
                  <a:lnTo>
                    <a:pt x="123647" y="32181"/>
                  </a:lnTo>
                  <a:lnTo>
                    <a:pt x="120832" y="38292"/>
                  </a:lnTo>
                  <a:lnTo>
                    <a:pt x="82371" y="79376"/>
                  </a:lnTo>
                  <a:lnTo>
                    <a:pt x="34876" y="117475"/>
                  </a:lnTo>
                  <a:lnTo>
                    <a:pt x="4071" y="149225"/>
                  </a:lnTo>
                  <a:lnTo>
                    <a:pt x="393" y="160043"/>
                  </a:lnTo>
                  <a:lnTo>
                    <a:pt x="0" y="166424"/>
                  </a:lnTo>
                  <a:lnTo>
                    <a:pt x="1004" y="168099"/>
                  </a:lnTo>
                  <a:lnTo>
                    <a:pt x="2732" y="169216"/>
                  </a:lnTo>
                  <a:lnTo>
                    <a:pt x="4942" y="169961"/>
                  </a:lnTo>
                  <a:lnTo>
                    <a:pt x="19140" y="178793"/>
                  </a:lnTo>
                  <a:lnTo>
                    <a:pt x="51900" y="180889"/>
                  </a:lnTo>
                  <a:lnTo>
                    <a:pt x="70060" y="179891"/>
                  </a:lnTo>
                  <a:lnTo>
                    <a:pt x="107819" y="172331"/>
                  </a:lnTo>
                  <a:lnTo>
                    <a:pt x="126846" y="170653"/>
                  </a:lnTo>
                  <a:lnTo>
                    <a:pt x="15223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6" name="SMARTInkShape-132"/>
            <p:cNvSpPr/>
            <p:nvPr>
              <p:custDataLst>
                <p:tags r:id="rId9"/>
              </p:custDataLst>
            </p:nvPr>
          </p:nvSpPr>
          <p:spPr>
            <a:xfrm>
              <a:off x="8296276" y="3925790"/>
              <a:ext cx="161483" cy="160433"/>
            </a:xfrm>
            <a:custGeom>
              <a:avLst/>
              <a:gdLst/>
              <a:ahLst/>
              <a:cxnLst/>
              <a:rect l="0" t="0" r="0" b="0"/>
              <a:pathLst>
                <a:path w="161483" h="160433">
                  <a:moveTo>
                    <a:pt x="57149" y="103285"/>
                  </a:moveTo>
                  <a:lnTo>
                    <a:pt x="57149" y="103285"/>
                  </a:lnTo>
                  <a:lnTo>
                    <a:pt x="20500" y="103285"/>
                  </a:lnTo>
                  <a:lnTo>
                    <a:pt x="20016" y="104343"/>
                  </a:lnTo>
                  <a:lnTo>
                    <a:pt x="19479" y="108342"/>
                  </a:lnTo>
                  <a:lnTo>
                    <a:pt x="18277" y="109831"/>
                  </a:lnTo>
                  <a:lnTo>
                    <a:pt x="14120" y="111486"/>
                  </a:lnTo>
                  <a:lnTo>
                    <a:pt x="12588" y="112986"/>
                  </a:lnTo>
                  <a:lnTo>
                    <a:pt x="8733" y="122433"/>
                  </a:lnTo>
                  <a:lnTo>
                    <a:pt x="3057" y="129655"/>
                  </a:lnTo>
                  <a:lnTo>
                    <a:pt x="401" y="139631"/>
                  </a:lnTo>
                  <a:lnTo>
                    <a:pt x="0" y="160004"/>
                  </a:lnTo>
                  <a:lnTo>
                    <a:pt x="31798" y="160432"/>
                  </a:lnTo>
                  <a:lnTo>
                    <a:pt x="38121" y="157611"/>
                  </a:lnTo>
                  <a:lnTo>
                    <a:pt x="41289" y="155378"/>
                  </a:lnTo>
                  <a:lnTo>
                    <a:pt x="64689" y="148676"/>
                  </a:lnTo>
                  <a:lnTo>
                    <a:pt x="107184" y="126481"/>
                  </a:lnTo>
                  <a:lnTo>
                    <a:pt x="115723" y="124177"/>
                  </a:lnTo>
                  <a:lnTo>
                    <a:pt x="123047" y="117509"/>
                  </a:lnTo>
                  <a:lnTo>
                    <a:pt x="149557" y="84357"/>
                  </a:lnTo>
                  <a:lnTo>
                    <a:pt x="161482" y="43354"/>
                  </a:lnTo>
                  <a:lnTo>
                    <a:pt x="158906" y="36785"/>
                  </a:lnTo>
                  <a:lnTo>
                    <a:pt x="155291" y="30338"/>
                  </a:lnTo>
                  <a:lnTo>
                    <a:pt x="152197" y="20758"/>
                  </a:lnTo>
                  <a:lnTo>
                    <a:pt x="147724" y="14395"/>
                  </a:lnTo>
                  <a:lnTo>
                    <a:pt x="142208" y="10862"/>
                  </a:lnTo>
                  <a:lnTo>
                    <a:pt x="136228" y="8233"/>
                  </a:lnTo>
                  <a:lnTo>
                    <a:pt x="126911" y="1861"/>
                  </a:lnTo>
                  <a:lnTo>
                    <a:pt x="120610" y="0"/>
                  </a:lnTo>
                  <a:lnTo>
                    <a:pt x="111460" y="1994"/>
                  </a:lnTo>
                  <a:lnTo>
                    <a:pt x="86311" y="10327"/>
                  </a:lnTo>
                  <a:lnTo>
                    <a:pt x="79635" y="14345"/>
                  </a:lnTo>
                  <a:lnTo>
                    <a:pt x="73139" y="16131"/>
                  </a:lnTo>
                  <a:lnTo>
                    <a:pt x="66725" y="22569"/>
                  </a:lnTo>
                  <a:lnTo>
                    <a:pt x="42334" y="53367"/>
                  </a:lnTo>
                  <a:lnTo>
                    <a:pt x="39982" y="63813"/>
                  </a:lnTo>
                  <a:lnTo>
                    <a:pt x="41758" y="72689"/>
                  </a:lnTo>
                  <a:lnTo>
                    <a:pt x="47624" y="842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7" name="SMARTInkShape-133"/>
            <p:cNvSpPr/>
            <p:nvPr>
              <p:custDataLst>
                <p:tags r:id="rId10"/>
              </p:custDataLst>
            </p:nvPr>
          </p:nvSpPr>
          <p:spPr>
            <a:xfrm>
              <a:off x="8553615" y="3728614"/>
              <a:ext cx="266462" cy="319498"/>
            </a:xfrm>
            <a:custGeom>
              <a:avLst/>
              <a:gdLst/>
              <a:ahLst/>
              <a:cxnLst/>
              <a:rect l="0" t="0" r="0" b="0"/>
              <a:pathLst>
                <a:path w="266462" h="319498">
                  <a:moveTo>
                    <a:pt x="123660" y="167111"/>
                  </a:moveTo>
                  <a:lnTo>
                    <a:pt x="123660" y="167111"/>
                  </a:lnTo>
                  <a:lnTo>
                    <a:pt x="95514" y="138966"/>
                  </a:lnTo>
                  <a:lnTo>
                    <a:pt x="95089" y="129131"/>
                  </a:lnTo>
                  <a:lnTo>
                    <a:pt x="90029" y="129046"/>
                  </a:lnTo>
                  <a:lnTo>
                    <a:pt x="88540" y="130093"/>
                  </a:lnTo>
                  <a:lnTo>
                    <a:pt x="87546" y="131849"/>
                  </a:lnTo>
                  <a:lnTo>
                    <a:pt x="85951" y="137215"/>
                  </a:lnTo>
                  <a:lnTo>
                    <a:pt x="79091" y="145879"/>
                  </a:lnTo>
                  <a:lnTo>
                    <a:pt x="75882" y="154705"/>
                  </a:lnTo>
                  <a:lnTo>
                    <a:pt x="47402" y="197925"/>
                  </a:lnTo>
                  <a:lnTo>
                    <a:pt x="18884" y="245355"/>
                  </a:lnTo>
                  <a:lnTo>
                    <a:pt x="4068" y="268784"/>
                  </a:lnTo>
                  <a:lnTo>
                    <a:pt x="0" y="298149"/>
                  </a:lnTo>
                  <a:lnTo>
                    <a:pt x="4941" y="304832"/>
                  </a:lnTo>
                  <a:lnTo>
                    <a:pt x="13108" y="313515"/>
                  </a:lnTo>
                  <a:lnTo>
                    <a:pt x="19140" y="316846"/>
                  </a:lnTo>
                  <a:lnTo>
                    <a:pt x="31635" y="318985"/>
                  </a:lnTo>
                  <a:lnTo>
                    <a:pt x="74351" y="319497"/>
                  </a:lnTo>
                  <a:lnTo>
                    <a:pt x="98555" y="311904"/>
                  </a:lnTo>
                  <a:lnTo>
                    <a:pt x="142728" y="290863"/>
                  </a:lnTo>
                  <a:lnTo>
                    <a:pt x="163056" y="278222"/>
                  </a:lnTo>
                  <a:lnTo>
                    <a:pt x="206737" y="241077"/>
                  </a:lnTo>
                  <a:lnTo>
                    <a:pt x="239656" y="198730"/>
                  </a:lnTo>
                  <a:lnTo>
                    <a:pt x="260055" y="160750"/>
                  </a:lnTo>
                  <a:lnTo>
                    <a:pt x="265254" y="128813"/>
                  </a:lnTo>
                  <a:lnTo>
                    <a:pt x="266461" y="84382"/>
                  </a:lnTo>
                  <a:lnTo>
                    <a:pt x="265468" y="59359"/>
                  </a:lnTo>
                  <a:lnTo>
                    <a:pt x="250287" y="30686"/>
                  </a:lnTo>
                  <a:lnTo>
                    <a:pt x="244145" y="22517"/>
                  </a:lnTo>
                  <a:lnTo>
                    <a:pt x="237886" y="18180"/>
                  </a:lnTo>
                  <a:lnTo>
                    <a:pt x="231577" y="15194"/>
                  </a:lnTo>
                  <a:lnTo>
                    <a:pt x="222076" y="8622"/>
                  </a:lnTo>
                  <a:lnTo>
                    <a:pt x="212557" y="5146"/>
                  </a:lnTo>
                  <a:lnTo>
                    <a:pt x="206208" y="582"/>
                  </a:lnTo>
                  <a:lnTo>
                    <a:pt x="201977" y="0"/>
                  </a:lnTo>
                  <a:lnTo>
                    <a:pt x="175341" y="5650"/>
                  </a:lnTo>
                  <a:lnTo>
                    <a:pt x="168503" y="9978"/>
                  </a:lnTo>
                  <a:lnTo>
                    <a:pt x="139362" y="47986"/>
                  </a:lnTo>
                  <a:lnTo>
                    <a:pt x="120880" y="91530"/>
                  </a:lnTo>
                  <a:lnTo>
                    <a:pt x="97123" y="138617"/>
                  </a:lnTo>
                  <a:lnTo>
                    <a:pt x="88987" y="167135"/>
                  </a:lnTo>
                  <a:lnTo>
                    <a:pt x="85560" y="19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8" name="SMARTInkShape-134"/>
            <p:cNvSpPr/>
            <p:nvPr>
              <p:custDataLst>
                <p:tags r:id="rId11"/>
              </p:custDataLst>
            </p:nvPr>
          </p:nvSpPr>
          <p:spPr>
            <a:xfrm>
              <a:off x="8724901" y="3992310"/>
              <a:ext cx="276225" cy="151066"/>
            </a:xfrm>
            <a:custGeom>
              <a:avLst/>
              <a:gdLst/>
              <a:ahLst/>
              <a:cxnLst/>
              <a:rect l="0" t="0" r="0" b="0"/>
              <a:pathLst>
                <a:path w="276225" h="151066">
                  <a:moveTo>
                    <a:pt x="38099" y="103440"/>
                  </a:moveTo>
                  <a:lnTo>
                    <a:pt x="38099" y="103440"/>
                  </a:lnTo>
                  <a:lnTo>
                    <a:pt x="38099" y="98383"/>
                  </a:lnTo>
                  <a:lnTo>
                    <a:pt x="37041" y="96894"/>
                  </a:lnTo>
                  <a:lnTo>
                    <a:pt x="35275" y="95901"/>
                  </a:lnTo>
                  <a:lnTo>
                    <a:pt x="24842" y="94308"/>
                  </a:lnTo>
                  <a:lnTo>
                    <a:pt x="1372" y="93915"/>
                  </a:lnTo>
                  <a:lnTo>
                    <a:pt x="914" y="94973"/>
                  </a:lnTo>
                  <a:lnTo>
                    <a:pt x="0" y="103430"/>
                  </a:lnTo>
                  <a:lnTo>
                    <a:pt x="13256" y="103440"/>
                  </a:lnTo>
                  <a:lnTo>
                    <a:pt x="19295" y="100617"/>
                  </a:lnTo>
                  <a:lnTo>
                    <a:pt x="25508" y="96894"/>
                  </a:lnTo>
                  <a:lnTo>
                    <a:pt x="69082" y="82172"/>
                  </a:lnTo>
                  <a:lnTo>
                    <a:pt x="83615" y="74208"/>
                  </a:lnTo>
                  <a:lnTo>
                    <a:pt x="102380" y="59962"/>
                  </a:lnTo>
                  <a:lnTo>
                    <a:pt x="121781" y="53812"/>
                  </a:lnTo>
                  <a:lnTo>
                    <a:pt x="152346" y="30010"/>
                  </a:lnTo>
                  <a:lnTo>
                    <a:pt x="155539" y="29087"/>
                  </a:lnTo>
                  <a:lnTo>
                    <a:pt x="157667" y="27412"/>
                  </a:lnTo>
                  <a:lnTo>
                    <a:pt x="161720" y="21059"/>
                  </a:lnTo>
                  <a:lnTo>
                    <a:pt x="166420" y="19201"/>
                  </a:lnTo>
                  <a:lnTo>
                    <a:pt x="168097" y="17648"/>
                  </a:lnTo>
                  <a:lnTo>
                    <a:pt x="171409" y="8318"/>
                  </a:lnTo>
                  <a:lnTo>
                    <a:pt x="163244" y="0"/>
                  </a:lnTo>
                  <a:lnTo>
                    <a:pt x="161746" y="613"/>
                  </a:lnTo>
                  <a:lnTo>
                    <a:pt x="154579" y="5475"/>
                  </a:lnTo>
                  <a:lnTo>
                    <a:pt x="148781" y="6983"/>
                  </a:lnTo>
                  <a:lnTo>
                    <a:pt x="146814" y="8443"/>
                  </a:lnTo>
                  <a:lnTo>
                    <a:pt x="145500" y="10476"/>
                  </a:lnTo>
                  <a:lnTo>
                    <a:pt x="144625" y="12889"/>
                  </a:lnTo>
                  <a:lnTo>
                    <a:pt x="142983" y="14498"/>
                  </a:lnTo>
                  <a:lnTo>
                    <a:pt x="132744" y="19902"/>
                  </a:lnTo>
                  <a:lnTo>
                    <a:pt x="101589" y="49503"/>
                  </a:lnTo>
                  <a:lnTo>
                    <a:pt x="98067" y="55832"/>
                  </a:lnTo>
                  <a:lnTo>
                    <a:pt x="95806" y="68518"/>
                  </a:lnTo>
                  <a:lnTo>
                    <a:pt x="95298" y="87565"/>
                  </a:lnTo>
                  <a:lnTo>
                    <a:pt x="96340" y="89682"/>
                  </a:lnTo>
                  <a:lnTo>
                    <a:pt x="98093" y="91093"/>
                  </a:lnTo>
                  <a:lnTo>
                    <a:pt x="102864" y="92660"/>
                  </a:lnTo>
                  <a:lnTo>
                    <a:pt x="150420" y="93908"/>
                  </a:lnTo>
                  <a:lnTo>
                    <a:pt x="158928" y="92854"/>
                  </a:lnTo>
                  <a:lnTo>
                    <a:pt x="189860" y="82156"/>
                  </a:lnTo>
                  <a:lnTo>
                    <a:pt x="193248" y="79726"/>
                  </a:lnTo>
                  <a:lnTo>
                    <a:pt x="226314" y="66791"/>
                  </a:lnTo>
                  <a:lnTo>
                    <a:pt x="235752" y="59080"/>
                  </a:lnTo>
                  <a:lnTo>
                    <a:pt x="245873" y="56245"/>
                  </a:lnTo>
                  <a:lnTo>
                    <a:pt x="257162" y="46301"/>
                  </a:lnTo>
                  <a:lnTo>
                    <a:pt x="242983" y="60479"/>
                  </a:lnTo>
                  <a:lnTo>
                    <a:pt x="240285" y="66002"/>
                  </a:lnTo>
                  <a:lnTo>
                    <a:pt x="239565" y="68956"/>
                  </a:lnTo>
                  <a:lnTo>
                    <a:pt x="230775" y="84448"/>
                  </a:lnTo>
                  <a:lnTo>
                    <a:pt x="228637" y="124342"/>
                  </a:lnTo>
                  <a:lnTo>
                    <a:pt x="231438" y="131427"/>
                  </a:lnTo>
                  <a:lnTo>
                    <a:pt x="241860" y="144599"/>
                  </a:lnTo>
                  <a:lnTo>
                    <a:pt x="247899" y="148191"/>
                  </a:lnTo>
                  <a:lnTo>
                    <a:pt x="260070" y="150214"/>
                  </a:lnTo>
                  <a:lnTo>
                    <a:pt x="276224" y="151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9" name="SMARTInkShape-135"/>
            <p:cNvSpPr/>
            <p:nvPr>
              <p:custDataLst>
                <p:tags r:id="rId12"/>
              </p:custDataLst>
            </p:nvPr>
          </p:nvSpPr>
          <p:spPr>
            <a:xfrm>
              <a:off x="8153415" y="4191000"/>
              <a:ext cx="800085" cy="47626"/>
            </a:xfrm>
            <a:custGeom>
              <a:avLst/>
              <a:gdLst/>
              <a:ahLst/>
              <a:cxnLst/>
              <a:rect l="0" t="0" r="0" b="0"/>
              <a:pathLst>
                <a:path w="800085" h="47626">
                  <a:moveTo>
                    <a:pt x="57135" y="47625"/>
                  </a:moveTo>
                  <a:lnTo>
                    <a:pt x="57135" y="47625"/>
                  </a:lnTo>
                  <a:lnTo>
                    <a:pt x="12676" y="47625"/>
                  </a:lnTo>
                  <a:lnTo>
                    <a:pt x="0" y="47625"/>
                  </a:lnTo>
                  <a:lnTo>
                    <a:pt x="5046" y="47625"/>
                  </a:lnTo>
                  <a:lnTo>
                    <a:pt x="41741" y="38983"/>
                  </a:lnTo>
                  <a:lnTo>
                    <a:pt x="88066" y="37119"/>
                  </a:lnTo>
                  <a:lnTo>
                    <a:pt x="134428" y="30576"/>
                  </a:lnTo>
                  <a:lnTo>
                    <a:pt x="171758" y="29168"/>
                  </a:lnTo>
                  <a:lnTo>
                    <a:pt x="209630" y="28751"/>
                  </a:lnTo>
                  <a:lnTo>
                    <a:pt x="247663" y="28627"/>
                  </a:lnTo>
                  <a:lnTo>
                    <a:pt x="288567" y="28590"/>
                  </a:lnTo>
                  <a:lnTo>
                    <a:pt x="334199" y="25757"/>
                  </a:lnTo>
                  <a:lnTo>
                    <a:pt x="378412" y="21037"/>
                  </a:lnTo>
                  <a:lnTo>
                    <a:pt x="421145" y="22461"/>
                  </a:lnTo>
                  <a:lnTo>
                    <a:pt x="464499" y="26763"/>
                  </a:lnTo>
                  <a:lnTo>
                    <a:pt x="504154" y="28038"/>
                  </a:lnTo>
                  <a:lnTo>
                    <a:pt x="550423" y="28469"/>
                  </a:lnTo>
                  <a:lnTo>
                    <a:pt x="596683" y="28554"/>
                  </a:lnTo>
                  <a:lnTo>
                    <a:pt x="637493" y="28571"/>
                  </a:lnTo>
                  <a:lnTo>
                    <a:pt x="666537" y="25752"/>
                  </a:lnTo>
                  <a:lnTo>
                    <a:pt x="713277" y="19933"/>
                  </a:lnTo>
                  <a:lnTo>
                    <a:pt x="755261" y="18069"/>
                  </a:lnTo>
                  <a:lnTo>
                    <a:pt x="798035" y="9642"/>
                  </a:lnTo>
                  <a:lnTo>
                    <a:pt x="798718" y="8545"/>
                  </a:lnTo>
                  <a:lnTo>
                    <a:pt x="800084" y="10"/>
                  </a:lnTo>
                  <a:lnTo>
                    <a:pt x="76198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37" cstate="print"/>
          <a:srcRect/>
          <a:stretch>
            <a:fillRect/>
          </a:stretch>
        </p:blipFill>
        <p:spPr bwMode="auto">
          <a:xfrm>
            <a:off x="3043238" y="1268760"/>
            <a:ext cx="30575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SMARTInkShape-Group244"/>
          <p:cNvGrpSpPr/>
          <p:nvPr/>
        </p:nvGrpSpPr>
        <p:grpSpPr>
          <a:xfrm>
            <a:off x="866809" y="2914650"/>
            <a:ext cx="609567" cy="418975"/>
            <a:chOff x="866809" y="2914650"/>
            <a:chExt cx="609567" cy="418975"/>
          </a:xfrm>
        </p:grpSpPr>
        <p:sp>
          <p:nvSpPr>
            <p:cNvPr id="3" name="SMARTInkShape-1400"/>
            <p:cNvSpPr/>
            <p:nvPr>
              <p:custDataLst>
                <p:tags r:id="rId231"/>
              </p:custDataLst>
            </p:nvPr>
          </p:nvSpPr>
          <p:spPr>
            <a:xfrm>
              <a:off x="1304926" y="3171825"/>
              <a:ext cx="171450" cy="19044"/>
            </a:xfrm>
            <a:custGeom>
              <a:avLst/>
              <a:gdLst/>
              <a:ahLst/>
              <a:cxnLst/>
              <a:rect l="0" t="0" r="0" b="0"/>
              <a:pathLst>
                <a:path w="171450" h="19044">
                  <a:moveTo>
                    <a:pt x="47624" y="0"/>
                  </a:moveTo>
                  <a:lnTo>
                    <a:pt x="47624" y="0"/>
                  </a:lnTo>
                  <a:lnTo>
                    <a:pt x="42567" y="5056"/>
                  </a:lnTo>
                  <a:lnTo>
                    <a:pt x="37263" y="7539"/>
                  </a:lnTo>
                  <a:lnTo>
                    <a:pt x="22114" y="10322"/>
                  </a:lnTo>
                  <a:lnTo>
                    <a:pt x="15825" y="14465"/>
                  </a:lnTo>
                  <a:lnTo>
                    <a:pt x="12666" y="14935"/>
                  </a:lnTo>
                  <a:lnTo>
                    <a:pt x="9502" y="14190"/>
                  </a:lnTo>
                  <a:lnTo>
                    <a:pt x="0" y="9526"/>
                  </a:lnTo>
                  <a:lnTo>
                    <a:pt x="5056" y="9525"/>
                  </a:lnTo>
                  <a:lnTo>
                    <a:pt x="10360" y="12347"/>
                  </a:lnTo>
                  <a:lnTo>
                    <a:pt x="16246" y="16071"/>
                  </a:lnTo>
                  <a:lnTo>
                    <a:pt x="28647" y="18461"/>
                  </a:lnTo>
                  <a:lnTo>
                    <a:pt x="73822" y="19043"/>
                  </a:lnTo>
                  <a:lnTo>
                    <a:pt x="117401" y="17992"/>
                  </a:lnTo>
                  <a:lnTo>
                    <a:pt x="136096" y="10849"/>
                  </a:lnTo>
                  <a:lnTo>
                    <a:pt x="149140" y="8728"/>
                  </a:lnTo>
                  <a:lnTo>
                    <a:pt x="161907" y="2038"/>
                  </a:lnTo>
                  <a:lnTo>
                    <a:pt x="1714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401"/>
            <p:cNvSpPr/>
            <p:nvPr>
              <p:custDataLst>
                <p:tags r:id="rId232"/>
              </p:custDataLst>
            </p:nvPr>
          </p:nvSpPr>
          <p:spPr>
            <a:xfrm>
              <a:off x="1266839" y="3076575"/>
              <a:ext cx="190487" cy="9526"/>
            </a:xfrm>
            <a:custGeom>
              <a:avLst/>
              <a:gdLst/>
              <a:ahLst/>
              <a:cxnLst/>
              <a:rect l="0" t="0" r="0" b="0"/>
              <a:pathLst>
                <a:path w="190487" h="9526">
                  <a:moveTo>
                    <a:pt x="66661" y="0"/>
                  </a:moveTo>
                  <a:lnTo>
                    <a:pt x="66661" y="0"/>
                  </a:lnTo>
                  <a:lnTo>
                    <a:pt x="39214" y="0"/>
                  </a:lnTo>
                  <a:lnTo>
                    <a:pt x="30474" y="2822"/>
                  </a:lnTo>
                  <a:lnTo>
                    <a:pt x="21295" y="8201"/>
                  </a:lnTo>
                  <a:lnTo>
                    <a:pt x="19484" y="7584"/>
                  </a:lnTo>
                  <a:lnTo>
                    <a:pt x="14649" y="4076"/>
                  </a:lnTo>
                  <a:lnTo>
                    <a:pt x="11878" y="3776"/>
                  </a:lnTo>
                  <a:lnTo>
                    <a:pt x="0" y="9517"/>
                  </a:lnTo>
                  <a:lnTo>
                    <a:pt x="36842" y="9525"/>
                  </a:lnTo>
                  <a:lnTo>
                    <a:pt x="45647" y="6703"/>
                  </a:lnTo>
                  <a:lnTo>
                    <a:pt x="54146" y="2979"/>
                  </a:lnTo>
                  <a:lnTo>
                    <a:pt x="101717" y="116"/>
                  </a:lnTo>
                  <a:lnTo>
                    <a:pt x="143454" y="5"/>
                  </a:lnTo>
                  <a:lnTo>
                    <a:pt x="1904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402"/>
            <p:cNvSpPr/>
            <p:nvPr>
              <p:custDataLst>
                <p:tags r:id="rId233"/>
              </p:custDataLst>
            </p:nvPr>
          </p:nvSpPr>
          <p:spPr>
            <a:xfrm>
              <a:off x="866809" y="3286125"/>
              <a:ext cx="266667" cy="47500"/>
            </a:xfrm>
            <a:custGeom>
              <a:avLst/>
              <a:gdLst/>
              <a:ahLst/>
              <a:cxnLst/>
              <a:rect l="0" t="0" r="0" b="0"/>
              <a:pathLst>
                <a:path w="266667" h="47500">
                  <a:moveTo>
                    <a:pt x="9491" y="28575"/>
                  </a:moveTo>
                  <a:lnTo>
                    <a:pt x="9491" y="28575"/>
                  </a:lnTo>
                  <a:lnTo>
                    <a:pt x="9491" y="33632"/>
                  </a:lnTo>
                  <a:lnTo>
                    <a:pt x="8433" y="35121"/>
                  </a:lnTo>
                  <a:lnTo>
                    <a:pt x="6669" y="36114"/>
                  </a:lnTo>
                  <a:lnTo>
                    <a:pt x="4434" y="36776"/>
                  </a:lnTo>
                  <a:lnTo>
                    <a:pt x="2945" y="38276"/>
                  </a:lnTo>
                  <a:lnTo>
                    <a:pt x="0" y="47499"/>
                  </a:lnTo>
                  <a:lnTo>
                    <a:pt x="5033" y="42531"/>
                  </a:lnTo>
                  <a:lnTo>
                    <a:pt x="10332" y="40069"/>
                  </a:lnTo>
                  <a:lnTo>
                    <a:pt x="25477" y="37301"/>
                  </a:lnTo>
                  <a:lnTo>
                    <a:pt x="35982" y="31631"/>
                  </a:lnTo>
                  <a:lnTo>
                    <a:pt x="82682" y="23638"/>
                  </a:lnTo>
                  <a:lnTo>
                    <a:pt x="126976" y="19319"/>
                  </a:lnTo>
                  <a:lnTo>
                    <a:pt x="146019" y="18071"/>
                  </a:lnTo>
                  <a:lnTo>
                    <a:pt x="178629" y="10414"/>
                  </a:lnTo>
                  <a:lnTo>
                    <a:pt x="221595" y="9603"/>
                  </a:lnTo>
                  <a:lnTo>
                    <a:pt x="241082" y="8490"/>
                  </a:lnTo>
                  <a:lnTo>
                    <a:pt x="2666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403"/>
            <p:cNvSpPr/>
            <p:nvPr>
              <p:custDataLst>
                <p:tags r:id="rId234"/>
              </p:custDataLst>
            </p:nvPr>
          </p:nvSpPr>
          <p:spPr>
            <a:xfrm>
              <a:off x="1000128" y="2914650"/>
              <a:ext cx="276223" cy="57151"/>
            </a:xfrm>
            <a:custGeom>
              <a:avLst/>
              <a:gdLst/>
              <a:ahLst/>
              <a:cxnLst/>
              <a:rect l="0" t="0" r="0" b="0"/>
              <a:pathLst>
                <a:path w="276223" h="57151">
                  <a:moveTo>
                    <a:pt x="76197" y="9525"/>
                  </a:moveTo>
                  <a:lnTo>
                    <a:pt x="76197" y="9525"/>
                  </a:lnTo>
                  <a:lnTo>
                    <a:pt x="29469" y="9525"/>
                  </a:lnTo>
                  <a:lnTo>
                    <a:pt x="17079" y="9525"/>
                  </a:lnTo>
                  <a:lnTo>
                    <a:pt x="14560" y="8467"/>
                  </a:lnTo>
                  <a:lnTo>
                    <a:pt x="12881" y="6703"/>
                  </a:lnTo>
                  <a:lnTo>
                    <a:pt x="11761" y="4469"/>
                  </a:lnTo>
                  <a:lnTo>
                    <a:pt x="9956" y="2979"/>
                  </a:lnTo>
                  <a:lnTo>
                    <a:pt x="0" y="1"/>
                  </a:lnTo>
                  <a:lnTo>
                    <a:pt x="13255" y="0"/>
                  </a:lnTo>
                  <a:lnTo>
                    <a:pt x="19295" y="2822"/>
                  </a:lnTo>
                  <a:lnTo>
                    <a:pt x="25507" y="6546"/>
                  </a:lnTo>
                  <a:lnTo>
                    <a:pt x="38119" y="8936"/>
                  </a:lnTo>
                  <a:lnTo>
                    <a:pt x="78637" y="14547"/>
                  </a:lnTo>
                  <a:lnTo>
                    <a:pt x="125360" y="18654"/>
                  </a:lnTo>
                  <a:lnTo>
                    <a:pt x="172906" y="19015"/>
                  </a:lnTo>
                  <a:lnTo>
                    <a:pt x="215468" y="27248"/>
                  </a:lnTo>
                  <a:lnTo>
                    <a:pt x="225584" y="30807"/>
                  </a:lnTo>
                  <a:lnTo>
                    <a:pt x="234666" y="34859"/>
                  </a:lnTo>
                  <a:lnTo>
                    <a:pt x="250621" y="38198"/>
                  </a:lnTo>
                  <a:lnTo>
                    <a:pt x="262522" y="45420"/>
                  </a:lnTo>
                  <a:lnTo>
                    <a:pt x="27622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404"/>
            <p:cNvSpPr/>
            <p:nvPr>
              <p:custDataLst>
                <p:tags r:id="rId235"/>
              </p:custDataLst>
            </p:nvPr>
          </p:nvSpPr>
          <p:spPr>
            <a:xfrm>
              <a:off x="1038228" y="2990850"/>
              <a:ext cx="104773" cy="190370"/>
            </a:xfrm>
            <a:custGeom>
              <a:avLst/>
              <a:gdLst/>
              <a:ahLst/>
              <a:cxnLst/>
              <a:rect l="0" t="0" r="0" b="0"/>
              <a:pathLst>
                <a:path w="104773" h="190370">
                  <a:moveTo>
                    <a:pt x="104772" y="19050"/>
                  </a:moveTo>
                  <a:lnTo>
                    <a:pt x="104772" y="19050"/>
                  </a:lnTo>
                  <a:lnTo>
                    <a:pt x="96571" y="19050"/>
                  </a:lnTo>
                  <a:lnTo>
                    <a:pt x="96130" y="17992"/>
                  </a:lnTo>
                  <a:lnTo>
                    <a:pt x="95364" y="10849"/>
                  </a:lnTo>
                  <a:lnTo>
                    <a:pt x="92477" y="10114"/>
                  </a:lnTo>
                  <a:lnTo>
                    <a:pt x="90225" y="9917"/>
                  </a:lnTo>
                  <a:lnTo>
                    <a:pt x="88724" y="8728"/>
                  </a:lnTo>
                  <a:lnTo>
                    <a:pt x="85732" y="35"/>
                  </a:lnTo>
                  <a:lnTo>
                    <a:pt x="85722" y="0"/>
                  </a:lnTo>
                  <a:lnTo>
                    <a:pt x="85722" y="5056"/>
                  </a:lnTo>
                  <a:lnTo>
                    <a:pt x="82900" y="10361"/>
                  </a:lnTo>
                  <a:lnTo>
                    <a:pt x="77521" y="17334"/>
                  </a:lnTo>
                  <a:lnTo>
                    <a:pt x="71257" y="37213"/>
                  </a:lnTo>
                  <a:lnTo>
                    <a:pt x="61032" y="54231"/>
                  </a:lnTo>
                  <a:lnTo>
                    <a:pt x="57240" y="69808"/>
                  </a:lnTo>
                  <a:lnTo>
                    <a:pt x="31341" y="116478"/>
                  </a:lnTo>
                  <a:lnTo>
                    <a:pt x="28744" y="126909"/>
                  </a:lnTo>
                  <a:lnTo>
                    <a:pt x="18454" y="142230"/>
                  </a:lnTo>
                  <a:lnTo>
                    <a:pt x="13492" y="148938"/>
                  </a:lnTo>
                  <a:lnTo>
                    <a:pt x="10698" y="158665"/>
                  </a:lnTo>
                  <a:lnTo>
                    <a:pt x="10045" y="165062"/>
                  </a:lnTo>
                  <a:lnTo>
                    <a:pt x="6932" y="171433"/>
                  </a:lnTo>
                  <a:lnTo>
                    <a:pt x="1367" y="179090"/>
                  </a:lnTo>
                  <a:lnTo>
                    <a:pt x="8" y="190369"/>
                  </a:lnTo>
                  <a:lnTo>
                    <a:pt x="0" y="185405"/>
                  </a:lnTo>
                  <a:lnTo>
                    <a:pt x="1057" y="183928"/>
                  </a:lnTo>
                  <a:lnTo>
                    <a:pt x="5055" y="182288"/>
                  </a:lnTo>
                  <a:lnTo>
                    <a:pt x="6544" y="180791"/>
                  </a:lnTo>
                  <a:lnTo>
                    <a:pt x="952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SMARTInkShape-Group245"/>
          <p:cNvGrpSpPr/>
          <p:nvPr/>
        </p:nvGrpSpPr>
        <p:grpSpPr>
          <a:xfrm>
            <a:off x="1772974" y="2581392"/>
            <a:ext cx="1246452" cy="533284"/>
            <a:chOff x="1772974" y="2581392"/>
            <a:chExt cx="1246452" cy="533284"/>
          </a:xfrm>
        </p:grpSpPr>
        <p:sp>
          <p:nvSpPr>
            <p:cNvPr id="9" name="SMARTInkShape-1405"/>
            <p:cNvSpPr/>
            <p:nvPr>
              <p:custDataLst>
                <p:tags r:id="rId229"/>
              </p:custDataLst>
            </p:nvPr>
          </p:nvSpPr>
          <p:spPr>
            <a:xfrm>
              <a:off x="2505075" y="2581392"/>
              <a:ext cx="114301" cy="329221"/>
            </a:xfrm>
            <a:custGeom>
              <a:avLst/>
              <a:gdLst/>
              <a:ahLst/>
              <a:cxnLst/>
              <a:rect l="0" t="0" r="0" b="0"/>
              <a:pathLst>
                <a:path w="114301" h="329221">
                  <a:moveTo>
                    <a:pt x="114300" y="37983"/>
                  </a:moveTo>
                  <a:lnTo>
                    <a:pt x="114300" y="37983"/>
                  </a:lnTo>
                  <a:lnTo>
                    <a:pt x="114300" y="0"/>
                  </a:lnTo>
                  <a:lnTo>
                    <a:pt x="114300" y="8094"/>
                  </a:lnTo>
                  <a:lnTo>
                    <a:pt x="107754" y="16753"/>
                  </a:lnTo>
                  <a:lnTo>
                    <a:pt x="105658" y="25578"/>
                  </a:lnTo>
                  <a:lnTo>
                    <a:pt x="103979" y="35953"/>
                  </a:lnTo>
                  <a:lnTo>
                    <a:pt x="97248" y="50905"/>
                  </a:lnTo>
                  <a:lnTo>
                    <a:pt x="89609" y="63567"/>
                  </a:lnTo>
                  <a:lnTo>
                    <a:pt x="81180" y="92400"/>
                  </a:lnTo>
                  <a:lnTo>
                    <a:pt x="70638" y="110899"/>
                  </a:lnTo>
                  <a:lnTo>
                    <a:pt x="62141" y="139987"/>
                  </a:lnTo>
                  <a:lnTo>
                    <a:pt x="50268" y="161025"/>
                  </a:lnTo>
                  <a:lnTo>
                    <a:pt x="43091" y="179409"/>
                  </a:lnTo>
                  <a:lnTo>
                    <a:pt x="31218" y="199299"/>
                  </a:lnTo>
                  <a:lnTo>
                    <a:pt x="18284" y="244090"/>
                  </a:lnTo>
                  <a:lnTo>
                    <a:pt x="11569" y="257005"/>
                  </a:lnTo>
                  <a:lnTo>
                    <a:pt x="8490" y="291982"/>
                  </a:lnTo>
                  <a:lnTo>
                    <a:pt x="1991" y="304683"/>
                  </a:lnTo>
                  <a:lnTo>
                    <a:pt x="116" y="318707"/>
                  </a:lnTo>
                  <a:lnTo>
                    <a:pt x="1136" y="320382"/>
                  </a:lnTo>
                  <a:lnTo>
                    <a:pt x="2874" y="321500"/>
                  </a:lnTo>
                  <a:lnTo>
                    <a:pt x="9515" y="323729"/>
                  </a:lnTo>
                  <a:lnTo>
                    <a:pt x="4465" y="328788"/>
                  </a:lnTo>
                  <a:lnTo>
                    <a:pt x="2977" y="329220"/>
                  </a:lnTo>
                  <a:lnTo>
                    <a:pt x="1985" y="328449"/>
                  </a:lnTo>
                  <a:lnTo>
                    <a:pt x="0" y="3237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406"/>
            <p:cNvSpPr/>
            <p:nvPr>
              <p:custDataLst>
                <p:tags r:id="rId230"/>
              </p:custDataLst>
            </p:nvPr>
          </p:nvSpPr>
          <p:spPr>
            <a:xfrm>
              <a:off x="1772974" y="3076575"/>
              <a:ext cx="1246452" cy="38101"/>
            </a:xfrm>
            <a:custGeom>
              <a:avLst/>
              <a:gdLst/>
              <a:ahLst/>
              <a:cxnLst/>
              <a:rect l="0" t="0" r="0" b="0"/>
              <a:pathLst>
                <a:path w="1246452" h="38101">
                  <a:moveTo>
                    <a:pt x="27251" y="28575"/>
                  </a:moveTo>
                  <a:lnTo>
                    <a:pt x="27251" y="28575"/>
                  </a:lnTo>
                  <a:lnTo>
                    <a:pt x="27251" y="23519"/>
                  </a:lnTo>
                  <a:lnTo>
                    <a:pt x="26193" y="22029"/>
                  </a:lnTo>
                  <a:lnTo>
                    <a:pt x="24429" y="21036"/>
                  </a:lnTo>
                  <a:lnTo>
                    <a:pt x="22194" y="20374"/>
                  </a:lnTo>
                  <a:lnTo>
                    <a:pt x="20705" y="18874"/>
                  </a:lnTo>
                  <a:lnTo>
                    <a:pt x="18118" y="10965"/>
                  </a:lnTo>
                  <a:lnTo>
                    <a:pt x="15078" y="10165"/>
                  </a:lnTo>
                  <a:lnTo>
                    <a:pt x="8603" y="9562"/>
                  </a:lnTo>
                  <a:lnTo>
                    <a:pt x="8204" y="116"/>
                  </a:lnTo>
                  <a:lnTo>
                    <a:pt x="0" y="10"/>
                  </a:lnTo>
                  <a:lnTo>
                    <a:pt x="46907" y="0"/>
                  </a:lnTo>
                  <a:lnTo>
                    <a:pt x="68561" y="0"/>
                  </a:lnTo>
                  <a:lnTo>
                    <a:pt x="74892" y="2822"/>
                  </a:lnTo>
                  <a:lnTo>
                    <a:pt x="81233" y="6546"/>
                  </a:lnTo>
                  <a:lnTo>
                    <a:pt x="93927" y="8936"/>
                  </a:lnTo>
                  <a:lnTo>
                    <a:pt x="139173" y="9518"/>
                  </a:lnTo>
                  <a:lnTo>
                    <a:pt x="183812" y="9525"/>
                  </a:lnTo>
                  <a:lnTo>
                    <a:pt x="227334" y="9525"/>
                  </a:lnTo>
                  <a:lnTo>
                    <a:pt x="272590" y="9525"/>
                  </a:lnTo>
                  <a:lnTo>
                    <a:pt x="315555" y="9525"/>
                  </a:lnTo>
                  <a:lnTo>
                    <a:pt x="361895" y="9525"/>
                  </a:lnTo>
                  <a:lnTo>
                    <a:pt x="402161" y="10583"/>
                  </a:lnTo>
                  <a:lnTo>
                    <a:pt x="438827" y="18461"/>
                  </a:lnTo>
                  <a:lnTo>
                    <a:pt x="481158" y="19027"/>
                  </a:lnTo>
                  <a:lnTo>
                    <a:pt x="526688" y="20108"/>
                  </a:lnTo>
                  <a:lnTo>
                    <a:pt x="557364" y="27692"/>
                  </a:lnTo>
                  <a:lnTo>
                    <a:pt x="604985" y="28552"/>
                  </a:lnTo>
                  <a:lnTo>
                    <a:pt x="649455" y="28574"/>
                  </a:lnTo>
                  <a:lnTo>
                    <a:pt x="695815" y="28575"/>
                  </a:lnTo>
                  <a:lnTo>
                    <a:pt x="739905" y="37708"/>
                  </a:lnTo>
                  <a:lnTo>
                    <a:pt x="787208" y="38095"/>
                  </a:lnTo>
                  <a:lnTo>
                    <a:pt x="833694" y="38100"/>
                  </a:lnTo>
                  <a:lnTo>
                    <a:pt x="878151" y="38100"/>
                  </a:lnTo>
                  <a:lnTo>
                    <a:pt x="898525" y="38100"/>
                  </a:lnTo>
                  <a:lnTo>
                    <a:pt x="904140" y="35278"/>
                  </a:lnTo>
                  <a:lnTo>
                    <a:pt x="910163" y="31554"/>
                  </a:lnTo>
                  <a:lnTo>
                    <a:pt x="922653" y="29164"/>
                  </a:lnTo>
                  <a:lnTo>
                    <a:pt x="970030" y="28576"/>
                  </a:lnTo>
                  <a:lnTo>
                    <a:pt x="1016087" y="28575"/>
                  </a:lnTo>
                  <a:lnTo>
                    <a:pt x="1063207" y="28575"/>
                  </a:lnTo>
                  <a:lnTo>
                    <a:pt x="1069053" y="28575"/>
                  </a:lnTo>
                  <a:lnTo>
                    <a:pt x="1075180" y="31397"/>
                  </a:lnTo>
                  <a:lnTo>
                    <a:pt x="1081431" y="35121"/>
                  </a:lnTo>
                  <a:lnTo>
                    <a:pt x="1092180" y="37708"/>
                  </a:lnTo>
                  <a:lnTo>
                    <a:pt x="1138765" y="38100"/>
                  </a:lnTo>
                  <a:lnTo>
                    <a:pt x="1184276" y="38100"/>
                  </a:lnTo>
                  <a:lnTo>
                    <a:pt x="1230579" y="38100"/>
                  </a:lnTo>
                  <a:lnTo>
                    <a:pt x="1241426" y="38100"/>
                  </a:lnTo>
                  <a:lnTo>
                    <a:pt x="1243101" y="37042"/>
                  </a:lnTo>
                  <a:lnTo>
                    <a:pt x="1244218" y="35278"/>
                  </a:lnTo>
                  <a:lnTo>
                    <a:pt x="1246451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SMARTInkShape-1407"/>
          <p:cNvSpPr/>
          <p:nvPr>
            <p:custDataLst>
              <p:tags r:id="rId1"/>
            </p:custDataLst>
          </p:nvPr>
        </p:nvSpPr>
        <p:spPr>
          <a:xfrm>
            <a:off x="2333629" y="2571761"/>
            <a:ext cx="219072" cy="247236"/>
          </a:xfrm>
          <a:custGeom>
            <a:avLst/>
            <a:gdLst/>
            <a:ahLst/>
            <a:cxnLst/>
            <a:rect l="0" t="0" r="0" b="0"/>
            <a:pathLst>
              <a:path w="219072" h="247236">
                <a:moveTo>
                  <a:pt x="85721" y="95239"/>
                </a:moveTo>
                <a:lnTo>
                  <a:pt x="85721" y="95239"/>
                </a:lnTo>
                <a:lnTo>
                  <a:pt x="85721" y="90183"/>
                </a:lnTo>
                <a:lnTo>
                  <a:pt x="88543" y="84878"/>
                </a:lnTo>
                <a:lnTo>
                  <a:pt x="92267" y="78993"/>
                </a:lnTo>
                <a:lnTo>
                  <a:pt x="94657" y="66591"/>
                </a:lnTo>
                <a:lnTo>
                  <a:pt x="95211" y="28033"/>
                </a:lnTo>
                <a:lnTo>
                  <a:pt x="96281" y="25035"/>
                </a:lnTo>
                <a:lnTo>
                  <a:pt x="98053" y="23036"/>
                </a:lnTo>
                <a:lnTo>
                  <a:pt x="100292" y="21704"/>
                </a:lnTo>
                <a:lnTo>
                  <a:pt x="101785" y="19757"/>
                </a:lnTo>
                <a:lnTo>
                  <a:pt x="104655" y="9975"/>
                </a:lnTo>
                <a:lnTo>
                  <a:pt x="104736" y="4594"/>
                </a:lnTo>
                <a:lnTo>
                  <a:pt x="103690" y="3059"/>
                </a:lnTo>
                <a:lnTo>
                  <a:pt x="101933" y="2036"/>
                </a:lnTo>
                <a:lnTo>
                  <a:pt x="95281" y="0"/>
                </a:lnTo>
                <a:lnTo>
                  <a:pt x="95249" y="8191"/>
                </a:lnTo>
                <a:lnTo>
                  <a:pt x="88700" y="16857"/>
                </a:lnTo>
                <a:lnTo>
                  <a:pt x="85545" y="25683"/>
                </a:lnTo>
                <a:lnTo>
                  <a:pt x="60234" y="70218"/>
                </a:lnTo>
                <a:lnTo>
                  <a:pt x="34917" y="112453"/>
                </a:lnTo>
                <a:lnTo>
                  <a:pt x="23278" y="136779"/>
                </a:lnTo>
                <a:lnTo>
                  <a:pt x="19242" y="154584"/>
                </a:lnTo>
                <a:lnTo>
                  <a:pt x="11813" y="167033"/>
                </a:lnTo>
                <a:lnTo>
                  <a:pt x="3968" y="177424"/>
                </a:lnTo>
                <a:lnTo>
                  <a:pt x="1173" y="187206"/>
                </a:lnTo>
                <a:lnTo>
                  <a:pt x="0" y="226707"/>
                </a:lnTo>
                <a:lnTo>
                  <a:pt x="8198" y="236625"/>
                </a:lnTo>
                <a:lnTo>
                  <a:pt x="11755" y="237453"/>
                </a:lnTo>
                <a:lnTo>
                  <a:pt x="14185" y="237673"/>
                </a:lnTo>
                <a:lnTo>
                  <a:pt x="19708" y="240740"/>
                </a:lnTo>
                <a:lnTo>
                  <a:pt x="25690" y="244573"/>
                </a:lnTo>
                <a:lnTo>
                  <a:pt x="35008" y="246730"/>
                </a:lnTo>
                <a:lnTo>
                  <a:pt x="41310" y="247235"/>
                </a:lnTo>
                <a:lnTo>
                  <a:pt x="47638" y="244637"/>
                </a:lnTo>
                <a:lnTo>
                  <a:pt x="53979" y="241014"/>
                </a:lnTo>
                <a:lnTo>
                  <a:pt x="66673" y="238687"/>
                </a:lnTo>
                <a:lnTo>
                  <a:pt x="74080" y="237310"/>
                </a:lnTo>
                <a:lnTo>
                  <a:pt x="121661" y="221229"/>
                </a:lnTo>
                <a:lnTo>
                  <a:pt x="129211" y="218968"/>
                </a:lnTo>
                <a:lnTo>
                  <a:pt x="170841" y="193255"/>
                </a:lnTo>
                <a:lnTo>
                  <a:pt x="177527" y="190660"/>
                </a:lnTo>
                <a:lnTo>
                  <a:pt x="200005" y="174085"/>
                </a:lnTo>
                <a:lnTo>
                  <a:pt x="203185" y="173203"/>
                </a:lnTo>
                <a:lnTo>
                  <a:pt x="205305" y="171557"/>
                </a:lnTo>
                <a:lnTo>
                  <a:pt x="219071" y="15238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SMARTInkShape-Group247"/>
          <p:cNvGrpSpPr/>
          <p:nvPr/>
        </p:nvGrpSpPr>
        <p:grpSpPr>
          <a:xfrm>
            <a:off x="4506688" y="1543051"/>
            <a:ext cx="208177" cy="303465"/>
            <a:chOff x="4506688" y="1543051"/>
            <a:chExt cx="208177" cy="303465"/>
          </a:xfrm>
        </p:grpSpPr>
        <p:sp>
          <p:nvSpPr>
            <p:cNvPr id="13" name="SMARTInkShape-1408"/>
            <p:cNvSpPr/>
            <p:nvPr>
              <p:custDataLst>
                <p:tags r:id="rId227"/>
              </p:custDataLst>
            </p:nvPr>
          </p:nvSpPr>
          <p:spPr>
            <a:xfrm>
              <a:off x="4514853" y="1771653"/>
              <a:ext cx="200012" cy="74863"/>
            </a:xfrm>
            <a:custGeom>
              <a:avLst/>
              <a:gdLst/>
              <a:ahLst/>
              <a:cxnLst/>
              <a:rect l="0" t="0" r="0" b="0"/>
              <a:pathLst>
                <a:path w="200012" h="74863">
                  <a:moveTo>
                    <a:pt x="19047" y="28572"/>
                  </a:moveTo>
                  <a:lnTo>
                    <a:pt x="19047" y="28572"/>
                  </a:lnTo>
                  <a:lnTo>
                    <a:pt x="13991" y="28572"/>
                  </a:lnTo>
                  <a:lnTo>
                    <a:pt x="12502" y="29630"/>
                  </a:lnTo>
                  <a:lnTo>
                    <a:pt x="11508" y="31394"/>
                  </a:lnTo>
                  <a:lnTo>
                    <a:pt x="9638" y="37705"/>
                  </a:lnTo>
                  <a:lnTo>
                    <a:pt x="0" y="38097"/>
                  </a:lnTo>
                  <a:lnTo>
                    <a:pt x="9488" y="47588"/>
                  </a:lnTo>
                  <a:lnTo>
                    <a:pt x="9522" y="74862"/>
                  </a:lnTo>
                  <a:lnTo>
                    <a:pt x="9522" y="70745"/>
                  </a:lnTo>
                  <a:lnTo>
                    <a:pt x="10580" y="69387"/>
                  </a:lnTo>
                  <a:lnTo>
                    <a:pt x="14578" y="67879"/>
                  </a:lnTo>
                  <a:lnTo>
                    <a:pt x="40993" y="63897"/>
                  </a:lnTo>
                  <a:lnTo>
                    <a:pt x="66090" y="54917"/>
                  </a:lnTo>
                  <a:lnTo>
                    <a:pt x="69459" y="52485"/>
                  </a:lnTo>
                  <a:lnTo>
                    <a:pt x="78846" y="49783"/>
                  </a:lnTo>
                  <a:lnTo>
                    <a:pt x="89016" y="47524"/>
                  </a:lnTo>
                  <a:lnTo>
                    <a:pt x="101750" y="41361"/>
                  </a:lnTo>
                  <a:lnTo>
                    <a:pt x="149065" y="29934"/>
                  </a:lnTo>
                  <a:lnTo>
                    <a:pt x="169858" y="21212"/>
                  </a:lnTo>
                  <a:lnTo>
                    <a:pt x="173563" y="20491"/>
                  </a:lnTo>
                  <a:lnTo>
                    <a:pt x="176033" y="18951"/>
                  </a:lnTo>
                  <a:lnTo>
                    <a:pt x="177679" y="16866"/>
                  </a:lnTo>
                  <a:lnTo>
                    <a:pt x="178777" y="14418"/>
                  </a:lnTo>
                  <a:lnTo>
                    <a:pt x="180567" y="12786"/>
                  </a:lnTo>
                  <a:lnTo>
                    <a:pt x="185378" y="10973"/>
                  </a:lnTo>
                  <a:lnTo>
                    <a:pt x="187084" y="9431"/>
                  </a:lnTo>
                  <a:lnTo>
                    <a:pt x="188980" y="4895"/>
                  </a:lnTo>
                  <a:lnTo>
                    <a:pt x="190544" y="3262"/>
                  </a:lnTo>
                  <a:lnTo>
                    <a:pt x="200011" y="0"/>
                  </a:lnTo>
                  <a:lnTo>
                    <a:pt x="190889" y="9130"/>
                  </a:lnTo>
                  <a:lnTo>
                    <a:pt x="190497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409"/>
            <p:cNvSpPr/>
            <p:nvPr>
              <p:custDataLst>
                <p:tags r:id="rId228"/>
              </p:custDataLst>
            </p:nvPr>
          </p:nvSpPr>
          <p:spPr>
            <a:xfrm>
              <a:off x="4506688" y="1543051"/>
              <a:ext cx="208154" cy="281602"/>
            </a:xfrm>
            <a:custGeom>
              <a:avLst/>
              <a:gdLst/>
              <a:ahLst/>
              <a:cxnLst/>
              <a:rect l="0" t="0" r="0" b="0"/>
              <a:pathLst>
                <a:path w="208154" h="281602">
                  <a:moveTo>
                    <a:pt x="189137" y="28574"/>
                  </a:moveTo>
                  <a:lnTo>
                    <a:pt x="189137" y="28574"/>
                  </a:lnTo>
                  <a:lnTo>
                    <a:pt x="189137" y="19049"/>
                  </a:lnTo>
                  <a:lnTo>
                    <a:pt x="179622" y="28564"/>
                  </a:lnTo>
                  <a:lnTo>
                    <a:pt x="194193" y="28574"/>
                  </a:lnTo>
                  <a:lnTo>
                    <a:pt x="195682" y="27516"/>
                  </a:lnTo>
                  <a:lnTo>
                    <a:pt x="196676" y="25752"/>
                  </a:lnTo>
                  <a:lnTo>
                    <a:pt x="198628" y="19165"/>
                  </a:lnTo>
                  <a:lnTo>
                    <a:pt x="208153" y="9559"/>
                  </a:lnTo>
                  <a:lnTo>
                    <a:pt x="198778" y="115"/>
                  </a:lnTo>
                  <a:lnTo>
                    <a:pt x="181053" y="0"/>
                  </a:lnTo>
                  <a:lnTo>
                    <a:pt x="171538" y="8200"/>
                  </a:lnTo>
                  <a:lnTo>
                    <a:pt x="162013" y="9408"/>
                  </a:lnTo>
                  <a:lnTo>
                    <a:pt x="161529" y="10505"/>
                  </a:lnTo>
                  <a:lnTo>
                    <a:pt x="160992" y="14546"/>
                  </a:lnTo>
                  <a:lnTo>
                    <a:pt x="159790" y="16047"/>
                  </a:lnTo>
                  <a:lnTo>
                    <a:pt x="151441" y="18932"/>
                  </a:lnTo>
                  <a:lnTo>
                    <a:pt x="142872" y="19039"/>
                  </a:lnTo>
                  <a:lnTo>
                    <a:pt x="142419" y="20100"/>
                  </a:lnTo>
                  <a:lnTo>
                    <a:pt x="141512" y="28574"/>
                  </a:lnTo>
                  <a:lnTo>
                    <a:pt x="151027" y="28574"/>
                  </a:lnTo>
                  <a:lnTo>
                    <a:pt x="151034" y="23518"/>
                  </a:lnTo>
                  <a:lnTo>
                    <a:pt x="152093" y="22028"/>
                  </a:lnTo>
                  <a:lnTo>
                    <a:pt x="153857" y="21035"/>
                  </a:lnTo>
                  <a:lnTo>
                    <a:pt x="160446" y="19083"/>
                  </a:lnTo>
                  <a:lnTo>
                    <a:pt x="169970" y="19049"/>
                  </a:lnTo>
                  <a:lnTo>
                    <a:pt x="179578" y="28540"/>
                  </a:lnTo>
                  <a:lnTo>
                    <a:pt x="151037" y="28574"/>
                  </a:lnTo>
                  <a:lnTo>
                    <a:pt x="145981" y="33630"/>
                  </a:lnTo>
                  <a:lnTo>
                    <a:pt x="143498" y="38935"/>
                  </a:lnTo>
                  <a:lnTo>
                    <a:pt x="142836" y="41831"/>
                  </a:lnTo>
                  <a:lnTo>
                    <a:pt x="134147" y="57223"/>
                  </a:lnTo>
                  <a:lnTo>
                    <a:pt x="133427" y="60373"/>
                  </a:lnTo>
                  <a:lnTo>
                    <a:pt x="109634" y="102158"/>
                  </a:lnTo>
                  <a:lnTo>
                    <a:pt x="100533" y="111725"/>
                  </a:lnTo>
                  <a:lnTo>
                    <a:pt x="90491" y="120563"/>
                  </a:lnTo>
                  <a:lnTo>
                    <a:pt x="65484" y="162105"/>
                  </a:lnTo>
                  <a:lnTo>
                    <a:pt x="53016" y="181028"/>
                  </a:lnTo>
                  <a:lnTo>
                    <a:pt x="24432" y="217226"/>
                  </a:lnTo>
                  <a:lnTo>
                    <a:pt x="9661" y="250693"/>
                  </a:lnTo>
                  <a:lnTo>
                    <a:pt x="7399" y="263498"/>
                  </a:lnTo>
                  <a:lnTo>
                    <a:pt x="0" y="274339"/>
                  </a:lnTo>
                  <a:lnTo>
                    <a:pt x="604" y="274967"/>
                  </a:lnTo>
                  <a:lnTo>
                    <a:pt x="6511" y="276910"/>
                  </a:lnTo>
                  <a:lnTo>
                    <a:pt x="12013" y="281115"/>
                  </a:lnTo>
                  <a:lnTo>
                    <a:pt x="13905" y="281601"/>
                  </a:lnTo>
                  <a:lnTo>
                    <a:pt x="15166" y="280867"/>
                  </a:lnTo>
                  <a:lnTo>
                    <a:pt x="16005" y="279319"/>
                  </a:lnTo>
                  <a:lnTo>
                    <a:pt x="17625" y="278288"/>
                  </a:lnTo>
                  <a:lnTo>
                    <a:pt x="40382" y="268801"/>
                  </a:lnTo>
                  <a:lnTo>
                    <a:pt x="55787" y="2571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SMARTInkShape-1410"/>
          <p:cNvSpPr/>
          <p:nvPr>
            <p:custDataLst>
              <p:tags r:id="rId2"/>
            </p:custDataLst>
          </p:nvPr>
        </p:nvSpPr>
        <p:spPr>
          <a:xfrm>
            <a:off x="4534079" y="2705100"/>
            <a:ext cx="304622" cy="218909"/>
          </a:xfrm>
          <a:custGeom>
            <a:avLst/>
            <a:gdLst/>
            <a:ahLst/>
            <a:cxnLst/>
            <a:rect l="0" t="0" r="0" b="0"/>
            <a:pathLst>
              <a:path w="304622" h="218909">
                <a:moveTo>
                  <a:pt x="180796" y="9525"/>
                </a:moveTo>
                <a:lnTo>
                  <a:pt x="180796" y="9525"/>
                </a:lnTo>
                <a:lnTo>
                  <a:pt x="189928" y="9525"/>
                </a:lnTo>
                <a:lnTo>
                  <a:pt x="190321" y="0"/>
                </a:lnTo>
                <a:lnTo>
                  <a:pt x="190321" y="18934"/>
                </a:lnTo>
                <a:lnTo>
                  <a:pt x="208944" y="19050"/>
                </a:lnTo>
                <a:lnTo>
                  <a:pt x="209368" y="9641"/>
                </a:lnTo>
                <a:lnTo>
                  <a:pt x="186705" y="9526"/>
                </a:lnTo>
                <a:lnTo>
                  <a:pt x="180600" y="12348"/>
                </a:lnTo>
                <a:lnTo>
                  <a:pt x="138264" y="45541"/>
                </a:lnTo>
                <a:lnTo>
                  <a:pt x="94998" y="85975"/>
                </a:lnTo>
                <a:lnTo>
                  <a:pt x="50617" y="130190"/>
                </a:lnTo>
                <a:lnTo>
                  <a:pt x="13775" y="173568"/>
                </a:lnTo>
                <a:lnTo>
                  <a:pt x="4426" y="186071"/>
                </a:lnTo>
                <a:lnTo>
                  <a:pt x="1185" y="196479"/>
                </a:lnTo>
                <a:lnTo>
                  <a:pt x="0" y="212676"/>
                </a:lnTo>
                <a:lnTo>
                  <a:pt x="2057" y="214809"/>
                </a:lnTo>
                <a:lnTo>
                  <a:pt x="9987" y="217179"/>
                </a:lnTo>
                <a:lnTo>
                  <a:pt x="39550" y="218908"/>
                </a:lnTo>
                <a:lnTo>
                  <a:pt x="81468" y="210859"/>
                </a:lnTo>
                <a:lnTo>
                  <a:pt x="124363" y="199361"/>
                </a:lnTo>
                <a:lnTo>
                  <a:pt x="170307" y="190609"/>
                </a:lnTo>
                <a:lnTo>
                  <a:pt x="210707" y="177396"/>
                </a:lnTo>
                <a:lnTo>
                  <a:pt x="253381" y="166916"/>
                </a:lnTo>
                <a:lnTo>
                  <a:pt x="275152" y="162582"/>
                </a:lnTo>
                <a:lnTo>
                  <a:pt x="304621" y="1619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8" name="SMARTInkShape-Group249"/>
          <p:cNvGrpSpPr/>
          <p:nvPr/>
        </p:nvGrpSpPr>
        <p:grpSpPr>
          <a:xfrm>
            <a:off x="1613144" y="3106033"/>
            <a:ext cx="2387357" cy="951045"/>
            <a:chOff x="1613144" y="3106033"/>
            <a:chExt cx="2387357" cy="951045"/>
          </a:xfrm>
        </p:grpSpPr>
        <p:sp>
          <p:nvSpPr>
            <p:cNvPr id="17" name="SMARTInkShape-1411"/>
            <p:cNvSpPr/>
            <p:nvPr>
              <p:custDataLst>
                <p:tags r:id="rId206"/>
              </p:custDataLst>
            </p:nvPr>
          </p:nvSpPr>
          <p:spPr>
            <a:xfrm>
              <a:off x="2095538" y="3752864"/>
              <a:ext cx="57113" cy="257030"/>
            </a:xfrm>
            <a:custGeom>
              <a:avLst/>
              <a:gdLst/>
              <a:ahLst/>
              <a:cxnLst/>
              <a:rect l="0" t="0" r="0" b="0"/>
              <a:pathLst>
                <a:path w="57113" h="257030">
                  <a:moveTo>
                    <a:pt x="57112" y="28561"/>
                  </a:moveTo>
                  <a:lnTo>
                    <a:pt x="57112" y="28561"/>
                  </a:lnTo>
                  <a:lnTo>
                    <a:pt x="57112" y="0"/>
                  </a:lnTo>
                  <a:lnTo>
                    <a:pt x="57112" y="22376"/>
                  </a:lnTo>
                  <a:lnTo>
                    <a:pt x="48176" y="66915"/>
                  </a:lnTo>
                  <a:lnTo>
                    <a:pt x="44939" y="88608"/>
                  </a:lnTo>
                  <a:lnTo>
                    <a:pt x="31363" y="132659"/>
                  </a:lnTo>
                  <a:lnTo>
                    <a:pt x="21765" y="163973"/>
                  </a:lnTo>
                  <a:lnTo>
                    <a:pt x="17006" y="188275"/>
                  </a:lnTo>
                  <a:lnTo>
                    <a:pt x="11715" y="208881"/>
                  </a:lnTo>
                  <a:lnTo>
                    <a:pt x="9419" y="220886"/>
                  </a:lnTo>
                  <a:lnTo>
                    <a:pt x="393" y="245578"/>
                  </a:lnTo>
                  <a:lnTo>
                    <a:pt x="0" y="255656"/>
                  </a:lnTo>
                  <a:lnTo>
                    <a:pt x="1046" y="256158"/>
                  </a:lnTo>
                  <a:lnTo>
                    <a:pt x="13223" y="257029"/>
                  </a:lnTo>
                  <a:lnTo>
                    <a:pt x="15153" y="256015"/>
                  </a:lnTo>
                  <a:lnTo>
                    <a:pt x="16439" y="254280"/>
                  </a:lnTo>
                  <a:lnTo>
                    <a:pt x="19012" y="2476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412"/>
            <p:cNvSpPr/>
            <p:nvPr>
              <p:custDataLst>
                <p:tags r:id="rId207"/>
              </p:custDataLst>
            </p:nvPr>
          </p:nvSpPr>
          <p:spPr>
            <a:xfrm>
              <a:off x="1962207" y="3800880"/>
              <a:ext cx="47569" cy="185680"/>
            </a:xfrm>
            <a:custGeom>
              <a:avLst/>
              <a:gdLst/>
              <a:ahLst/>
              <a:cxnLst/>
              <a:rect l="0" t="0" r="0" b="0"/>
              <a:pathLst>
                <a:path w="47569" h="185680">
                  <a:moveTo>
                    <a:pt x="47568" y="28170"/>
                  </a:moveTo>
                  <a:lnTo>
                    <a:pt x="47568" y="28170"/>
                  </a:lnTo>
                  <a:lnTo>
                    <a:pt x="47568" y="14913"/>
                  </a:lnTo>
                  <a:lnTo>
                    <a:pt x="46510" y="12982"/>
                  </a:lnTo>
                  <a:lnTo>
                    <a:pt x="44746" y="11695"/>
                  </a:lnTo>
                  <a:lnTo>
                    <a:pt x="39367" y="9628"/>
                  </a:lnTo>
                  <a:lnTo>
                    <a:pt x="38632" y="6524"/>
                  </a:lnTo>
                  <a:lnTo>
                    <a:pt x="38078" y="0"/>
                  </a:lnTo>
                  <a:lnTo>
                    <a:pt x="38053" y="4772"/>
                  </a:lnTo>
                  <a:lnTo>
                    <a:pt x="36992" y="6221"/>
                  </a:lnTo>
                  <a:lnTo>
                    <a:pt x="32990" y="7831"/>
                  </a:lnTo>
                  <a:lnTo>
                    <a:pt x="31499" y="9320"/>
                  </a:lnTo>
                  <a:lnTo>
                    <a:pt x="26284" y="19311"/>
                  </a:lnTo>
                  <a:lnTo>
                    <a:pt x="22234" y="25291"/>
                  </a:lnTo>
                  <a:lnTo>
                    <a:pt x="18895" y="34608"/>
                  </a:lnTo>
                  <a:lnTo>
                    <a:pt x="12732" y="45129"/>
                  </a:lnTo>
                  <a:lnTo>
                    <a:pt x="1394" y="91836"/>
                  </a:lnTo>
                  <a:lnTo>
                    <a:pt x="0" y="134938"/>
                  </a:lnTo>
                  <a:lnTo>
                    <a:pt x="1027" y="145472"/>
                  </a:lnTo>
                  <a:lnTo>
                    <a:pt x="11703" y="170849"/>
                  </a:lnTo>
                  <a:lnTo>
                    <a:pt x="23623" y="185058"/>
                  </a:lnTo>
                  <a:lnTo>
                    <a:pt x="26313" y="185679"/>
                  </a:lnTo>
                  <a:lnTo>
                    <a:pt x="29165" y="185034"/>
                  </a:lnTo>
                  <a:lnTo>
                    <a:pt x="38043" y="1805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413"/>
            <p:cNvSpPr/>
            <p:nvPr>
              <p:custDataLst>
                <p:tags r:id="rId208"/>
              </p:custDataLst>
            </p:nvPr>
          </p:nvSpPr>
          <p:spPr>
            <a:xfrm>
              <a:off x="1886070" y="3876675"/>
              <a:ext cx="123706" cy="28576"/>
            </a:xfrm>
            <a:custGeom>
              <a:avLst/>
              <a:gdLst/>
              <a:ahLst/>
              <a:cxnLst/>
              <a:rect l="0" t="0" r="0" b="0"/>
              <a:pathLst>
                <a:path w="123706" h="28576">
                  <a:moveTo>
                    <a:pt x="28455" y="28575"/>
                  </a:moveTo>
                  <a:lnTo>
                    <a:pt x="28455" y="28575"/>
                  </a:lnTo>
                  <a:lnTo>
                    <a:pt x="0" y="28575"/>
                  </a:lnTo>
                  <a:lnTo>
                    <a:pt x="17217" y="28575"/>
                  </a:lnTo>
                  <a:lnTo>
                    <a:pt x="27254" y="22029"/>
                  </a:lnTo>
                  <a:lnTo>
                    <a:pt x="74681" y="14028"/>
                  </a:lnTo>
                  <a:lnTo>
                    <a:pt x="91051" y="10414"/>
                  </a:lnTo>
                  <a:lnTo>
                    <a:pt x="107711" y="9642"/>
                  </a:lnTo>
                  <a:lnTo>
                    <a:pt x="114127" y="6755"/>
                  </a:lnTo>
                  <a:lnTo>
                    <a:pt x="12370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414"/>
            <p:cNvSpPr/>
            <p:nvPr>
              <p:custDataLst>
                <p:tags r:id="rId209"/>
              </p:custDataLst>
            </p:nvPr>
          </p:nvSpPr>
          <p:spPr>
            <a:xfrm>
              <a:off x="1809750" y="3924300"/>
              <a:ext cx="19051" cy="104724"/>
            </a:xfrm>
            <a:custGeom>
              <a:avLst/>
              <a:gdLst/>
              <a:ahLst/>
              <a:cxnLst/>
              <a:rect l="0" t="0" r="0" b="0"/>
              <a:pathLst>
                <a:path w="19051" h="104724">
                  <a:moveTo>
                    <a:pt x="9525" y="0"/>
                  </a:moveTo>
                  <a:lnTo>
                    <a:pt x="9525" y="0"/>
                  </a:lnTo>
                  <a:lnTo>
                    <a:pt x="17726" y="0"/>
                  </a:lnTo>
                  <a:lnTo>
                    <a:pt x="9883" y="0"/>
                  </a:lnTo>
                  <a:lnTo>
                    <a:pt x="9557" y="8201"/>
                  </a:lnTo>
                  <a:lnTo>
                    <a:pt x="8488" y="8642"/>
                  </a:lnTo>
                  <a:lnTo>
                    <a:pt x="393" y="9491"/>
                  </a:lnTo>
                  <a:lnTo>
                    <a:pt x="1" y="53985"/>
                  </a:lnTo>
                  <a:lnTo>
                    <a:pt x="0" y="100280"/>
                  </a:lnTo>
                  <a:lnTo>
                    <a:pt x="0" y="104600"/>
                  </a:lnTo>
                  <a:lnTo>
                    <a:pt x="5057" y="104723"/>
                  </a:lnTo>
                  <a:lnTo>
                    <a:pt x="10361" y="101930"/>
                  </a:lnTo>
                  <a:lnTo>
                    <a:pt x="19050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415"/>
            <p:cNvSpPr/>
            <p:nvPr>
              <p:custDataLst>
                <p:tags r:id="rId210"/>
              </p:custDataLst>
            </p:nvPr>
          </p:nvSpPr>
          <p:spPr>
            <a:xfrm>
              <a:off x="1638346" y="3781435"/>
              <a:ext cx="114255" cy="200007"/>
            </a:xfrm>
            <a:custGeom>
              <a:avLst/>
              <a:gdLst/>
              <a:ahLst/>
              <a:cxnLst/>
              <a:rect l="0" t="0" r="0" b="0"/>
              <a:pathLst>
                <a:path w="114255" h="200007">
                  <a:moveTo>
                    <a:pt x="19004" y="66665"/>
                  </a:moveTo>
                  <a:lnTo>
                    <a:pt x="19004" y="66665"/>
                  </a:lnTo>
                  <a:lnTo>
                    <a:pt x="19004" y="53408"/>
                  </a:lnTo>
                  <a:lnTo>
                    <a:pt x="16182" y="47367"/>
                  </a:lnTo>
                  <a:lnTo>
                    <a:pt x="12458" y="41155"/>
                  </a:lnTo>
                  <a:lnTo>
                    <a:pt x="9595" y="29118"/>
                  </a:lnTo>
                  <a:lnTo>
                    <a:pt x="9480" y="19161"/>
                  </a:lnTo>
                  <a:lnTo>
                    <a:pt x="17680" y="10849"/>
                  </a:lnTo>
                  <a:lnTo>
                    <a:pt x="23668" y="9911"/>
                  </a:lnTo>
                  <a:lnTo>
                    <a:pt x="32145" y="9632"/>
                  </a:lnTo>
                  <a:lnTo>
                    <a:pt x="38250" y="6745"/>
                  </a:lnTo>
                  <a:lnTo>
                    <a:pt x="44491" y="2992"/>
                  </a:lnTo>
                  <a:lnTo>
                    <a:pt x="57121" y="583"/>
                  </a:lnTo>
                  <a:lnTo>
                    <a:pt x="83798" y="0"/>
                  </a:lnTo>
                  <a:lnTo>
                    <a:pt x="93715" y="8192"/>
                  </a:lnTo>
                  <a:lnTo>
                    <a:pt x="99819" y="9123"/>
                  </a:lnTo>
                  <a:lnTo>
                    <a:pt x="101456" y="10312"/>
                  </a:lnTo>
                  <a:lnTo>
                    <a:pt x="102547" y="12163"/>
                  </a:lnTo>
                  <a:lnTo>
                    <a:pt x="104082" y="19824"/>
                  </a:lnTo>
                  <a:lnTo>
                    <a:pt x="104298" y="22738"/>
                  </a:lnTo>
                  <a:lnTo>
                    <a:pt x="101715" y="28798"/>
                  </a:lnTo>
                  <a:lnTo>
                    <a:pt x="98098" y="35018"/>
                  </a:lnTo>
                  <a:lnTo>
                    <a:pt x="95003" y="44471"/>
                  </a:lnTo>
                  <a:lnTo>
                    <a:pt x="78778" y="66667"/>
                  </a:lnTo>
                  <a:lnTo>
                    <a:pt x="76262" y="73016"/>
                  </a:lnTo>
                  <a:lnTo>
                    <a:pt x="50674" y="107078"/>
                  </a:lnTo>
                  <a:lnTo>
                    <a:pt x="25350" y="127266"/>
                  </a:lnTo>
                  <a:lnTo>
                    <a:pt x="21825" y="133462"/>
                  </a:lnTo>
                  <a:lnTo>
                    <a:pt x="19199" y="139744"/>
                  </a:lnTo>
                  <a:lnTo>
                    <a:pt x="1719" y="160036"/>
                  </a:lnTo>
                  <a:lnTo>
                    <a:pt x="739" y="163902"/>
                  </a:lnTo>
                  <a:lnTo>
                    <a:pt x="0" y="179200"/>
                  </a:lnTo>
                  <a:lnTo>
                    <a:pt x="6509" y="188221"/>
                  </a:lnTo>
                  <a:lnTo>
                    <a:pt x="8159" y="194067"/>
                  </a:lnTo>
                  <a:lnTo>
                    <a:pt x="9657" y="196050"/>
                  </a:lnTo>
                  <a:lnTo>
                    <a:pt x="14144" y="198253"/>
                  </a:lnTo>
                  <a:lnTo>
                    <a:pt x="60483" y="200006"/>
                  </a:lnTo>
                  <a:lnTo>
                    <a:pt x="89848" y="198956"/>
                  </a:lnTo>
                  <a:lnTo>
                    <a:pt x="114254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416"/>
            <p:cNvSpPr/>
            <p:nvPr>
              <p:custDataLst>
                <p:tags r:id="rId211"/>
              </p:custDataLst>
            </p:nvPr>
          </p:nvSpPr>
          <p:spPr>
            <a:xfrm>
              <a:off x="1613144" y="3762378"/>
              <a:ext cx="82307" cy="294700"/>
            </a:xfrm>
            <a:custGeom>
              <a:avLst/>
              <a:gdLst/>
              <a:ahLst/>
              <a:cxnLst/>
              <a:rect l="0" t="0" r="0" b="0"/>
              <a:pathLst>
                <a:path w="82307" h="294700">
                  <a:moveTo>
                    <a:pt x="82306" y="9522"/>
                  </a:moveTo>
                  <a:lnTo>
                    <a:pt x="82306" y="9522"/>
                  </a:lnTo>
                  <a:lnTo>
                    <a:pt x="77249" y="9522"/>
                  </a:lnTo>
                  <a:lnTo>
                    <a:pt x="75760" y="8464"/>
                  </a:lnTo>
                  <a:lnTo>
                    <a:pt x="74767" y="6700"/>
                  </a:lnTo>
                  <a:lnTo>
                    <a:pt x="72782" y="0"/>
                  </a:lnTo>
                  <a:lnTo>
                    <a:pt x="72781" y="13255"/>
                  </a:lnTo>
                  <a:lnTo>
                    <a:pt x="69959" y="19295"/>
                  </a:lnTo>
                  <a:lnTo>
                    <a:pt x="66235" y="25507"/>
                  </a:lnTo>
                  <a:lnTo>
                    <a:pt x="53633" y="71280"/>
                  </a:lnTo>
                  <a:lnTo>
                    <a:pt x="45656" y="114904"/>
                  </a:lnTo>
                  <a:lnTo>
                    <a:pt x="34036" y="154463"/>
                  </a:lnTo>
                  <a:lnTo>
                    <a:pt x="18721" y="193748"/>
                  </a:lnTo>
                  <a:lnTo>
                    <a:pt x="8911" y="226417"/>
                  </a:lnTo>
                  <a:lnTo>
                    <a:pt x="5157" y="271708"/>
                  </a:lnTo>
                  <a:lnTo>
                    <a:pt x="1098" y="278802"/>
                  </a:lnTo>
                  <a:lnTo>
                    <a:pt x="651" y="282175"/>
                  </a:lnTo>
                  <a:lnTo>
                    <a:pt x="2976" y="288746"/>
                  </a:lnTo>
                  <a:lnTo>
                    <a:pt x="2961" y="290921"/>
                  </a:lnTo>
                  <a:lnTo>
                    <a:pt x="1893" y="292371"/>
                  </a:lnTo>
                  <a:lnTo>
                    <a:pt x="122" y="293338"/>
                  </a:lnTo>
                  <a:lnTo>
                    <a:pt x="0" y="293983"/>
                  </a:lnTo>
                  <a:lnTo>
                    <a:pt x="977" y="294413"/>
                  </a:lnTo>
                  <a:lnTo>
                    <a:pt x="2686" y="294699"/>
                  </a:lnTo>
                  <a:lnTo>
                    <a:pt x="3826" y="293831"/>
                  </a:lnTo>
                  <a:lnTo>
                    <a:pt x="15631" y="2666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417"/>
            <p:cNvSpPr/>
            <p:nvPr>
              <p:custDataLst>
                <p:tags r:id="rId212"/>
              </p:custDataLst>
            </p:nvPr>
          </p:nvSpPr>
          <p:spPr>
            <a:xfrm>
              <a:off x="1762125" y="3600450"/>
              <a:ext cx="657226" cy="66676"/>
            </a:xfrm>
            <a:custGeom>
              <a:avLst/>
              <a:gdLst/>
              <a:ahLst/>
              <a:cxnLst/>
              <a:rect l="0" t="0" r="0" b="0"/>
              <a:pathLst>
                <a:path w="657226" h="66676">
                  <a:moveTo>
                    <a:pt x="9525" y="0"/>
                  </a:moveTo>
                  <a:lnTo>
                    <a:pt x="9525" y="0"/>
                  </a:lnTo>
                  <a:lnTo>
                    <a:pt x="9525" y="5057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8" y="8201"/>
                  </a:lnTo>
                  <a:lnTo>
                    <a:pt x="2979" y="9701"/>
                  </a:lnTo>
                  <a:lnTo>
                    <a:pt x="1" y="19047"/>
                  </a:lnTo>
                  <a:lnTo>
                    <a:pt x="0" y="19050"/>
                  </a:lnTo>
                  <a:lnTo>
                    <a:pt x="13257" y="19050"/>
                  </a:lnTo>
                  <a:lnTo>
                    <a:pt x="55478" y="28182"/>
                  </a:lnTo>
                  <a:lnTo>
                    <a:pt x="96284" y="28523"/>
                  </a:lnTo>
                  <a:lnTo>
                    <a:pt x="143011" y="27510"/>
                  </a:lnTo>
                  <a:lnTo>
                    <a:pt x="190518" y="20373"/>
                  </a:lnTo>
                  <a:lnTo>
                    <a:pt x="235149" y="19311"/>
                  </a:lnTo>
                  <a:lnTo>
                    <a:pt x="278459" y="16279"/>
                  </a:lnTo>
                  <a:lnTo>
                    <a:pt x="322410" y="10859"/>
                  </a:lnTo>
                  <a:lnTo>
                    <a:pt x="368211" y="9789"/>
                  </a:lnTo>
                  <a:lnTo>
                    <a:pt x="408930" y="9577"/>
                  </a:lnTo>
                  <a:lnTo>
                    <a:pt x="447547" y="9535"/>
                  </a:lnTo>
                  <a:lnTo>
                    <a:pt x="485750" y="9527"/>
                  </a:lnTo>
                  <a:lnTo>
                    <a:pt x="523870" y="12348"/>
                  </a:lnTo>
                  <a:lnTo>
                    <a:pt x="570663" y="21284"/>
                  </a:lnTo>
                  <a:lnTo>
                    <a:pt x="615901" y="41406"/>
                  </a:lnTo>
                  <a:lnTo>
                    <a:pt x="647450" y="63858"/>
                  </a:lnTo>
                  <a:lnTo>
                    <a:pt x="6572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418"/>
            <p:cNvSpPr/>
            <p:nvPr>
              <p:custDataLst>
                <p:tags r:id="rId213"/>
              </p:custDataLst>
            </p:nvPr>
          </p:nvSpPr>
          <p:spPr>
            <a:xfrm>
              <a:off x="2363559" y="3400459"/>
              <a:ext cx="27217" cy="133317"/>
            </a:xfrm>
            <a:custGeom>
              <a:avLst/>
              <a:gdLst/>
              <a:ahLst/>
              <a:cxnLst/>
              <a:rect l="0" t="0" r="0" b="0"/>
              <a:pathLst>
                <a:path w="27217" h="133317">
                  <a:moveTo>
                    <a:pt x="27216" y="9491"/>
                  </a:moveTo>
                  <a:lnTo>
                    <a:pt x="27216" y="9491"/>
                  </a:lnTo>
                  <a:lnTo>
                    <a:pt x="27216" y="0"/>
                  </a:lnTo>
                  <a:lnTo>
                    <a:pt x="27216" y="14156"/>
                  </a:lnTo>
                  <a:lnTo>
                    <a:pt x="24394" y="19678"/>
                  </a:lnTo>
                  <a:lnTo>
                    <a:pt x="20670" y="25660"/>
                  </a:lnTo>
                  <a:lnTo>
                    <a:pt x="18280" y="38124"/>
                  </a:lnTo>
                  <a:lnTo>
                    <a:pt x="16710" y="60494"/>
                  </a:lnTo>
                  <a:lnTo>
                    <a:pt x="10167" y="78401"/>
                  </a:lnTo>
                  <a:lnTo>
                    <a:pt x="7371" y="100606"/>
                  </a:lnTo>
                  <a:lnTo>
                    <a:pt x="679" y="114076"/>
                  </a:lnTo>
                  <a:lnTo>
                    <a:pt x="0" y="117315"/>
                  </a:lnTo>
                  <a:lnTo>
                    <a:pt x="605" y="119473"/>
                  </a:lnTo>
                  <a:lnTo>
                    <a:pt x="2067" y="120912"/>
                  </a:lnTo>
                  <a:lnTo>
                    <a:pt x="4100" y="121872"/>
                  </a:lnTo>
                  <a:lnTo>
                    <a:pt x="5455" y="123570"/>
                  </a:lnTo>
                  <a:lnTo>
                    <a:pt x="8060" y="132874"/>
                  </a:lnTo>
                  <a:lnTo>
                    <a:pt x="17691" y="1333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419"/>
            <p:cNvSpPr/>
            <p:nvPr>
              <p:custDataLst>
                <p:tags r:id="rId214"/>
              </p:custDataLst>
            </p:nvPr>
          </p:nvSpPr>
          <p:spPr>
            <a:xfrm>
              <a:off x="2286003" y="3390910"/>
              <a:ext cx="57148" cy="114291"/>
            </a:xfrm>
            <a:custGeom>
              <a:avLst/>
              <a:gdLst/>
              <a:ahLst/>
              <a:cxnLst/>
              <a:rect l="0" t="0" r="0" b="0"/>
              <a:pathLst>
                <a:path w="57148" h="114291">
                  <a:moveTo>
                    <a:pt x="19047" y="9515"/>
                  </a:moveTo>
                  <a:lnTo>
                    <a:pt x="19047" y="9515"/>
                  </a:lnTo>
                  <a:lnTo>
                    <a:pt x="19047" y="1314"/>
                  </a:lnTo>
                  <a:lnTo>
                    <a:pt x="17989" y="873"/>
                  </a:lnTo>
                  <a:lnTo>
                    <a:pt x="9638" y="0"/>
                  </a:lnTo>
                  <a:lnTo>
                    <a:pt x="9557" y="5050"/>
                  </a:lnTo>
                  <a:lnTo>
                    <a:pt x="8487" y="6538"/>
                  </a:lnTo>
                  <a:lnTo>
                    <a:pt x="1324" y="9123"/>
                  </a:lnTo>
                  <a:lnTo>
                    <a:pt x="587" y="12163"/>
                  </a:lnTo>
                  <a:lnTo>
                    <a:pt x="0" y="41671"/>
                  </a:lnTo>
                  <a:lnTo>
                    <a:pt x="2820" y="47795"/>
                  </a:lnTo>
                  <a:lnTo>
                    <a:pt x="8199" y="55294"/>
                  </a:lnTo>
                  <a:lnTo>
                    <a:pt x="10319" y="64379"/>
                  </a:lnTo>
                  <a:lnTo>
                    <a:pt x="15991" y="73279"/>
                  </a:lnTo>
                  <a:lnTo>
                    <a:pt x="19200" y="82618"/>
                  </a:lnTo>
                  <a:lnTo>
                    <a:pt x="35921" y="105355"/>
                  </a:lnTo>
                  <a:lnTo>
                    <a:pt x="36646" y="108333"/>
                  </a:lnTo>
                  <a:lnTo>
                    <a:pt x="38188" y="110319"/>
                  </a:lnTo>
                  <a:lnTo>
                    <a:pt x="46171" y="113767"/>
                  </a:lnTo>
                  <a:lnTo>
                    <a:pt x="57147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420"/>
            <p:cNvSpPr/>
            <p:nvPr>
              <p:custDataLst>
                <p:tags r:id="rId215"/>
              </p:custDataLst>
            </p:nvPr>
          </p:nvSpPr>
          <p:spPr>
            <a:xfrm>
              <a:off x="2133613" y="3276603"/>
              <a:ext cx="123813" cy="180973"/>
            </a:xfrm>
            <a:custGeom>
              <a:avLst/>
              <a:gdLst/>
              <a:ahLst/>
              <a:cxnLst/>
              <a:rect l="0" t="0" r="0" b="0"/>
              <a:pathLst>
                <a:path w="123813" h="180973">
                  <a:moveTo>
                    <a:pt x="38087" y="66672"/>
                  </a:moveTo>
                  <a:lnTo>
                    <a:pt x="38087" y="66672"/>
                  </a:lnTo>
                  <a:lnTo>
                    <a:pt x="38087" y="61615"/>
                  </a:lnTo>
                  <a:lnTo>
                    <a:pt x="35265" y="56311"/>
                  </a:lnTo>
                  <a:lnTo>
                    <a:pt x="22278" y="40357"/>
                  </a:lnTo>
                  <a:lnTo>
                    <a:pt x="20477" y="34515"/>
                  </a:lnTo>
                  <a:lnTo>
                    <a:pt x="18939" y="32534"/>
                  </a:lnTo>
                  <a:lnTo>
                    <a:pt x="1741" y="20526"/>
                  </a:lnTo>
                  <a:lnTo>
                    <a:pt x="766" y="16882"/>
                  </a:lnTo>
                  <a:lnTo>
                    <a:pt x="0" y="9650"/>
                  </a:lnTo>
                  <a:lnTo>
                    <a:pt x="5047" y="4503"/>
                  </a:lnTo>
                  <a:lnTo>
                    <a:pt x="10350" y="2000"/>
                  </a:lnTo>
                  <a:lnTo>
                    <a:pt x="47618" y="12"/>
                  </a:lnTo>
                  <a:lnTo>
                    <a:pt x="65370" y="0"/>
                  </a:lnTo>
                  <a:lnTo>
                    <a:pt x="74201" y="2820"/>
                  </a:lnTo>
                  <a:lnTo>
                    <a:pt x="81655" y="6543"/>
                  </a:lnTo>
                  <a:lnTo>
                    <a:pt x="102846" y="9406"/>
                  </a:lnTo>
                  <a:lnTo>
                    <a:pt x="112795" y="17713"/>
                  </a:lnTo>
                  <a:lnTo>
                    <a:pt x="113624" y="21276"/>
                  </a:lnTo>
                  <a:lnTo>
                    <a:pt x="114276" y="42635"/>
                  </a:lnTo>
                  <a:lnTo>
                    <a:pt x="111460" y="48228"/>
                  </a:lnTo>
                  <a:lnTo>
                    <a:pt x="107739" y="54241"/>
                  </a:lnTo>
                  <a:lnTo>
                    <a:pt x="104585" y="63577"/>
                  </a:lnTo>
                  <a:lnTo>
                    <a:pt x="78951" y="95249"/>
                  </a:lnTo>
                  <a:lnTo>
                    <a:pt x="76357" y="101598"/>
                  </a:lnTo>
                  <a:lnTo>
                    <a:pt x="59783" y="123822"/>
                  </a:lnTo>
                  <a:lnTo>
                    <a:pt x="57255" y="130172"/>
                  </a:lnTo>
                  <a:lnTo>
                    <a:pt x="39849" y="150515"/>
                  </a:lnTo>
                  <a:lnTo>
                    <a:pt x="38870" y="154383"/>
                  </a:lnTo>
                  <a:lnTo>
                    <a:pt x="38241" y="160433"/>
                  </a:lnTo>
                  <a:lnTo>
                    <a:pt x="39249" y="160929"/>
                  </a:lnTo>
                  <a:lnTo>
                    <a:pt x="43189" y="161481"/>
                  </a:lnTo>
                  <a:lnTo>
                    <a:pt x="44663" y="162687"/>
                  </a:lnTo>
                  <a:lnTo>
                    <a:pt x="46301" y="166848"/>
                  </a:lnTo>
                  <a:lnTo>
                    <a:pt x="47796" y="168381"/>
                  </a:lnTo>
                  <a:lnTo>
                    <a:pt x="57236" y="172236"/>
                  </a:lnTo>
                  <a:lnTo>
                    <a:pt x="64457" y="177913"/>
                  </a:lnTo>
                  <a:lnTo>
                    <a:pt x="73300" y="180065"/>
                  </a:lnTo>
                  <a:lnTo>
                    <a:pt x="119656" y="180972"/>
                  </a:lnTo>
                  <a:lnTo>
                    <a:pt x="123812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421"/>
            <p:cNvSpPr/>
            <p:nvPr>
              <p:custDataLst>
                <p:tags r:id="rId216"/>
              </p:custDataLst>
            </p:nvPr>
          </p:nvSpPr>
          <p:spPr>
            <a:xfrm>
              <a:off x="2133600" y="3267109"/>
              <a:ext cx="47626" cy="219030"/>
            </a:xfrm>
            <a:custGeom>
              <a:avLst/>
              <a:gdLst/>
              <a:ahLst/>
              <a:cxnLst/>
              <a:rect l="0" t="0" r="0" b="0"/>
              <a:pathLst>
                <a:path w="47626" h="219030">
                  <a:moveTo>
                    <a:pt x="38100" y="19016"/>
                  </a:moveTo>
                  <a:lnTo>
                    <a:pt x="38100" y="19016"/>
                  </a:lnTo>
                  <a:lnTo>
                    <a:pt x="47590" y="9525"/>
                  </a:lnTo>
                  <a:lnTo>
                    <a:pt x="47625" y="0"/>
                  </a:lnTo>
                  <a:lnTo>
                    <a:pt x="47625" y="14156"/>
                  </a:lnTo>
                  <a:lnTo>
                    <a:pt x="44803" y="19678"/>
                  </a:lnTo>
                  <a:lnTo>
                    <a:pt x="41079" y="25660"/>
                  </a:lnTo>
                  <a:lnTo>
                    <a:pt x="38983" y="36036"/>
                  </a:lnTo>
                  <a:lnTo>
                    <a:pt x="37303" y="52046"/>
                  </a:lnTo>
                  <a:lnTo>
                    <a:pt x="21640" y="95291"/>
                  </a:lnTo>
                  <a:lnTo>
                    <a:pt x="16995" y="114288"/>
                  </a:lnTo>
                  <a:lnTo>
                    <a:pt x="11739" y="133323"/>
                  </a:lnTo>
                  <a:lnTo>
                    <a:pt x="7359" y="152368"/>
                  </a:lnTo>
                  <a:lnTo>
                    <a:pt x="1454" y="172710"/>
                  </a:lnTo>
                  <a:lnTo>
                    <a:pt x="0" y="218907"/>
                  </a:lnTo>
                  <a:lnTo>
                    <a:pt x="8201" y="219029"/>
                  </a:lnTo>
                  <a:lnTo>
                    <a:pt x="8642" y="217975"/>
                  </a:lnTo>
                  <a:lnTo>
                    <a:pt x="9525" y="2095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422"/>
            <p:cNvSpPr/>
            <p:nvPr>
              <p:custDataLst>
                <p:tags r:id="rId217"/>
              </p:custDataLst>
            </p:nvPr>
          </p:nvSpPr>
          <p:spPr>
            <a:xfrm>
              <a:off x="2028826" y="3371853"/>
              <a:ext cx="19050" cy="19048"/>
            </a:xfrm>
            <a:custGeom>
              <a:avLst/>
              <a:gdLst/>
              <a:ahLst/>
              <a:cxnLst/>
              <a:rect l="0" t="0" r="0" b="0"/>
              <a:pathLst>
                <a:path w="19050" h="19048">
                  <a:moveTo>
                    <a:pt x="9524" y="9522"/>
                  </a:moveTo>
                  <a:lnTo>
                    <a:pt x="9524" y="9522"/>
                  </a:lnTo>
                  <a:lnTo>
                    <a:pt x="1323" y="9522"/>
                  </a:lnTo>
                  <a:lnTo>
                    <a:pt x="882" y="8464"/>
                  </a:lnTo>
                  <a:lnTo>
                    <a:pt x="0" y="7"/>
                  </a:lnTo>
                  <a:lnTo>
                    <a:pt x="5056" y="0"/>
                  </a:lnTo>
                  <a:lnTo>
                    <a:pt x="6545" y="1057"/>
                  </a:lnTo>
                  <a:lnTo>
                    <a:pt x="7538" y="2820"/>
                  </a:lnTo>
                  <a:lnTo>
                    <a:pt x="9132" y="8198"/>
                  </a:lnTo>
                  <a:lnTo>
                    <a:pt x="12172" y="8934"/>
                  </a:lnTo>
                  <a:lnTo>
                    <a:pt x="17691" y="9406"/>
                  </a:lnTo>
                  <a:lnTo>
                    <a:pt x="18143" y="10503"/>
                  </a:lnTo>
                  <a:lnTo>
                    <a:pt x="19049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423"/>
            <p:cNvSpPr/>
            <p:nvPr>
              <p:custDataLst>
                <p:tags r:id="rId218"/>
              </p:custDataLst>
            </p:nvPr>
          </p:nvSpPr>
          <p:spPr>
            <a:xfrm>
              <a:off x="1937636" y="3371850"/>
              <a:ext cx="53090" cy="114170"/>
            </a:xfrm>
            <a:custGeom>
              <a:avLst/>
              <a:gdLst/>
              <a:ahLst/>
              <a:cxnLst/>
              <a:rect l="0" t="0" r="0" b="0"/>
              <a:pathLst>
                <a:path w="53090" h="114170">
                  <a:moveTo>
                    <a:pt x="53089" y="0"/>
                  </a:moveTo>
                  <a:lnTo>
                    <a:pt x="53089" y="0"/>
                  </a:lnTo>
                  <a:lnTo>
                    <a:pt x="38154" y="0"/>
                  </a:lnTo>
                  <a:lnTo>
                    <a:pt x="40454" y="0"/>
                  </a:lnTo>
                  <a:lnTo>
                    <a:pt x="24722" y="0"/>
                  </a:lnTo>
                  <a:lnTo>
                    <a:pt x="19519" y="5057"/>
                  </a:lnTo>
                  <a:lnTo>
                    <a:pt x="17003" y="10361"/>
                  </a:lnTo>
                  <a:lnTo>
                    <a:pt x="14196" y="25510"/>
                  </a:lnTo>
                  <a:lnTo>
                    <a:pt x="7502" y="38122"/>
                  </a:lnTo>
                  <a:lnTo>
                    <a:pt x="4485" y="63501"/>
                  </a:lnTo>
                  <a:lnTo>
                    <a:pt x="443" y="69850"/>
                  </a:lnTo>
                  <a:lnTo>
                    <a:pt x="0" y="73025"/>
                  </a:lnTo>
                  <a:lnTo>
                    <a:pt x="5382" y="102893"/>
                  </a:lnTo>
                  <a:lnTo>
                    <a:pt x="14595" y="113859"/>
                  </a:lnTo>
                  <a:lnTo>
                    <a:pt x="19928" y="114169"/>
                  </a:lnTo>
                  <a:lnTo>
                    <a:pt x="25298" y="111420"/>
                  </a:lnTo>
                  <a:lnTo>
                    <a:pt x="3403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424"/>
            <p:cNvSpPr/>
            <p:nvPr>
              <p:custDataLst>
                <p:tags r:id="rId219"/>
              </p:custDataLst>
            </p:nvPr>
          </p:nvSpPr>
          <p:spPr>
            <a:xfrm>
              <a:off x="1819392" y="3228975"/>
              <a:ext cx="112729" cy="171448"/>
            </a:xfrm>
            <a:custGeom>
              <a:avLst/>
              <a:gdLst/>
              <a:ahLst/>
              <a:cxnLst/>
              <a:rect l="0" t="0" r="0" b="0"/>
              <a:pathLst>
                <a:path w="112729" h="171448">
                  <a:moveTo>
                    <a:pt x="18933" y="85725"/>
                  </a:moveTo>
                  <a:lnTo>
                    <a:pt x="18933" y="85725"/>
                  </a:lnTo>
                  <a:lnTo>
                    <a:pt x="18933" y="68392"/>
                  </a:lnTo>
                  <a:lnTo>
                    <a:pt x="12387" y="59410"/>
                  </a:lnTo>
                  <a:lnTo>
                    <a:pt x="10291" y="50529"/>
                  </a:lnTo>
                  <a:lnTo>
                    <a:pt x="9524" y="34889"/>
                  </a:lnTo>
                  <a:lnTo>
                    <a:pt x="8427" y="32784"/>
                  </a:lnTo>
                  <a:lnTo>
                    <a:pt x="6637" y="31381"/>
                  </a:lnTo>
                  <a:lnTo>
                    <a:pt x="4386" y="30446"/>
                  </a:lnTo>
                  <a:lnTo>
                    <a:pt x="2885" y="28764"/>
                  </a:lnTo>
                  <a:lnTo>
                    <a:pt x="0" y="19491"/>
                  </a:lnTo>
                  <a:lnTo>
                    <a:pt x="17494" y="1444"/>
                  </a:lnTo>
                  <a:lnTo>
                    <a:pt x="23563" y="428"/>
                  </a:lnTo>
                  <a:lnTo>
                    <a:pt x="68420" y="4"/>
                  </a:lnTo>
                  <a:lnTo>
                    <a:pt x="99622" y="0"/>
                  </a:lnTo>
                  <a:lnTo>
                    <a:pt x="101301" y="1058"/>
                  </a:lnTo>
                  <a:lnTo>
                    <a:pt x="102420" y="2822"/>
                  </a:lnTo>
                  <a:lnTo>
                    <a:pt x="103166" y="5056"/>
                  </a:lnTo>
                  <a:lnTo>
                    <a:pt x="104721" y="6546"/>
                  </a:lnTo>
                  <a:lnTo>
                    <a:pt x="112728" y="9133"/>
                  </a:lnTo>
                  <a:lnTo>
                    <a:pt x="110714" y="12172"/>
                  </a:lnTo>
                  <a:lnTo>
                    <a:pt x="105854" y="17692"/>
                  </a:lnTo>
                  <a:lnTo>
                    <a:pt x="105012" y="23704"/>
                  </a:lnTo>
                  <a:lnTo>
                    <a:pt x="103836" y="25328"/>
                  </a:lnTo>
                  <a:lnTo>
                    <a:pt x="101993" y="26410"/>
                  </a:lnTo>
                  <a:lnTo>
                    <a:pt x="99707" y="27131"/>
                  </a:lnTo>
                  <a:lnTo>
                    <a:pt x="91431" y="33204"/>
                  </a:lnTo>
                  <a:lnTo>
                    <a:pt x="88196" y="38746"/>
                  </a:lnTo>
                  <a:lnTo>
                    <a:pt x="85700" y="44737"/>
                  </a:lnTo>
                  <a:lnTo>
                    <a:pt x="72502" y="60363"/>
                  </a:lnTo>
                  <a:lnTo>
                    <a:pt x="63555" y="63870"/>
                  </a:lnTo>
                  <a:lnTo>
                    <a:pt x="53582" y="66487"/>
                  </a:lnTo>
                  <a:lnTo>
                    <a:pt x="45621" y="71177"/>
                  </a:lnTo>
                  <a:lnTo>
                    <a:pt x="43076" y="74968"/>
                  </a:lnTo>
                  <a:lnTo>
                    <a:pt x="36167" y="93439"/>
                  </a:lnTo>
                  <a:lnTo>
                    <a:pt x="24924" y="107592"/>
                  </a:lnTo>
                  <a:lnTo>
                    <a:pt x="18774" y="111319"/>
                  </a:lnTo>
                  <a:lnTo>
                    <a:pt x="15652" y="112313"/>
                  </a:lnTo>
                  <a:lnTo>
                    <a:pt x="13571" y="114033"/>
                  </a:lnTo>
                  <a:lnTo>
                    <a:pt x="11258" y="118768"/>
                  </a:lnTo>
                  <a:lnTo>
                    <a:pt x="8715" y="130430"/>
                  </a:lnTo>
                  <a:lnTo>
                    <a:pt x="2970" y="139776"/>
                  </a:lnTo>
                  <a:lnTo>
                    <a:pt x="1255" y="146084"/>
                  </a:lnTo>
                  <a:lnTo>
                    <a:pt x="1856" y="148189"/>
                  </a:lnTo>
                  <a:lnTo>
                    <a:pt x="3315" y="149593"/>
                  </a:lnTo>
                  <a:lnTo>
                    <a:pt x="5346" y="150528"/>
                  </a:lnTo>
                  <a:lnTo>
                    <a:pt x="6700" y="152211"/>
                  </a:lnTo>
                  <a:lnTo>
                    <a:pt x="9051" y="160437"/>
                  </a:lnTo>
                  <a:lnTo>
                    <a:pt x="17577" y="169995"/>
                  </a:lnTo>
                  <a:lnTo>
                    <a:pt x="23588" y="171019"/>
                  </a:lnTo>
                  <a:lnTo>
                    <a:pt x="60219" y="171447"/>
                  </a:lnTo>
                  <a:lnTo>
                    <a:pt x="66563" y="168626"/>
                  </a:lnTo>
                  <a:lnTo>
                    <a:pt x="72910" y="164904"/>
                  </a:lnTo>
                  <a:lnTo>
                    <a:pt x="85609" y="162513"/>
                  </a:lnTo>
                  <a:lnTo>
                    <a:pt x="88783" y="162317"/>
                  </a:lnTo>
                  <a:lnTo>
                    <a:pt x="95133" y="159277"/>
                  </a:lnTo>
                  <a:lnTo>
                    <a:pt x="10465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425"/>
            <p:cNvSpPr/>
            <p:nvPr>
              <p:custDataLst>
                <p:tags r:id="rId220"/>
              </p:custDataLst>
            </p:nvPr>
          </p:nvSpPr>
          <p:spPr>
            <a:xfrm>
              <a:off x="1771661" y="3239827"/>
              <a:ext cx="85715" cy="206851"/>
            </a:xfrm>
            <a:custGeom>
              <a:avLst/>
              <a:gdLst/>
              <a:ahLst/>
              <a:cxnLst/>
              <a:rect l="0" t="0" r="0" b="0"/>
              <a:pathLst>
                <a:path w="85715" h="206851">
                  <a:moveTo>
                    <a:pt x="85714" y="27248"/>
                  </a:moveTo>
                  <a:lnTo>
                    <a:pt x="85714" y="27248"/>
                  </a:lnTo>
                  <a:lnTo>
                    <a:pt x="76581" y="18116"/>
                  </a:lnTo>
                  <a:lnTo>
                    <a:pt x="81362" y="17840"/>
                  </a:lnTo>
                  <a:lnTo>
                    <a:pt x="81754" y="16742"/>
                  </a:lnTo>
                  <a:lnTo>
                    <a:pt x="76213" y="8233"/>
                  </a:lnTo>
                  <a:lnTo>
                    <a:pt x="76191" y="0"/>
                  </a:lnTo>
                  <a:lnTo>
                    <a:pt x="76189" y="22356"/>
                  </a:lnTo>
                  <a:lnTo>
                    <a:pt x="60380" y="69541"/>
                  </a:lnTo>
                  <a:lnTo>
                    <a:pt x="57041" y="86816"/>
                  </a:lnTo>
                  <a:lnTo>
                    <a:pt x="40720" y="123104"/>
                  </a:lnTo>
                  <a:lnTo>
                    <a:pt x="38200" y="134409"/>
                  </a:lnTo>
                  <a:lnTo>
                    <a:pt x="30831" y="146724"/>
                  </a:lnTo>
                  <a:lnTo>
                    <a:pt x="23003" y="157075"/>
                  </a:lnTo>
                  <a:lnTo>
                    <a:pt x="17000" y="170054"/>
                  </a:lnTo>
                  <a:lnTo>
                    <a:pt x="12841" y="176443"/>
                  </a:lnTo>
                  <a:lnTo>
                    <a:pt x="9441" y="185989"/>
                  </a:lnTo>
                  <a:lnTo>
                    <a:pt x="419" y="198140"/>
                  </a:lnTo>
                  <a:lnTo>
                    <a:pt x="27" y="206850"/>
                  </a:lnTo>
                  <a:lnTo>
                    <a:pt x="0" y="202760"/>
                  </a:lnTo>
                  <a:lnTo>
                    <a:pt x="1055" y="201406"/>
                  </a:lnTo>
                  <a:lnTo>
                    <a:pt x="13248" y="193998"/>
                  </a:lnTo>
                  <a:lnTo>
                    <a:pt x="16465" y="188495"/>
                  </a:lnTo>
                  <a:lnTo>
                    <a:pt x="19039" y="1796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426"/>
            <p:cNvSpPr/>
            <p:nvPr>
              <p:custDataLst>
                <p:tags r:id="rId221"/>
              </p:custDataLst>
            </p:nvPr>
          </p:nvSpPr>
          <p:spPr>
            <a:xfrm>
              <a:off x="2990850" y="3106033"/>
              <a:ext cx="1009651" cy="46743"/>
            </a:xfrm>
            <a:custGeom>
              <a:avLst/>
              <a:gdLst/>
              <a:ahLst/>
              <a:cxnLst/>
              <a:rect l="0" t="0" r="0" b="0"/>
              <a:pathLst>
                <a:path w="1009651" h="46743">
                  <a:moveTo>
                    <a:pt x="19050" y="46742"/>
                  </a:moveTo>
                  <a:lnTo>
                    <a:pt x="19050" y="46742"/>
                  </a:lnTo>
                  <a:lnTo>
                    <a:pt x="11" y="46742"/>
                  </a:lnTo>
                  <a:lnTo>
                    <a:pt x="0" y="37609"/>
                  </a:lnTo>
                  <a:lnTo>
                    <a:pt x="9524" y="27693"/>
                  </a:lnTo>
                  <a:lnTo>
                    <a:pt x="9525" y="32748"/>
                  </a:lnTo>
                  <a:lnTo>
                    <a:pt x="10583" y="34238"/>
                  </a:lnTo>
                  <a:lnTo>
                    <a:pt x="12347" y="35231"/>
                  </a:lnTo>
                  <a:lnTo>
                    <a:pt x="17725" y="36825"/>
                  </a:lnTo>
                  <a:lnTo>
                    <a:pt x="26393" y="30594"/>
                  </a:lnTo>
                  <a:lnTo>
                    <a:pt x="35219" y="28552"/>
                  </a:lnTo>
                  <a:lnTo>
                    <a:pt x="50839" y="27805"/>
                  </a:lnTo>
                  <a:lnTo>
                    <a:pt x="52943" y="26709"/>
                  </a:lnTo>
                  <a:lnTo>
                    <a:pt x="54345" y="24920"/>
                  </a:lnTo>
                  <a:lnTo>
                    <a:pt x="55280" y="22669"/>
                  </a:lnTo>
                  <a:lnTo>
                    <a:pt x="58020" y="21168"/>
                  </a:lnTo>
                  <a:lnTo>
                    <a:pt x="82988" y="18431"/>
                  </a:lnTo>
                  <a:lnTo>
                    <a:pt x="98437" y="17187"/>
                  </a:lnTo>
                  <a:lnTo>
                    <a:pt x="116497" y="10643"/>
                  </a:lnTo>
                  <a:lnTo>
                    <a:pt x="163968" y="8694"/>
                  </a:lnTo>
                  <a:lnTo>
                    <a:pt x="206495" y="8645"/>
                  </a:lnTo>
                  <a:lnTo>
                    <a:pt x="252686" y="8642"/>
                  </a:lnTo>
                  <a:lnTo>
                    <a:pt x="297041" y="8642"/>
                  </a:lnTo>
                  <a:lnTo>
                    <a:pt x="344379" y="8642"/>
                  </a:lnTo>
                  <a:lnTo>
                    <a:pt x="383181" y="5820"/>
                  </a:lnTo>
                  <a:lnTo>
                    <a:pt x="428912" y="0"/>
                  </a:lnTo>
                  <a:lnTo>
                    <a:pt x="456227" y="437"/>
                  </a:lnTo>
                  <a:lnTo>
                    <a:pt x="496635" y="7353"/>
                  </a:lnTo>
                  <a:lnTo>
                    <a:pt x="540279" y="8472"/>
                  </a:lnTo>
                  <a:lnTo>
                    <a:pt x="580873" y="8620"/>
                  </a:lnTo>
                  <a:lnTo>
                    <a:pt x="611765" y="11460"/>
                  </a:lnTo>
                  <a:lnTo>
                    <a:pt x="650965" y="17284"/>
                  </a:lnTo>
                  <a:lnTo>
                    <a:pt x="697532" y="18089"/>
                  </a:lnTo>
                  <a:lnTo>
                    <a:pt x="737574" y="19218"/>
                  </a:lnTo>
                  <a:lnTo>
                    <a:pt x="783335" y="26809"/>
                  </a:lnTo>
                  <a:lnTo>
                    <a:pt x="826789" y="27657"/>
                  </a:lnTo>
                  <a:lnTo>
                    <a:pt x="873528" y="18754"/>
                  </a:lnTo>
                  <a:lnTo>
                    <a:pt x="916562" y="18182"/>
                  </a:lnTo>
                  <a:lnTo>
                    <a:pt x="961968" y="18167"/>
                  </a:lnTo>
                  <a:lnTo>
                    <a:pt x="984247" y="18167"/>
                  </a:lnTo>
                  <a:lnTo>
                    <a:pt x="990599" y="20989"/>
                  </a:lnTo>
                  <a:lnTo>
                    <a:pt x="996950" y="24713"/>
                  </a:lnTo>
                  <a:lnTo>
                    <a:pt x="1003300" y="26368"/>
                  </a:lnTo>
                  <a:lnTo>
                    <a:pt x="1005417" y="27868"/>
                  </a:lnTo>
                  <a:lnTo>
                    <a:pt x="1006828" y="29925"/>
                  </a:lnTo>
                  <a:lnTo>
                    <a:pt x="1009650" y="372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427"/>
            <p:cNvSpPr/>
            <p:nvPr>
              <p:custDataLst>
                <p:tags r:id="rId222"/>
              </p:custDataLst>
            </p:nvPr>
          </p:nvSpPr>
          <p:spPr>
            <a:xfrm>
              <a:off x="2752726" y="3495714"/>
              <a:ext cx="57150" cy="199987"/>
            </a:xfrm>
            <a:custGeom>
              <a:avLst/>
              <a:gdLst/>
              <a:ahLst/>
              <a:cxnLst/>
              <a:rect l="0" t="0" r="0" b="0"/>
              <a:pathLst>
                <a:path w="57150" h="199987">
                  <a:moveTo>
                    <a:pt x="57149" y="28536"/>
                  </a:moveTo>
                  <a:lnTo>
                    <a:pt x="57149" y="28536"/>
                  </a:lnTo>
                  <a:lnTo>
                    <a:pt x="52093" y="23479"/>
                  </a:lnTo>
                  <a:lnTo>
                    <a:pt x="49610" y="18175"/>
                  </a:lnTo>
                  <a:lnTo>
                    <a:pt x="48948" y="15279"/>
                  </a:lnTo>
                  <a:lnTo>
                    <a:pt x="47448" y="13348"/>
                  </a:lnTo>
                  <a:lnTo>
                    <a:pt x="42960" y="11203"/>
                  </a:lnTo>
                  <a:lnTo>
                    <a:pt x="41340" y="9572"/>
                  </a:lnTo>
                  <a:lnTo>
                    <a:pt x="39539" y="4938"/>
                  </a:lnTo>
                  <a:lnTo>
                    <a:pt x="38001" y="3279"/>
                  </a:lnTo>
                  <a:lnTo>
                    <a:pt x="30024" y="398"/>
                  </a:lnTo>
                  <a:lnTo>
                    <a:pt x="20500" y="0"/>
                  </a:lnTo>
                  <a:lnTo>
                    <a:pt x="20016" y="1045"/>
                  </a:lnTo>
                  <a:lnTo>
                    <a:pt x="19479" y="5029"/>
                  </a:lnTo>
                  <a:lnTo>
                    <a:pt x="18277" y="6514"/>
                  </a:lnTo>
                  <a:lnTo>
                    <a:pt x="14120" y="8165"/>
                  </a:lnTo>
                  <a:lnTo>
                    <a:pt x="12588" y="10722"/>
                  </a:lnTo>
                  <a:lnTo>
                    <a:pt x="8735" y="34298"/>
                  </a:lnTo>
                  <a:lnTo>
                    <a:pt x="3058" y="45295"/>
                  </a:lnTo>
                  <a:lnTo>
                    <a:pt x="118" y="92195"/>
                  </a:lnTo>
                  <a:lnTo>
                    <a:pt x="4" y="135304"/>
                  </a:lnTo>
                  <a:lnTo>
                    <a:pt x="0" y="154048"/>
                  </a:lnTo>
                  <a:lnTo>
                    <a:pt x="2822" y="161224"/>
                  </a:lnTo>
                  <a:lnTo>
                    <a:pt x="6545" y="167942"/>
                  </a:lnTo>
                  <a:lnTo>
                    <a:pt x="8935" y="180878"/>
                  </a:lnTo>
                  <a:lnTo>
                    <a:pt x="9408" y="188568"/>
                  </a:lnTo>
                  <a:lnTo>
                    <a:pt x="10505" y="189199"/>
                  </a:lnTo>
                  <a:lnTo>
                    <a:pt x="17105" y="191145"/>
                  </a:lnTo>
                  <a:lnTo>
                    <a:pt x="28574" y="1999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428"/>
            <p:cNvSpPr/>
            <p:nvPr>
              <p:custDataLst>
                <p:tags r:id="rId223"/>
              </p:custDataLst>
            </p:nvPr>
          </p:nvSpPr>
          <p:spPr>
            <a:xfrm>
              <a:off x="2619386" y="3581400"/>
              <a:ext cx="219065" cy="28576"/>
            </a:xfrm>
            <a:custGeom>
              <a:avLst/>
              <a:gdLst/>
              <a:ahLst/>
              <a:cxnLst/>
              <a:rect l="0" t="0" r="0" b="0"/>
              <a:pathLst>
                <a:path w="219065" h="28576">
                  <a:moveTo>
                    <a:pt x="47614" y="28575"/>
                  </a:moveTo>
                  <a:lnTo>
                    <a:pt x="47614" y="28575"/>
                  </a:lnTo>
                  <a:lnTo>
                    <a:pt x="47614" y="23518"/>
                  </a:lnTo>
                  <a:lnTo>
                    <a:pt x="46556" y="22029"/>
                  </a:lnTo>
                  <a:lnTo>
                    <a:pt x="44792" y="21036"/>
                  </a:lnTo>
                  <a:lnTo>
                    <a:pt x="42558" y="20374"/>
                  </a:lnTo>
                  <a:lnTo>
                    <a:pt x="41068" y="18874"/>
                  </a:lnTo>
                  <a:lnTo>
                    <a:pt x="38481" y="10965"/>
                  </a:lnTo>
                  <a:lnTo>
                    <a:pt x="35442" y="10165"/>
                  </a:lnTo>
                  <a:lnTo>
                    <a:pt x="33149" y="9951"/>
                  </a:lnTo>
                  <a:lnTo>
                    <a:pt x="31620" y="8751"/>
                  </a:lnTo>
                  <a:lnTo>
                    <a:pt x="29922" y="4595"/>
                  </a:lnTo>
                  <a:lnTo>
                    <a:pt x="28411" y="3063"/>
                  </a:lnTo>
                  <a:lnTo>
                    <a:pt x="20483" y="403"/>
                  </a:lnTo>
                  <a:lnTo>
                    <a:pt x="117" y="0"/>
                  </a:lnTo>
                  <a:lnTo>
                    <a:pt x="0" y="8201"/>
                  </a:lnTo>
                  <a:lnTo>
                    <a:pt x="1055" y="8642"/>
                  </a:lnTo>
                  <a:lnTo>
                    <a:pt x="45650" y="9520"/>
                  </a:lnTo>
                  <a:lnTo>
                    <a:pt x="89184" y="9525"/>
                  </a:lnTo>
                  <a:lnTo>
                    <a:pt x="108026" y="10583"/>
                  </a:lnTo>
                  <a:lnTo>
                    <a:pt x="144855" y="18461"/>
                  </a:lnTo>
                  <a:lnTo>
                    <a:pt x="189705" y="19035"/>
                  </a:lnTo>
                  <a:lnTo>
                    <a:pt x="219064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429"/>
            <p:cNvSpPr/>
            <p:nvPr>
              <p:custDataLst>
                <p:tags r:id="rId224"/>
              </p:custDataLst>
            </p:nvPr>
          </p:nvSpPr>
          <p:spPr>
            <a:xfrm>
              <a:off x="2353187" y="3886269"/>
              <a:ext cx="47114" cy="151763"/>
            </a:xfrm>
            <a:custGeom>
              <a:avLst/>
              <a:gdLst/>
              <a:ahLst/>
              <a:cxnLst/>
              <a:rect l="0" t="0" r="0" b="0"/>
              <a:pathLst>
                <a:path w="47114" h="151763">
                  <a:moveTo>
                    <a:pt x="47113" y="28506"/>
                  </a:moveTo>
                  <a:lnTo>
                    <a:pt x="47113" y="28506"/>
                  </a:lnTo>
                  <a:lnTo>
                    <a:pt x="47113" y="23449"/>
                  </a:lnTo>
                  <a:lnTo>
                    <a:pt x="46055" y="21960"/>
                  </a:lnTo>
                  <a:lnTo>
                    <a:pt x="44291" y="20967"/>
                  </a:lnTo>
                  <a:lnTo>
                    <a:pt x="38912" y="19374"/>
                  </a:lnTo>
                  <a:lnTo>
                    <a:pt x="37591" y="0"/>
                  </a:lnTo>
                  <a:lnTo>
                    <a:pt x="37589" y="5008"/>
                  </a:lnTo>
                  <a:lnTo>
                    <a:pt x="36530" y="6491"/>
                  </a:lnTo>
                  <a:lnTo>
                    <a:pt x="32532" y="8138"/>
                  </a:lnTo>
                  <a:lnTo>
                    <a:pt x="31042" y="9635"/>
                  </a:lnTo>
                  <a:lnTo>
                    <a:pt x="29388" y="14122"/>
                  </a:lnTo>
                  <a:lnTo>
                    <a:pt x="27082" y="41489"/>
                  </a:lnTo>
                  <a:lnTo>
                    <a:pt x="20539" y="59332"/>
                  </a:lnTo>
                  <a:lnTo>
                    <a:pt x="17743" y="88069"/>
                  </a:lnTo>
                  <a:lnTo>
                    <a:pt x="1214" y="125453"/>
                  </a:lnTo>
                  <a:lnTo>
                    <a:pt x="0" y="136018"/>
                  </a:lnTo>
                  <a:lnTo>
                    <a:pt x="2537" y="142611"/>
                  </a:lnTo>
                  <a:lnTo>
                    <a:pt x="7734" y="150411"/>
                  </a:lnTo>
                  <a:lnTo>
                    <a:pt x="11267" y="151478"/>
                  </a:lnTo>
                  <a:lnTo>
                    <a:pt x="13691" y="151762"/>
                  </a:lnTo>
                  <a:lnTo>
                    <a:pt x="19206" y="149256"/>
                  </a:lnTo>
                  <a:lnTo>
                    <a:pt x="22158" y="147106"/>
                  </a:lnTo>
                  <a:lnTo>
                    <a:pt x="25439" y="141895"/>
                  </a:lnTo>
                  <a:lnTo>
                    <a:pt x="28063" y="1332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430"/>
            <p:cNvSpPr/>
            <p:nvPr>
              <p:custDataLst>
                <p:tags r:id="rId225"/>
              </p:custDataLst>
            </p:nvPr>
          </p:nvSpPr>
          <p:spPr>
            <a:xfrm>
              <a:off x="2124113" y="3771900"/>
              <a:ext cx="142838" cy="200023"/>
            </a:xfrm>
            <a:custGeom>
              <a:avLst/>
              <a:gdLst/>
              <a:ahLst/>
              <a:cxnLst/>
              <a:rect l="0" t="0" r="0" b="0"/>
              <a:pathLst>
                <a:path w="142838" h="200023">
                  <a:moveTo>
                    <a:pt x="38062" y="66675"/>
                  </a:moveTo>
                  <a:lnTo>
                    <a:pt x="38062" y="66675"/>
                  </a:lnTo>
                  <a:lnTo>
                    <a:pt x="38062" y="53418"/>
                  </a:lnTo>
                  <a:lnTo>
                    <a:pt x="29861" y="31731"/>
                  </a:lnTo>
                  <a:lnTo>
                    <a:pt x="22253" y="21594"/>
                  </a:lnTo>
                  <a:lnTo>
                    <a:pt x="18914" y="12513"/>
                  </a:lnTo>
                  <a:lnTo>
                    <a:pt x="10937" y="1857"/>
                  </a:lnTo>
                  <a:lnTo>
                    <a:pt x="7309" y="825"/>
                  </a:lnTo>
                  <a:lnTo>
                    <a:pt x="0" y="4"/>
                  </a:lnTo>
                  <a:lnTo>
                    <a:pt x="47179" y="0"/>
                  </a:lnTo>
                  <a:lnTo>
                    <a:pt x="91771" y="0"/>
                  </a:lnTo>
                  <a:lnTo>
                    <a:pt x="107877" y="0"/>
                  </a:lnTo>
                  <a:lnTo>
                    <a:pt x="110005" y="1058"/>
                  </a:lnTo>
                  <a:lnTo>
                    <a:pt x="111424" y="2822"/>
                  </a:lnTo>
                  <a:lnTo>
                    <a:pt x="112370" y="5057"/>
                  </a:lnTo>
                  <a:lnTo>
                    <a:pt x="114059" y="6546"/>
                  </a:lnTo>
                  <a:lnTo>
                    <a:pt x="118758" y="8201"/>
                  </a:lnTo>
                  <a:lnTo>
                    <a:pt x="120434" y="9701"/>
                  </a:lnTo>
                  <a:lnTo>
                    <a:pt x="122297" y="14189"/>
                  </a:lnTo>
                  <a:lnTo>
                    <a:pt x="123656" y="31881"/>
                  </a:lnTo>
                  <a:lnTo>
                    <a:pt x="120907" y="38158"/>
                  </a:lnTo>
                  <a:lnTo>
                    <a:pt x="117215" y="44476"/>
                  </a:lnTo>
                  <a:lnTo>
                    <a:pt x="114078" y="53982"/>
                  </a:lnTo>
                  <a:lnTo>
                    <a:pt x="97034" y="79571"/>
                  </a:lnTo>
                  <a:lnTo>
                    <a:pt x="70669" y="102397"/>
                  </a:lnTo>
                  <a:lnTo>
                    <a:pt x="54050" y="125642"/>
                  </a:lnTo>
                  <a:lnTo>
                    <a:pt x="47637" y="129924"/>
                  </a:lnTo>
                  <a:lnTo>
                    <a:pt x="44445" y="131066"/>
                  </a:lnTo>
                  <a:lnTo>
                    <a:pt x="38077" y="137979"/>
                  </a:lnTo>
                  <a:lnTo>
                    <a:pt x="31718" y="145991"/>
                  </a:lnTo>
                  <a:lnTo>
                    <a:pt x="23247" y="151559"/>
                  </a:lnTo>
                  <a:lnTo>
                    <a:pt x="20894" y="156613"/>
                  </a:lnTo>
                  <a:lnTo>
                    <a:pt x="19027" y="188626"/>
                  </a:lnTo>
                  <a:lnTo>
                    <a:pt x="20080" y="189251"/>
                  </a:lnTo>
                  <a:lnTo>
                    <a:pt x="26619" y="191188"/>
                  </a:lnTo>
                  <a:lnTo>
                    <a:pt x="35260" y="196936"/>
                  </a:lnTo>
                  <a:lnTo>
                    <a:pt x="44522" y="199110"/>
                  </a:lnTo>
                  <a:lnTo>
                    <a:pt x="91155" y="200018"/>
                  </a:lnTo>
                  <a:lnTo>
                    <a:pt x="97995" y="200022"/>
                  </a:lnTo>
                  <a:lnTo>
                    <a:pt x="104563" y="197201"/>
                  </a:lnTo>
                  <a:lnTo>
                    <a:pt x="107796" y="194968"/>
                  </a:lnTo>
                  <a:lnTo>
                    <a:pt x="122459" y="191824"/>
                  </a:lnTo>
                  <a:lnTo>
                    <a:pt x="142837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431"/>
            <p:cNvSpPr/>
            <p:nvPr>
              <p:custDataLst>
                <p:tags r:id="rId226"/>
              </p:custDataLst>
            </p:nvPr>
          </p:nvSpPr>
          <p:spPr>
            <a:xfrm>
              <a:off x="2295525" y="3867189"/>
              <a:ext cx="76201" cy="104606"/>
            </a:xfrm>
            <a:custGeom>
              <a:avLst/>
              <a:gdLst/>
              <a:ahLst/>
              <a:cxnLst/>
              <a:rect l="0" t="0" r="0" b="0"/>
              <a:pathLst>
                <a:path w="76201" h="104606">
                  <a:moveTo>
                    <a:pt x="9525" y="28536"/>
                  </a:moveTo>
                  <a:lnTo>
                    <a:pt x="9525" y="28536"/>
                  </a:lnTo>
                  <a:lnTo>
                    <a:pt x="9525" y="15279"/>
                  </a:lnTo>
                  <a:lnTo>
                    <a:pt x="8467" y="13348"/>
                  </a:lnTo>
                  <a:lnTo>
                    <a:pt x="6703" y="12061"/>
                  </a:lnTo>
                  <a:lnTo>
                    <a:pt x="4469" y="11203"/>
                  </a:lnTo>
                  <a:lnTo>
                    <a:pt x="2979" y="9572"/>
                  </a:lnTo>
                  <a:lnTo>
                    <a:pt x="1324" y="4938"/>
                  </a:lnTo>
                  <a:lnTo>
                    <a:pt x="1941" y="3279"/>
                  </a:lnTo>
                  <a:lnTo>
                    <a:pt x="3411" y="2173"/>
                  </a:lnTo>
                  <a:lnTo>
                    <a:pt x="9167" y="91"/>
                  </a:lnTo>
                  <a:lnTo>
                    <a:pt x="4362" y="0"/>
                  </a:lnTo>
                  <a:lnTo>
                    <a:pt x="2908" y="1045"/>
                  </a:lnTo>
                  <a:lnTo>
                    <a:pt x="383" y="8165"/>
                  </a:lnTo>
                  <a:lnTo>
                    <a:pt x="1" y="55142"/>
                  </a:lnTo>
                  <a:lnTo>
                    <a:pt x="0" y="69422"/>
                  </a:lnTo>
                  <a:lnTo>
                    <a:pt x="2822" y="75989"/>
                  </a:lnTo>
                  <a:lnTo>
                    <a:pt x="6546" y="82434"/>
                  </a:lnTo>
                  <a:lnTo>
                    <a:pt x="8201" y="88827"/>
                  </a:lnTo>
                  <a:lnTo>
                    <a:pt x="9701" y="90955"/>
                  </a:lnTo>
                  <a:lnTo>
                    <a:pt x="11758" y="92374"/>
                  </a:lnTo>
                  <a:lnTo>
                    <a:pt x="16868" y="95008"/>
                  </a:lnTo>
                  <a:lnTo>
                    <a:pt x="25694" y="101383"/>
                  </a:lnTo>
                  <a:lnTo>
                    <a:pt x="36258" y="104295"/>
                  </a:lnTo>
                  <a:lnTo>
                    <a:pt x="42610" y="104605"/>
                  </a:lnTo>
                  <a:lnTo>
                    <a:pt x="48219" y="101856"/>
                  </a:lnTo>
                  <a:lnTo>
                    <a:pt x="54239" y="98164"/>
                  </a:lnTo>
                  <a:lnTo>
                    <a:pt x="63578" y="95028"/>
                  </a:lnTo>
                  <a:lnTo>
                    <a:pt x="76200" y="856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9" name="SMARTInkShape-1432"/>
          <p:cNvSpPr/>
          <p:nvPr>
            <p:custDataLst>
              <p:tags r:id="rId3"/>
            </p:custDataLst>
          </p:nvPr>
        </p:nvSpPr>
        <p:spPr>
          <a:xfrm>
            <a:off x="3057921" y="3524250"/>
            <a:ext cx="723505" cy="47626"/>
          </a:xfrm>
          <a:custGeom>
            <a:avLst/>
            <a:gdLst/>
            <a:ahLst/>
            <a:cxnLst/>
            <a:rect l="0" t="0" r="0" b="0"/>
            <a:pathLst>
              <a:path w="723505" h="47626">
                <a:moveTo>
                  <a:pt x="37704" y="38100"/>
                </a:moveTo>
                <a:lnTo>
                  <a:pt x="37704" y="38100"/>
                </a:lnTo>
                <a:lnTo>
                  <a:pt x="29504" y="38100"/>
                </a:lnTo>
                <a:lnTo>
                  <a:pt x="20094" y="46301"/>
                </a:lnTo>
                <a:lnTo>
                  <a:pt x="10579" y="47508"/>
                </a:lnTo>
                <a:lnTo>
                  <a:pt x="10096" y="46489"/>
                </a:lnTo>
                <a:lnTo>
                  <a:pt x="9257" y="39414"/>
                </a:lnTo>
                <a:lnTo>
                  <a:pt x="6363" y="38684"/>
                </a:lnTo>
                <a:lnTo>
                  <a:pt x="0" y="38134"/>
                </a:lnTo>
                <a:lnTo>
                  <a:pt x="4778" y="43167"/>
                </a:lnTo>
                <a:lnTo>
                  <a:pt x="10017" y="45644"/>
                </a:lnTo>
                <a:lnTo>
                  <a:pt x="50058" y="47610"/>
                </a:lnTo>
                <a:lnTo>
                  <a:pt x="91845" y="47625"/>
                </a:lnTo>
                <a:lnTo>
                  <a:pt x="137995" y="47625"/>
                </a:lnTo>
                <a:lnTo>
                  <a:pt x="181243" y="40086"/>
                </a:lnTo>
                <a:lnTo>
                  <a:pt x="218810" y="38493"/>
                </a:lnTo>
                <a:lnTo>
                  <a:pt x="263351" y="31631"/>
                </a:lnTo>
                <a:lnTo>
                  <a:pt x="303820" y="29179"/>
                </a:lnTo>
                <a:lnTo>
                  <a:pt x="342389" y="23638"/>
                </a:lnTo>
                <a:lnTo>
                  <a:pt x="387127" y="19957"/>
                </a:lnTo>
                <a:lnTo>
                  <a:pt x="427636" y="19229"/>
                </a:lnTo>
                <a:lnTo>
                  <a:pt x="469230" y="19074"/>
                </a:lnTo>
                <a:lnTo>
                  <a:pt x="509280" y="19053"/>
                </a:lnTo>
                <a:lnTo>
                  <a:pt x="542429" y="20108"/>
                </a:lnTo>
                <a:lnTo>
                  <a:pt x="588175" y="28182"/>
                </a:lnTo>
                <a:lnTo>
                  <a:pt x="633632" y="28568"/>
                </a:lnTo>
                <a:lnTo>
                  <a:pt x="640522" y="28572"/>
                </a:lnTo>
                <a:lnTo>
                  <a:pt x="647111" y="25752"/>
                </a:lnTo>
                <a:lnTo>
                  <a:pt x="650351" y="23518"/>
                </a:lnTo>
                <a:lnTo>
                  <a:pt x="665023" y="20374"/>
                </a:lnTo>
                <a:lnTo>
                  <a:pt x="688183" y="19166"/>
                </a:lnTo>
                <a:lnTo>
                  <a:pt x="694753" y="16279"/>
                </a:lnTo>
                <a:lnTo>
                  <a:pt x="701201" y="12527"/>
                </a:lnTo>
                <a:lnTo>
                  <a:pt x="710781" y="9356"/>
                </a:lnTo>
                <a:lnTo>
                  <a:pt x="723504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8" name="SMARTInkShape-Group251"/>
          <p:cNvGrpSpPr/>
          <p:nvPr/>
        </p:nvGrpSpPr>
        <p:grpSpPr>
          <a:xfrm>
            <a:off x="3067170" y="3200516"/>
            <a:ext cx="866656" cy="842285"/>
            <a:chOff x="3067170" y="3200516"/>
            <a:chExt cx="866656" cy="842285"/>
          </a:xfrm>
        </p:grpSpPr>
        <p:sp>
          <p:nvSpPr>
            <p:cNvPr id="40" name="SMARTInkShape-1433"/>
            <p:cNvSpPr/>
            <p:nvPr>
              <p:custDataLst>
                <p:tags r:id="rId188"/>
              </p:custDataLst>
            </p:nvPr>
          </p:nvSpPr>
          <p:spPr>
            <a:xfrm>
              <a:off x="3590928" y="3714750"/>
              <a:ext cx="133348" cy="195901"/>
            </a:xfrm>
            <a:custGeom>
              <a:avLst/>
              <a:gdLst/>
              <a:ahLst/>
              <a:cxnLst/>
              <a:rect l="0" t="0" r="0" b="0"/>
              <a:pathLst>
                <a:path w="133348" h="195901">
                  <a:moveTo>
                    <a:pt x="28572" y="57150"/>
                  </a:moveTo>
                  <a:lnTo>
                    <a:pt x="28572" y="57150"/>
                  </a:lnTo>
                  <a:lnTo>
                    <a:pt x="28572" y="34760"/>
                  </a:lnTo>
                  <a:lnTo>
                    <a:pt x="25750" y="28502"/>
                  </a:lnTo>
                  <a:lnTo>
                    <a:pt x="22026" y="22192"/>
                  </a:lnTo>
                  <a:lnTo>
                    <a:pt x="19440" y="11402"/>
                  </a:lnTo>
                  <a:lnTo>
                    <a:pt x="18251" y="10776"/>
                  </a:lnTo>
                  <a:lnTo>
                    <a:pt x="14107" y="10081"/>
                  </a:lnTo>
                  <a:lnTo>
                    <a:pt x="12578" y="8837"/>
                  </a:lnTo>
                  <a:lnTo>
                    <a:pt x="10880" y="4633"/>
                  </a:lnTo>
                  <a:lnTo>
                    <a:pt x="9370" y="3089"/>
                  </a:lnTo>
                  <a:lnTo>
                    <a:pt x="22" y="7"/>
                  </a:lnTo>
                  <a:lnTo>
                    <a:pt x="0" y="1"/>
                  </a:lnTo>
                  <a:lnTo>
                    <a:pt x="45694" y="0"/>
                  </a:lnTo>
                  <a:lnTo>
                    <a:pt x="54173" y="1058"/>
                  </a:lnTo>
                  <a:lnTo>
                    <a:pt x="81589" y="8642"/>
                  </a:lnTo>
                  <a:lnTo>
                    <a:pt x="112404" y="9515"/>
                  </a:lnTo>
                  <a:lnTo>
                    <a:pt x="122331" y="17725"/>
                  </a:lnTo>
                  <a:lnTo>
                    <a:pt x="121771" y="19225"/>
                  </a:lnTo>
                  <a:lnTo>
                    <a:pt x="116981" y="26393"/>
                  </a:lnTo>
                  <a:lnTo>
                    <a:pt x="114034" y="35219"/>
                  </a:lnTo>
                  <a:lnTo>
                    <a:pt x="78287" y="82728"/>
                  </a:lnTo>
                  <a:lnTo>
                    <a:pt x="36046" y="129008"/>
                  </a:lnTo>
                  <a:lnTo>
                    <a:pt x="13578" y="167362"/>
                  </a:lnTo>
                  <a:lnTo>
                    <a:pt x="10056" y="178973"/>
                  </a:lnTo>
                  <a:lnTo>
                    <a:pt x="9680" y="185438"/>
                  </a:lnTo>
                  <a:lnTo>
                    <a:pt x="10686" y="187126"/>
                  </a:lnTo>
                  <a:lnTo>
                    <a:pt x="12415" y="188251"/>
                  </a:lnTo>
                  <a:lnTo>
                    <a:pt x="19905" y="189834"/>
                  </a:lnTo>
                  <a:lnTo>
                    <a:pt x="22793" y="190055"/>
                  </a:lnTo>
                  <a:lnTo>
                    <a:pt x="24720" y="191262"/>
                  </a:lnTo>
                  <a:lnTo>
                    <a:pt x="26004" y="193125"/>
                  </a:lnTo>
                  <a:lnTo>
                    <a:pt x="26860" y="195425"/>
                  </a:lnTo>
                  <a:lnTo>
                    <a:pt x="28489" y="195900"/>
                  </a:lnTo>
                  <a:lnTo>
                    <a:pt x="30634" y="195158"/>
                  </a:lnTo>
                  <a:lnTo>
                    <a:pt x="35838" y="192570"/>
                  </a:lnTo>
                  <a:lnTo>
                    <a:pt x="64740" y="190621"/>
                  </a:lnTo>
                  <a:lnTo>
                    <a:pt x="78990" y="190524"/>
                  </a:lnTo>
                  <a:lnTo>
                    <a:pt x="85552" y="187689"/>
                  </a:lnTo>
                  <a:lnTo>
                    <a:pt x="91996" y="183959"/>
                  </a:lnTo>
                  <a:lnTo>
                    <a:pt x="102633" y="181859"/>
                  </a:lnTo>
                  <a:lnTo>
                    <a:pt x="117662" y="180179"/>
                  </a:lnTo>
                  <a:lnTo>
                    <a:pt x="133347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434"/>
            <p:cNvSpPr/>
            <p:nvPr>
              <p:custDataLst>
                <p:tags r:id="rId189"/>
              </p:custDataLst>
            </p:nvPr>
          </p:nvSpPr>
          <p:spPr>
            <a:xfrm>
              <a:off x="3554276" y="3686188"/>
              <a:ext cx="55700" cy="274674"/>
            </a:xfrm>
            <a:custGeom>
              <a:avLst/>
              <a:gdLst/>
              <a:ahLst/>
              <a:cxnLst/>
              <a:rect l="0" t="0" r="0" b="0"/>
              <a:pathLst>
                <a:path w="55700" h="274674">
                  <a:moveTo>
                    <a:pt x="55699" y="19037"/>
                  </a:moveTo>
                  <a:lnTo>
                    <a:pt x="55699" y="19037"/>
                  </a:lnTo>
                  <a:lnTo>
                    <a:pt x="55699" y="0"/>
                  </a:lnTo>
                  <a:lnTo>
                    <a:pt x="55699" y="13246"/>
                  </a:lnTo>
                  <a:lnTo>
                    <a:pt x="52877" y="19285"/>
                  </a:lnTo>
                  <a:lnTo>
                    <a:pt x="49153" y="25497"/>
                  </a:lnTo>
                  <a:lnTo>
                    <a:pt x="47057" y="36003"/>
                  </a:lnTo>
                  <a:lnTo>
                    <a:pt x="45378" y="52051"/>
                  </a:lnTo>
                  <a:lnTo>
                    <a:pt x="29714" y="98133"/>
                  </a:lnTo>
                  <a:lnTo>
                    <a:pt x="20919" y="142185"/>
                  </a:lnTo>
                  <a:lnTo>
                    <a:pt x="12980" y="182336"/>
                  </a:lnTo>
                  <a:lnTo>
                    <a:pt x="3448" y="224975"/>
                  </a:lnTo>
                  <a:lnTo>
                    <a:pt x="0" y="244333"/>
                  </a:lnTo>
                  <a:lnTo>
                    <a:pt x="2016" y="254282"/>
                  </a:lnTo>
                  <a:lnTo>
                    <a:pt x="8334" y="266112"/>
                  </a:lnTo>
                  <a:lnTo>
                    <a:pt x="16170" y="274673"/>
                  </a:lnTo>
                  <a:lnTo>
                    <a:pt x="17705" y="274128"/>
                  </a:lnTo>
                  <a:lnTo>
                    <a:pt x="24921" y="269362"/>
                  </a:lnTo>
                  <a:lnTo>
                    <a:pt x="36649" y="2666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435"/>
            <p:cNvSpPr/>
            <p:nvPr>
              <p:custDataLst>
                <p:tags r:id="rId190"/>
              </p:custDataLst>
            </p:nvPr>
          </p:nvSpPr>
          <p:spPr>
            <a:xfrm>
              <a:off x="3457692" y="3800592"/>
              <a:ext cx="37984" cy="37984"/>
            </a:xfrm>
            <a:custGeom>
              <a:avLst/>
              <a:gdLst/>
              <a:ahLst/>
              <a:cxnLst/>
              <a:rect l="0" t="0" r="0" b="0"/>
              <a:pathLst>
                <a:path w="37984" h="37984">
                  <a:moveTo>
                    <a:pt x="18933" y="18933"/>
                  </a:moveTo>
                  <a:lnTo>
                    <a:pt x="18933" y="18933"/>
                  </a:lnTo>
                  <a:lnTo>
                    <a:pt x="18933" y="10732"/>
                  </a:lnTo>
                  <a:lnTo>
                    <a:pt x="17875" y="10291"/>
                  </a:lnTo>
                  <a:lnTo>
                    <a:pt x="9524" y="9418"/>
                  </a:lnTo>
                  <a:lnTo>
                    <a:pt x="0" y="0"/>
                  </a:lnTo>
                  <a:lnTo>
                    <a:pt x="17575" y="17575"/>
                  </a:lnTo>
                  <a:lnTo>
                    <a:pt x="18531" y="23587"/>
                  </a:lnTo>
                  <a:lnTo>
                    <a:pt x="19723" y="25211"/>
                  </a:lnTo>
                  <a:lnTo>
                    <a:pt x="37983" y="379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436"/>
            <p:cNvSpPr/>
            <p:nvPr>
              <p:custDataLst>
                <p:tags r:id="rId191"/>
              </p:custDataLst>
            </p:nvPr>
          </p:nvSpPr>
          <p:spPr>
            <a:xfrm>
              <a:off x="3286125" y="3876675"/>
              <a:ext cx="104776" cy="104772"/>
            </a:xfrm>
            <a:custGeom>
              <a:avLst/>
              <a:gdLst/>
              <a:ahLst/>
              <a:cxnLst/>
              <a:rect l="0" t="0" r="0" b="0"/>
              <a:pathLst>
                <a:path w="104776" h="104772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117" y="9419"/>
                  </a:lnTo>
                  <a:lnTo>
                    <a:pt x="0" y="10"/>
                  </a:lnTo>
                  <a:lnTo>
                    <a:pt x="47437" y="0"/>
                  </a:lnTo>
                  <a:lnTo>
                    <a:pt x="66244" y="0"/>
                  </a:lnTo>
                  <a:lnTo>
                    <a:pt x="66664" y="17333"/>
                  </a:lnTo>
                  <a:lnTo>
                    <a:pt x="50199" y="38281"/>
                  </a:lnTo>
                  <a:lnTo>
                    <a:pt x="47711" y="44530"/>
                  </a:lnTo>
                  <a:lnTo>
                    <a:pt x="4226" y="92075"/>
                  </a:lnTo>
                  <a:lnTo>
                    <a:pt x="165" y="104217"/>
                  </a:lnTo>
                  <a:lnTo>
                    <a:pt x="31800" y="104771"/>
                  </a:lnTo>
                  <a:lnTo>
                    <a:pt x="38122" y="101951"/>
                  </a:lnTo>
                  <a:lnTo>
                    <a:pt x="53978" y="89586"/>
                  </a:lnTo>
                  <a:lnTo>
                    <a:pt x="94662" y="74033"/>
                  </a:lnTo>
                  <a:lnTo>
                    <a:pt x="1047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437"/>
            <p:cNvSpPr/>
            <p:nvPr>
              <p:custDataLst>
                <p:tags r:id="rId192"/>
              </p:custDataLst>
            </p:nvPr>
          </p:nvSpPr>
          <p:spPr>
            <a:xfrm>
              <a:off x="3095625" y="3715143"/>
              <a:ext cx="142710" cy="226870"/>
            </a:xfrm>
            <a:custGeom>
              <a:avLst/>
              <a:gdLst/>
              <a:ahLst/>
              <a:cxnLst/>
              <a:rect l="0" t="0" r="0" b="0"/>
              <a:pathLst>
                <a:path w="142710" h="226870">
                  <a:moveTo>
                    <a:pt x="0" y="85332"/>
                  </a:moveTo>
                  <a:lnTo>
                    <a:pt x="0" y="85332"/>
                  </a:lnTo>
                  <a:lnTo>
                    <a:pt x="0" y="37971"/>
                  </a:lnTo>
                  <a:lnTo>
                    <a:pt x="0" y="13638"/>
                  </a:lnTo>
                  <a:lnTo>
                    <a:pt x="1058" y="12136"/>
                  </a:lnTo>
                  <a:lnTo>
                    <a:pt x="2822" y="11135"/>
                  </a:lnTo>
                  <a:lnTo>
                    <a:pt x="13257" y="9528"/>
                  </a:lnTo>
                  <a:lnTo>
                    <a:pt x="59390" y="9137"/>
                  </a:lnTo>
                  <a:lnTo>
                    <a:pt x="69787" y="8076"/>
                  </a:lnTo>
                  <a:lnTo>
                    <a:pt x="87908" y="1593"/>
                  </a:lnTo>
                  <a:lnTo>
                    <a:pt x="106500" y="0"/>
                  </a:lnTo>
                  <a:lnTo>
                    <a:pt x="113656" y="2604"/>
                  </a:lnTo>
                  <a:lnTo>
                    <a:pt x="120363" y="6230"/>
                  </a:lnTo>
                  <a:lnTo>
                    <a:pt x="133293" y="8559"/>
                  </a:lnTo>
                  <a:lnTo>
                    <a:pt x="140982" y="9018"/>
                  </a:lnTo>
                  <a:lnTo>
                    <a:pt x="141613" y="10115"/>
                  </a:lnTo>
                  <a:lnTo>
                    <a:pt x="142709" y="22380"/>
                  </a:lnTo>
                  <a:lnTo>
                    <a:pt x="139979" y="28425"/>
                  </a:lnTo>
                  <a:lnTo>
                    <a:pt x="136296" y="34640"/>
                  </a:lnTo>
                  <a:lnTo>
                    <a:pt x="133165" y="44089"/>
                  </a:lnTo>
                  <a:lnTo>
                    <a:pt x="128681" y="50421"/>
                  </a:lnTo>
                  <a:lnTo>
                    <a:pt x="106565" y="69106"/>
                  </a:lnTo>
                  <a:lnTo>
                    <a:pt x="78386" y="116134"/>
                  </a:lnTo>
                  <a:lnTo>
                    <a:pt x="59150" y="134965"/>
                  </a:lnTo>
                  <a:lnTo>
                    <a:pt x="28627" y="179798"/>
                  </a:lnTo>
                  <a:lnTo>
                    <a:pt x="13765" y="196354"/>
                  </a:lnTo>
                  <a:lnTo>
                    <a:pt x="10781" y="205952"/>
                  </a:lnTo>
                  <a:lnTo>
                    <a:pt x="9690" y="216796"/>
                  </a:lnTo>
                  <a:lnTo>
                    <a:pt x="10693" y="217425"/>
                  </a:lnTo>
                  <a:lnTo>
                    <a:pt x="25781" y="219630"/>
                  </a:lnTo>
                  <a:lnTo>
                    <a:pt x="38175" y="226199"/>
                  </a:lnTo>
                  <a:lnTo>
                    <a:pt x="41325" y="226869"/>
                  </a:lnTo>
                  <a:lnTo>
                    <a:pt x="44484" y="226256"/>
                  </a:lnTo>
                  <a:lnTo>
                    <a:pt x="55043" y="221397"/>
                  </a:lnTo>
                  <a:lnTo>
                    <a:pt x="81668" y="217862"/>
                  </a:lnTo>
                  <a:lnTo>
                    <a:pt x="95250" y="2091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438"/>
            <p:cNvSpPr/>
            <p:nvPr>
              <p:custDataLst>
                <p:tags r:id="rId193"/>
              </p:custDataLst>
            </p:nvPr>
          </p:nvSpPr>
          <p:spPr>
            <a:xfrm>
              <a:off x="3067170" y="3696096"/>
              <a:ext cx="57031" cy="284875"/>
            </a:xfrm>
            <a:custGeom>
              <a:avLst/>
              <a:gdLst/>
              <a:ahLst/>
              <a:cxnLst/>
              <a:rect l="0" t="0" r="0" b="0"/>
              <a:pathLst>
                <a:path w="57031" h="284875">
                  <a:moveTo>
                    <a:pt x="47505" y="37704"/>
                  </a:moveTo>
                  <a:lnTo>
                    <a:pt x="47505" y="37704"/>
                  </a:lnTo>
                  <a:lnTo>
                    <a:pt x="52561" y="32647"/>
                  </a:lnTo>
                  <a:lnTo>
                    <a:pt x="55043" y="27343"/>
                  </a:lnTo>
                  <a:lnTo>
                    <a:pt x="57028" y="8157"/>
                  </a:lnTo>
                  <a:lnTo>
                    <a:pt x="57030" y="0"/>
                  </a:lnTo>
                  <a:lnTo>
                    <a:pt x="57030" y="42221"/>
                  </a:lnTo>
                  <a:lnTo>
                    <a:pt x="55972" y="79097"/>
                  </a:lnTo>
                  <a:lnTo>
                    <a:pt x="47329" y="124694"/>
                  </a:lnTo>
                  <a:lnTo>
                    <a:pt x="34364" y="166164"/>
                  </a:lnTo>
                  <a:lnTo>
                    <a:pt x="26411" y="206942"/>
                  </a:lnTo>
                  <a:lnTo>
                    <a:pt x="10580" y="253322"/>
                  </a:lnTo>
                  <a:lnTo>
                    <a:pt x="9927" y="264415"/>
                  </a:lnTo>
                  <a:lnTo>
                    <a:pt x="8695" y="268220"/>
                  </a:lnTo>
                  <a:lnTo>
                    <a:pt x="6815" y="270756"/>
                  </a:lnTo>
                  <a:lnTo>
                    <a:pt x="4503" y="272447"/>
                  </a:lnTo>
                  <a:lnTo>
                    <a:pt x="2962" y="274633"/>
                  </a:lnTo>
                  <a:lnTo>
                    <a:pt x="0" y="284874"/>
                  </a:lnTo>
                  <a:lnTo>
                    <a:pt x="4972" y="280155"/>
                  </a:lnTo>
                  <a:lnTo>
                    <a:pt x="7435" y="274929"/>
                  </a:lnTo>
                  <a:lnTo>
                    <a:pt x="9405" y="2567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439"/>
            <p:cNvSpPr/>
            <p:nvPr>
              <p:custDataLst>
                <p:tags r:id="rId194"/>
              </p:custDataLst>
            </p:nvPr>
          </p:nvSpPr>
          <p:spPr>
            <a:xfrm>
              <a:off x="3667129" y="3448085"/>
              <a:ext cx="95247" cy="28541"/>
            </a:xfrm>
            <a:custGeom>
              <a:avLst/>
              <a:gdLst/>
              <a:ahLst/>
              <a:cxnLst/>
              <a:rect l="0" t="0" r="0" b="0"/>
              <a:pathLst>
                <a:path w="95247" h="28541">
                  <a:moveTo>
                    <a:pt x="38096" y="28540"/>
                  </a:moveTo>
                  <a:lnTo>
                    <a:pt x="38096" y="28540"/>
                  </a:lnTo>
                  <a:lnTo>
                    <a:pt x="5939" y="28540"/>
                  </a:lnTo>
                  <a:lnTo>
                    <a:pt x="3959" y="27482"/>
                  </a:lnTo>
                  <a:lnTo>
                    <a:pt x="2638" y="25718"/>
                  </a:lnTo>
                  <a:lnTo>
                    <a:pt x="0" y="19025"/>
                  </a:lnTo>
                  <a:lnTo>
                    <a:pt x="5054" y="13962"/>
                  </a:lnTo>
                  <a:lnTo>
                    <a:pt x="10358" y="11477"/>
                  </a:lnTo>
                  <a:lnTo>
                    <a:pt x="25506" y="8694"/>
                  </a:lnTo>
                  <a:lnTo>
                    <a:pt x="38118" y="2002"/>
                  </a:lnTo>
                  <a:lnTo>
                    <a:pt x="78979" y="0"/>
                  </a:lnTo>
                  <a:lnTo>
                    <a:pt x="85547" y="2803"/>
                  </a:lnTo>
                  <a:lnTo>
                    <a:pt x="95246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440"/>
            <p:cNvSpPr/>
            <p:nvPr>
              <p:custDataLst>
                <p:tags r:id="rId195"/>
              </p:custDataLst>
            </p:nvPr>
          </p:nvSpPr>
          <p:spPr>
            <a:xfrm>
              <a:off x="3705259" y="3324236"/>
              <a:ext cx="38067" cy="152390"/>
            </a:xfrm>
            <a:custGeom>
              <a:avLst/>
              <a:gdLst/>
              <a:ahLst/>
              <a:cxnLst/>
              <a:rect l="0" t="0" r="0" b="0"/>
              <a:pathLst>
                <a:path w="38067" h="152390">
                  <a:moveTo>
                    <a:pt x="9491" y="47614"/>
                  </a:moveTo>
                  <a:lnTo>
                    <a:pt x="9491" y="47614"/>
                  </a:lnTo>
                  <a:lnTo>
                    <a:pt x="9491" y="31212"/>
                  </a:lnTo>
                  <a:lnTo>
                    <a:pt x="17030" y="18551"/>
                  </a:lnTo>
                  <a:lnTo>
                    <a:pt x="18623" y="11300"/>
                  </a:lnTo>
                  <a:lnTo>
                    <a:pt x="9501" y="0"/>
                  </a:lnTo>
                  <a:lnTo>
                    <a:pt x="9491" y="31788"/>
                  </a:lnTo>
                  <a:lnTo>
                    <a:pt x="6669" y="38111"/>
                  </a:lnTo>
                  <a:lnTo>
                    <a:pt x="2945" y="44449"/>
                  </a:lnTo>
                  <a:lnTo>
                    <a:pt x="849" y="55025"/>
                  </a:lnTo>
                  <a:lnTo>
                    <a:pt x="0" y="93553"/>
                  </a:lnTo>
                  <a:lnTo>
                    <a:pt x="1047" y="97290"/>
                  </a:lnTo>
                  <a:lnTo>
                    <a:pt x="2803" y="99782"/>
                  </a:lnTo>
                  <a:lnTo>
                    <a:pt x="5033" y="101442"/>
                  </a:lnTo>
                  <a:lnTo>
                    <a:pt x="6519" y="103608"/>
                  </a:lnTo>
                  <a:lnTo>
                    <a:pt x="8170" y="108836"/>
                  </a:lnTo>
                  <a:lnTo>
                    <a:pt x="10472" y="130216"/>
                  </a:lnTo>
                  <a:lnTo>
                    <a:pt x="18621" y="142309"/>
                  </a:lnTo>
                  <a:lnTo>
                    <a:pt x="23955" y="142699"/>
                  </a:lnTo>
                  <a:lnTo>
                    <a:pt x="25483" y="143812"/>
                  </a:lnTo>
                  <a:lnTo>
                    <a:pt x="27183" y="147872"/>
                  </a:lnTo>
                  <a:lnTo>
                    <a:pt x="28693" y="149378"/>
                  </a:lnTo>
                  <a:lnTo>
                    <a:pt x="38066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441"/>
            <p:cNvSpPr/>
            <p:nvPr>
              <p:custDataLst>
                <p:tags r:id="rId196"/>
              </p:custDataLst>
            </p:nvPr>
          </p:nvSpPr>
          <p:spPr>
            <a:xfrm>
              <a:off x="3602225" y="3333785"/>
              <a:ext cx="93476" cy="170929"/>
            </a:xfrm>
            <a:custGeom>
              <a:avLst/>
              <a:gdLst/>
              <a:ahLst/>
              <a:cxnLst/>
              <a:rect l="0" t="0" r="0" b="0"/>
              <a:pathLst>
                <a:path w="93476" h="170929">
                  <a:moveTo>
                    <a:pt x="83950" y="28540"/>
                  </a:moveTo>
                  <a:lnTo>
                    <a:pt x="83950" y="28540"/>
                  </a:lnTo>
                  <a:lnTo>
                    <a:pt x="83950" y="23483"/>
                  </a:lnTo>
                  <a:lnTo>
                    <a:pt x="85008" y="21994"/>
                  </a:lnTo>
                  <a:lnTo>
                    <a:pt x="86772" y="21001"/>
                  </a:lnTo>
                  <a:lnTo>
                    <a:pt x="89006" y="20339"/>
                  </a:lnTo>
                  <a:lnTo>
                    <a:pt x="90496" y="18839"/>
                  </a:lnTo>
                  <a:lnTo>
                    <a:pt x="93359" y="9916"/>
                  </a:lnTo>
                  <a:lnTo>
                    <a:pt x="93475" y="0"/>
                  </a:lnTo>
                  <a:lnTo>
                    <a:pt x="93475" y="13226"/>
                  </a:lnTo>
                  <a:lnTo>
                    <a:pt x="92417" y="15156"/>
                  </a:lnTo>
                  <a:lnTo>
                    <a:pt x="90653" y="16442"/>
                  </a:lnTo>
                  <a:lnTo>
                    <a:pt x="88419" y="17300"/>
                  </a:lnTo>
                  <a:lnTo>
                    <a:pt x="86929" y="18930"/>
                  </a:lnTo>
                  <a:lnTo>
                    <a:pt x="73763" y="45785"/>
                  </a:lnTo>
                  <a:lnTo>
                    <a:pt x="47941" y="89166"/>
                  </a:lnTo>
                  <a:lnTo>
                    <a:pt x="22389" y="120446"/>
                  </a:lnTo>
                  <a:lnTo>
                    <a:pt x="12892" y="149586"/>
                  </a:lnTo>
                  <a:lnTo>
                    <a:pt x="7213" y="156421"/>
                  </a:lnTo>
                  <a:lnTo>
                    <a:pt x="4217" y="158244"/>
                  </a:lnTo>
                  <a:lnTo>
                    <a:pt x="2220" y="160518"/>
                  </a:lnTo>
                  <a:lnTo>
                    <a:pt x="0" y="165866"/>
                  </a:lnTo>
                  <a:lnTo>
                    <a:pt x="467" y="167716"/>
                  </a:lnTo>
                  <a:lnTo>
                    <a:pt x="1836" y="168949"/>
                  </a:lnTo>
                  <a:lnTo>
                    <a:pt x="6582" y="170928"/>
                  </a:lnTo>
                  <a:lnTo>
                    <a:pt x="26800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442"/>
            <p:cNvSpPr/>
            <p:nvPr>
              <p:custDataLst>
                <p:tags r:id="rId197"/>
              </p:custDataLst>
            </p:nvPr>
          </p:nvSpPr>
          <p:spPr>
            <a:xfrm>
              <a:off x="3497165" y="3200516"/>
              <a:ext cx="131861" cy="208996"/>
            </a:xfrm>
            <a:custGeom>
              <a:avLst/>
              <a:gdLst/>
              <a:ahLst/>
              <a:cxnLst/>
              <a:rect l="0" t="0" r="0" b="0"/>
              <a:pathLst>
                <a:path w="131861" h="208996">
                  <a:moveTo>
                    <a:pt x="46135" y="57034"/>
                  </a:moveTo>
                  <a:lnTo>
                    <a:pt x="46135" y="57034"/>
                  </a:lnTo>
                  <a:lnTo>
                    <a:pt x="41079" y="51977"/>
                  </a:lnTo>
                  <a:lnTo>
                    <a:pt x="38596" y="46673"/>
                  </a:lnTo>
                  <a:lnTo>
                    <a:pt x="37934" y="43777"/>
                  </a:lnTo>
                  <a:lnTo>
                    <a:pt x="28045" y="28622"/>
                  </a:lnTo>
                  <a:lnTo>
                    <a:pt x="27512" y="23946"/>
                  </a:lnTo>
                  <a:lnTo>
                    <a:pt x="26311" y="22275"/>
                  </a:lnTo>
                  <a:lnTo>
                    <a:pt x="24453" y="21162"/>
                  </a:lnTo>
                  <a:lnTo>
                    <a:pt x="17963" y="19064"/>
                  </a:lnTo>
                  <a:lnTo>
                    <a:pt x="17595" y="10744"/>
                  </a:lnTo>
                  <a:lnTo>
                    <a:pt x="18642" y="10299"/>
                  </a:lnTo>
                  <a:lnTo>
                    <a:pt x="63930" y="9410"/>
                  </a:lnTo>
                  <a:lnTo>
                    <a:pt x="72741" y="6587"/>
                  </a:lnTo>
                  <a:lnTo>
                    <a:pt x="80184" y="2863"/>
                  </a:lnTo>
                  <a:lnTo>
                    <a:pt x="96409" y="473"/>
                  </a:lnTo>
                  <a:lnTo>
                    <a:pt x="114627" y="0"/>
                  </a:lnTo>
                  <a:lnTo>
                    <a:pt x="117196" y="1020"/>
                  </a:lnTo>
                  <a:lnTo>
                    <a:pt x="118909" y="2758"/>
                  </a:lnTo>
                  <a:lnTo>
                    <a:pt x="120051" y="4975"/>
                  </a:lnTo>
                  <a:lnTo>
                    <a:pt x="121870" y="6453"/>
                  </a:lnTo>
                  <a:lnTo>
                    <a:pt x="130336" y="9020"/>
                  </a:lnTo>
                  <a:lnTo>
                    <a:pt x="131183" y="12058"/>
                  </a:lnTo>
                  <a:lnTo>
                    <a:pt x="131820" y="23589"/>
                  </a:lnTo>
                  <a:lnTo>
                    <a:pt x="129020" y="29117"/>
                  </a:lnTo>
                  <a:lnTo>
                    <a:pt x="100389" y="64590"/>
                  </a:lnTo>
                  <a:lnTo>
                    <a:pt x="90356" y="73092"/>
                  </a:lnTo>
                  <a:lnTo>
                    <a:pt x="52365" y="118329"/>
                  </a:lnTo>
                  <a:lnTo>
                    <a:pt x="20814" y="164834"/>
                  </a:lnTo>
                  <a:lnTo>
                    <a:pt x="1863" y="188005"/>
                  </a:lnTo>
                  <a:lnTo>
                    <a:pt x="0" y="193913"/>
                  </a:lnTo>
                  <a:lnTo>
                    <a:pt x="561" y="195912"/>
                  </a:lnTo>
                  <a:lnTo>
                    <a:pt x="1995" y="197244"/>
                  </a:lnTo>
                  <a:lnTo>
                    <a:pt x="4008" y="198133"/>
                  </a:lnTo>
                  <a:lnTo>
                    <a:pt x="5351" y="199783"/>
                  </a:lnTo>
                  <a:lnTo>
                    <a:pt x="6842" y="204439"/>
                  </a:lnTo>
                  <a:lnTo>
                    <a:pt x="8298" y="206104"/>
                  </a:lnTo>
                  <a:lnTo>
                    <a:pt x="12737" y="207954"/>
                  </a:lnTo>
                  <a:lnTo>
                    <a:pt x="21188" y="208995"/>
                  </a:lnTo>
                  <a:lnTo>
                    <a:pt x="68302" y="199105"/>
                  </a:lnTo>
                  <a:lnTo>
                    <a:pt x="86419" y="192420"/>
                  </a:lnTo>
                  <a:lnTo>
                    <a:pt x="114988" y="187740"/>
                  </a:lnTo>
                  <a:lnTo>
                    <a:pt x="131860" y="1808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443"/>
            <p:cNvSpPr/>
            <p:nvPr>
              <p:custDataLst>
                <p:tags r:id="rId198"/>
              </p:custDataLst>
            </p:nvPr>
          </p:nvSpPr>
          <p:spPr>
            <a:xfrm>
              <a:off x="3486150" y="3219461"/>
              <a:ext cx="38101" cy="228590"/>
            </a:xfrm>
            <a:custGeom>
              <a:avLst/>
              <a:gdLst/>
              <a:ahLst/>
              <a:cxnLst/>
              <a:rect l="0" t="0" r="0" b="0"/>
              <a:pathLst>
                <a:path w="38101" h="228590">
                  <a:moveTo>
                    <a:pt x="38100" y="28564"/>
                  </a:moveTo>
                  <a:lnTo>
                    <a:pt x="38100" y="28564"/>
                  </a:lnTo>
                  <a:lnTo>
                    <a:pt x="38100" y="0"/>
                  </a:lnTo>
                  <a:lnTo>
                    <a:pt x="38100" y="30856"/>
                  </a:lnTo>
                  <a:lnTo>
                    <a:pt x="29163" y="76402"/>
                  </a:lnTo>
                  <a:lnTo>
                    <a:pt x="27779" y="88984"/>
                  </a:lnTo>
                  <a:lnTo>
                    <a:pt x="12115" y="133344"/>
                  </a:lnTo>
                  <a:lnTo>
                    <a:pt x="9618" y="144983"/>
                  </a:lnTo>
                  <a:lnTo>
                    <a:pt x="3320" y="158544"/>
                  </a:lnTo>
                  <a:lnTo>
                    <a:pt x="38" y="203058"/>
                  </a:lnTo>
                  <a:lnTo>
                    <a:pt x="0" y="226704"/>
                  </a:lnTo>
                  <a:lnTo>
                    <a:pt x="1058" y="227332"/>
                  </a:lnTo>
                  <a:lnTo>
                    <a:pt x="19050" y="228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444"/>
            <p:cNvSpPr/>
            <p:nvPr>
              <p:custDataLst>
                <p:tags r:id="rId199"/>
              </p:custDataLst>
            </p:nvPr>
          </p:nvSpPr>
          <p:spPr>
            <a:xfrm>
              <a:off x="3391295" y="3343285"/>
              <a:ext cx="47231" cy="19041"/>
            </a:xfrm>
            <a:custGeom>
              <a:avLst/>
              <a:gdLst/>
              <a:ahLst/>
              <a:cxnLst/>
              <a:rect l="0" t="0" r="0" b="0"/>
              <a:pathLst>
                <a:path w="47231" h="19041">
                  <a:moveTo>
                    <a:pt x="18655" y="19040"/>
                  </a:moveTo>
                  <a:lnTo>
                    <a:pt x="18655" y="19040"/>
                  </a:lnTo>
                  <a:lnTo>
                    <a:pt x="18655" y="4575"/>
                  </a:lnTo>
                  <a:lnTo>
                    <a:pt x="17597" y="3046"/>
                  </a:lnTo>
                  <a:lnTo>
                    <a:pt x="15833" y="2027"/>
                  </a:lnTo>
                  <a:lnTo>
                    <a:pt x="9246" y="25"/>
                  </a:lnTo>
                  <a:lnTo>
                    <a:pt x="4108" y="0"/>
                  </a:lnTo>
                  <a:lnTo>
                    <a:pt x="2607" y="1055"/>
                  </a:lnTo>
                  <a:lnTo>
                    <a:pt x="1607" y="2817"/>
                  </a:lnTo>
                  <a:lnTo>
                    <a:pt x="0" y="8192"/>
                  </a:lnTo>
                  <a:lnTo>
                    <a:pt x="927" y="8633"/>
                  </a:lnTo>
                  <a:lnTo>
                    <a:pt x="12897" y="9399"/>
                  </a:lnTo>
                  <a:lnTo>
                    <a:pt x="14817" y="10496"/>
                  </a:lnTo>
                  <a:lnTo>
                    <a:pt x="16096" y="12286"/>
                  </a:lnTo>
                  <a:lnTo>
                    <a:pt x="16949" y="14538"/>
                  </a:lnTo>
                  <a:lnTo>
                    <a:pt x="18576" y="16038"/>
                  </a:lnTo>
                  <a:lnTo>
                    <a:pt x="23206" y="17706"/>
                  </a:lnTo>
                  <a:lnTo>
                    <a:pt x="4723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445"/>
            <p:cNvSpPr/>
            <p:nvPr>
              <p:custDataLst>
                <p:tags r:id="rId200"/>
              </p:custDataLst>
            </p:nvPr>
          </p:nvSpPr>
          <p:spPr>
            <a:xfrm>
              <a:off x="3257669" y="3381375"/>
              <a:ext cx="114182" cy="85688"/>
            </a:xfrm>
            <a:custGeom>
              <a:avLst/>
              <a:gdLst/>
              <a:ahLst/>
              <a:cxnLst/>
              <a:rect l="0" t="0" r="0" b="0"/>
              <a:pathLst>
                <a:path w="114182" h="85688">
                  <a:moveTo>
                    <a:pt x="47506" y="19050"/>
                  </a:moveTo>
                  <a:lnTo>
                    <a:pt x="47506" y="19050"/>
                  </a:lnTo>
                  <a:lnTo>
                    <a:pt x="28964" y="19050"/>
                  </a:lnTo>
                  <a:lnTo>
                    <a:pt x="20300" y="10849"/>
                  </a:lnTo>
                  <a:lnTo>
                    <a:pt x="9834" y="9559"/>
                  </a:lnTo>
                  <a:lnTo>
                    <a:pt x="0" y="9525"/>
                  </a:lnTo>
                  <a:lnTo>
                    <a:pt x="8093" y="9525"/>
                  </a:lnTo>
                  <a:lnTo>
                    <a:pt x="16751" y="2979"/>
                  </a:lnTo>
                  <a:lnTo>
                    <a:pt x="26705" y="393"/>
                  </a:lnTo>
                  <a:lnTo>
                    <a:pt x="74202" y="0"/>
                  </a:lnTo>
                  <a:lnTo>
                    <a:pt x="80581" y="0"/>
                  </a:lnTo>
                  <a:lnTo>
                    <a:pt x="82256" y="1058"/>
                  </a:lnTo>
                  <a:lnTo>
                    <a:pt x="83372" y="2822"/>
                  </a:lnTo>
                  <a:lnTo>
                    <a:pt x="85312" y="9701"/>
                  </a:lnTo>
                  <a:lnTo>
                    <a:pt x="85475" y="14189"/>
                  </a:lnTo>
                  <a:lnTo>
                    <a:pt x="84460" y="15809"/>
                  </a:lnTo>
                  <a:lnTo>
                    <a:pt x="82726" y="16890"/>
                  </a:lnTo>
                  <a:lnTo>
                    <a:pt x="80511" y="17610"/>
                  </a:lnTo>
                  <a:lnTo>
                    <a:pt x="79034" y="19148"/>
                  </a:lnTo>
                  <a:lnTo>
                    <a:pt x="73842" y="29222"/>
                  </a:lnTo>
                  <a:lnTo>
                    <a:pt x="71413" y="32181"/>
                  </a:lnTo>
                  <a:lnTo>
                    <a:pt x="65892" y="35470"/>
                  </a:lnTo>
                  <a:lnTo>
                    <a:pt x="59911" y="37989"/>
                  </a:lnTo>
                  <a:lnTo>
                    <a:pt x="53725" y="42637"/>
                  </a:lnTo>
                  <a:lnTo>
                    <a:pt x="50270" y="48230"/>
                  </a:lnTo>
                  <a:lnTo>
                    <a:pt x="47676" y="54244"/>
                  </a:lnTo>
                  <a:lnTo>
                    <a:pt x="42995" y="60445"/>
                  </a:lnTo>
                  <a:lnTo>
                    <a:pt x="37388" y="63906"/>
                  </a:lnTo>
                  <a:lnTo>
                    <a:pt x="34411" y="64829"/>
                  </a:lnTo>
                  <a:lnTo>
                    <a:pt x="32426" y="66503"/>
                  </a:lnTo>
                  <a:lnTo>
                    <a:pt x="28979" y="74714"/>
                  </a:lnTo>
                  <a:lnTo>
                    <a:pt x="28502" y="84270"/>
                  </a:lnTo>
                  <a:lnTo>
                    <a:pt x="29545" y="84755"/>
                  </a:lnTo>
                  <a:lnTo>
                    <a:pt x="50847" y="85687"/>
                  </a:lnTo>
                  <a:lnTo>
                    <a:pt x="57105" y="82886"/>
                  </a:lnTo>
                  <a:lnTo>
                    <a:pt x="63414" y="79172"/>
                  </a:lnTo>
                  <a:lnTo>
                    <a:pt x="72916" y="76022"/>
                  </a:lnTo>
                  <a:lnTo>
                    <a:pt x="82434" y="69915"/>
                  </a:lnTo>
                  <a:lnTo>
                    <a:pt x="91957" y="66577"/>
                  </a:lnTo>
                  <a:lnTo>
                    <a:pt x="101481" y="60413"/>
                  </a:lnTo>
                  <a:lnTo>
                    <a:pt x="114181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446"/>
            <p:cNvSpPr/>
            <p:nvPr>
              <p:custDataLst>
                <p:tags r:id="rId201"/>
              </p:custDataLst>
            </p:nvPr>
          </p:nvSpPr>
          <p:spPr>
            <a:xfrm>
              <a:off x="3124238" y="3238510"/>
              <a:ext cx="132871" cy="200014"/>
            </a:xfrm>
            <a:custGeom>
              <a:avLst/>
              <a:gdLst/>
              <a:ahLst/>
              <a:cxnLst/>
              <a:rect l="0" t="0" r="0" b="0"/>
              <a:pathLst>
                <a:path w="132871" h="200014">
                  <a:moveTo>
                    <a:pt x="47587" y="38090"/>
                  </a:moveTo>
                  <a:lnTo>
                    <a:pt x="47587" y="38090"/>
                  </a:lnTo>
                  <a:lnTo>
                    <a:pt x="42531" y="38090"/>
                  </a:lnTo>
                  <a:lnTo>
                    <a:pt x="41041" y="37032"/>
                  </a:lnTo>
                  <a:lnTo>
                    <a:pt x="40049" y="35268"/>
                  </a:lnTo>
                  <a:lnTo>
                    <a:pt x="39387" y="33033"/>
                  </a:lnTo>
                  <a:lnTo>
                    <a:pt x="29977" y="20757"/>
                  </a:lnTo>
                  <a:lnTo>
                    <a:pt x="26355" y="19803"/>
                  </a:lnTo>
                  <a:lnTo>
                    <a:pt x="14385" y="19085"/>
                  </a:lnTo>
                  <a:lnTo>
                    <a:pt x="12752" y="18012"/>
                  </a:lnTo>
                  <a:lnTo>
                    <a:pt x="11664" y="16237"/>
                  </a:lnTo>
                  <a:lnTo>
                    <a:pt x="10938" y="13997"/>
                  </a:lnTo>
                  <a:lnTo>
                    <a:pt x="9396" y="12503"/>
                  </a:lnTo>
                  <a:lnTo>
                    <a:pt x="0" y="9525"/>
                  </a:lnTo>
                  <a:lnTo>
                    <a:pt x="46414" y="9515"/>
                  </a:lnTo>
                  <a:lnTo>
                    <a:pt x="55180" y="6693"/>
                  </a:lnTo>
                  <a:lnTo>
                    <a:pt x="62603" y="2969"/>
                  </a:lnTo>
                  <a:lnTo>
                    <a:pt x="78815" y="579"/>
                  </a:lnTo>
                  <a:lnTo>
                    <a:pt x="117318" y="0"/>
                  </a:lnTo>
                  <a:lnTo>
                    <a:pt x="119474" y="1055"/>
                  </a:lnTo>
                  <a:lnTo>
                    <a:pt x="120912" y="2817"/>
                  </a:lnTo>
                  <a:lnTo>
                    <a:pt x="121870" y="5050"/>
                  </a:lnTo>
                  <a:lnTo>
                    <a:pt x="123568" y="6538"/>
                  </a:lnTo>
                  <a:lnTo>
                    <a:pt x="128275" y="8192"/>
                  </a:lnTo>
                  <a:lnTo>
                    <a:pt x="129954" y="9692"/>
                  </a:lnTo>
                  <a:lnTo>
                    <a:pt x="132870" y="17600"/>
                  </a:lnTo>
                  <a:lnTo>
                    <a:pt x="125715" y="29212"/>
                  </a:lnTo>
                  <a:lnTo>
                    <a:pt x="114162" y="62632"/>
                  </a:lnTo>
                  <a:lnTo>
                    <a:pt x="82808" y="106984"/>
                  </a:lnTo>
                  <a:lnTo>
                    <a:pt x="47760" y="145497"/>
                  </a:lnTo>
                  <a:lnTo>
                    <a:pt x="20896" y="178964"/>
                  </a:lnTo>
                  <a:lnTo>
                    <a:pt x="10977" y="188990"/>
                  </a:lnTo>
                  <a:lnTo>
                    <a:pt x="9928" y="195102"/>
                  </a:lnTo>
                  <a:lnTo>
                    <a:pt x="10839" y="196740"/>
                  </a:lnTo>
                  <a:lnTo>
                    <a:pt x="12505" y="197832"/>
                  </a:lnTo>
                  <a:lnTo>
                    <a:pt x="17727" y="199584"/>
                  </a:lnTo>
                  <a:lnTo>
                    <a:pt x="62605" y="200013"/>
                  </a:lnTo>
                  <a:lnTo>
                    <a:pt x="107203" y="198957"/>
                  </a:lnTo>
                  <a:lnTo>
                    <a:pt x="123787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447"/>
            <p:cNvSpPr/>
            <p:nvPr>
              <p:custDataLst>
                <p:tags r:id="rId202"/>
              </p:custDataLst>
            </p:nvPr>
          </p:nvSpPr>
          <p:spPr>
            <a:xfrm>
              <a:off x="3095628" y="3229010"/>
              <a:ext cx="66673" cy="255676"/>
            </a:xfrm>
            <a:custGeom>
              <a:avLst/>
              <a:gdLst/>
              <a:ahLst/>
              <a:cxnLst/>
              <a:rect l="0" t="0" r="0" b="0"/>
              <a:pathLst>
                <a:path w="66673" h="255676">
                  <a:moveTo>
                    <a:pt x="66672" y="28540"/>
                  </a:moveTo>
                  <a:lnTo>
                    <a:pt x="66672" y="28540"/>
                  </a:lnTo>
                  <a:lnTo>
                    <a:pt x="66672" y="0"/>
                  </a:lnTo>
                  <a:lnTo>
                    <a:pt x="66672" y="46335"/>
                  </a:lnTo>
                  <a:lnTo>
                    <a:pt x="63850" y="55146"/>
                  </a:lnTo>
                  <a:lnTo>
                    <a:pt x="53415" y="74483"/>
                  </a:lnTo>
                  <a:lnTo>
                    <a:pt x="41415" y="119624"/>
                  </a:lnTo>
                  <a:lnTo>
                    <a:pt x="30784" y="155732"/>
                  </a:lnTo>
                  <a:lnTo>
                    <a:pt x="21679" y="180978"/>
                  </a:lnTo>
                  <a:lnTo>
                    <a:pt x="19158" y="192599"/>
                  </a:lnTo>
                  <a:lnTo>
                    <a:pt x="11739" y="208682"/>
                  </a:lnTo>
                  <a:lnTo>
                    <a:pt x="8" y="255675"/>
                  </a:lnTo>
                  <a:lnTo>
                    <a:pt x="0" y="251649"/>
                  </a:lnTo>
                  <a:lnTo>
                    <a:pt x="1057" y="250304"/>
                  </a:lnTo>
                  <a:lnTo>
                    <a:pt x="19047" y="2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448"/>
            <p:cNvSpPr/>
            <p:nvPr>
              <p:custDataLst>
                <p:tags r:id="rId203"/>
              </p:custDataLst>
            </p:nvPr>
          </p:nvSpPr>
          <p:spPr>
            <a:xfrm>
              <a:off x="3707117" y="3782763"/>
              <a:ext cx="112409" cy="260038"/>
            </a:xfrm>
            <a:custGeom>
              <a:avLst/>
              <a:gdLst/>
              <a:ahLst/>
              <a:cxnLst/>
              <a:rect l="0" t="0" r="0" b="0"/>
              <a:pathLst>
                <a:path w="112409" h="260038">
                  <a:moveTo>
                    <a:pt x="93358" y="55812"/>
                  </a:moveTo>
                  <a:lnTo>
                    <a:pt x="93358" y="55812"/>
                  </a:lnTo>
                  <a:lnTo>
                    <a:pt x="93358" y="47611"/>
                  </a:lnTo>
                  <a:lnTo>
                    <a:pt x="99904" y="38944"/>
                  </a:lnTo>
                  <a:lnTo>
                    <a:pt x="102000" y="30118"/>
                  </a:lnTo>
                  <a:lnTo>
                    <a:pt x="102767" y="14499"/>
                  </a:lnTo>
                  <a:lnTo>
                    <a:pt x="103864" y="12394"/>
                  </a:lnTo>
                  <a:lnTo>
                    <a:pt x="105654" y="10992"/>
                  </a:lnTo>
                  <a:lnTo>
                    <a:pt x="112013" y="8351"/>
                  </a:lnTo>
                  <a:lnTo>
                    <a:pt x="112373" y="0"/>
                  </a:lnTo>
                  <a:lnTo>
                    <a:pt x="112408" y="16031"/>
                  </a:lnTo>
                  <a:lnTo>
                    <a:pt x="105862" y="26042"/>
                  </a:lnTo>
                  <a:lnTo>
                    <a:pt x="102707" y="40406"/>
                  </a:lnTo>
                  <a:lnTo>
                    <a:pt x="80527" y="81664"/>
                  </a:lnTo>
                  <a:lnTo>
                    <a:pt x="61597" y="127553"/>
                  </a:lnTo>
                  <a:lnTo>
                    <a:pt x="34356" y="175025"/>
                  </a:lnTo>
                  <a:lnTo>
                    <a:pt x="10885" y="219770"/>
                  </a:lnTo>
                  <a:lnTo>
                    <a:pt x="2364" y="232333"/>
                  </a:lnTo>
                  <a:lnTo>
                    <a:pt x="0" y="239393"/>
                  </a:lnTo>
                  <a:lnTo>
                    <a:pt x="428" y="242758"/>
                  </a:lnTo>
                  <a:lnTo>
                    <a:pt x="6861" y="260037"/>
                  </a:lnTo>
                  <a:lnTo>
                    <a:pt x="7119" y="259695"/>
                  </a:lnTo>
                  <a:lnTo>
                    <a:pt x="7290" y="258409"/>
                  </a:lnTo>
                  <a:lnTo>
                    <a:pt x="8463" y="257552"/>
                  </a:lnTo>
                  <a:lnTo>
                    <a:pt x="15170" y="255287"/>
                  </a:lnTo>
                  <a:lnTo>
                    <a:pt x="26683" y="2463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449"/>
            <p:cNvSpPr/>
            <p:nvPr>
              <p:custDataLst>
                <p:tags r:id="rId204"/>
              </p:custDataLst>
            </p:nvPr>
          </p:nvSpPr>
          <p:spPr>
            <a:xfrm>
              <a:off x="3838575" y="3800486"/>
              <a:ext cx="28576" cy="180965"/>
            </a:xfrm>
            <a:custGeom>
              <a:avLst/>
              <a:gdLst/>
              <a:ahLst/>
              <a:cxnLst/>
              <a:rect l="0" t="0" r="0" b="0"/>
              <a:pathLst>
                <a:path w="28576" h="180965">
                  <a:moveTo>
                    <a:pt x="9525" y="28564"/>
                  </a:moveTo>
                  <a:lnTo>
                    <a:pt x="9525" y="28564"/>
                  </a:lnTo>
                  <a:lnTo>
                    <a:pt x="9525" y="0"/>
                  </a:lnTo>
                  <a:lnTo>
                    <a:pt x="9525" y="5049"/>
                  </a:lnTo>
                  <a:lnTo>
                    <a:pt x="8467" y="6537"/>
                  </a:lnTo>
                  <a:lnTo>
                    <a:pt x="6703" y="7530"/>
                  </a:lnTo>
                  <a:lnTo>
                    <a:pt x="4469" y="8191"/>
                  </a:lnTo>
                  <a:lnTo>
                    <a:pt x="2979" y="9690"/>
                  </a:lnTo>
                  <a:lnTo>
                    <a:pt x="1324" y="14178"/>
                  </a:lnTo>
                  <a:lnTo>
                    <a:pt x="10" y="59001"/>
                  </a:lnTo>
                  <a:lnTo>
                    <a:pt x="0" y="104161"/>
                  </a:lnTo>
                  <a:lnTo>
                    <a:pt x="0" y="130098"/>
                  </a:lnTo>
                  <a:lnTo>
                    <a:pt x="8201" y="149457"/>
                  </a:lnTo>
                  <a:lnTo>
                    <a:pt x="15810" y="159414"/>
                  </a:lnTo>
                  <a:lnTo>
                    <a:pt x="18924" y="170908"/>
                  </a:lnTo>
                  <a:lnTo>
                    <a:pt x="28575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450"/>
            <p:cNvSpPr/>
            <p:nvPr>
              <p:custDataLst>
                <p:tags r:id="rId205"/>
              </p:custDataLst>
            </p:nvPr>
          </p:nvSpPr>
          <p:spPr>
            <a:xfrm>
              <a:off x="3791336" y="3933826"/>
              <a:ext cx="142490" cy="28575"/>
            </a:xfrm>
            <a:custGeom>
              <a:avLst/>
              <a:gdLst/>
              <a:ahLst/>
              <a:cxnLst/>
              <a:rect l="0" t="0" r="0" b="0"/>
              <a:pathLst>
                <a:path w="142490" h="28575">
                  <a:moveTo>
                    <a:pt x="18664" y="28574"/>
                  </a:moveTo>
                  <a:lnTo>
                    <a:pt x="18664" y="28574"/>
                  </a:lnTo>
                  <a:lnTo>
                    <a:pt x="18664" y="23517"/>
                  </a:lnTo>
                  <a:lnTo>
                    <a:pt x="17606" y="22028"/>
                  </a:lnTo>
                  <a:lnTo>
                    <a:pt x="15842" y="21035"/>
                  </a:lnTo>
                  <a:lnTo>
                    <a:pt x="13608" y="20373"/>
                  </a:lnTo>
                  <a:lnTo>
                    <a:pt x="12118" y="18873"/>
                  </a:lnTo>
                  <a:lnTo>
                    <a:pt x="8343" y="9426"/>
                  </a:lnTo>
                  <a:lnTo>
                    <a:pt x="4199" y="4894"/>
                  </a:lnTo>
                  <a:lnTo>
                    <a:pt x="3729" y="3262"/>
                  </a:lnTo>
                  <a:lnTo>
                    <a:pt x="4474" y="2174"/>
                  </a:lnTo>
                  <a:lnTo>
                    <a:pt x="8866" y="127"/>
                  </a:lnTo>
                  <a:lnTo>
                    <a:pt x="0" y="2"/>
                  </a:lnTo>
                  <a:lnTo>
                    <a:pt x="4785" y="0"/>
                  </a:lnTo>
                  <a:lnTo>
                    <a:pt x="6236" y="1058"/>
                  </a:lnTo>
                  <a:lnTo>
                    <a:pt x="7849" y="5056"/>
                  </a:lnTo>
                  <a:lnTo>
                    <a:pt x="9337" y="6545"/>
                  </a:lnTo>
                  <a:lnTo>
                    <a:pt x="17227" y="9131"/>
                  </a:lnTo>
                  <a:lnTo>
                    <a:pt x="59950" y="9524"/>
                  </a:lnTo>
                  <a:lnTo>
                    <a:pt x="66294" y="6701"/>
                  </a:lnTo>
                  <a:lnTo>
                    <a:pt x="72641" y="2978"/>
                  </a:lnTo>
                  <a:lnTo>
                    <a:pt x="83223" y="882"/>
                  </a:lnTo>
                  <a:lnTo>
                    <a:pt x="93571" y="392"/>
                  </a:lnTo>
                  <a:lnTo>
                    <a:pt x="102403" y="2996"/>
                  </a:lnTo>
                  <a:lnTo>
                    <a:pt x="111640" y="8235"/>
                  </a:lnTo>
                  <a:lnTo>
                    <a:pt x="131189" y="9491"/>
                  </a:lnTo>
                  <a:lnTo>
                    <a:pt x="142489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252"/>
          <p:cNvGrpSpPr/>
          <p:nvPr/>
        </p:nvGrpSpPr>
        <p:grpSpPr>
          <a:xfrm>
            <a:off x="4419600" y="3163624"/>
            <a:ext cx="247651" cy="103452"/>
            <a:chOff x="4419600" y="3163624"/>
            <a:chExt cx="247651" cy="103452"/>
          </a:xfrm>
        </p:grpSpPr>
        <p:sp>
          <p:nvSpPr>
            <p:cNvPr id="59" name="SMARTInkShape-1451"/>
            <p:cNvSpPr/>
            <p:nvPr>
              <p:custDataLst>
                <p:tags r:id="rId186"/>
              </p:custDataLst>
            </p:nvPr>
          </p:nvSpPr>
          <p:spPr>
            <a:xfrm>
              <a:off x="4419600" y="3163624"/>
              <a:ext cx="161926" cy="17727"/>
            </a:xfrm>
            <a:custGeom>
              <a:avLst/>
              <a:gdLst/>
              <a:ahLst/>
              <a:cxnLst/>
              <a:rect l="0" t="0" r="0" b="0"/>
              <a:pathLst>
                <a:path w="161926" h="17727">
                  <a:moveTo>
                    <a:pt x="28575" y="17726"/>
                  </a:moveTo>
                  <a:lnTo>
                    <a:pt x="28575" y="17726"/>
                  </a:lnTo>
                  <a:lnTo>
                    <a:pt x="10965" y="17726"/>
                  </a:lnTo>
                  <a:lnTo>
                    <a:pt x="10485" y="16668"/>
                  </a:lnTo>
                  <a:lnTo>
                    <a:pt x="9652" y="9525"/>
                  </a:lnTo>
                  <a:lnTo>
                    <a:pt x="6759" y="8790"/>
                  </a:lnTo>
                  <a:lnTo>
                    <a:pt x="0" y="8201"/>
                  </a:lnTo>
                  <a:lnTo>
                    <a:pt x="44476" y="8201"/>
                  </a:lnTo>
                  <a:lnTo>
                    <a:pt x="89096" y="8201"/>
                  </a:lnTo>
                  <a:lnTo>
                    <a:pt x="126966" y="8201"/>
                  </a:lnTo>
                  <a:lnTo>
                    <a:pt x="133334" y="5379"/>
                  </a:lnTo>
                  <a:lnTo>
                    <a:pt x="139693" y="1655"/>
                  </a:lnTo>
                  <a:lnTo>
                    <a:pt x="146047" y="0"/>
                  </a:lnTo>
                  <a:lnTo>
                    <a:pt x="148165" y="617"/>
                  </a:lnTo>
                  <a:lnTo>
                    <a:pt x="149577" y="2087"/>
                  </a:lnTo>
                  <a:lnTo>
                    <a:pt x="150518" y="4125"/>
                  </a:lnTo>
                  <a:lnTo>
                    <a:pt x="152204" y="5483"/>
                  </a:lnTo>
                  <a:lnTo>
                    <a:pt x="160436" y="7843"/>
                  </a:lnTo>
                  <a:lnTo>
                    <a:pt x="161263" y="10864"/>
                  </a:lnTo>
                  <a:lnTo>
                    <a:pt x="161925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452"/>
            <p:cNvSpPr/>
            <p:nvPr>
              <p:custDataLst>
                <p:tags r:id="rId187"/>
              </p:custDataLst>
            </p:nvPr>
          </p:nvSpPr>
          <p:spPr>
            <a:xfrm>
              <a:off x="4457816" y="3228975"/>
              <a:ext cx="209435" cy="38101"/>
            </a:xfrm>
            <a:custGeom>
              <a:avLst/>
              <a:gdLst/>
              <a:ahLst/>
              <a:cxnLst/>
              <a:rect l="0" t="0" r="0" b="0"/>
              <a:pathLst>
                <a:path w="209435" h="38101">
                  <a:moveTo>
                    <a:pt x="18934" y="38100"/>
                  </a:moveTo>
                  <a:lnTo>
                    <a:pt x="18934" y="38100"/>
                  </a:lnTo>
                  <a:lnTo>
                    <a:pt x="9419" y="28585"/>
                  </a:lnTo>
                  <a:lnTo>
                    <a:pt x="0" y="28575"/>
                  </a:lnTo>
                  <a:lnTo>
                    <a:pt x="14077" y="28575"/>
                  </a:lnTo>
                  <a:lnTo>
                    <a:pt x="19598" y="25753"/>
                  </a:lnTo>
                  <a:lnTo>
                    <a:pt x="22551" y="23518"/>
                  </a:lnTo>
                  <a:lnTo>
                    <a:pt x="31478" y="21036"/>
                  </a:lnTo>
                  <a:lnTo>
                    <a:pt x="76752" y="16280"/>
                  </a:lnTo>
                  <a:lnTo>
                    <a:pt x="95331" y="11526"/>
                  </a:lnTo>
                  <a:lnTo>
                    <a:pt x="133251" y="6879"/>
                  </a:lnTo>
                  <a:lnTo>
                    <a:pt x="152289" y="2038"/>
                  </a:lnTo>
                  <a:lnTo>
                    <a:pt x="172628" y="402"/>
                  </a:lnTo>
                  <a:lnTo>
                    <a:pt x="193384" y="5567"/>
                  </a:lnTo>
                  <a:lnTo>
                    <a:pt x="2094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45" name="SMARTInkShape-Group253"/>
          <p:cNvGrpSpPr/>
          <p:nvPr/>
        </p:nvGrpSpPr>
        <p:grpSpPr>
          <a:xfrm>
            <a:off x="3867269" y="3581400"/>
            <a:ext cx="747940" cy="237995"/>
            <a:chOff x="3867269" y="3581400"/>
            <a:chExt cx="747940" cy="237995"/>
          </a:xfrm>
        </p:grpSpPr>
        <p:sp>
          <p:nvSpPr>
            <p:cNvPr id="62" name="SMARTInkShape-1453"/>
            <p:cNvSpPr/>
            <p:nvPr>
              <p:custDataLst>
                <p:tags r:id="rId183"/>
              </p:custDataLst>
            </p:nvPr>
          </p:nvSpPr>
          <p:spPr>
            <a:xfrm>
              <a:off x="3867269" y="3581400"/>
              <a:ext cx="333257" cy="104776"/>
            </a:xfrm>
            <a:custGeom>
              <a:avLst/>
              <a:gdLst/>
              <a:ahLst/>
              <a:cxnLst/>
              <a:rect l="0" t="0" r="0" b="0"/>
              <a:pathLst>
                <a:path w="333257" h="104776">
                  <a:moveTo>
                    <a:pt x="28456" y="0"/>
                  </a:moveTo>
                  <a:lnTo>
                    <a:pt x="28456" y="0"/>
                  </a:lnTo>
                  <a:lnTo>
                    <a:pt x="20255" y="0"/>
                  </a:lnTo>
                  <a:lnTo>
                    <a:pt x="19814" y="1058"/>
                  </a:lnTo>
                  <a:lnTo>
                    <a:pt x="19324" y="5057"/>
                  </a:lnTo>
                  <a:lnTo>
                    <a:pt x="18135" y="6546"/>
                  </a:lnTo>
                  <a:lnTo>
                    <a:pt x="9809" y="9408"/>
                  </a:lnTo>
                  <a:lnTo>
                    <a:pt x="0" y="9525"/>
                  </a:lnTo>
                  <a:lnTo>
                    <a:pt x="42518" y="9525"/>
                  </a:lnTo>
                  <a:lnTo>
                    <a:pt x="72103" y="19226"/>
                  </a:lnTo>
                  <a:lnTo>
                    <a:pt x="85447" y="26415"/>
                  </a:lnTo>
                  <a:lnTo>
                    <a:pt x="130652" y="40278"/>
                  </a:lnTo>
                  <a:lnTo>
                    <a:pt x="139493" y="44360"/>
                  </a:lnTo>
                  <a:lnTo>
                    <a:pt x="155312" y="47716"/>
                  </a:lnTo>
                  <a:lnTo>
                    <a:pt x="188201" y="64044"/>
                  </a:lnTo>
                  <a:lnTo>
                    <a:pt x="235375" y="74145"/>
                  </a:lnTo>
                  <a:lnTo>
                    <a:pt x="260080" y="76988"/>
                  </a:lnTo>
                  <a:lnTo>
                    <a:pt x="306494" y="93806"/>
                  </a:lnTo>
                  <a:lnTo>
                    <a:pt x="316978" y="94822"/>
                  </a:lnTo>
                  <a:lnTo>
                    <a:pt x="319229" y="96023"/>
                  </a:lnTo>
                  <a:lnTo>
                    <a:pt x="320729" y="97882"/>
                  </a:lnTo>
                  <a:lnTo>
                    <a:pt x="321730" y="100180"/>
                  </a:lnTo>
                  <a:lnTo>
                    <a:pt x="323455" y="101712"/>
                  </a:lnTo>
                  <a:lnTo>
                    <a:pt x="33325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454"/>
            <p:cNvSpPr/>
            <p:nvPr>
              <p:custDataLst>
                <p:tags r:id="rId184"/>
              </p:custDataLst>
            </p:nvPr>
          </p:nvSpPr>
          <p:spPr>
            <a:xfrm>
              <a:off x="4133860" y="3609975"/>
              <a:ext cx="123802" cy="161926"/>
            </a:xfrm>
            <a:custGeom>
              <a:avLst/>
              <a:gdLst/>
              <a:ahLst/>
              <a:cxnLst/>
              <a:rect l="0" t="0" r="0" b="0"/>
              <a:pathLst>
                <a:path w="123802" h="161926">
                  <a:moveTo>
                    <a:pt x="38090" y="9525"/>
                  </a:moveTo>
                  <a:lnTo>
                    <a:pt x="38090" y="9525"/>
                  </a:lnTo>
                  <a:lnTo>
                    <a:pt x="24833" y="9525"/>
                  </a:lnTo>
                  <a:lnTo>
                    <a:pt x="22902" y="8467"/>
                  </a:lnTo>
                  <a:lnTo>
                    <a:pt x="21615" y="6703"/>
                  </a:lnTo>
                  <a:lnTo>
                    <a:pt x="20757" y="4468"/>
                  </a:lnTo>
                  <a:lnTo>
                    <a:pt x="19126" y="2979"/>
                  </a:lnTo>
                  <a:lnTo>
                    <a:pt x="9952" y="117"/>
                  </a:lnTo>
                  <a:lnTo>
                    <a:pt x="0" y="0"/>
                  </a:lnTo>
                  <a:lnTo>
                    <a:pt x="5050" y="0"/>
                  </a:lnTo>
                  <a:lnTo>
                    <a:pt x="6538" y="1058"/>
                  </a:lnTo>
                  <a:lnTo>
                    <a:pt x="7531" y="2822"/>
                  </a:lnTo>
                  <a:lnTo>
                    <a:pt x="9123" y="8201"/>
                  </a:lnTo>
                  <a:lnTo>
                    <a:pt x="12164" y="8936"/>
                  </a:lnTo>
                  <a:lnTo>
                    <a:pt x="22738" y="9408"/>
                  </a:lnTo>
                  <a:lnTo>
                    <a:pt x="28798" y="12295"/>
                  </a:lnTo>
                  <a:lnTo>
                    <a:pt x="35018" y="16048"/>
                  </a:lnTo>
                  <a:lnTo>
                    <a:pt x="44471" y="19219"/>
                  </a:lnTo>
                  <a:lnTo>
                    <a:pt x="70039" y="34160"/>
                  </a:lnTo>
                  <a:lnTo>
                    <a:pt x="81658" y="37991"/>
                  </a:lnTo>
                  <a:lnTo>
                    <a:pt x="91803" y="44300"/>
                  </a:lnTo>
                  <a:lnTo>
                    <a:pt x="98299" y="46148"/>
                  </a:lnTo>
                  <a:lnTo>
                    <a:pt x="100454" y="47698"/>
                  </a:lnTo>
                  <a:lnTo>
                    <a:pt x="101891" y="49791"/>
                  </a:lnTo>
                  <a:lnTo>
                    <a:pt x="104546" y="54938"/>
                  </a:lnTo>
                  <a:lnTo>
                    <a:pt x="109253" y="60753"/>
                  </a:lnTo>
                  <a:lnTo>
                    <a:pt x="114874" y="64043"/>
                  </a:lnTo>
                  <a:lnTo>
                    <a:pt x="117855" y="64920"/>
                  </a:lnTo>
                  <a:lnTo>
                    <a:pt x="119841" y="66563"/>
                  </a:lnTo>
                  <a:lnTo>
                    <a:pt x="123291" y="74722"/>
                  </a:lnTo>
                  <a:lnTo>
                    <a:pt x="123801" y="93495"/>
                  </a:lnTo>
                  <a:lnTo>
                    <a:pt x="91658" y="127403"/>
                  </a:lnTo>
                  <a:lnTo>
                    <a:pt x="85534" y="130706"/>
                  </a:lnTo>
                  <a:lnTo>
                    <a:pt x="82419" y="131588"/>
                  </a:lnTo>
                  <a:lnTo>
                    <a:pt x="80343" y="133233"/>
                  </a:lnTo>
                  <a:lnTo>
                    <a:pt x="78036" y="137884"/>
                  </a:lnTo>
                  <a:lnTo>
                    <a:pt x="76204" y="160446"/>
                  </a:lnTo>
                  <a:lnTo>
                    <a:pt x="77257" y="160939"/>
                  </a:lnTo>
                  <a:lnTo>
                    <a:pt x="857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4" name="SMARTInkShape-1455"/>
            <p:cNvSpPr/>
            <p:nvPr>
              <p:custDataLst>
                <p:tags r:id="rId185"/>
              </p:custDataLst>
            </p:nvPr>
          </p:nvSpPr>
          <p:spPr>
            <a:xfrm>
              <a:off x="4333886" y="3592979"/>
              <a:ext cx="281323" cy="226416"/>
            </a:xfrm>
            <a:custGeom>
              <a:avLst/>
              <a:gdLst/>
              <a:ahLst/>
              <a:cxnLst/>
              <a:rect l="0" t="0" r="0" b="0"/>
              <a:pathLst>
                <a:path w="281323" h="226416">
                  <a:moveTo>
                    <a:pt x="47614" y="93196"/>
                  </a:moveTo>
                  <a:lnTo>
                    <a:pt x="47614" y="93196"/>
                  </a:lnTo>
                  <a:lnTo>
                    <a:pt x="30004" y="93196"/>
                  </a:lnTo>
                  <a:lnTo>
                    <a:pt x="20490" y="101397"/>
                  </a:lnTo>
                  <a:lnTo>
                    <a:pt x="14411" y="102328"/>
                  </a:lnTo>
                  <a:lnTo>
                    <a:pt x="12779" y="103518"/>
                  </a:lnTo>
                  <a:lnTo>
                    <a:pt x="11691" y="105369"/>
                  </a:lnTo>
                  <a:lnTo>
                    <a:pt x="9944" y="110888"/>
                  </a:lnTo>
                  <a:lnTo>
                    <a:pt x="3053" y="119582"/>
                  </a:lnTo>
                  <a:lnTo>
                    <a:pt x="896" y="128413"/>
                  </a:lnTo>
                  <a:lnTo>
                    <a:pt x="0" y="163049"/>
                  </a:lnTo>
                  <a:lnTo>
                    <a:pt x="5049" y="177628"/>
                  </a:lnTo>
                  <a:lnTo>
                    <a:pt x="16464" y="197383"/>
                  </a:lnTo>
                  <a:lnTo>
                    <a:pt x="18954" y="204059"/>
                  </a:lnTo>
                  <a:lnTo>
                    <a:pt x="23587" y="210555"/>
                  </a:lnTo>
                  <a:lnTo>
                    <a:pt x="29174" y="214147"/>
                  </a:lnTo>
                  <a:lnTo>
                    <a:pt x="63689" y="225551"/>
                  </a:lnTo>
                  <a:lnTo>
                    <a:pt x="92508" y="226415"/>
                  </a:lnTo>
                  <a:lnTo>
                    <a:pt x="136540" y="216838"/>
                  </a:lnTo>
                  <a:lnTo>
                    <a:pt x="155571" y="208618"/>
                  </a:lnTo>
                  <a:lnTo>
                    <a:pt x="200014" y="176629"/>
                  </a:lnTo>
                  <a:lnTo>
                    <a:pt x="245405" y="133470"/>
                  </a:lnTo>
                  <a:lnTo>
                    <a:pt x="256502" y="119593"/>
                  </a:lnTo>
                  <a:lnTo>
                    <a:pt x="271893" y="90793"/>
                  </a:lnTo>
                  <a:lnTo>
                    <a:pt x="281322" y="60538"/>
                  </a:lnTo>
                  <a:lnTo>
                    <a:pt x="277096" y="34633"/>
                  </a:lnTo>
                  <a:lnTo>
                    <a:pt x="273784" y="27304"/>
                  </a:lnTo>
                  <a:lnTo>
                    <a:pt x="271419" y="23868"/>
                  </a:lnTo>
                  <a:lnTo>
                    <a:pt x="257978" y="13976"/>
                  </a:lnTo>
                  <a:lnTo>
                    <a:pt x="223335" y="1306"/>
                  </a:lnTo>
                  <a:lnTo>
                    <a:pt x="199516" y="0"/>
                  </a:lnTo>
                  <a:lnTo>
                    <a:pt x="157916" y="7734"/>
                  </a:lnTo>
                  <a:lnTo>
                    <a:pt x="133213" y="15898"/>
                  </a:lnTo>
                  <a:lnTo>
                    <a:pt x="87683" y="53450"/>
                  </a:lnTo>
                  <a:lnTo>
                    <a:pt x="66664" y="741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56" name="SMARTInkShape-Group254"/>
          <p:cNvGrpSpPr/>
          <p:nvPr/>
        </p:nvGrpSpPr>
        <p:grpSpPr>
          <a:xfrm>
            <a:off x="2981334" y="3181350"/>
            <a:ext cx="1038217" cy="1066370"/>
            <a:chOff x="2981334" y="3181350"/>
            <a:chExt cx="1038217" cy="1066370"/>
          </a:xfrm>
        </p:grpSpPr>
        <p:sp>
          <p:nvSpPr>
            <p:cNvPr id="6147" name="SMARTInkShape-1456"/>
            <p:cNvSpPr/>
            <p:nvPr>
              <p:custDataLst>
                <p:tags r:id="rId174"/>
              </p:custDataLst>
            </p:nvPr>
          </p:nvSpPr>
          <p:spPr>
            <a:xfrm>
              <a:off x="3705225" y="414337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38100"/>
                  </a:moveTo>
                  <a:lnTo>
                    <a:pt x="0" y="38100"/>
                  </a:lnTo>
                  <a:lnTo>
                    <a:pt x="5056" y="38100"/>
                  </a:lnTo>
                  <a:lnTo>
                    <a:pt x="6546" y="37042"/>
                  </a:lnTo>
                  <a:lnTo>
                    <a:pt x="7539" y="35278"/>
                  </a:lnTo>
                  <a:lnTo>
                    <a:pt x="8201" y="33043"/>
                  </a:lnTo>
                  <a:lnTo>
                    <a:pt x="9701" y="31554"/>
                  </a:lnTo>
                  <a:lnTo>
                    <a:pt x="14189" y="29899"/>
                  </a:lnTo>
                  <a:lnTo>
                    <a:pt x="22666" y="28968"/>
                  </a:lnTo>
                  <a:lnTo>
                    <a:pt x="24636" y="27779"/>
                  </a:lnTo>
                  <a:lnTo>
                    <a:pt x="25949" y="25927"/>
                  </a:lnTo>
                  <a:lnTo>
                    <a:pt x="26824" y="23635"/>
                  </a:lnTo>
                  <a:lnTo>
                    <a:pt x="28466" y="22106"/>
                  </a:lnTo>
                  <a:lnTo>
                    <a:pt x="36622" y="19452"/>
                  </a:lnTo>
                  <a:lnTo>
                    <a:pt x="82630" y="19050"/>
                  </a:lnTo>
                  <a:lnTo>
                    <a:pt x="88935" y="19050"/>
                  </a:lnTo>
                  <a:lnTo>
                    <a:pt x="95266" y="16228"/>
                  </a:lnTo>
                  <a:lnTo>
                    <a:pt x="101607" y="12504"/>
                  </a:lnTo>
                  <a:lnTo>
                    <a:pt x="112185" y="10408"/>
                  </a:lnTo>
                  <a:lnTo>
                    <a:pt x="135201" y="9642"/>
                  </a:lnTo>
                  <a:lnTo>
                    <a:pt x="142287" y="6755"/>
                  </a:lnTo>
                  <a:lnTo>
                    <a:pt x="148963" y="3002"/>
                  </a:lnTo>
                  <a:lnTo>
                    <a:pt x="161873" y="593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8" name="SMARTInkShape-1457"/>
            <p:cNvSpPr/>
            <p:nvPr>
              <p:custDataLst>
                <p:tags r:id="rId175"/>
              </p:custDataLst>
            </p:nvPr>
          </p:nvSpPr>
          <p:spPr>
            <a:xfrm>
              <a:off x="3004492" y="3362325"/>
              <a:ext cx="119709" cy="266701"/>
            </a:xfrm>
            <a:custGeom>
              <a:avLst/>
              <a:gdLst/>
              <a:ahLst/>
              <a:cxnLst/>
              <a:rect l="0" t="0" r="0" b="0"/>
              <a:pathLst>
                <a:path w="119709" h="266701">
                  <a:moveTo>
                    <a:pt x="119708" y="9525"/>
                  </a:moveTo>
                  <a:lnTo>
                    <a:pt x="119708" y="9525"/>
                  </a:lnTo>
                  <a:lnTo>
                    <a:pt x="119708" y="393"/>
                  </a:lnTo>
                  <a:lnTo>
                    <a:pt x="92884" y="0"/>
                  </a:lnTo>
                  <a:lnTo>
                    <a:pt x="83875" y="6546"/>
                  </a:lnTo>
                  <a:lnTo>
                    <a:pt x="74989" y="8642"/>
                  </a:lnTo>
                  <a:lnTo>
                    <a:pt x="68788" y="9132"/>
                  </a:lnTo>
                  <a:lnTo>
                    <a:pt x="62505" y="12173"/>
                  </a:lnTo>
                  <a:lnTo>
                    <a:pt x="39008" y="33120"/>
                  </a:lnTo>
                  <a:lnTo>
                    <a:pt x="36216" y="38709"/>
                  </a:lnTo>
                  <a:lnTo>
                    <a:pt x="35472" y="41681"/>
                  </a:lnTo>
                  <a:lnTo>
                    <a:pt x="27731" y="55113"/>
                  </a:lnTo>
                  <a:lnTo>
                    <a:pt x="23687" y="81674"/>
                  </a:lnTo>
                  <a:lnTo>
                    <a:pt x="17997" y="92874"/>
                  </a:lnTo>
                  <a:lnTo>
                    <a:pt x="12290" y="130761"/>
                  </a:lnTo>
                  <a:lnTo>
                    <a:pt x="8467" y="139607"/>
                  </a:lnTo>
                  <a:lnTo>
                    <a:pt x="2765" y="181155"/>
                  </a:lnTo>
                  <a:lnTo>
                    <a:pt x="471" y="187445"/>
                  </a:lnTo>
                  <a:lnTo>
                    <a:pt x="0" y="192697"/>
                  </a:lnTo>
                  <a:lnTo>
                    <a:pt x="5286" y="240286"/>
                  </a:lnTo>
                  <a:lnTo>
                    <a:pt x="5408" y="2667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49" name="SMARTInkShape-1458"/>
            <p:cNvSpPr/>
            <p:nvPr>
              <p:custDataLst>
                <p:tags r:id="rId176"/>
              </p:custDataLst>
            </p:nvPr>
          </p:nvSpPr>
          <p:spPr>
            <a:xfrm>
              <a:off x="2981334" y="3829050"/>
              <a:ext cx="85717" cy="228601"/>
            </a:xfrm>
            <a:custGeom>
              <a:avLst/>
              <a:gdLst/>
              <a:ahLst/>
              <a:cxnLst/>
              <a:rect l="0" t="0" r="0" b="0"/>
              <a:pathLst>
                <a:path w="85717" h="228601">
                  <a:moveTo>
                    <a:pt x="38091" y="0"/>
                  </a:moveTo>
                  <a:lnTo>
                    <a:pt x="38091" y="0"/>
                  </a:lnTo>
                  <a:lnTo>
                    <a:pt x="22903" y="16247"/>
                  </a:lnTo>
                  <a:lnTo>
                    <a:pt x="20757" y="22390"/>
                  </a:lnTo>
                  <a:lnTo>
                    <a:pt x="19127" y="24452"/>
                  </a:lnTo>
                  <a:lnTo>
                    <a:pt x="5935" y="33088"/>
                  </a:lnTo>
                  <a:lnTo>
                    <a:pt x="5012" y="34759"/>
                  </a:lnTo>
                  <a:lnTo>
                    <a:pt x="5455" y="35873"/>
                  </a:lnTo>
                  <a:lnTo>
                    <a:pt x="6809" y="36615"/>
                  </a:lnTo>
                  <a:lnTo>
                    <a:pt x="7711" y="38168"/>
                  </a:lnTo>
                  <a:lnTo>
                    <a:pt x="8714" y="42716"/>
                  </a:lnTo>
                  <a:lnTo>
                    <a:pt x="6337" y="48266"/>
                  </a:lnTo>
                  <a:lnTo>
                    <a:pt x="2812" y="54260"/>
                  </a:lnTo>
                  <a:lnTo>
                    <a:pt x="549" y="66731"/>
                  </a:lnTo>
                  <a:lnTo>
                    <a:pt x="0" y="98426"/>
                  </a:lnTo>
                  <a:lnTo>
                    <a:pt x="2818" y="104775"/>
                  </a:lnTo>
                  <a:lnTo>
                    <a:pt x="6539" y="111125"/>
                  </a:lnTo>
                  <a:lnTo>
                    <a:pt x="9693" y="120650"/>
                  </a:lnTo>
                  <a:lnTo>
                    <a:pt x="15801" y="130175"/>
                  </a:lnTo>
                  <a:lnTo>
                    <a:pt x="26361" y="155771"/>
                  </a:lnTo>
                  <a:lnTo>
                    <a:pt x="34145" y="167392"/>
                  </a:lnTo>
                  <a:lnTo>
                    <a:pt x="40134" y="180800"/>
                  </a:lnTo>
                  <a:lnTo>
                    <a:pt x="85716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0" name="SMARTInkShape-1459"/>
            <p:cNvSpPr/>
            <p:nvPr>
              <p:custDataLst>
                <p:tags r:id="rId177"/>
              </p:custDataLst>
            </p:nvPr>
          </p:nvSpPr>
          <p:spPr>
            <a:xfrm>
              <a:off x="3286125" y="4171950"/>
              <a:ext cx="295276" cy="75770"/>
            </a:xfrm>
            <a:custGeom>
              <a:avLst/>
              <a:gdLst/>
              <a:ahLst/>
              <a:cxnLst/>
              <a:rect l="0" t="0" r="0" b="0"/>
              <a:pathLst>
                <a:path w="295276" h="75770">
                  <a:moveTo>
                    <a:pt x="0" y="0"/>
                  </a:moveTo>
                  <a:lnTo>
                    <a:pt x="0" y="0"/>
                  </a:lnTo>
                  <a:lnTo>
                    <a:pt x="5056" y="5057"/>
                  </a:lnTo>
                  <a:lnTo>
                    <a:pt x="10361" y="7539"/>
                  </a:lnTo>
                  <a:lnTo>
                    <a:pt x="13257" y="8201"/>
                  </a:lnTo>
                  <a:lnTo>
                    <a:pt x="28648" y="16890"/>
                  </a:lnTo>
                  <a:lnTo>
                    <a:pt x="44460" y="19824"/>
                  </a:lnTo>
                  <a:lnTo>
                    <a:pt x="57152" y="26533"/>
                  </a:lnTo>
                  <a:lnTo>
                    <a:pt x="60326" y="27213"/>
                  </a:lnTo>
                  <a:lnTo>
                    <a:pt x="88900" y="42729"/>
                  </a:lnTo>
                  <a:lnTo>
                    <a:pt x="101600" y="53204"/>
                  </a:lnTo>
                  <a:lnTo>
                    <a:pt x="142287" y="68840"/>
                  </a:lnTo>
                  <a:lnTo>
                    <a:pt x="145657" y="71294"/>
                  </a:lnTo>
                  <a:lnTo>
                    <a:pt x="155048" y="74019"/>
                  </a:lnTo>
                  <a:lnTo>
                    <a:pt x="178323" y="75769"/>
                  </a:lnTo>
                  <a:lnTo>
                    <a:pt x="221082" y="64424"/>
                  </a:lnTo>
                  <a:lnTo>
                    <a:pt x="232667" y="60383"/>
                  </a:lnTo>
                  <a:lnTo>
                    <a:pt x="263642" y="52519"/>
                  </a:lnTo>
                  <a:lnTo>
                    <a:pt x="29527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1" name="SMARTInkShape-1460"/>
            <p:cNvSpPr/>
            <p:nvPr>
              <p:custDataLst>
                <p:tags r:id="rId178"/>
              </p:custDataLst>
            </p:nvPr>
          </p:nvSpPr>
          <p:spPr>
            <a:xfrm>
              <a:off x="3933825" y="3962400"/>
              <a:ext cx="85726" cy="133351"/>
            </a:xfrm>
            <a:custGeom>
              <a:avLst/>
              <a:gdLst/>
              <a:ahLst/>
              <a:cxnLst/>
              <a:rect l="0" t="0" r="0" b="0"/>
              <a:pathLst>
                <a:path w="85726" h="133351">
                  <a:moveTo>
                    <a:pt x="0" y="133350"/>
                  </a:moveTo>
                  <a:lnTo>
                    <a:pt x="0" y="133350"/>
                  </a:lnTo>
                  <a:lnTo>
                    <a:pt x="9132" y="124218"/>
                  </a:lnTo>
                  <a:lnTo>
                    <a:pt x="9409" y="118885"/>
                  </a:lnTo>
                  <a:lnTo>
                    <a:pt x="10506" y="117356"/>
                  </a:lnTo>
                  <a:lnTo>
                    <a:pt x="12296" y="116337"/>
                  </a:lnTo>
                  <a:lnTo>
                    <a:pt x="14548" y="115658"/>
                  </a:lnTo>
                  <a:lnTo>
                    <a:pt x="16048" y="114147"/>
                  </a:lnTo>
                  <a:lnTo>
                    <a:pt x="17716" y="109646"/>
                  </a:lnTo>
                  <a:lnTo>
                    <a:pt x="18933" y="97001"/>
                  </a:lnTo>
                  <a:lnTo>
                    <a:pt x="27241" y="87202"/>
                  </a:lnTo>
                  <a:lnTo>
                    <a:pt x="29370" y="78412"/>
                  </a:lnTo>
                  <a:lnTo>
                    <a:pt x="33514" y="72597"/>
                  </a:lnTo>
                  <a:lnTo>
                    <a:pt x="38884" y="69307"/>
                  </a:lnTo>
                  <a:lnTo>
                    <a:pt x="41797" y="68430"/>
                  </a:lnTo>
                  <a:lnTo>
                    <a:pt x="43740" y="66787"/>
                  </a:lnTo>
                  <a:lnTo>
                    <a:pt x="64033" y="38047"/>
                  </a:lnTo>
                  <a:lnTo>
                    <a:pt x="66559" y="31726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2" name="SMARTInkShape-1461"/>
            <p:cNvSpPr/>
            <p:nvPr>
              <p:custDataLst>
                <p:tags r:id="rId179"/>
              </p:custDataLst>
            </p:nvPr>
          </p:nvSpPr>
          <p:spPr>
            <a:xfrm>
              <a:off x="3886214" y="3600450"/>
              <a:ext cx="66662" cy="190501"/>
            </a:xfrm>
            <a:custGeom>
              <a:avLst/>
              <a:gdLst/>
              <a:ahLst/>
              <a:cxnLst/>
              <a:rect l="0" t="0" r="0" b="0"/>
              <a:pathLst>
                <a:path w="66662" h="190501">
                  <a:moveTo>
                    <a:pt x="66661" y="190500"/>
                  </a:moveTo>
                  <a:lnTo>
                    <a:pt x="66661" y="190500"/>
                  </a:lnTo>
                  <a:lnTo>
                    <a:pt x="61605" y="185443"/>
                  </a:lnTo>
                  <a:lnTo>
                    <a:pt x="59122" y="180139"/>
                  </a:lnTo>
                  <a:lnTo>
                    <a:pt x="58460" y="177243"/>
                  </a:lnTo>
                  <a:lnTo>
                    <a:pt x="30404" y="130563"/>
                  </a:lnTo>
                  <a:lnTo>
                    <a:pt x="21265" y="114351"/>
                  </a:lnTo>
                  <a:lnTo>
                    <a:pt x="14420" y="96554"/>
                  </a:lnTo>
                  <a:lnTo>
                    <a:pt x="2618" y="76790"/>
                  </a:lnTo>
                  <a:lnTo>
                    <a:pt x="217" y="57202"/>
                  </a:lnTo>
                  <a:lnTo>
                    <a:pt x="0" y="34928"/>
                  </a:lnTo>
                  <a:lnTo>
                    <a:pt x="2814" y="28576"/>
                  </a:lnTo>
                  <a:lnTo>
                    <a:pt x="6534" y="22225"/>
                  </a:lnTo>
                  <a:lnTo>
                    <a:pt x="9687" y="12700"/>
                  </a:lnTo>
                  <a:lnTo>
                    <a:pt x="1903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3" name="SMARTInkShape-1462"/>
            <p:cNvSpPr/>
            <p:nvPr>
              <p:custDataLst>
                <p:tags r:id="rId180"/>
              </p:custDataLst>
            </p:nvPr>
          </p:nvSpPr>
          <p:spPr>
            <a:xfrm>
              <a:off x="3638550" y="3200400"/>
              <a:ext cx="247651" cy="314326"/>
            </a:xfrm>
            <a:custGeom>
              <a:avLst/>
              <a:gdLst/>
              <a:ahLst/>
              <a:cxnLst/>
              <a:rect l="0" t="0" r="0" b="0"/>
              <a:pathLst>
                <a:path w="247651" h="314326">
                  <a:moveTo>
                    <a:pt x="247650" y="314325"/>
                  </a:moveTo>
                  <a:lnTo>
                    <a:pt x="247650" y="314325"/>
                  </a:lnTo>
                  <a:lnTo>
                    <a:pt x="247650" y="309268"/>
                  </a:lnTo>
                  <a:lnTo>
                    <a:pt x="244828" y="303964"/>
                  </a:lnTo>
                  <a:lnTo>
                    <a:pt x="231840" y="288010"/>
                  </a:lnTo>
                  <a:lnTo>
                    <a:pt x="229560" y="279129"/>
                  </a:lnTo>
                  <a:lnTo>
                    <a:pt x="227566" y="250818"/>
                  </a:lnTo>
                  <a:lnTo>
                    <a:pt x="221066" y="238123"/>
                  </a:lnTo>
                  <a:lnTo>
                    <a:pt x="218040" y="203200"/>
                  </a:lnTo>
                  <a:lnTo>
                    <a:pt x="211541" y="190500"/>
                  </a:lnTo>
                  <a:lnTo>
                    <a:pt x="210877" y="187325"/>
                  </a:lnTo>
                  <a:lnTo>
                    <a:pt x="203266" y="173567"/>
                  </a:lnTo>
                  <a:lnTo>
                    <a:pt x="199251" y="146933"/>
                  </a:lnTo>
                  <a:lnTo>
                    <a:pt x="192542" y="133525"/>
                  </a:lnTo>
                  <a:lnTo>
                    <a:pt x="191861" y="130292"/>
                  </a:lnTo>
                  <a:lnTo>
                    <a:pt x="169273" y="85725"/>
                  </a:lnTo>
                  <a:lnTo>
                    <a:pt x="163376" y="78082"/>
                  </a:lnTo>
                  <a:lnTo>
                    <a:pt x="133747" y="59798"/>
                  </a:lnTo>
                  <a:lnTo>
                    <a:pt x="87418" y="43006"/>
                  </a:lnTo>
                  <a:lnTo>
                    <a:pt x="59777" y="35924"/>
                  </a:lnTo>
                  <a:lnTo>
                    <a:pt x="50909" y="31841"/>
                  </a:lnTo>
                  <a:lnTo>
                    <a:pt x="35075" y="28485"/>
                  </a:lnTo>
                  <a:lnTo>
                    <a:pt x="19707" y="21227"/>
                  </a:lnTo>
                  <a:lnTo>
                    <a:pt x="12992" y="18960"/>
                  </a:lnTo>
                  <a:lnTo>
                    <a:pt x="1920" y="10977"/>
                  </a:lnTo>
                  <a:lnTo>
                    <a:pt x="853" y="734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4" name="SMARTInkShape-1463"/>
            <p:cNvSpPr/>
            <p:nvPr>
              <p:custDataLst>
                <p:tags r:id="rId181"/>
              </p:custDataLst>
            </p:nvPr>
          </p:nvSpPr>
          <p:spPr>
            <a:xfrm>
              <a:off x="3267075" y="3181350"/>
              <a:ext cx="190501" cy="38101"/>
            </a:xfrm>
            <a:custGeom>
              <a:avLst/>
              <a:gdLst/>
              <a:ahLst/>
              <a:cxnLst/>
              <a:rect l="0" t="0" r="0" b="0"/>
              <a:pathLst>
                <a:path w="190501" h="38101">
                  <a:moveTo>
                    <a:pt x="190500" y="0"/>
                  </a:moveTo>
                  <a:lnTo>
                    <a:pt x="190500" y="0"/>
                  </a:lnTo>
                  <a:lnTo>
                    <a:pt x="175291" y="6546"/>
                  </a:lnTo>
                  <a:lnTo>
                    <a:pt x="133203" y="16890"/>
                  </a:lnTo>
                  <a:lnTo>
                    <a:pt x="102776" y="21683"/>
                  </a:lnTo>
                  <a:lnTo>
                    <a:pt x="76861" y="30793"/>
                  </a:lnTo>
                  <a:lnTo>
                    <a:pt x="70144" y="34852"/>
                  </a:lnTo>
                  <a:lnTo>
                    <a:pt x="57209" y="37458"/>
                  </a:lnTo>
                  <a:lnTo>
                    <a:pt x="9929" y="38100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5" name="SMARTInkShape-1464"/>
            <p:cNvSpPr/>
            <p:nvPr>
              <p:custDataLst>
                <p:tags r:id="rId182"/>
              </p:custDataLst>
            </p:nvPr>
          </p:nvSpPr>
          <p:spPr>
            <a:xfrm>
              <a:off x="3095625" y="3248025"/>
              <a:ext cx="114301" cy="104776"/>
            </a:xfrm>
            <a:custGeom>
              <a:avLst/>
              <a:gdLst/>
              <a:ahLst/>
              <a:cxnLst/>
              <a:rect l="0" t="0" r="0" b="0"/>
              <a:pathLst>
                <a:path w="114301" h="104776">
                  <a:moveTo>
                    <a:pt x="114300" y="0"/>
                  </a:moveTo>
                  <a:lnTo>
                    <a:pt x="114300" y="0"/>
                  </a:lnTo>
                  <a:lnTo>
                    <a:pt x="77699" y="16890"/>
                  </a:lnTo>
                  <a:lnTo>
                    <a:pt x="70516" y="19148"/>
                  </a:lnTo>
                  <a:lnTo>
                    <a:pt x="60522" y="25312"/>
                  </a:lnTo>
                  <a:lnTo>
                    <a:pt x="54063" y="27124"/>
                  </a:lnTo>
                  <a:lnTo>
                    <a:pt x="51917" y="28666"/>
                  </a:lnTo>
                  <a:lnTo>
                    <a:pt x="50486" y="30753"/>
                  </a:lnTo>
                  <a:lnTo>
                    <a:pt x="49532" y="33202"/>
                  </a:lnTo>
                  <a:lnTo>
                    <a:pt x="32798" y="47816"/>
                  </a:lnTo>
                  <a:lnTo>
                    <a:pt x="29394" y="54060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94" name="SMARTInkShape-Group255"/>
          <p:cNvGrpSpPr/>
          <p:nvPr/>
        </p:nvGrpSpPr>
        <p:grpSpPr>
          <a:xfrm>
            <a:off x="6343661" y="3009900"/>
            <a:ext cx="2438390" cy="1209555"/>
            <a:chOff x="6343661" y="3009900"/>
            <a:chExt cx="2438390" cy="1209555"/>
          </a:xfrm>
        </p:grpSpPr>
        <p:sp>
          <p:nvSpPr>
            <p:cNvPr id="6157" name="SMARTInkShape-1465"/>
            <p:cNvSpPr/>
            <p:nvPr>
              <p:custDataLst>
                <p:tags r:id="rId137"/>
              </p:custDataLst>
            </p:nvPr>
          </p:nvSpPr>
          <p:spPr>
            <a:xfrm>
              <a:off x="7753358" y="4067178"/>
              <a:ext cx="257168" cy="57148"/>
            </a:xfrm>
            <a:custGeom>
              <a:avLst/>
              <a:gdLst/>
              <a:ahLst/>
              <a:cxnLst/>
              <a:rect l="0" t="0" r="0" b="0"/>
              <a:pathLst>
                <a:path w="257168" h="57148">
                  <a:moveTo>
                    <a:pt x="9517" y="57147"/>
                  </a:moveTo>
                  <a:lnTo>
                    <a:pt x="9517" y="57147"/>
                  </a:lnTo>
                  <a:lnTo>
                    <a:pt x="9517" y="52090"/>
                  </a:lnTo>
                  <a:lnTo>
                    <a:pt x="6695" y="46786"/>
                  </a:lnTo>
                  <a:lnTo>
                    <a:pt x="2970" y="40900"/>
                  </a:lnTo>
                  <a:lnTo>
                    <a:pt x="580" y="28499"/>
                  </a:lnTo>
                  <a:lnTo>
                    <a:pt x="107" y="15858"/>
                  </a:lnTo>
                  <a:lnTo>
                    <a:pt x="1128" y="13745"/>
                  </a:lnTo>
                  <a:lnTo>
                    <a:pt x="2865" y="12338"/>
                  </a:lnTo>
                  <a:lnTo>
                    <a:pt x="5082" y="11399"/>
                  </a:lnTo>
                  <a:lnTo>
                    <a:pt x="5503" y="9715"/>
                  </a:lnTo>
                  <a:lnTo>
                    <a:pt x="17" y="36"/>
                  </a:lnTo>
                  <a:lnTo>
                    <a:pt x="0" y="8"/>
                  </a:lnTo>
                  <a:lnTo>
                    <a:pt x="5051" y="0"/>
                  </a:lnTo>
                  <a:lnTo>
                    <a:pt x="6540" y="1058"/>
                  </a:lnTo>
                  <a:lnTo>
                    <a:pt x="7532" y="2821"/>
                  </a:lnTo>
                  <a:lnTo>
                    <a:pt x="8193" y="5054"/>
                  </a:lnTo>
                  <a:lnTo>
                    <a:pt x="9693" y="6543"/>
                  </a:lnTo>
                  <a:lnTo>
                    <a:pt x="14182" y="8198"/>
                  </a:lnTo>
                  <a:lnTo>
                    <a:pt x="41550" y="10503"/>
                  </a:lnTo>
                  <a:lnTo>
                    <a:pt x="59393" y="17046"/>
                  </a:lnTo>
                  <a:lnTo>
                    <a:pt x="101724" y="18930"/>
                  </a:lnTo>
                  <a:lnTo>
                    <a:pt x="146049" y="19040"/>
                  </a:lnTo>
                  <a:lnTo>
                    <a:pt x="190492" y="19047"/>
                  </a:lnTo>
                  <a:lnTo>
                    <a:pt x="202134" y="20105"/>
                  </a:lnTo>
                  <a:lnTo>
                    <a:pt x="221685" y="27248"/>
                  </a:lnTo>
                  <a:lnTo>
                    <a:pt x="241243" y="28455"/>
                  </a:lnTo>
                  <a:lnTo>
                    <a:pt x="243376" y="29553"/>
                  </a:lnTo>
                  <a:lnTo>
                    <a:pt x="244798" y="31342"/>
                  </a:lnTo>
                  <a:lnTo>
                    <a:pt x="245745" y="33594"/>
                  </a:lnTo>
                  <a:lnTo>
                    <a:pt x="247437" y="35095"/>
                  </a:lnTo>
                  <a:lnTo>
                    <a:pt x="257167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8" name="SMARTInkShape-1466"/>
            <p:cNvSpPr/>
            <p:nvPr>
              <p:custDataLst>
                <p:tags r:id="rId138"/>
              </p:custDataLst>
            </p:nvPr>
          </p:nvSpPr>
          <p:spPr>
            <a:xfrm>
              <a:off x="7315201" y="3076576"/>
              <a:ext cx="142744" cy="180975"/>
            </a:xfrm>
            <a:custGeom>
              <a:avLst/>
              <a:gdLst/>
              <a:ahLst/>
              <a:cxnLst/>
              <a:rect l="0" t="0" r="0" b="0"/>
              <a:pathLst>
                <a:path w="142744" h="180975">
                  <a:moveTo>
                    <a:pt x="28574" y="19049"/>
                  </a:moveTo>
                  <a:lnTo>
                    <a:pt x="28574" y="19049"/>
                  </a:lnTo>
                  <a:lnTo>
                    <a:pt x="20373" y="19049"/>
                  </a:lnTo>
                  <a:lnTo>
                    <a:pt x="11706" y="12503"/>
                  </a:lnTo>
                  <a:lnTo>
                    <a:pt x="1750" y="9916"/>
                  </a:lnTo>
                  <a:lnTo>
                    <a:pt x="1166" y="8727"/>
                  </a:lnTo>
                  <a:lnTo>
                    <a:pt x="0" y="9"/>
                  </a:lnTo>
                  <a:lnTo>
                    <a:pt x="8200" y="0"/>
                  </a:lnTo>
                  <a:lnTo>
                    <a:pt x="16867" y="6545"/>
                  </a:lnTo>
                  <a:lnTo>
                    <a:pt x="25693" y="8641"/>
                  </a:lnTo>
                  <a:lnTo>
                    <a:pt x="36070" y="10321"/>
                  </a:lnTo>
                  <a:lnTo>
                    <a:pt x="83566" y="26409"/>
                  </a:lnTo>
                  <a:lnTo>
                    <a:pt x="107861" y="29347"/>
                  </a:lnTo>
                  <a:lnTo>
                    <a:pt x="128829" y="38250"/>
                  </a:lnTo>
                  <a:lnTo>
                    <a:pt x="130335" y="40317"/>
                  </a:lnTo>
                  <a:lnTo>
                    <a:pt x="131340" y="42752"/>
                  </a:lnTo>
                  <a:lnTo>
                    <a:pt x="133068" y="44376"/>
                  </a:lnTo>
                  <a:lnTo>
                    <a:pt x="137810" y="46180"/>
                  </a:lnTo>
                  <a:lnTo>
                    <a:pt x="139498" y="47720"/>
                  </a:lnTo>
                  <a:lnTo>
                    <a:pt x="142430" y="55698"/>
                  </a:lnTo>
                  <a:lnTo>
                    <a:pt x="142743" y="61776"/>
                  </a:lnTo>
                  <a:lnTo>
                    <a:pt x="139993" y="67320"/>
                  </a:lnTo>
                  <a:lnTo>
                    <a:pt x="120480" y="88937"/>
                  </a:lnTo>
                  <a:lnTo>
                    <a:pt x="114225" y="92444"/>
                  </a:lnTo>
                  <a:lnTo>
                    <a:pt x="111074" y="93379"/>
                  </a:lnTo>
                  <a:lnTo>
                    <a:pt x="104752" y="100062"/>
                  </a:lnTo>
                  <a:lnTo>
                    <a:pt x="97357" y="109030"/>
                  </a:lnTo>
                  <a:lnTo>
                    <a:pt x="63891" y="136442"/>
                  </a:lnTo>
                  <a:lnTo>
                    <a:pt x="60145" y="142838"/>
                  </a:lnTo>
                  <a:lnTo>
                    <a:pt x="57740" y="155567"/>
                  </a:lnTo>
                  <a:lnTo>
                    <a:pt x="57201" y="169567"/>
                  </a:lnTo>
                  <a:lnTo>
                    <a:pt x="62221" y="175948"/>
                  </a:lnTo>
                  <a:lnTo>
                    <a:pt x="67517" y="178740"/>
                  </a:lnTo>
                  <a:lnTo>
                    <a:pt x="76199" y="1809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9" name="SMARTInkShape-1467"/>
            <p:cNvSpPr/>
            <p:nvPr>
              <p:custDataLst>
                <p:tags r:id="rId139"/>
              </p:custDataLst>
            </p:nvPr>
          </p:nvSpPr>
          <p:spPr>
            <a:xfrm>
              <a:off x="6716624" y="3009900"/>
              <a:ext cx="165541" cy="209551"/>
            </a:xfrm>
            <a:custGeom>
              <a:avLst/>
              <a:gdLst/>
              <a:ahLst/>
              <a:cxnLst/>
              <a:rect l="0" t="0" r="0" b="0"/>
              <a:pathLst>
                <a:path w="165541" h="209551">
                  <a:moveTo>
                    <a:pt x="8026" y="95250"/>
                  </a:moveTo>
                  <a:lnTo>
                    <a:pt x="8026" y="95250"/>
                  </a:lnTo>
                  <a:lnTo>
                    <a:pt x="8026" y="90194"/>
                  </a:lnTo>
                  <a:lnTo>
                    <a:pt x="16963" y="57665"/>
                  </a:lnTo>
                  <a:lnTo>
                    <a:pt x="17550" y="20540"/>
                  </a:lnTo>
                  <a:lnTo>
                    <a:pt x="9351" y="10980"/>
                  </a:lnTo>
                  <a:lnTo>
                    <a:pt x="9967" y="10495"/>
                  </a:lnTo>
                  <a:lnTo>
                    <a:pt x="16343" y="9653"/>
                  </a:lnTo>
                  <a:lnTo>
                    <a:pt x="17015" y="6760"/>
                  </a:lnTo>
                  <a:lnTo>
                    <a:pt x="17194" y="4507"/>
                  </a:lnTo>
                  <a:lnTo>
                    <a:pt x="18370" y="3004"/>
                  </a:lnTo>
                  <a:lnTo>
                    <a:pt x="22500" y="1335"/>
                  </a:lnTo>
                  <a:lnTo>
                    <a:pt x="67040" y="10"/>
                  </a:lnTo>
                  <a:lnTo>
                    <a:pt x="111081" y="0"/>
                  </a:lnTo>
                  <a:lnTo>
                    <a:pt x="154039" y="0"/>
                  </a:lnTo>
                  <a:lnTo>
                    <a:pt x="156168" y="1058"/>
                  </a:lnTo>
                  <a:lnTo>
                    <a:pt x="157587" y="2822"/>
                  </a:lnTo>
                  <a:lnTo>
                    <a:pt x="158534" y="5056"/>
                  </a:lnTo>
                  <a:lnTo>
                    <a:pt x="160223" y="6546"/>
                  </a:lnTo>
                  <a:lnTo>
                    <a:pt x="164922" y="8201"/>
                  </a:lnTo>
                  <a:lnTo>
                    <a:pt x="165540" y="9701"/>
                  </a:lnTo>
                  <a:lnTo>
                    <a:pt x="164893" y="11758"/>
                  </a:lnTo>
                  <a:lnTo>
                    <a:pt x="162411" y="16868"/>
                  </a:lnTo>
                  <a:lnTo>
                    <a:pt x="159955" y="25694"/>
                  </a:lnTo>
                  <a:lnTo>
                    <a:pt x="143985" y="47642"/>
                  </a:lnTo>
                  <a:lnTo>
                    <a:pt x="143115" y="50811"/>
                  </a:lnTo>
                  <a:lnTo>
                    <a:pt x="136504" y="57155"/>
                  </a:lnTo>
                  <a:lnTo>
                    <a:pt x="91980" y="88900"/>
                  </a:lnTo>
                  <a:lnTo>
                    <a:pt x="48528" y="129913"/>
                  </a:lnTo>
                  <a:lnTo>
                    <a:pt x="3562" y="166423"/>
                  </a:lnTo>
                  <a:lnTo>
                    <a:pt x="750" y="172038"/>
                  </a:lnTo>
                  <a:lnTo>
                    <a:pt x="0" y="175017"/>
                  </a:lnTo>
                  <a:lnTo>
                    <a:pt x="559" y="177003"/>
                  </a:lnTo>
                  <a:lnTo>
                    <a:pt x="1990" y="178327"/>
                  </a:lnTo>
                  <a:lnTo>
                    <a:pt x="6835" y="180452"/>
                  </a:lnTo>
                  <a:lnTo>
                    <a:pt x="15395" y="187418"/>
                  </a:lnTo>
                  <a:lnTo>
                    <a:pt x="24203" y="189587"/>
                  </a:lnTo>
                  <a:lnTo>
                    <a:pt x="68549" y="190493"/>
                  </a:lnTo>
                  <a:lnTo>
                    <a:pt x="87009" y="190499"/>
                  </a:lnTo>
                  <a:lnTo>
                    <a:pt x="93577" y="193322"/>
                  </a:lnTo>
                  <a:lnTo>
                    <a:pt x="100024" y="197046"/>
                  </a:lnTo>
                  <a:lnTo>
                    <a:pt x="112785" y="199436"/>
                  </a:lnTo>
                  <a:lnTo>
                    <a:pt x="115966" y="199633"/>
                  </a:lnTo>
                  <a:lnTo>
                    <a:pt x="122321" y="202672"/>
                  </a:lnTo>
                  <a:lnTo>
                    <a:pt x="131851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0" name="SMARTInkShape-1468"/>
            <p:cNvSpPr/>
            <p:nvPr>
              <p:custDataLst>
                <p:tags r:id="rId140"/>
              </p:custDataLst>
            </p:nvPr>
          </p:nvSpPr>
          <p:spPr>
            <a:xfrm>
              <a:off x="6639472" y="3009935"/>
              <a:ext cx="132804" cy="247450"/>
            </a:xfrm>
            <a:custGeom>
              <a:avLst/>
              <a:gdLst/>
              <a:ahLst/>
              <a:cxnLst/>
              <a:rect l="0" t="0" r="0" b="0"/>
              <a:pathLst>
                <a:path w="132804" h="247450">
                  <a:moveTo>
                    <a:pt x="132803" y="19015"/>
                  </a:moveTo>
                  <a:lnTo>
                    <a:pt x="132803" y="19015"/>
                  </a:lnTo>
                  <a:lnTo>
                    <a:pt x="132803" y="0"/>
                  </a:lnTo>
                  <a:lnTo>
                    <a:pt x="132803" y="13226"/>
                  </a:lnTo>
                  <a:lnTo>
                    <a:pt x="129981" y="19264"/>
                  </a:lnTo>
                  <a:lnTo>
                    <a:pt x="126258" y="25476"/>
                  </a:lnTo>
                  <a:lnTo>
                    <a:pt x="115936" y="50971"/>
                  </a:lnTo>
                  <a:lnTo>
                    <a:pt x="91489" y="92482"/>
                  </a:lnTo>
                  <a:lnTo>
                    <a:pt x="68243" y="136516"/>
                  </a:lnTo>
                  <a:lnTo>
                    <a:pt x="34770" y="179090"/>
                  </a:lnTo>
                  <a:lnTo>
                    <a:pt x="23563" y="210925"/>
                  </a:lnTo>
                  <a:lnTo>
                    <a:pt x="2225" y="238021"/>
                  </a:lnTo>
                  <a:lnTo>
                    <a:pt x="0" y="245720"/>
                  </a:lnTo>
                  <a:lnTo>
                    <a:pt x="876" y="246352"/>
                  </a:lnTo>
                  <a:lnTo>
                    <a:pt x="12758" y="247449"/>
                  </a:lnTo>
                  <a:lnTo>
                    <a:pt x="14675" y="246446"/>
                  </a:lnTo>
                  <a:lnTo>
                    <a:pt x="15950" y="244719"/>
                  </a:lnTo>
                  <a:lnTo>
                    <a:pt x="18427" y="239978"/>
                  </a:lnTo>
                  <a:lnTo>
                    <a:pt x="28028" y="2285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1" name="SMARTInkShape-1469"/>
            <p:cNvSpPr/>
            <p:nvPr>
              <p:custDataLst>
                <p:tags r:id="rId141"/>
              </p:custDataLst>
            </p:nvPr>
          </p:nvSpPr>
          <p:spPr>
            <a:xfrm>
              <a:off x="6915673" y="3171825"/>
              <a:ext cx="123303" cy="171451"/>
            </a:xfrm>
            <a:custGeom>
              <a:avLst/>
              <a:gdLst/>
              <a:ahLst/>
              <a:cxnLst/>
              <a:rect l="0" t="0" r="0" b="0"/>
              <a:pathLst>
                <a:path w="123303" h="171451">
                  <a:moveTo>
                    <a:pt x="37577" y="19050"/>
                  </a:moveTo>
                  <a:lnTo>
                    <a:pt x="37577" y="19050"/>
                  </a:lnTo>
                  <a:lnTo>
                    <a:pt x="37577" y="4861"/>
                  </a:lnTo>
                  <a:lnTo>
                    <a:pt x="36519" y="3241"/>
                  </a:lnTo>
                  <a:lnTo>
                    <a:pt x="34755" y="2160"/>
                  </a:lnTo>
                  <a:lnTo>
                    <a:pt x="28086" y="11"/>
                  </a:lnTo>
                  <a:lnTo>
                    <a:pt x="18920" y="0"/>
                  </a:lnTo>
                  <a:lnTo>
                    <a:pt x="18561" y="8201"/>
                  </a:lnTo>
                  <a:lnTo>
                    <a:pt x="26731" y="17610"/>
                  </a:lnTo>
                  <a:lnTo>
                    <a:pt x="32718" y="18624"/>
                  </a:lnTo>
                  <a:lnTo>
                    <a:pt x="34338" y="19824"/>
                  </a:lnTo>
                  <a:lnTo>
                    <a:pt x="36137" y="23980"/>
                  </a:lnTo>
                  <a:lnTo>
                    <a:pt x="37675" y="25512"/>
                  </a:lnTo>
                  <a:lnTo>
                    <a:pt x="47194" y="29365"/>
                  </a:lnTo>
                  <a:lnTo>
                    <a:pt x="54420" y="35041"/>
                  </a:lnTo>
                  <a:lnTo>
                    <a:pt x="64398" y="37698"/>
                  </a:lnTo>
                  <a:lnTo>
                    <a:pt x="83839" y="55790"/>
                  </a:lnTo>
                  <a:lnTo>
                    <a:pt x="83235" y="56244"/>
                  </a:lnTo>
                  <a:lnTo>
                    <a:pt x="79743" y="56748"/>
                  </a:lnTo>
                  <a:lnTo>
                    <a:pt x="78388" y="57940"/>
                  </a:lnTo>
                  <a:lnTo>
                    <a:pt x="74857" y="66827"/>
                  </a:lnTo>
                  <a:lnTo>
                    <a:pt x="70726" y="71328"/>
                  </a:lnTo>
                  <a:lnTo>
                    <a:pt x="65363" y="74035"/>
                  </a:lnTo>
                  <a:lnTo>
                    <a:pt x="62451" y="74756"/>
                  </a:lnTo>
                  <a:lnTo>
                    <a:pt x="53296" y="80829"/>
                  </a:lnTo>
                  <a:lnTo>
                    <a:pt x="40721" y="91304"/>
                  </a:lnTo>
                  <a:lnTo>
                    <a:pt x="28046" y="97293"/>
                  </a:lnTo>
                  <a:lnTo>
                    <a:pt x="1242" y="122070"/>
                  </a:lnTo>
                  <a:lnTo>
                    <a:pt x="261" y="125867"/>
                  </a:lnTo>
                  <a:lnTo>
                    <a:pt x="0" y="128362"/>
                  </a:lnTo>
                  <a:lnTo>
                    <a:pt x="885" y="130024"/>
                  </a:lnTo>
                  <a:lnTo>
                    <a:pt x="2532" y="131133"/>
                  </a:lnTo>
                  <a:lnTo>
                    <a:pt x="4689" y="131872"/>
                  </a:lnTo>
                  <a:lnTo>
                    <a:pt x="6127" y="133423"/>
                  </a:lnTo>
                  <a:lnTo>
                    <a:pt x="11255" y="143516"/>
                  </a:lnTo>
                  <a:lnTo>
                    <a:pt x="13679" y="146478"/>
                  </a:lnTo>
                  <a:lnTo>
                    <a:pt x="19194" y="149768"/>
                  </a:lnTo>
                  <a:lnTo>
                    <a:pt x="25174" y="152288"/>
                  </a:lnTo>
                  <a:lnTo>
                    <a:pt x="31360" y="156937"/>
                  </a:lnTo>
                  <a:lnTo>
                    <a:pt x="40458" y="159708"/>
                  </a:lnTo>
                  <a:lnTo>
                    <a:pt x="57480" y="164090"/>
                  </a:lnTo>
                  <a:lnTo>
                    <a:pt x="77139" y="169996"/>
                  </a:lnTo>
                  <a:lnTo>
                    <a:pt x="123302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2" name="SMARTInkShape-1470"/>
            <p:cNvSpPr/>
            <p:nvPr>
              <p:custDataLst>
                <p:tags r:id="rId142"/>
              </p:custDataLst>
            </p:nvPr>
          </p:nvSpPr>
          <p:spPr>
            <a:xfrm>
              <a:off x="7138263" y="3067050"/>
              <a:ext cx="167282" cy="190501"/>
            </a:xfrm>
            <a:custGeom>
              <a:avLst/>
              <a:gdLst/>
              <a:ahLst/>
              <a:cxnLst/>
              <a:rect l="0" t="0" r="0" b="0"/>
              <a:pathLst>
                <a:path w="167282" h="190501">
                  <a:moveTo>
                    <a:pt x="34062" y="28575"/>
                  </a:moveTo>
                  <a:lnTo>
                    <a:pt x="34062" y="28575"/>
                  </a:lnTo>
                  <a:lnTo>
                    <a:pt x="5490" y="4"/>
                  </a:lnTo>
                  <a:lnTo>
                    <a:pt x="0" y="1"/>
                  </a:lnTo>
                  <a:lnTo>
                    <a:pt x="4556" y="0"/>
                  </a:lnTo>
                  <a:lnTo>
                    <a:pt x="5406" y="8201"/>
                  </a:lnTo>
                  <a:lnTo>
                    <a:pt x="10520" y="14189"/>
                  </a:lnTo>
                  <a:lnTo>
                    <a:pt x="15838" y="16890"/>
                  </a:lnTo>
                  <a:lnTo>
                    <a:pt x="18737" y="17610"/>
                  </a:lnTo>
                  <a:lnTo>
                    <a:pt x="34134" y="26399"/>
                  </a:lnTo>
                  <a:lnTo>
                    <a:pt x="80003" y="42727"/>
                  </a:lnTo>
                  <a:lnTo>
                    <a:pt x="107636" y="57341"/>
                  </a:lnTo>
                  <a:lnTo>
                    <a:pt x="111686" y="60452"/>
                  </a:lnTo>
                  <a:lnTo>
                    <a:pt x="121831" y="63909"/>
                  </a:lnTo>
                  <a:lnTo>
                    <a:pt x="132337" y="66504"/>
                  </a:lnTo>
                  <a:lnTo>
                    <a:pt x="147705" y="73971"/>
                  </a:lnTo>
                  <a:lnTo>
                    <a:pt x="151100" y="74714"/>
                  </a:lnTo>
                  <a:lnTo>
                    <a:pt x="153362" y="76268"/>
                  </a:lnTo>
                  <a:lnTo>
                    <a:pt x="154870" y="78362"/>
                  </a:lnTo>
                  <a:lnTo>
                    <a:pt x="157604" y="83511"/>
                  </a:lnTo>
                  <a:lnTo>
                    <a:pt x="166968" y="94730"/>
                  </a:lnTo>
                  <a:lnTo>
                    <a:pt x="167281" y="100152"/>
                  </a:lnTo>
                  <a:lnTo>
                    <a:pt x="166266" y="101693"/>
                  </a:lnTo>
                  <a:lnTo>
                    <a:pt x="164531" y="102720"/>
                  </a:lnTo>
                  <a:lnTo>
                    <a:pt x="157034" y="104166"/>
                  </a:lnTo>
                  <a:lnTo>
                    <a:pt x="154143" y="104369"/>
                  </a:lnTo>
                  <a:lnTo>
                    <a:pt x="148109" y="107417"/>
                  </a:lnTo>
                  <a:lnTo>
                    <a:pt x="141900" y="111241"/>
                  </a:lnTo>
                  <a:lnTo>
                    <a:pt x="132454" y="114452"/>
                  </a:lnTo>
                  <a:lnTo>
                    <a:pt x="121895" y="120578"/>
                  </a:lnTo>
                  <a:lnTo>
                    <a:pt x="106889" y="123921"/>
                  </a:lnTo>
                  <a:lnTo>
                    <a:pt x="94211" y="130086"/>
                  </a:lnTo>
                  <a:lnTo>
                    <a:pt x="66772" y="134122"/>
                  </a:lnTo>
                  <a:lnTo>
                    <a:pt x="53302" y="140832"/>
                  </a:lnTo>
                  <a:lnTo>
                    <a:pt x="50064" y="141513"/>
                  </a:lnTo>
                  <a:lnTo>
                    <a:pt x="40450" y="147528"/>
                  </a:lnTo>
                  <a:lnTo>
                    <a:pt x="26421" y="160174"/>
                  </a:lnTo>
                  <a:lnTo>
                    <a:pt x="25375" y="163969"/>
                  </a:lnTo>
                  <a:lnTo>
                    <a:pt x="24704" y="175029"/>
                  </a:lnTo>
                  <a:lnTo>
                    <a:pt x="27433" y="181155"/>
                  </a:lnTo>
                  <a:lnTo>
                    <a:pt x="29643" y="184270"/>
                  </a:lnTo>
                  <a:lnTo>
                    <a:pt x="34920" y="187731"/>
                  </a:lnTo>
                  <a:lnTo>
                    <a:pt x="46932" y="189953"/>
                  </a:lnTo>
                  <a:lnTo>
                    <a:pt x="62637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3" name="SMARTInkShape-1471"/>
            <p:cNvSpPr/>
            <p:nvPr>
              <p:custDataLst>
                <p:tags r:id="rId143"/>
              </p:custDataLst>
            </p:nvPr>
          </p:nvSpPr>
          <p:spPr>
            <a:xfrm>
              <a:off x="7810634" y="3133845"/>
              <a:ext cx="133213" cy="190381"/>
            </a:xfrm>
            <a:custGeom>
              <a:avLst/>
              <a:gdLst/>
              <a:ahLst/>
              <a:cxnLst/>
              <a:rect l="0" t="0" r="0" b="0"/>
              <a:pathLst>
                <a:path w="133213" h="190381">
                  <a:moveTo>
                    <a:pt x="104641" y="28455"/>
                  </a:moveTo>
                  <a:lnTo>
                    <a:pt x="104641" y="28455"/>
                  </a:lnTo>
                  <a:lnTo>
                    <a:pt x="133097" y="0"/>
                  </a:lnTo>
                  <a:lnTo>
                    <a:pt x="133212" y="14072"/>
                  </a:lnTo>
                  <a:lnTo>
                    <a:pt x="130392" y="19593"/>
                  </a:lnTo>
                  <a:lnTo>
                    <a:pt x="97200" y="61467"/>
                  </a:lnTo>
                  <a:lnTo>
                    <a:pt x="55556" y="105998"/>
                  </a:lnTo>
                  <a:lnTo>
                    <a:pt x="20969" y="149634"/>
                  </a:lnTo>
                  <a:lnTo>
                    <a:pt x="14536" y="157454"/>
                  </a:lnTo>
                  <a:lnTo>
                    <a:pt x="882" y="180629"/>
                  </a:lnTo>
                  <a:lnTo>
                    <a:pt x="0" y="188887"/>
                  </a:lnTo>
                  <a:lnTo>
                    <a:pt x="1014" y="189385"/>
                  </a:lnTo>
                  <a:lnTo>
                    <a:pt x="28441" y="1903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4" name="SMARTInkShape-1472"/>
            <p:cNvSpPr/>
            <p:nvPr>
              <p:custDataLst>
                <p:tags r:id="rId144"/>
              </p:custDataLst>
            </p:nvPr>
          </p:nvSpPr>
          <p:spPr>
            <a:xfrm>
              <a:off x="7639064" y="3019430"/>
              <a:ext cx="180909" cy="209546"/>
            </a:xfrm>
            <a:custGeom>
              <a:avLst/>
              <a:gdLst/>
              <a:ahLst/>
              <a:cxnLst/>
              <a:rect l="0" t="0" r="0" b="0"/>
              <a:pathLst>
                <a:path w="180909" h="209546">
                  <a:moveTo>
                    <a:pt x="38086" y="38095"/>
                  </a:moveTo>
                  <a:lnTo>
                    <a:pt x="38086" y="38095"/>
                  </a:lnTo>
                  <a:lnTo>
                    <a:pt x="29885" y="29894"/>
                  </a:lnTo>
                  <a:lnTo>
                    <a:pt x="28952" y="23906"/>
                  </a:lnTo>
                  <a:lnTo>
                    <a:pt x="27763" y="22286"/>
                  </a:lnTo>
                  <a:lnTo>
                    <a:pt x="23621" y="20485"/>
                  </a:lnTo>
                  <a:lnTo>
                    <a:pt x="22092" y="18947"/>
                  </a:lnTo>
                  <a:lnTo>
                    <a:pt x="20395" y="14415"/>
                  </a:lnTo>
                  <a:lnTo>
                    <a:pt x="18883" y="12783"/>
                  </a:lnTo>
                  <a:lnTo>
                    <a:pt x="9549" y="9531"/>
                  </a:lnTo>
                  <a:lnTo>
                    <a:pt x="9523" y="4467"/>
                  </a:lnTo>
                  <a:lnTo>
                    <a:pt x="10577" y="2976"/>
                  </a:lnTo>
                  <a:lnTo>
                    <a:pt x="12338" y="1982"/>
                  </a:lnTo>
                  <a:lnTo>
                    <a:pt x="22770" y="388"/>
                  </a:lnTo>
                  <a:lnTo>
                    <a:pt x="67504" y="0"/>
                  </a:lnTo>
                  <a:lnTo>
                    <a:pt x="79735" y="1055"/>
                  </a:lnTo>
                  <a:lnTo>
                    <a:pt x="117494" y="8637"/>
                  </a:lnTo>
                  <a:lnTo>
                    <a:pt x="136520" y="10317"/>
                  </a:lnTo>
                  <a:lnTo>
                    <a:pt x="170601" y="18441"/>
                  </a:lnTo>
                  <a:lnTo>
                    <a:pt x="174054" y="18643"/>
                  </a:lnTo>
                  <a:lnTo>
                    <a:pt x="176357" y="19835"/>
                  </a:lnTo>
                  <a:lnTo>
                    <a:pt x="177891" y="21688"/>
                  </a:lnTo>
                  <a:lnTo>
                    <a:pt x="180355" y="27210"/>
                  </a:lnTo>
                  <a:lnTo>
                    <a:pt x="180908" y="36651"/>
                  </a:lnTo>
                  <a:lnTo>
                    <a:pt x="167700" y="51225"/>
                  </a:lnTo>
                  <a:lnTo>
                    <a:pt x="161661" y="54514"/>
                  </a:lnTo>
                  <a:lnTo>
                    <a:pt x="155450" y="57034"/>
                  </a:lnTo>
                  <a:lnTo>
                    <a:pt x="112050" y="88595"/>
                  </a:lnTo>
                  <a:lnTo>
                    <a:pt x="100592" y="97581"/>
                  </a:lnTo>
                  <a:lnTo>
                    <a:pt x="83300" y="104757"/>
                  </a:lnTo>
                  <a:lnTo>
                    <a:pt x="36281" y="145953"/>
                  </a:lnTo>
                  <a:lnTo>
                    <a:pt x="25792" y="155543"/>
                  </a:lnTo>
                  <a:lnTo>
                    <a:pt x="22038" y="161908"/>
                  </a:lnTo>
                  <a:lnTo>
                    <a:pt x="19311" y="168264"/>
                  </a:lnTo>
                  <a:lnTo>
                    <a:pt x="1754" y="188614"/>
                  </a:lnTo>
                  <a:lnTo>
                    <a:pt x="773" y="192481"/>
                  </a:lnTo>
                  <a:lnTo>
                    <a:pt x="0" y="208090"/>
                  </a:lnTo>
                  <a:lnTo>
                    <a:pt x="1053" y="208575"/>
                  </a:lnTo>
                  <a:lnTo>
                    <a:pt x="45503" y="209543"/>
                  </a:lnTo>
                  <a:lnTo>
                    <a:pt x="93076" y="209545"/>
                  </a:lnTo>
                  <a:lnTo>
                    <a:pt x="104761" y="2095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5" name="SMARTInkShape-1473"/>
            <p:cNvSpPr/>
            <p:nvPr>
              <p:custDataLst>
                <p:tags r:id="rId145"/>
              </p:custDataLst>
            </p:nvPr>
          </p:nvSpPr>
          <p:spPr>
            <a:xfrm>
              <a:off x="7886704" y="3286521"/>
              <a:ext cx="95247" cy="28180"/>
            </a:xfrm>
            <a:custGeom>
              <a:avLst/>
              <a:gdLst/>
              <a:ahLst/>
              <a:cxnLst/>
              <a:rect l="0" t="0" r="0" b="0"/>
              <a:pathLst>
                <a:path w="95247" h="28180">
                  <a:moveTo>
                    <a:pt x="28571" y="28179"/>
                  </a:moveTo>
                  <a:lnTo>
                    <a:pt x="28571" y="28179"/>
                  </a:lnTo>
                  <a:lnTo>
                    <a:pt x="10961" y="10569"/>
                  </a:lnTo>
                  <a:lnTo>
                    <a:pt x="1446" y="9255"/>
                  </a:lnTo>
                  <a:lnTo>
                    <a:pt x="963" y="8155"/>
                  </a:lnTo>
                  <a:lnTo>
                    <a:pt x="34" y="0"/>
                  </a:lnTo>
                  <a:lnTo>
                    <a:pt x="0" y="7840"/>
                  </a:lnTo>
                  <a:lnTo>
                    <a:pt x="1056" y="8269"/>
                  </a:lnTo>
                  <a:lnTo>
                    <a:pt x="48479" y="9125"/>
                  </a:lnTo>
                  <a:lnTo>
                    <a:pt x="68134" y="9129"/>
                  </a:lnTo>
                  <a:lnTo>
                    <a:pt x="75436" y="11951"/>
                  </a:lnTo>
                  <a:lnTo>
                    <a:pt x="82208" y="15675"/>
                  </a:lnTo>
                  <a:lnTo>
                    <a:pt x="95246" y="186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6" name="SMARTInkShape-1474"/>
            <p:cNvSpPr/>
            <p:nvPr>
              <p:custDataLst>
                <p:tags r:id="rId146"/>
              </p:custDataLst>
            </p:nvPr>
          </p:nvSpPr>
          <p:spPr>
            <a:xfrm>
              <a:off x="7924800" y="3152895"/>
              <a:ext cx="19051" cy="171331"/>
            </a:xfrm>
            <a:custGeom>
              <a:avLst/>
              <a:gdLst/>
              <a:ahLst/>
              <a:cxnLst/>
              <a:rect l="0" t="0" r="0" b="0"/>
              <a:pathLst>
                <a:path w="19051" h="171331">
                  <a:moveTo>
                    <a:pt x="9525" y="37980"/>
                  </a:moveTo>
                  <a:lnTo>
                    <a:pt x="9525" y="37980"/>
                  </a:lnTo>
                  <a:lnTo>
                    <a:pt x="14581" y="32924"/>
                  </a:lnTo>
                  <a:lnTo>
                    <a:pt x="17065" y="27619"/>
                  </a:lnTo>
                  <a:lnTo>
                    <a:pt x="18935" y="14382"/>
                  </a:lnTo>
                  <a:lnTo>
                    <a:pt x="17914" y="12723"/>
                  </a:lnTo>
                  <a:lnTo>
                    <a:pt x="16177" y="11617"/>
                  </a:lnTo>
                  <a:lnTo>
                    <a:pt x="10839" y="9842"/>
                  </a:lnTo>
                  <a:lnTo>
                    <a:pt x="10109" y="6777"/>
                  </a:lnTo>
                  <a:lnTo>
                    <a:pt x="9640" y="1242"/>
                  </a:lnTo>
                  <a:lnTo>
                    <a:pt x="8544" y="788"/>
                  </a:lnTo>
                  <a:lnTo>
                    <a:pt x="1335" y="0"/>
                  </a:lnTo>
                  <a:lnTo>
                    <a:pt x="889" y="1018"/>
                  </a:lnTo>
                  <a:lnTo>
                    <a:pt x="0" y="47522"/>
                  </a:lnTo>
                  <a:lnTo>
                    <a:pt x="1058" y="69928"/>
                  </a:lnTo>
                  <a:lnTo>
                    <a:pt x="8201" y="88388"/>
                  </a:lnTo>
                  <a:lnTo>
                    <a:pt x="9515" y="136009"/>
                  </a:lnTo>
                  <a:lnTo>
                    <a:pt x="9525" y="159913"/>
                  </a:lnTo>
                  <a:lnTo>
                    <a:pt x="10583" y="160544"/>
                  </a:lnTo>
                  <a:lnTo>
                    <a:pt x="14581" y="161244"/>
                  </a:lnTo>
                  <a:lnTo>
                    <a:pt x="16072" y="162489"/>
                  </a:lnTo>
                  <a:lnTo>
                    <a:pt x="19050" y="1713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7" name="SMARTInkShape-1475"/>
            <p:cNvSpPr/>
            <p:nvPr>
              <p:custDataLst>
                <p:tags r:id="rId147"/>
              </p:custDataLst>
            </p:nvPr>
          </p:nvSpPr>
          <p:spPr>
            <a:xfrm>
              <a:off x="6364035" y="3524250"/>
              <a:ext cx="84391" cy="141513"/>
            </a:xfrm>
            <a:custGeom>
              <a:avLst/>
              <a:gdLst/>
              <a:ahLst/>
              <a:cxnLst/>
              <a:rect l="0" t="0" r="0" b="0"/>
              <a:pathLst>
                <a:path w="84391" h="141513">
                  <a:moveTo>
                    <a:pt x="84390" y="19050"/>
                  </a:moveTo>
                  <a:lnTo>
                    <a:pt x="84390" y="19050"/>
                  </a:lnTo>
                  <a:lnTo>
                    <a:pt x="84390" y="10849"/>
                  </a:lnTo>
                  <a:lnTo>
                    <a:pt x="83332" y="10408"/>
                  </a:lnTo>
                  <a:lnTo>
                    <a:pt x="75258" y="9559"/>
                  </a:lnTo>
                  <a:lnTo>
                    <a:pt x="74899" y="1327"/>
                  </a:lnTo>
                  <a:lnTo>
                    <a:pt x="75946" y="885"/>
                  </a:lnTo>
                  <a:lnTo>
                    <a:pt x="84390" y="0"/>
                  </a:lnTo>
                  <a:lnTo>
                    <a:pt x="75258" y="0"/>
                  </a:lnTo>
                  <a:lnTo>
                    <a:pt x="74899" y="8201"/>
                  </a:lnTo>
                  <a:lnTo>
                    <a:pt x="68326" y="16868"/>
                  </a:lnTo>
                  <a:lnTo>
                    <a:pt x="66225" y="25694"/>
                  </a:lnTo>
                  <a:lnTo>
                    <a:pt x="65733" y="31881"/>
                  </a:lnTo>
                  <a:lnTo>
                    <a:pt x="62692" y="38158"/>
                  </a:lnTo>
                  <a:lnTo>
                    <a:pt x="50174" y="55041"/>
                  </a:lnTo>
                  <a:lnTo>
                    <a:pt x="44235" y="74216"/>
                  </a:lnTo>
                  <a:lnTo>
                    <a:pt x="29882" y="95076"/>
                  </a:lnTo>
                  <a:lnTo>
                    <a:pt x="27356" y="101522"/>
                  </a:lnTo>
                  <a:lnTo>
                    <a:pt x="21042" y="111102"/>
                  </a:lnTo>
                  <a:lnTo>
                    <a:pt x="19194" y="117465"/>
                  </a:lnTo>
                  <a:lnTo>
                    <a:pt x="17642" y="119585"/>
                  </a:lnTo>
                  <a:lnTo>
                    <a:pt x="15550" y="120998"/>
                  </a:lnTo>
                  <a:lnTo>
                    <a:pt x="13097" y="121941"/>
                  </a:lnTo>
                  <a:lnTo>
                    <a:pt x="11461" y="123627"/>
                  </a:lnTo>
                  <a:lnTo>
                    <a:pt x="8317" y="132909"/>
                  </a:lnTo>
                  <a:lnTo>
                    <a:pt x="0" y="141512"/>
                  </a:lnTo>
                  <a:lnTo>
                    <a:pt x="6983" y="134554"/>
                  </a:lnTo>
                  <a:lnTo>
                    <a:pt x="819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8" name="SMARTInkShape-1476"/>
            <p:cNvSpPr/>
            <p:nvPr>
              <p:custDataLst>
                <p:tags r:id="rId148"/>
              </p:custDataLst>
            </p:nvPr>
          </p:nvSpPr>
          <p:spPr>
            <a:xfrm>
              <a:off x="6343661" y="3514725"/>
              <a:ext cx="180965" cy="47626"/>
            </a:xfrm>
            <a:custGeom>
              <a:avLst/>
              <a:gdLst/>
              <a:ahLst/>
              <a:cxnLst/>
              <a:rect l="0" t="0" r="0" b="0"/>
              <a:pathLst>
                <a:path w="180965" h="47626">
                  <a:moveTo>
                    <a:pt x="38089" y="47625"/>
                  </a:moveTo>
                  <a:lnTo>
                    <a:pt x="38089" y="47625"/>
                  </a:lnTo>
                  <a:lnTo>
                    <a:pt x="33033" y="42568"/>
                  </a:lnTo>
                  <a:lnTo>
                    <a:pt x="30550" y="37264"/>
                  </a:lnTo>
                  <a:lnTo>
                    <a:pt x="29888" y="34368"/>
                  </a:lnTo>
                  <a:lnTo>
                    <a:pt x="28388" y="32437"/>
                  </a:lnTo>
                  <a:lnTo>
                    <a:pt x="23900" y="30292"/>
                  </a:lnTo>
                  <a:lnTo>
                    <a:pt x="22280" y="28661"/>
                  </a:lnTo>
                  <a:lnTo>
                    <a:pt x="10965" y="11286"/>
                  </a:lnTo>
                  <a:lnTo>
                    <a:pt x="7336" y="10308"/>
                  </a:lnTo>
                  <a:lnTo>
                    <a:pt x="26" y="9529"/>
                  </a:lnTo>
                  <a:lnTo>
                    <a:pt x="0" y="4470"/>
                  </a:lnTo>
                  <a:lnTo>
                    <a:pt x="1054" y="2980"/>
                  </a:lnTo>
                  <a:lnTo>
                    <a:pt x="2816" y="1986"/>
                  </a:lnTo>
                  <a:lnTo>
                    <a:pt x="13247" y="393"/>
                  </a:lnTo>
                  <a:lnTo>
                    <a:pt x="60695" y="7"/>
                  </a:lnTo>
                  <a:lnTo>
                    <a:pt x="104786" y="0"/>
                  </a:lnTo>
                  <a:lnTo>
                    <a:pt x="117474" y="1058"/>
                  </a:lnTo>
                  <a:lnTo>
                    <a:pt x="164914" y="15809"/>
                  </a:lnTo>
                  <a:lnTo>
                    <a:pt x="18096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9" name="SMARTInkShape-1477"/>
            <p:cNvSpPr/>
            <p:nvPr>
              <p:custDataLst>
                <p:tags r:id="rId149"/>
              </p:custDataLst>
            </p:nvPr>
          </p:nvSpPr>
          <p:spPr>
            <a:xfrm>
              <a:off x="6486525" y="3543339"/>
              <a:ext cx="114253" cy="114132"/>
            </a:xfrm>
            <a:custGeom>
              <a:avLst/>
              <a:gdLst/>
              <a:ahLst/>
              <a:cxnLst/>
              <a:rect l="0" t="0" r="0" b="0"/>
              <a:pathLst>
                <a:path w="114253" h="114132">
                  <a:moveTo>
                    <a:pt x="9525" y="38061"/>
                  </a:moveTo>
                  <a:lnTo>
                    <a:pt x="9525" y="38061"/>
                  </a:lnTo>
                  <a:lnTo>
                    <a:pt x="34" y="47552"/>
                  </a:lnTo>
                  <a:lnTo>
                    <a:pt x="9409" y="47586"/>
                  </a:lnTo>
                  <a:lnTo>
                    <a:pt x="9515" y="60843"/>
                  </a:lnTo>
                  <a:lnTo>
                    <a:pt x="8460" y="62774"/>
                  </a:lnTo>
                  <a:lnTo>
                    <a:pt x="6698" y="64061"/>
                  </a:lnTo>
                  <a:lnTo>
                    <a:pt x="4465" y="64919"/>
                  </a:lnTo>
                  <a:lnTo>
                    <a:pt x="2977" y="66550"/>
                  </a:lnTo>
                  <a:lnTo>
                    <a:pt x="1323" y="71184"/>
                  </a:lnTo>
                  <a:lnTo>
                    <a:pt x="0" y="109270"/>
                  </a:lnTo>
                  <a:lnTo>
                    <a:pt x="1058" y="110934"/>
                  </a:lnTo>
                  <a:lnTo>
                    <a:pt x="2822" y="112043"/>
                  </a:lnTo>
                  <a:lnTo>
                    <a:pt x="10361" y="113604"/>
                  </a:lnTo>
                  <a:lnTo>
                    <a:pt x="22390" y="114131"/>
                  </a:lnTo>
                  <a:lnTo>
                    <a:pt x="28649" y="111381"/>
                  </a:lnTo>
                  <a:lnTo>
                    <a:pt x="34958" y="107690"/>
                  </a:lnTo>
                  <a:lnTo>
                    <a:pt x="44460" y="104553"/>
                  </a:lnTo>
                  <a:lnTo>
                    <a:pt x="78513" y="79249"/>
                  </a:lnTo>
                  <a:lnTo>
                    <a:pt x="110120" y="41235"/>
                  </a:lnTo>
                  <a:lnTo>
                    <a:pt x="113062" y="31711"/>
                  </a:lnTo>
                  <a:lnTo>
                    <a:pt x="114252" y="11368"/>
                  </a:lnTo>
                  <a:lnTo>
                    <a:pt x="109229" y="4987"/>
                  </a:lnTo>
                  <a:lnTo>
                    <a:pt x="103932" y="2195"/>
                  </a:lnTo>
                  <a:lnTo>
                    <a:pt x="85651" y="157"/>
                  </a:lnTo>
                  <a:lnTo>
                    <a:pt x="67954" y="0"/>
                  </a:lnTo>
                  <a:lnTo>
                    <a:pt x="59130" y="2800"/>
                  </a:lnTo>
                  <a:lnTo>
                    <a:pt x="51680" y="6514"/>
                  </a:lnTo>
                  <a:lnTo>
                    <a:pt x="41536" y="9664"/>
                  </a:lnTo>
                  <a:lnTo>
                    <a:pt x="35040" y="14151"/>
                  </a:lnTo>
                  <a:lnTo>
                    <a:pt x="31448" y="19673"/>
                  </a:lnTo>
                  <a:lnTo>
                    <a:pt x="28794" y="25655"/>
                  </a:lnTo>
                  <a:lnTo>
                    <a:pt x="24086" y="31842"/>
                  </a:lnTo>
                  <a:lnTo>
                    <a:pt x="21288" y="40941"/>
                  </a:lnTo>
                  <a:lnTo>
                    <a:pt x="20542" y="46331"/>
                  </a:lnTo>
                  <a:lnTo>
                    <a:pt x="22536" y="55142"/>
                  </a:lnTo>
                  <a:lnTo>
                    <a:pt x="25891" y="62586"/>
                  </a:lnTo>
                  <a:lnTo>
                    <a:pt x="28575" y="761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0" name="SMARTInkShape-1478"/>
            <p:cNvSpPr/>
            <p:nvPr>
              <p:custDataLst>
                <p:tags r:id="rId150"/>
              </p:custDataLst>
            </p:nvPr>
          </p:nvSpPr>
          <p:spPr>
            <a:xfrm>
              <a:off x="7581904" y="3019553"/>
              <a:ext cx="123822" cy="252898"/>
            </a:xfrm>
            <a:custGeom>
              <a:avLst/>
              <a:gdLst/>
              <a:ahLst/>
              <a:cxnLst/>
              <a:rect l="0" t="0" r="0" b="0"/>
              <a:pathLst>
                <a:path w="123822" h="252898">
                  <a:moveTo>
                    <a:pt x="123821" y="28447"/>
                  </a:moveTo>
                  <a:lnTo>
                    <a:pt x="123821" y="28447"/>
                  </a:lnTo>
                  <a:lnTo>
                    <a:pt x="118765" y="23391"/>
                  </a:lnTo>
                  <a:lnTo>
                    <a:pt x="113460" y="20908"/>
                  </a:lnTo>
                  <a:lnTo>
                    <a:pt x="110564" y="20246"/>
                  </a:lnTo>
                  <a:lnTo>
                    <a:pt x="108633" y="18746"/>
                  </a:lnTo>
                  <a:lnTo>
                    <a:pt x="95366" y="0"/>
                  </a:lnTo>
                  <a:lnTo>
                    <a:pt x="87056" y="8084"/>
                  </a:lnTo>
                  <a:lnTo>
                    <a:pt x="86116" y="14064"/>
                  </a:lnTo>
                  <a:lnTo>
                    <a:pt x="85838" y="22539"/>
                  </a:lnTo>
                  <a:lnTo>
                    <a:pt x="82951" y="28643"/>
                  </a:lnTo>
                  <a:lnTo>
                    <a:pt x="72475" y="46242"/>
                  </a:lnTo>
                  <a:lnTo>
                    <a:pt x="62124" y="87647"/>
                  </a:lnTo>
                  <a:lnTo>
                    <a:pt x="44325" y="129669"/>
                  </a:lnTo>
                  <a:lnTo>
                    <a:pt x="25386" y="176315"/>
                  </a:lnTo>
                  <a:lnTo>
                    <a:pt x="2818" y="216660"/>
                  </a:lnTo>
                  <a:lnTo>
                    <a:pt x="11" y="246953"/>
                  </a:lnTo>
                  <a:lnTo>
                    <a:pt x="0" y="252410"/>
                  </a:lnTo>
                  <a:lnTo>
                    <a:pt x="1057" y="252897"/>
                  </a:lnTo>
                  <a:lnTo>
                    <a:pt x="10357" y="248897"/>
                  </a:lnTo>
                  <a:lnTo>
                    <a:pt x="13253" y="248439"/>
                  </a:lnTo>
                  <a:lnTo>
                    <a:pt x="19293" y="245107"/>
                  </a:lnTo>
                  <a:lnTo>
                    <a:pt x="28571" y="2379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1" name="SMARTInkShape-1479"/>
            <p:cNvSpPr/>
            <p:nvPr>
              <p:custDataLst>
                <p:tags r:id="rId151"/>
              </p:custDataLst>
            </p:nvPr>
          </p:nvSpPr>
          <p:spPr>
            <a:xfrm>
              <a:off x="7078438" y="3562353"/>
              <a:ext cx="93773" cy="133348"/>
            </a:xfrm>
            <a:custGeom>
              <a:avLst/>
              <a:gdLst/>
              <a:ahLst/>
              <a:cxnLst/>
              <a:rect l="0" t="0" r="0" b="0"/>
              <a:pathLst>
                <a:path w="93773" h="133348">
                  <a:moveTo>
                    <a:pt x="84362" y="19047"/>
                  </a:moveTo>
                  <a:lnTo>
                    <a:pt x="84362" y="19047"/>
                  </a:lnTo>
                  <a:lnTo>
                    <a:pt x="93496" y="9915"/>
                  </a:lnTo>
                  <a:lnTo>
                    <a:pt x="93772" y="4582"/>
                  </a:lnTo>
                  <a:lnTo>
                    <a:pt x="91693" y="3053"/>
                  </a:lnTo>
                  <a:lnTo>
                    <a:pt x="74858" y="0"/>
                  </a:lnTo>
                  <a:lnTo>
                    <a:pt x="66638" y="8198"/>
                  </a:lnTo>
                  <a:lnTo>
                    <a:pt x="65705" y="14186"/>
                  </a:lnTo>
                  <a:lnTo>
                    <a:pt x="65428" y="22663"/>
                  </a:lnTo>
                  <a:lnTo>
                    <a:pt x="62541" y="28768"/>
                  </a:lnTo>
                  <a:lnTo>
                    <a:pt x="40862" y="63680"/>
                  </a:lnTo>
                  <a:lnTo>
                    <a:pt x="34729" y="83563"/>
                  </a:lnTo>
                  <a:lnTo>
                    <a:pt x="20333" y="104582"/>
                  </a:lnTo>
                  <a:lnTo>
                    <a:pt x="17804" y="111038"/>
                  </a:lnTo>
                  <a:lnTo>
                    <a:pt x="11490" y="120622"/>
                  </a:lnTo>
                  <a:lnTo>
                    <a:pt x="8600" y="131462"/>
                  </a:lnTo>
                  <a:lnTo>
                    <a:pt x="7395" y="132090"/>
                  </a:lnTo>
                  <a:lnTo>
                    <a:pt x="0" y="133182"/>
                  </a:lnTo>
                  <a:lnTo>
                    <a:pt x="8162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2" name="SMARTInkShape-1480"/>
            <p:cNvSpPr/>
            <p:nvPr>
              <p:custDataLst>
                <p:tags r:id="rId152"/>
              </p:custDataLst>
            </p:nvPr>
          </p:nvSpPr>
          <p:spPr>
            <a:xfrm>
              <a:off x="7058062" y="3552826"/>
              <a:ext cx="161889" cy="57150"/>
            </a:xfrm>
            <a:custGeom>
              <a:avLst/>
              <a:gdLst/>
              <a:ahLst/>
              <a:cxnLst/>
              <a:rect l="0" t="0" r="0" b="0"/>
              <a:pathLst>
                <a:path w="161889" h="57150">
                  <a:moveTo>
                    <a:pt x="38063" y="57149"/>
                  </a:moveTo>
                  <a:lnTo>
                    <a:pt x="38063" y="57149"/>
                  </a:lnTo>
                  <a:lnTo>
                    <a:pt x="38063" y="43892"/>
                  </a:lnTo>
                  <a:lnTo>
                    <a:pt x="35241" y="37851"/>
                  </a:lnTo>
                  <a:lnTo>
                    <a:pt x="31518" y="31639"/>
                  </a:lnTo>
                  <a:lnTo>
                    <a:pt x="29863" y="25350"/>
                  </a:lnTo>
                  <a:lnTo>
                    <a:pt x="28362" y="23250"/>
                  </a:lnTo>
                  <a:lnTo>
                    <a:pt x="26305" y="21850"/>
                  </a:lnTo>
                  <a:lnTo>
                    <a:pt x="23874" y="20916"/>
                  </a:lnTo>
                  <a:lnTo>
                    <a:pt x="22254" y="19235"/>
                  </a:lnTo>
                  <a:lnTo>
                    <a:pt x="20453" y="14545"/>
                  </a:lnTo>
                  <a:lnTo>
                    <a:pt x="18915" y="12872"/>
                  </a:lnTo>
                  <a:lnTo>
                    <a:pt x="9396" y="8759"/>
                  </a:lnTo>
                  <a:lnTo>
                    <a:pt x="0" y="34"/>
                  </a:lnTo>
                  <a:lnTo>
                    <a:pt x="22354" y="0"/>
                  </a:lnTo>
                  <a:lnTo>
                    <a:pt x="66892" y="8935"/>
                  </a:lnTo>
                  <a:lnTo>
                    <a:pt x="79451" y="10321"/>
                  </a:lnTo>
                  <a:lnTo>
                    <a:pt x="125086" y="26847"/>
                  </a:lnTo>
                  <a:lnTo>
                    <a:pt x="161888" y="380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3" name="SMARTInkShape-1481"/>
            <p:cNvSpPr/>
            <p:nvPr>
              <p:custDataLst>
                <p:tags r:id="rId153"/>
              </p:custDataLst>
            </p:nvPr>
          </p:nvSpPr>
          <p:spPr>
            <a:xfrm>
              <a:off x="7191379" y="3573330"/>
              <a:ext cx="133180" cy="122368"/>
            </a:xfrm>
            <a:custGeom>
              <a:avLst/>
              <a:gdLst/>
              <a:ahLst/>
              <a:cxnLst/>
              <a:rect l="0" t="0" r="0" b="0"/>
              <a:pathLst>
                <a:path w="133180" h="122368">
                  <a:moveTo>
                    <a:pt x="38096" y="55695"/>
                  </a:moveTo>
                  <a:lnTo>
                    <a:pt x="38096" y="55695"/>
                  </a:lnTo>
                  <a:lnTo>
                    <a:pt x="19163" y="55695"/>
                  </a:lnTo>
                  <a:lnTo>
                    <a:pt x="19080" y="60752"/>
                  </a:lnTo>
                  <a:lnTo>
                    <a:pt x="18010" y="62241"/>
                  </a:lnTo>
                  <a:lnTo>
                    <a:pt x="14000" y="63896"/>
                  </a:lnTo>
                  <a:lnTo>
                    <a:pt x="12507" y="65396"/>
                  </a:lnTo>
                  <a:lnTo>
                    <a:pt x="10848" y="69884"/>
                  </a:lnTo>
                  <a:lnTo>
                    <a:pt x="9915" y="78361"/>
                  </a:lnTo>
                  <a:lnTo>
                    <a:pt x="8726" y="80331"/>
                  </a:lnTo>
                  <a:lnTo>
                    <a:pt x="6874" y="81644"/>
                  </a:lnTo>
                  <a:lnTo>
                    <a:pt x="4581" y="82519"/>
                  </a:lnTo>
                  <a:lnTo>
                    <a:pt x="3053" y="84161"/>
                  </a:lnTo>
                  <a:lnTo>
                    <a:pt x="1355" y="88808"/>
                  </a:lnTo>
                  <a:lnTo>
                    <a:pt x="0" y="117464"/>
                  </a:lnTo>
                  <a:lnTo>
                    <a:pt x="1056" y="119099"/>
                  </a:lnTo>
                  <a:lnTo>
                    <a:pt x="2820" y="120189"/>
                  </a:lnTo>
                  <a:lnTo>
                    <a:pt x="9697" y="122083"/>
                  </a:lnTo>
                  <a:lnTo>
                    <a:pt x="41310" y="122367"/>
                  </a:lnTo>
                  <a:lnTo>
                    <a:pt x="47639" y="119546"/>
                  </a:lnTo>
                  <a:lnTo>
                    <a:pt x="64556" y="107181"/>
                  </a:lnTo>
                  <a:lnTo>
                    <a:pt x="83736" y="101261"/>
                  </a:lnTo>
                  <a:lnTo>
                    <a:pt x="126986" y="62035"/>
                  </a:lnTo>
                  <a:lnTo>
                    <a:pt x="130519" y="55690"/>
                  </a:lnTo>
                  <a:lnTo>
                    <a:pt x="132787" y="42994"/>
                  </a:lnTo>
                  <a:lnTo>
                    <a:pt x="133179" y="33470"/>
                  </a:lnTo>
                  <a:lnTo>
                    <a:pt x="130450" y="27120"/>
                  </a:lnTo>
                  <a:lnTo>
                    <a:pt x="119152" y="13096"/>
                  </a:lnTo>
                  <a:lnTo>
                    <a:pt x="113632" y="10304"/>
                  </a:lnTo>
                  <a:lnTo>
                    <a:pt x="110678" y="9559"/>
                  </a:lnTo>
                  <a:lnTo>
                    <a:pt x="95188" y="727"/>
                  </a:lnTo>
                  <a:lnTo>
                    <a:pt x="92032" y="0"/>
                  </a:lnTo>
                  <a:lnTo>
                    <a:pt x="64816" y="6874"/>
                  </a:lnTo>
                  <a:lnTo>
                    <a:pt x="57733" y="10361"/>
                  </a:lnTo>
                  <a:lnTo>
                    <a:pt x="25406" y="39860"/>
                  </a:lnTo>
                  <a:lnTo>
                    <a:pt x="13756" y="59074"/>
                  </a:lnTo>
                  <a:lnTo>
                    <a:pt x="10776" y="71748"/>
                  </a:lnTo>
                  <a:lnTo>
                    <a:pt x="10078" y="82585"/>
                  </a:lnTo>
                  <a:lnTo>
                    <a:pt x="12591" y="91635"/>
                  </a:lnTo>
                  <a:lnTo>
                    <a:pt x="28571" y="1128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4" name="SMARTInkShape-1482"/>
            <p:cNvSpPr/>
            <p:nvPr>
              <p:custDataLst>
                <p:tags r:id="rId154"/>
              </p:custDataLst>
            </p:nvPr>
          </p:nvSpPr>
          <p:spPr>
            <a:xfrm>
              <a:off x="7353315" y="3552836"/>
              <a:ext cx="152386" cy="152341"/>
            </a:xfrm>
            <a:custGeom>
              <a:avLst/>
              <a:gdLst/>
              <a:ahLst/>
              <a:cxnLst/>
              <a:rect l="0" t="0" r="0" b="0"/>
              <a:pathLst>
                <a:path w="152386" h="152341">
                  <a:moveTo>
                    <a:pt x="76185" y="28564"/>
                  </a:moveTo>
                  <a:lnTo>
                    <a:pt x="76185" y="28564"/>
                  </a:lnTo>
                  <a:lnTo>
                    <a:pt x="76185" y="0"/>
                  </a:lnTo>
                  <a:lnTo>
                    <a:pt x="76185" y="22379"/>
                  </a:lnTo>
                  <a:lnTo>
                    <a:pt x="73363" y="28637"/>
                  </a:lnTo>
                  <a:lnTo>
                    <a:pt x="69638" y="34947"/>
                  </a:lnTo>
                  <a:lnTo>
                    <a:pt x="50491" y="79736"/>
                  </a:lnTo>
                  <a:lnTo>
                    <a:pt x="24057" y="126828"/>
                  </a:lnTo>
                  <a:lnTo>
                    <a:pt x="33" y="152340"/>
                  </a:lnTo>
                  <a:lnTo>
                    <a:pt x="0" y="147318"/>
                  </a:lnTo>
                  <a:lnTo>
                    <a:pt x="2814" y="142021"/>
                  </a:lnTo>
                  <a:lnTo>
                    <a:pt x="5046" y="139127"/>
                  </a:lnTo>
                  <a:lnTo>
                    <a:pt x="10348" y="135911"/>
                  </a:lnTo>
                  <a:lnTo>
                    <a:pt x="16233" y="133424"/>
                  </a:lnTo>
                  <a:lnTo>
                    <a:pt x="63663" y="98390"/>
                  </a:lnTo>
                  <a:lnTo>
                    <a:pt x="107847" y="70897"/>
                  </a:lnTo>
                  <a:lnTo>
                    <a:pt x="116010" y="68545"/>
                  </a:lnTo>
                  <a:lnTo>
                    <a:pt x="118610" y="66860"/>
                  </a:lnTo>
                  <a:lnTo>
                    <a:pt x="120344" y="64678"/>
                  </a:lnTo>
                  <a:lnTo>
                    <a:pt x="121499" y="62165"/>
                  </a:lnTo>
                  <a:lnTo>
                    <a:pt x="123327" y="60490"/>
                  </a:lnTo>
                  <a:lnTo>
                    <a:pt x="132882" y="57270"/>
                  </a:lnTo>
                  <a:lnTo>
                    <a:pt x="97264" y="92151"/>
                  </a:lnTo>
                  <a:lnTo>
                    <a:pt x="82313" y="100557"/>
                  </a:lnTo>
                  <a:lnTo>
                    <a:pt x="70710" y="104576"/>
                  </a:lnTo>
                  <a:lnTo>
                    <a:pt x="39976" y="131492"/>
                  </a:lnTo>
                  <a:lnTo>
                    <a:pt x="38925" y="135340"/>
                  </a:lnTo>
                  <a:lnTo>
                    <a:pt x="38252" y="141378"/>
                  </a:lnTo>
                  <a:lnTo>
                    <a:pt x="43191" y="147480"/>
                  </a:lnTo>
                  <a:lnTo>
                    <a:pt x="48468" y="150207"/>
                  </a:lnTo>
                  <a:lnTo>
                    <a:pt x="74274" y="152197"/>
                  </a:lnTo>
                  <a:lnTo>
                    <a:pt x="99413" y="151305"/>
                  </a:lnTo>
                  <a:lnTo>
                    <a:pt x="152385" y="1428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5" name="SMARTInkShape-1483"/>
            <p:cNvSpPr/>
            <p:nvPr>
              <p:custDataLst>
                <p:tags r:id="rId155"/>
              </p:custDataLst>
            </p:nvPr>
          </p:nvSpPr>
          <p:spPr>
            <a:xfrm>
              <a:off x="7839202" y="3581435"/>
              <a:ext cx="114174" cy="95205"/>
            </a:xfrm>
            <a:custGeom>
              <a:avLst/>
              <a:gdLst/>
              <a:ahLst/>
              <a:cxnLst/>
              <a:rect l="0" t="0" r="0" b="0"/>
              <a:pathLst>
                <a:path w="114174" h="95205">
                  <a:moveTo>
                    <a:pt x="37973" y="28540"/>
                  </a:moveTo>
                  <a:lnTo>
                    <a:pt x="37973" y="28540"/>
                  </a:lnTo>
                  <a:lnTo>
                    <a:pt x="32917" y="28540"/>
                  </a:lnTo>
                  <a:lnTo>
                    <a:pt x="27612" y="25718"/>
                  </a:lnTo>
                  <a:lnTo>
                    <a:pt x="19431" y="19408"/>
                  </a:lnTo>
                  <a:lnTo>
                    <a:pt x="37938" y="0"/>
                  </a:lnTo>
                  <a:lnTo>
                    <a:pt x="37969" y="8169"/>
                  </a:lnTo>
                  <a:lnTo>
                    <a:pt x="21497" y="28736"/>
                  </a:lnTo>
                  <a:lnTo>
                    <a:pt x="19010" y="34977"/>
                  </a:lnTo>
                  <a:lnTo>
                    <a:pt x="12716" y="44441"/>
                  </a:lnTo>
                  <a:lnTo>
                    <a:pt x="9323" y="53947"/>
                  </a:lnTo>
                  <a:lnTo>
                    <a:pt x="3143" y="63467"/>
                  </a:lnTo>
                  <a:lnTo>
                    <a:pt x="842" y="72991"/>
                  </a:lnTo>
                  <a:lnTo>
                    <a:pt x="0" y="83808"/>
                  </a:lnTo>
                  <a:lnTo>
                    <a:pt x="4966" y="90189"/>
                  </a:lnTo>
                  <a:lnTo>
                    <a:pt x="10251" y="92981"/>
                  </a:lnTo>
                  <a:lnTo>
                    <a:pt x="19897" y="94921"/>
                  </a:lnTo>
                  <a:lnTo>
                    <a:pt x="55457" y="95204"/>
                  </a:lnTo>
                  <a:lnTo>
                    <a:pt x="64440" y="92388"/>
                  </a:lnTo>
                  <a:lnTo>
                    <a:pt x="71961" y="88667"/>
                  </a:lnTo>
                  <a:lnTo>
                    <a:pt x="88236" y="86278"/>
                  </a:lnTo>
                  <a:lnTo>
                    <a:pt x="98412" y="84893"/>
                  </a:lnTo>
                  <a:lnTo>
                    <a:pt x="114173" y="761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6" name="SMARTInkShape-1484"/>
            <p:cNvSpPr/>
            <p:nvPr>
              <p:custDataLst>
                <p:tags r:id="rId156"/>
              </p:custDataLst>
            </p:nvPr>
          </p:nvSpPr>
          <p:spPr>
            <a:xfrm>
              <a:off x="7886715" y="3638585"/>
              <a:ext cx="85711" cy="133316"/>
            </a:xfrm>
            <a:custGeom>
              <a:avLst/>
              <a:gdLst/>
              <a:ahLst/>
              <a:cxnLst/>
              <a:rect l="0" t="0" r="0" b="0"/>
              <a:pathLst>
                <a:path w="85711" h="133316">
                  <a:moveTo>
                    <a:pt x="85710" y="19015"/>
                  </a:moveTo>
                  <a:lnTo>
                    <a:pt x="85710" y="19015"/>
                  </a:lnTo>
                  <a:lnTo>
                    <a:pt x="80654" y="19015"/>
                  </a:lnTo>
                  <a:lnTo>
                    <a:pt x="79163" y="17957"/>
                  </a:lnTo>
                  <a:lnTo>
                    <a:pt x="78170" y="16193"/>
                  </a:lnTo>
                  <a:lnTo>
                    <a:pt x="76576" y="10814"/>
                  </a:lnTo>
                  <a:lnTo>
                    <a:pt x="73537" y="10079"/>
                  </a:lnTo>
                  <a:lnTo>
                    <a:pt x="71245" y="9883"/>
                  </a:lnTo>
                  <a:lnTo>
                    <a:pt x="69716" y="8693"/>
                  </a:lnTo>
                  <a:lnTo>
                    <a:pt x="66695" y="84"/>
                  </a:lnTo>
                  <a:lnTo>
                    <a:pt x="61615" y="0"/>
                  </a:lnTo>
                  <a:lnTo>
                    <a:pt x="60121" y="1047"/>
                  </a:lnTo>
                  <a:lnTo>
                    <a:pt x="59126" y="2803"/>
                  </a:lnTo>
                  <a:lnTo>
                    <a:pt x="57529" y="8169"/>
                  </a:lnTo>
                  <a:lnTo>
                    <a:pt x="50667" y="16833"/>
                  </a:lnTo>
                  <a:lnTo>
                    <a:pt x="47457" y="25659"/>
                  </a:lnTo>
                  <a:lnTo>
                    <a:pt x="22124" y="69136"/>
                  </a:lnTo>
                  <a:lnTo>
                    <a:pt x="4211" y="98248"/>
                  </a:lnTo>
                  <a:lnTo>
                    <a:pt x="820" y="113610"/>
                  </a:lnTo>
                  <a:lnTo>
                    <a:pt x="0" y="132746"/>
                  </a:lnTo>
                  <a:lnTo>
                    <a:pt x="9510" y="1333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7" name="SMARTInkShape-1485"/>
            <p:cNvSpPr/>
            <p:nvPr>
              <p:custDataLst>
                <p:tags r:id="rId157"/>
              </p:custDataLst>
            </p:nvPr>
          </p:nvSpPr>
          <p:spPr>
            <a:xfrm>
              <a:off x="7905750" y="3524676"/>
              <a:ext cx="228591" cy="313900"/>
            </a:xfrm>
            <a:custGeom>
              <a:avLst/>
              <a:gdLst/>
              <a:ahLst/>
              <a:cxnLst/>
              <a:rect l="0" t="0" r="0" b="0"/>
              <a:pathLst>
                <a:path w="228591" h="313900">
                  <a:moveTo>
                    <a:pt x="219075" y="18624"/>
                  </a:moveTo>
                  <a:lnTo>
                    <a:pt x="219075" y="18624"/>
                  </a:lnTo>
                  <a:lnTo>
                    <a:pt x="224131" y="18624"/>
                  </a:lnTo>
                  <a:lnTo>
                    <a:pt x="225622" y="17566"/>
                  </a:lnTo>
                  <a:lnTo>
                    <a:pt x="226615" y="15802"/>
                  </a:lnTo>
                  <a:lnTo>
                    <a:pt x="228339" y="8923"/>
                  </a:lnTo>
                  <a:lnTo>
                    <a:pt x="228590" y="0"/>
                  </a:lnTo>
                  <a:lnTo>
                    <a:pt x="220993" y="6204"/>
                  </a:lnTo>
                  <a:lnTo>
                    <a:pt x="215341" y="7813"/>
                  </a:lnTo>
                  <a:lnTo>
                    <a:pt x="213410" y="9300"/>
                  </a:lnTo>
                  <a:lnTo>
                    <a:pt x="177525" y="52713"/>
                  </a:lnTo>
                  <a:lnTo>
                    <a:pt x="154075" y="95550"/>
                  </a:lnTo>
                  <a:lnTo>
                    <a:pt x="120806" y="142545"/>
                  </a:lnTo>
                  <a:lnTo>
                    <a:pt x="83406" y="190086"/>
                  </a:lnTo>
                  <a:lnTo>
                    <a:pt x="50913" y="237701"/>
                  </a:lnTo>
                  <a:lnTo>
                    <a:pt x="25967" y="281592"/>
                  </a:lnTo>
                  <a:lnTo>
                    <a:pt x="0" y="3138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8" name="SMARTInkShape-1486"/>
            <p:cNvSpPr/>
            <p:nvPr>
              <p:custDataLst>
                <p:tags r:id="rId158"/>
              </p:custDataLst>
            </p:nvPr>
          </p:nvSpPr>
          <p:spPr>
            <a:xfrm>
              <a:off x="8062560" y="3686176"/>
              <a:ext cx="147977" cy="247639"/>
            </a:xfrm>
            <a:custGeom>
              <a:avLst/>
              <a:gdLst/>
              <a:ahLst/>
              <a:cxnLst/>
              <a:rect l="0" t="0" r="0" b="0"/>
              <a:pathLst>
                <a:path w="147977" h="247639">
                  <a:moveTo>
                    <a:pt x="52740" y="19049"/>
                  </a:moveTo>
                  <a:lnTo>
                    <a:pt x="52740" y="19049"/>
                  </a:lnTo>
                  <a:lnTo>
                    <a:pt x="52740" y="4860"/>
                  </a:lnTo>
                  <a:lnTo>
                    <a:pt x="51682" y="3240"/>
                  </a:lnTo>
                  <a:lnTo>
                    <a:pt x="49918" y="2159"/>
                  </a:lnTo>
                  <a:lnTo>
                    <a:pt x="43330" y="37"/>
                  </a:lnTo>
                  <a:lnTo>
                    <a:pt x="34085" y="0"/>
                  </a:lnTo>
                  <a:lnTo>
                    <a:pt x="28750" y="5056"/>
                  </a:lnTo>
                  <a:lnTo>
                    <a:pt x="28281" y="6545"/>
                  </a:lnTo>
                  <a:lnTo>
                    <a:pt x="29026" y="7538"/>
                  </a:lnTo>
                  <a:lnTo>
                    <a:pt x="33417" y="9407"/>
                  </a:lnTo>
                  <a:lnTo>
                    <a:pt x="38666" y="14546"/>
                  </a:lnTo>
                  <a:lnTo>
                    <a:pt x="44015" y="17048"/>
                  </a:lnTo>
                  <a:lnTo>
                    <a:pt x="84494" y="19039"/>
                  </a:lnTo>
                  <a:lnTo>
                    <a:pt x="119284" y="19049"/>
                  </a:lnTo>
                  <a:lnTo>
                    <a:pt x="124433" y="24106"/>
                  </a:lnTo>
                  <a:lnTo>
                    <a:pt x="124877" y="25595"/>
                  </a:lnTo>
                  <a:lnTo>
                    <a:pt x="124115" y="26588"/>
                  </a:lnTo>
                  <a:lnTo>
                    <a:pt x="122548" y="27250"/>
                  </a:lnTo>
                  <a:lnTo>
                    <a:pt x="121504" y="28750"/>
                  </a:lnTo>
                  <a:lnTo>
                    <a:pt x="119690" y="36659"/>
                  </a:lnTo>
                  <a:lnTo>
                    <a:pt x="114440" y="42729"/>
                  </a:lnTo>
                  <a:lnTo>
                    <a:pt x="109090" y="45449"/>
                  </a:lnTo>
                  <a:lnTo>
                    <a:pt x="106182" y="46173"/>
                  </a:lnTo>
                  <a:lnTo>
                    <a:pt x="104243" y="47715"/>
                  </a:lnTo>
                  <a:lnTo>
                    <a:pt x="102088" y="52251"/>
                  </a:lnTo>
                  <a:lnTo>
                    <a:pt x="100455" y="53884"/>
                  </a:lnTo>
                  <a:lnTo>
                    <a:pt x="81430" y="65707"/>
                  </a:lnTo>
                  <a:lnTo>
                    <a:pt x="76780" y="66244"/>
                  </a:lnTo>
                  <a:lnTo>
                    <a:pt x="75118" y="67446"/>
                  </a:lnTo>
                  <a:lnTo>
                    <a:pt x="74008" y="69305"/>
                  </a:lnTo>
                  <a:lnTo>
                    <a:pt x="73268" y="71604"/>
                  </a:lnTo>
                  <a:lnTo>
                    <a:pt x="71717" y="73135"/>
                  </a:lnTo>
                  <a:lnTo>
                    <a:pt x="67172" y="74837"/>
                  </a:lnTo>
                  <a:lnTo>
                    <a:pt x="65535" y="76350"/>
                  </a:lnTo>
                  <a:lnTo>
                    <a:pt x="62392" y="85296"/>
                  </a:lnTo>
                  <a:lnTo>
                    <a:pt x="79876" y="85721"/>
                  </a:lnTo>
                  <a:lnTo>
                    <a:pt x="88635" y="92269"/>
                  </a:lnTo>
                  <a:lnTo>
                    <a:pt x="97478" y="94366"/>
                  </a:lnTo>
                  <a:lnTo>
                    <a:pt x="113103" y="95132"/>
                  </a:lnTo>
                  <a:lnTo>
                    <a:pt x="119433" y="98019"/>
                  </a:lnTo>
                  <a:lnTo>
                    <a:pt x="136174" y="111057"/>
                  </a:lnTo>
                  <a:lnTo>
                    <a:pt x="142033" y="112858"/>
                  </a:lnTo>
                  <a:lnTo>
                    <a:pt x="144019" y="114397"/>
                  </a:lnTo>
                  <a:lnTo>
                    <a:pt x="147467" y="122373"/>
                  </a:lnTo>
                  <a:lnTo>
                    <a:pt x="147976" y="146177"/>
                  </a:lnTo>
                  <a:lnTo>
                    <a:pt x="145161" y="152456"/>
                  </a:lnTo>
                  <a:lnTo>
                    <a:pt x="141442" y="158774"/>
                  </a:lnTo>
                  <a:lnTo>
                    <a:pt x="138289" y="168281"/>
                  </a:lnTo>
                  <a:lnTo>
                    <a:pt x="116109" y="193674"/>
                  </a:lnTo>
                  <a:lnTo>
                    <a:pt x="69140" y="228599"/>
                  </a:lnTo>
                  <a:lnTo>
                    <a:pt x="54777" y="235302"/>
                  </a:lnTo>
                  <a:lnTo>
                    <a:pt x="47295" y="237928"/>
                  </a:lnTo>
                  <a:lnTo>
                    <a:pt x="37133" y="244298"/>
                  </a:lnTo>
                  <a:lnTo>
                    <a:pt x="27419" y="246656"/>
                  </a:lnTo>
                  <a:lnTo>
                    <a:pt x="617" y="247638"/>
                  </a:lnTo>
                  <a:lnTo>
                    <a:pt x="0" y="246584"/>
                  </a:lnTo>
                  <a:lnTo>
                    <a:pt x="646" y="244822"/>
                  </a:lnTo>
                  <a:lnTo>
                    <a:pt x="2135" y="242589"/>
                  </a:lnTo>
                  <a:lnTo>
                    <a:pt x="4187" y="241101"/>
                  </a:lnTo>
                  <a:lnTo>
                    <a:pt x="15083" y="235890"/>
                  </a:lnTo>
                  <a:lnTo>
                    <a:pt x="33690" y="2190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9" name="SMARTInkShape-1487"/>
            <p:cNvSpPr/>
            <p:nvPr>
              <p:custDataLst>
                <p:tags r:id="rId159"/>
              </p:custDataLst>
            </p:nvPr>
          </p:nvSpPr>
          <p:spPr>
            <a:xfrm>
              <a:off x="8410704" y="3419595"/>
              <a:ext cx="171318" cy="281481"/>
            </a:xfrm>
            <a:custGeom>
              <a:avLst/>
              <a:gdLst/>
              <a:ahLst/>
              <a:cxnLst/>
              <a:rect l="0" t="0" r="0" b="0"/>
              <a:pathLst>
                <a:path w="171318" h="281481">
                  <a:moveTo>
                    <a:pt x="152271" y="37980"/>
                  </a:moveTo>
                  <a:lnTo>
                    <a:pt x="152271" y="37980"/>
                  </a:lnTo>
                  <a:lnTo>
                    <a:pt x="152271" y="32923"/>
                  </a:lnTo>
                  <a:lnTo>
                    <a:pt x="153329" y="31434"/>
                  </a:lnTo>
                  <a:lnTo>
                    <a:pt x="155094" y="30441"/>
                  </a:lnTo>
                  <a:lnTo>
                    <a:pt x="157327" y="29779"/>
                  </a:lnTo>
                  <a:lnTo>
                    <a:pt x="158817" y="28279"/>
                  </a:lnTo>
                  <a:lnTo>
                    <a:pt x="161405" y="20370"/>
                  </a:lnTo>
                  <a:lnTo>
                    <a:pt x="161761" y="10856"/>
                  </a:lnTo>
                  <a:lnTo>
                    <a:pt x="162831" y="10372"/>
                  </a:lnTo>
                  <a:lnTo>
                    <a:pt x="166842" y="9835"/>
                  </a:lnTo>
                  <a:lnTo>
                    <a:pt x="168335" y="8633"/>
                  </a:lnTo>
                  <a:lnTo>
                    <a:pt x="171270" y="59"/>
                  </a:lnTo>
                  <a:lnTo>
                    <a:pt x="171286" y="0"/>
                  </a:lnTo>
                  <a:lnTo>
                    <a:pt x="171317" y="8092"/>
                  </a:lnTo>
                  <a:lnTo>
                    <a:pt x="164775" y="16750"/>
                  </a:lnTo>
                  <a:lnTo>
                    <a:pt x="157131" y="36818"/>
                  </a:lnTo>
                  <a:lnTo>
                    <a:pt x="127667" y="80431"/>
                  </a:lnTo>
                  <a:lnTo>
                    <a:pt x="111506" y="112217"/>
                  </a:lnTo>
                  <a:lnTo>
                    <a:pt x="78659" y="154930"/>
                  </a:lnTo>
                  <a:lnTo>
                    <a:pt x="64490" y="178818"/>
                  </a:lnTo>
                  <a:lnTo>
                    <a:pt x="35804" y="215954"/>
                  </a:lnTo>
                  <a:lnTo>
                    <a:pt x="30177" y="220129"/>
                  </a:lnTo>
                  <a:lnTo>
                    <a:pt x="23923" y="230413"/>
                  </a:lnTo>
                  <a:lnTo>
                    <a:pt x="20086" y="240981"/>
                  </a:lnTo>
                  <a:lnTo>
                    <a:pt x="11821" y="256389"/>
                  </a:lnTo>
                  <a:lnTo>
                    <a:pt x="9415" y="263109"/>
                  </a:lnTo>
                  <a:lnTo>
                    <a:pt x="306" y="275536"/>
                  </a:lnTo>
                  <a:lnTo>
                    <a:pt x="0" y="280993"/>
                  </a:lnTo>
                  <a:lnTo>
                    <a:pt x="1015" y="281480"/>
                  </a:lnTo>
                  <a:lnTo>
                    <a:pt x="10248" y="277480"/>
                  </a:lnTo>
                  <a:lnTo>
                    <a:pt x="18921" y="2761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0" name="SMARTInkShape-1488"/>
            <p:cNvSpPr/>
            <p:nvPr>
              <p:custDataLst>
                <p:tags r:id="rId160"/>
              </p:custDataLst>
            </p:nvPr>
          </p:nvSpPr>
          <p:spPr>
            <a:xfrm>
              <a:off x="8510266" y="3467102"/>
              <a:ext cx="166957" cy="190499"/>
            </a:xfrm>
            <a:custGeom>
              <a:avLst/>
              <a:gdLst/>
              <a:ahLst/>
              <a:cxnLst/>
              <a:rect l="0" t="0" r="0" b="0"/>
              <a:pathLst>
                <a:path w="166957" h="190499">
                  <a:moveTo>
                    <a:pt x="14609" y="47623"/>
                  </a:moveTo>
                  <a:lnTo>
                    <a:pt x="14609" y="47623"/>
                  </a:lnTo>
                  <a:lnTo>
                    <a:pt x="14609" y="15824"/>
                  </a:lnTo>
                  <a:lnTo>
                    <a:pt x="15667" y="14782"/>
                  </a:lnTo>
                  <a:lnTo>
                    <a:pt x="17432" y="15146"/>
                  </a:lnTo>
                  <a:lnTo>
                    <a:pt x="19665" y="16446"/>
                  </a:lnTo>
                  <a:lnTo>
                    <a:pt x="21155" y="16255"/>
                  </a:lnTo>
                  <a:lnTo>
                    <a:pt x="22148" y="15070"/>
                  </a:lnTo>
                  <a:lnTo>
                    <a:pt x="24018" y="9847"/>
                  </a:lnTo>
                  <a:lnTo>
                    <a:pt x="24124" y="1351"/>
                  </a:lnTo>
                  <a:lnTo>
                    <a:pt x="25185" y="900"/>
                  </a:lnTo>
                  <a:lnTo>
                    <a:pt x="69651" y="0"/>
                  </a:lnTo>
                  <a:lnTo>
                    <a:pt x="97335" y="1056"/>
                  </a:lnTo>
                  <a:lnTo>
                    <a:pt x="121119" y="8199"/>
                  </a:lnTo>
                  <a:lnTo>
                    <a:pt x="141521" y="10320"/>
                  </a:lnTo>
                  <a:lnTo>
                    <a:pt x="162489" y="19201"/>
                  </a:lnTo>
                  <a:lnTo>
                    <a:pt x="163995" y="21266"/>
                  </a:lnTo>
                  <a:lnTo>
                    <a:pt x="166414" y="27129"/>
                  </a:lnTo>
                  <a:lnTo>
                    <a:pt x="166956" y="41704"/>
                  </a:lnTo>
                  <a:lnTo>
                    <a:pt x="164163" y="47814"/>
                  </a:lnTo>
                  <a:lnTo>
                    <a:pt x="161937" y="50926"/>
                  </a:lnTo>
                  <a:lnTo>
                    <a:pt x="156642" y="54383"/>
                  </a:lnTo>
                  <a:lnTo>
                    <a:pt x="150759" y="56977"/>
                  </a:lnTo>
                  <a:lnTo>
                    <a:pt x="106302" y="82626"/>
                  </a:lnTo>
                  <a:lnTo>
                    <a:pt x="62212" y="104778"/>
                  </a:lnTo>
                  <a:lnTo>
                    <a:pt x="22840" y="126998"/>
                  </a:lnTo>
                  <a:lnTo>
                    <a:pt x="11991" y="136523"/>
                  </a:lnTo>
                  <a:lnTo>
                    <a:pt x="8154" y="142873"/>
                  </a:lnTo>
                  <a:lnTo>
                    <a:pt x="7130" y="146048"/>
                  </a:lnTo>
                  <a:lnTo>
                    <a:pt x="5390" y="148165"/>
                  </a:lnTo>
                  <a:lnTo>
                    <a:pt x="633" y="150516"/>
                  </a:lnTo>
                  <a:lnTo>
                    <a:pt x="0" y="152202"/>
                  </a:lnTo>
                  <a:lnTo>
                    <a:pt x="637" y="154384"/>
                  </a:lnTo>
                  <a:lnTo>
                    <a:pt x="3107" y="159631"/>
                  </a:lnTo>
                  <a:lnTo>
                    <a:pt x="4205" y="165491"/>
                  </a:lnTo>
                  <a:lnTo>
                    <a:pt x="5556" y="167476"/>
                  </a:lnTo>
                  <a:lnTo>
                    <a:pt x="7516" y="168800"/>
                  </a:lnTo>
                  <a:lnTo>
                    <a:pt x="12515" y="171329"/>
                  </a:lnTo>
                  <a:lnTo>
                    <a:pt x="18265" y="175981"/>
                  </a:lnTo>
                  <a:lnTo>
                    <a:pt x="27170" y="178755"/>
                  </a:lnTo>
                  <a:lnTo>
                    <a:pt x="44082" y="183138"/>
                  </a:lnTo>
                  <a:lnTo>
                    <a:pt x="63704" y="189044"/>
                  </a:lnTo>
                  <a:lnTo>
                    <a:pt x="111274" y="190460"/>
                  </a:lnTo>
                  <a:lnTo>
                    <a:pt x="119384" y="1904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1" name="SMARTInkShape-1489"/>
            <p:cNvSpPr/>
            <p:nvPr>
              <p:custDataLst>
                <p:tags r:id="rId161"/>
              </p:custDataLst>
            </p:nvPr>
          </p:nvSpPr>
          <p:spPr>
            <a:xfrm>
              <a:off x="8649133" y="3638550"/>
              <a:ext cx="132918" cy="142876"/>
            </a:xfrm>
            <a:custGeom>
              <a:avLst/>
              <a:gdLst/>
              <a:ahLst/>
              <a:cxnLst/>
              <a:rect l="0" t="0" r="0" b="0"/>
              <a:pathLst>
                <a:path w="132918" h="142876">
                  <a:moveTo>
                    <a:pt x="28142" y="28575"/>
                  </a:moveTo>
                  <a:lnTo>
                    <a:pt x="28142" y="28575"/>
                  </a:lnTo>
                  <a:lnTo>
                    <a:pt x="28142" y="20374"/>
                  </a:lnTo>
                  <a:lnTo>
                    <a:pt x="27084" y="19933"/>
                  </a:lnTo>
                  <a:lnTo>
                    <a:pt x="23085" y="19443"/>
                  </a:lnTo>
                  <a:lnTo>
                    <a:pt x="21596" y="18253"/>
                  </a:lnTo>
                  <a:lnTo>
                    <a:pt x="18733" y="9927"/>
                  </a:lnTo>
                  <a:lnTo>
                    <a:pt x="18652" y="4588"/>
                  </a:lnTo>
                  <a:lnTo>
                    <a:pt x="19698" y="3058"/>
                  </a:lnTo>
                  <a:lnTo>
                    <a:pt x="21454" y="2039"/>
                  </a:lnTo>
                  <a:lnTo>
                    <a:pt x="27751" y="119"/>
                  </a:lnTo>
                  <a:lnTo>
                    <a:pt x="51821" y="0"/>
                  </a:lnTo>
                  <a:lnTo>
                    <a:pt x="57364" y="2822"/>
                  </a:lnTo>
                  <a:lnTo>
                    <a:pt x="73500" y="15809"/>
                  </a:lnTo>
                  <a:lnTo>
                    <a:pt x="82386" y="19148"/>
                  </a:lnTo>
                  <a:lnTo>
                    <a:pt x="92971" y="27124"/>
                  </a:lnTo>
                  <a:lnTo>
                    <a:pt x="93996" y="30753"/>
                  </a:lnTo>
                  <a:lnTo>
                    <a:pt x="94269" y="33202"/>
                  </a:lnTo>
                  <a:lnTo>
                    <a:pt x="95512" y="34835"/>
                  </a:lnTo>
                  <a:lnTo>
                    <a:pt x="99710" y="36649"/>
                  </a:lnTo>
                  <a:lnTo>
                    <a:pt x="100197" y="38191"/>
                  </a:lnTo>
                  <a:lnTo>
                    <a:pt x="99462" y="40277"/>
                  </a:lnTo>
                  <a:lnTo>
                    <a:pt x="81640" y="60755"/>
                  </a:lnTo>
                  <a:lnTo>
                    <a:pt x="75555" y="64044"/>
                  </a:lnTo>
                  <a:lnTo>
                    <a:pt x="69323" y="66564"/>
                  </a:lnTo>
                  <a:lnTo>
                    <a:pt x="59864" y="72874"/>
                  </a:lnTo>
                  <a:lnTo>
                    <a:pt x="50358" y="76273"/>
                  </a:lnTo>
                  <a:lnTo>
                    <a:pt x="39782" y="82454"/>
                  </a:lnTo>
                  <a:lnTo>
                    <a:pt x="25828" y="85814"/>
                  </a:lnTo>
                  <a:lnTo>
                    <a:pt x="23425" y="87901"/>
                  </a:lnTo>
                  <a:lnTo>
                    <a:pt x="1032" y="112822"/>
                  </a:lnTo>
                  <a:lnTo>
                    <a:pt x="0" y="118919"/>
                  </a:lnTo>
                  <a:lnTo>
                    <a:pt x="915" y="120554"/>
                  </a:lnTo>
                  <a:lnTo>
                    <a:pt x="2582" y="121644"/>
                  </a:lnTo>
                  <a:lnTo>
                    <a:pt x="4752" y="122371"/>
                  </a:lnTo>
                  <a:lnTo>
                    <a:pt x="18882" y="131173"/>
                  </a:lnTo>
                  <a:lnTo>
                    <a:pt x="63246" y="141967"/>
                  </a:lnTo>
                  <a:lnTo>
                    <a:pt x="110583" y="142851"/>
                  </a:lnTo>
                  <a:lnTo>
                    <a:pt x="132917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2" name="SMARTInkShape-1490"/>
            <p:cNvSpPr/>
            <p:nvPr>
              <p:custDataLst>
                <p:tags r:id="rId162"/>
              </p:custDataLst>
            </p:nvPr>
          </p:nvSpPr>
          <p:spPr>
            <a:xfrm>
              <a:off x="6462282" y="3905253"/>
              <a:ext cx="138544" cy="209548"/>
            </a:xfrm>
            <a:custGeom>
              <a:avLst/>
              <a:gdLst/>
              <a:ahLst/>
              <a:cxnLst/>
              <a:rect l="0" t="0" r="0" b="0"/>
              <a:pathLst>
                <a:path w="138544" h="209548">
                  <a:moveTo>
                    <a:pt x="138543" y="9522"/>
                  </a:moveTo>
                  <a:lnTo>
                    <a:pt x="138543" y="9522"/>
                  </a:lnTo>
                  <a:lnTo>
                    <a:pt x="138543" y="4465"/>
                  </a:lnTo>
                  <a:lnTo>
                    <a:pt x="137485" y="2976"/>
                  </a:lnTo>
                  <a:lnTo>
                    <a:pt x="135721" y="1983"/>
                  </a:lnTo>
                  <a:lnTo>
                    <a:pt x="129052" y="7"/>
                  </a:lnTo>
                  <a:lnTo>
                    <a:pt x="123972" y="0"/>
                  </a:lnTo>
                  <a:lnTo>
                    <a:pt x="118661" y="2820"/>
                  </a:lnTo>
                  <a:lnTo>
                    <a:pt x="115764" y="5054"/>
                  </a:lnTo>
                  <a:lnTo>
                    <a:pt x="112544" y="10359"/>
                  </a:lnTo>
                  <a:lnTo>
                    <a:pt x="110055" y="16244"/>
                  </a:lnTo>
                  <a:lnTo>
                    <a:pt x="75019" y="61579"/>
                  </a:lnTo>
                  <a:lnTo>
                    <a:pt x="52817" y="104845"/>
                  </a:lnTo>
                  <a:lnTo>
                    <a:pt x="24243" y="150165"/>
                  </a:lnTo>
                  <a:lnTo>
                    <a:pt x="21068" y="154084"/>
                  </a:lnTo>
                  <a:lnTo>
                    <a:pt x="17540" y="164083"/>
                  </a:lnTo>
                  <a:lnTo>
                    <a:pt x="14914" y="174524"/>
                  </a:lnTo>
                  <a:lnTo>
                    <a:pt x="6682" y="188185"/>
                  </a:lnTo>
                  <a:lnTo>
                    <a:pt x="578" y="194868"/>
                  </a:lnTo>
                  <a:lnTo>
                    <a:pt x="0" y="196586"/>
                  </a:lnTo>
                  <a:lnTo>
                    <a:pt x="672" y="197731"/>
                  </a:lnTo>
                  <a:lnTo>
                    <a:pt x="2179" y="198495"/>
                  </a:lnTo>
                  <a:lnTo>
                    <a:pt x="3184" y="200062"/>
                  </a:lnTo>
                  <a:lnTo>
                    <a:pt x="5193" y="2095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3" name="SMARTInkShape-1491"/>
            <p:cNvSpPr/>
            <p:nvPr>
              <p:custDataLst>
                <p:tags r:id="rId163"/>
              </p:custDataLst>
            </p:nvPr>
          </p:nvSpPr>
          <p:spPr>
            <a:xfrm>
              <a:off x="6496053" y="4010025"/>
              <a:ext cx="123823" cy="47626"/>
            </a:xfrm>
            <a:custGeom>
              <a:avLst/>
              <a:gdLst/>
              <a:ahLst/>
              <a:cxnLst/>
              <a:rect l="0" t="0" r="0" b="0"/>
              <a:pathLst>
                <a:path w="123823" h="47626">
                  <a:moveTo>
                    <a:pt x="9522" y="47625"/>
                  </a:moveTo>
                  <a:lnTo>
                    <a:pt x="9522" y="47625"/>
                  </a:lnTo>
                  <a:lnTo>
                    <a:pt x="9522" y="19569"/>
                  </a:lnTo>
                  <a:lnTo>
                    <a:pt x="31" y="9560"/>
                  </a:lnTo>
                  <a:lnTo>
                    <a:pt x="0" y="17729"/>
                  </a:lnTo>
                  <a:lnTo>
                    <a:pt x="1057" y="18169"/>
                  </a:lnTo>
                  <a:lnTo>
                    <a:pt x="45515" y="19048"/>
                  </a:lnTo>
                  <a:lnTo>
                    <a:pt x="68524" y="19050"/>
                  </a:lnTo>
                  <a:lnTo>
                    <a:pt x="75609" y="16228"/>
                  </a:lnTo>
                  <a:lnTo>
                    <a:pt x="82286" y="12504"/>
                  </a:lnTo>
                  <a:lnTo>
                    <a:pt x="93053" y="10408"/>
                  </a:lnTo>
                  <a:lnTo>
                    <a:pt x="111081" y="9642"/>
                  </a:lnTo>
                  <a:lnTo>
                    <a:pt x="1238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4" name="SMARTInkShape-1492"/>
            <p:cNvSpPr/>
            <p:nvPr>
              <p:custDataLst>
                <p:tags r:id="rId164"/>
              </p:custDataLst>
            </p:nvPr>
          </p:nvSpPr>
          <p:spPr>
            <a:xfrm>
              <a:off x="6567111" y="3981460"/>
              <a:ext cx="52765" cy="114291"/>
            </a:xfrm>
            <a:custGeom>
              <a:avLst/>
              <a:gdLst/>
              <a:ahLst/>
              <a:cxnLst/>
              <a:rect l="0" t="0" r="0" b="0"/>
              <a:pathLst>
                <a:path w="52765" h="114291">
                  <a:moveTo>
                    <a:pt x="52764" y="19040"/>
                  </a:moveTo>
                  <a:lnTo>
                    <a:pt x="52764" y="19040"/>
                  </a:lnTo>
                  <a:lnTo>
                    <a:pt x="52764" y="0"/>
                  </a:lnTo>
                  <a:lnTo>
                    <a:pt x="52764" y="14179"/>
                  </a:lnTo>
                  <a:lnTo>
                    <a:pt x="49942" y="19702"/>
                  </a:lnTo>
                  <a:lnTo>
                    <a:pt x="28312" y="45524"/>
                  </a:lnTo>
                  <a:lnTo>
                    <a:pt x="22181" y="64684"/>
                  </a:lnTo>
                  <a:lnTo>
                    <a:pt x="9108" y="83338"/>
                  </a:lnTo>
                  <a:lnTo>
                    <a:pt x="5256" y="97475"/>
                  </a:lnTo>
                  <a:lnTo>
                    <a:pt x="3101" y="99905"/>
                  </a:lnTo>
                  <a:lnTo>
                    <a:pt x="605" y="101525"/>
                  </a:lnTo>
                  <a:lnTo>
                    <a:pt x="0" y="103664"/>
                  </a:lnTo>
                  <a:lnTo>
                    <a:pt x="655" y="106147"/>
                  </a:lnTo>
                  <a:lnTo>
                    <a:pt x="5139" y="1142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5" name="SMARTInkShape-1493"/>
            <p:cNvSpPr/>
            <p:nvPr>
              <p:custDataLst>
                <p:tags r:id="rId165"/>
              </p:custDataLst>
            </p:nvPr>
          </p:nvSpPr>
          <p:spPr>
            <a:xfrm>
              <a:off x="6659474" y="4000501"/>
              <a:ext cx="112682" cy="104775"/>
            </a:xfrm>
            <a:custGeom>
              <a:avLst/>
              <a:gdLst/>
              <a:ahLst/>
              <a:cxnLst/>
              <a:rect l="0" t="0" r="0" b="0"/>
              <a:pathLst>
                <a:path w="112682" h="104775">
                  <a:moveTo>
                    <a:pt x="46126" y="28574"/>
                  </a:moveTo>
                  <a:lnTo>
                    <a:pt x="46126" y="28574"/>
                  </a:lnTo>
                  <a:lnTo>
                    <a:pt x="36994" y="19442"/>
                  </a:lnTo>
                  <a:lnTo>
                    <a:pt x="18994" y="19052"/>
                  </a:lnTo>
                  <a:lnTo>
                    <a:pt x="18514" y="20109"/>
                  </a:lnTo>
                  <a:lnTo>
                    <a:pt x="17979" y="24106"/>
                  </a:lnTo>
                  <a:lnTo>
                    <a:pt x="16777" y="25595"/>
                  </a:lnTo>
                  <a:lnTo>
                    <a:pt x="8430" y="28458"/>
                  </a:lnTo>
                  <a:lnTo>
                    <a:pt x="16263" y="36765"/>
                  </a:lnTo>
                  <a:lnTo>
                    <a:pt x="25639" y="37982"/>
                  </a:lnTo>
                  <a:lnTo>
                    <a:pt x="49429" y="38096"/>
                  </a:lnTo>
                  <a:lnTo>
                    <a:pt x="55708" y="35276"/>
                  </a:lnTo>
                  <a:lnTo>
                    <a:pt x="62027" y="31553"/>
                  </a:lnTo>
                  <a:lnTo>
                    <a:pt x="74706" y="29162"/>
                  </a:lnTo>
                  <a:lnTo>
                    <a:pt x="87402" y="28690"/>
                  </a:lnTo>
                  <a:lnTo>
                    <a:pt x="93751" y="25803"/>
                  </a:lnTo>
                  <a:lnTo>
                    <a:pt x="111428" y="10882"/>
                  </a:lnTo>
                  <a:lnTo>
                    <a:pt x="112681" y="1443"/>
                  </a:lnTo>
                  <a:lnTo>
                    <a:pt x="111662" y="961"/>
                  </a:lnTo>
                  <a:lnTo>
                    <a:pt x="71487" y="0"/>
                  </a:lnTo>
                  <a:lnTo>
                    <a:pt x="65159" y="2822"/>
                  </a:lnTo>
                  <a:lnTo>
                    <a:pt x="18139" y="38121"/>
                  </a:lnTo>
                  <a:lnTo>
                    <a:pt x="12520" y="44459"/>
                  </a:lnTo>
                  <a:lnTo>
                    <a:pt x="6092" y="57151"/>
                  </a:lnTo>
                  <a:lnTo>
                    <a:pt x="1874" y="63500"/>
                  </a:lnTo>
                  <a:lnTo>
                    <a:pt x="0" y="69849"/>
                  </a:lnTo>
                  <a:lnTo>
                    <a:pt x="559" y="73024"/>
                  </a:lnTo>
                  <a:lnTo>
                    <a:pt x="6238" y="85724"/>
                  </a:lnTo>
                  <a:lnTo>
                    <a:pt x="6835" y="88899"/>
                  </a:lnTo>
                  <a:lnTo>
                    <a:pt x="12729" y="98424"/>
                  </a:lnTo>
                  <a:lnTo>
                    <a:pt x="18230" y="101952"/>
                  </a:lnTo>
                  <a:lnTo>
                    <a:pt x="36601" y="1047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6" name="SMARTInkShape-1494"/>
            <p:cNvSpPr/>
            <p:nvPr>
              <p:custDataLst>
                <p:tags r:id="rId166"/>
              </p:custDataLst>
            </p:nvPr>
          </p:nvSpPr>
          <p:spPr>
            <a:xfrm>
              <a:off x="7125132" y="3990978"/>
              <a:ext cx="113869" cy="131855"/>
            </a:xfrm>
            <a:custGeom>
              <a:avLst/>
              <a:gdLst/>
              <a:ahLst/>
              <a:cxnLst/>
              <a:rect l="0" t="0" r="0" b="0"/>
              <a:pathLst>
                <a:path w="113869" h="131855">
                  <a:moveTo>
                    <a:pt x="113868" y="9522"/>
                  </a:moveTo>
                  <a:lnTo>
                    <a:pt x="113868" y="9522"/>
                  </a:lnTo>
                  <a:lnTo>
                    <a:pt x="105667" y="1321"/>
                  </a:lnTo>
                  <a:lnTo>
                    <a:pt x="99678" y="390"/>
                  </a:lnTo>
                  <a:lnTo>
                    <a:pt x="77246" y="0"/>
                  </a:lnTo>
                  <a:lnTo>
                    <a:pt x="68455" y="6543"/>
                  </a:lnTo>
                  <a:lnTo>
                    <a:pt x="62640" y="8198"/>
                  </a:lnTo>
                  <a:lnTo>
                    <a:pt x="56528" y="14578"/>
                  </a:lnTo>
                  <a:lnTo>
                    <a:pt x="22850" y="60466"/>
                  </a:lnTo>
                  <a:lnTo>
                    <a:pt x="6933" y="104131"/>
                  </a:lnTo>
                  <a:lnTo>
                    <a:pt x="2841" y="110837"/>
                  </a:lnTo>
                  <a:lnTo>
                    <a:pt x="0" y="121903"/>
                  </a:lnTo>
                  <a:lnTo>
                    <a:pt x="7807" y="131854"/>
                  </a:lnTo>
                  <a:lnTo>
                    <a:pt x="9294" y="131294"/>
                  </a:lnTo>
                  <a:lnTo>
                    <a:pt x="18618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7" name="SMARTInkShape-1495"/>
            <p:cNvSpPr/>
            <p:nvPr>
              <p:custDataLst>
                <p:tags r:id="rId167"/>
              </p:custDataLst>
            </p:nvPr>
          </p:nvSpPr>
          <p:spPr>
            <a:xfrm>
              <a:off x="7115302" y="3990975"/>
              <a:ext cx="142749" cy="47626"/>
            </a:xfrm>
            <a:custGeom>
              <a:avLst/>
              <a:gdLst/>
              <a:ahLst/>
              <a:cxnLst/>
              <a:rect l="0" t="0" r="0" b="0"/>
              <a:pathLst>
                <a:path w="142749" h="47626">
                  <a:moveTo>
                    <a:pt x="47498" y="47625"/>
                  </a:moveTo>
                  <a:lnTo>
                    <a:pt x="47498" y="47625"/>
                  </a:lnTo>
                  <a:lnTo>
                    <a:pt x="47498" y="42568"/>
                  </a:lnTo>
                  <a:lnTo>
                    <a:pt x="44676" y="37264"/>
                  </a:lnTo>
                  <a:lnTo>
                    <a:pt x="31689" y="21310"/>
                  </a:lnTo>
                  <a:lnTo>
                    <a:pt x="29888" y="15468"/>
                  </a:lnTo>
                  <a:lnTo>
                    <a:pt x="28350" y="13487"/>
                  </a:lnTo>
                  <a:lnTo>
                    <a:pt x="10849" y="1370"/>
                  </a:lnTo>
                  <a:lnTo>
                    <a:pt x="0" y="11"/>
                  </a:lnTo>
                  <a:lnTo>
                    <a:pt x="45390" y="0"/>
                  </a:lnTo>
                  <a:lnTo>
                    <a:pt x="92114" y="0"/>
                  </a:lnTo>
                  <a:lnTo>
                    <a:pt x="117381" y="1058"/>
                  </a:lnTo>
                  <a:lnTo>
                    <a:pt x="142748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8" name="SMARTInkShape-1496"/>
            <p:cNvSpPr/>
            <p:nvPr>
              <p:custDataLst>
                <p:tags r:id="rId168"/>
              </p:custDataLst>
            </p:nvPr>
          </p:nvSpPr>
          <p:spPr>
            <a:xfrm>
              <a:off x="7281245" y="4019560"/>
              <a:ext cx="90979" cy="76191"/>
            </a:xfrm>
            <a:custGeom>
              <a:avLst/>
              <a:gdLst/>
              <a:ahLst/>
              <a:cxnLst/>
              <a:rect l="0" t="0" r="0" b="0"/>
              <a:pathLst>
                <a:path w="90979" h="76191">
                  <a:moveTo>
                    <a:pt x="24430" y="28565"/>
                  </a:moveTo>
                  <a:lnTo>
                    <a:pt x="24430" y="28565"/>
                  </a:lnTo>
                  <a:lnTo>
                    <a:pt x="15020" y="28565"/>
                  </a:lnTo>
                  <a:lnTo>
                    <a:pt x="14905" y="19050"/>
                  </a:lnTo>
                  <a:lnTo>
                    <a:pt x="29095" y="19040"/>
                  </a:lnTo>
                  <a:lnTo>
                    <a:pt x="30714" y="20098"/>
                  </a:lnTo>
                  <a:lnTo>
                    <a:pt x="31795" y="21862"/>
                  </a:lnTo>
                  <a:lnTo>
                    <a:pt x="32515" y="24097"/>
                  </a:lnTo>
                  <a:lnTo>
                    <a:pt x="34053" y="25586"/>
                  </a:lnTo>
                  <a:lnTo>
                    <a:pt x="42030" y="28172"/>
                  </a:lnTo>
                  <a:lnTo>
                    <a:pt x="65833" y="28555"/>
                  </a:lnTo>
                  <a:lnTo>
                    <a:pt x="67906" y="27500"/>
                  </a:lnTo>
                  <a:lnTo>
                    <a:pt x="69289" y="25738"/>
                  </a:lnTo>
                  <a:lnTo>
                    <a:pt x="70211" y="23505"/>
                  </a:lnTo>
                  <a:lnTo>
                    <a:pt x="71884" y="22017"/>
                  </a:lnTo>
                  <a:lnTo>
                    <a:pt x="80095" y="19432"/>
                  </a:lnTo>
                  <a:lnTo>
                    <a:pt x="90978" y="9634"/>
                  </a:lnTo>
                  <a:lnTo>
                    <a:pt x="82893" y="1324"/>
                  </a:lnTo>
                  <a:lnTo>
                    <a:pt x="73494" y="107"/>
                  </a:lnTo>
                  <a:lnTo>
                    <a:pt x="58924" y="0"/>
                  </a:lnTo>
                  <a:lnTo>
                    <a:pt x="52814" y="2817"/>
                  </a:lnTo>
                  <a:lnTo>
                    <a:pt x="46571" y="6538"/>
                  </a:lnTo>
                  <a:lnTo>
                    <a:pt x="40267" y="8192"/>
                  </a:lnTo>
                  <a:lnTo>
                    <a:pt x="38163" y="9691"/>
                  </a:lnTo>
                  <a:lnTo>
                    <a:pt x="36760" y="11749"/>
                  </a:lnTo>
                  <a:lnTo>
                    <a:pt x="34143" y="16858"/>
                  </a:lnTo>
                  <a:lnTo>
                    <a:pt x="9536" y="44466"/>
                  </a:lnTo>
                  <a:lnTo>
                    <a:pt x="6612" y="53972"/>
                  </a:lnTo>
                  <a:lnTo>
                    <a:pt x="5927" y="60318"/>
                  </a:lnTo>
                  <a:lnTo>
                    <a:pt x="2801" y="66667"/>
                  </a:lnTo>
                  <a:lnTo>
                    <a:pt x="487" y="69841"/>
                  </a:lnTo>
                  <a:lnTo>
                    <a:pt x="0" y="71958"/>
                  </a:lnTo>
                  <a:lnTo>
                    <a:pt x="735" y="73368"/>
                  </a:lnTo>
                  <a:lnTo>
                    <a:pt x="4462" y="75632"/>
                  </a:lnTo>
                  <a:lnTo>
                    <a:pt x="24430" y="761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9" name="SMARTInkShape-1497"/>
            <p:cNvSpPr/>
            <p:nvPr>
              <p:custDataLst>
                <p:tags r:id="rId169"/>
              </p:custDataLst>
            </p:nvPr>
          </p:nvSpPr>
          <p:spPr>
            <a:xfrm>
              <a:off x="7400937" y="4029311"/>
              <a:ext cx="104726" cy="133115"/>
            </a:xfrm>
            <a:custGeom>
              <a:avLst/>
              <a:gdLst/>
              <a:ahLst/>
              <a:cxnLst/>
              <a:rect l="0" t="0" r="0" b="0"/>
              <a:pathLst>
                <a:path w="104726" h="133115">
                  <a:moveTo>
                    <a:pt x="38088" y="28339"/>
                  </a:moveTo>
                  <a:lnTo>
                    <a:pt x="38088" y="28339"/>
                  </a:lnTo>
                  <a:lnTo>
                    <a:pt x="43144" y="28339"/>
                  </a:lnTo>
                  <a:lnTo>
                    <a:pt x="44635" y="27281"/>
                  </a:lnTo>
                  <a:lnTo>
                    <a:pt x="45628" y="25517"/>
                  </a:lnTo>
                  <a:lnTo>
                    <a:pt x="47498" y="19207"/>
                  </a:lnTo>
                  <a:lnTo>
                    <a:pt x="47609" y="559"/>
                  </a:lnTo>
                  <a:lnTo>
                    <a:pt x="42556" y="0"/>
                  </a:lnTo>
                  <a:lnTo>
                    <a:pt x="41066" y="979"/>
                  </a:lnTo>
                  <a:lnTo>
                    <a:pt x="40073" y="2691"/>
                  </a:lnTo>
                  <a:lnTo>
                    <a:pt x="39412" y="4890"/>
                  </a:lnTo>
                  <a:lnTo>
                    <a:pt x="37912" y="6357"/>
                  </a:lnTo>
                  <a:lnTo>
                    <a:pt x="33423" y="7986"/>
                  </a:lnTo>
                  <a:lnTo>
                    <a:pt x="31804" y="9478"/>
                  </a:lnTo>
                  <a:lnTo>
                    <a:pt x="30003" y="13959"/>
                  </a:lnTo>
                  <a:lnTo>
                    <a:pt x="28465" y="15577"/>
                  </a:lnTo>
                  <a:lnTo>
                    <a:pt x="23934" y="17375"/>
                  </a:lnTo>
                  <a:lnTo>
                    <a:pt x="22301" y="18913"/>
                  </a:lnTo>
                  <a:lnTo>
                    <a:pt x="11690" y="38056"/>
                  </a:lnTo>
                  <a:lnTo>
                    <a:pt x="10964" y="41167"/>
                  </a:lnTo>
                  <a:lnTo>
                    <a:pt x="955" y="56726"/>
                  </a:lnTo>
                  <a:lnTo>
                    <a:pt x="0" y="66308"/>
                  </a:lnTo>
                  <a:lnTo>
                    <a:pt x="26730" y="66438"/>
                  </a:lnTo>
                  <a:lnTo>
                    <a:pt x="49860" y="58238"/>
                  </a:lnTo>
                  <a:lnTo>
                    <a:pt x="63304" y="56118"/>
                  </a:lnTo>
                  <a:lnTo>
                    <a:pt x="76151" y="49426"/>
                  </a:lnTo>
                  <a:lnTo>
                    <a:pt x="88880" y="47791"/>
                  </a:lnTo>
                  <a:lnTo>
                    <a:pt x="90999" y="46599"/>
                  </a:lnTo>
                  <a:lnTo>
                    <a:pt x="92413" y="44745"/>
                  </a:lnTo>
                  <a:lnTo>
                    <a:pt x="93354" y="42452"/>
                  </a:lnTo>
                  <a:lnTo>
                    <a:pt x="95040" y="40922"/>
                  </a:lnTo>
                  <a:lnTo>
                    <a:pt x="104725" y="37874"/>
                  </a:lnTo>
                  <a:lnTo>
                    <a:pt x="99695" y="37867"/>
                  </a:lnTo>
                  <a:lnTo>
                    <a:pt x="98209" y="38924"/>
                  </a:lnTo>
                  <a:lnTo>
                    <a:pt x="97218" y="40687"/>
                  </a:lnTo>
                  <a:lnTo>
                    <a:pt x="96558" y="42921"/>
                  </a:lnTo>
                  <a:lnTo>
                    <a:pt x="95060" y="44410"/>
                  </a:lnTo>
                  <a:lnTo>
                    <a:pt x="85050" y="49623"/>
                  </a:lnTo>
                  <a:lnTo>
                    <a:pt x="53843" y="79267"/>
                  </a:lnTo>
                  <a:lnTo>
                    <a:pt x="50382" y="88368"/>
                  </a:lnTo>
                  <a:lnTo>
                    <a:pt x="47786" y="98410"/>
                  </a:lnTo>
                  <a:lnTo>
                    <a:pt x="40317" y="113481"/>
                  </a:lnTo>
                  <a:lnTo>
                    <a:pt x="39574" y="116850"/>
                  </a:lnTo>
                  <a:lnTo>
                    <a:pt x="38020" y="119097"/>
                  </a:lnTo>
                  <a:lnTo>
                    <a:pt x="35926" y="120594"/>
                  </a:lnTo>
                  <a:lnTo>
                    <a:pt x="33471" y="121592"/>
                  </a:lnTo>
                  <a:lnTo>
                    <a:pt x="31836" y="123316"/>
                  </a:lnTo>
                  <a:lnTo>
                    <a:pt x="30018" y="128054"/>
                  </a:lnTo>
                  <a:lnTo>
                    <a:pt x="30592" y="129741"/>
                  </a:lnTo>
                  <a:lnTo>
                    <a:pt x="32032" y="130865"/>
                  </a:lnTo>
                  <a:lnTo>
                    <a:pt x="36892" y="132669"/>
                  </a:lnTo>
                  <a:lnTo>
                    <a:pt x="47613" y="1331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0" name="SMARTInkShape-1498"/>
            <p:cNvSpPr/>
            <p:nvPr>
              <p:custDataLst>
                <p:tags r:id="rId170"/>
              </p:custDataLst>
            </p:nvPr>
          </p:nvSpPr>
          <p:spPr>
            <a:xfrm>
              <a:off x="7507476" y="4105395"/>
              <a:ext cx="127428" cy="114060"/>
            </a:xfrm>
            <a:custGeom>
              <a:avLst/>
              <a:gdLst/>
              <a:ahLst/>
              <a:cxnLst/>
              <a:rect l="0" t="0" r="0" b="0"/>
              <a:pathLst>
                <a:path w="127428" h="114060">
                  <a:moveTo>
                    <a:pt x="55374" y="37980"/>
                  </a:moveTo>
                  <a:lnTo>
                    <a:pt x="55374" y="37980"/>
                  </a:lnTo>
                  <a:lnTo>
                    <a:pt x="46240" y="28848"/>
                  </a:lnTo>
                  <a:lnTo>
                    <a:pt x="32626" y="28489"/>
                  </a:lnTo>
                  <a:lnTo>
                    <a:pt x="26566" y="31292"/>
                  </a:lnTo>
                  <a:lnTo>
                    <a:pt x="17817" y="37589"/>
                  </a:lnTo>
                  <a:lnTo>
                    <a:pt x="17434" y="42920"/>
                  </a:lnTo>
                  <a:lnTo>
                    <a:pt x="16322" y="44449"/>
                  </a:lnTo>
                  <a:lnTo>
                    <a:pt x="12265" y="46147"/>
                  </a:lnTo>
                  <a:lnTo>
                    <a:pt x="10759" y="47658"/>
                  </a:lnTo>
                  <a:lnTo>
                    <a:pt x="8145" y="55586"/>
                  </a:lnTo>
                  <a:lnTo>
                    <a:pt x="7867" y="61659"/>
                  </a:lnTo>
                  <a:lnTo>
                    <a:pt x="8886" y="63291"/>
                  </a:lnTo>
                  <a:lnTo>
                    <a:pt x="10624" y="64379"/>
                  </a:lnTo>
                  <a:lnTo>
                    <a:pt x="17456" y="66269"/>
                  </a:lnTo>
                  <a:lnTo>
                    <a:pt x="30417" y="66517"/>
                  </a:lnTo>
                  <a:lnTo>
                    <a:pt x="60867" y="56852"/>
                  </a:lnTo>
                  <a:lnTo>
                    <a:pt x="83899" y="40606"/>
                  </a:lnTo>
                  <a:lnTo>
                    <a:pt x="90277" y="38089"/>
                  </a:lnTo>
                  <a:lnTo>
                    <a:pt x="99818" y="31780"/>
                  </a:lnTo>
                  <a:lnTo>
                    <a:pt x="109347" y="28381"/>
                  </a:lnTo>
                  <a:lnTo>
                    <a:pt x="120167" y="20384"/>
                  </a:lnTo>
                  <a:lnTo>
                    <a:pt x="121213" y="16754"/>
                  </a:lnTo>
                  <a:lnTo>
                    <a:pt x="121492" y="14304"/>
                  </a:lnTo>
                  <a:lnTo>
                    <a:pt x="122737" y="12671"/>
                  </a:lnTo>
                  <a:lnTo>
                    <a:pt x="126941" y="10856"/>
                  </a:lnTo>
                  <a:lnTo>
                    <a:pt x="127427" y="10373"/>
                  </a:lnTo>
                  <a:lnTo>
                    <a:pt x="126693" y="10050"/>
                  </a:lnTo>
                  <a:lnTo>
                    <a:pt x="125145" y="9835"/>
                  </a:lnTo>
                  <a:lnTo>
                    <a:pt x="124112" y="8633"/>
                  </a:lnTo>
                  <a:lnTo>
                    <a:pt x="122130" y="283"/>
                  </a:lnTo>
                  <a:lnTo>
                    <a:pt x="117016" y="0"/>
                  </a:lnTo>
                  <a:lnTo>
                    <a:pt x="111698" y="2755"/>
                  </a:lnTo>
                  <a:lnTo>
                    <a:pt x="104717" y="8092"/>
                  </a:lnTo>
                  <a:lnTo>
                    <a:pt x="89188" y="10204"/>
                  </a:lnTo>
                  <a:lnTo>
                    <a:pt x="78211" y="16932"/>
                  </a:lnTo>
                  <a:lnTo>
                    <a:pt x="32958" y="53864"/>
                  </a:lnTo>
                  <a:lnTo>
                    <a:pt x="24950" y="60209"/>
                  </a:lnTo>
                  <a:lnTo>
                    <a:pt x="20685" y="66557"/>
                  </a:lnTo>
                  <a:lnTo>
                    <a:pt x="17731" y="72906"/>
                  </a:lnTo>
                  <a:lnTo>
                    <a:pt x="887" y="95130"/>
                  </a:lnTo>
                  <a:lnTo>
                    <a:pt x="0" y="98305"/>
                  </a:lnTo>
                  <a:lnTo>
                    <a:pt x="466" y="100422"/>
                  </a:lnTo>
                  <a:lnTo>
                    <a:pt x="1835" y="101833"/>
                  </a:lnTo>
                  <a:lnTo>
                    <a:pt x="6581" y="104097"/>
                  </a:lnTo>
                  <a:lnTo>
                    <a:pt x="15122" y="111091"/>
                  </a:lnTo>
                  <a:lnTo>
                    <a:pt x="20904" y="112807"/>
                  </a:lnTo>
                  <a:lnTo>
                    <a:pt x="47740" y="114059"/>
                  </a:lnTo>
                  <a:lnTo>
                    <a:pt x="54803" y="111304"/>
                  </a:lnTo>
                  <a:lnTo>
                    <a:pt x="61471" y="107610"/>
                  </a:lnTo>
                  <a:lnTo>
                    <a:pt x="74424" y="10465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1" name="SMARTInkShape-1499"/>
            <p:cNvSpPr/>
            <p:nvPr>
              <p:custDataLst>
                <p:tags r:id="rId171"/>
              </p:custDataLst>
            </p:nvPr>
          </p:nvSpPr>
          <p:spPr>
            <a:xfrm>
              <a:off x="7610869" y="4010036"/>
              <a:ext cx="75807" cy="28565"/>
            </a:xfrm>
            <a:custGeom>
              <a:avLst/>
              <a:gdLst/>
              <a:ahLst/>
              <a:cxnLst/>
              <a:rect l="0" t="0" r="0" b="0"/>
              <a:pathLst>
                <a:path w="75807" h="28565">
                  <a:moveTo>
                    <a:pt x="28181" y="28564"/>
                  </a:moveTo>
                  <a:lnTo>
                    <a:pt x="28181" y="28564"/>
                  </a:lnTo>
                  <a:lnTo>
                    <a:pt x="28181" y="23507"/>
                  </a:lnTo>
                  <a:lnTo>
                    <a:pt x="25359" y="18203"/>
                  </a:lnTo>
                  <a:lnTo>
                    <a:pt x="19980" y="11231"/>
                  </a:lnTo>
                  <a:lnTo>
                    <a:pt x="16421" y="10277"/>
                  </a:lnTo>
                  <a:lnTo>
                    <a:pt x="13991" y="10022"/>
                  </a:lnTo>
                  <a:lnTo>
                    <a:pt x="12372" y="8795"/>
                  </a:lnTo>
                  <a:lnTo>
                    <a:pt x="9215" y="259"/>
                  </a:lnTo>
                  <a:lnTo>
                    <a:pt x="9169" y="109"/>
                  </a:lnTo>
                  <a:lnTo>
                    <a:pt x="934" y="0"/>
                  </a:lnTo>
                  <a:lnTo>
                    <a:pt x="491" y="1054"/>
                  </a:lnTo>
                  <a:lnTo>
                    <a:pt x="0" y="5049"/>
                  </a:lnTo>
                  <a:lnTo>
                    <a:pt x="927" y="6537"/>
                  </a:lnTo>
                  <a:lnTo>
                    <a:pt x="2603" y="7530"/>
                  </a:lnTo>
                  <a:lnTo>
                    <a:pt x="9329" y="9253"/>
                  </a:lnTo>
                  <a:lnTo>
                    <a:pt x="13805" y="9398"/>
                  </a:lnTo>
                  <a:lnTo>
                    <a:pt x="19323" y="12285"/>
                  </a:lnTo>
                  <a:lnTo>
                    <a:pt x="25302" y="16037"/>
                  </a:lnTo>
                  <a:lnTo>
                    <a:pt x="37765" y="18446"/>
                  </a:lnTo>
                  <a:lnTo>
                    <a:pt x="75806" y="190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2" name="SMARTInkShape-1500"/>
            <p:cNvSpPr/>
            <p:nvPr>
              <p:custDataLst>
                <p:tags r:id="rId172"/>
              </p:custDataLst>
            </p:nvPr>
          </p:nvSpPr>
          <p:spPr>
            <a:xfrm>
              <a:off x="7687077" y="4029075"/>
              <a:ext cx="18649" cy="57151"/>
            </a:xfrm>
            <a:custGeom>
              <a:avLst/>
              <a:gdLst/>
              <a:ahLst/>
              <a:cxnLst/>
              <a:rect l="0" t="0" r="0" b="0"/>
              <a:pathLst>
                <a:path w="18649" h="57151">
                  <a:moveTo>
                    <a:pt x="18648" y="0"/>
                  </a:moveTo>
                  <a:lnTo>
                    <a:pt x="18648" y="0"/>
                  </a:lnTo>
                  <a:lnTo>
                    <a:pt x="10447" y="8201"/>
                  </a:lnTo>
                  <a:lnTo>
                    <a:pt x="9514" y="14189"/>
                  </a:lnTo>
                  <a:lnTo>
                    <a:pt x="8325" y="15809"/>
                  </a:lnTo>
                  <a:lnTo>
                    <a:pt x="4183" y="17610"/>
                  </a:lnTo>
                  <a:lnTo>
                    <a:pt x="957" y="18624"/>
                  </a:lnTo>
                  <a:lnTo>
                    <a:pt x="202" y="21683"/>
                  </a:lnTo>
                  <a:lnTo>
                    <a:pt x="0" y="23980"/>
                  </a:lnTo>
                  <a:lnTo>
                    <a:pt x="2599" y="29355"/>
                  </a:lnTo>
                  <a:lnTo>
                    <a:pt x="7835" y="36373"/>
                  </a:lnTo>
                  <a:lnTo>
                    <a:pt x="8868" y="45363"/>
                  </a:lnTo>
                  <a:lnTo>
                    <a:pt x="9011" y="51206"/>
                  </a:lnTo>
                  <a:lnTo>
                    <a:pt x="10106" y="53187"/>
                  </a:lnTo>
                  <a:lnTo>
                    <a:pt x="11895" y="54508"/>
                  </a:lnTo>
                  <a:lnTo>
                    <a:pt x="18648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3" name="SMARTInkShape-1501"/>
            <p:cNvSpPr/>
            <p:nvPr>
              <p:custDataLst>
                <p:tags r:id="rId173"/>
              </p:custDataLst>
            </p:nvPr>
          </p:nvSpPr>
          <p:spPr>
            <a:xfrm>
              <a:off x="7757475" y="4095753"/>
              <a:ext cx="62432" cy="110174"/>
            </a:xfrm>
            <a:custGeom>
              <a:avLst/>
              <a:gdLst/>
              <a:ahLst/>
              <a:cxnLst/>
              <a:rect l="0" t="0" r="0" b="0"/>
              <a:pathLst>
                <a:path w="62432" h="110174">
                  <a:moveTo>
                    <a:pt x="33975" y="9522"/>
                  </a:moveTo>
                  <a:lnTo>
                    <a:pt x="33975" y="9522"/>
                  </a:lnTo>
                  <a:lnTo>
                    <a:pt x="42176" y="9522"/>
                  </a:lnTo>
                  <a:lnTo>
                    <a:pt x="52598" y="390"/>
                  </a:lnTo>
                  <a:lnTo>
                    <a:pt x="62431" y="0"/>
                  </a:lnTo>
                  <a:lnTo>
                    <a:pt x="54338" y="8198"/>
                  </a:lnTo>
                  <a:lnTo>
                    <a:pt x="52226" y="16865"/>
                  </a:lnTo>
                  <a:lnTo>
                    <a:pt x="19129" y="55038"/>
                  </a:lnTo>
                  <a:lnTo>
                    <a:pt x="15112" y="68987"/>
                  </a:lnTo>
                  <a:lnTo>
                    <a:pt x="12934" y="71390"/>
                  </a:lnTo>
                  <a:lnTo>
                    <a:pt x="10422" y="72992"/>
                  </a:lnTo>
                  <a:lnTo>
                    <a:pt x="8748" y="75119"/>
                  </a:lnTo>
                  <a:lnTo>
                    <a:pt x="6888" y="80304"/>
                  </a:lnTo>
                  <a:lnTo>
                    <a:pt x="5841" y="89173"/>
                  </a:lnTo>
                  <a:lnTo>
                    <a:pt x="4636" y="91198"/>
                  </a:lnTo>
                  <a:lnTo>
                    <a:pt x="2774" y="92547"/>
                  </a:lnTo>
                  <a:lnTo>
                    <a:pt x="474" y="93447"/>
                  </a:lnTo>
                  <a:lnTo>
                    <a:pt x="0" y="95106"/>
                  </a:lnTo>
                  <a:lnTo>
                    <a:pt x="742" y="97269"/>
                  </a:lnTo>
                  <a:lnTo>
                    <a:pt x="8101" y="107399"/>
                  </a:lnTo>
                  <a:lnTo>
                    <a:pt x="10376" y="109698"/>
                  </a:lnTo>
                  <a:lnTo>
                    <a:pt x="11892" y="110173"/>
                  </a:lnTo>
                  <a:lnTo>
                    <a:pt x="12903" y="109431"/>
                  </a:lnTo>
                  <a:lnTo>
                    <a:pt x="13577" y="107878"/>
                  </a:lnTo>
                  <a:lnTo>
                    <a:pt x="15085" y="106843"/>
                  </a:lnTo>
                  <a:lnTo>
                    <a:pt x="24450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97" name="SMARTInkShape-Group256"/>
          <p:cNvGrpSpPr/>
          <p:nvPr/>
        </p:nvGrpSpPr>
        <p:grpSpPr>
          <a:xfrm>
            <a:off x="3076575" y="1543050"/>
            <a:ext cx="371472" cy="152401"/>
            <a:chOff x="3076575" y="1543050"/>
            <a:chExt cx="371472" cy="152401"/>
          </a:xfrm>
        </p:grpSpPr>
        <p:sp>
          <p:nvSpPr>
            <p:cNvPr id="6195" name="SMARTInkShape-1502"/>
            <p:cNvSpPr/>
            <p:nvPr>
              <p:custDataLst>
                <p:tags r:id="rId135"/>
              </p:custDataLst>
            </p:nvPr>
          </p:nvSpPr>
          <p:spPr>
            <a:xfrm>
              <a:off x="3076575" y="1600200"/>
              <a:ext cx="352426" cy="28576"/>
            </a:xfrm>
            <a:custGeom>
              <a:avLst/>
              <a:gdLst/>
              <a:ahLst/>
              <a:cxnLst/>
              <a:rect l="0" t="0" r="0" b="0"/>
              <a:pathLst>
                <a:path w="352426" h="28576">
                  <a:moveTo>
                    <a:pt x="38100" y="28575"/>
                  </a:moveTo>
                  <a:lnTo>
                    <a:pt x="38100" y="28575"/>
                  </a:lnTo>
                  <a:lnTo>
                    <a:pt x="28585" y="28575"/>
                  </a:lnTo>
                  <a:lnTo>
                    <a:pt x="19085" y="19084"/>
                  </a:lnTo>
                  <a:lnTo>
                    <a:pt x="0" y="19050"/>
                  </a:lnTo>
                  <a:lnTo>
                    <a:pt x="8200" y="10849"/>
                  </a:lnTo>
                  <a:lnTo>
                    <a:pt x="14189" y="9918"/>
                  </a:lnTo>
                  <a:lnTo>
                    <a:pt x="59401" y="9530"/>
                  </a:lnTo>
                  <a:lnTo>
                    <a:pt x="101732" y="9525"/>
                  </a:lnTo>
                  <a:lnTo>
                    <a:pt x="146058" y="9525"/>
                  </a:lnTo>
                  <a:lnTo>
                    <a:pt x="193323" y="9525"/>
                  </a:lnTo>
                  <a:lnTo>
                    <a:pt x="237537" y="9525"/>
                  </a:lnTo>
                  <a:lnTo>
                    <a:pt x="250564" y="8467"/>
                  </a:lnTo>
                  <a:lnTo>
                    <a:pt x="269798" y="4037"/>
                  </a:lnTo>
                  <a:lnTo>
                    <a:pt x="301615" y="8593"/>
                  </a:lnTo>
                  <a:lnTo>
                    <a:pt x="347819" y="245"/>
                  </a:lnTo>
                  <a:lnTo>
                    <a:pt x="3524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6" name="SMARTInkShape-1503"/>
            <p:cNvSpPr/>
            <p:nvPr>
              <p:custDataLst>
                <p:tags r:id="rId136"/>
              </p:custDataLst>
            </p:nvPr>
          </p:nvSpPr>
          <p:spPr>
            <a:xfrm>
              <a:off x="3324225" y="1543050"/>
              <a:ext cx="123822" cy="152401"/>
            </a:xfrm>
            <a:custGeom>
              <a:avLst/>
              <a:gdLst/>
              <a:ahLst/>
              <a:cxnLst/>
              <a:rect l="0" t="0" r="0" b="0"/>
              <a:pathLst>
                <a:path w="123822" h="152401">
                  <a:moveTo>
                    <a:pt x="19050" y="9525"/>
                  </a:moveTo>
                  <a:lnTo>
                    <a:pt x="19050" y="9525"/>
                  </a:lnTo>
                  <a:lnTo>
                    <a:pt x="10849" y="9525"/>
                  </a:lnTo>
                  <a:lnTo>
                    <a:pt x="10408" y="8467"/>
                  </a:lnTo>
                  <a:lnTo>
                    <a:pt x="9642" y="1324"/>
                  </a:lnTo>
                  <a:lnTo>
                    <a:pt x="6755" y="588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14189" y="9132"/>
                  </a:lnTo>
                  <a:lnTo>
                    <a:pt x="26752" y="10506"/>
                  </a:lnTo>
                  <a:lnTo>
                    <a:pt x="49514" y="17716"/>
                  </a:lnTo>
                  <a:lnTo>
                    <a:pt x="63246" y="19845"/>
                  </a:lnTo>
                  <a:lnTo>
                    <a:pt x="76150" y="26537"/>
                  </a:lnTo>
                  <a:lnTo>
                    <a:pt x="101566" y="28456"/>
                  </a:lnTo>
                  <a:lnTo>
                    <a:pt x="114714" y="36098"/>
                  </a:lnTo>
                  <a:lnTo>
                    <a:pt x="122025" y="37705"/>
                  </a:lnTo>
                  <a:lnTo>
                    <a:pt x="122625" y="38895"/>
                  </a:lnTo>
                  <a:lnTo>
                    <a:pt x="123821" y="61779"/>
                  </a:lnTo>
                  <a:lnTo>
                    <a:pt x="122764" y="63411"/>
                  </a:lnTo>
                  <a:lnTo>
                    <a:pt x="121001" y="64499"/>
                  </a:lnTo>
                  <a:lnTo>
                    <a:pt x="118767" y="65224"/>
                  </a:lnTo>
                  <a:lnTo>
                    <a:pt x="110567" y="71302"/>
                  </a:lnTo>
                  <a:lnTo>
                    <a:pt x="107349" y="76845"/>
                  </a:lnTo>
                  <a:lnTo>
                    <a:pt x="104861" y="82837"/>
                  </a:lnTo>
                  <a:lnTo>
                    <a:pt x="82429" y="107961"/>
                  </a:lnTo>
                  <a:lnTo>
                    <a:pt x="64338" y="120652"/>
                  </a:lnTo>
                  <a:lnTo>
                    <a:pt x="4762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00" name="SMARTInkShape-Group257"/>
          <p:cNvGrpSpPr/>
          <p:nvPr/>
        </p:nvGrpSpPr>
        <p:grpSpPr>
          <a:xfrm>
            <a:off x="3781425" y="1809750"/>
            <a:ext cx="533401" cy="161926"/>
            <a:chOff x="3781425" y="1809750"/>
            <a:chExt cx="533401" cy="161926"/>
          </a:xfrm>
        </p:grpSpPr>
        <p:sp>
          <p:nvSpPr>
            <p:cNvPr id="6198" name="SMARTInkShape-1504"/>
            <p:cNvSpPr/>
            <p:nvPr>
              <p:custDataLst>
                <p:tags r:id="rId133"/>
              </p:custDataLst>
            </p:nvPr>
          </p:nvSpPr>
          <p:spPr>
            <a:xfrm>
              <a:off x="3781425" y="1857375"/>
              <a:ext cx="485776" cy="28576"/>
            </a:xfrm>
            <a:custGeom>
              <a:avLst/>
              <a:gdLst/>
              <a:ahLst/>
              <a:cxnLst/>
              <a:rect l="0" t="0" r="0" b="0"/>
              <a:pathLst>
                <a:path w="485776" h="28576">
                  <a:moveTo>
                    <a:pt x="0" y="28575"/>
                  </a:moveTo>
                  <a:lnTo>
                    <a:pt x="0" y="28575"/>
                  </a:lnTo>
                  <a:lnTo>
                    <a:pt x="46267" y="28575"/>
                  </a:lnTo>
                  <a:lnTo>
                    <a:pt x="93806" y="28575"/>
                  </a:lnTo>
                  <a:lnTo>
                    <a:pt x="140668" y="28575"/>
                  </a:lnTo>
                  <a:lnTo>
                    <a:pt x="146480" y="28575"/>
                  </a:lnTo>
                  <a:lnTo>
                    <a:pt x="148453" y="27517"/>
                  </a:lnTo>
                  <a:lnTo>
                    <a:pt x="149769" y="25753"/>
                  </a:lnTo>
                  <a:lnTo>
                    <a:pt x="150646" y="23519"/>
                  </a:lnTo>
                  <a:lnTo>
                    <a:pt x="152289" y="22029"/>
                  </a:lnTo>
                  <a:lnTo>
                    <a:pt x="160447" y="19442"/>
                  </a:lnTo>
                  <a:lnTo>
                    <a:pt x="207707" y="19050"/>
                  </a:lnTo>
                  <a:lnTo>
                    <a:pt x="217589" y="19050"/>
                  </a:lnTo>
                  <a:lnTo>
                    <a:pt x="226386" y="12504"/>
                  </a:lnTo>
                  <a:lnTo>
                    <a:pt x="236370" y="9917"/>
                  </a:lnTo>
                  <a:lnTo>
                    <a:pt x="271637" y="9525"/>
                  </a:lnTo>
                  <a:lnTo>
                    <a:pt x="273167" y="10583"/>
                  </a:lnTo>
                  <a:lnTo>
                    <a:pt x="274186" y="12347"/>
                  </a:lnTo>
                  <a:lnTo>
                    <a:pt x="274865" y="14581"/>
                  </a:lnTo>
                  <a:lnTo>
                    <a:pt x="276377" y="16071"/>
                  </a:lnTo>
                  <a:lnTo>
                    <a:pt x="284306" y="18658"/>
                  </a:lnTo>
                  <a:lnTo>
                    <a:pt x="293824" y="10814"/>
                  </a:lnTo>
                  <a:lnTo>
                    <a:pt x="303349" y="9638"/>
                  </a:lnTo>
                  <a:lnTo>
                    <a:pt x="328503" y="9525"/>
                  </a:lnTo>
                  <a:lnTo>
                    <a:pt x="330127" y="10583"/>
                  </a:lnTo>
                  <a:lnTo>
                    <a:pt x="331210" y="12347"/>
                  </a:lnTo>
                  <a:lnTo>
                    <a:pt x="331931" y="14581"/>
                  </a:lnTo>
                  <a:lnTo>
                    <a:pt x="333470" y="16071"/>
                  </a:lnTo>
                  <a:lnTo>
                    <a:pt x="338003" y="17726"/>
                  </a:lnTo>
                  <a:lnTo>
                    <a:pt x="379245" y="19050"/>
                  </a:lnTo>
                  <a:lnTo>
                    <a:pt x="388258" y="12504"/>
                  </a:lnTo>
                  <a:lnTo>
                    <a:pt x="398288" y="9917"/>
                  </a:lnTo>
                  <a:lnTo>
                    <a:pt x="445485" y="9525"/>
                  </a:lnTo>
                  <a:lnTo>
                    <a:pt x="485338" y="9525"/>
                  </a:lnTo>
                  <a:lnTo>
                    <a:pt x="485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9" name="SMARTInkShape-1505"/>
            <p:cNvSpPr/>
            <p:nvPr>
              <p:custDataLst>
                <p:tags r:id="rId134"/>
              </p:custDataLst>
            </p:nvPr>
          </p:nvSpPr>
          <p:spPr>
            <a:xfrm>
              <a:off x="4200525" y="1809750"/>
              <a:ext cx="114301" cy="161926"/>
            </a:xfrm>
            <a:custGeom>
              <a:avLst/>
              <a:gdLst/>
              <a:ahLst/>
              <a:cxnLst/>
              <a:rect l="0" t="0" r="0" b="0"/>
              <a:pathLst>
                <a:path w="114301" h="161926">
                  <a:moveTo>
                    <a:pt x="47625" y="0"/>
                  </a:moveTo>
                  <a:lnTo>
                    <a:pt x="47625" y="0"/>
                  </a:lnTo>
                  <a:lnTo>
                    <a:pt x="38134" y="9491"/>
                  </a:lnTo>
                  <a:lnTo>
                    <a:pt x="28575" y="9525"/>
                  </a:lnTo>
                  <a:lnTo>
                    <a:pt x="28575" y="17726"/>
                  </a:lnTo>
                  <a:lnTo>
                    <a:pt x="29633" y="18167"/>
                  </a:lnTo>
                  <a:lnTo>
                    <a:pt x="37707" y="19016"/>
                  </a:lnTo>
                  <a:lnTo>
                    <a:pt x="45627" y="25589"/>
                  </a:lnTo>
                  <a:lnTo>
                    <a:pt x="54323" y="27690"/>
                  </a:lnTo>
                  <a:lnTo>
                    <a:pt x="64840" y="28459"/>
                  </a:lnTo>
                  <a:lnTo>
                    <a:pt x="73917" y="35098"/>
                  </a:lnTo>
                  <a:lnTo>
                    <a:pt x="83961" y="37705"/>
                  </a:lnTo>
                  <a:lnTo>
                    <a:pt x="93771" y="38065"/>
                  </a:lnTo>
                  <a:lnTo>
                    <a:pt x="113896" y="56748"/>
                  </a:lnTo>
                  <a:lnTo>
                    <a:pt x="114300" y="76200"/>
                  </a:lnTo>
                  <a:lnTo>
                    <a:pt x="106099" y="76200"/>
                  </a:lnTo>
                  <a:lnTo>
                    <a:pt x="105658" y="77258"/>
                  </a:lnTo>
                  <a:lnTo>
                    <a:pt x="105168" y="81256"/>
                  </a:lnTo>
                  <a:lnTo>
                    <a:pt x="103979" y="82746"/>
                  </a:lnTo>
                  <a:lnTo>
                    <a:pt x="95098" y="86522"/>
                  </a:lnTo>
                  <a:lnTo>
                    <a:pt x="78205" y="101716"/>
                  </a:lnTo>
                  <a:lnTo>
                    <a:pt x="72505" y="103416"/>
                  </a:lnTo>
                  <a:lnTo>
                    <a:pt x="70561" y="104927"/>
                  </a:lnTo>
                  <a:lnTo>
                    <a:pt x="68402" y="109429"/>
                  </a:lnTo>
                  <a:lnTo>
                    <a:pt x="66768" y="111052"/>
                  </a:lnTo>
                  <a:lnTo>
                    <a:pt x="47446" y="121649"/>
                  </a:lnTo>
                  <a:lnTo>
                    <a:pt x="44330" y="122374"/>
                  </a:lnTo>
                  <a:lnTo>
                    <a:pt x="42253" y="123916"/>
                  </a:lnTo>
                  <a:lnTo>
                    <a:pt x="40869" y="126003"/>
                  </a:lnTo>
                  <a:lnTo>
                    <a:pt x="39946" y="128452"/>
                  </a:lnTo>
                  <a:lnTo>
                    <a:pt x="38272" y="130085"/>
                  </a:lnTo>
                  <a:lnTo>
                    <a:pt x="33591" y="131899"/>
                  </a:lnTo>
                  <a:lnTo>
                    <a:pt x="31919" y="133441"/>
                  </a:lnTo>
                  <a:lnTo>
                    <a:pt x="30061" y="137976"/>
                  </a:lnTo>
                  <a:lnTo>
                    <a:pt x="28508" y="139609"/>
                  </a:lnTo>
                  <a:lnTo>
                    <a:pt x="20505" y="142445"/>
                  </a:lnTo>
                  <a:lnTo>
                    <a:pt x="14425" y="142747"/>
                  </a:lnTo>
                  <a:lnTo>
                    <a:pt x="12792" y="143848"/>
                  </a:lnTo>
                  <a:lnTo>
                    <a:pt x="11704" y="145641"/>
                  </a:lnTo>
                  <a:lnTo>
                    <a:pt x="9525" y="152397"/>
                  </a:lnTo>
                  <a:lnTo>
                    <a:pt x="9525" y="152400"/>
                  </a:lnTo>
                  <a:lnTo>
                    <a:pt x="9525" y="144199"/>
                  </a:lnTo>
                  <a:lnTo>
                    <a:pt x="9525" y="148324"/>
                  </a:lnTo>
                  <a:lnTo>
                    <a:pt x="8467" y="149683"/>
                  </a:lnTo>
                  <a:lnTo>
                    <a:pt x="4469" y="151192"/>
                  </a:lnTo>
                  <a:lnTo>
                    <a:pt x="2979" y="152653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04" name="SMARTInkShape-Group258"/>
          <p:cNvGrpSpPr/>
          <p:nvPr/>
        </p:nvGrpSpPr>
        <p:grpSpPr>
          <a:xfrm>
            <a:off x="4676775" y="1781175"/>
            <a:ext cx="200026" cy="647690"/>
            <a:chOff x="4676775" y="1781175"/>
            <a:chExt cx="200026" cy="647690"/>
          </a:xfrm>
        </p:grpSpPr>
        <p:sp>
          <p:nvSpPr>
            <p:cNvPr id="6201" name="SMARTInkShape-1506"/>
            <p:cNvSpPr/>
            <p:nvPr>
              <p:custDataLst>
                <p:tags r:id="rId130"/>
              </p:custDataLst>
            </p:nvPr>
          </p:nvSpPr>
          <p:spPr>
            <a:xfrm>
              <a:off x="4733928" y="1781175"/>
              <a:ext cx="85723" cy="104776"/>
            </a:xfrm>
            <a:custGeom>
              <a:avLst/>
              <a:gdLst/>
              <a:ahLst/>
              <a:cxnLst/>
              <a:rect l="0" t="0" r="0" b="0"/>
              <a:pathLst>
                <a:path w="85723" h="104776">
                  <a:moveTo>
                    <a:pt x="28572" y="9525"/>
                  </a:moveTo>
                  <a:lnTo>
                    <a:pt x="28572" y="9525"/>
                  </a:lnTo>
                  <a:lnTo>
                    <a:pt x="19163" y="116"/>
                  </a:lnTo>
                  <a:lnTo>
                    <a:pt x="1321" y="0"/>
                  </a:lnTo>
                  <a:lnTo>
                    <a:pt x="880" y="1058"/>
                  </a:lnTo>
                  <a:lnTo>
                    <a:pt x="0" y="23680"/>
                  </a:lnTo>
                  <a:lnTo>
                    <a:pt x="1057" y="25311"/>
                  </a:lnTo>
                  <a:lnTo>
                    <a:pt x="2820" y="26399"/>
                  </a:lnTo>
                  <a:lnTo>
                    <a:pt x="5054" y="27125"/>
                  </a:lnTo>
                  <a:lnTo>
                    <a:pt x="6544" y="28666"/>
                  </a:lnTo>
                  <a:lnTo>
                    <a:pt x="8198" y="33202"/>
                  </a:lnTo>
                  <a:lnTo>
                    <a:pt x="9406" y="50927"/>
                  </a:lnTo>
                  <a:lnTo>
                    <a:pt x="10503" y="53002"/>
                  </a:lnTo>
                  <a:lnTo>
                    <a:pt x="12293" y="54384"/>
                  </a:lnTo>
                  <a:lnTo>
                    <a:pt x="14545" y="55306"/>
                  </a:lnTo>
                  <a:lnTo>
                    <a:pt x="16046" y="56979"/>
                  </a:lnTo>
                  <a:lnTo>
                    <a:pt x="17713" y="61660"/>
                  </a:lnTo>
                  <a:lnTo>
                    <a:pt x="19216" y="63332"/>
                  </a:lnTo>
                  <a:lnTo>
                    <a:pt x="23708" y="65189"/>
                  </a:lnTo>
                  <a:lnTo>
                    <a:pt x="25330" y="66743"/>
                  </a:lnTo>
                  <a:lnTo>
                    <a:pt x="27131" y="71291"/>
                  </a:lnTo>
                  <a:lnTo>
                    <a:pt x="28670" y="72928"/>
                  </a:lnTo>
                  <a:lnTo>
                    <a:pt x="47512" y="84757"/>
                  </a:lnTo>
                  <a:lnTo>
                    <a:pt x="52159" y="85295"/>
                  </a:lnTo>
                  <a:lnTo>
                    <a:pt x="53822" y="86497"/>
                  </a:lnTo>
                  <a:lnTo>
                    <a:pt x="54930" y="88356"/>
                  </a:lnTo>
                  <a:lnTo>
                    <a:pt x="56709" y="93888"/>
                  </a:lnTo>
                  <a:lnTo>
                    <a:pt x="59774" y="94645"/>
                  </a:lnTo>
                  <a:lnTo>
                    <a:pt x="74469" y="95215"/>
                  </a:lnTo>
                  <a:lnTo>
                    <a:pt x="75045" y="96285"/>
                  </a:lnTo>
                  <a:lnTo>
                    <a:pt x="76045" y="103448"/>
                  </a:lnTo>
                  <a:lnTo>
                    <a:pt x="78952" y="104185"/>
                  </a:lnTo>
                  <a:lnTo>
                    <a:pt x="85722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2" name="SMARTInkShape-1507"/>
            <p:cNvSpPr/>
            <p:nvPr>
              <p:custDataLst>
                <p:tags r:id="rId131"/>
              </p:custDataLst>
            </p:nvPr>
          </p:nvSpPr>
          <p:spPr>
            <a:xfrm>
              <a:off x="4724400" y="1781175"/>
              <a:ext cx="152401" cy="152401"/>
            </a:xfrm>
            <a:custGeom>
              <a:avLst/>
              <a:gdLst/>
              <a:ahLst/>
              <a:cxnLst/>
              <a:rect l="0" t="0" r="0" b="0"/>
              <a:pathLst>
                <a:path w="152401" h="152401">
                  <a:moveTo>
                    <a:pt x="0" y="152400"/>
                  </a:moveTo>
                  <a:lnTo>
                    <a:pt x="0" y="152400"/>
                  </a:lnTo>
                  <a:lnTo>
                    <a:pt x="0" y="137935"/>
                  </a:lnTo>
                  <a:lnTo>
                    <a:pt x="1058" y="136407"/>
                  </a:lnTo>
                  <a:lnTo>
                    <a:pt x="2822" y="135388"/>
                  </a:lnTo>
                  <a:lnTo>
                    <a:pt x="8201" y="133752"/>
                  </a:lnTo>
                  <a:lnTo>
                    <a:pt x="8937" y="130707"/>
                  </a:lnTo>
                  <a:lnTo>
                    <a:pt x="9132" y="128413"/>
                  </a:lnTo>
                  <a:lnTo>
                    <a:pt x="10321" y="126884"/>
                  </a:lnTo>
                  <a:lnTo>
                    <a:pt x="14465" y="125184"/>
                  </a:lnTo>
                  <a:lnTo>
                    <a:pt x="15994" y="123673"/>
                  </a:lnTo>
                  <a:lnTo>
                    <a:pt x="21268" y="113643"/>
                  </a:lnTo>
                  <a:lnTo>
                    <a:pt x="41404" y="92036"/>
                  </a:lnTo>
                  <a:lnTo>
                    <a:pt x="78986" y="63499"/>
                  </a:lnTo>
                  <a:lnTo>
                    <a:pt x="98391" y="36249"/>
                  </a:lnTo>
                  <a:lnTo>
                    <a:pt x="104759" y="31986"/>
                  </a:lnTo>
                  <a:lnTo>
                    <a:pt x="111118" y="29033"/>
                  </a:lnTo>
                  <a:lnTo>
                    <a:pt x="120648" y="22478"/>
                  </a:lnTo>
                  <a:lnTo>
                    <a:pt x="126999" y="20574"/>
                  </a:lnTo>
                  <a:lnTo>
                    <a:pt x="129116" y="19007"/>
                  </a:lnTo>
                  <a:lnTo>
                    <a:pt x="130528" y="16905"/>
                  </a:lnTo>
                  <a:lnTo>
                    <a:pt x="131469" y="14445"/>
                  </a:lnTo>
                  <a:lnTo>
                    <a:pt x="133154" y="12805"/>
                  </a:lnTo>
                  <a:lnTo>
                    <a:pt x="137849" y="10983"/>
                  </a:lnTo>
                  <a:lnTo>
                    <a:pt x="139525" y="9439"/>
                  </a:lnTo>
                  <a:lnTo>
                    <a:pt x="141386" y="4900"/>
                  </a:lnTo>
                  <a:lnTo>
                    <a:pt x="142940" y="3267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3" name="SMARTInkShape-1508"/>
            <p:cNvSpPr/>
            <p:nvPr>
              <p:custDataLst>
                <p:tags r:id="rId132"/>
              </p:custDataLst>
            </p:nvPr>
          </p:nvSpPr>
          <p:spPr>
            <a:xfrm>
              <a:off x="4676775" y="2152660"/>
              <a:ext cx="152401" cy="276205"/>
            </a:xfrm>
            <a:custGeom>
              <a:avLst/>
              <a:gdLst/>
              <a:ahLst/>
              <a:cxnLst/>
              <a:rect l="0" t="0" r="0" b="0"/>
              <a:pathLst>
                <a:path w="152401" h="276205">
                  <a:moveTo>
                    <a:pt x="38100" y="28565"/>
                  </a:moveTo>
                  <a:lnTo>
                    <a:pt x="38100" y="28565"/>
                  </a:lnTo>
                  <a:lnTo>
                    <a:pt x="38100" y="1325"/>
                  </a:lnTo>
                  <a:lnTo>
                    <a:pt x="39158" y="880"/>
                  </a:lnTo>
                  <a:lnTo>
                    <a:pt x="47509" y="0"/>
                  </a:lnTo>
                  <a:lnTo>
                    <a:pt x="39413" y="8192"/>
                  </a:lnTo>
                  <a:lnTo>
                    <a:pt x="38216" y="17600"/>
                  </a:lnTo>
                  <a:lnTo>
                    <a:pt x="38100" y="64696"/>
                  </a:lnTo>
                  <a:lnTo>
                    <a:pt x="38100" y="111638"/>
                  </a:lnTo>
                  <a:lnTo>
                    <a:pt x="38100" y="159146"/>
                  </a:lnTo>
                  <a:lnTo>
                    <a:pt x="38100" y="202643"/>
                  </a:lnTo>
                  <a:lnTo>
                    <a:pt x="38100" y="247459"/>
                  </a:lnTo>
                  <a:lnTo>
                    <a:pt x="38100" y="255248"/>
                  </a:lnTo>
                  <a:lnTo>
                    <a:pt x="46301" y="265198"/>
                  </a:lnTo>
                  <a:lnTo>
                    <a:pt x="47625" y="276204"/>
                  </a:lnTo>
                  <a:lnTo>
                    <a:pt x="47625" y="266806"/>
                  </a:lnTo>
                  <a:lnTo>
                    <a:pt x="39424" y="258499"/>
                  </a:lnTo>
                  <a:lnTo>
                    <a:pt x="38216" y="249081"/>
                  </a:lnTo>
                  <a:lnTo>
                    <a:pt x="20491" y="230041"/>
                  </a:lnTo>
                  <a:lnTo>
                    <a:pt x="19477" y="223963"/>
                  </a:lnTo>
                  <a:lnTo>
                    <a:pt x="18276" y="222330"/>
                  </a:lnTo>
                  <a:lnTo>
                    <a:pt x="10887" y="219495"/>
                  </a:lnTo>
                  <a:lnTo>
                    <a:pt x="10130" y="216434"/>
                  </a:lnTo>
                  <a:lnTo>
                    <a:pt x="9645" y="210902"/>
                  </a:lnTo>
                  <a:lnTo>
                    <a:pt x="8547" y="210448"/>
                  </a:lnTo>
                  <a:lnTo>
                    <a:pt x="117" y="209550"/>
                  </a:lnTo>
                  <a:lnTo>
                    <a:pt x="0" y="200025"/>
                  </a:lnTo>
                  <a:lnTo>
                    <a:pt x="0" y="217625"/>
                  </a:lnTo>
                  <a:lnTo>
                    <a:pt x="1058" y="218105"/>
                  </a:lnTo>
                  <a:lnTo>
                    <a:pt x="5056" y="218638"/>
                  </a:lnTo>
                  <a:lnTo>
                    <a:pt x="6545" y="219839"/>
                  </a:lnTo>
                  <a:lnTo>
                    <a:pt x="8201" y="223995"/>
                  </a:lnTo>
                  <a:lnTo>
                    <a:pt x="9409" y="241444"/>
                  </a:lnTo>
                  <a:lnTo>
                    <a:pt x="10506" y="243509"/>
                  </a:lnTo>
                  <a:lnTo>
                    <a:pt x="12296" y="244886"/>
                  </a:lnTo>
                  <a:lnTo>
                    <a:pt x="14548" y="245804"/>
                  </a:lnTo>
                  <a:lnTo>
                    <a:pt x="16049" y="247475"/>
                  </a:lnTo>
                  <a:lnTo>
                    <a:pt x="17716" y="252152"/>
                  </a:lnTo>
                  <a:lnTo>
                    <a:pt x="19219" y="253823"/>
                  </a:lnTo>
                  <a:lnTo>
                    <a:pt x="23711" y="255680"/>
                  </a:lnTo>
                  <a:lnTo>
                    <a:pt x="25333" y="257233"/>
                  </a:lnTo>
                  <a:lnTo>
                    <a:pt x="27134" y="261782"/>
                  </a:lnTo>
                  <a:lnTo>
                    <a:pt x="28673" y="263418"/>
                  </a:lnTo>
                  <a:lnTo>
                    <a:pt x="37670" y="266562"/>
                  </a:lnTo>
                  <a:lnTo>
                    <a:pt x="65313" y="266690"/>
                  </a:lnTo>
                  <a:lnTo>
                    <a:pt x="65768" y="265632"/>
                  </a:lnTo>
                  <a:lnTo>
                    <a:pt x="66271" y="261634"/>
                  </a:lnTo>
                  <a:lnTo>
                    <a:pt x="67464" y="260144"/>
                  </a:lnTo>
                  <a:lnTo>
                    <a:pt x="71612" y="258489"/>
                  </a:lnTo>
                  <a:lnTo>
                    <a:pt x="73141" y="256989"/>
                  </a:lnTo>
                  <a:lnTo>
                    <a:pt x="78418" y="246978"/>
                  </a:lnTo>
                  <a:lnTo>
                    <a:pt x="84282" y="239866"/>
                  </a:lnTo>
                  <a:lnTo>
                    <a:pt x="86498" y="230857"/>
                  </a:lnTo>
                  <a:lnTo>
                    <a:pt x="90655" y="225011"/>
                  </a:lnTo>
                  <a:lnTo>
                    <a:pt x="96030" y="221708"/>
                  </a:lnTo>
                  <a:lnTo>
                    <a:pt x="101947" y="219181"/>
                  </a:lnTo>
                  <a:lnTo>
                    <a:pt x="112464" y="211019"/>
                  </a:lnTo>
                  <a:lnTo>
                    <a:pt x="118813" y="209978"/>
                  </a:lnTo>
                  <a:lnTo>
                    <a:pt x="152400" y="2095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07" name="SMARTInkShape-Group259"/>
          <p:cNvGrpSpPr/>
          <p:nvPr/>
        </p:nvGrpSpPr>
        <p:grpSpPr>
          <a:xfrm>
            <a:off x="5524500" y="2647950"/>
            <a:ext cx="390488" cy="123826"/>
            <a:chOff x="5524500" y="2647950"/>
            <a:chExt cx="390488" cy="123826"/>
          </a:xfrm>
        </p:grpSpPr>
        <p:sp>
          <p:nvSpPr>
            <p:cNvPr id="6205" name="SMARTInkShape-1509"/>
            <p:cNvSpPr/>
            <p:nvPr>
              <p:custDataLst>
                <p:tags r:id="rId128"/>
              </p:custDataLst>
            </p:nvPr>
          </p:nvSpPr>
          <p:spPr>
            <a:xfrm>
              <a:off x="5524500" y="2676560"/>
              <a:ext cx="381001" cy="28541"/>
            </a:xfrm>
            <a:custGeom>
              <a:avLst/>
              <a:gdLst/>
              <a:ahLst/>
              <a:cxnLst/>
              <a:rect l="0" t="0" r="0" b="0"/>
              <a:pathLst>
                <a:path w="381001" h="28541">
                  <a:moveTo>
                    <a:pt x="19050" y="19015"/>
                  </a:moveTo>
                  <a:lnTo>
                    <a:pt x="19050" y="19015"/>
                  </a:lnTo>
                  <a:lnTo>
                    <a:pt x="0" y="19015"/>
                  </a:lnTo>
                  <a:lnTo>
                    <a:pt x="5056" y="24071"/>
                  </a:lnTo>
                  <a:lnTo>
                    <a:pt x="10361" y="26554"/>
                  </a:lnTo>
                  <a:lnTo>
                    <a:pt x="52064" y="28517"/>
                  </a:lnTo>
                  <a:lnTo>
                    <a:pt x="70225" y="27475"/>
                  </a:lnTo>
                  <a:lnTo>
                    <a:pt x="106706" y="20338"/>
                  </a:lnTo>
                  <a:lnTo>
                    <a:pt x="152654" y="19189"/>
                  </a:lnTo>
                  <a:lnTo>
                    <a:pt x="181051" y="16244"/>
                  </a:lnTo>
                  <a:lnTo>
                    <a:pt x="222064" y="10379"/>
                  </a:lnTo>
                  <a:lnTo>
                    <a:pt x="254943" y="6844"/>
                  </a:lnTo>
                  <a:lnTo>
                    <a:pt x="282134" y="1324"/>
                  </a:lnTo>
                  <a:lnTo>
                    <a:pt x="325524" y="0"/>
                  </a:lnTo>
                  <a:lnTo>
                    <a:pt x="332707" y="2803"/>
                  </a:lnTo>
                  <a:lnTo>
                    <a:pt x="339429" y="6518"/>
                  </a:lnTo>
                  <a:lnTo>
                    <a:pt x="352366" y="8903"/>
                  </a:lnTo>
                  <a:lnTo>
                    <a:pt x="355561" y="9099"/>
                  </a:lnTo>
                  <a:lnTo>
                    <a:pt x="357690" y="10287"/>
                  </a:lnTo>
                  <a:lnTo>
                    <a:pt x="359111" y="12138"/>
                  </a:lnTo>
                  <a:lnTo>
                    <a:pt x="360057" y="14430"/>
                  </a:lnTo>
                  <a:lnTo>
                    <a:pt x="361746" y="15959"/>
                  </a:lnTo>
                  <a:lnTo>
                    <a:pt x="371540" y="19805"/>
                  </a:lnTo>
                  <a:lnTo>
                    <a:pt x="381000" y="285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6" name="SMARTInkShape-1510"/>
            <p:cNvSpPr/>
            <p:nvPr>
              <p:custDataLst>
                <p:tags r:id="rId129"/>
              </p:custDataLst>
            </p:nvPr>
          </p:nvSpPr>
          <p:spPr>
            <a:xfrm>
              <a:off x="5829300" y="2647950"/>
              <a:ext cx="85688" cy="123826"/>
            </a:xfrm>
            <a:custGeom>
              <a:avLst/>
              <a:gdLst/>
              <a:ahLst/>
              <a:cxnLst/>
              <a:rect l="0" t="0" r="0" b="0"/>
              <a:pathLst>
                <a:path w="85688" h="123826">
                  <a:moveTo>
                    <a:pt x="38100" y="19050"/>
                  </a:moveTo>
                  <a:lnTo>
                    <a:pt x="38100" y="19050"/>
                  </a:lnTo>
                  <a:lnTo>
                    <a:pt x="29899" y="19050"/>
                  </a:lnTo>
                  <a:lnTo>
                    <a:pt x="29458" y="17992"/>
                  </a:lnTo>
                  <a:lnTo>
                    <a:pt x="28968" y="13994"/>
                  </a:lnTo>
                  <a:lnTo>
                    <a:pt x="27779" y="12504"/>
                  </a:lnTo>
                  <a:lnTo>
                    <a:pt x="23635" y="10849"/>
                  </a:lnTo>
                  <a:lnTo>
                    <a:pt x="22106" y="9349"/>
                  </a:lnTo>
                  <a:lnTo>
                    <a:pt x="19452" y="1440"/>
                  </a:lnTo>
                  <a:lnTo>
                    <a:pt x="16407" y="640"/>
                  </a:lnTo>
                  <a:lnTo>
                    <a:pt x="0" y="0"/>
                  </a:lnTo>
                  <a:lnTo>
                    <a:pt x="14189" y="0"/>
                  </a:lnTo>
                  <a:lnTo>
                    <a:pt x="19712" y="2822"/>
                  </a:lnTo>
                  <a:lnTo>
                    <a:pt x="25693" y="6546"/>
                  </a:lnTo>
                  <a:lnTo>
                    <a:pt x="38158" y="8936"/>
                  </a:lnTo>
                  <a:lnTo>
                    <a:pt x="50811" y="9409"/>
                  </a:lnTo>
                  <a:lnTo>
                    <a:pt x="57155" y="12295"/>
                  </a:lnTo>
                  <a:lnTo>
                    <a:pt x="63502" y="16048"/>
                  </a:lnTo>
                  <a:lnTo>
                    <a:pt x="74319" y="18655"/>
                  </a:lnTo>
                  <a:lnTo>
                    <a:pt x="80699" y="18933"/>
                  </a:lnTo>
                  <a:lnTo>
                    <a:pt x="82375" y="20030"/>
                  </a:lnTo>
                  <a:lnTo>
                    <a:pt x="83491" y="21820"/>
                  </a:lnTo>
                  <a:lnTo>
                    <a:pt x="85431" y="28744"/>
                  </a:lnTo>
                  <a:lnTo>
                    <a:pt x="85687" y="36659"/>
                  </a:lnTo>
                  <a:lnTo>
                    <a:pt x="79172" y="45420"/>
                  </a:lnTo>
                  <a:lnTo>
                    <a:pt x="77520" y="51231"/>
                  </a:lnTo>
                  <a:lnTo>
                    <a:pt x="76022" y="53204"/>
                  </a:lnTo>
                  <a:lnTo>
                    <a:pt x="36211" y="79495"/>
                  </a:lnTo>
                  <a:lnTo>
                    <a:pt x="31969" y="85778"/>
                  </a:lnTo>
                  <a:lnTo>
                    <a:pt x="29022" y="95061"/>
                  </a:lnTo>
                  <a:lnTo>
                    <a:pt x="28580" y="113777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11" name="SMARTInkShape-Group260"/>
          <p:cNvGrpSpPr/>
          <p:nvPr/>
        </p:nvGrpSpPr>
        <p:grpSpPr>
          <a:xfrm>
            <a:off x="2581395" y="1333617"/>
            <a:ext cx="352306" cy="361834"/>
            <a:chOff x="2581395" y="1333617"/>
            <a:chExt cx="352306" cy="361834"/>
          </a:xfrm>
        </p:grpSpPr>
        <p:sp>
          <p:nvSpPr>
            <p:cNvPr id="6208" name="SMARTInkShape-1511"/>
            <p:cNvSpPr/>
            <p:nvPr>
              <p:custDataLst>
                <p:tags r:id="rId125"/>
              </p:custDataLst>
            </p:nvPr>
          </p:nvSpPr>
          <p:spPr>
            <a:xfrm>
              <a:off x="2733686" y="1381128"/>
              <a:ext cx="104765" cy="218939"/>
            </a:xfrm>
            <a:custGeom>
              <a:avLst/>
              <a:gdLst/>
              <a:ahLst/>
              <a:cxnLst/>
              <a:rect l="0" t="0" r="0" b="0"/>
              <a:pathLst>
                <a:path w="104765" h="218939">
                  <a:moveTo>
                    <a:pt x="104764" y="19047"/>
                  </a:moveTo>
                  <a:lnTo>
                    <a:pt x="104764" y="19047"/>
                  </a:lnTo>
                  <a:lnTo>
                    <a:pt x="104764" y="13990"/>
                  </a:lnTo>
                  <a:lnTo>
                    <a:pt x="103706" y="12501"/>
                  </a:lnTo>
                  <a:lnTo>
                    <a:pt x="101942" y="11508"/>
                  </a:lnTo>
                  <a:lnTo>
                    <a:pt x="99708" y="10846"/>
                  </a:lnTo>
                  <a:lnTo>
                    <a:pt x="98218" y="9346"/>
                  </a:lnTo>
                  <a:lnTo>
                    <a:pt x="95631" y="1437"/>
                  </a:lnTo>
                  <a:lnTo>
                    <a:pt x="92591" y="637"/>
                  </a:lnTo>
                  <a:lnTo>
                    <a:pt x="77548" y="0"/>
                  </a:lnTo>
                  <a:lnTo>
                    <a:pt x="77095" y="1057"/>
                  </a:lnTo>
                  <a:lnTo>
                    <a:pt x="76591" y="5055"/>
                  </a:lnTo>
                  <a:lnTo>
                    <a:pt x="75399" y="6543"/>
                  </a:lnTo>
                  <a:lnTo>
                    <a:pt x="62967" y="14186"/>
                  </a:lnTo>
                  <a:lnTo>
                    <a:pt x="59729" y="19709"/>
                  </a:lnTo>
                  <a:lnTo>
                    <a:pt x="57232" y="25691"/>
                  </a:lnTo>
                  <a:lnTo>
                    <a:pt x="52594" y="31878"/>
                  </a:lnTo>
                  <a:lnTo>
                    <a:pt x="49828" y="40977"/>
                  </a:lnTo>
                  <a:lnTo>
                    <a:pt x="45448" y="58000"/>
                  </a:lnTo>
                  <a:lnTo>
                    <a:pt x="37447" y="73628"/>
                  </a:lnTo>
                  <a:lnTo>
                    <a:pt x="34486" y="77659"/>
                  </a:lnTo>
                  <a:lnTo>
                    <a:pt x="31196" y="87783"/>
                  </a:lnTo>
                  <a:lnTo>
                    <a:pt x="26522" y="105383"/>
                  </a:lnTo>
                  <a:lnTo>
                    <a:pt x="9630" y="149050"/>
                  </a:lnTo>
                  <a:lnTo>
                    <a:pt x="1468" y="173136"/>
                  </a:lnTo>
                  <a:lnTo>
                    <a:pt x="0" y="213918"/>
                  </a:lnTo>
                  <a:lnTo>
                    <a:pt x="1055" y="215636"/>
                  </a:lnTo>
                  <a:lnTo>
                    <a:pt x="2816" y="216781"/>
                  </a:lnTo>
                  <a:lnTo>
                    <a:pt x="8191" y="218620"/>
                  </a:lnTo>
                  <a:lnTo>
                    <a:pt x="14179" y="218938"/>
                  </a:lnTo>
                  <a:lnTo>
                    <a:pt x="15799" y="217924"/>
                  </a:lnTo>
                  <a:lnTo>
                    <a:pt x="16879" y="216190"/>
                  </a:lnTo>
                  <a:lnTo>
                    <a:pt x="19039" y="2095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9" name="SMARTInkShape-1512"/>
            <p:cNvSpPr/>
            <p:nvPr>
              <p:custDataLst>
                <p:tags r:id="rId126"/>
              </p:custDataLst>
            </p:nvPr>
          </p:nvSpPr>
          <p:spPr>
            <a:xfrm>
              <a:off x="2714633" y="1333617"/>
              <a:ext cx="219068" cy="47509"/>
            </a:xfrm>
            <a:custGeom>
              <a:avLst/>
              <a:gdLst/>
              <a:ahLst/>
              <a:cxnLst/>
              <a:rect l="0" t="0" r="0" b="0"/>
              <a:pathLst>
                <a:path w="219068" h="47509">
                  <a:moveTo>
                    <a:pt x="38092" y="47508"/>
                  </a:moveTo>
                  <a:lnTo>
                    <a:pt x="38092" y="47508"/>
                  </a:lnTo>
                  <a:lnTo>
                    <a:pt x="21846" y="32320"/>
                  </a:lnTo>
                  <a:lnTo>
                    <a:pt x="11349" y="28966"/>
                  </a:lnTo>
                  <a:lnTo>
                    <a:pt x="5004" y="28609"/>
                  </a:lnTo>
                  <a:lnTo>
                    <a:pt x="4392" y="27500"/>
                  </a:lnTo>
                  <a:lnTo>
                    <a:pt x="5042" y="25703"/>
                  </a:lnTo>
                  <a:lnTo>
                    <a:pt x="6533" y="23446"/>
                  </a:lnTo>
                  <a:lnTo>
                    <a:pt x="6470" y="21942"/>
                  </a:lnTo>
                  <a:lnTo>
                    <a:pt x="5369" y="20939"/>
                  </a:lnTo>
                  <a:lnTo>
                    <a:pt x="0" y="18936"/>
                  </a:lnTo>
                  <a:lnTo>
                    <a:pt x="8194" y="18933"/>
                  </a:lnTo>
                  <a:lnTo>
                    <a:pt x="16860" y="12387"/>
                  </a:lnTo>
                  <a:lnTo>
                    <a:pt x="25686" y="10291"/>
                  </a:lnTo>
                  <a:lnTo>
                    <a:pt x="51014" y="8427"/>
                  </a:lnTo>
                  <a:lnTo>
                    <a:pt x="68906" y="1884"/>
                  </a:lnTo>
                  <a:lnTo>
                    <a:pt x="111248" y="0"/>
                  </a:lnTo>
                  <a:lnTo>
                    <a:pt x="155574" y="948"/>
                  </a:lnTo>
                  <a:lnTo>
                    <a:pt x="201311" y="17217"/>
                  </a:lnTo>
                  <a:lnTo>
                    <a:pt x="204055" y="18847"/>
                  </a:lnTo>
                  <a:lnTo>
                    <a:pt x="205884" y="20993"/>
                  </a:lnTo>
                  <a:lnTo>
                    <a:pt x="211280" y="29068"/>
                  </a:lnTo>
                  <a:lnTo>
                    <a:pt x="215606" y="35079"/>
                  </a:lnTo>
                  <a:lnTo>
                    <a:pt x="219067" y="475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0" name="SMARTInkShape-1513"/>
            <p:cNvSpPr/>
            <p:nvPr>
              <p:custDataLst>
                <p:tags r:id="rId127"/>
              </p:custDataLst>
            </p:nvPr>
          </p:nvSpPr>
          <p:spPr>
            <a:xfrm>
              <a:off x="2581395" y="1666875"/>
              <a:ext cx="199906" cy="28576"/>
            </a:xfrm>
            <a:custGeom>
              <a:avLst/>
              <a:gdLst/>
              <a:ahLst/>
              <a:cxnLst/>
              <a:rect l="0" t="0" r="0" b="0"/>
              <a:pathLst>
                <a:path w="199906" h="28576">
                  <a:moveTo>
                    <a:pt x="37980" y="9525"/>
                  </a:moveTo>
                  <a:lnTo>
                    <a:pt x="37980" y="9525"/>
                  </a:lnTo>
                  <a:lnTo>
                    <a:pt x="32924" y="14581"/>
                  </a:lnTo>
                  <a:lnTo>
                    <a:pt x="27619" y="17064"/>
                  </a:lnTo>
                  <a:lnTo>
                    <a:pt x="20646" y="18658"/>
                  </a:lnTo>
                  <a:lnTo>
                    <a:pt x="9842" y="28173"/>
                  </a:lnTo>
                  <a:lnTo>
                    <a:pt x="0" y="28572"/>
                  </a:lnTo>
                  <a:lnTo>
                    <a:pt x="22547" y="28575"/>
                  </a:lnTo>
                  <a:lnTo>
                    <a:pt x="28651" y="25753"/>
                  </a:lnTo>
                  <a:lnTo>
                    <a:pt x="34892" y="22029"/>
                  </a:lnTo>
                  <a:lnTo>
                    <a:pt x="45414" y="19933"/>
                  </a:lnTo>
                  <a:lnTo>
                    <a:pt x="89774" y="18015"/>
                  </a:lnTo>
                  <a:lnTo>
                    <a:pt x="133288" y="2576"/>
                  </a:lnTo>
                  <a:lnTo>
                    <a:pt x="177486" y="101"/>
                  </a:lnTo>
                  <a:lnTo>
                    <a:pt x="19990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18" name="SMARTInkShape-Group261"/>
          <p:cNvGrpSpPr/>
          <p:nvPr/>
        </p:nvGrpSpPr>
        <p:grpSpPr>
          <a:xfrm>
            <a:off x="5438939" y="2152651"/>
            <a:ext cx="342737" cy="314325"/>
            <a:chOff x="5438939" y="2152651"/>
            <a:chExt cx="342737" cy="314325"/>
          </a:xfrm>
        </p:grpSpPr>
        <p:sp>
          <p:nvSpPr>
            <p:cNvPr id="6212" name="SMARTInkShape-1514"/>
            <p:cNvSpPr/>
            <p:nvPr>
              <p:custDataLst>
                <p:tags r:id="rId119"/>
              </p:custDataLst>
            </p:nvPr>
          </p:nvSpPr>
          <p:spPr>
            <a:xfrm>
              <a:off x="5534063" y="2190750"/>
              <a:ext cx="76163" cy="123695"/>
            </a:xfrm>
            <a:custGeom>
              <a:avLst/>
              <a:gdLst/>
              <a:ahLst/>
              <a:cxnLst/>
              <a:rect l="0" t="0" r="0" b="0"/>
              <a:pathLst>
                <a:path w="76163" h="123695">
                  <a:moveTo>
                    <a:pt x="76162" y="9525"/>
                  </a:moveTo>
                  <a:lnTo>
                    <a:pt x="76162" y="9525"/>
                  </a:lnTo>
                  <a:lnTo>
                    <a:pt x="76162" y="0"/>
                  </a:lnTo>
                  <a:lnTo>
                    <a:pt x="67961" y="0"/>
                  </a:lnTo>
                  <a:lnTo>
                    <a:pt x="67520" y="1058"/>
                  </a:lnTo>
                  <a:lnTo>
                    <a:pt x="67030" y="5056"/>
                  </a:lnTo>
                  <a:lnTo>
                    <a:pt x="63989" y="10361"/>
                  </a:lnTo>
                  <a:lnTo>
                    <a:pt x="43974" y="37213"/>
                  </a:lnTo>
                  <a:lnTo>
                    <a:pt x="27931" y="74055"/>
                  </a:lnTo>
                  <a:lnTo>
                    <a:pt x="13640" y="91793"/>
                  </a:lnTo>
                  <a:lnTo>
                    <a:pt x="7486" y="104719"/>
                  </a:lnTo>
                  <a:lnTo>
                    <a:pt x="1448" y="112407"/>
                  </a:lnTo>
                  <a:lnTo>
                    <a:pt x="0" y="123383"/>
                  </a:lnTo>
                  <a:lnTo>
                    <a:pt x="5030" y="123694"/>
                  </a:lnTo>
                  <a:lnTo>
                    <a:pt x="6515" y="122679"/>
                  </a:lnTo>
                  <a:lnTo>
                    <a:pt x="7506" y="120945"/>
                  </a:lnTo>
                  <a:lnTo>
                    <a:pt x="8167" y="118730"/>
                  </a:lnTo>
                  <a:lnTo>
                    <a:pt x="9665" y="117253"/>
                  </a:lnTo>
                  <a:lnTo>
                    <a:pt x="19012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3" name="SMARTInkShape-1515"/>
            <p:cNvSpPr/>
            <p:nvPr>
              <p:custDataLst>
                <p:tags r:id="rId120"/>
              </p:custDataLst>
            </p:nvPr>
          </p:nvSpPr>
          <p:spPr>
            <a:xfrm>
              <a:off x="5524505" y="2152651"/>
              <a:ext cx="152396" cy="38100"/>
            </a:xfrm>
            <a:custGeom>
              <a:avLst/>
              <a:gdLst/>
              <a:ahLst/>
              <a:cxnLst/>
              <a:rect l="0" t="0" r="0" b="0"/>
              <a:pathLst>
                <a:path w="152396" h="38100">
                  <a:moveTo>
                    <a:pt x="57145" y="38099"/>
                  </a:moveTo>
                  <a:lnTo>
                    <a:pt x="57145" y="38099"/>
                  </a:lnTo>
                  <a:lnTo>
                    <a:pt x="48944" y="29898"/>
                  </a:lnTo>
                  <a:lnTo>
                    <a:pt x="40277" y="27777"/>
                  </a:lnTo>
                  <a:lnTo>
                    <a:pt x="14766" y="12771"/>
                  </a:lnTo>
                  <a:lnTo>
                    <a:pt x="633" y="9651"/>
                  </a:lnTo>
                  <a:lnTo>
                    <a:pt x="0" y="116"/>
                  </a:lnTo>
                  <a:lnTo>
                    <a:pt x="42557" y="0"/>
                  </a:lnTo>
                  <a:lnTo>
                    <a:pt x="89811" y="1057"/>
                  </a:lnTo>
                  <a:lnTo>
                    <a:pt x="120766" y="13257"/>
                  </a:lnTo>
                  <a:lnTo>
                    <a:pt x="142310" y="28411"/>
                  </a:lnTo>
                  <a:lnTo>
                    <a:pt x="152395" y="380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4" name="SMARTInkShape-1516"/>
            <p:cNvSpPr/>
            <p:nvPr>
              <p:custDataLst>
                <p:tags r:id="rId121"/>
              </p:custDataLst>
            </p:nvPr>
          </p:nvSpPr>
          <p:spPr>
            <a:xfrm>
              <a:off x="5438939" y="2381250"/>
              <a:ext cx="142712" cy="19038"/>
            </a:xfrm>
            <a:custGeom>
              <a:avLst/>
              <a:gdLst/>
              <a:ahLst/>
              <a:cxnLst/>
              <a:rect l="0" t="0" r="0" b="0"/>
              <a:pathLst>
                <a:path w="142712" h="19038">
                  <a:moveTo>
                    <a:pt x="37936" y="0"/>
                  </a:moveTo>
                  <a:lnTo>
                    <a:pt x="37936" y="0"/>
                  </a:lnTo>
                  <a:lnTo>
                    <a:pt x="21689" y="15188"/>
                  </a:lnTo>
                  <a:lnTo>
                    <a:pt x="12426" y="17906"/>
                  </a:lnTo>
                  <a:lnTo>
                    <a:pt x="0" y="19037"/>
                  </a:lnTo>
                  <a:lnTo>
                    <a:pt x="4941" y="13990"/>
                  </a:lnTo>
                  <a:lnTo>
                    <a:pt x="10218" y="11509"/>
                  </a:lnTo>
                  <a:lnTo>
                    <a:pt x="44296" y="8490"/>
                  </a:lnTo>
                  <a:lnTo>
                    <a:pt x="54873" y="2986"/>
                  </a:lnTo>
                  <a:lnTo>
                    <a:pt x="65218" y="1327"/>
                  </a:lnTo>
                  <a:lnTo>
                    <a:pt x="74050" y="3412"/>
                  </a:lnTo>
                  <a:lnTo>
                    <a:pt x="77887" y="5450"/>
                  </a:lnTo>
                  <a:lnTo>
                    <a:pt x="81504" y="5749"/>
                  </a:lnTo>
                  <a:lnTo>
                    <a:pt x="88344" y="3261"/>
                  </a:lnTo>
                  <a:lnTo>
                    <a:pt x="91649" y="3232"/>
                  </a:lnTo>
                  <a:lnTo>
                    <a:pt x="110938" y="8833"/>
                  </a:lnTo>
                  <a:lnTo>
                    <a:pt x="142711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5" name="SMARTInkShape-1517"/>
            <p:cNvSpPr/>
            <p:nvPr>
              <p:custDataLst>
                <p:tags r:id="rId122"/>
              </p:custDataLst>
            </p:nvPr>
          </p:nvSpPr>
          <p:spPr>
            <a:xfrm>
              <a:off x="5619750" y="2305053"/>
              <a:ext cx="104773" cy="152398"/>
            </a:xfrm>
            <a:custGeom>
              <a:avLst/>
              <a:gdLst/>
              <a:ahLst/>
              <a:cxnLst/>
              <a:rect l="0" t="0" r="0" b="0"/>
              <a:pathLst>
                <a:path w="104773" h="152398">
                  <a:moveTo>
                    <a:pt x="95250" y="19047"/>
                  </a:moveTo>
                  <a:lnTo>
                    <a:pt x="95250" y="19047"/>
                  </a:lnTo>
                  <a:lnTo>
                    <a:pt x="95250" y="13991"/>
                  </a:lnTo>
                  <a:lnTo>
                    <a:pt x="96308" y="12501"/>
                  </a:lnTo>
                  <a:lnTo>
                    <a:pt x="98072" y="11508"/>
                  </a:lnTo>
                  <a:lnTo>
                    <a:pt x="100306" y="10846"/>
                  </a:lnTo>
                  <a:lnTo>
                    <a:pt x="101795" y="9346"/>
                  </a:lnTo>
                  <a:lnTo>
                    <a:pt x="104772" y="8"/>
                  </a:lnTo>
                  <a:lnTo>
                    <a:pt x="99718" y="0"/>
                  </a:lnTo>
                  <a:lnTo>
                    <a:pt x="98228" y="1058"/>
                  </a:lnTo>
                  <a:lnTo>
                    <a:pt x="97236" y="2821"/>
                  </a:lnTo>
                  <a:lnTo>
                    <a:pt x="95642" y="8198"/>
                  </a:lnTo>
                  <a:lnTo>
                    <a:pt x="88781" y="16865"/>
                  </a:lnTo>
                  <a:lnTo>
                    <a:pt x="85573" y="25691"/>
                  </a:lnTo>
                  <a:lnTo>
                    <a:pt x="53936" y="69458"/>
                  </a:lnTo>
                  <a:lnTo>
                    <a:pt x="25399" y="112601"/>
                  </a:lnTo>
                  <a:lnTo>
                    <a:pt x="12347" y="132706"/>
                  </a:lnTo>
                  <a:lnTo>
                    <a:pt x="11406" y="136095"/>
                  </a:lnTo>
                  <a:lnTo>
                    <a:pt x="9721" y="138354"/>
                  </a:lnTo>
                  <a:lnTo>
                    <a:pt x="3350" y="142591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6" name="SMARTInkShape-1518"/>
            <p:cNvSpPr/>
            <p:nvPr>
              <p:custDataLst>
                <p:tags r:id="rId123"/>
              </p:custDataLst>
            </p:nvPr>
          </p:nvSpPr>
          <p:spPr>
            <a:xfrm>
              <a:off x="5715000" y="2305454"/>
              <a:ext cx="37985" cy="161522"/>
            </a:xfrm>
            <a:custGeom>
              <a:avLst/>
              <a:gdLst/>
              <a:ahLst/>
              <a:cxnLst/>
              <a:rect l="0" t="0" r="0" b="0"/>
              <a:pathLst>
                <a:path w="37985" h="161522">
                  <a:moveTo>
                    <a:pt x="28575" y="37696"/>
                  </a:moveTo>
                  <a:lnTo>
                    <a:pt x="28575" y="37696"/>
                  </a:lnTo>
                  <a:lnTo>
                    <a:pt x="36776" y="29495"/>
                  </a:lnTo>
                  <a:lnTo>
                    <a:pt x="37984" y="20086"/>
                  </a:lnTo>
                  <a:lnTo>
                    <a:pt x="28965" y="9551"/>
                  </a:lnTo>
                  <a:lnTo>
                    <a:pt x="28585" y="0"/>
                  </a:lnTo>
                  <a:lnTo>
                    <a:pt x="20375" y="7833"/>
                  </a:lnTo>
                  <a:lnTo>
                    <a:pt x="19443" y="13796"/>
                  </a:lnTo>
                  <a:lnTo>
                    <a:pt x="19053" y="58608"/>
                  </a:lnTo>
                  <a:lnTo>
                    <a:pt x="19050" y="88462"/>
                  </a:lnTo>
                  <a:lnTo>
                    <a:pt x="9700" y="123835"/>
                  </a:lnTo>
                  <a:lnTo>
                    <a:pt x="9525" y="150509"/>
                  </a:lnTo>
                  <a:lnTo>
                    <a:pt x="0" y="1615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7" name="SMARTInkShape-1519"/>
            <p:cNvSpPr/>
            <p:nvPr>
              <p:custDataLst>
                <p:tags r:id="rId124"/>
              </p:custDataLst>
            </p:nvPr>
          </p:nvSpPr>
          <p:spPr>
            <a:xfrm>
              <a:off x="5676900" y="2419350"/>
              <a:ext cx="104776" cy="38101"/>
            </a:xfrm>
            <a:custGeom>
              <a:avLst/>
              <a:gdLst/>
              <a:ahLst/>
              <a:cxnLst/>
              <a:rect l="0" t="0" r="0" b="0"/>
              <a:pathLst>
                <a:path w="104776" h="38101">
                  <a:moveTo>
                    <a:pt x="19050" y="38100"/>
                  </a:moveTo>
                  <a:lnTo>
                    <a:pt x="19050" y="38100"/>
                  </a:lnTo>
                  <a:lnTo>
                    <a:pt x="19050" y="28967"/>
                  </a:lnTo>
                  <a:lnTo>
                    <a:pt x="9918" y="19452"/>
                  </a:lnTo>
                  <a:lnTo>
                    <a:pt x="4585" y="19169"/>
                  </a:lnTo>
                  <a:lnTo>
                    <a:pt x="3056" y="18071"/>
                  </a:lnTo>
                  <a:lnTo>
                    <a:pt x="2037" y="16281"/>
                  </a:lnTo>
                  <a:lnTo>
                    <a:pt x="0" y="9528"/>
                  </a:lnTo>
                  <a:lnTo>
                    <a:pt x="0" y="9525"/>
                  </a:lnTo>
                  <a:lnTo>
                    <a:pt x="44476" y="9525"/>
                  </a:lnTo>
                  <a:lnTo>
                    <a:pt x="88508" y="9525"/>
                  </a:lnTo>
                  <a:lnTo>
                    <a:pt x="95075" y="6703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30" name="SMARTInkShape-Group262"/>
          <p:cNvGrpSpPr/>
          <p:nvPr/>
        </p:nvGrpSpPr>
        <p:grpSpPr>
          <a:xfrm>
            <a:off x="4991493" y="4410092"/>
            <a:ext cx="1171183" cy="380984"/>
            <a:chOff x="4991493" y="4410092"/>
            <a:chExt cx="1171183" cy="380984"/>
          </a:xfrm>
        </p:grpSpPr>
        <p:sp>
          <p:nvSpPr>
            <p:cNvPr id="6219" name="SMARTInkShape-1520"/>
            <p:cNvSpPr/>
            <p:nvPr>
              <p:custDataLst>
                <p:tags r:id="rId108"/>
              </p:custDataLst>
            </p:nvPr>
          </p:nvSpPr>
          <p:spPr>
            <a:xfrm>
              <a:off x="5105841" y="4467259"/>
              <a:ext cx="123374" cy="199950"/>
            </a:xfrm>
            <a:custGeom>
              <a:avLst/>
              <a:gdLst/>
              <a:ahLst/>
              <a:cxnLst/>
              <a:rect l="0" t="0" r="0" b="0"/>
              <a:pathLst>
                <a:path w="123374" h="199950">
                  <a:moveTo>
                    <a:pt x="94809" y="19016"/>
                  </a:moveTo>
                  <a:lnTo>
                    <a:pt x="94809" y="19016"/>
                  </a:lnTo>
                  <a:lnTo>
                    <a:pt x="99865" y="19016"/>
                  </a:lnTo>
                  <a:lnTo>
                    <a:pt x="101354" y="17958"/>
                  </a:lnTo>
                  <a:lnTo>
                    <a:pt x="102348" y="16194"/>
                  </a:lnTo>
                  <a:lnTo>
                    <a:pt x="103941" y="10815"/>
                  </a:lnTo>
                  <a:lnTo>
                    <a:pt x="106982" y="10080"/>
                  </a:lnTo>
                  <a:lnTo>
                    <a:pt x="122026" y="9494"/>
                  </a:lnTo>
                  <a:lnTo>
                    <a:pt x="122478" y="8434"/>
                  </a:lnTo>
                  <a:lnTo>
                    <a:pt x="123373" y="83"/>
                  </a:lnTo>
                  <a:lnTo>
                    <a:pt x="118324" y="0"/>
                  </a:lnTo>
                  <a:lnTo>
                    <a:pt x="116836" y="1047"/>
                  </a:lnTo>
                  <a:lnTo>
                    <a:pt x="115843" y="2803"/>
                  </a:lnTo>
                  <a:lnTo>
                    <a:pt x="114251" y="8170"/>
                  </a:lnTo>
                  <a:lnTo>
                    <a:pt x="108919" y="14156"/>
                  </a:lnTo>
                  <a:lnTo>
                    <a:pt x="103550" y="16856"/>
                  </a:lnTo>
                  <a:lnTo>
                    <a:pt x="100636" y="17576"/>
                  </a:lnTo>
                  <a:lnTo>
                    <a:pt x="98694" y="20173"/>
                  </a:lnTo>
                  <a:lnTo>
                    <a:pt x="92754" y="36727"/>
                  </a:lnTo>
                  <a:lnTo>
                    <a:pt x="63023" y="83981"/>
                  </a:lnTo>
                  <a:lnTo>
                    <a:pt x="37658" y="130551"/>
                  </a:lnTo>
                  <a:lnTo>
                    <a:pt x="15434" y="163580"/>
                  </a:lnTo>
                  <a:lnTo>
                    <a:pt x="11906" y="173578"/>
                  </a:lnTo>
                  <a:lnTo>
                    <a:pt x="10965" y="179207"/>
                  </a:lnTo>
                  <a:lnTo>
                    <a:pt x="9280" y="182961"/>
                  </a:lnTo>
                  <a:lnTo>
                    <a:pt x="7098" y="185462"/>
                  </a:lnTo>
                  <a:lnTo>
                    <a:pt x="4585" y="187130"/>
                  </a:lnTo>
                  <a:lnTo>
                    <a:pt x="2909" y="189300"/>
                  </a:lnTo>
                  <a:lnTo>
                    <a:pt x="0" y="198374"/>
                  </a:lnTo>
                  <a:lnTo>
                    <a:pt x="911" y="198914"/>
                  </a:lnTo>
                  <a:lnTo>
                    <a:pt x="16905" y="199949"/>
                  </a:lnTo>
                  <a:lnTo>
                    <a:pt x="25877" y="193437"/>
                  </a:lnTo>
                  <a:lnTo>
                    <a:pt x="34756" y="190288"/>
                  </a:lnTo>
                  <a:lnTo>
                    <a:pt x="47184" y="1809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0" name="SMARTInkShape-1521"/>
            <p:cNvSpPr/>
            <p:nvPr>
              <p:custDataLst>
                <p:tags r:id="rId109"/>
              </p:custDataLst>
            </p:nvPr>
          </p:nvSpPr>
          <p:spPr>
            <a:xfrm>
              <a:off x="5048295" y="4410092"/>
              <a:ext cx="276181" cy="66659"/>
            </a:xfrm>
            <a:custGeom>
              <a:avLst/>
              <a:gdLst/>
              <a:ahLst/>
              <a:cxnLst/>
              <a:rect l="0" t="0" r="0" b="0"/>
              <a:pathLst>
                <a:path w="276181" h="66659">
                  <a:moveTo>
                    <a:pt x="95205" y="66658"/>
                  </a:moveTo>
                  <a:lnTo>
                    <a:pt x="95205" y="66658"/>
                  </a:lnTo>
                  <a:lnTo>
                    <a:pt x="90149" y="61601"/>
                  </a:lnTo>
                  <a:lnTo>
                    <a:pt x="84844" y="59119"/>
                  </a:lnTo>
                  <a:lnTo>
                    <a:pt x="68890" y="56152"/>
                  </a:lnTo>
                  <a:lnTo>
                    <a:pt x="60009" y="50611"/>
                  </a:lnTo>
                  <a:lnTo>
                    <a:pt x="47526" y="48201"/>
                  </a:lnTo>
                  <a:lnTo>
                    <a:pt x="44369" y="48003"/>
                  </a:lnTo>
                  <a:lnTo>
                    <a:pt x="38038" y="44962"/>
                  </a:lnTo>
                  <a:lnTo>
                    <a:pt x="31698" y="41140"/>
                  </a:lnTo>
                  <a:lnTo>
                    <a:pt x="20886" y="38486"/>
                  </a:lnTo>
                  <a:lnTo>
                    <a:pt x="478" y="38086"/>
                  </a:lnTo>
                  <a:lnTo>
                    <a:pt x="0" y="29882"/>
                  </a:lnTo>
                  <a:lnTo>
                    <a:pt x="5025" y="23894"/>
                  </a:lnTo>
                  <a:lnTo>
                    <a:pt x="10322" y="21194"/>
                  </a:lnTo>
                  <a:lnTo>
                    <a:pt x="54116" y="9358"/>
                  </a:lnTo>
                  <a:lnTo>
                    <a:pt x="76819" y="2148"/>
                  </a:lnTo>
                  <a:lnTo>
                    <a:pt x="121853" y="173"/>
                  </a:lnTo>
                  <a:lnTo>
                    <a:pt x="169249" y="0"/>
                  </a:lnTo>
                  <a:lnTo>
                    <a:pt x="183147" y="1048"/>
                  </a:lnTo>
                  <a:lnTo>
                    <a:pt x="215729" y="13241"/>
                  </a:lnTo>
                  <a:lnTo>
                    <a:pt x="237227" y="28631"/>
                  </a:lnTo>
                  <a:lnTo>
                    <a:pt x="261772" y="47614"/>
                  </a:lnTo>
                  <a:lnTo>
                    <a:pt x="268030" y="57135"/>
                  </a:lnTo>
                  <a:lnTo>
                    <a:pt x="276180" y="666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1" name="SMARTInkShape-1522"/>
            <p:cNvSpPr/>
            <p:nvPr>
              <p:custDataLst>
                <p:tags r:id="rId110"/>
              </p:custDataLst>
            </p:nvPr>
          </p:nvSpPr>
          <p:spPr>
            <a:xfrm>
              <a:off x="4991493" y="4733925"/>
              <a:ext cx="275833" cy="28576"/>
            </a:xfrm>
            <a:custGeom>
              <a:avLst/>
              <a:gdLst/>
              <a:ahLst/>
              <a:cxnLst/>
              <a:rect l="0" t="0" r="0" b="0"/>
              <a:pathLst>
                <a:path w="275833" h="28576">
                  <a:moveTo>
                    <a:pt x="47232" y="19050"/>
                  </a:moveTo>
                  <a:lnTo>
                    <a:pt x="47232" y="19050"/>
                  </a:lnTo>
                  <a:lnTo>
                    <a:pt x="10490" y="19050"/>
                  </a:lnTo>
                  <a:lnTo>
                    <a:pt x="10038" y="20108"/>
                  </a:lnTo>
                  <a:lnTo>
                    <a:pt x="9132" y="28565"/>
                  </a:lnTo>
                  <a:lnTo>
                    <a:pt x="0" y="28575"/>
                  </a:lnTo>
                  <a:lnTo>
                    <a:pt x="46795" y="28575"/>
                  </a:lnTo>
                  <a:lnTo>
                    <a:pt x="70936" y="28575"/>
                  </a:lnTo>
                  <a:lnTo>
                    <a:pt x="72560" y="27517"/>
                  </a:lnTo>
                  <a:lnTo>
                    <a:pt x="73642" y="25753"/>
                  </a:lnTo>
                  <a:lnTo>
                    <a:pt x="74364" y="23518"/>
                  </a:lnTo>
                  <a:lnTo>
                    <a:pt x="75903" y="22029"/>
                  </a:lnTo>
                  <a:lnTo>
                    <a:pt x="80436" y="20374"/>
                  </a:lnTo>
                  <a:lnTo>
                    <a:pt x="126610" y="19053"/>
                  </a:lnTo>
                  <a:lnTo>
                    <a:pt x="174232" y="19050"/>
                  </a:lnTo>
                  <a:lnTo>
                    <a:pt x="180582" y="16228"/>
                  </a:lnTo>
                  <a:lnTo>
                    <a:pt x="186932" y="12504"/>
                  </a:lnTo>
                  <a:lnTo>
                    <a:pt x="199632" y="10114"/>
                  </a:lnTo>
                  <a:lnTo>
                    <a:pt x="216801" y="9559"/>
                  </a:lnTo>
                  <a:lnTo>
                    <a:pt x="225915" y="2986"/>
                  </a:lnTo>
                  <a:lnTo>
                    <a:pt x="234819" y="885"/>
                  </a:lnTo>
                  <a:lnTo>
                    <a:pt x="246710" y="34"/>
                  </a:lnTo>
                  <a:lnTo>
                    <a:pt x="255410" y="8204"/>
                  </a:lnTo>
                  <a:lnTo>
                    <a:pt x="266180" y="9515"/>
                  </a:lnTo>
                  <a:lnTo>
                    <a:pt x="275437" y="9525"/>
                  </a:lnTo>
                  <a:lnTo>
                    <a:pt x="27583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2" name="SMARTInkShape-1523"/>
            <p:cNvSpPr/>
            <p:nvPr>
              <p:custDataLst>
                <p:tags r:id="rId111"/>
              </p:custDataLst>
            </p:nvPr>
          </p:nvSpPr>
          <p:spPr>
            <a:xfrm>
              <a:off x="5448345" y="4514850"/>
              <a:ext cx="171406" cy="47626"/>
            </a:xfrm>
            <a:custGeom>
              <a:avLst/>
              <a:gdLst/>
              <a:ahLst/>
              <a:cxnLst/>
              <a:rect l="0" t="0" r="0" b="0"/>
              <a:pathLst>
                <a:path w="171406" h="47626">
                  <a:moveTo>
                    <a:pt x="57105" y="0"/>
                  </a:moveTo>
                  <a:lnTo>
                    <a:pt x="57105" y="0"/>
                  </a:lnTo>
                  <a:lnTo>
                    <a:pt x="47696" y="0"/>
                  </a:lnTo>
                  <a:lnTo>
                    <a:pt x="47614" y="5057"/>
                  </a:lnTo>
                  <a:lnTo>
                    <a:pt x="46544" y="6546"/>
                  </a:lnTo>
                  <a:lnTo>
                    <a:pt x="38448" y="9408"/>
                  </a:lnTo>
                  <a:lnTo>
                    <a:pt x="23876" y="9522"/>
                  </a:lnTo>
                  <a:lnTo>
                    <a:pt x="22252" y="10582"/>
                  </a:lnTo>
                  <a:lnTo>
                    <a:pt x="21170" y="12346"/>
                  </a:lnTo>
                  <a:lnTo>
                    <a:pt x="20448" y="14581"/>
                  </a:lnTo>
                  <a:lnTo>
                    <a:pt x="18909" y="16071"/>
                  </a:lnTo>
                  <a:lnTo>
                    <a:pt x="14376" y="17726"/>
                  </a:lnTo>
                  <a:lnTo>
                    <a:pt x="1709" y="18933"/>
                  </a:lnTo>
                  <a:lnTo>
                    <a:pt x="1125" y="20031"/>
                  </a:lnTo>
                  <a:lnTo>
                    <a:pt x="0" y="28180"/>
                  </a:lnTo>
                  <a:lnTo>
                    <a:pt x="42517" y="28573"/>
                  </a:lnTo>
                  <a:lnTo>
                    <a:pt x="85756" y="28575"/>
                  </a:lnTo>
                  <a:lnTo>
                    <a:pt x="117440" y="29633"/>
                  </a:lnTo>
                  <a:lnTo>
                    <a:pt x="158334" y="38896"/>
                  </a:lnTo>
                  <a:lnTo>
                    <a:pt x="17140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3" name="SMARTInkShape-1524"/>
            <p:cNvSpPr/>
            <p:nvPr>
              <p:custDataLst>
                <p:tags r:id="rId112"/>
              </p:custDataLst>
            </p:nvPr>
          </p:nvSpPr>
          <p:spPr>
            <a:xfrm>
              <a:off x="5486401" y="4581525"/>
              <a:ext cx="152400" cy="9526"/>
            </a:xfrm>
            <a:custGeom>
              <a:avLst/>
              <a:gdLst/>
              <a:ahLst/>
              <a:cxnLst/>
              <a:rect l="0" t="0" r="0" b="0"/>
              <a:pathLst>
                <a:path w="152400" h="9526">
                  <a:moveTo>
                    <a:pt x="38099" y="0"/>
                  </a:moveTo>
                  <a:lnTo>
                    <a:pt x="38099" y="0"/>
                  </a:lnTo>
                  <a:lnTo>
                    <a:pt x="0" y="0"/>
                  </a:lnTo>
                  <a:lnTo>
                    <a:pt x="46452" y="0"/>
                  </a:lnTo>
                  <a:lnTo>
                    <a:pt x="82470" y="1058"/>
                  </a:lnTo>
                  <a:lnTo>
                    <a:pt x="111532" y="8201"/>
                  </a:lnTo>
                  <a:lnTo>
                    <a:pt x="15239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4" name="SMARTInkShape-1525"/>
            <p:cNvSpPr/>
            <p:nvPr>
              <p:custDataLst>
                <p:tags r:id="rId113"/>
              </p:custDataLst>
            </p:nvPr>
          </p:nvSpPr>
          <p:spPr>
            <a:xfrm>
              <a:off x="5804855" y="4486286"/>
              <a:ext cx="72061" cy="151948"/>
            </a:xfrm>
            <a:custGeom>
              <a:avLst/>
              <a:gdLst/>
              <a:ahLst/>
              <a:cxnLst/>
              <a:rect l="0" t="0" r="0" b="0"/>
              <a:pathLst>
                <a:path w="72061" h="151948">
                  <a:moveTo>
                    <a:pt x="62545" y="28564"/>
                  </a:moveTo>
                  <a:lnTo>
                    <a:pt x="62545" y="28564"/>
                  </a:lnTo>
                  <a:lnTo>
                    <a:pt x="62545" y="14375"/>
                  </a:lnTo>
                  <a:lnTo>
                    <a:pt x="63603" y="12754"/>
                  </a:lnTo>
                  <a:lnTo>
                    <a:pt x="65367" y="11675"/>
                  </a:lnTo>
                  <a:lnTo>
                    <a:pt x="67601" y="10954"/>
                  </a:lnTo>
                  <a:lnTo>
                    <a:pt x="69090" y="9416"/>
                  </a:lnTo>
                  <a:lnTo>
                    <a:pt x="72060" y="27"/>
                  </a:lnTo>
                  <a:lnTo>
                    <a:pt x="67010" y="0"/>
                  </a:lnTo>
                  <a:lnTo>
                    <a:pt x="65522" y="1054"/>
                  </a:lnTo>
                  <a:lnTo>
                    <a:pt x="64529" y="2816"/>
                  </a:lnTo>
                  <a:lnTo>
                    <a:pt x="61748" y="16236"/>
                  </a:lnTo>
                  <a:lnTo>
                    <a:pt x="56076" y="25499"/>
                  </a:lnTo>
                  <a:lnTo>
                    <a:pt x="52868" y="34947"/>
                  </a:lnTo>
                  <a:lnTo>
                    <a:pt x="39882" y="55850"/>
                  </a:lnTo>
                  <a:lnTo>
                    <a:pt x="33021" y="78678"/>
                  </a:lnTo>
                  <a:lnTo>
                    <a:pt x="21225" y="91978"/>
                  </a:lnTo>
                  <a:lnTo>
                    <a:pt x="6441" y="129873"/>
                  </a:lnTo>
                  <a:lnTo>
                    <a:pt x="5860" y="136384"/>
                  </a:lnTo>
                  <a:lnTo>
                    <a:pt x="4647" y="138544"/>
                  </a:lnTo>
                  <a:lnTo>
                    <a:pt x="2780" y="139984"/>
                  </a:lnTo>
                  <a:lnTo>
                    <a:pt x="476" y="140944"/>
                  </a:lnTo>
                  <a:lnTo>
                    <a:pt x="0" y="142642"/>
                  </a:lnTo>
                  <a:lnTo>
                    <a:pt x="739" y="144833"/>
                  </a:lnTo>
                  <a:lnTo>
                    <a:pt x="5122" y="151947"/>
                  </a:lnTo>
                  <a:lnTo>
                    <a:pt x="5395" y="1428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5" name="SMARTInkShape-1526"/>
            <p:cNvSpPr/>
            <p:nvPr>
              <p:custDataLst>
                <p:tags r:id="rId114"/>
              </p:custDataLst>
            </p:nvPr>
          </p:nvSpPr>
          <p:spPr>
            <a:xfrm>
              <a:off x="5791245" y="4429159"/>
              <a:ext cx="190456" cy="47592"/>
            </a:xfrm>
            <a:custGeom>
              <a:avLst/>
              <a:gdLst/>
              <a:ahLst/>
              <a:cxnLst/>
              <a:rect l="0" t="0" r="0" b="0"/>
              <a:pathLst>
                <a:path w="190456" h="47592">
                  <a:moveTo>
                    <a:pt x="47580" y="38066"/>
                  </a:moveTo>
                  <a:lnTo>
                    <a:pt x="47580" y="38066"/>
                  </a:lnTo>
                  <a:lnTo>
                    <a:pt x="42524" y="33009"/>
                  </a:lnTo>
                  <a:lnTo>
                    <a:pt x="37219" y="30527"/>
                  </a:lnTo>
                  <a:lnTo>
                    <a:pt x="25190" y="28933"/>
                  </a:lnTo>
                  <a:lnTo>
                    <a:pt x="23128" y="27745"/>
                  </a:lnTo>
                  <a:lnTo>
                    <a:pt x="21754" y="25893"/>
                  </a:lnTo>
                  <a:lnTo>
                    <a:pt x="20838" y="23601"/>
                  </a:lnTo>
                  <a:lnTo>
                    <a:pt x="19168" y="22073"/>
                  </a:lnTo>
                  <a:lnTo>
                    <a:pt x="8885" y="16798"/>
                  </a:lnTo>
                  <a:lnTo>
                    <a:pt x="0" y="9529"/>
                  </a:lnTo>
                  <a:lnTo>
                    <a:pt x="5025" y="4446"/>
                  </a:lnTo>
                  <a:lnTo>
                    <a:pt x="10322" y="1957"/>
                  </a:lnTo>
                  <a:lnTo>
                    <a:pt x="54502" y="0"/>
                  </a:lnTo>
                  <a:lnTo>
                    <a:pt x="88577" y="2793"/>
                  </a:lnTo>
                  <a:lnTo>
                    <a:pt x="132723" y="8903"/>
                  </a:lnTo>
                  <a:lnTo>
                    <a:pt x="144688" y="10288"/>
                  </a:lnTo>
                  <a:lnTo>
                    <a:pt x="174382" y="25715"/>
                  </a:lnTo>
                  <a:lnTo>
                    <a:pt x="182605" y="31871"/>
                  </a:lnTo>
                  <a:lnTo>
                    <a:pt x="186966" y="38135"/>
                  </a:lnTo>
                  <a:lnTo>
                    <a:pt x="190455" y="475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6" name="SMARTInkShape-1527"/>
            <p:cNvSpPr/>
            <p:nvPr>
              <p:custDataLst>
                <p:tags r:id="rId115"/>
              </p:custDataLst>
            </p:nvPr>
          </p:nvSpPr>
          <p:spPr>
            <a:xfrm>
              <a:off x="5686552" y="4724400"/>
              <a:ext cx="199899" cy="19048"/>
            </a:xfrm>
            <a:custGeom>
              <a:avLst/>
              <a:gdLst/>
              <a:ahLst/>
              <a:cxnLst/>
              <a:rect l="0" t="0" r="0" b="0"/>
              <a:pathLst>
                <a:path w="199899" h="19048">
                  <a:moveTo>
                    <a:pt x="37973" y="0"/>
                  </a:moveTo>
                  <a:lnTo>
                    <a:pt x="37973" y="0"/>
                  </a:lnTo>
                  <a:lnTo>
                    <a:pt x="32917" y="5057"/>
                  </a:lnTo>
                  <a:lnTo>
                    <a:pt x="27612" y="7539"/>
                  </a:lnTo>
                  <a:lnTo>
                    <a:pt x="20640" y="9133"/>
                  </a:lnTo>
                  <a:lnTo>
                    <a:pt x="10872" y="17692"/>
                  </a:lnTo>
                  <a:lnTo>
                    <a:pt x="0" y="19039"/>
                  </a:lnTo>
                  <a:lnTo>
                    <a:pt x="4967" y="19047"/>
                  </a:lnTo>
                  <a:lnTo>
                    <a:pt x="10251" y="16227"/>
                  </a:lnTo>
                  <a:lnTo>
                    <a:pt x="16127" y="12503"/>
                  </a:lnTo>
                  <a:lnTo>
                    <a:pt x="28523" y="10113"/>
                  </a:lnTo>
                  <a:lnTo>
                    <a:pt x="73501" y="9541"/>
                  </a:lnTo>
                  <a:lnTo>
                    <a:pt x="117619" y="9525"/>
                  </a:lnTo>
                  <a:lnTo>
                    <a:pt x="163101" y="9525"/>
                  </a:lnTo>
                  <a:lnTo>
                    <a:pt x="199898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7" name="SMARTInkShape-1528"/>
            <p:cNvSpPr/>
            <p:nvPr>
              <p:custDataLst>
                <p:tags r:id="rId116"/>
              </p:custDataLst>
            </p:nvPr>
          </p:nvSpPr>
          <p:spPr>
            <a:xfrm>
              <a:off x="5972733" y="4623740"/>
              <a:ext cx="142199" cy="167286"/>
            </a:xfrm>
            <a:custGeom>
              <a:avLst/>
              <a:gdLst/>
              <a:ahLst/>
              <a:cxnLst/>
              <a:rect l="0" t="0" r="0" b="0"/>
              <a:pathLst>
                <a:path w="142199" h="167286">
                  <a:moveTo>
                    <a:pt x="123267" y="14935"/>
                  </a:moveTo>
                  <a:lnTo>
                    <a:pt x="123267" y="14935"/>
                  </a:lnTo>
                  <a:lnTo>
                    <a:pt x="137732" y="470"/>
                  </a:lnTo>
                  <a:lnTo>
                    <a:pt x="139261" y="0"/>
                  </a:lnTo>
                  <a:lnTo>
                    <a:pt x="140280" y="745"/>
                  </a:lnTo>
                  <a:lnTo>
                    <a:pt x="142198" y="5137"/>
                  </a:lnTo>
                  <a:lnTo>
                    <a:pt x="134105" y="5386"/>
                  </a:lnTo>
                  <a:lnTo>
                    <a:pt x="110136" y="28076"/>
                  </a:lnTo>
                  <a:lnTo>
                    <a:pt x="96723" y="46968"/>
                  </a:lnTo>
                  <a:lnTo>
                    <a:pt x="77611" y="64811"/>
                  </a:lnTo>
                  <a:lnTo>
                    <a:pt x="69109" y="75202"/>
                  </a:lnTo>
                  <a:lnTo>
                    <a:pt x="49226" y="93318"/>
                  </a:lnTo>
                  <a:lnTo>
                    <a:pt x="15354" y="140484"/>
                  </a:lnTo>
                  <a:lnTo>
                    <a:pt x="3682" y="154348"/>
                  </a:lnTo>
                  <a:lnTo>
                    <a:pt x="0" y="165416"/>
                  </a:lnTo>
                  <a:lnTo>
                    <a:pt x="873" y="166055"/>
                  </a:lnTo>
                  <a:lnTo>
                    <a:pt x="9176" y="167223"/>
                  </a:lnTo>
                  <a:lnTo>
                    <a:pt x="13645" y="167285"/>
                  </a:lnTo>
                  <a:lnTo>
                    <a:pt x="19160" y="164491"/>
                  </a:lnTo>
                  <a:lnTo>
                    <a:pt x="22112" y="162264"/>
                  </a:lnTo>
                  <a:lnTo>
                    <a:pt x="25392" y="156967"/>
                  </a:lnTo>
                  <a:lnTo>
                    <a:pt x="28017" y="14828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8" name="SMARTInkShape-1529"/>
            <p:cNvSpPr/>
            <p:nvPr>
              <p:custDataLst>
                <p:tags r:id="rId117"/>
              </p:custDataLst>
            </p:nvPr>
          </p:nvSpPr>
          <p:spPr>
            <a:xfrm>
              <a:off x="6096395" y="4629153"/>
              <a:ext cx="46836" cy="161923"/>
            </a:xfrm>
            <a:custGeom>
              <a:avLst/>
              <a:gdLst/>
              <a:ahLst/>
              <a:cxnLst/>
              <a:rect l="0" t="0" r="0" b="0"/>
              <a:pathLst>
                <a:path w="46836" h="161923">
                  <a:moveTo>
                    <a:pt x="28180" y="9522"/>
                  </a:moveTo>
                  <a:lnTo>
                    <a:pt x="28180" y="9522"/>
                  </a:lnTo>
                  <a:lnTo>
                    <a:pt x="33236" y="9522"/>
                  </a:lnTo>
                  <a:lnTo>
                    <a:pt x="34725" y="8464"/>
                  </a:lnTo>
                  <a:lnTo>
                    <a:pt x="35719" y="6700"/>
                  </a:lnTo>
                  <a:lnTo>
                    <a:pt x="37589" y="389"/>
                  </a:lnTo>
                  <a:lnTo>
                    <a:pt x="46835" y="7"/>
                  </a:lnTo>
                  <a:lnTo>
                    <a:pt x="42057" y="0"/>
                  </a:lnTo>
                  <a:lnTo>
                    <a:pt x="40606" y="1057"/>
                  </a:lnTo>
                  <a:lnTo>
                    <a:pt x="38087" y="8198"/>
                  </a:lnTo>
                  <a:lnTo>
                    <a:pt x="37818" y="14186"/>
                  </a:lnTo>
                  <a:lnTo>
                    <a:pt x="34933" y="19709"/>
                  </a:lnTo>
                  <a:lnTo>
                    <a:pt x="31181" y="25691"/>
                  </a:lnTo>
                  <a:lnTo>
                    <a:pt x="18557" y="62622"/>
                  </a:lnTo>
                  <a:lnTo>
                    <a:pt x="11305" y="76025"/>
                  </a:lnTo>
                  <a:lnTo>
                    <a:pt x="8157" y="101590"/>
                  </a:lnTo>
                  <a:lnTo>
                    <a:pt x="1608" y="114296"/>
                  </a:lnTo>
                  <a:lnTo>
                    <a:pt x="0" y="126997"/>
                  </a:lnTo>
                  <a:lnTo>
                    <a:pt x="927" y="129114"/>
                  </a:lnTo>
                  <a:lnTo>
                    <a:pt x="2602" y="130525"/>
                  </a:lnTo>
                  <a:lnTo>
                    <a:pt x="4778" y="131466"/>
                  </a:lnTo>
                  <a:lnTo>
                    <a:pt x="6229" y="133151"/>
                  </a:lnTo>
                  <a:lnTo>
                    <a:pt x="8748" y="141383"/>
                  </a:lnTo>
                  <a:lnTo>
                    <a:pt x="9130" y="1619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9" name="SMARTInkShape-1530"/>
            <p:cNvSpPr/>
            <p:nvPr>
              <p:custDataLst>
                <p:tags r:id="rId118"/>
              </p:custDataLst>
            </p:nvPr>
          </p:nvSpPr>
          <p:spPr>
            <a:xfrm>
              <a:off x="5991342" y="4752975"/>
              <a:ext cx="171334" cy="19051"/>
            </a:xfrm>
            <a:custGeom>
              <a:avLst/>
              <a:gdLst/>
              <a:ahLst/>
              <a:cxnLst/>
              <a:rect l="0" t="0" r="0" b="0"/>
              <a:pathLst>
                <a:path w="171334" h="19051">
                  <a:moveTo>
                    <a:pt x="57033" y="19050"/>
                  </a:moveTo>
                  <a:lnTo>
                    <a:pt x="57033" y="19050"/>
                  </a:lnTo>
                  <a:lnTo>
                    <a:pt x="48832" y="10849"/>
                  </a:lnTo>
                  <a:lnTo>
                    <a:pt x="42844" y="9917"/>
                  </a:lnTo>
                  <a:lnTo>
                    <a:pt x="41223" y="8729"/>
                  </a:lnTo>
                  <a:lnTo>
                    <a:pt x="39423" y="4585"/>
                  </a:lnTo>
                  <a:lnTo>
                    <a:pt x="37885" y="3057"/>
                  </a:lnTo>
                  <a:lnTo>
                    <a:pt x="33353" y="1358"/>
                  </a:lnTo>
                  <a:lnTo>
                    <a:pt x="1218" y="0"/>
                  </a:lnTo>
                  <a:lnTo>
                    <a:pt x="773" y="1058"/>
                  </a:lnTo>
                  <a:lnTo>
                    <a:pt x="0" y="8201"/>
                  </a:lnTo>
                  <a:lnTo>
                    <a:pt x="1019" y="8642"/>
                  </a:lnTo>
                  <a:lnTo>
                    <a:pt x="47528" y="9525"/>
                  </a:lnTo>
                  <a:lnTo>
                    <a:pt x="95133" y="9525"/>
                  </a:lnTo>
                  <a:lnTo>
                    <a:pt x="126883" y="9525"/>
                  </a:lnTo>
                  <a:lnTo>
                    <a:pt x="133233" y="6703"/>
                  </a:lnTo>
                  <a:lnTo>
                    <a:pt x="140877" y="1324"/>
                  </a:lnTo>
                  <a:lnTo>
                    <a:pt x="149991" y="262"/>
                  </a:lnTo>
                  <a:lnTo>
                    <a:pt x="171295" y="0"/>
                  </a:lnTo>
                  <a:lnTo>
                    <a:pt x="171333" y="19050"/>
                  </a:lnTo>
                  <a:lnTo>
                    <a:pt x="161808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55" name="SMARTInkShape-Group263"/>
          <p:cNvGrpSpPr/>
          <p:nvPr/>
        </p:nvGrpSpPr>
        <p:grpSpPr>
          <a:xfrm>
            <a:off x="6791325" y="4600578"/>
            <a:ext cx="2019301" cy="1028698"/>
            <a:chOff x="6791325" y="4600578"/>
            <a:chExt cx="2019301" cy="1028698"/>
          </a:xfrm>
        </p:grpSpPr>
        <p:sp>
          <p:nvSpPr>
            <p:cNvPr id="6231" name="SMARTInkShape-1531"/>
            <p:cNvSpPr/>
            <p:nvPr>
              <p:custDataLst>
                <p:tags r:id="rId84"/>
              </p:custDataLst>
            </p:nvPr>
          </p:nvSpPr>
          <p:spPr>
            <a:xfrm>
              <a:off x="6791325" y="5029236"/>
              <a:ext cx="323851" cy="19015"/>
            </a:xfrm>
            <a:custGeom>
              <a:avLst/>
              <a:gdLst/>
              <a:ahLst/>
              <a:cxnLst/>
              <a:rect l="0" t="0" r="0" b="0"/>
              <a:pathLst>
                <a:path w="323851" h="19015">
                  <a:moveTo>
                    <a:pt x="19050" y="9489"/>
                  </a:moveTo>
                  <a:lnTo>
                    <a:pt x="19050" y="9489"/>
                  </a:lnTo>
                  <a:lnTo>
                    <a:pt x="0" y="9489"/>
                  </a:lnTo>
                  <a:lnTo>
                    <a:pt x="5056" y="9489"/>
                  </a:lnTo>
                  <a:lnTo>
                    <a:pt x="6545" y="10547"/>
                  </a:lnTo>
                  <a:lnTo>
                    <a:pt x="7538" y="12311"/>
                  </a:lnTo>
                  <a:lnTo>
                    <a:pt x="8200" y="14545"/>
                  </a:lnTo>
                  <a:lnTo>
                    <a:pt x="9701" y="16034"/>
                  </a:lnTo>
                  <a:lnTo>
                    <a:pt x="17610" y="18622"/>
                  </a:lnTo>
                  <a:lnTo>
                    <a:pt x="61402" y="19007"/>
                  </a:lnTo>
                  <a:lnTo>
                    <a:pt x="79694" y="17954"/>
                  </a:lnTo>
                  <a:lnTo>
                    <a:pt x="124049" y="10372"/>
                  </a:lnTo>
                  <a:lnTo>
                    <a:pt x="163417" y="4549"/>
                  </a:lnTo>
                  <a:lnTo>
                    <a:pt x="206925" y="568"/>
                  </a:lnTo>
                  <a:lnTo>
                    <a:pt x="253846" y="0"/>
                  </a:lnTo>
                  <a:lnTo>
                    <a:pt x="297255" y="8902"/>
                  </a:lnTo>
                  <a:lnTo>
                    <a:pt x="307797" y="10287"/>
                  </a:lnTo>
                  <a:lnTo>
                    <a:pt x="323850" y="19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2" name="SMARTInkShape-1532"/>
            <p:cNvSpPr/>
            <p:nvPr>
              <p:custDataLst>
                <p:tags r:id="rId85"/>
              </p:custDataLst>
            </p:nvPr>
          </p:nvSpPr>
          <p:spPr>
            <a:xfrm>
              <a:off x="7143750" y="4943867"/>
              <a:ext cx="485776" cy="199634"/>
            </a:xfrm>
            <a:custGeom>
              <a:avLst/>
              <a:gdLst/>
              <a:ahLst/>
              <a:cxnLst/>
              <a:rect l="0" t="0" r="0" b="0"/>
              <a:pathLst>
                <a:path w="485776" h="199634">
                  <a:moveTo>
                    <a:pt x="19050" y="18658"/>
                  </a:moveTo>
                  <a:lnTo>
                    <a:pt x="19050" y="18658"/>
                  </a:lnTo>
                  <a:lnTo>
                    <a:pt x="9916" y="9525"/>
                  </a:lnTo>
                  <a:lnTo>
                    <a:pt x="3" y="9133"/>
                  </a:lnTo>
                  <a:lnTo>
                    <a:pt x="0" y="0"/>
                  </a:lnTo>
                  <a:lnTo>
                    <a:pt x="0" y="45202"/>
                  </a:lnTo>
                  <a:lnTo>
                    <a:pt x="0" y="92699"/>
                  </a:lnTo>
                  <a:lnTo>
                    <a:pt x="0" y="139022"/>
                  </a:lnTo>
                  <a:lnTo>
                    <a:pt x="0" y="184965"/>
                  </a:lnTo>
                  <a:lnTo>
                    <a:pt x="0" y="188584"/>
                  </a:lnTo>
                  <a:lnTo>
                    <a:pt x="9410" y="199505"/>
                  </a:lnTo>
                  <a:lnTo>
                    <a:pt x="33515" y="199633"/>
                  </a:lnTo>
                  <a:lnTo>
                    <a:pt x="35043" y="198575"/>
                  </a:lnTo>
                  <a:lnTo>
                    <a:pt x="36062" y="196811"/>
                  </a:lnTo>
                  <a:lnTo>
                    <a:pt x="36741" y="194577"/>
                  </a:lnTo>
                  <a:lnTo>
                    <a:pt x="38253" y="193088"/>
                  </a:lnTo>
                  <a:lnTo>
                    <a:pt x="46182" y="190500"/>
                  </a:lnTo>
                  <a:lnTo>
                    <a:pt x="92056" y="190108"/>
                  </a:lnTo>
                  <a:lnTo>
                    <a:pt x="119952" y="181466"/>
                  </a:lnTo>
                  <a:lnTo>
                    <a:pt x="166349" y="180590"/>
                  </a:lnTo>
                  <a:lnTo>
                    <a:pt x="197822" y="179525"/>
                  </a:lnTo>
                  <a:lnTo>
                    <a:pt x="241746" y="171941"/>
                  </a:lnTo>
                  <a:lnTo>
                    <a:pt x="289047" y="171136"/>
                  </a:lnTo>
                  <a:lnTo>
                    <a:pt x="335585" y="171065"/>
                  </a:lnTo>
                  <a:lnTo>
                    <a:pt x="380943" y="171058"/>
                  </a:lnTo>
                  <a:lnTo>
                    <a:pt x="427787" y="171058"/>
                  </a:lnTo>
                  <a:lnTo>
                    <a:pt x="459001" y="171058"/>
                  </a:lnTo>
                  <a:lnTo>
                    <a:pt x="466115" y="168236"/>
                  </a:lnTo>
                  <a:lnTo>
                    <a:pt x="472804" y="164513"/>
                  </a:lnTo>
                  <a:lnTo>
                    <a:pt x="485775" y="161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3" name="SMARTInkShape-1533"/>
            <p:cNvSpPr/>
            <p:nvPr>
              <p:custDataLst>
                <p:tags r:id="rId86"/>
              </p:custDataLst>
            </p:nvPr>
          </p:nvSpPr>
          <p:spPr>
            <a:xfrm>
              <a:off x="7162834" y="4914900"/>
              <a:ext cx="514317" cy="200026"/>
            </a:xfrm>
            <a:custGeom>
              <a:avLst/>
              <a:gdLst/>
              <a:ahLst/>
              <a:cxnLst/>
              <a:rect l="0" t="0" r="0" b="0"/>
              <a:pathLst>
                <a:path w="514317" h="200026">
                  <a:moveTo>
                    <a:pt x="28541" y="57150"/>
                  </a:moveTo>
                  <a:lnTo>
                    <a:pt x="28541" y="57150"/>
                  </a:lnTo>
                  <a:lnTo>
                    <a:pt x="28541" y="47741"/>
                  </a:lnTo>
                  <a:lnTo>
                    <a:pt x="19407" y="38495"/>
                  </a:lnTo>
                  <a:lnTo>
                    <a:pt x="0" y="38100"/>
                  </a:lnTo>
                  <a:lnTo>
                    <a:pt x="14156" y="38100"/>
                  </a:lnTo>
                  <a:lnTo>
                    <a:pt x="19679" y="35278"/>
                  </a:lnTo>
                  <a:lnTo>
                    <a:pt x="22633" y="33044"/>
                  </a:lnTo>
                  <a:lnTo>
                    <a:pt x="31559" y="30561"/>
                  </a:lnTo>
                  <a:lnTo>
                    <a:pt x="76833" y="28627"/>
                  </a:lnTo>
                  <a:lnTo>
                    <a:pt x="121504" y="28577"/>
                  </a:lnTo>
                  <a:lnTo>
                    <a:pt x="164447" y="28575"/>
                  </a:lnTo>
                  <a:lnTo>
                    <a:pt x="210716" y="28575"/>
                  </a:lnTo>
                  <a:lnTo>
                    <a:pt x="252243" y="28575"/>
                  </a:lnTo>
                  <a:lnTo>
                    <a:pt x="295851" y="28575"/>
                  </a:lnTo>
                  <a:lnTo>
                    <a:pt x="323997" y="25753"/>
                  </a:lnTo>
                  <a:lnTo>
                    <a:pt x="371465" y="19933"/>
                  </a:lnTo>
                  <a:lnTo>
                    <a:pt x="406723" y="16402"/>
                  </a:lnTo>
                  <a:lnTo>
                    <a:pt x="439861" y="10431"/>
                  </a:lnTo>
                  <a:lnTo>
                    <a:pt x="469658" y="8546"/>
                  </a:lnTo>
                  <a:lnTo>
                    <a:pt x="488470" y="1334"/>
                  </a:lnTo>
                  <a:lnTo>
                    <a:pt x="514316" y="0"/>
                  </a:lnTo>
                  <a:lnTo>
                    <a:pt x="504906" y="0"/>
                  </a:lnTo>
                  <a:lnTo>
                    <a:pt x="504791" y="44481"/>
                  </a:lnTo>
                  <a:lnTo>
                    <a:pt x="504791" y="87576"/>
                  </a:lnTo>
                  <a:lnTo>
                    <a:pt x="503733" y="107885"/>
                  </a:lnTo>
                  <a:lnTo>
                    <a:pt x="493031" y="133160"/>
                  </a:lnTo>
                  <a:lnTo>
                    <a:pt x="488982" y="139615"/>
                  </a:lnTo>
                  <a:lnTo>
                    <a:pt x="486701" y="150259"/>
                  </a:lnTo>
                  <a:lnTo>
                    <a:pt x="485745" y="188976"/>
                  </a:lnTo>
                  <a:lnTo>
                    <a:pt x="493942" y="198568"/>
                  </a:lnTo>
                  <a:lnTo>
                    <a:pt x="497501" y="199377"/>
                  </a:lnTo>
                  <a:lnTo>
                    <a:pt x="51431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4" name="SMARTInkShape-1534"/>
            <p:cNvSpPr/>
            <p:nvPr>
              <p:custDataLst>
                <p:tags r:id="rId87"/>
              </p:custDataLst>
            </p:nvPr>
          </p:nvSpPr>
          <p:spPr>
            <a:xfrm>
              <a:off x="7296590" y="4600578"/>
              <a:ext cx="75761" cy="227108"/>
            </a:xfrm>
            <a:custGeom>
              <a:avLst/>
              <a:gdLst/>
              <a:ahLst/>
              <a:cxnLst/>
              <a:rect l="0" t="0" r="0" b="0"/>
              <a:pathLst>
                <a:path w="75761" h="227108">
                  <a:moveTo>
                    <a:pt x="75760" y="19047"/>
                  </a:moveTo>
                  <a:lnTo>
                    <a:pt x="75760" y="19047"/>
                  </a:lnTo>
                  <a:lnTo>
                    <a:pt x="75760" y="4582"/>
                  </a:lnTo>
                  <a:lnTo>
                    <a:pt x="74702" y="3054"/>
                  </a:lnTo>
                  <a:lnTo>
                    <a:pt x="72938" y="2034"/>
                  </a:lnTo>
                  <a:lnTo>
                    <a:pt x="66245" y="0"/>
                  </a:lnTo>
                  <a:lnTo>
                    <a:pt x="65177" y="41555"/>
                  </a:lnTo>
                  <a:lnTo>
                    <a:pt x="58695" y="59398"/>
                  </a:lnTo>
                  <a:lnTo>
                    <a:pt x="54475" y="76864"/>
                  </a:lnTo>
                  <a:lnTo>
                    <a:pt x="37768" y="120477"/>
                  </a:lnTo>
                  <a:lnTo>
                    <a:pt x="18430" y="162098"/>
                  </a:lnTo>
                  <a:lnTo>
                    <a:pt x="11854" y="178202"/>
                  </a:lnTo>
                  <a:lnTo>
                    <a:pt x="9258" y="186091"/>
                  </a:lnTo>
                  <a:lnTo>
                    <a:pt x="1789" y="199779"/>
                  </a:lnTo>
                  <a:lnTo>
                    <a:pt x="0" y="212674"/>
                  </a:lnTo>
                  <a:lnTo>
                    <a:pt x="913" y="214807"/>
                  </a:lnTo>
                  <a:lnTo>
                    <a:pt x="2578" y="216228"/>
                  </a:lnTo>
                  <a:lnTo>
                    <a:pt x="4747" y="217176"/>
                  </a:lnTo>
                  <a:lnTo>
                    <a:pt x="6193" y="218866"/>
                  </a:lnTo>
                  <a:lnTo>
                    <a:pt x="7801" y="223567"/>
                  </a:lnTo>
                  <a:lnTo>
                    <a:pt x="9287" y="225244"/>
                  </a:lnTo>
                  <a:lnTo>
                    <a:pt x="13761" y="227107"/>
                  </a:lnTo>
                  <a:lnTo>
                    <a:pt x="15377" y="226545"/>
                  </a:lnTo>
                  <a:lnTo>
                    <a:pt x="16455" y="225112"/>
                  </a:lnTo>
                  <a:lnTo>
                    <a:pt x="17174" y="223099"/>
                  </a:lnTo>
                  <a:lnTo>
                    <a:pt x="18712" y="221757"/>
                  </a:lnTo>
                  <a:lnTo>
                    <a:pt x="28135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5" name="SMARTInkShape-1535"/>
            <p:cNvSpPr/>
            <p:nvPr>
              <p:custDataLst>
                <p:tags r:id="rId88"/>
              </p:custDataLst>
            </p:nvPr>
          </p:nvSpPr>
          <p:spPr>
            <a:xfrm>
              <a:off x="7334254" y="4614137"/>
              <a:ext cx="161882" cy="176939"/>
            </a:xfrm>
            <a:custGeom>
              <a:avLst/>
              <a:gdLst/>
              <a:ahLst/>
              <a:cxnLst/>
              <a:rect l="0" t="0" r="0" b="0"/>
              <a:pathLst>
                <a:path w="161882" h="176939">
                  <a:moveTo>
                    <a:pt x="57146" y="43588"/>
                  </a:moveTo>
                  <a:lnTo>
                    <a:pt x="57146" y="43588"/>
                  </a:lnTo>
                  <a:lnTo>
                    <a:pt x="52090" y="38531"/>
                  </a:lnTo>
                  <a:lnTo>
                    <a:pt x="49606" y="33227"/>
                  </a:lnTo>
                  <a:lnTo>
                    <a:pt x="48945" y="30331"/>
                  </a:lnTo>
                  <a:lnTo>
                    <a:pt x="47445" y="28400"/>
                  </a:lnTo>
                  <a:lnTo>
                    <a:pt x="42956" y="26255"/>
                  </a:lnTo>
                  <a:lnTo>
                    <a:pt x="34479" y="25046"/>
                  </a:lnTo>
                  <a:lnTo>
                    <a:pt x="32510" y="23819"/>
                  </a:lnTo>
                  <a:lnTo>
                    <a:pt x="31197" y="21942"/>
                  </a:lnTo>
                  <a:lnTo>
                    <a:pt x="29090" y="16382"/>
                  </a:lnTo>
                  <a:lnTo>
                    <a:pt x="19166" y="5615"/>
                  </a:lnTo>
                  <a:lnTo>
                    <a:pt x="9916" y="5491"/>
                  </a:lnTo>
                  <a:lnTo>
                    <a:pt x="14695" y="432"/>
                  </a:lnTo>
                  <a:lnTo>
                    <a:pt x="16145" y="0"/>
                  </a:lnTo>
                  <a:lnTo>
                    <a:pt x="17112" y="772"/>
                  </a:lnTo>
                  <a:lnTo>
                    <a:pt x="17757" y="2344"/>
                  </a:lnTo>
                  <a:lnTo>
                    <a:pt x="19244" y="3392"/>
                  </a:lnTo>
                  <a:lnTo>
                    <a:pt x="26395" y="4867"/>
                  </a:lnTo>
                  <a:lnTo>
                    <a:pt x="71109" y="5483"/>
                  </a:lnTo>
                  <a:lnTo>
                    <a:pt x="107438" y="5488"/>
                  </a:lnTo>
                  <a:lnTo>
                    <a:pt x="145641" y="14621"/>
                  </a:lnTo>
                  <a:lnTo>
                    <a:pt x="147893" y="15809"/>
                  </a:lnTo>
                  <a:lnTo>
                    <a:pt x="149394" y="17661"/>
                  </a:lnTo>
                  <a:lnTo>
                    <a:pt x="150395" y="19953"/>
                  </a:lnTo>
                  <a:lnTo>
                    <a:pt x="152121" y="21481"/>
                  </a:lnTo>
                  <a:lnTo>
                    <a:pt x="160421" y="24135"/>
                  </a:lnTo>
                  <a:lnTo>
                    <a:pt x="161254" y="27181"/>
                  </a:lnTo>
                  <a:lnTo>
                    <a:pt x="161881" y="38717"/>
                  </a:lnTo>
                  <a:lnTo>
                    <a:pt x="160837" y="40341"/>
                  </a:lnTo>
                  <a:lnTo>
                    <a:pt x="159082" y="41423"/>
                  </a:lnTo>
                  <a:lnTo>
                    <a:pt x="156853" y="42145"/>
                  </a:lnTo>
                  <a:lnTo>
                    <a:pt x="155367" y="43684"/>
                  </a:lnTo>
                  <a:lnTo>
                    <a:pt x="150160" y="53759"/>
                  </a:lnTo>
                  <a:lnTo>
                    <a:pt x="147730" y="56719"/>
                  </a:lnTo>
                  <a:lnTo>
                    <a:pt x="142208" y="60007"/>
                  </a:lnTo>
                  <a:lnTo>
                    <a:pt x="136227" y="62527"/>
                  </a:lnTo>
                  <a:lnTo>
                    <a:pt x="110899" y="77724"/>
                  </a:lnTo>
                  <a:lnTo>
                    <a:pt x="82609" y="88945"/>
                  </a:lnTo>
                  <a:lnTo>
                    <a:pt x="69747" y="96773"/>
                  </a:lnTo>
                  <a:lnTo>
                    <a:pt x="49797" y="102777"/>
                  </a:lnTo>
                  <a:lnTo>
                    <a:pt x="42238" y="106936"/>
                  </a:lnTo>
                  <a:lnTo>
                    <a:pt x="32032" y="110336"/>
                  </a:lnTo>
                  <a:lnTo>
                    <a:pt x="22305" y="116517"/>
                  </a:lnTo>
                  <a:lnTo>
                    <a:pt x="12722" y="118819"/>
                  </a:lnTo>
                  <a:lnTo>
                    <a:pt x="6358" y="119357"/>
                  </a:lnTo>
                  <a:lnTo>
                    <a:pt x="4237" y="120559"/>
                  </a:lnTo>
                  <a:lnTo>
                    <a:pt x="2823" y="122419"/>
                  </a:lnTo>
                  <a:lnTo>
                    <a:pt x="45" y="129194"/>
                  </a:lnTo>
                  <a:lnTo>
                    <a:pt x="0" y="137504"/>
                  </a:lnTo>
                  <a:lnTo>
                    <a:pt x="1057" y="137948"/>
                  </a:lnTo>
                  <a:lnTo>
                    <a:pt x="5053" y="138442"/>
                  </a:lnTo>
                  <a:lnTo>
                    <a:pt x="10357" y="141484"/>
                  </a:lnTo>
                  <a:lnTo>
                    <a:pt x="16242" y="145306"/>
                  </a:lnTo>
                  <a:lnTo>
                    <a:pt x="25506" y="148515"/>
                  </a:lnTo>
                  <a:lnTo>
                    <a:pt x="34954" y="154641"/>
                  </a:lnTo>
                  <a:lnTo>
                    <a:pt x="44455" y="157984"/>
                  </a:lnTo>
                  <a:lnTo>
                    <a:pt x="55032" y="164149"/>
                  </a:lnTo>
                  <a:lnTo>
                    <a:pt x="70043" y="167504"/>
                  </a:lnTo>
                  <a:lnTo>
                    <a:pt x="85133" y="174761"/>
                  </a:lnTo>
                  <a:lnTo>
                    <a:pt x="114296" y="1769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6" name="SMARTInkShape-1536"/>
            <p:cNvSpPr/>
            <p:nvPr>
              <p:custDataLst>
                <p:tags r:id="rId89"/>
              </p:custDataLst>
            </p:nvPr>
          </p:nvSpPr>
          <p:spPr>
            <a:xfrm>
              <a:off x="7467600" y="4714911"/>
              <a:ext cx="76167" cy="152365"/>
            </a:xfrm>
            <a:custGeom>
              <a:avLst/>
              <a:gdLst/>
              <a:ahLst/>
              <a:cxnLst/>
              <a:rect l="0" t="0" r="0" b="0"/>
              <a:pathLst>
                <a:path w="76167" h="152365">
                  <a:moveTo>
                    <a:pt x="57150" y="28539"/>
                  </a:moveTo>
                  <a:lnTo>
                    <a:pt x="57150" y="28539"/>
                  </a:lnTo>
                  <a:lnTo>
                    <a:pt x="57150" y="23482"/>
                  </a:lnTo>
                  <a:lnTo>
                    <a:pt x="58208" y="21993"/>
                  </a:lnTo>
                  <a:lnTo>
                    <a:pt x="59972" y="21000"/>
                  </a:lnTo>
                  <a:lnTo>
                    <a:pt x="65351" y="19406"/>
                  </a:lnTo>
                  <a:lnTo>
                    <a:pt x="66087" y="16366"/>
                  </a:lnTo>
                  <a:lnTo>
                    <a:pt x="66641" y="9892"/>
                  </a:lnTo>
                  <a:lnTo>
                    <a:pt x="76166" y="0"/>
                  </a:lnTo>
                  <a:lnTo>
                    <a:pt x="67997" y="8168"/>
                  </a:lnTo>
                  <a:lnTo>
                    <a:pt x="65877" y="16832"/>
                  </a:lnTo>
                  <a:lnTo>
                    <a:pt x="60206" y="25658"/>
                  </a:lnTo>
                  <a:lnTo>
                    <a:pt x="56997" y="34976"/>
                  </a:lnTo>
                  <a:lnTo>
                    <a:pt x="50872" y="44440"/>
                  </a:lnTo>
                  <a:lnTo>
                    <a:pt x="47530" y="53946"/>
                  </a:lnTo>
                  <a:lnTo>
                    <a:pt x="41364" y="63466"/>
                  </a:lnTo>
                  <a:lnTo>
                    <a:pt x="29542" y="100681"/>
                  </a:lnTo>
                  <a:lnTo>
                    <a:pt x="29005" y="107522"/>
                  </a:lnTo>
                  <a:lnTo>
                    <a:pt x="25943" y="114089"/>
                  </a:lnTo>
                  <a:lnTo>
                    <a:pt x="20412" y="121873"/>
                  </a:lnTo>
                  <a:lnTo>
                    <a:pt x="19169" y="131822"/>
                  </a:lnTo>
                  <a:lnTo>
                    <a:pt x="19050" y="152328"/>
                  </a:lnTo>
                  <a:lnTo>
                    <a:pt x="9640" y="152364"/>
                  </a:lnTo>
                  <a:lnTo>
                    <a:pt x="9529" y="143231"/>
                  </a:lnTo>
                  <a:lnTo>
                    <a:pt x="0" y="142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7" name="SMARTInkShape-1537"/>
            <p:cNvSpPr/>
            <p:nvPr>
              <p:custDataLst>
                <p:tags r:id="rId90"/>
              </p:custDataLst>
            </p:nvPr>
          </p:nvSpPr>
          <p:spPr>
            <a:xfrm>
              <a:off x="7658100" y="5000625"/>
              <a:ext cx="342901" cy="28576"/>
            </a:xfrm>
            <a:custGeom>
              <a:avLst/>
              <a:gdLst/>
              <a:ahLst/>
              <a:cxnLst/>
              <a:rect l="0" t="0" r="0" b="0"/>
              <a:pathLst>
                <a:path w="342901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50"/>
                  </a:lnTo>
                  <a:lnTo>
                    <a:pt x="44534" y="19050"/>
                  </a:lnTo>
                  <a:lnTo>
                    <a:pt x="79573" y="17992"/>
                  </a:lnTo>
                  <a:lnTo>
                    <a:pt x="98033" y="10849"/>
                  </a:lnTo>
                  <a:lnTo>
                    <a:pt x="141178" y="9559"/>
                  </a:lnTo>
                  <a:lnTo>
                    <a:pt x="187755" y="9525"/>
                  </a:lnTo>
                  <a:lnTo>
                    <a:pt x="231869" y="9525"/>
                  </a:lnTo>
                  <a:lnTo>
                    <a:pt x="278206" y="9525"/>
                  </a:lnTo>
                  <a:lnTo>
                    <a:pt x="285308" y="9525"/>
                  </a:lnTo>
                  <a:lnTo>
                    <a:pt x="295239" y="34"/>
                  </a:lnTo>
                  <a:lnTo>
                    <a:pt x="304766" y="0"/>
                  </a:lnTo>
                  <a:lnTo>
                    <a:pt x="312998" y="8201"/>
                  </a:lnTo>
                  <a:lnTo>
                    <a:pt x="318988" y="9133"/>
                  </a:lnTo>
                  <a:lnTo>
                    <a:pt x="3429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8" name="SMARTInkShape-1538"/>
            <p:cNvSpPr/>
            <p:nvPr>
              <p:custDataLst>
                <p:tags r:id="rId91"/>
              </p:custDataLst>
            </p:nvPr>
          </p:nvSpPr>
          <p:spPr>
            <a:xfrm>
              <a:off x="8020455" y="4805009"/>
              <a:ext cx="437316" cy="357541"/>
            </a:xfrm>
            <a:custGeom>
              <a:avLst/>
              <a:gdLst/>
              <a:ahLst/>
              <a:cxnLst/>
              <a:rect l="0" t="0" r="0" b="0"/>
              <a:pathLst>
                <a:path w="437316" h="357541">
                  <a:moveTo>
                    <a:pt x="104370" y="81316"/>
                  </a:moveTo>
                  <a:lnTo>
                    <a:pt x="104370" y="81316"/>
                  </a:lnTo>
                  <a:lnTo>
                    <a:pt x="94960" y="81316"/>
                  </a:lnTo>
                  <a:lnTo>
                    <a:pt x="94845" y="71794"/>
                  </a:lnTo>
                  <a:lnTo>
                    <a:pt x="86644" y="71791"/>
                  </a:lnTo>
                  <a:lnTo>
                    <a:pt x="56513" y="97776"/>
                  </a:lnTo>
                  <a:lnTo>
                    <a:pt x="53416" y="98639"/>
                  </a:lnTo>
                  <a:lnTo>
                    <a:pt x="51351" y="100273"/>
                  </a:lnTo>
                  <a:lnTo>
                    <a:pt x="30816" y="128995"/>
                  </a:lnTo>
                  <a:lnTo>
                    <a:pt x="28287" y="135315"/>
                  </a:lnTo>
                  <a:lnTo>
                    <a:pt x="11764" y="157517"/>
                  </a:lnTo>
                  <a:lnTo>
                    <a:pt x="8409" y="173391"/>
                  </a:lnTo>
                  <a:lnTo>
                    <a:pt x="1650" y="186091"/>
                  </a:lnTo>
                  <a:lnTo>
                    <a:pt x="0" y="198791"/>
                  </a:lnTo>
                  <a:lnTo>
                    <a:pt x="2597" y="205141"/>
                  </a:lnTo>
                  <a:lnTo>
                    <a:pt x="6221" y="211491"/>
                  </a:lnTo>
                  <a:lnTo>
                    <a:pt x="8547" y="224191"/>
                  </a:lnTo>
                  <a:lnTo>
                    <a:pt x="9008" y="236891"/>
                  </a:lnTo>
                  <a:lnTo>
                    <a:pt x="11892" y="243241"/>
                  </a:lnTo>
                  <a:lnTo>
                    <a:pt x="15644" y="249591"/>
                  </a:lnTo>
                  <a:lnTo>
                    <a:pt x="18814" y="259116"/>
                  </a:lnTo>
                  <a:lnTo>
                    <a:pt x="24928" y="268641"/>
                  </a:lnTo>
                  <a:lnTo>
                    <a:pt x="27209" y="278166"/>
                  </a:lnTo>
                  <a:lnTo>
                    <a:pt x="27743" y="284516"/>
                  </a:lnTo>
                  <a:lnTo>
                    <a:pt x="30802" y="290866"/>
                  </a:lnTo>
                  <a:lnTo>
                    <a:pt x="41390" y="303566"/>
                  </a:lnTo>
                  <a:lnTo>
                    <a:pt x="47452" y="307094"/>
                  </a:lnTo>
                  <a:lnTo>
                    <a:pt x="53673" y="309720"/>
                  </a:lnTo>
                  <a:lnTo>
                    <a:pt x="85322" y="335720"/>
                  </a:lnTo>
                  <a:lnTo>
                    <a:pt x="91671" y="338318"/>
                  </a:lnTo>
                  <a:lnTo>
                    <a:pt x="101195" y="344672"/>
                  </a:lnTo>
                  <a:lnTo>
                    <a:pt x="110720" y="348083"/>
                  </a:lnTo>
                  <a:lnTo>
                    <a:pt x="121303" y="354268"/>
                  </a:lnTo>
                  <a:lnTo>
                    <a:pt x="168885" y="357484"/>
                  </a:lnTo>
                  <a:lnTo>
                    <a:pt x="216040" y="357540"/>
                  </a:lnTo>
                  <a:lnTo>
                    <a:pt x="224911" y="356482"/>
                  </a:lnTo>
                  <a:lnTo>
                    <a:pt x="272528" y="341731"/>
                  </a:lnTo>
                  <a:lnTo>
                    <a:pt x="288368" y="338393"/>
                  </a:lnTo>
                  <a:lnTo>
                    <a:pt x="303738" y="331141"/>
                  </a:lnTo>
                  <a:lnTo>
                    <a:pt x="338412" y="319350"/>
                  </a:lnTo>
                  <a:lnTo>
                    <a:pt x="358290" y="303279"/>
                  </a:lnTo>
                  <a:lnTo>
                    <a:pt x="383413" y="281324"/>
                  </a:lnTo>
                  <a:lnTo>
                    <a:pt x="401495" y="268638"/>
                  </a:lnTo>
                  <a:lnTo>
                    <a:pt x="405759" y="262290"/>
                  </a:lnTo>
                  <a:lnTo>
                    <a:pt x="423299" y="216352"/>
                  </a:lnTo>
                  <a:lnTo>
                    <a:pt x="436293" y="174841"/>
                  </a:lnTo>
                  <a:lnTo>
                    <a:pt x="437315" y="159239"/>
                  </a:lnTo>
                  <a:lnTo>
                    <a:pt x="428020" y="117215"/>
                  </a:lnTo>
                  <a:lnTo>
                    <a:pt x="407126" y="69629"/>
                  </a:lnTo>
                  <a:lnTo>
                    <a:pt x="404632" y="64000"/>
                  </a:lnTo>
                  <a:lnTo>
                    <a:pt x="396217" y="54923"/>
                  </a:lnTo>
                  <a:lnTo>
                    <a:pt x="348720" y="17841"/>
                  </a:lnTo>
                  <a:lnTo>
                    <a:pt x="340676" y="11477"/>
                  </a:lnTo>
                  <a:lnTo>
                    <a:pt x="330751" y="7943"/>
                  </a:lnTo>
                  <a:lnTo>
                    <a:pt x="320342" y="5314"/>
                  </a:lnTo>
                  <a:lnTo>
                    <a:pt x="312188" y="618"/>
                  </a:lnTo>
                  <a:lnTo>
                    <a:pt x="307474" y="0"/>
                  </a:lnTo>
                  <a:lnTo>
                    <a:pt x="260842" y="7822"/>
                  </a:lnTo>
                  <a:lnTo>
                    <a:pt x="241748" y="15443"/>
                  </a:lnTo>
                  <a:lnTo>
                    <a:pt x="197491" y="46059"/>
                  </a:lnTo>
                  <a:lnTo>
                    <a:pt x="182761" y="63108"/>
                  </a:lnTo>
                  <a:lnTo>
                    <a:pt x="174136" y="74282"/>
                  </a:lnTo>
                  <a:lnTo>
                    <a:pt x="154172" y="92901"/>
                  </a:lnTo>
                  <a:lnTo>
                    <a:pt x="123477" y="140505"/>
                  </a:lnTo>
                  <a:lnTo>
                    <a:pt x="116734" y="155298"/>
                  </a:lnTo>
                  <a:lnTo>
                    <a:pt x="113895" y="1765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9" name="SMARTInkShape-1539"/>
            <p:cNvSpPr/>
            <p:nvPr>
              <p:custDataLst>
                <p:tags r:id="rId92"/>
              </p:custDataLst>
            </p:nvPr>
          </p:nvSpPr>
          <p:spPr>
            <a:xfrm>
              <a:off x="8143925" y="4914936"/>
              <a:ext cx="133301" cy="208022"/>
            </a:xfrm>
            <a:custGeom>
              <a:avLst/>
              <a:gdLst/>
              <a:ahLst/>
              <a:cxnLst/>
              <a:rect l="0" t="0" r="0" b="0"/>
              <a:pathLst>
                <a:path w="133301" h="208022">
                  <a:moveTo>
                    <a:pt x="123775" y="47589"/>
                  </a:moveTo>
                  <a:lnTo>
                    <a:pt x="123775" y="47589"/>
                  </a:lnTo>
                  <a:lnTo>
                    <a:pt x="123775" y="20465"/>
                  </a:lnTo>
                  <a:lnTo>
                    <a:pt x="132909" y="9919"/>
                  </a:lnTo>
                  <a:lnTo>
                    <a:pt x="133299" y="0"/>
                  </a:lnTo>
                  <a:lnTo>
                    <a:pt x="133300" y="8168"/>
                  </a:lnTo>
                  <a:lnTo>
                    <a:pt x="126754" y="16832"/>
                  </a:lnTo>
                  <a:lnTo>
                    <a:pt x="116432" y="41522"/>
                  </a:lnTo>
                  <a:lnTo>
                    <a:pt x="85657" y="87873"/>
                  </a:lnTo>
                  <a:lnTo>
                    <a:pt x="55248" y="130267"/>
                  </a:lnTo>
                  <a:lnTo>
                    <a:pt x="12934" y="176773"/>
                  </a:lnTo>
                  <a:lnTo>
                    <a:pt x="4268" y="186996"/>
                  </a:lnTo>
                  <a:lnTo>
                    <a:pt x="518" y="198069"/>
                  </a:lnTo>
                  <a:lnTo>
                    <a:pt x="0" y="208021"/>
                  </a:lnTo>
                  <a:lnTo>
                    <a:pt x="2794" y="206028"/>
                  </a:lnTo>
                  <a:lnTo>
                    <a:pt x="5021" y="204015"/>
                  </a:lnTo>
                  <a:lnTo>
                    <a:pt x="10318" y="201778"/>
                  </a:lnTo>
                  <a:lnTo>
                    <a:pt x="13211" y="201182"/>
                  </a:lnTo>
                  <a:lnTo>
                    <a:pt x="28525" y="1904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0" name="SMARTInkShape-1540"/>
            <p:cNvSpPr/>
            <p:nvPr>
              <p:custDataLst>
                <p:tags r:id="rId93"/>
              </p:custDataLst>
            </p:nvPr>
          </p:nvSpPr>
          <p:spPr>
            <a:xfrm>
              <a:off x="8267704" y="4924435"/>
              <a:ext cx="19047" cy="190491"/>
            </a:xfrm>
            <a:custGeom>
              <a:avLst/>
              <a:gdLst/>
              <a:ahLst/>
              <a:cxnLst/>
              <a:rect l="0" t="0" r="0" b="0"/>
              <a:pathLst>
                <a:path w="19047" h="190491">
                  <a:moveTo>
                    <a:pt x="19046" y="38090"/>
                  </a:moveTo>
                  <a:lnTo>
                    <a:pt x="19046" y="38090"/>
                  </a:lnTo>
                  <a:lnTo>
                    <a:pt x="19046" y="24833"/>
                  </a:lnTo>
                  <a:lnTo>
                    <a:pt x="17988" y="22902"/>
                  </a:lnTo>
                  <a:lnTo>
                    <a:pt x="16223" y="21615"/>
                  </a:lnTo>
                  <a:lnTo>
                    <a:pt x="13990" y="20756"/>
                  </a:lnTo>
                  <a:lnTo>
                    <a:pt x="12500" y="19126"/>
                  </a:lnTo>
                  <a:lnTo>
                    <a:pt x="9637" y="9952"/>
                  </a:lnTo>
                  <a:lnTo>
                    <a:pt x="6" y="0"/>
                  </a:lnTo>
                  <a:lnTo>
                    <a:pt x="0" y="5050"/>
                  </a:lnTo>
                  <a:lnTo>
                    <a:pt x="1056" y="6538"/>
                  </a:lnTo>
                  <a:lnTo>
                    <a:pt x="2819" y="7531"/>
                  </a:lnTo>
                  <a:lnTo>
                    <a:pt x="5054" y="8192"/>
                  </a:lnTo>
                  <a:lnTo>
                    <a:pt x="6542" y="9691"/>
                  </a:lnTo>
                  <a:lnTo>
                    <a:pt x="8198" y="14180"/>
                  </a:lnTo>
                  <a:lnTo>
                    <a:pt x="10572" y="60518"/>
                  </a:lnTo>
                  <a:lnTo>
                    <a:pt x="14574" y="68520"/>
                  </a:lnTo>
                  <a:lnTo>
                    <a:pt x="15007" y="72135"/>
                  </a:lnTo>
                  <a:lnTo>
                    <a:pt x="9644" y="116508"/>
                  </a:lnTo>
                  <a:lnTo>
                    <a:pt x="9522" y="156575"/>
                  </a:lnTo>
                  <a:lnTo>
                    <a:pt x="6698" y="162363"/>
                  </a:lnTo>
                  <a:lnTo>
                    <a:pt x="2975" y="168465"/>
                  </a:lnTo>
                  <a:lnTo>
                    <a:pt x="112" y="180416"/>
                  </a:lnTo>
                  <a:lnTo>
                    <a:pt x="9521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1" name="SMARTInkShape-1541"/>
            <p:cNvSpPr/>
            <p:nvPr>
              <p:custDataLst>
                <p:tags r:id="rId94"/>
              </p:custDataLst>
            </p:nvPr>
          </p:nvSpPr>
          <p:spPr>
            <a:xfrm>
              <a:off x="8220113" y="5019675"/>
              <a:ext cx="142838" cy="19051"/>
            </a:xfrm>
            <a:custGeom>
              <a:avLst/>
              <a:gdLst/>
              <a:ahLst/>
              <a:cxnLst/>
              <a:rect l="0" t="0" r="0" b="0"/>
              <a:pathLst>
                <a:path w="142838" h="19051">
                  <a:moveTo>
                    <a:pt x="47587" y="19050"/>
                  </a:moveTo>
                  <a:lnTo>
                    <a:pt x="47587" y="19050"/>
                  </a:lnTo>
                  <a:lnTo>
                    <a:pt x="42531" y="19050"/>
                  </a:lnTo>
                  <a:lnTo>
                    <a:pt x="41041" y="17992"/>
                  </a:lnTo>
                  <a:lnTo>
                    <a:pt x="40048" y="16228"/>
                  </a:lnTo>
                  <a:lnTo>
                    <a:pt x="39385" y="13994"/>
                  </a:lnTo>
                  <a:lnTo>
                    <a:pt x="37885" y="12505"/>
                  </a:lnTo>
                  <a:lnTo>
                    <a:pt x="33397" y="10849"/>
                  </a:lnTo>
                  <a:lnTo>
                    <a:pt x="24919" y="9917"/>
                  </a:lnTo>
                  <a:lnTo>
                    <a:pt x="22951" y="8729"/>
                  </a:lnTo>
                  <a:lnTo>
                    <a:pt x="21639" y="6877"/>
                  </a:lnTo>
                  <a:lnTo>
                    <a:pt x="20763" y="4585"/>
                  </a:lnTo>
                  <a:lnTo>
                    <a:pt x="19120" y="3056"/>
                  </a:lnTo>
                  <a:lnTo>
                    <a:pt x="10965" y="403"/>
                  </a:lnTo>
                  <a:lnTo>
                    <a:pt x="0" y="0"/>
                  </a:lnTo>
                  <a:lnTo>
                    <a:pt x="8167" y="8201"/>
                  </a:lnTo>
                  <a:lnTo>
                    <a:pt x="14152" y="9133"/>
                  </a:lnTo>
                  <a:lnTo>
                    <a:pt x="60491" y="9523"/>
                  </a:lnTo>
                  <a:lnTo>
                    <a:pt x="89857" y="8467"/>
                  </a:lnTo>
                  <a:lnTo>
                    <a:pt x="120503" y="883"/>
                  </a:lnTo>
                  <a:lnTo>
                    <a:pt x="1428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2" name="SMARTInkShape-1542"/>
            <p:cNvSpPr/>
            <p:nvPr>
              <p:custDataLst>
                <p:tags r:id="rId95"/>
              </p:custDataLst>
            </p:nvPr>
          </p:nvSpPr>
          <p:spPr>
            <a:xfrm>
              <a:off x="8410585" y="4991100"/>
              <a:ext cx="400041" cy="19051"/>
            </a:xfrm>
            <a:custGeom>
              <a:avLst/>
              <a:gdLst/>
              <a:ahLst/>
              <a:cxnLst/>
              <a:rect l="0" t="0" r="0" b="0"/>
              <a:pathLst>
                <a:path w="400041" h="19051">
                  <a:moveTo>
                    <a:pt x="57140" y="19050"/>
                  </a:moveTo>
                  <a:lnTo>
                    <a:pt x="57140" y="19050"/>
                  </a:lnTo>
                  <a:lnTo>
                    <a:pt x="42950" y="19050"/>
                  </a:lnTo>
                  <a:lnTo>
                    <a:pt x="41331" y="17992"/>
                  </a:lnTo>
                  <a:lnTo>
                    <a:pt x="40250" y="16228"/>
                  </a:lnTo>
                  <a:lnTo>
                    <a:pt x="39531" y="13994"/>
                  </a:lnTo>
                  <a:lnTo>
                    <a:pt x="37992" y="12505"/>
                  </a:lnTo>
                  <a:lnTo>
                    <a:pt x="33460" y="10849"/>
                  </a:lnTo>
                  <a:lnTo>
                    <a:pt x="0" y="9525"/>
                  </a:lnTo>
                  <a:lnTo>
                    <a:pt x="44521" y="9525"/>
                  </a:lnTo>
                  <a:lnTo>
                    <a:pt x="90145" y="9525"/>
                  </a:lnTo>
                  <a:lnTo>
                    <a:pt x="121611" y="8467"/>
                  </a:lnTo>
                  <a:lnTo>
                    <a:pt x="164478" y="883"/>
                  </a:lnTo>
                  <a:lnTo>
                    <a:pt x="209505" y="52"/>
                  </a:lnTo>
                  <a:lnTo>
                    <a:pt x="255175" y="5"/>
                  </a:lnTo>
                  <a:lnTo>
                    <a:pt x="302504" y="0"/>
                  </a:lnTo>
                  <a:lnTo>
                    <a:pt x="349400" y="0"/>
                  </a:lnTo>
                  <a:lnTo>
                    <a:pt x="395568" y="0"/>
                  </a:lnTo>
                  <a:lnTo>
                    <a:pt x="400040" y="0"/>
                  </a:lnTo>
                  <a:lnTo>
                    <a:pt x="3809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3" name="SMARTInkShape-1543"/>
            <p:cNvSpPr/>
            <p:nvPr>
              <p:custDataLst>
                <p:tags r:id="rId96"/>
              </p:custDataLst>
            </p:nvPr>
          </p:nvSpPr>
          <p:spPr>
            <a:xfrm>
              <a:off x="6943725" y="5095875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44536"/>
                  </a:lnTo>
                  <a:lnTo>
                    <a:pt x="0" y="88900"/>
                  </a:lnTo>
                  <a:lnTo>
                    <a:pt x="2822" y="95250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4" name="SMARTInkShape-1544"/>
            <p:cNvSpPr/>
            <p:nvPr>
              <p:custDataLst>
                <p:tags r:id="rId97"/>
              </p:custDataLst>
            </p:nvPr>
          </p:nvSpPr>
          <p:spPr>
            <a:xfrm>
              <a:off x="6962775" y="5257800"/>
              <a:ext cx="19051" cy="95251"/>
            </a:xfrm>
            <a:custGeom>
              <a:avLst/>
              <a:gdLst/>
              <a:ahLst/>
              <a:cxnLst/>
              <a:rect l="0" t="0" r="0" b="0"/>
              <a:pathLst>
                <a:path w="19051" h="95251">
                  <a:moveTo>
                    <a:pt x="19050" y="0"/>
                  </a:moveTo>
                  <a:lnTo>
                    <a:pt x="19050" y="0"/>
                  </a:lnTo>
                  <a:lnTo>
                    <a:pt x="19050" y="5056"/>
                  </a:lnTo>
                  <a:lnTo>
                    <a:pt x="17992" y="6545"/>
                  </a:lnTo>
                  <a:lnTo>
                    <a:pt x="16228" y="7539"/>
                  </a:lnTo>
                  <a:lnTo>
                    <a:pt x="13994" y="8201"/>
                  </a:lnTo>
                  <a:lnTo>
                    <a:pt x="12505" y="7584"/>
                  </a:lnTo>
                  <a:lnTo>
                    <a:pt x="11512" y="6114"/>
                  </a:lnTo>
                  <a:lnTo>
                    <a:pt x="10850" y="4076"/>
                  </a:lnTo>
                  <a:lnTo>
                    <a:pt x="10408" y="3776"/>
                  </a:lnTo>
                  <a:lnTo>
                    <a:pt x="9535" y="9440"/>
                  </a:lnTo>
                  <a:lnTo>
                    <a:pt x="393" y="9523"/>
                  </a:lnTo>
                  <a:lnTo>
                    <a:pt x="0" y="45872"/>
                  </a:lnTo>
                  <a:lnTo>
                    <a:pt x="6545" y="54883"/>
                  </a:lnTo>
                  <a:lnTo>
                    <a:pt x="8642" y="63769"/>
                  </a:lnTo>
                  <a:lnTo>
                    <a:pt x="95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5" name="SMARTInkShape-1545"/>
            <p:cNvSpPr/>
            <p:nvPr>
              <p:custDataLst>
                <p:tags r:id="rId98"/>
              </p:custDataLst>
            </p:nvPr>
          </p:nvSpPr>
          <p:spPr>
            <a:xfrm>
              <a:off x="6953250" y="5400675"/>
              <a:ext cx="38101" cy="104776"/>
            </a:xfrm>
            <a:custGeom>
              <a:avLst/>
              <a:gdLst/>
              <a:ahLst/>
              <a:cxnLst/>
              <a:rect l="0" t="0" r="0" b="0"/>
              <a:pathLst>
                <a:path w="38101" h="104776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7" y="2822"/>
                  </a:lnTo>
                  <a:lnTo>
                    <a:pt x="116" y="9133"/>
                  </a:lnTo>
                  <a:lnTo>
                    <a:pt x="0" y="54942"/>
                  </a:lnTo>
                  <a:lnTo>
                    <a:pt x="0" y="74722"/>
                  </a:lnTo>
                  <a:lnTo>
                    <a:pt x="6545" y="83513"/>
                  </a:lnTo>
                  <a:lnTo>
                    <a:pt x="8200" y="89328"/>
                  </a:lnTo>
                  <a:lnTo>
                    <a:pt x="9701" y="91302"/>
                  </a:lnTo>
                  <a:lnTo>
                    <a:pt x="17610" y="94729"/>
                  </a:lnTo>
                  <a:lnTo>
                    <a:pt x="23680" y="95096"/>
                  </a:lnTo>
                  <a:lnTo>
                    <a:pt x="29222" y="98004"/>
                  </a:lnTo>
                  <a:lnTo>
                    <a:pt x="381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6" name="SMARTInkShape-1546"/>
            <p:cNvSpPr/>
            <p:nvPr>
              <p:custDataLst>
                <p:tags r:id="rId99"/>
              </p:custDataLst>
            </p:nvPr>
          </p:nvSpPr>
          <p:spPr>
            <a:xfrm>
              <a:off x="7048616" y="5495925"/>
              <a:ext cx="142760" cy="19051"/>
            </a:xfrm>
            <a:custGeom>
              <a:avLst/>
              <a:gdLst/>
              <a:ahLst/>
              <a:cxnLst/>
              <a:rect l="0" t="0" r="0" b="0"/>
              <a:pathLst>
                <a:path w="142760" h="19051">
                  <a:moveTo>
                    <a:pt x="9409" y="19050"/>
                  </a:moveTo>
                  <a:lnTo>
                    <a:pt x="9409" y="19050"/>
                  </a:lnTo>
                  <a:lnTo>
                    <a:pt x="0" y="9641"/>
                  </a:lnTo>
                  <a:lnTo>
                    <a:pt x="9019" y="395"/>
                  </a:lnTo>
                  <a:lnTo>
                    <a:pt x="42613" y="0"/>
                  </a:lnTo>
                  <a:lnTo>
                    <a:pt x="48156" y="2822"/>
                  </a:lnTo>
                  <a:lnTo>
                    <a:pt x="51115" y="5056"/>
                  </a:lnTo>
                  <a:lnTo>
                    <a:pt x="54147" y="5488"/>
                  </a:lnTo>
                  <a:lnTo>
                    <a:pt x="84328" y="276"/>
                  </a:lnTo>
                  <a:lnTo>
                    <a:pt x="129100" y="5"/>
                  </a:lnTo>
                  <a:lnTo>
                    <a:pt x="1427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7" name="SMARTInkShape-1547"/>
            <p:cNvSpPr/>
            <p:nvPr>
              <p:custDataLst>
                <p:tags r:id="rId100"/>
              </p:custDataLst>
            </p:nvPr>
          </p:nvSpPr>
          <p:spPr>
            <a:xfrm>
              <a:off x="7239034" y="5486400"/>
              <a:ext cx="47592" cy="19051"/>
            </a:xfrm>
            <a:custGeom>
              <a:avLst/>
              <a:gdLst/>
              <a:ahLst/>
              <a:cxnLst/>
              <a:rect l="0" t="0" r="0" b="0"/>
              <a:pathLst>
                <a:path w="47592" h="19051">
                  <a:moveTo>
                    <a:pt x="9491" y="0"/>
                  </a:moveTo>
                  <a:lnTo>
                    <a:pt x="9491" y="0"/>
                  </a:lnTo>
                  <a:lnTo>
                    <a:pt x="0" y="0"/>
                  </a:lnTo>
                  <a:lnTo>
                    <a:pt x="5032" y="0"/>
                  </a:lnTo>
                  <a:lnTo>
                    <a:pt x="10331" y="2822"/>
                  </a:lnTo>
                  <a:lnTo>
                    <a:pt x="17301" y="8201"/>
                  </a:lnTo>
                  <a:lnTo>
                    <a:pt x="26281" y="9263"/>
                  </a:lnTo>
                  <a:lnTo>
                    <a:pt x="36305" y="9491"/>
                  </a:lnTo>
                  <a:lnTo>
                    <a:pt x="4759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8" name="SMARTInkShape-1548"/>
            <p:cNvSpPr/>
            <p:nvPr>
              <p:custDataLst>
                <p:tags r:id="rId101"/>
              </p:custDataLst>
            </p:nvPr>
          </p:nvSpPr>
          <p:spPr>
            <a:xfrm>
              <a:off x="7315204" y="5334011"/>
              <a:ext cx="323843" cy="295265"/>
            </a:xfrm>
            <a:custGeom>
              <a:avLst/>
              <a:gdLst/>
              <a:ahLst/>
              <a:cxnLst/>
              <a:rect l="0" t="0" r="0" b="0"/>
              <a:pathLst>
                <a:path w="323843" h="295265">
                  <a:moveTo>
                    <a:pt x="76196" y="85714"/>
                  </a:moveTo>
                  <a:lnTo>
                    <a:pt x="76196" y="85714"/>
                  </a:lnTo>
                  <a:lnTo>
                    <a:pt x="67995" y="93915"/>
                  </a:lnTo>
                  <a:lnTo>
                    <a:pt x="62006" y="94847"/>
                  </a:lnTo>
                  <a:lnTo>
                    <a:pt x="44315" y="95205"/>
                  </a:lnTo>
                  <a:lnTo>
                    <a:pt x="42242" y="96275"/>
                  </a:lnTo>
                  <a:lnTo>
                    <a:pt x="40859" y="98046"/>
                  </a:lnTo>
                  <a:lnTo>
                    <a:pt x="39939" y="100285"/>
                  </a:lnTo>
                  <a:lnTo>
                    <a:pt x="38266" y="101778"/>
                  </a:lnTo>
                  <a:lnTo>
                    <a:pt x="28503" y="105560"/>
                  </a:lnTo>
                  <a:lnTo>
                    <a:pt x="20501" y="112931"/>
                  </a:lnTo>
                  <a:lnTo>
                    <a:pt x="19173" y="122371"/>
                  </a:lnTo>
                  <a:lnTo>
                    <a:pt x="19084" y="128442"/>
                  </a:lnTo>
                  <a:lnTo>
                    <a:pt x="16241" y="133985"/>
                  </a:lnTo>
                  <a:lnTo>
                    <a:pt x="10849" y="141110"/>
                  </a:lnTo>
                  <a:lnTo>
                    <a:pt x="9784" y="150121"/>
                  </a:lnTo>
                  <a:lnTo>
                    <a:pt x="9531" y="174649"/>
                  </a:lnTo>
                  <a:lnTo>
                    <a:pt x="6703" y="180981"/>
                  </a:lnTo>
                  <a:lnTo>
                    <a:pt x="2977" y="187321"/>
                  </a:lnTo>
                  <a:lnTo>
                    <a:pt x="585" y="200015"/>
                  </a:lnTo>
                  <a:lnTo>
                    <a:pt x="1" y="247051"/>
                  </a:lnTo>
                  <a:lnTo>
                    <a:pt x="0" y="250421"/>
                  </a:lnTo>
                  <a:lnTo>
                    <a:pt x="1056" y="252669"/>
                  </a:lnTo>
                  <a:lnTo>
                    <a:pt x="2820" y="254167"/>
                  </a:lnTo>
                  <a:lnTo>
                    <a:pt x="5053" y="255166"/>
                  </a:lnTo>
                  <a:lnTo>
                    <a:pt x="6543" y="256890"/>
                  </a:lnTo>
                  <a:lnTo>
                    <a:pt x="11756" y="267262"/>
                  </a:lnTo>
                  <a:lnTo>
                    <a:pt x="17606" y="274446"/>
                  </a:lnTo>
                  <a:lnTo>
                    <a:pt x="18619" y="280747"/>
                  </a:lnTo>
                  <a:lnTo>
                    <a:pt x="19820" y="282411"/>
                  </a:lnTo>
                  <a:lnTo>
                    <a:pt x="21678" y="283520"/>
                  </a:lnTo>
                  <a:lnTo>
                    <a:pt x="23976" y="284260"/>
                  </a:lnTo>
                  <a:lnTo>
                    <a:pt x="38328" y="293083"/>
                  </a:lnTo>
                  <a:lnTo>
                    <a:pt x="64793" y="295226"/>
                  </a:lnTo>
                  <a:lnTo>
                    <a:pt x="107864" y="295264"/>
                  </a:lnTo>
                  <a:lnTo>
                    <a:pt x="114259" y="292442"/>
                  </a:lnTo>
                  <a:lnTo>
                    <a:pt x="120630" y="288719"/>
                  </a:lnTo>
                  <a:lnTo>
                    <a:pt x="133342" y="286327"/>
                  </a:lnTo>
                  <a:lnTo>
                    <a:pt x="136519" y="286131"/>
                  </a:lnTo>
                  <a:lnTo>
                    <a:pt x="142870" y="283091"/>
                  </a:lnTo>
                  <a:lnTo>
                    <a:pt x="149221" y="279270"/>
                  </a:lnTo>
                  <a:lnTo>
                    <a:pt x="161921" y="276818"/>
                  </a:lnTo>
                  <a:lnTo>
                    <a:pt x="174621" y="276333"/>
                  </a:lnTo>
                  <a:lnTo>
                    <a:pt x="180971" y="273444"/>
                  </a:lnTo>
                  <a:lnTo>
                    <a:pt x="187321" y="269692"/>
                  </a:lnTo>
                  <a:lnTo>
                    <a:pt x="196846" y="266520"/>
                  </a:lnTo>
                  <a:lnTo>
                    <a:pt x="206371" y="260406"/>
                  </a:lnTo>
                  <a:lnTo>
                    <a:pt x="215896" y="258125"/>
                  </a:lnTo>
                  <a:lnTo>
                    <a:pt x="222246" y="257591"/>
                  </a:lnTo>
                  <a:lnTo>
                    <a:pt x="228596" y="254532"/>
                  </a:lnTo>
                  <a:lnTo>
                    <a:pt x="234946" y="250702"/>
                  </a:lnTo>
                  <a:lnTo>
                    <a:pt x="244471" y="247489"/>
                  </a:lnTo>
                  <a:lnTo>
                    <a:pt x="290256" y="205029"/>
                  </a:lnTo>
                  <a:lnTo>
                    <a:pt x="293042" y="199421"/>
                  </a:lnTo>
                  <a:lnTo>
                    <a:pt x="293785" y="196443"/>
                  </a:lnTo>
                  <a:lnTo>
                    <a:pt x="302614" y="180912"/>
                  </a:lnTo>
                  <a:lnTo>
                    <a:pt x="305567" y="165082"/>
                  </a:lnTo>
                  <a:lnTo>
                    <a:pt x="312278" y="152388"/>
                  </a:lnTo>
                  <a:lnTo>
                    <a:pt x="317091" y="128530"/>
                  </a:lnTo>
                  <a:lnTo>
                    <a:pt x="321844" y="115686"/>
                  </a:lnTo>
                  <a:lnTo>
                    <a:pt x="323830" y="68661"/>
                  </a:lnTo>
                  <a:lnTo>
                    <a:pt x="323842" y="54358"/>
                  </a:lnTo>
                  <a:lnTo>
                    <a:pt x="321022" y="47789"/>
                  </a:lnTo>
                  <a:lnTo>
                    <a:pt x="317299" y="41343"/>
                  </a:lnTo>
                  <a:lnTo>
                    <a:pt x="314145" y="31762"/>
                  </a:lnTo>
                  <a:lnTo>
                    <a:pt x="301179" y="15867"/>
                  </a:lnTo>
                  <a:lnTo>
                    <a:pt x="295075" y="12337"/>
                  </a:lnTo>
                  <a:lnTo>
                    <a:pt x="288833" y="9710"/>
                  </a:lnTo>
                  <a:lnTo>
                    <a:pt x="282532" y="5015"/>
                  </a:lnTo>
                  <a:lnTo>
                    <a:pt x="273382" y="2223"/>
                  </a:lnTo>
                  <a:lnTo>
                    <a:pt x="226860" y="28"/>
                  </a:lnTo>
                  <a:lnTo>
                    <a:pt x="216322" y="0"/>
                  </a:lnTo>
                  <a:lnTo>
                    <a:pt x="185054" y="9690"/>
                  </a:lnTo>
                  <a:lnTo>
                    <a:pt x="165175" y="25682"/>
                  </a:lnTo>
                  <a:lnTo>
                    <a:pt x="124411" y="68904"/>
                  </a:lnTo>
                  <a:lnTo>
                    <a:pt x="93430" y="106188"/>
                  </a:lnTo>
                  <a:lnTo>
                    <a:pt x="82948" y="116945"/>
                  </a:lnTo>
                  <a:lnTo>
                    <a:pt x="79197" y="126406"/>
                  </a:lnTo>
                  <a:lnTo>
                    <a:pt x="76471" y="136608"/>
                  </a:lnTo>
                  <a:lnTo>
                    <a:pt x="68921" y="151780"/>
                  </a:lnTo>
                  <a:lnTo>
                    <a:pt x="68171" y="155158"/>
                  </a:lnTo>
                  <a:lnTo>
                    <a:pt x="68729" y="157410"/>
                  </a:lnTo>
                  <a:lnTo>
                    <a:pt x="70159" y="158911"/>
                  </a:lnTo>
                  <a:lnTo>
                    <a:pt x="72171" y="159913"/>
                  </a:lnTo>
                  <a:lnTo>
                    <a:pt x="73513" y="161638"/>
                  </a:lnTo>
                  <a:lnTo>
                    <a:pt x="76196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9" name="SMARTInkShape-1549"/>
            <p:cNvSpPr/>
            <p:nvPr>
              <p:custDataLst>
                <p:tags r:id="rId102"/>
              </p:custDataLst>
            </p:nvPr>
          </p:nvSpPr>
          <p:spPr>
            <a:xfrm>
              <a:off x="7429500" y="5448300"/>
              <a:ext cx="76201" cy="123303"/>
            </a:xfrm>
            <a:custGeom>
              <a:avLst/>
              <a:gdLst/>
              <a:ahLst/>
              <a:cxnLst/>
              <a:rect l="0" t="0" r="0" b="0"/>
              <a:pathLst>
                <a:path w="76201" h="123303">
                  <a:moveTo>
                    <a:pt x="9525" y="9525"/>
                  </a:moveTo>
                  <a:lnTo>
                    <a:pt x="9525" y="9525"/>
                  </a:lnTo>
                  <a:lnTo>
                    <a:pt x="1324" y="9525"/>
                  </a:lnTo>
                  <a:lnTo>
                    <a:pt x="882" y="8467"/>
                  </a:lnTo>
                  <a:lnTo>
                    <a:pt x="0" y="0"/>
                  </a:lnTo>
                  <a:lnTo>
                    <a:pt x="0" y="17692"/>
                  </a:lnTo>
                  <a:lnTo>
                    <a:pt x="6547" y="26386"/>
                  </a:lnTo>
                  <a:lnTo>
                    <a:pt x="8643" y="35217"/>
                  </a:lnTo>
                  <a:lnTo>
                    <a:pt x="9491" y="60336"/>
                  </a:lnTo>
                  <a:lnTo>
                    <a:pt x="12332" y="66680"/>
                  </a:lnTo>
                  <a:lnTo>
                    <a:pt x="16064" y="73027"/>
                  </a:lnTo>
                  <a:lnTo>
                    <a:pt x="19224" y="82550"/>
                  </a:lnTo>
                  <a:lnTo>
                    <a:pt x="25334" y="92075"/>
                  </a:lnTo>
                  <a:lnTo>
                    <a:pt x="27134" y="98425"/>
                  </a:lnTo>
                  <a:lnTo>
                    <a:pt x="28673" y="100542"/>
                  </a:lnTo>
                  <a:lnTo>
                    <a:pt x="30757" y="101953"/>
                  </a:lnTo>
                  <a:lnTo>
                    <a:pt x="35895" y="104579"/>
                  </a:lnTo>
                  <a:lnTo>
                    <a:pt x="41706" y="109274"/>
                  </a:lnTo>
                  <a:lnTo>
                    <a:pt x="44995" y="114888"/>
                  </a:lnTo>
                  <a:lnTo>
                    <a:pt x="45872" y="117867"/>
                  </a:lnTo>
                  <a:lnTo>
                    <a:pt x="47514" y="119854"/>
                  </a:lnTo>
                  <a:lnTo>
                    <a:pt x="52162" y="122060"/>
                  </a:lnTo>
                  <a:lnTo>
                    <a:pt x="60728" y="123302"/>
                  </a:lnTo>
                  <a:lnTo>
                    <a:pt x="62710" y="122418"/>
                  </a:lnTo>
                  <a:lnTo>
                    <a:pt x="64031" y="120770"/>
                  </a:lnTo>
                  <a:lnTo>
                    <a:pt x="64912" y="118613"/>
                  </a:lnTo>
                  <a:lnTo>
                    <a:pt x="66558" y="117175"/>
                  </a:lnTo>
                  <a:lnTo>
                    <a:pt x="7620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0" name="SMARTInkShape-1550"/>
            <p:cNvSpPr/>
            <p:nvPr>
              <p:custDataLst>
                <p:tags r:id="rId103"/>
              </p:custDataLst>
            </p:nvPr>
          </p:nvSpPr>
          <p:spPr>
            <a:xfrm>
              <a:off x="7467720" y="5457860"/>
              <a:ext cx="85606" cy="142841"/>
            </a:xfrm>
            <a:custGeom>
              <a:avLst/>
              <a:gdLst/>
              <a:ahLst/>
              <a:cxnLst/>
              <a:rect l="0" t="0" r="0" b="0"/>
              <a:pathLst>
                <a:path w="85606" h="142841">
                  <a:moveTo>
                    <a:pt x="85605" y="19015"/>
                  </a:moveTo>
                  <a:lnTo>
                    <a:pt x="85605" y="19015"/>
                  </a:lnTo>
                  <a:lnTo>
                    <a:pt x="77404" y="19015"/>
                  </a:lnTo>
                  <a:lnTo>
                    <a:pt x="76962" y="17957"/>
                  </a:lnTo>
                  <a:lnTo>
                    <a:pt x="76114" y="9882"/>
                  </a:lnTo>
                  <a:lnTo>
                    <a:pt x="71034" y="9606"/>
                  </a:lnTo>
                  <a:lnTo>
                    <a:pt x="69541" y="8509"/>
                  </a:lnTo>
                  <a:lnTo>
                    <a:pt x="66671" y="360"/>
                  </a:lnTo>
                  <a:lnTo>
                    <a:pt x="58365" y="0"/>
                  </a:lnTo>
                  <a:lnTo>
                    <a:pt x="57919" y="1046"/>
                  </a:lnTo>
                  <a:lnTo>
                    <a:pt x="57425" y="5031"/>
                  </a:lnTo>
                  <a:lnTo>
                    <a:pt x="56235" y="6518"/>
                  </a:lnTo>
                  <a:lnTo>
                    <a:pt x="52090" y="8169"/>
                  </a:lnTo>
                  <a:lnTo>
                    <a:pt x="50562" y="9668"/>
                  </a:lnTo>
                  <a:lnTo>
                    <a:pt x="45287" y="19677"/>
                  </a:lnTo>
                  <a:lnTo>
                    <a:pt x="23077" y="44441"/>
                  </a:lnTo>
                  <a:lnTo>
                    <a:pt x="10890" y="78017"/>
                  </a:lnTo>
                  <a:lnTo>
                    <a:pt x="8641" y="98325"/>
                  </a:lnTo>
                  <a:lnTo>
                    <a:pt x="1243" y="117013"/>
                  </a:lnTo>
                  <a:lnTo>
                    <a:pt x="0" y="136453"/>
                  </a:lnTo>
                  <a:lnTo>
                    <a:pt x="1019" y="138582"/>
                  </a:lnTo>
                  <a:lnTo>
                    <a:pt x="2755" y="140001"/>
                  </a:lnTo>
                  <a:lnTo>
                    <a:pt x="9405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1" name="SMARTInkShape-1551"/>
            <p:cNvSpPr/>
            <p:nvPr>
              <p:custDataLst>
                <p:tags r:id="rId104"/>
              </p:custDataLst>
            </p:nvPr>
          </p:nvSpPr>
          <p:spPr>
            <a:xfrm>
              <a:off x="7620000" y="5524500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57150" y="0"/>
                  </a:moveTo>
                  <a:lnTo>
                    <a:pt x="57150" y="0"/>
                  </a:lnTo>
                  <a:lnTo>
                    <a:pt x="33471" y="0"/>
                  </a:lnTo>
                  <a:lnTo>
                    <a:pt x="31838" y="1058"/>
                  </a:lnTo>
                  <a:lnTo>
                    <a:pt x="30751" y="2822"/>
                  </a:lnTo>
                  <a:lnTo>
                    <a:pt x="30025" y="5056"/>
                  </a:lnTo>
                  <a:lnTo>
                    <a:pt x="28483" y="6545"/>
                  </a:lnTo>
                  <a:lnTo>
                    <a:pt x="19177" y="9491"/>
                  </a:lnTo>
                  <a:lnTo>
                    <a:pt x="9529" y="19047"/>
                  </a:lnTo>
                  <a:lnTo>
                    <a:pt x="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2" name="SMARTInkShape-1552"/>
            <p:cNvSpPr/>
            <p:nvPr>
              <p:custDataLst>
                <p:tags r:id="rId105"/>
              </p:custDataLst>
            </p:nvPr>
          </p:nvSpPr>
          <p:spPr>
            <a:xfrm>
              <a:off x="7705725" y="5514975"/>
              <a:ext cx="85726" cy="9516"/>
            </a:xfrm>
            <a:custGeom>
              <a:avLst/>
              <a:gdLst/>
              <a:ahLst/>
              <a:cxnLst/>
              <a:rect l="0" t="0" r="0" b="0"/>
              <a:pathLst>
                <a:path w="85726" h="9516">
                  <a:moveTo>
                    <a:pt x="85725" y="0"/>
                  </a:moveTo>
                  <a:lnTo>
                    <a:pt x="85725" y="0"/>
                  </a:lnTo>
                  <a:lnTo>
                    <a:pt x="72468" y="0"/>
                  </a:lnTo>
                  <a:lnTo>
                    <a:pt x="70537" y="1058"/>
                  </a:lnTo>
                  <a:lnTo>
                    <a:pt x="69249" y="2822"/>
                  </a:lnTo>
                  <a:lnTo>
                    <a:pt x="68391" y="5056"/>
                  </a:lnTo>
                  <a:lnTo>
                    <a:pt x="66762" y="6545"/>
                  </a:lnTo>
                  <a:lnTo>
                    <a:pt x="58624" y="9133"/>
                  </a:lnTo>
                  <a:lnTo>
                    <a:pt x="43000" y="9515"/>
                  </a:lnTo>
                  <a:lnTo>
                    <a:pt x="41366" y="8460"/>
                  </a:lnTo>
                  <a:lnTo>
                    <a:pt x="40277" y="6698"/>
                  </a:lnTo>
                  <a:lnTo>
                    <a:pt x="38531" y="1323"/>
                  </a:lnTo>
                  <a:lnTo>
                    <a:pt x="35468" y="588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3" name="SMARTInkShape-1553"/>
            <p:cNvSpPr/>
            <p:nvPr>
              <p:custDataLst>
                <p:tags r:id="rId106"/>
              </p:custDataLst>
            </p:nvPr>
          </p:nvSpPr>
          <p:spPr>
            <a:xfrm>
              <a:off x="7810500" y="5334000"/>
              <a:ext cx="19051" cy="133351"/>
            </a:xfrm>
            <a:custGeom>
              <a:avLst/>
              <a:gdLst/>
              <a:ahLst/>
              <a:cxnLst/>
              <a:rect l="0" t="0" r="0" b="0"/>
              <a:pathLst>
                <a:path w="19051" h="133351">
                  <a:moveTo>
                    <a:pt x="19050" y="0"/>
                  </a:moveTo>
                  <a:lnTo>
                    <a:pt x="19050" y="0"/>
                  </a:lnTo>
                  <a:lnTo>
                    <a:pt x="10849" y="0"/>
                  </a:lnTo>
                  <a:lnTo>
                    <a:pt x="1" y="9525"/>
                  </a:lnTo>
                  <a:lnTo>
                    <a:pt x="0" y="54262"/>
                  </a:lnTo>
                  <a:lnTo>
                    <a:pt x="0" y="99749"/>
                  </a:lnTo>
                  <a:lnTo>
                    <a:pt x="0" y="123663"/>
                  </a:lnTo>
                  <a:lnTo>
                    <a:pt x="952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4" name="SMARTInkShape-1554"/>
            <p:cNvSpPr/>
            <p:nvPr>
              <p:custDataLst>
                <p:tags r:id="rId107"/>
              </p:custDataLst>
            </p:nvPr>
          </p:nvSpPr>
          <p:spPr>
            <a:xfrm>
              <a:off x="7800975" y="5067695"/>
              <a:ext cx="28576" cy="190106"/>
            </a:xfrm>
            <a:custGeom>
              <a:avLst/>
              <a:gdLst/>
              <a:ahLst/>
              <a:cxnLst/>
              <a:rect l="0" t="0" r="0" b="0"/>
              <a:pathLst>
                <a:path w="28576" h="190106">
                  <a:moveTo>
                    <a:pt x="0" y="28180"/>
                  </a:moveTo>
                  <a:lnTo>
                    <a:pt x="0" y="28180"/>
                  </a:lnTo>
                  <a:lnTo>
                    <a:pt x="0" y="0"/>
                  </a:lnTo>
                  <a:lnTo>
                    <a:pt x="0" y="47250"/>
                  </a:lnTo>
                  <a:lnTo>
                    <a:pt x="0" y="94267"/>
                  </a:lnTo>
                  <a:lnTo>
                    <a:pt x="0" y="125247"/>
                  </a:lnTo>
                  <a:lnTo>
                    <a:pt x="2822" y="132351"/>
                  </a:lnTo>
                  <a:lnTo>
                    <a:pt x="6547" y="139037"/>
                  </a:lnTo>
                  <a:lnTo>
                    <a:pt x="8937" y="151952"/>
                  </a:lnTo>
                  <a:lnTo>
                    <a:pt x="9134" y="155145"/>
                  </a:lnTo>
                  <a:lnTo>
                    <a:pt x="12173" y="161513"/>
                  </a:lnTo>
                  <a:lnTo>
                    <a:pt x="15994" y="167873"/>
                  </a:lnTo>
                  <a:lnTo>
                    <a:pt x="19203" y="177403"/>
                  </a:lnTo>
                  <a:lnTo>
                    <a:pt x="28575" y="1901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64" name="SMARTInkShape-Group264"/>
          <p:cNvGrpSpPr/>
          <p:nvPr/>
        </p:nvGrpSpPr>
        <p:grpSpPr>
          <a:xfrm>
            <a:off x="6277013" y="4333879"/>
            <a:ext cx="551985" cy="733422"/>
            <a:chOff x="6277013" y="4333879"/>
            <a:chExt cx="551985" cy="733422"/>
          </a:xfrm>
        </p:grpSpPr>
        <p:sp>
          <p:nvSpPr>
            <p:cNvPr id="6256" name="SMARTInkShape-1555"/>
            <p:cNvSpPr/>
            <p:nvPr>
              <p:custDataLst>
                <p:tags r:id="rId76"/>
              </p:custDataLst>
            </p:nvPr>
          </p:nvSpPr>
          <p:spPr>
            <a:xfrm>
              <a:off x="6640376" y="4905375"/>
              <a:ext cx="46174" cy="161926"/>
            </a:xfrm>
            <a:custGeom>
              <a:avLst/>
              <a:gdLst/>
              <a:ahLst/>
              <a:cxnLst/>
              <a:rect l="0" t="0" r="0" b="0"/>
              <a:pathLst>
                <a:path w="46174" h="161926">
                  <a:moveTo>
                    <a:pt x="36649" y="9525"/>
                  </a:moveTo>
                  <a:lnTo>
                    <a:pt x="36649" y="9525"/>
                  </a:lnTo>
                  <a:lnTo>
                    <a:pt x="36649" y="116"/>
                  </a:lnTo>
                  <a:lnTo>
                    <a:pt x="46140" y="0"/>
                  </a:lnTo>
                  <a:lnTo>
                    <a:pt x="46173" y="9133"/>
                  </a:lnTo>
                  <a:lnTo>
                    <a:pt x="39629" y="17052"/>
                  </a:lnTo>
                  <a:lnTo>
                    <a:pt x="36473" y="25748"/>
                  </a:lnTo>
                  <a:lnTo>
                    <a:pt x="30365" y="35028"/>
                  </a:lnTo>
                  <a:lnTo>
                    <a:pt x="28084" y="44481"/>
                  </a:lnTo>
                  <a:lnTo>
                    <a:pt x="27551" y="50814"/>
                  </a:lnTo>
                  <a:lnTo>
                    <a:pt x="24492" y="57156"/>
                  </a:lnTo>
                  <a:lnTo>
                    <a:pt x="22194" y="60329"/>
                  </a:lnTo>
                  <a:lnTo>
                    <a:pt x="5894" y="104600"/>
                  </a:lnTo>
                  <a:lnTo>
                    <a:pt x="1813" y="111048"/>
                  </a:lnTo>
                  <a:lnTo>
                    <a:pt x="0" y="117441"/>
                  </a:lnTo>
                  <a:lnTo>
                    <a:pt x="574" y="120627"/>
                  </a:lnTo>
                  <a:lnTo>
                    <a:pt x="6279" y="133345"/>
                  </a:lnTo>
                  <a:lnTo>
                    <a:pt x="807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7" name="SMARTInkShape-1556"/>
            <p:cNvSpPr/>
            <p:nvPr>
              <p:custDataLst>
                <p:tags r:id="rId77"/>
              </p:custDataLst>
            </p:nvPr>
          </p:nvSpPr>
          <p:spPr>
            <a:xfrm>
              <a:off x="6525066" y="4733961"/>
              <a:ext cx="142423" cy="199990"/>
            </a:xfrm>
            <a:custGeom>
              <a:avLst/>
              <a:gdLst/>
              <a:ahLst/>
              <a:cxnLst/>
              <a:rect l="0" t="0" r="0" b="0"/>
              <a:pathLst>
                <a:path w="142423" h="199990">
                  <a:moveTo>
                    <a:pt x="47184" y="47589"/>
                  </a:moveTo>
                  <a:lnTo>
                    <a:pt x="47184" y="47589"/>
                  </a:lnTo>
                  <a:lnTo>
                    <a:pt x="47184" y="37476"/>
                  </a:lnTo>
                  <a:lnTo>
                    <a:pt x="48242" y="34497"/>
                  </a:lnTo>
                  <a:lnTo>
                    <a:pt x="50006" y="32511"/>
                  </a:lnTo>
                  <a:lnTo>
                    <a:pt x="52240" y="31187"/>
                  </a:lnTo>
                  <a:lnTo>
                    <a:pt x="53729" y="29246"/>
                  </a:lnTo>
                  <a:lnTo>
                    <a:pt x="55384" y="24268"/>
                  </a:lnTo>
                  <a:lnTo>
                    <a:pt x="54768" y="22516"/>
                  </a:lnTo>
                  <a:lnTo>
                    <a:pt x="53298" y="21349"/>
                  </a:lnTo>
                  <a:lnTo>
                    <a:pt x="51260" y="20570"/>
                  </a:lnTo>
                  <a:lnTo>
                    <a:pt x="49901" y="18993"/>
                  </a:lnTo>
                  <a:lnTo>
                    <a:pt x="47290" y="9922"/>
                  </a:lnTo>
                  <a:lnTo>
                    <a:pt x="47184" y="0"/>
                  </a:lnTo>
                  <a:lnTo>
                    <a:pt x="47184" y="5032"/>
                  </a:lnTo>
                  <a:lnTo>
                    <a:pt x="48242" y="5459"/>
                  </a:lnTo>
                  <a:lnTo>
                    <a:pt x="52240" y="3111"/>
                  </a:lnTo>
                  <a:lnTo>
                    <a:pt x="54788" y="3120"/>
                  </a:lnTo>
                  <a:lnTo>
                    <a:pt x="69574" y="8441"/>
                  </a:lnTo>
                  <a:lnTo>
                    <a:pt x="112567" y="9481"/>
                  </a:lnTo>
                  <a:lnTo>
                    <a:pt x="125236" y="9487"/>
                  </a:lnTo>
                  <a:lnTo>
                    <a:pt x="127794" y="10546"/>
                  </a:lnTo>
                  <a:lnTo>
                    <a:pt x="129499" y="12310"/>
                  </a:lnTo>
                  <a:lnTo>
                    <a:pt x="130635" y="14545"/>
                  </a:lnTo>
                  <a:lnTo>
                    <a:pt x="132452" y="16035"/>
                  </a:lnTo>
                  <a:lnTo>
                    <a:pt x="140909" y="18622"/>
                  </a:lnTo>
                  <a:lnTo>
                    <a:pt x="141757" y="21662"/>
                  </a:lnTo>
                  <a:lnTo>
                    <a:pt x="142422" y="41677"/>
                  </a:lnTo>
                  <a:lnTo>
                    <a:pt x="139607" y="47784"/>
                  </a:lnTo>
                  <a:lnTo>
                    <a:pt x="137374" y="50894"/>
                  </a:lnTo>
                  <a:lnTo>
                    <a:pt x="132071" y="54349"/>
                  </a:lnTo>
                  <a:lnTo>
                    <a:pt x="126187" y="56943"/>
                  </a:lnTo>
                  <a:lnTo>
                    <a:pt x="82497" y="88898"/>
                  </a:lnTo>
                  <a:lnTo>
                    <a:pt x="37838" y="120967"/>
                  </a:lnTo>
                  <a:lnTo>
                    <a:pt x="31388" y="123593"/>
                  </a:lnTo>
                  <a:lnTo>
                    <a:pt x="10969" y="141074"/>
                  </a:lnTo>
                  <a:lnTo>
                    <a:pt x="7100" y="142055"/>
                  </a:lnTo>
                  <a:lnTo>
                    <a:pt x="4586" y="142316"/>
                  </a:lnTo>
                  <a:lnTo>
                    <a:pt x="2911" y="143549"/>
                  </a:lnTo>
                  <a:lnTo>
                    <a:pt x="1794" y="145429"/>
                  </a:lnTo>
                  <a:lnTo>
                    <a:pt x="0" y="150995"/>
                  </a:lnTo>
                  <a:lnTo>
                    <a:pt x="7798" y="160445"/>
                  </a:lnTo>
                  <a:lnTo>
                    <a:pt x="13760" y="166517"/>
                  </a:lnTo>
                  <a:lnTo>
                    <a:pt x="19276" y="169238"/>
                  </a:lnTo>
                  <a:lnTo>
                    <a:pt x="22229" y="169963"/>
                  </a:lnTo>
                  <a:lnTo>
                    <a:pt x="37718" y="178762"/>
                  </a:lnTo>
                  <a:lnTo>
                    <a:pt x="40874" y="179488"/>
                  </a:lnTo>
                  <a:lnTo>
                    <a:pt x="56714" y="188287"/>
                  </a:lnTo>
                  <a:lnTo>
                    <a:pt x="72584" y="191236"/>
                  </a:lnTo>
                  <a:lnTo>
                    <a:pt x="85284" y="1999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8" name="SMARTInkShape-1557"/>
            <p:cNvSpPr/>
            <p:nvPr>
              <p:custDataLst>
                <p:tags r:id="rId78"/>
              </p:custDataLst>
            </p:nvPr>
          </p:nvSpPr>
          <p:spPr>
            <a:xfrm>
              <a:off x="6458104" y="4743450"/>
              <a:ext cx="161772" cy="247651"/>
            </a:xfrm>
            <a:custGeom>
              <a:avLst/>
              <a:gdLst/>
              <a:ahLst/>
              <a:cxnLst/>
              <a:rect l="0" t="0" r="0" b="0"/>
              <a:pathLst>
                <a:path w="161772" h="247651">
                  <a:moveTo>
                    <a:pt x="161771" y="0"/>
                  </a:moveTo>
                  <a:lnTo>
                    <a:pt x="161771" y="0"/>
                  </a:lnTo>
                  <a:lnTo>
                    <a:pt x="161771" y="5057"/>
                  </a:lnTo>
                  <a:lnTo>
                    <a:pt x="160713" y="6546"/>
                  </a:lnTo>
                  <a:lnTo>
                    <a:pt x="158949" y="7539"/>
                  </a:lnTo>
                  <a:lnTo>
                    <a:pt x="152070" y="9263"/>
                  </a:lnTo>
                  <a:lnTo>
                    <a:pt x="144161" y="9491"/>
                  </a:lnTo>
                  <a:lnTo>
                    <a:pt x="116292" y="18657"/>
                  </a:lnTo>
                  <a:lnTo>
                    <a:pt x="115576" y="19846"/>
                  </a:lnTo>
                  <a:lnTo>
                    <a:pt x="113511" y="26577"/>
                  </a:lnTo>
                  <a:lnTo>
                    <a:pt x="89705" y="60552"/>
                  </a:lnTo>
                  <a:lnTo>
                    <a:pt x="78330" y="88837"/>
                  </a:lnTo>
                  <a:lnTo>
                    <a:pt x="53786" y="130606"/>
                  </a:lnTo>
                  <a:lnTo>
                    <a:pt x="40236" y="174650"/>
                  </a:lnTo>
                  <a:lnTo>
                    <a:pt x="21667" y="211537"/>
                  </a:lnTo>
                  <a:lnTo>
                    <a:pt x="19068" y="222075"/>
                  </a:lnTo>
                  <a:lnTo>
                    <a:pt x="8778" y="237463"/>
                  </a:lnTo>
                  <a:lnTo>
                    <a:pt x="0" y="247473"/>
                  </a:lnTo>
                  <a:lnTo>
                    <a:pt x="9371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9" name="SMARTInkShape-1558"/>
            <p:cNvSpPr/>
            <p:nvPr>
              <p:custDataLst>
                <p:tags r:id="rId79"/>
              </p:custDataLst>
            </p:nvPr>
          </p:nvSpPr>
          <p:spPr>
            <a:xfrm>
              <a:off x="6562762" y="4614995"/>
              <a:ext cx="171414" cy="23681"/>
            </a:xfrm>
            <a:custGeom>
              <a:avLst/>
              <a:gdLst/>
              <a:ahLst/>
              <a:cxnLst/>
              <a:rect l="0" t="0" r="0" b="0"/>
              <a:pathLst>
                <a:path w="171414" h="23681">
                  <a:moveTo>
                    <a:pt x="19013" y="23680"/>
                  </a:moveTo>
                  <a:lnTo>
                    <a:pt x="19013" y="23680"/>
                  </a:lnTo>
                  <a:lnTo>
                    <a:pt x="0" y="23680"/>
                  </a:lnTo>
                  <a:lnTo>
                    <a:pt x="5030" y="23680"/>
                  </a:lnTo>
                  <a:lnTo>
                    <a:pt x="6516" y="22622"/>
                  </a:lnTo>
                  <a:lnTo>
                    <a:pt x="7507" y="20858"/>
                  </a:lnTo>
                  <a:lnTo>
                    <a:pt x="8167" y="18623"/>
                  </a:lnTo>
                  <a:lnTo>
                    <a:pt x="10724" y="17134"/>
                  </a:lnTo>
                  <a:lnTo>
                    <a:pt x="23378" y="13979"/>
                  </a:lnTo>
                  <a:lnTo>
                    <a:pt x="35359" y="7870"/>
                  </a:lnTo>
                  <a:lnTo>
                    <a:pt x="50785" y="4532"/>
                  </a:lnTo>
                  <a:lnTo>
                    <a:pt x="58887" y="0"/>
                  </a:lnTo>
                  <a:lnTo>
                    <a:pt x="71659" y="103"/>
                  </a:lnTo>
                  <a:lnTo>
                    <a:pt x="118146" y="4454"/>
                  </a:lnTo>
                  <a:lnTo>
                    <a:pt x="144225" y="4606"/>
                  </a:lnTo>
                  <a:lnTo>
                    <a:pt x="151568" y="7442"/>
                  </a:lnTo>
                  <a:lnTo>
                    <a:pt x="158360" y="11171"/>
                  </a:lnTo>
                  <a:lnTo>
                    <a:pt x="171413" y="141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0" name="SMARTInkShape-1559"/>
            <p:cNvSpPr/>
            <p:nvPr>
              <p:custDataLst>
                <p:tags r:id="rId80"/>
              </p:custDataLst>
            </p:nvPr>
          </p:nvSpPr>
          <p:spPr>
            <a:xfrm>
              <a:off x="6715125" y="4333879"/>
              <a:ext cx="113873" cy="219072"/>
            </a:xfrm>
            <a:custGeom>
              <a:avLst/>
              <a:gdLst/>
              <a:ahLst/>
              <a:cxnLst/>
              <a:rect l="0" t="0" r="0" b="0"/>
              <a:pathLst>
                <a:path w="113873" h="219072">
                  <a:moveTo>
                    <a:pt x="76200" y="47621"/>
                  </a:moveTo>
                  <a:lnTo>
                    <a:pt x="76200" y="47621"/>
                  </a:lnTo>
                  <a:lnTo>
                    <a:pt x="91388" y="31374"/>
                  </a:lnTo>
                  <a:lnTo>
                    <a:pt x="94742" y="20878"/>
                  </a:lnTo>
                  <a:lnTo>
                    <a:pt x="101695" y="11804"/>
                  </a:lnTo>
                  <a:lnTo>
                    <a:pt x="103407" y="5950"/>
                  </a:lnTo>
                  <a:lnTo>
                    <a:pt x="104921" y="3965"/>
                  </a:lnTo>
                  <a:lnTo>
                    <a:pt x="113872" y="151"/>
                  </a:lnTo>
                  <a:lnTo>
                    <a:pt x="100100" y="0"/>
                  </a:lnTo>
                  <a:lnTo>
                    <a:pt x="98483" y="1057"/>
                  </a:lnTo>
                  <a:lnTo>
                    <a:pt x="97406" y="2820"/>
                  </a:lnTo>
                  <a:lnTo>
                    <a:pt x="96687" y="5054"/>
                  </a:lnTo>
                  <a:lnTo>
                    <a:pt x="95150" y="6543"/>
                  </a:lnTo>
                  <a:lnTo>
                    <a:pt x="90620" y="8197"/>
                  </a:lnTo>
                  <a:lnTo>
                    <a:pt x="88988" y="9697"/>
                  </a:lnTo>
                  <a:lnTo>
                    <a:pt x="69563" y="43650"/>
                  </a:lnTo>
                  <a:lnTo>
                    <a:pt x="53938" y="65273"/>
                  </a:lnTo>
                  <a:lnTo>
                    <a:pt x="28574" y="111543"/>
                  </a:lnTo>
                  <a:lnTo>
                    <a:pt x="25399" y="115636"/>
                  </a:lnTo>
                  <a:lnTo>
                    <a:pt x="21872" y="125827"/>
                  </a:lnTo>
                  <a:lnTo>
                    <a:pt x="19246" y="136355"/>
                  </a:lnTo>
                  <a:lnTo>
                    <a:pt x="2648" y="169264"/>
                  </a:lnTo>
                  <a:lnTo>
                    <a:pt x="0" y="2190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1" name="SMARTInkShape-1560"/>
            <p:cNvSpPr/>
            <p:nvPr>
              <p:custDataLst>
                <p:tags r:id="rId81"/>
              </p:custDataLst>
            </p:nvPr>
          </p:nvSpPr>
          <p:spPr>
            <a:xfrm>
              <a:off x="6553249" y="4381500"/>
              <a:ext cx="180927" cy="123419"/>
            </a:xfrm>
            <a:custGeom>
              <a:avLst/>
              <a:gdLst/>
              <a:ahLst/>
              <a:cxnLst/>
              <a:rect l="0" t="0" r="0" b="0"/>
              <a:pathLst>
                <a:path w="180927" h="123419">
                  <a:moveTo>
                    <a:pt x="76151" y="0"/>
                  </a:moveTo>
                  <a:lnTo>
                    <a:pt x="76151" y="0"/>
                  </a:lnTo>
                  <a:lnTo>
                    <a:pt x="76151" y="5057"/>
                  </a:lnTo>
                  <a:lnTo>
                    <a:pt x="73329" y="10361"/>
                  </a:lnTo>
                  <a:lnTo>
                    <a:pt x="69606" y="16247"/>
                  </a:lnTo>
                  <a:lnTo>
                    <a:pt x="66450" y="25510"/>
                  </a:lnTo>
                  <a:lnTo>
                    <a:pt x="28509" y="69498"/>
                  </a:lnTo>
                  <a:lnTo>
                    <a:pt x="9475" y="94662"/>
                  </a:lnTo>
                  <a:lnTo>
                    <a:pt x="4184" y="101338"/>
                  </a:lnTo>
                  <a:lnTo>
                    <a:pt x="116" y="113733"/>
                  </a:lnTo>
                  <a:lnTo>
                    <a:pt x="0" y="119188"/>
                  </a:lnTo>
                  <a:lnTo>
                    <a:pt x="1042" y="120734"/>
                  </a:lnTo>
                  <a:lnTo>
                    <a:pt x="2795" y="121764"/>
                  </a:lnTo>
                  <a:lnTo>
                    <a:pt x="10319" y="123214"/>
                  </a:lnTo>
                  <a:lnTo>
                    <a:pt x="13213" y="123418"/>
                  </a:lnTo>
                  <a:lnTo>
                    <a:pt x="19251" y="120822"/>
                  </a:lnTo>
                  <a:lnTo>
                    <a:pt x="25462" y="117199"/>
                  </a:lnTo>
                  <a:lnTo>
                    <a:pt x="35967" y="115159"/>
                  </a:lnTo>
                  <a:lnTo>
                    <a:pt x="50956" y="113497"/>
                  </a:lnTo>
                  <a:lnTo>
                    <a:pt x="63629" y="107829"/>
                  </a:lnTo>
                  <a:lnTo>
                    <a:pt x="79262" y="104622"/>
                  </a:lnTo>
                  <a:lnTo>
                    <a:pt x="125954" y="78965"/>
                  </a:lnTo>
                  <a:lnTo>
                    <a:pt x="136385" y="76371"/>
                  </a:lnTo>
                  <a:lnTo>
                    <a:pt x="151706" y="66082"/>
                  </a:lnTo>
                  <a:lnTo>
                    <a:pt x="158415" y="61120"/>
                  </a:lnTo>
                  <a:lnTo>
                    <a:pt x="171344" y="55112"/>
                  </a:lnTo>
                  <a:lnTo>
                    <a:pt x="180926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2" name="SMARTInkShape-1561"/>
            <p:cNvSpPr/>
            <p:nvPr>
              <p:custDataLst>
                <p:tags r:id="rId82"/>
              </p:custDataLst>
            </p:nvPr>
          </p:nvSpPr>
          <p:spPr>
            <a:xfrm>
              <a:off x="6277013" y="4648200"/>
              <a:ext cx="180938" cy="28576"/>
            </a:xfrm>
            <a:custGeom>
              <a:avLst/>
              <a:gdLst/>
              <a:ahLst/>
              <a:cxnLst/>
              <a:rect l="0" t="0" r="0" b="0"/>
              <a:pathLst>
                <a:path w="180938" h="28576">
                  <a:moveTo>
                    <a:pt x="57112" y="0"/>
                  </a:moveTo>
                  <a:lnTo>
                    <a:pt x="57112" y="0"/>
                  </a:lnTo>
                  <a:lnTo>
                    <a:pt x="52056" y="5057"/>
                  </a:lnTo>
                  <a:lnTo>
                    <a:pt x="46751" y="7539"/>
                  </a:lnTo>
                  <a:lnTo>
                    <a:pt x="34722" y="9133"/>
                  </a:lnTo>
                  <a:lnTo>
                    <a:pt x="32660" y="10321"/>
                  </a:lnTo>
                  <a:lnTo>
                    <a:pt x="31286" y="12173"/>
                  </a:lnTo>
                  <a:lnTo>
                    <a:pt x="30370" y="14465"/>
                  </a:lnTo>
                  <a:lnTo>
                    <a:pt x="28700" y="15993"/>
                  </a:lnTo>
                  <a:lnTo>
                    <a:pt x="24024" y="17692"/>
                  </a:lnTo>
                  <a:lnTo>
                    <a:pt x="0" y="19050"/>
                  </a:lnTo>
                  <a:lnTo>
                    <a:pt x="41276" y="19050"/>
                  </a:lnTo>
                  <a:lnTo>
                    <a:pt x="84002" y="28183"/>
                  </a:lnTo>
                  <a:lnTo>
                    <a:pt x="93052" y="25578"/>
                  </a:lnTo>
                  <a:lnTo>
                    <a:pt x="96947" y="23402"/>
                  </a:lnTo>
                  <a:lnTo>
                    <a:pt x="101660" y="23009"/>
                  </a:lnTo>
                  <a:lnTo>
                    <a:pt x="149077" y="28389"/>
                  </a:lnTo>
                  <a:lnTo>
                    <a:pt x="18093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3" name="SMARTInkShape-1562"/>
            <p:cNvSpPr/>
            <p:nvPr>
              <p:custDataLst>
                <p:tags r:id="rId83"/>
              </p:custDataLst>
            </p:nvPr>
          </p:nvSpPr>
          <p:spPr>
            <a:xfrm>
              <a:off x="6305553" y="4552950"/>
              <a:ext cx="133348" cy="19051"/>
            </a:xfrm>
            <a:custGeom>
              <a:avLst/>
              <a:gdLst/>
              <a:ahLst/>
              <a:cxnLst/>
              <a:rect l="0" t="0" r="0" b="0"/>
              <a:pathLst>
                <a:path w="133348" h="19051">
                  <a:moveTo>
                    <a:pt x="9522" y="19050"/>
                  </a:moveTo>
                  <a:lnTo>
                    <a:pt x="9522" y="19050"/>
                  </a:lnTo>
                  <a:lnTo>
                    <a:pt x="0" y="19050"/>
                  </a:lnTo>
                  <a:lnTo>
                    <a:pt x="9130" y="9917"/>
                  </a:lnTo>
                  <a:lnTo>
                    <a:pt x="28179" y="9525"/>
                  </a:lnTo>
                  <a:lnTo>
                    <a:pt x="28456" y="4468"/>
                  </a:lnTo>
                  <a:lnTo>
                    <a:pt x="29553" y="2979"/>
                  </a:lnTo>
                  <a:lnTo>
                    <a:pt x="36763" y="392"/>
                  </a:lnTo>
                  <a:lnTo>
                    <a:pt x="82554" y="0"/>
                  </a:lnTo>
                  <a:lnTo>
                    <a:pt x="107947" y="0"/>
                  </a:lnTo>
                  <a:lnTo>
                    <a:pt x="114297" y="2822"/>
                  </a:lnTo>
                  <a:lnTo>
                    <a:pt x="121941" y="8201"/>
                  </a:lnTo>
                  <a:lnTo>
                    <a:pt x="122986" y="11759"/>
                  </a:lnTo>
                  <a:lnTo>
                    <a:pt x="123264" y="14189"/>
                  </a:lnTo>
                  <a:lnTo>
                    <a:pt x="124509" y="15810"/>
                  </a:lnTo>
                  <a:lnTo>
                    <a:pt x="13334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73" name="SMARTInkShape-Group265"/>
          <p:cNvGrpSpPr/>
          <p:nvPr/>
        </p:nvGrpSpPr>
        <p:grpSpPr>
          <a:xfrm>
            <a:off x="1200188" y="4640033"/>
            <a:ext cx="742913" cy="427229"/>
            <a:chOff x="1200188" y="4640033"/>
            <a:chExt cx="742913" cy="427229"/>
          </a:xfrm>
        </p:grpSpPr>
        <p:sp>
          <p:nvSpPr>
            <p:cNvPr id="6265" name="SMARTInkShape-1563"/>
            <p:cNvSpPr/>
            <p:nvPr>
              <p:custDataLst>
                <p:tags r:id="rId68"/>
              </p:custDataLst>
            </p:nvPr>
          </p:nvSpPr>
          <p:spPr>
            <a:xfrm>
              <a:off x="1809750" y="4895850"/>
              <a:ext cx="133351" cy="19017"/>
            </a:xfrm>
            <a:custGeom>
              <a:avLst/>
              <a:gdLst/>
              <a:ahLst/>
              <a:cxnLst/>
              <a:rect l="0" t="0" r="0" b="0"/>
              <a:pathLst>
                <a:path w="133351" h="19017">
                  <a:moveTo>
                    <a:pt x="47625" y="0"/>
                  </a:moveTo>
                  <a:lnTo>
                    <a:pt x="47625" y="0"/>
                  </a:lnTo>
                  <a:lnTo>
                    <a:pt x="42568" y="0"/>
                  </a:lnTo>
                  <a:lnTo>
                    <a:pt x="37264" y="2822"/>
                  </a:lnTo>
                  <a:lnTo>
                    <a:pt x="31378" y="6545"/>
                  </a:lnTo>
                  <a:lnTo>
                    <a:pt x="20882" y="9133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16868" y="16070"/>
                  </a:lnTo>
                  <a:lnTo>
                    <a:pt x="25694" y="18167"/>
                  </a:lnTo>
                  <a:lnTo>
                    <a:pt x="50811" y="19016"/>
                  </a:lnTo>
                  <a:lnTo>
                    <a:pt x="95076" y="9700"/>
                  </a:lnTo>
                  <a:lnTo>
                    <a:pt x="98309" y="9641"/>
                  </a:lnTo>
                  <a:lnTo>
                    <a:pt x="104724" y="6754"/>
                  </a:lnTo>
                  <a:lnTo>
                    <a:pt x="111102" y="3001"/>
                  </a:lnTo>
                  <a:lnTo>
                    <a:pt x="121940" y="395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6" name="SMARTInkShape-1564"/>
            <p:cNvSpPr/>
            <p:nvPr>
              <p:custDataLst>
                <p:tags r:id="rId69"/>
              </p:custDataLst>
            </p:nvPr>
          </p:nvSpPr>
          <p:spPr>
            <a:xfrm>
              <a:off x="1771685" y="4819650"/>
              <a:ext cx="152366" cy="19051"/>
            </a:xfrm>
            <a:custGeom>
              <a:avLst/>
              <a:gdLst/>
              <a:ahLst/>
              <a:cxnLst/>
              <a:rect l="0" t="0" r="0" b="0"/>
              <a:pathLst>
                <a:path w="152366" h="19051">
                  <a:moveTo>
                    <a:pt x="47590" y="19050"/>
                  </a:moveTo>
                  <a:lnTo>
                    <a:pt x="47590" y="19050"/>
                  </a:lnTo>
                  <a:lnTo>
                    <a:pt x="34333" y="19050"/>
                  </a:lnTo>
                  <a:lnTo>
                    <a:pt x="32402" y="17992"/>
                  </a:lnTo>
                  <a:lnTo>
                    <a:pt x="31114" y="16228"/>
                  </a:lnTo>
                  <a:lnTo>
                    <a:pt x="30256" y="13993"/>
                  </a:lnTo>
                  <a:lnTo>
                    <a:pt x="28626" y="12504"/>
                  </a:lnTo>
                  <a:lnTo>
                    <a:pt x="20490" y="9917"/>
                  </a:lnTo>
                  <a:lnTo>
                    <a:pt x="82" y="9525"/>
                  </a:lnTo>
                  <a:lnTo>
                    <a:pt x="0" y="4468"/>
                  </a:lnTo>
                  <a:lnTo>
                    <a:pt x="1046" y="2979"/>
                  </a:lnTo>
                  <a:lnTo>
                    <a:pt x="2803" y="1986"/>
                  </a:lnTo>
                  <a:lnTo>
                    <a:pt x="9668" y="262"/>
                  </a:lnTo>
                  <a:lnTo>
                    <a:pt x="55859" y="0"/>
                  </a:lnTo>
                  <a:lnTo>
                    <a:pt x="78951" y="0"/>
                  </a:lnTo>
                  <a:lnTo>
                    <a:pt x="117038" y="9133"/>
                  </a:lnTo>
                  <a:lnTo>
                    <a:pt x="123611" y="6528"/>
                  </a:lnTo>
                  <a:lnTo>
                    <a:pt x="131398" y="1289"/>
                  </a:lnTo>
                  <a:lnTo>
                    <a:pt x="137803" y="382"/>
                  </a:lnTo>
                  <a:lnTo>
                    <a:pt x="139482" y="1313"/>
                  </a:lnTo>
                  <a:lnTo>
                    <a:pt x="140602" y="2992"/>
                  </a:lnTo>
                  <a:lnTo>
                    <a:pt x="141348" y="5170"/>
                  </a:lnTo>
                  <a:lnTo>
                    <a:pt x="142903" y="6621"/>
                  </a:lnTo>
                  <a:lnTo>
                    <a:pt x="147454" y="8234"/>
                  </a:lnTo>
                  <a:lnTo>
                    <a:pt x="149091" y="9723"/>
                  </a:lnTo>
                  <a:lnTo>
                    <a:pt x="15236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7" name="SMARTInkShape-1565"/>
            <p:cNvSpPr/>
            <p:nvPr>
              <p:custDataLst>
                <p:tags r:id="rId70"/>
              </p:custDataLst>
            </p:nvPr>
          </p:nvSpPr>
          <p:spPr>
            <a:xfrm>
              <a:off x="1543061" y="4981575"/>
              <a:ext cx="123815" cy="57151"/>
            </a:xfrm>
            <a:custGeom>
              <a:avLst/>
              <a:gdLst/>
              <a:ahLst/>
              <a:cxnLst/>
              <a:rect l="0" t="0" r="0" b="0"/>
              <a:pathLst>
                <a:path w="123815" h="57151">
                  <a:moveTo>
                    <a:pt x="28564" y="57150"/>
                  </a:moveTo>
                  <a:lnTo>
                    <a:pt x="28564" y="57150"/>
                  </a:lnTo>
                  <a:lnTo>
                    <a:pt x="23507" y="57150"/>
                  </a:lnTo>
                  <a:lnTo>
                    <a:pt x="22018" y="56092"/>
                  </a:lnTo>
                  <a:lnTo>
                    <a:pt x="21025" y="54328"/>
                  </a:lnTo>
                  <a:lnTo>
                    <a:pt x="20363" y="52094"/>
                  </a:lnTo>
                  <a:lnTo>
                    <a:pt x="18863" y="50605"/>
                  </a:lnTo>
                  <a:lnTo>
                    <a:pt x="10954" y="48017"/>
                  </a:lnTo>
                  <a:lnTo>
                    <a:pt x="4884" y="47741"/>
                  </a:lnTo>
                  <a:lnTo>
                    <a:pt x="3252" y="46644"/>
                  </a:lnTo>
                  <a:lnTo>
                    <a:pt x="2164" y="44855"/>
                  </a:lnTo>
                  <a:lnTo>
                    <a:pt x="0" y="38135"/>
                  </a:lnTo>
                  <a:lnTo>
                    <a:pt x="8191" y="38103"/>
                  </a:lnTo>
                  <a:lnTo>
                    <a:pt x="16857" y="31555"/>
                  </a:lnTo>
                  <a:lnTo>
                    <a:pt x="22655" y="29899"/>
                  </a:lnTo>
                  <a:lnTo>
                    <a:pt x="59390" y="25805"/>
                  </a:lnTo>
                  <a:lnTo>
                    <a:pt x="76856" y="21051"/>
                  </a:lnTo>
                  <a:lnTo>
                    <a:pt x="95436" y="16821"/>
                  </a:lnTo>
                  <a:lnTo>
                    <a:pt x="111525" y="8865"/>
                  </a:lnTo>
                  <a:lnTo>
                    <a:pt x="1238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8" name="SMARTInkShape-1566"/>
            <p:cNvSpPr/>
            <p:nvPr>
              <p:custDataLst>
                <p:tags r:id="rId71"/>
              </p:custDataLst>
            </p:nvPr>
          </p:nvSpPr>
          <p:spPr>
            <a:xfrm>
              <a:off x="1600200" y="4905375"/>
              <a:ext cx="19051" cy="152401"/>
            </a:xfrm>
            <a:custGeom>
              <a:avLst/>
              <a:gdLst/>
              <a:ahLst/>
              <a:cxnLst/>
              <a:rect l="0" t="0" r="0" b="0"/>
              <a:pathLst>
                <a:path w="19051" h="152401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10" y="0"/>
                  </a:lnTo>
                  <a:lnTo>
                    <a:pt x="0" y="44476"/>
                  </a:lnTo>
                  <a:lnTo>
                    <a:pt x="0" y="50811"/>
                  </a:lnTo>
                  <a:lnTo>
                    <a:pt x="2822" y="57155"/>
                  </a:lnTo>
                  <a:lnTo>
                    <a:pt x="6546" y="63502"/>
                  </a:lnTo>
                  <a:lnTo>
                    <a:pt x="8936" y="76200"/>
                  </a:lnTo>
                  <a:lnTo>
                    <a:pt x="9515" y="107950"/>
                  </a:lnTo>
                  <a:lnTo>
                    <a:pt x="12343" y="114300"/>
                  </a:lnTo>
                  <a:lnTo>
                    <a:pt x="16069" y="120650"/>
                  </a:lnTo>
                  <a:lnTo>
                    <a:pt x="18657" y="131469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9" name="SMARTInkShape-1567"/>
            <p:cNvSpPr/>
            <p:nvPr>
              <p:custDataLst>
                <p:tags r:id="rId72"/>
              </p:custDataLst>
            </p:nvPr>
          </p:nvSpPr>
          <p:spPr>
            <a:xfrm>
              <a:off x="1468339" y="4886442"/>
              <a:ext cx="103287" cy="180820"/>
            </a:xfrm>
            <a:custGeom>
              <a:avLst/>
              <a:gdLst/>
              <a:ahLst/>
              <a:cxnLst/>
              <a:rect l="0" t="0" r="0" b="0"/>
              <a:pathLst>
                <a:path w="103287" h="180820">
                  <a:moveTo>
                    <a:pt x="93761" y="47508"/>
                  </a:moveTo>
                  <a:lnTo>
                    <a:pt x="93761" y="47508"/>
                  </a:lnTo>
                  <a:lnTo>
                    <a:pt x="93761" y="34251"/>
                  </a:lnTo>
                  <a:lnTo>
                    <a:pt x="94819" y="32320"/>
                  </a:lnTo>
                  <a:lnTo>
                    <a:pt x="96583" y="31033"/>
                  </a:lnTo>
                  <a:lnTo>
                    <a:pt x="98818" y="30174"/>
                  </a:lnTo>
                  <a:lnTo>
                    <a:pt x="100307" y="28544"/>
                  </a:lnTo>
                  <a:lnTo>
                    <a:pt x="102893" y="20408"/>
                  </a:lnTo>
                  <a:lnTo>
                    <a:pt x="103286" y="0"/>
                  </a:lnTo>
                  <a:lnTo>
                    <a:pt x="103286" y="14076"/>
                  </a:lnTo>
                  <a:lnTo>
                    <a:pt x="102228" y="15695"/>
                  </a:lnTo>
                  <a:lnTo>
                    <a:pt x="100464" y="16774"/>
                  </a:lnTo>
                  <a:lnTo>
                    <a:pt x="98229" y="17493"/>
                  </a:lnTo>
                  <a:lnTo>
                    <a:pt x="96740" y="19032"/>
                  </a:lnTo>
                  <a:lnTo>
                    <a:pt x="95085" y="23563"/>
                  </a:lnTo>
                  <a:lnTo>
                    <a:pt x="91113" y="40997"/>
                  </a:lnTo>
                  <a:lnTo>
                    <a:pt x="83451" y="55104"/>
                  </a:lnTo>
                  <a:lnTo>
                    <a:pt x="59864" y="91000"/>
                  </a:lnTo>
                  <a:lnTo>
                    <a:pt x="45546" y="121666"/>
                  </a:lnTo>
                  <a:lnTo>
                    <a:pt x="10854" y="168321"/>
                  </a:lnTo>
                  <a:lnTo>
                    <a:pt x="0" y="179358"/>
                  </a:lnTo>
                  <a:lnTo>
                    <a:pt x="562" y="179858"/>
                  </a:lnTo>
                  <a:lnTo>
                    <a:pt x="12739" y="180819"/>
                  </a:lnTo>
                  <a:lnTo>
                    <a:pt x="18240" y="178019"/>
                  </a:lnTo>
                  <a:lnTo>
                    <a:pt x="27086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0" name="SMARTInkShape-1568"/>
            <p:cNvSpPr/>
            <p:nvPr>
              <p:custDataLst>
                <p:tags r:id="rId73"/>
              </p:custDataLst>
            </p:nvPr>
          </p:nvSpPr>
          <p:spPr>
            <a:xfrm>
              <a:off x="1200188" y="4933950"/>
              <a:ext cx="209513" cy="47626"/>
            </a:xfrm>
            <a:custGeom>
              <a:avLst/>
              <a:gdLst/>
              <a:ahLst/>
              <a:cxnLst/>
              <a:rect l="0" t="0" r="0" b="0"/>
              <a:pathLst>
                <a:path w="209513" h="47626">
                  <a:moveTo>
                    <a:pt x="38062" y="28575"/>
                  </a:moveTo>
                  <a:lnTo>
                    <a:pt x="38062" y="28575"/>
                  </a:lnTo>
                  <a:lnTo>
                    <a:pt x="33005" y="33631"/>
                  </a:lnTo>
                  <a:lnTo>
                    <a:pt x="27701" y="36114"/>
                  </a:lnTo>
                  <a:lnTo>
                    <a:pt x="20728" y="37708"/>
                  </a:lnTo>
                  <a:lnTo>
                    <a:pt x="10962" y="46267"/>
                  </a:lnTo>
                  <a:lnTo>
                    <a:pt x="0" y="47622"/>
                  </a:lnTo>
                  <a:lnTo>
                    <a:pt x="5030" y="47625"/>
                  </a:lnTo>
                  <a:lnTo>
                    <a:pt x="10328" y="44802"/>
                  </a:lnTo>
                  <a:lnTo>
                    <a:pt x="17297" y="39424"/>
                  </a:lnTo>
                  <a:lnTo>
                    <a:pt x="43801" y="37119"/>
                  </a:lnTo>
                  <a:lnTo>
                    <a:pt x="54814" y="31578"/>
                  </a:lnTo>
                  <a:lnTo>
                    <a:pt x="101720" y="23636"/>
                  </a:lnTo>
                  <a:lnTo>
                    <a:pt x="130511" y="16832"/>
                  </a:lnTo>
                  <a:lnTo>
                    <a:pt x="139475" y="12772"/>
                  </a:lnTo>
                  <a:lnTo>
                    <a:pt x="183563" y="6759"/>
                  </a:lnTo>
                  <a:lnTo>
                    <a:pt x="2095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1" name="SMARTInkShape-1569"/>
            <p:cNvSpPr/>
            <p:nvPr>
              <p:custDataLst>
                <p:tags r:id="rId74"/>
              </p:custDataLst>
            </p:nvPr>
          </p:nvSpPr>
          <p:spPr>
            <a:xfrm>
              <a:off x="1238250" y="4640033"/>
              <a:ext cx="200026" cy="55793"/>
            </a:xfrm>
            <a:custGeom>
              <a:avLst/>
              <a:gdLst/>
              <a:ahLst/>
              <a:cxnLst/>
              <a:rect l="0" t="0" r="0" b="0"/>
              <a:pathLst>
                <a:path w="200026" h="55793">
                  <a:moveTo>
                    <a:pt x="38100" y="27217"/>
                  </a:moveTo>
                  <a:lnTo>
                    <a:pt x="38100" y="27217"/>
                  </a:lnTo>
                  <a:lnTo>
                    <a:pt x="33043" y="22160"/>
                  </a:lnTo>
                  <a:lnTo>
                    <a:pt x="27739" y="19678"/>
                  </a:lnTo>
                  <a:lnTo>
                    <a:pt x="20766" y="18084"/>
                  </a:lnTo>
                  <a:lnTo>
                    <a:pt x="14502" y="22865"/>
                  </a:lnTo>
                  <a:lnTo>
                    <a:pt x="12843" y="23258"/>
                  </a:lnTo>
                  <a:lnTo>
                    <a:pt x="11737" y="22461"/>
                  </a:lnTo>
                  <a:lnTo>
                    <a:pt x="9962" y="18633"/>
                  </a:lnTo>
                  <a:lnTo>
                    <a:pt x="11" y="17692"/>
                  </a:lnTo>
                  <a:lnTo>
                    <a:pt x="0" y="17692"/>
                  </a:lnTo>
                  <a:lnTo>
                    <a:pt x="41504" y="16634"/>
                  </a:lnTo>
                  <a:lnTo>
                    <a:pt x="59391" y="10153"/>
                  </a:lnTo>
                  <a:lnTo>
                    <a:pt x="95446" y="5519"/>
                  </a:lnTo>
                  <a:lnTo>
                    <a:pt x="115632" y="0"/>
                  </a:lnTo>
                  <a:lnTo>
                    <a:pt x="154780" y="8422"/>
                  </a:lnTo>
                  <a:lnTo>
                    <a:pt x="174102" y="16261"/>
                  </a:lnTo>
                  <a:lnTo>
                    <a:pt x="180743" y="25523"/>
                  </a:lnTo>
                  <a:lnTo>
                    <a:pt x="200025" y="557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2" name="SMARTInkShape-1570"/>
            <p:cNvSpPr/>
            <p:nvPr>
              <p:custDataLst>
                <p:tags r:id="rId75"/>
              </p:custDataLst>
            </p:nvPr>
          </p:nvSpPr>
          <p:spPr>
            <a:xfrm>
              <a:off x="1266864" y="4695827"/>
              <a:ext cx="76127" cy="190367"/>
            </a:xfrm>
            <a:custGeom>
              <a:avLst/>
              <a:gdLst/>
              <a:ahLst/>
              <a:cxnLst/>
              <a:rect l="0" t="0" r="0" b="0"/>
              <a:pathLst>
                <a:path w="76127" h="190367">
                  <a:moveTo>
                    <a:pt x="66636" y="57148"/>
                  </a:moveTo>
                  <a:lnTo>
                    <a:pt x="66636" y="57148"/>
                  </a:lnTo>
                  <a:lnTo>
                    <a:pt x="66636" y="19003"/>
                  </a:lnTo>
                  <a:lnTo>
                    <a:pt x="69458" y="10914"/>
                  </a:lnTo>
                  <a:lnTo>
                    <a:pt x="76126" y="54"/>
                  </a:lnTo>
                  <a:lnTo>
                    <a:pt x="67027" y="0"/>
                  </a:lnTo>
                  <a:lnTo>
                    <a:pt x="66752" y="5055"/>
                  </a:lnTo>
                  <a:lnTo>
                    <a:pt x="63865" y="10360"/>
                  </a:lnTo>
                  <a:lnTo>
                    <a:pt x="60113" y="16245"/>
                  </a:lnTo>
                  <a:lnTo>
                    <a:pt x="56942" y="25508"/>
                  </a:lnTo>
                  <a:lnTo>
                    <a:pt x="50829" y="34956"/>
                  </a:lnTo>
                  <a:lnTo>
                    <a:pt x="37970" y="78687"/>
                  </a:lnTo>
                  <a:lnTo>
                    <a:pt x="15709" y="126111"/>
                  </a:lnTo>
                  <a:lnTo>
                    <a:pt x="7483" y="158566"/>
                  </a:lnTo>
                  <a:lnTo>
                    <a:pt x="3304" y="166781"/>
                  </a:lnTo>
                  <a:lnTo>
                    <a:pt x="254" y="180646"/>
                  </a:lnTo>
                  <a:lnTo>
                    <a:pt x="0" y="188992"/>
                  </a:lnTo>
                  <a:lnTo>
                    <a:pt x="1045" y="189494"/>
                  </a:lnTo>
                  <a:lnTo>
                    <a:pt x="8165" y="190366"/>
                  </a:lnTo>
                  <a:lnTo>
                    <a:pt x="19011" y="1809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79" name="SMARTInkShape-Group266"/>
          <p:cNvGrpSpPr/>
          <p:nvPr/>
        </p:nvGrpSpPr>
        <p:grpSpPr>
          <a:xfrm>
            <a:off x="1323975" y="4638709"/>
            <a:ext cx="1152526" cy="619092"/>
            <a:chOff x="1323975" y="4638709"/>
            <a:chExt cx="1152526" cy="619092"/>
          </a:xfrm>
        </p:grpSpPr>
        <p:sp>
          <p:nvSpPr>
            <p:cNvPr id="6274" name="SMARTInkShape-1571"/>
            <p:cNvSpPr/>
            <p:nvPr>
              <p:custDataLst>
                <p:tags r:id="rId63"/>
              </p:custDataLst>
            </p:nvPr>
          </p:nvSpPr>
          <p:spPr>
            <a:xfrm>
              <a:off x="2363534" y="4838700"/>
              <a:ext cx="112967" cy="19051"/>
            </a:xfrm>
            <a:custGeom>
              <a:avLst/>
              <a:gdLst/>
              <a:ahLst/>
              <a:cxnLst/>
              <a:rect l="0" t="0" r="0" b="0"/>
              <a:pathLst>
                <a:path w="112967" h="19051">
                  <a:moveTo>
                    <a:pt x="27241" y="19050"/>
                  </a:moveTo>
                  <a:lnTo>
                    <a:pt x="27241" y="19050"/>
                  </a:lnTo>
                  <a:lnTo>
                    <a:pt x="22185" y="19050"/>
                  </a:lnTo>
                  <a:lnTo>
                    <a:pt x="20695" y="17992"/>
                  </a:lnTo>
                  <a:lnTo>
                    <a:pt x="19702" y="16228"/>
                  </a:lnTo>
                  <a:lnTo>
                    <a:pt x="18108" y="10849"/>
                  </a:lnTo>
                  <a:lnTo>
                    <a:pt x="15069" y="10114"/>
                  </a:lnTo>
                  <a:lnTo>
                    <a:pt x="0" y="9525"/>
                  </a:lnTo>
                  <a:lnTo>
                    <a:pt x="6984" y="9525"/>
                  </a:lnTo>
                  <a:lnTo>
                    <a:pt x="15557" y="16071"/>
                  </a:lnTo>
                  <a:lnTo>
                    <a:pt x="21343" y="17726"/>
                  </a:lnTo>
                  <a:lnTo>
                    <a:pt x="24367" y="17109"/>
                  </a:lnTo>
                  <a:lnTo>
                    <a:pt x="34738" y="12243"/>
                  </a:lnTo>
                  <a:lnTo>
                    <a:pt x="82232" y="9572"/>
                  </a:lnTo>
                  <a:lnTo>
                    <a:pt x="90840" y="8488"/>
                  </a:lnTo>
                  <a:lnTo>
                    <a:pt x="11296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5" name="SMARTInkShape-1572"/>
            <p:cNvSpPr/>
            <p:nvPr>
              <p:custDataLst>
                <p:tags r:id="rId64"/>
              </p:custDataLst>
            </p:nvPr>
          </p:nvSpPr>
          <p:spPr>
            <a:xfrm>
              <a:off x="1323975" y="5162550"/>
              <a:ext cx="1142966" cy="95251"/>
            </a:xfrm>
            <a:custGeom>
              <a:avLst/>
              <a:gdLst/>
              <a:ahLst/>
              <a:cxnLst/>
              <a:rect l="0" t="0" r="0" b="0"/>
              <a:pathLst>
                <a:path w="1142966" h="95251">
                  <a:moveTo>
                    <a:pt x="9525" y="95250"/>
                  </a:moveTo>
                  <a:lnTo>
                    <a:pt x="9525" y="95250"/>
                  </a:lnTo>
                  <a:lnTo>
                    <a:pt x="9525" y="85725"/>
                  </a:lnTo>
                  <a:lnTo>
                    <a:pt x="0" y="85725"/>
                  </a:lnTo>
                  <a:lnTo>
                    <a:pt x="9132" y="85725"/>
                  </a:lnTo>
                  <a:lnTo>
                    <a:pt x="9490" y="93926"/>
                  </a:lnTo>
                  <a:lnTo>
                    <a:pt x="10560" y="94367"/>
                  </a:lnTo>
                  <a:lnTo>
                    <a:pt x="36267" y="95240"/>
                  </a:lnTo>
                  <a:lnTo>
                    <a:pt x="45342" y="88702"/>
                  </a:lnTo>
                  <a:lnTo>
                    <a:pt x="55386" y="86117"/>
                  </a:lnTo>
                  <a:lnTo>
                    <a:pt x="61684" y="85841"/>
                  </a:lnTo>
                  <a:lnTo>
                    <a:pt x="67279" y="82954"/>
                  </a:lnTo>
                  <a:lnTo>
                    <a:pt x="73293" y="79201"/>
                  </a:lnTo>
                  <a:lnTo>
                    <a:pt x="85778" y="76793"/>
                  </a:lnTo>
                  <a:lnTo>
                    <a:pt x="102897" y="76235"/>
                  </a:lnTo>
                  <a:lnTo>
                    <a:pt x="112008" y="69661"/>
                  </a:lnTo>
                  <a:lnTo>
                    <a:pt x="120912" y="67560"/>
                  </a:lnTo>
                  <a:lnTo>
                    <a:pt x="168275" y="66677"/>
                  </a:lnTo>
                  <a:lnTo>
                    <a:pt x="203200" y="66675"/>
                  </a:lnTo>
                  <a:lnTo>
                    <a:pt x="209550" y="63853"/>
                  </a:lnTo>
                  <a:lnTo>
                    <a:pt x="215900" y="60130"/>
                  </a:lnTo>
                  <a:lnTo>
                    <a:pt x="228600" y="57738"/>
                  </a:lnTo>
                  <a:lnTo>
                    <a:pt x="264818" y="57153"/>
                  </a:lnTo>
                  <a:lnTo>
                    <a:pt x="273933" y="50605"/>
                  </a:lnTo>
                  <a:lnTo>
                    <a:pt x="283985" y="48017"/>
                  </a:lnTo>
                  <a:lnTo>
                    <a:pt x="330469" y="47625"/>
                  </a:lnTo>
                  <a:lnTo>
                    <a:pt x="355996" y="47625"/>
                  </a:lnTo>
                  <a:lnTo>
                    <a:pt x="362126" y="44803"/>
                  </a:lnTo>
                  <a:lnTo>
                    <a:pt x="368378" y="41080"/>
                  </a:lnTo>
                  <a:lnTo>
                    <a:pt x="379129" y="38492"/>
                  </a:lnTo>
                  <a:lnTo>
                    <a:pt x="404583" y="38103"/>
                  </a:lnTo>
                  <a:lnTo>
                    <a:pt x="410179" y="40923"/>
                  </a:lnTo>
                  <a:lnTo>
                    <a:pt x="417338" y="46301"/>
                  </a:lnTo>
                  <a:lnTo>
                    <a:pt x="418984" y="45684"/>
                  </a:lnTo>
                  <a:lnTo>
                    <a:pt x="427146" y="39308"/>
                  </a:lnTo>
                  <a:lnTo>
                    <a:pt x="436696" y="38207"/>
                  </a:lnTo>
                  <a:lnTo>
                    <a:pt x="483929" y="38100"/>
                  </a:lnTo>
                  <a:lnTo>
                    <a:pt x="531554" y="38100"/>
                  </a:lnTo>
                  <a:lnTo>
                    <a:pt x="541439" y="29899"/>
                  </a:lnTo>
                  <a:lnTo>
                    <a:pt x="547541" y="28967"/>
                  </a:lnTo>
                  <a:lnTo>
                    <a:pt x="592767" y="28575"/>
                  </a:lnTo>
                  <a:lnTo>
                    <a:pt x="638820" y="28575"/>
                  </a:lnTo>
                  <a:lnTo>
                    <a:pt x="685873" y="28575"/>
                  </a:lnTo>
                  <a:lnTo>
                    <a:pt x="719001" y="28575"/>
                  </a:lnTo>
                  <a:lnTo>
                    <a:pt x="720634" y="27517"/>
                  </a:lnTo>
                  <a:lnTo>
                    <a:pt x="721722" y="25753"/>
                  </a:lnTo>
                  <a:lnTo>
                    <a:pt x="723862" y="19166"/>
                  </a:lnTo>
                  <a:lnTo>
                    <a:pt x="771095" y="19050"/>
                  </a:lnTo>
                  <a:lnTo>
                    <a:pt x="817395" y="19050"/>
                  </a:lnTo>
                  <a:lnTo>
                    <a:pt x="865013" y="19050"/>
                  </a:lnTo>
                  <a:lnTo>
                    <a:pt x="893871" y="19050"/>
                  </a:lnTo>
                  <a:lnTo>
                    <a:pt x="902662" y="12505"/>
                  </a:lnTo>
                  <a:lnTo>
                    <a:pt x="913880" y="9641"/>
                  </a:lnTo>
                  <a:lnTo>
                    <a:pt x="961211" y="9525"/>
                  </a:lnTo>
                  <a:lnTo>
                    <a:pt x="1007803" y="9525"/>
                  </a:lnTo>
                  <a:lnTo>
                    <a:pt x="1014159" y="9525"/>
                  </a:lnTo>
                  <a:lnTo>
                    <a:pt x="1015831" y="8467"/>
                  </a:lnTo>
                  <a:lnTo>
                    <a:pt x="1016946" y="6703"/>
                  </a:lnTo>
                  <a:lnTo>
                    <a:pt x="1017689" y="4469"/>
                  </a:lnTo>
                  <a:lnTo>
                    <a:pt x="1019242" y="2980"/>
                  </a:lnTo>
                  <a:lnTo>
                    <a:pt x="1027245" y="392"/>
                  </a:lnTo>
                  <a:lnTo>
                    <a:pt x="1062204" y="0"/>
                  </a:lnTo>
                  <a:lnTo>
                    <a:pt x="1063736" y="1058"/>
                  </a:lnTo>
                  <a:lnTo>
                    <a:pt x="1064757" y="2822"/>
                  </a:lnTo>
                  <a:lnTo>
                    <a:pt x="1065438" y="5056"/>
                  </a:lnTo>
                  <a:lnTo>
                    <a:pt x="1066951" y="6545"/>
                  </a:lnTo>
                  <a:lnTo>
                    <a:pt x="1075897" y="9409"/>
                  </a:lnTo>
                  <a:lnTo>
                    <a:pt x="1123346" y="9525"/>
                  </a:lnTo>
                  <a:lnTo>
                    <a:pt x="1133475" y="9525"/>
                  </a:lnTo>
                  <a:lnTo>
                    <a:pt x="1142965" y="19016"/>
                  </a:lnTo>
                  <a:lnTo>
                    <a:pt x="11334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6" name="SMARTInkShape-1573"/>
            <p:cNvSpPr/>
            <p:nvPr>
              <p:custDataLst>
                <p:tags r:id="rId65"/>
              </p:custDataLst>
            </p:nvPr>
          </p:nvSpPr>
          <p:spPr>
            <a:xfrm>
              <a:off x="2400300" y="4657736"/>
              <a:ext cx="66676" cy="257165"/>
            </a:xfrm>
            <a:custGeom>
              <a:avLst/>
              <a:gdLst/>
              <a:ahLst/>
              <a:cxnLst/>
              <a:rect l="0" t="0" r="0" b="0"/>
              <a:pathLst>
                <a:path w="66676" h="257165">
                  <a:moveTo>
                    <a:pt x="66675" y="19039"/>
                  </a:moveTo>
                  <a:lnTo>
                    <a:pt x="66675" y="19039"/>
                  </a:lnTo>
                  <a:lnTo>
                    <a:pt x="66675" y="4850"/>
                  </a:lnTo>
                  <a:lnTo>
                    <a:pt x="65617" y="3229"/>
                  </a:lnTo>
                  <a:lnTo>
                    <a:pt x="63853" y="2150"/>
                  </a:lnTo>
                  <a:lnTo>
                    <a:pt x="57542" y="116"/>
                  </a:lnTo>
                  <a:lnTo>
                    <a:pt x="48983" y="0"/>
                  </a:lnTo>
                  <a:lnTo>
                    <a:pt x="48531" y="1054"/>
                  </a:lnTo>
                  <a:lnTo>
                    <a:pt x="48027" y="5049"/>
                  </a:lnTo>
                  <a:lnTo>
                    <a:pt x="44982" y="10352"/>
                  </a:lnTo>
                  <a:lnTo>
                    <a:pt x="41158" y="16236"/>
                  </a:lnTo>
                  <a:lnTo>
                    <a:pt x="39006" y="25499"/>
                  </a:lnTo>
                  <a:lnTo>
                    <a:pt x="37310" y="36005"/>
                  </a:lnTo>
                  <a:lnTo>
                    <a:pt x="30614" y="57982"/>
                  </a:lnTo>
                  <a:lnTo>
                    <a:pt x="28694" y="101638"/>
                  </a:lnTo>
                  <a:lnTo>
                    <a:pt x="19939" y="146042"/>
                  </a:lnTo>
                  <a:lnTo>
                    <a:pt x="18255" y="165090"/>
                  </a:lnTo>
                  <a:lnTo>
                    <a:pt x="10431" y="196643"/>
                  </a:lnTo>
                  <a:lnTo>
                    <a:pt x="9644" y="220750"/>
                  </a:lnTo>
                  <a:lnTo>
                    <a:pt x="6756" y="227927"/>
                  </a:lnTo>
                  <a:lnTo>
                    <a:pt x="3002" y="234645"/>
                  </a:lnTo>
                  <a:lnTo>
                    <a:pt x="264" y="247417"/>
                  </a:lnTo>
                  <a:lnTo>
                    <a:pt x="0" y="2571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7" name="SMARTInkShape-1574"/>
            <p:cNvSpPr/>
            <p:nvPr>
              <p:custDataLst>
                <p:tags r:id="rId66"/>
              </p:custDataLst>
            </p:nvPr>
          </p:nvSpPr>
          <p:spPr>
            <a:xfrm>
              <a:off x="2286176" y="4638709"/>
              <a:ext cx="161715" cy="274296"/>
            </a:xfrm>
            <a:custGeom>
              <a:avLst/>
              <a:gdLst/>
              <a:ahLst/>
              <a:cxnLst/>
              <a:rect l="0" t="0" r="0" b="0"/>
              <a:pathLst>
                <a:path w="161715" h="274296">
                  <a:moveTo>
                    <a:pt x="152224" y="9491"/>
                  </a:moveTo>
                  <a:lnTo>
                    <a:pt x="152224" y="9491"/>
                  </a:lnTo>
                  <a:lnTo>
                    <a:pt x="161714" y="0"/>
                  </a:lnTo>
                  <a:lnTo>
                    <a:pt x="156682" y="5033"/>
                  </a:lnTo>
                  <a:lnTo>
                    <a:pt x="154205" y="10332"/>
                  </a:lnTo>
                  <a:lnTo>
                    <a:pt x="153545" y="13227"/>
                  </a:lnTo>
                  <a:lnTo>
                    <a:pt x="145939" y="26535"/>
                  </a:lnTo>
                  <a:lnTo>
                    <a:pt x="138069" y="54513"/>
                  </a:lnTo>
                  <a:lnTo>
                    <a:pt x="108571" y="98425"/>
                  </a:lnTo>
                  <a:lnTo>
                    <a:pt x="81190" y="144098"/>
                  </a:lnTo>
                  <a:lnTo>
                    <a:pt x="55524" y="185575"/>
                  </a:lnTo>
                  <a:lnTo>
                    <a:pt x="29844" y="225240"/>
                  </a:lnTo>
                  <a:lnTo>
                    <a:pt x="4328" y="253586"/>
                  </a:lnTo>
                  <a:lnTo>
                    <a:pt x="1159" y="263378"/>
                  </a:lnTo>
                  <a:lnTo>
                    <a:pt x="0" y="274295"/>
                  </a:lnTo>
                  <a:lnTo>
                    <a:pt x="1000" y="273869"/>
                  </a:lnTo>
                  <a:lnTo>
                    <a:pt x="36134" y="244591"/>
                  </a:lnTo>
                  <a:lnTo>
                    <a:pt x="47449" y="2285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8" name="SMARTInkShape-1575"/>
            <p:cNvSpPr/>
            <p:nvPr>
              <p:custDataLst>
                <p:tags r:id="rId67"/>
              </p:custDataLst>
            </p:nvPr>
          </p:nvSpPr>
          <p:spPr>
            <a:xfrm>
              <a:off x="2086427" y="4686300"/>
              <a:ext cx="151949" cy="276226"/>
            </a:xfrm>
            <a:custGeom>
              <a:avLst/>
              <a:gdLst/>
              <a:ahLst/>
              <a:cxnLst/>
              <a:rect l="0" t="0" r="0" b="0"/>
              <a:pathLst>
                <a:path w="151949" h="276226">
                  <a:moveTo>
                    <a:pt x="151948" y="28575"/>
                  </a:moveTo>
                  <a:lnTo>
                    <a:pt x="151948" y="28575"/>
                  </a:lnTo>
                  <a:lnTo>
                    <a:pt x="151948" y="11"/>
                  </a:lnTo>
                  <a:lnTo>
                    <a:pt x="143747" y="0"/>
                  </a:lnTo>
                  <a:lnTo>
                    <a:pt x="110545" y="31881"/>
                  </a:lnTo>
                  <a:lnTo>
                    <a:pt x="82094" y="77662"/>
                  </a:lnTo>
                  <a:lnTo>
                    <a:pt x="63910" y="99341"/>
                  </a:lnTo>
                  <a:lnTo>
                    <a:pt x="46759" y="142929"/>
                  </a:lnTo>
                  <a:lnTo>
                    <a:pt x="24924" y="187328"/>
                  </a:lnTo>
                  <a:lnTo>
                    <a:pt x="10561" y="230286"/>
                  </a:lnTo>
                  <a:lnTo>
                    <a:pt x="9112" y="255255"/>
                  </a:lnTo>
                  <a:lnTo>
                    <a:pt x="17277" y="265207"/>
                  </a:lnTo>
                  <a:lnTo>
                    <a:pt x="20833" y="266036"/>
                  </a:lnTo>
                  <a:lnTo>
                    <a:pt x="31740" y="266569"/>
                  </a:lnTo>
                  <a:lnTo>
                    <a:pt x="37844" y="263820"/>
                  </a:lnTo>
                  <a:lnTo>
                    <a:pt x="44085" y="260128"/>
                  </a:lnTo>
                  <a:lnTo>
                    <a:pt x="53549" y="256992"/>
                  </a:lnTo>
                  <a:lnTo>
                    <a:pt x="87125" y="234819"/>
                  </a:lnTo>
                  <a:lnTo>
                    <a:pt x="126538" y="187440"/>
                  </a:lnTo>
                  <a:lnTo>
                    <a:pt x="130071" y="181026"/>
                  </a:lnTo>
                  <a:lnTo>
                    <a:pt x="132700" y="174648"/>
                  </a:lnTo>
                  <a:lnTo>
                    <a:pt x="140933" y="163810"/>
                  </a:lnTo>
                  <a:lnTo>
                    <a:pt x="140372" y="162123"/>
                  </a:lnTo>
                  <a:lnTo>
                    <a:pt x="128195" y="147785"/>
                  </a:lnTo>
                  <a:lnTo>
                    <a:pt x="122694" y="145057"/>
                  </a:lnTo>
                  <a:lnTo>
                    <a:pt x="110539" y="143306"/>
                  </a:lnTo>
                  <a:lnTo>
                    <a:pt x="108467" y="144221"/>
                  </a:lnTo>
                  <a:lnTo>
                    <a:pt x="107086" y="145889"/>
                  </a:lnTo>
                  <a:lnTo>
                    <a:pt x="106165" y="148059"/>
                  </a:lnTo>
                  <a:lnTo>
                    <a:pt x="103434" y="149506"/>
                  </a:lnTo>
                  <a:lnTo>
                    <a:pt x="90537" y="152601"/>
                  </a:lnTo>
                  <a:lnTo>
                    <a:pt x="51285" y="177888"/>
                  </a:lnTo>
                  <a:lnTo>
                    <a:pt x="20639" y="210391"/>
                  </a:lnTo>
                  <a:lnTo>
                    <a:pt x="12500" y="226027"/>
                  </a:lnTo>
                  <a:lnTo>
                    <a:pt x="0" y="269438"/>
                  </a:lnTo>
                  <a:lnTo>
                    <a:pt x="908" y="271700"/>
                  </a:lnTo>
                  <a:lnTo>
                    <a:pt x="2571" y="273209"/>
                  </a:lnTo>
                  <a:lnTo>
                    <a:pt x="7242" y="274884"/>
                  </a:lnTo>
                  <a:lnTo>
                    <a:pt x="28123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82" name="SMARTInkShape-Group267"/>
          <p:cNvGrpSpPr/>
          <p:nvPr/>
        </p:nvGrpSpPr>
        <p:grpSpPr>
          <a:xfrm>
            <a:off x="6677226" y="4972050"/>
            <a:ext cx="161725" cy="295276"/>
            <a:chOff x="6677226" y="4972050"/>
            <a:chExt cx="161725" cy="295276"/>
          </a:xfrm>
        </p:grpSpPr>
        <p:sp>
          <p:nvSpPr>
            <p:cNvPr id="6280" name="SMARTInkShape-1576"/>
            <p:cNvSpPr/>
            <p:nvPr>
              <p:custDataLst>
                <p:tags r:id="rId61"/>
              </p:custDataLst>
            </p:nvPr>
          </p:nvSpPr>
          <p:spPr>
            <a:xfrm>
              <a:off x="6705611" y="5057775"/>
              <a:ext cx="76187" cy="72077"/>
            </a:xfrm>
            <a:custGeom>
              <a:avLst/>
              <a:gdLst/>
              <a:ahLst/>
              <a:cxnLst/>
              <a:rect l="0" t="0" r="0" b="0"/>
              <a:pathLst>
                <a:path w="76187" h="72077">
                  <a:moveTo>
                    <a:pt x="57139" y="28575"/>
                  </a:moveTo>
                  <a:lnTo>
                    <a:pt x="57139" y="28575"/>
                  </a:lnTo>
                  <a:lnTo>
                    <a:pt x="57139" y="10"/>
                  </a:lnTo>
                  <a:lnTo>
                    <a:pt x="42674" y="0"/>
                  </a:lnTo>
                  <a:lnTo>
                    <a:pt x="37305" y="2822"/>
                  </a:lnTo>
                  <a:lnTo>
                    <a:pt x="15459" y="22666"/>
                  </a:lnTo>
                  <a:lnTo>
                    <a:pt x="12156" y="28771"/>
                  </a:lnTo>
                  <a:lnTo>
                    <a:pt x="11275" y="31881"/>
                  </a:lnTo>
                  <a:lnTo>
                    <a:pt x="9629" y="33953"/>
                  </a:lnTo>
                  <a:lnTo>
                    <a:pt x="3315" y="37931"/>
                  </a:lnTo>
                  <a:lnTo>
                    <a:pt x="1467" y="42611"/>
                  </a:lnTo>
                  <a:lnTo>
                    <a:pt x="0" y="65196"/>
                  </a:lnTo>
                  <a:lnTo>
                    <a:pt x="1055" y="65689"/>
                  </a:lnTo>
                  <a:lnTo>
                    <a:pt x="5049" y="66237"/>
                  </a:lnTo>
                  <a:lnTo>
                    <a:pt x="6537" y="67441"/>
                  </a:lnTo>
                  <a:lnTo>
                    <a:pt x="8191" y="71601"/>
                  </a:lnTo>
                  <a:lnTo>
                    <a:pt x="8632" y="72076"/>
                  </a:lnTo>
                  <a:lnTo>
                    <a:pt x="8926" y="71334"/>
                  </a:lnTo>
                  <a:lnTo>
                    <a:pt x="9123" y="69781"/>
                  </a:lnTo>
                  <a:lnTo>
                    <a:pt x="10312" y="68746"/>
                  </a:lnTo>
                  <a:lnTo>
                    <a:pt x="14454" y="67595"/>
                  </a:lnTo>
                  <a:lnTo>
                    <a:pt x="44709" y="65621"/>
                  </a:lnTo>
                  <a:lnTo>
                    <a:pt x="56966" y="56974"/>
                  </a:lnTo>
                  <a:lnTo>
                    <a:pt x="61648" y="52486"/>
                  </a:lnTo>
                  <a:lnTo>
                    <a:pt x="64435" y="46963"/>
                  </a:lnTo>
                  <a:lnTo>
                    <a:pt x="65178" y="44009"/>
                  </a:lnTo>
                  <a:lnTo>
                    <a:pt x="66732" y="42039"/>
                  </a:lnTo>
                  <a:lnTo>
                    <a:pt x="71281" y="39851"/>
                  </a:lnTo>
                  <a:lnTo>
                    <a:pt x="72916" y="38209"/>
                  </a:lnTo>
                  <a:lnTo>
                    <a:pt x="75757" y="30053"/>
                  </a:lnTo>
                  <a:lnTo>
                    <a:pt x="76186" y="4988"/>
                  </a:lnTo>
                  <a:lnTo>
                    <a:pt x="75129" y="3325"/>
                  </a:lnTo>
                  <a:lnTo>
                    <a:pt x="73365" y="2217"/>
                  </a:lnTo>
                  <a:lnTo>
                    <a:pt x="67055" y="130"/>
                  </a:lnTo>
                  <a:lnTo>
                    <a:pt x="57541" y="3"/>
                  </a:lnTo>
                  <a:lnTo>
                    <a:pt x="5713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1" name="SMARTInkShape-1577"/>
            <p:cNvSpPr/>
            <p:nvPr>
              <p:custDataLst>
                <p:tags r:id="rId62"/>
              </p:custDataLst>
            </p:nvPr>
          </p:nvSpPr>
          <p:spPr>
            <a:xfrm>
              <a:off x="6677226" y="4972050"/>
              <a:ext cx="161725" cy="295276"/>
            </a:xfrm>
            <a:custGeom>
              <a:avLst/>
              <a:gdLst/>
              <a:ahLst/>
              <a:cxnLst/>
              <a:rect l="0" t="0" r="0" b="0"/>
              <a:pathLst>
                <a:path w="161725" h="295276">
                  <a:moveTo>
                    <a:pt x="142674" y="38100"/>
                  </a:moveTo>
                  <a:lnTo>
                    <a:pt x="142674" y="38100"/>
                  </a:lnTo>
                  <a:lnTo>
                    <a:pt x="142674" y="20408"/>
                  </a:lnTo>
                  <a:lnTo>
                    <a:pt x="161713" y="10"/>
                  </a:lnTo>
                  <a:lnTo>
                    <a:pt x="161723" y="0"/>
                  </a:lnTo>
                  <a:lnTo>
                    <a:pt x="161724" y="13257"/>
                  </a:lnTo>
                  <a:lnTo>
                    <a:pt x="158902" y="19298"/>
                  </a:lnTo>
                  <a:lnTo>
                    <a:pt x="126766" y="61582"/>
                  </a:lnTo>
                  <a:lnTo>
                    <a:pt x="97033" y="104848"/>
                  </a:lnTo>
                  <a:lnTo>
                    <a:pt x="59683" y="149229"/>
                  </a:lnTo>
                  <a:lnTo>
                    <a:pt x="30836" y="193675"/>
                  </a:lnTo>
                  <a:lnTo>
                    <a:pt x="7519" y="225425"/>
                  </a:lnTo>
                  <a:lnTo>
                    <a:pt x="2086" y="244475"/>
                  </a:lnTo>
                  <a:lnTo>
                    <a:pt x="0" y="269318"/>
                  </a:lnTo>
                  <a:lnTo>
                    <a:pt x="2710" y="275977"/>
                  </a:lnTo>
                  <a:lnTo>
                    <a:pt x="6384" y="282465"/>
                  </a:lnTo>
                  <a:lnTo>
                    <a:pt x="8018" y="288876"/>
                  </a:lnTo>
                  <a:lnTo>
                    <a:pt x="9511" y="291009"/>
                  </a:lnTo>
                  <a:lnTo>
                    <a:pt x="11566" y="292431"/>
                  </a:lnTo>
                  <a:lnTo>
                    <a:pt x="18849" y="2952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85" name="SMARTInkShape-Group268"/>
          <p:cNvGrpSpPr/>
          <p:nvPr/>
        </p:nvGrpSpPr>
        <p:grpSpPr>
          <a:xfrm>
            <a:off x="8743950" y="4857750"/>
            <a:ext cx="219076" cy="342901"/>
            <a:chOff x="8743950" y="4857750"/>
            <a:chExt cx="219076" cy="342901"/>
          </a:xfrm>
        </p:grpSpPr>
        <p:sp>
          <p:nvSpPr>
            <p:cNvPr id="6283" name="SMARTInkShape-1578"/>
            <p:cNvSpPr/>
            <p:nvPr>
              <p:custDataLst>
                <p:tags r:id="rId59"/>
              </p:custDataLst>
            </p:nvPr>
          </p:nvSpPr>
          <p:spPr>
            <a:xfrm>
              <a:off x="8763004" y="4981575"/>
              <a:ext cx="104215" cy="76165"/>
            </a:xfrm>
            <a:custGeom>
              <a:avLst/>
              <a:gdLst/>
              <a:ahLst/>
              <a:cxnLst/>
              <a:rect l="0" t="0" r="0" b="0"/>
              <a:pathLst>
                <a:path w="104215" h="76165">
                  <a:moveTo>
                    <a:pt x="47621" y="0"/>
                  </a:moveTo>
                  <a:lnTo>
                    <a:pt x="47621" y="0"/>
                  </a:lnTo>
                  <a:lnTo>
                    <a:pt x="23918" y="23704"/>
                  </a:lnTo>
                  <a:lnTo>
                    <a:pt x="21211" y="29232"/>
                  </a:lnTo>
                  <a:lnTo>
                    <a:pt x="20489" y="32188"/>
                  </a:lnTo>
                  <a:lnTo>
                    <a:pt x="18951" y="34159"/>
                  </a:lnTo>
                  <a:lnTo>
                    <a:pt x="5914" y="42638"/>
                  </a:lnTo>
                  <a:lnTo>
                    <a:pt x="2628" y="48231"/>
                  </a:lnTo>
                  <a:lnTo>
                    <a:pt x="342" y="57034"/>
                  </a:lnTo>
                  <a:lnTo>
                    <a:pt x="0" y="71601"/>
                  </a:lnTo>
                  <a:lnTo>
                    <a:pt x="1057" y="73135"/>
                  </a:lnTo>
                  <a:lnTo>
                    <a:pt x="2821" y="74156"/>
                  </a:lnTo>
                  <a:lnTo>
                    <a:pt x="9698" y="75931"/>
                  </a:lnTo>
                  <a:lnTo>
                    <a:pt x="22662" y="76164"/>
                  </a:lnTo>
                  <a:lnTo>
                    <a:pt x="28767" y="73362"/>
                  </a:lnTo>
                  <a:lnTo>
                    <a:pt x="35008" y="69647"/>
                  </a:lnTo>
                  <a:lnTo>
                    <a:pt x="47639" y="67262"/>
                  </a:lnTo>
                  <a:lnTo>
                    <a:pt x="60325" y="66791"/>
                  </a:lnTo>
                  <a:lnTo>
                    <a:pt x="66672" y="63904"/>
                  </a:lnTo>
                  <a:lnTo>
                    <a:pt x="73021" y="60151"/>
                  </a:lnTo>
                  <a:lnTo>
                    <a:pt x="82546" y="56981"/>
                  </a:lnTo>
                  <a:lnTo>
                    <a:pt x="92071" y="50867"/>
                  </a:lnTo>
                  <a:lnTo>
                    <a:pt x="98421" y="49066"/>
                  </a:lnTo>
                  <a:lnTo>
                    <a:pt x="100538" y="47527"/>
                  </a:lnTo>
                  <a:lnTo>
                    <a:pt x="101947" y="45443"/>
                  </a:lnTo>
                  <a:lnTo>
                    <a:pt x="104214" y="39551"/>
                  </a:lnTo>
                  <a:lnTo>
                    <a:pt x="96521" y="30026"/>
                  </a:lnTo>
                  <a:lnTo>
                    <a:pt x="90567" y="23949"/>
                  </a:lnTo>
                  <a:lnTo>
                    <a:pt x="85052" y="21227"/>
                  </a:lnTo>
                  <a:lnTo>
                    <a:pt x="63790" y="19241"/>
                  </a:lnTo>
                  <a:lnTo>
                    <a:pt x="18472" y="19050"/>
                  </a:lnTo>
                  <a:lnTo>
                    <a:pt x="15489" y="19050"/>
                  </a:lnTo>
                  <a:lnTo>
                    <a:pt x="13499" y="20108"/>
                  </a:lnTo>
                  <a:lnTo>
                    <a:pt x="12173" y="21872"/>
                  </a:lnTo>
                  <a:lnTo>
                    <a:pt x="10045" y="27251"/>
                  </a:lnTo>
                  <a:lnTo>
                    <a:pt x="9525" y="51231"/>
                  </a:lnTo>
                  <a:lnTo>
                    <a:pt x="10582" y="53205"/>
                  </a:lnTo>
                  <a:lnTo>
                    <a:pt x="12346" y="54520"/>
                  </a:lnTo>
                  <a:lnTo>
                    <a:pt x="19046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4" name="SMARTInkShape-1579"/>
            <p:cNvSpPr/>
            <p:nvPr>
              <p:custDataLst>
                <p:tags r:id="rId60"/>
              </p:custDataLst>
            </p:nvPr>
          </p:nvSpPr>
          <p:spPr>
            <a:xfrm>
              <a:off x="8743950" y="4857750"/>
              <a:ext cx="219076" cy="342901"/>
            </a:xfrm>
            <a:custGeom>
              <a:avLst/>
              <a:gdLst/>
              <a:ahLst/>
              <a:cxnLst/>
              <a:rect l="0" t="0" r="0" b="0"/>
              <a:pathLst>
                <a:path w="219076" h="342901">
                  <a:moveTo>
                    <a:pt x="219075" y="9525"/>
                  </a:moveTo>
                  <a:lnTo>
                    <a:pt x="219075" y="9525"/>
                  </a:lnTo>
                  <a:lnTo>
                    <a:pt x="219075" y="0"/>
                  </a:lnTo>
                  <a:lnTo>
                    <a:pt x="210873" y="8201"/>
                  </a:lnTo>
                  <a:lnTo>
                    <a:pt x="208752" y="16868"/>
                  </a:lnTo>
                  <a:lnTo>
                    <a:pt x="177754" y="64069"/>
                  </a:lnTo>
                  <a:lnTo>
                    <a:pt x="159096" y="95325"/>
                  </a:lnTo>
                  <a:lnTo>
                    <a:pt x="122365" y="139704"/>
                  </a:lnTo>
                  <a:lnTo>
                    <a:pt x="80182" y="184150"/>
                  </a:lnTo>
                  <a:lnTo>
                    <a:pt x="44916" y="226749"/>
                  </a:lnTo>
                  <a:lnTo>
                    <a:pt x="21890" y="265916"/>
                  </a:lnTo>
                  <a:lnTo>
                    <a:pt x="19254" y="272701"/>
                  </a:lnTo>
                  <a:lnTo>
                    <a:pt x="12878" y="282472"/>
                  </a:lnTo>
                  <a:lnTo>
                    <a:pt x="10520" y="292070"/>
                  </a:lnTo>
                  <a:lnTo>
                    <a:pt x="9968" y="298436"/>
                  </a:lnTo>
                  <a:lnTo>
                    <a:pt x="6899" y="304794"/>
                  </a:lnTo>
                  <a:lnTo>
                    <a:pt x="1362" y="312442"/>
                  </a:lnTo>
                  <a:lnTo>
                    <a:pt x="270" y="321557"/>
                  </a:lnTo>
                  <a:lnTo>
                    <a:pt x="0" y="342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92" name="SMARTInkShape-Group269"/>
          <p:cNvGrpSpPr/>
          <p:nvPr/>
        </p:nvGrpSpPr>
        <p:grpSpPr>
          <a:xfrm>
            <a:off x="1866939" y="5486403"/>
            <a:ext cx="781012" cy="360183"/>
            <a:chOff x="1866939" y="5486403"/>
            <a:chExt cx="781012" cy="360183"/>
          </a:xfrm>
        </p:grpSpPr>
        <p:sp>
          <p:nvSpPr>
            <p:cNvPr id="6286" name="SMARTInkShape-1580"/>
            <p:cNvSpPr/>
            <p:nvPr>
              <p:custDataLst>
                <p:tags r:id="rId53"/>
              </p:custDataLst>
            </p:nvPr>
          </p:nvSpPr>
          <p:spPr>
            <a:xfrm>
              <a:off x="1866939" y="5486403"/>
              <a:ext cx="209512" cy="304666"/>
            </a:xfrm>
            <a:custGeom>
              <a:avLst/>
              <a:gdLst/>
              <a:ahLst/>
              <a:cxnLst/>
              <a:rect l="0" t="0" r="0" b="0"/>
              <a:pathLst>
                <a:path w="209512" h="304666">
                  <a:moveTo>
                    <a:pt x="114261" y="66672"/>
                  </a:moveTo>
                  <a:lnTo>
                    <a:pt x="114261" y="66672"/>
                  </a:lnTo>
                  <a:lnTo>
                    <a:pt x="114261" y="61616"/>
                  </a:lnTo>
                  <a:lnTo>
                    <a:pt x="115319" y="60127"/>
                  </a:lnTo>
                  <a:lnTo>
                    <a:pt x="117083" y="59133"/>
                  </a:lnTo>
                  <a:lnTo>
                    <a:pt x="119318" y="58471"/>
                  </a:lnTo>
                  <a:lnTo>
                    <a:pt x="120807" y="56971"/>
                  </a:lnTo>
                  <a:lnTo>
                    <a:pt x="123394" y="49063"/>
                  </a:lnTo>
                  <a:lnTo>
                    <a:pt x="123776" y="38526"/>
                  </a:lnTo>
                  <a:lnTo>
                    <a:pt x="131986" y="29934"/>
                  </a:lnTo>
                  <a:lnTo>
                    <a:pt x="133195" y="20491"/>
                  </a:lnTo>
                  <a:lnTo>
                    <a:pt x="133311" y="0"/>
                  </a:lnTo>
                  <a:lnTo>
                    <a:pt x="128254" y="5054"/>
                  </a:lnTo>
                  <a:lnTo>
                    <a:pt x="125772" y="10359"/>
                  </a:lnTo>
                  <a:lnTo>
                    <a:pt x="125110" y="13255"/>
                  </a:lnTo>
                  <a:lnTo>
                    <a:pt x="98299" y="60703"/>
                  </a:lnTo>
                  <a:lnTo>
                    <a:pt x="89894" y="80543"/>
                  </a:lnTo>
                  <a:lnTo>
                    <a:pt x="84816" y="105001"/>
                  </a:lnTo>
                  <a:lnTo>
                    <a:pt x="60907" y="152335"/>
                  </a:lnTo>
                  <a:lnTo>
                    <a:pt x="41290" y="199934"/>
                  </a:lnTo>
                  <a:lnTo>
                    <a:pt x="19014" y="244634"/>
                  </a:lnTo>
                  <a:lnTo>
                    <a:pt x="15838" y="248813"/>
                  </a:lnTo>
                  <a:lnTo>
                    <a:pt x="12309" y="259101"/>
                  </a:lnTo>
                  <a:lnTo>
                    <a:pt x="9682" y="269670"/>
                  </a:lnTo>
                  <a:lnTo>
                    <a:pt x="2195" y="285079"/>
                  </a:lnTo>
                  <a:lnTo>
                    <a:pt x="0" y="303296"/>
                  </a:lnTo>
                  <a:lnTo>
                    <a:pt x="1045" y="303797"/>
                  </a:lnTo>
                  <a:lnTo>
                    <a:pt x="8165" y="304665"/>
                  </a:lnTo>
                  <a:lnTo>
                    <a:pt x="16830" y="298225"/>
                  </a:lnTo>
                  <a:lnTo>
                    <a:pt x="25655" y="295088"/>
                  </a:lnTo>
                  <a:lnTo>
                    <a:pt x="34973" y="288985"/>
                  </a:lnTo>
                  <a:lnTo>
                    <a:pt x="44437" y="285648"/>
                  </a:lnTo>
                  <a:lnTo>
                    <a:pt x="88175" y="260261"/>
                  </a:lnTo>
                  <a:lnTo>
                    <a:pt x="96670" y="253959"/>
                  </a:lnTo>
                  <a:lnTo>
                    <a:pt x="109618" y="250452"/>
                  </a:lnTo>
                  <a:lnTo>
                    <a:pt x="123839" y="247835"/>
                  </a:lnTo>
                  <a:lnTo>
                    <a:pt x="155179" y="231510"/>
                  </a:lnTo>
                  <a:lnTo>
                    <a:pt x="167190" y="223228"/>
                  </a:lnTo>
                  <a:lnTo>
                    <a:pt x="180729" y="217071"/>
                  </a:lnTo>
                  <a:lnTo>
                    <a:pt x="187194" y="212891"/>
                  </a:lnTo>
                  <a:lnTo>
                    <a:pt x="196784" y="209480"/>
                  </a:lnTo>
                  <a:lnTo>
                    <a:pt x="209511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7" name="SMARTInkShape-1581"/>
            <p:cNvSpPr/>
            <p:nvPr>
              <p:custDataLst>
                <p:tags r:id="rId54"/>
              </p:custDataLst>
            </p:nvPr>
          </p:nvSpPr>
          <p:spPr>
            <a:xfrm>
              <a:off x="2067448" y="5486435"/>
              <a:ext cx="123303" cy="294787"/>
            </a:xfrm>
            <a:custGeom>
              <a:avLst/>
              <a:gdLst/>
              <a:ahLst/>
              <a:cxnLst/>
              <a:rect l="0" t="0" r="0" b="0"/>
              <a:pathLst>
                <a:path w="123303" h="294787">
                  <a:moveTo>
                    <a:pt x="123302" y="28540"/>
                  </a:moveTo>
                  <a:lnTo>
                    <a:pt x="123302" y="28540"/>
                  </a:lnTo>
                  <a:lnTo>
                    <a:pt x="123302" y="0"/>
                  </a:lnTo>
                  <a:lnTo>
                    <a:pt x="123302" y="5031"/>
                  </a:lnTo>
                  <a:lnTo>
                    <a:pt x="120480" y="10331"/>
                  </a:lnTo>
                  <a:lnTo>
                    <a:pt x="116756" y="16214"/>
                  </a:lnTo>
                  <a:lnTo>
                    <a:pt x="113601" y="25475"/>
                  </a:lnTo>
                  <a:lnTo>
                    <a:pt x="107493" y="35981"/>
                  </a:lnTo>
                  <a:lnTo>
                    <a:pt x="94080" y="79237"/>
                  </a:lnTo>
                  <a:lnTo>
                    <a:pt x="75620" y="126046"/>
                  </a:lnTo>
                  <a:lnTo>
                    <a:pt x="68244" y="142784"/>
                  </a:lnTo>
                  <a:lnTo>
                    <a:pt x="41633" y="190377"/>
                  </a:lnTo>
                  <a:lnTo>
                    <a:pt x="22837" y="236942"/>
                  </a:lnTo>
                  <a:lnTo>
                    <a:pt x="14038" y="264385"/>
                  </a:lnTo>
                  <a:lnTo>
                    <a:pt x="654" y="285199"/>
                  </a:lnTo>
                  <a:lnTo>
                    <a:pt x="0" y="290072"/>
                  </a:lnTo>
                  <a:lnTo>
                    <a:pt x="884" y="291795"/>
                  </a:lnTo>
                  <a:lnTo>
                    <a:pt x="2532" y="292944"/>
                  </a:lnTo>
                  <a:lnTo>
                    <a:pt x="9907" y="294559"/>
                  </a:lnTo>
                  <a:lnTo>
                    <a:pt x="12781" y="294786"/>
                  </a:lnTo>
                  <a:lnTo>
                    <a:pt x="14696" y="293880"/>
                  </a:lnTo>
                  <a:lnTo>
                    <a:pt x="15973" y="292217"/>
                  </a:lnTo>
                  <a:lnTo>
                    <a:pt x="18527" y="2857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8" name="SMARTInkShape-1582"/>
            <p:cNvSpPr/>
            <p:nvPr>
              <p:custDataLst>
                <p:tags r:id="rId55"/>
              </p:custDataLst>
            </p:nvPr>
          </p:nvSpPr>
          <p:spPr>
            <a:xfrm>
              <a:off x="2209835" y="5695950"/>
              <a:ext cx="47591" cy="132913"/>
            </a:xfrm>
            <a:custGeom>
              <a:avLst/>
              <a:gdLst/>
              <a:ahLst/>
              <a:cxnLst/>
              <a:rect l="0" t="0" r="0" b="0"/>
              <a:pathLst>
                <a:path w="47591" h="132913">
                  <a:moveTo>
                    <a:pt x="9490" y="9525"/>
                  </a:moveTo>
                  <a:lnTo>
                    <a:pt x="9490" y="9525"/>
                  </a:lnTo>
                  <a:lnTo>
                    <a:pt x="9490" y="0"/>
                  </a:lnTo>
                  <a:lnTo>
                    <a:pt x="9490" y="40358"/>
                  </a:lnTo>
                  <a:lnTo>
                    <a:pt x="357" y="84015"/>
                  </a:lnTo>
                  <a:lnTo>
                    <a:pt x="0" y="102465"/>
                  </a:lnTo>
                  <a:lnTo>
                    <a:pt x="7509" y="114832"/>
                  </a:lnTo>
                  <a:lnTo>
                    <a:pt x="9374" y="128355"/>
                  </a:lnTo>
                  <a:lnTo>
                    <a:pt x="10471" y="130020"/>
                  </a:lnTo>
                  <a:lnTo>
                    <a:pt x="12261" y="131130"/>
                  </a:lnTo>
                  <a:lnTo>
                    <a:pt x="19836" y="132692"/>
                  </a:lnTo>
                  <a:lnTo>
                    <a:pt x="22737" y="132912"/>
                  </a:lnTo>
                  <a:lnTo>
                    <a:pt x="24671" y="132000"/>
                  </a:lnTo>
                  <a:lnTo>
                    <a:pt x="25961" y="130333"/>
                  </a:lnTo>
                  <a:lnTo>
                    <a:pt x="26821" y="128164"/>
                  </a:lnTo>
                  <a:lnTo>
                    <a:pt x="28452" y="126717"/>
                  </a:lnTo>
                  <a:lnTo>
                    <a:pt x="38675" y="121574"/>
                  </a:lnTo>
                  <a:lnTo>
                    <a:pt x="41646" y="119149"/>
                  </a:lnTo>
                  <a:lnTo>
                    <a:pt x="44948" y="113632"/>
                  </a:lnTo>
                  <a:lnTo>
                    <a:pt x="4759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9" name="SMARTInkShape-1583"/>
            <p:cNvSpPr/>
            <p:nvPr>
              <p:custDataLst>
                <p:tags r:id="rId56"/>
              </p:custDataLst>
            </p:nvPr>
          </p:nvSpPr>
          <p:spPr>
            <a:xfrm>
              <a:off x="2248030" y="5676900"/>
              <a:ext cx="85596" cy="169686"/>
            </a:xfrm>
            <a:custGeom>
              <a:avLst/>
              <a:gdLst/>
              <a:ahLst/>
              <a:cxnLst/>
              <a:rect l="0" t="0" r="0" b="0"/>
              <a:pathLst>
                <a:path w="85596" h="169686">
                  <a:moveTo>
                    <a:pt x="85595" y="0"/>
                  </a:moveTo>
                  <a:lnTo>
                    <a:pt x="85595" y="0"/>
                  </a:lnTo>
                  <a:lnTo>
                    <a:pt x="85595" y="5056"/>
                  </a:lnTo>
                  <a:lnTo>
                    <a:pt x="84537" y="6545"/>
                  </a:lnTo>
                  <a:lnTo>
                    <a:pt x="82773" y="7539"/>
                  </a:lnTo>
                  <a:lnTo>
                    <a:pt x="77394" y="9133"/>
                  </a:lnTo>
                  <a:lnTo>
                    <a:pt x="76659" y="12173"/>
                  </a:lnTo>
                  <a:lnTo>
                    <a:pt x="76462" y="14465"/>
                  </a:lnTo>
                  <a:lnTo>
                    <a:pt x="75273" y="15994"/>
                  </a:lnTo>
                  <a:lnTo>
                    <a:pt x="71130" y="17692"/>
                  </a:lnTo>
                  <a:lnTo>
                    <a:pt x="69601" y="19202"/>
                  </a:lnTo>
                  <a:lnTo>
                    <a:pt x="64327" y="29232"/>
                  </a:lnTo>
                  <a:lnTo>
                    <a:pt x="60267" y="35217"/>
                  </a:lnTo>
                  <a:lnTo>
                    <a:pt x="56924" y="44536"/>
                  </a:lnTo>
                  <a:lnTo>
                    <a:pt x="50759" y="55059"/>
                  </a:lnTo>
                  <a:lnTo>
                    <a:pt x="47404" y="70053"/>
                  </a:lnTo>
                  <a:lnTo>
                    <a:pt x="31076" y="102615"/>
                  </a:lnTo>
                  <a:lnTo>
                    <a:pt x="28556" y="110165"/>
                  </a:lnTo>
                  <a:lnTo>
                    <a:pt x="12038" y="133294"/>
                  </a:lnTo>
                  <a:lnTo>
                    <a:pt x="9511" y="139675"/>
                  </a:lnTo>
                  <a:lnTo>
                    <a:pt x="1349" y="150515"/>
                  </a:lnTo>
                  <a:lnTo>
                    <a:pt x="308" y="156898"/>
                  </a:lnTo>
                  <a:lnTo>
                    <a:pt x="0" y="165492"/>
                  </a:lnTo>
                  <a:lnTo>
                    <a:pt x="1015" y="167478"/>
                  </a:lnTo>
                  <a:lnTo>
                    <a:pt x="2750" y="168801"/>
                  </a:lnTo>
                  <a:lnTo>
                    <a:pt x="4965" y="169685"/>
                  </a:lnTo>
                  <a:lnTo>
                    <a:pt x="6441" y="169214"/>
                  </a:lnTo>
                  <a:lnTo>
                    <a:pt x="7426" y="167843"/>
                  </a:lnTo>
                  <a:lnTo>
                    <a:pt x="939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0" name="SMARTInkShape-1584"/>
            <p:cNvSpPr/>
            <p:nvPr>
              <p:custDataLst>
                <p:tags r:id="rId57"/>
              </p:custDataLst>
            </p:nvPr>
          </p:nvSpPr>
          <p:spPr>
            <a:xfrm>
              <a:off x="2495550" y="5629275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0" y="19050"/>
                  </a:lnTo>
                  <a:lnTo>
                    <a:pt x="22666" y="19050"/>
                  </a:lnTo>
                  <a:lnTo>
                    <a:pt x="24636" y="17992"/>
                  </a:lnTo>
                  <a:lnTo>
                    <a:pt x="25949" y="16228"/>
                  </a:lnTo>
                  <a:lnTo>
                    <a:pt x="26824" y="13994"/>
                  </a:lnTo>
                  <a:lnTo>
                    <a:pt x="28466" y="12505"/>
                  </a:lnTo>
                  <a:lnTo>
                    <a:pt x="33113" y="10849"/>
                  </a:lnTo>
                  <a:lnTo>
                    <a:pt x="78361" y="9525"/>
                  </a:lnTo>
                  <a:lnTo>
                    <a:pt x="114172" y="9525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1" name="SMARTInkShape-1585"/>
            <p:cNvSpPr/>
            <p:nvPr>
              <p:custDataLst>
                <p:tags r:id="rId58"/>
              </p:custDataLst>
            </p:nvPr>
          </p:nvSpPr>
          <p:spPr>
            <a:xfrm>
              <a:off x="2533651" y="5667375"/>
              <a:ext cx="114300" cy="47626"/>
            </a:xfrm>
            <a:custGeom>
              <a:avLst/>
              <a:gdLst/>
              <a:ahLst/>
              <a:cxnLst/>
              <a:rect l="0" t="0" r="0" b="0"/>
              <a:pathLst>
                <a:path w="114300" h="47626">
                  <a:moveTo>
                    <a:pt x="38099" y="0"/>
                  </a:moveTo>
                  <a:lnTo>
                    <a:pt x="38099" y="0"/>
                  </a:lnTo>
                  <a:lnTo>
                    <a:pt x="38099" y="5056"/>
                  </a:lnTo>
                  <a:lnTo>
                    <a:pt x="37041" y="6545"/>
                  </a:lnTo>
                  <a:lnTo>
                    <a:pt x="35277" y="7539"/>
                  </a:lnTo>
                  <a:lnTo>
                    <a:pt x="33043" y="8201"/>
                  </a:lnTo>
                  <a:lnTo>
                    <a:pt x="31553" y="9701"/>
                  </a:lnTo>
                  <a:lnTo>
                    <a:pt x="29898" y="14189"/>
                  </a:lnTo>
                  <a:lnTo>
                    <a:pt x="28398" y="15810"/>
                  </a:lnTo>
                  <a:lnTo>
                    <a:pt x="11275" y="27124"/>
                  </a:lnTo>
                  <a:lnTo>
                    <a:pt x="0" y="38100"/>
                  </a:lnTo>
                  <a:lnTo>
                    <a:pt x="17609" y="38100"/>
                  </a:lnTo>
                  <a:lnTo>
                    <a:pt x="26369" y="31555"/>
                  </a:lnTo>
                  <a:lnTo>
                    <a:pt x="36345" y="28967"/>
                  </a:lnTo>
                  <a:lnTo>
                    <a:pt x="83960" y="28575"/>
                  </a:lnTo>
                  <a:lnTo>
                    <a:pt x="90258" y="28575"/>
                  </a:lnTo>
                  <a:lnTo>
                    <a:pt x="91921" y="29633"/>
                  </a:lnTo>
                  <a:lnTo>
                    <a:pt x="93031" y="31397"/>
                  </a:lnTo>
                  <a:lnTo>
                    <a:pt x="93770" y="33631"/>
                  </a:lnTo>
                  <a:lnTo>
                    <a:pt x="95322" y="35120"/>
                  </a:lnTo>
                  <a:lnTo>
                    <a:pt x="104646" y="38066"/>
                  </a:lnTo>
                  <a:lnTo>
                    <a:pt x="114299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96" name="SMARTInkShape-Group270"/>
          <p:cNvGrpSpPr/>
          <p:nvPr/>
        </p:nvGrpSpPr>
        <p:grpSpPr>
          <a:xfrm>
            <a:off x="2886079" y="5534025"/>
            <a:ext cx="447672" cy="342901"/>
            <a:chOff x="2886079" y="5534025"/>
            <a:chExt cx="447672" cy="342901"/>
          </a:xfrm>
        </p:grpSpPr>
        <p:sp>
          <p:nvSpPr>
            <p:cNvPr id="6293" name="SMARTInkShape-1586"/>
            <p:cNvSpPr/>
            <p:nvPr>
              <p:custDataLst>
                <p:tags r:id="rId50"/>
              </p:custDataLst>
            </p:nvPr>
          </p:nvSpPr>
          <p:spPr>
            <a:xfrm>
              <a:off x="2886079" y="5534025"/>
              <a:ext cx="161530" cy="285712"/>
            </a:xfrm>
            <a:custGeom>
              <a:avLst/>
              <a:gdLst/>
              <a:ahLst/>
              <a:cxnLst/>
              <a:rect l="0" t="0" r="0" b="0"/>
              <a:pathLst>
                <a:path w="161530" h="285712">
                  <a:moveTo>
                    <a:pt x="133346" y="38100"/>
                  </a:moveTo>
                  <a:lnTo>
                    <a:pt x="133346" y="38100"/>
                  </a:lnTo>
                  <a:lnTo>
                    <a:pt x="133346" y="33044"/>
                  </a:lnTo>
                  <a:lnTo>
                    <a:pt x="134404" y="31555"/>
                  </a:lnTo>
                  <a:lnTo>
                    <a:pt x="136168" y="30561"/>
                  </a:lnTo>
                  <a:lnTo>
                    <a:pt x="141546" y="28967"/>
                  </a:lnTo>
                  <a:lnTo>
                    <a:pt x="142282" y="25927"/>
                  </a:lnTo>
                  <a:lnTo>
                    <a:pt x="142755" y="20408"/>
                  </a:lnTo>
                  <a:lnTo>
                    <a:pt x="143852" y="19956"/>
                  </a:lnTo>
                  <a:lnTo>
                    <a:pt x="147893" y="19453"/>
                  </a:lnTo>
                  <a:lnTo>
                    <a:pt x="149394" y="18260"/>
                  </a:lnTo>
                  <a:lnTo>
                    <a:pt x="152279" y="9928"/>
                  </a:lnTo>
                  <a:lnTo>
                    <a:pt x="152393" y="403"/>
                  </a:lnTo>
                  <a:lnTo>
                    <a:pt x="161529" y="10"/>
                  </a:lnTo>
                  <a:lnTo>
                    <a:pt x="152778" y="0"/>
                  </a:lnTo>
                  <a:lnTo>
                    <a:pt x="126704" y="26752"/>
                  </a:lnTo>
                  <a:lnTo>
                    <a:pt x="116326" y="41558"/>
                  </a:lnTo>
                  <a:lnTo>
                    <a:pt x="97215" y="59401"/>
                  </a:lnTo>
                  <a:lnTo>
                    <a:pt x="73136" y="101732"/>
                  </a:lnTo>
                  <a:lnTo>
                    <a:pt x="41102" y="146057"/>
                  </a:lnTo>
                  <a:lnTo>
                    <a:pt x="26522" y="165102"/>
                  </a:lnTo>
                  <a:lnTo>
                    <a:pt x="9122" y="206728"/>
                  </a:lnTo>
                  <a:lnTo>
                    <a:pt x="6080" y="210843"/>
                  </a:lnTo>
                  <a:lnTo>
                    <a:pt x="2700" y="221061"/>
                  </a:lnTo>
                  <a:lnTo>
                    <a:pt x="66" y="265916"/>
                  </a:lnTo>
                  <a:lnTo>
                    <a:pt x="0" y="280679"/>
                  </a:lnTo>
                  <a:lnTo>
                    <a:pt x="1057" y="282369"/>
                  </a:lnTo>
                  <a:lnTo>
                    <a:pt x="2820" y="283497"/>
                  </a:lnTo>
                  <a:lnTo>
                    <a:pt x="10358" y="285082"/>
                  </a:lnTo>
                  <a:lnTo>
                    <a:pt x="23594" y="285711"/>
                  </a:lnTo>
                  <a:lnTo>
                    <a:pt x="29181" y="282911"/>
                  </a:lnTo>
                  <a:lnTo>
                    <a:pt x="45585" y="270560"/>
                  </a:lnTo>
                  <a:lnTo>
                    <a:pt x="64701" y="264640"/>
                  </a:lnTo>
                  <a:lnTo>
                    <a:pt x="68532" y="262152"/>
                  </a:lnTo>
                  <a:lnTo>
                    <a:pt x="107936" y="216006"/>
                  </a:lnTo>
                  <a:lnTo>
                    <a:pt x="111469" y="209597"/>
                  </a:lnTo>
                  <a:lnTo>
                    <a:pt x="113738" y="196859"/>
                  </a:lnTo>
                  <a:lnTo>
                    <a:pt x="114281" y="173331"/>
                  </a:lnTo>
                  <a:lnTo>
                    <a:pt x="113228" y="172704"/>
                  </a:lnTo>
                  <a:lnTo>
                    <a:pt x="95331" y="171483"/>
                  </a:lnTo>
                  <a:lnTo>
                    <a:pt x="77083" y="171455"/>
                  </a:lnTo>
                  <a:lnTo>
                    <a:pt x="68476" y="174274"/>
                  </a:lnTo>
                  <a:lnTo>
                    <a:pt x="61123" y="177997"/>
                  </a:lnTo>
                  <a:lnTo>
                    <a:pt x="51034" y="181151"/>
                  </a:lnTo>
                  <a:lnTo>
                    <a:pt x="34952" y="194116"/>
                  </a:lnTo>
                  <a:lnTo>
                    <a:pt x="25405" y="208387"/>
                  </a:lnTo>
                  <a:lnTo>
                    <a:pt x="11011" y="241187"/>
                  </a:lnTo>
                  <a:lnTo>
                    <a:pt x="9962" y="250792"/>
                  </a:lnTo>
                  <a:lnTo>
                    <a:pt x="12539" y="257161"/>
                  </a:lnTo>
                  <a:lnTo>
                    <a:pt x="14708" y="260341"/>
                  </a:lnTo>
                  <a:lnTo>
                    <a:pt x="17213" y="262460"/>
                  </a:lnTo>
                  <a:lnTo>
                    <a:pt x="22817" y="264816"/>
                  </a:lnTo>
                  <a:lnTo>
                    <a:pt x="47621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4" name="SMARTInkShape-1587"/>
            <p:cNvSpPr/>
            <p:nvPr>
              <p:custDataLst>
                <p:tags r:id="rId51"/>
              </p:custDataLst>
            </p:nvPr>
          </p:nvSpPr>
          <p:spPr>
            <a:xfrm>
              <a:off x="3095640" y="5534029"/>
              <a:ext cx="104761" cy="266516"/>
            </a:xfrm>
            <a:custGeom>
              <a:avLst/>
              <a:gdLst/>
              <a:ahLst/>
              <a:cxnLst/>
              <a:rect l="0" t="0" r="0" b="0"/>
              <a:pathLst>
                <a:path w="104761" h="266516">
                  <a:moveTo>
                    <a:pt x="95235" y="38096"/>
                  </a:moveTo>
                  <a:lnTo>
                    <a:pt x="95235" y="38096"/>
                  </a:lnTo>
                  <a:lnTo>
                    <a:pt x="95235" y="20763"/>
                  </a:lnTo>
                  <a:lnTo>
                    <a:pt x="101781" y="11781"/>
                  </a:lnTo>
                  <a:lnTo>
                    <a:pt x="104759" y="0"/>
                  </a:lnTo>
                  <a:lnTo>
                    <a:pt x="104760" y="5054"/>
                  </a:lnTo>
                  <a:lnTo>
                    <a:pt x="93002" y="45120"/>
                  </a:lnTo>
                  <a:lnTo>
                    <a:pt x="75989" y="87174"/>
                  </a:lnTo>
                  <a:lnTo>
                    <a:pt x="53738" y="132479"/>
                  </a:lnTo>
                  <a:lnTo>
                    <a:pt x="35299" y="172795"/>
                  </a:lnTo>
                  <a:lnTo>
                    <a:pt x="15894" y="215457"/>
                  </a:lnTo>
                  <a:lnTo>
                    <a:pt x="2812" y="244766"/>
                  </a:lnTo>
                  <a:lnTo>
                    <a:pt x="0" y="266515"/>
                  </a:lnTo>
                  <a:lnTo>
                    <a:pt x="9510" y="2571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5" name="SMARTInkShape-1588"/>
            <p:cNvSpPr/>
            <p:nvPr>
              <p:custDataLst>
                <p:tags r:id="rId52"/>
              </p:custDataLst>
            </p:nvPr>
          </p:nvSpPr>
          <p:spPr>
            <a:xfrm>
              <a:off x="3133764" y="5553075"/>
              <a:ext cx="199987" cy="323851"/>
            </a:xfrm>
            <a:custGeom>
              <a:avLst/>
              <a:gdLst/>
              <a:ahLst/>
              <a:cxnLst/>
              <a:rect l="0" t="0" r="0" b="0"/>
              <a:pathLst>
                <a:path w="199987" h="323851">
                  <a:moveTo>
                    <a:pt x="76161" y="28575"/>
                  </a:moveTo>
                  <a:lnTo>
                    <a:pt x="76161" y="28575"/>
                  </a:lnTo>
                  <a:lnTo>
                    <a:pt x="76161" y="20374"/>
                  </a:lnTo>
                  <a:lnTo>
                    <a:pt x="67961" y="10966"/>
                  </a:lnTo>
                  <a:lnTo>
                    <a:pt x="61972" y="9952"/>
                  </a:lnTo>
                  <a:lnTo>
                    <a:pt x="15833" y="9525"/>
                  </a:lnTo>
                  <a:lnTo>
                    <a:pt x="13718" y="10584"/>
                  </a:lnTo>
                  <a:lnTo>
                    <a:pt x="12307" y="12347"/>
                  </a:lnTo>
                  <a:lnTo>
                    <a:pt x="11367" y="14581"/>
                  </a:lnTo>
                  <a:lnTo>
                    <a:pt x="9682" y="16070"/>
                  </a:lnTo>
                  <a:lnTo>
                    <a:pt x="0" y="19040"/>
                  </a:lnTo>
                  <a:lnTo>
                    <a:pt x="8165" y="19050"/>
                  </a:lnTo>
                  <a:lnTo>
                    <a:pt x="14151" y="13994"/>
                  </a:lnTo>
                  <a:lnTo>
                    <a:pt x="22495" y="11511"/>
                  </a:lnTo>
                  <a:lnTo>
                    <a:pt x="32201" y="9349"/>
                  </a:lnTo>
                  <a:lnTo>
                    <a:pt x="44674" y="3240"/>
                  </a:lnTo>
                  <a:lnTo>
                    <a:pt x="88775" y="84"/>
                  </a:lnTo>
                  <a:lnTo>
                    <a:pt x="126923" y="0"/>
                  </a:lnTo>
                  <a:lnTo>
                    <a:pt x="129053" y="1059"/>
                  </a:lnTo>
                  <a:lnTo>
                    <a:pt x="130472" y="2822"/>
                  </a:lnTo>
                  <a:lnTo>
                    <a:pt x="131418" y="5056"/>
                  </a:lnTo>
                  <a:lnTo>
                    <a:pt x="133108" y="6545"/>
                  </a:lnTo>
                  <a:lnTo>
                    <a:pt x="137806" y="8201"/>
                  </a:lnTo>
                  <a:lnTo>
                    <a:pt x="139483" y="9701"/>
                  </a:lnTo>
                  <a:lnTo>
                    <a:pt x="141346" y="14189"/>
                  </a:lnTo>
                  <a:lnTo>
                    <a:pt x="142797" y="41314"/>
                  </a:lnTo>
                  <a:lnTo>
                    <a:pt x="139996" y="47642"/>
                  </a:lnTo>
                  <a:lnTo>
                    <a:pt x="136282" y="53982"/>
                  </a:lnTo>
                  <a:lnTo>
                    <a:pt x="125968" y="79572"/>
                  </a:lnTo>
                  <a:lnTo>
                    <a:pt x="107003" y="107893"/>
                  </a:lnTo>
                  <a:lnTo>
                    <a:pt x="99175" y="113461"/>
                  </a:lnTo>
                  <a:lnTo>
                    <a:pt x="87955" y="130380"/>
                  </a:lnTo>
                  <a:lnTo>
                    <a:pt x="79068" y="138703"/>
                  </a:lnTo>
                  <a:lnTo>
                    <a:pt x="66809" y="143567"/>
                  </a:lnTo>
                  <a:lnTo>
                    <a:pt x="57112" y="152400"/>
                  </a:lnTo>
                  <a:lnTo>
                    <a:pt x="62167" y="152400"/>
                  </a:lnTo>
                  <a:lnTo>
                    <a:pt x="63657" y="151342"/>
                  </a:lnTo>
                  <a:lnTo>
                    <a:pt x="64650" y="149578"/>
                  </a:lnTo>
                  <a:lnTo>
                    <a:pt x="65312" y="147344"/>
                  </a:lnTo>
                  <a:lnTo>
                    <a:pt x="66812" y="145855"/>
                  </a:lnTo>
                  <a:lnTo>
                    <a:pt x="71300" y="144199"/>
                  </a:lnTo>
                  <a:lnTo>
                    <a:pt x="92123" y="141894"/>
                  </a:lnTo>
                  <a:lnTo>
                    <a:pt x="102866" y="134684"/>
                  </a:lnTo>
                  <a:lnTo>
                    <a:pt x="109238" y="133745"/>
                  </a:lnTo>
                  <a:lnTo>
                    <a:pt x="114851" y="136347"/>
                  </a:lnTo>
                  <a:lnTo>
                    <a:pt x="120873" y="139974"/>
                  </a:lnTo>
                  <a:lnTo>
                    <a:pt x="133363" y="142302"/>
                  </a:lnTo>
                  <a:lnTo>
                    <a:pt x="146021" y="142762"/>
                  </a:lnTo>
                  <a:lnTo>
                    <a:pt x="152366" y="145647"/>
                  </a:lnTo>
                  <a:lnTo>
                    <a:pt x="158713" y="149399"/>
                  </a:lnTo>
                  <a:lnTo>
                    <a:pt x="168236" y="152569"/>
                  </a:lnTo>
                  <a:lnTo>
                    <a:pt x="174586" y="157061"/>
                  </a:lnTo>
                  <a:lnTo>
                    <a:pt x="178114" y="162585"/>
                  </a:lnTo>
                  <a:lnTo>
                    <a:pt x="180740" y="168568"/>
                  </a:lnTo>
                  <a:lnTo>
                    <a:pt x="196713" y="188215"/>
                  </a:lnTo>
                  <a:lnTo>
                    <a:pt x="199016" y="197114"/>
                  </a:lnTo>
                  <a:lnTo>
                    <a:pt x="199986" y="244300"/>
                  </a:lnTo>
                  <a:lnTo>
                    <a:pt x="199986" y="246161"/>
                  </a:lnTo>
                  <a:lnTo>
                    <a:pt x="193440" y="254960"/>
                  </a:lnTo>
                  <a:lnTo>
                    <a:pt x="191785" y="260777"/>
                  </a:lnTo>
                  <a:lnTo>
                    <a:pt x="190285" y="262751"/>
                  </a:lnTo>
                  <a:lnTo>
                    <a:pt x="171215" y="274008"/>
                  </a:lnTo>
                  <a:lnTo>
                    <a:pt x="168105" y="274747"/>
                  </a:lnTo>
                  <a:lnTo>
                    <a:pt x="134707" y="293098"/>
                  </a:lnTo>
                  <a:lnTo>
                    <a:pt x="107965" y="296248"/>
                  </a:lnTo>
                  <a:lnTo>
                    <a:pt x="95222" y="302797"/>
                  </a:lnTo>
                  <a:lnTo>
                    <a:pt x="47982" y="304800"/>
                  </a:lnTo>
                  <a:lnTo>
                    <a:pt x="38180" y="304800"/>
                  </a:lnTo>
                  <a:lnTo>
                    <a:pt x="28653" y="314209"/>
                  </a:lnTo>
                  <a:lnTo>
                    <a:pt x="28536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15" name="SMARTInkShape-Group271"/>
          <p:cNvGrpSpPr/>
          <p:nvPr/>
        </p:nvGrpSpPr>
        <p:grpSpPr>
          <a:xfrm>
            <a:off x="3991409" y="5715036"/>
            <a:ext cx="1933142" cy="380965"/>
            <a:chOff x="3991409" y="5715036"/>
            <a:chExt cx="1933142" cy="380965"/>
          </a:xfrm>
        </p:grpSpPr>
        <p:sp>
          <p:nvSpPr>
            <p:cNvPr id="6297" name="SMARTInkShape-1589"/>
            <p:cNvSpPr/>
            <p:nvPr>
              <p:custDataLst>
                <p:tags r:id="rId32"/>
              </p:custDataLst>
            </p:nvPr>
          </p:nvSpPr>
          <p:spPr>
            <a:xfrm>
              <a:off x="3991409" y="5715036"/>
              <a:ext cx="237692" cy="290821"/>
            </a:xfrm>
            <a:custGeom>
              <a:avLst/>
              <a:gdLst/>
              <a:ahLst/>
              <a:cxnLst/>
              <a:rect l="0" t="0" r="0" b="0"/>
              <a:pathLst>
                <a:path w="237692" h="290821">
                  <a:moveTo>
                    <a:pt x="151966" y="19014"/>
                  </a:moveTo>
                  <a:lnTo>
                    <a:pt x="151966" y="19014"/>
                  </a:lnTo>
                  <a:lnTo>
                    <a:pt x="151966" y="4825"/>
                  </a:lnTo>
                  <a:lnTo>
                    <a:pt x="151966" y="12958"/>
                  </a:lnTo>
                  <a:lnTo>
                    <a:pt x="151966" y="4629"/>
                  </a:lnTo>
                  <a:lnTo>
                    <a:pt x="150908" y="3075"/>
                  </a:lnTo>
                  <a:lnTo>
                    <a:pt x="149144" y="2038"/>
                  </a:lnTo>
                  <a:lnTo>
                    <a:pt x="142834" y="85"/>
                  </a:lnTo>
                  <a:lnTo>
                    <a:pt x="137501" y="0"/>
                  </a:lnTo>
                  <a:lnTo>
                    <a:pt x="135972" y="1046"/>
                  </a:lnTo>
                  <a:lnTo>
                    <a:pt x="134953" y="2802"/>
                  </a:lnTo>
                  <a:lnTo>
                    <a:pt x="133520" y="10330"/>
                  </a:lnTo>
                  <a:lnTo>
                    <a:pt x="133319" y="13224"/>
                  </a:lnTo>
                  <a:lnTo>
                    <a:pt x="130272" y="19263"/>
                  </a:lnTo>
                  <a:lnTo>
                    <a:pt x="110536" y="46310"/>
                  </a:lnTo>
                  <a:lnTo>
                    <a:pt x="96040" y="90033"/>
                  </a:lnTo>
                  <a:lnTo>
                    <a:pt x="70220" y="136675"/>
                  </a:lnTo>
                  <a:lnTo>
                    <a:pt x="50437" y="184213"/>
                  </a:lnTo>
                  <a:lnTo>
                    <a:pt x="39803" y="209426"/>
                  </a:lnTo>
                  <a:lnTo>
                    <a:pt x="25835" y="230772"/>
                  </a:lnTo>
                  <a:lnTo>
                    <a:pt x="17220" y="254126"/>
                  </a:lnTo>
                  <a:lnTo>
                    <a:pt x="12704" y="262150"/>
                  </a:lnTo>
                  <a:lnTo>
                    <a:pt x="9103" y="272617"/>
                  </a:lnTo>
                  <a:lnTo>
                    <a:pt x="1031" y="283780"/>
                  </a:lnTo>
                  <a:lnTo>
                    <a:pt x="0" y="290198"/>
                  </a:lnTo>
                  <a:lnTo>
                    <a:pt x="914" y="290820"/>
                  </a:lnTo>
                  <a:lnTo>
                    <a:pt x="2582" y="290177"/>
                  </a:lnTo>
                  <a:lnTo>
                    <a:pt x="45637" y="263348"/>
                  </a:lnTo>
                  <a:lnTo>
                    <a:pt x="87315" y="244427"/>
                  </a:lnTo>
                  <a:lnTo>
                    <a:pt x="129362" y="225387"/>
                  </a:lnTo>
                  <a:lnTo>
                    <a:pt x="174169" y="204222"/>
                  </a:lnTo>
                  <a:lnTo>
                    <a:pt x="192176" y="200185"/>
                  </a:lnTo>
                  <a:lnTo>
                    <a:pt x="208278" y="192698"/>
                  </a:lnTo>
                  <a:lnTo>
                    <a:pt x="221651" y="190905"/>
                  </a:lnTo>
                  <a:lnTo>
                    <a:pt x="223822" y="189700"/>
                  </a:lnTo>
                  <a:lnTo>
                    <a:pt x="225270" y="187838"/>
                  </a:lnTo>
                  <a:lnTo>
                    <a:pt x="227594" y="182302"/>
                  </a:lnTo>
                  <a:lnTo>
                    <a:pt x="230734" y="181545"/>
                  </a:lnTo>
                  <a:lnTo>
                    <a:pt x="233053" y="181343"/>
                  </a:lnTo>
                  <a:lnTo>
                    <a:pt x="234599" y="180150"/>
                  </a:lnTo>
                  <a:lnTo>
                    <a:pt x="236317" y="176002"/>
                  </a:lnTo>
                  <a:lnTo>
                    <a:pt x="237691" y="152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8" name="SMARTInkShape-1590"/>
            <p:cNvSpPr/>
            <p:nvPr>
              <p:custDataLst>
                <p:tags r:id="rId33"/>
              </p:custDataLst>
            </p:nvPr>
          </p:nvSpPr>
          <p:spPr>
            <a:xfrm>
              <a:off x="4185891" y="5743575"/>
              <a:ext cx="153473" cy="247651"/>
            </a:xfrm>
            <a:custGeom>
              <a:avLst/>
              <a:gdLst/>
              <a:ahLst/>
              <a:cxnLst/>
              <a:rect l="0" t="0" r="0" b="0"/>
              <a:pathLst>
                <a:path w="153473" h="247651">
                  <a:moveTo>
                    <a:pt x="147984" y="9525"/>
                  </a:moveTo>
                  <a:lnTo>
                    <a:pt x="147984" y="9525"/>
                  </a:lnTo>
                  <a:lnTo>
                    <a:pt x="153040" y="4469"/>
                  </a:lnTo>
                  <a:lnTo>
                    <a:pt x="153472" y="2980"/>
                  </a:lnTo>
                  <a:lnTo>
                    <a:pt x="152700" y="1986"/>
                  </a:lnTo>
                  <a:lnTo>
                    <a:pt x="148065" y="34"/>
                  </a:lnTo>
                  <a:lnTo>
                    <a:pt x="138853" y="0"/>
                  </a:lnTo>
                  <a:lnTo>
                    <a:pt x="121136" y="17333"/>
                  </a:lnTo>
                  <a:lnTo>
                    <a:pt x="93929" y="61398"/>
                  </a:lnTo>
                  <a:lnTo>
                    <a:pt x="71779" y="104838"/>
                  </a:lnTo>
                  <a:lnTo>
                    <a:pt x="49912" y="142881"/>
                  </a:lnTo>
                  <a:lnTo>
                    <a:pt x="21377" y="187325"/>
                  </a:lnTo>
                  <a:lnTo>
                    <a:pt x="9420" y="206179"/>
                  </a:lnTo>
                  <a:lnTo>
                    <a:pt x="3138" y="226366"/>
                  </a:lnTo>
                  <a:lnTo>
                    <a:pt x="621" y="230286"/>
                  </a:lnTo>
                  <a:lnTo>
                    <a:pt x="0" y="233957"/>
                  </a:lnTo>
                  <a:lnTo>
                    <a:pt x="644" y="237463"/>
                  </a:lnTo>
                  <a:lnTo>
                    <a:pt x="4847" y="247054"/>
                  </a:lnTo>
                  <a:lnTo>
                    <a:pt x="24159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9" name="SMARTInkShape-1591"/>
            <p:cNvSpPr/>
            <p:nvPr>
              <p:custDataLst>
                <p:tags r:id="rId34"/>
              </p:custDataLst>
            </p:nvPr>
          </p:nvSpPr>
          <p:spPr>
            <a:xfrm>
              <a:off x="4314942" y="5886450"/>
              <a:ext cx="57034" cy="152273"/>
            </a:xfrm>
            <a:custGeom>
              <a:avLst/>
              <a:gdLst/>
              <a:ahLst/>
              <a:cxnLst/>
              <a:rect l="0" t="0" r="0" b="0"/>
              <a:pathLst>
                <a:path w="57034" h="152273">
                  <a:moveTo>
                    <a:pt x="18933" y="38100"/>
                  </a:moveTo>
                  <a:lnTo>
                    <a:pt x="18933" y="38100"/>
                  </a:lnTo>
                  <a:lnTo>
                    <a:pt x="27134" y="29899"/>
                  </a:lnTo>
                  <a:lnTo>
                    <a:pt x="29254" y="21232"/>
                  </a:lnTo>
                  <a:lnTo>
                    <a:pt x="37581" y="10043"/>
                  </a:lnTo>
                  <a:lnTo>
                    <a:pt x="37972" y="406"/>
                  </a:lnTo>
                  <a:lnTo>
                    <a:pt x="20291" y="0"/>
                  </a:lnTo>
                  <a:lnTo>
                    <a:pt x="19839" y="1059"/>
                  </a:lnTo>
                  <a:lnTo>
                    <a:pt x="17898" y="25510"/>
                  </a:lnTo>
                  <a:lnTo>
                    <a:pt x="12394" y="36016"/>
                  </a:lnTo>
                  <a:lnTo>
                    <a:pt x="6637" y="83565"/>
                  </a:lnTo>
                  <a:lnTo>
                    <a:pt x="2885" y="91115"/>
                  </a:lnTo>
                  <a:lnTo>
                    <a:pt x="476" y="107407"/>
                  </a:lnTo>
                  <a:lnTo>
                    <a:pt x="0" y="125638"/>
                  </a:lnTo>
                  <a:lnTo>
                    <a:pt x="1020" y="128209"/>
                  </a:lnTo>
                  <a:lnTo>
                    <a:pt x="2757" y="129923"/>
                  </a:lnTo>
                  <a:lnTo>
                    <a:pt x="4974" y="131065"/>
                  </a:lnTo>
                  <a:lnTo>
                    <a:pt x="6452" y="132885"/>
                  </a:lnTo>
                  <a:lnTo>
                    <a:pt x="9018" y="141351"/>
                  </a:lnTo>
                  <a:lnTo>
                    <a:pt x="14349" y="147481"/>
                  </a:lnTo>
                  <a:lnTo>
                    <a:pt x="19718" y="150214"/>
                  </a:lnTo>
                  <a:lnTo>
                    <a:pt x="33002" y="152272"/>
                  </a:lnTo>
                  <a:lnTo>
                    <a:pt x="38592" y="149521"/>
                  </a:lnTo>
                  <a:lnTo>
                    <a:pt x="5703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0" name="SMARTInkShape-1592"/>
            <p:cNvSpPr/>
            <p:nvPr>
              <p:custDataLst>
                <p:tags r:id="rId35"/>
              </p:custDataLst>
            </p:nvPr>
          </p:nvSpPr>
          <p:spPr>
            <a:xfrm>
              <a:off x="4352925" y="5915141"/>
              <a:ext cx="114301" cy="142760"/>
            </a:xfrm>
            <a:custGeom>
              <a:avLst/>
              <a:gdLst/>
              <a:ahLst/>
              <a:cxnLst/>
              <a:rect l="0" t="0" r="0" b="0"/>
              <a:pathLst>
                <a:path w="114301" h="142760">
                  <a:moveTo>
                    <a:pt x="114300" y="9409"/>
                  </a:moveTo>
                  <a:lnTo>
                    <a:pt x="114300" y="9409"/>
                  </a:lnTo>
                  <a:lnTo>
                    <a:pt x="109244" y="4353"/>
                  </a:lnTo>
                  <a:lnTo>
                    <a:pt x="103939" y="1870"/>
                  </a:lnTo>
                  <a:lnTo>
                    <a:pt x="90703" y="0"/>
                  </a:lnTo>
                  <a:lnTo>
                    <a:pt x="89044" y="1020"/>
                  </a:lnTo>
                  <a:lnTo>
                    <a:pt x="87937" y="2758"/>
                  </a:lnTo>
                  <a:lnTo>
                    <a:pt x="87199" y="4974"/>
                  </a:lnTo>
                  <a:lnTo>
                    <a:pt x="85649" y="5394"/>
                  </a:lnTo>
                  <a:lnTo>
                    <a:pt x="77654" y="818"/>
                  </a:lnTo>
                  <a:lnTo>
                    <a:pt x="74024" y="3121"/>
                  </a:lnTo>
                  <a:lnTo>
                    <a:pt x="44012" y="32072"/>
                  </a:lnTo>
                  <a:lnTo>
                    <a:pt x="40727" y="41001"/>
                  </a:lnTo>
                  <a:lnTo>
                    <a:pt x="38210" y="50966"/>
                  </a:lnTo>
                  <a:lnTo>
                    <a:pt x="30791" y="65987"/>
                  </a:lnTo>
                  <a:lnTo>
                    <a:pt x="28502" y="72655"/>
                  </a:lnTo>
                  <a:lnTo>
                    <a:pt x="13473" y="98483"/>
                  </a:lnTo>
                  <a:lnTo>
                    <a:pt x="9637" y="110120"/>
                  </a:lnTo>
                  <a:lnTo>
                    <a:pt x="3325" y="120270"/>
                  </a:lnTo>
                  <a:lnTo>
                    <a:pt x="438" y="131318"/>
                  </a:lnTo>
                  <a:lnTo>
                    <a:pt x="0" y="1427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1" name="SMARTInkShape-1593"/>
            <p:cNvSpPr/>
            <p:nvPr>
              <p:custDataLst>
                <p:tags r:id="rId36"/>
              </p:custDataLst>
            </p:nvPr>
          </p:nvSpPr>
          <p:spPr>
            <a:xfrm>
              <a:off x="4581525" y="587692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28575" y="9525"/>
                  </a:moveTo>
                  <a:lnTo>
                    <a:pt x="28575" y="9525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9712" y="6703"/>
                  </a:lnTo>
                  <a:lnTo>
                    <a:pt x="25693" y="2980"/>
                  </a:lnTo>
                  <a:lnTo>
                    <a:pt x="36258" y="393"/>
                  </a:lnTo>
                  <a:lnTo>
                    <a:pt x="82496" y="2"/>
                  </a:lnTo>
                  <a:lnTo>
                    <a:pt x="98418" y="0"/>
                  </a:lnTo>
                  <a:lnTo>
                    <a:pt x="104772" y="2822"/>
                  </a:lnTo>
                  <a:lnTo>
                    <a:pt x="111123" y="6545"/>
                  </a:lnTo>
                  <a:lnTo>
                    <a:pt x="121944" y="9132"/>
                  </a:lnTo>
                  <a:lnTo>
                    <a:pt x="132909" y="9515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2" name="SMARTInkShape-1594"/>
            <p:cNvSpPr/>
            <p:nvPr>
              <p:custDataLst>
                <p:tags r:id="rId37"/>
              </p:custDataLst>
            </p:nvPr>
          </p:nvSpPr>
          <p:spPr>
            <a:xfrm>
              <a:off x="4619625" y="5934075"/>
              <a:ext cx="104776" cy="19048"/>
            </a:xfrm>
            <a:custGeom>
              <a:avLst/>
              <a:gdLst/>
              <a:ahLst/>
              <a:cxnLst/>
              <a:rect l="0" t="0" r="0" b="0"/>
              <a:pathLst>
                <a:path w="104776" h="19048">
                  <a:moveTo>
                    <a:pt x="28575" y="0"/>
                  </a:moveTo>
                  <a:lnTo>
                    <a:pt x="28575" y="0"/>
                  </a:lnTo>
                  <a:lnTo>
                    <a:pt x="23519" y="0"/>
                  </a:lnTo>
                  <a:lnTo>
                    <a:pt x="22030" y="1058"/>
                  </a:lnTo>
                  <a:lnTo>
                    <a:pt x="21036" y="2822"/>
                  </a:lnTo>
                  <a:lnTo>
                    <a:pt x="20374" y="5056"/>
                  </a:lnTo>
                  <a:lnTo>
                    <a:pt x="18874" y="6545"/>
                  </a:lnTo>
                  <a:lnTo>
                    <a:pt x="10965" y="9132"/>
                  </a:lnTo>
                  <a:lnTo>
                    <a:pt x="1451" y="9491"/>
                  </a:lnTo>
                  <a:lnTo>
                    <a:pt x="967" y="10561"/>
                  </a:lnTo>
                  <a:lnTo>
                    <a:pt x="0" y="19047"/>
                  </a:lnTo>
                  <a:lnTo>
                    <a:pt x="0" y="13993"/>
                  </a:lnTo>
                  <a:lnTo>
                    <a:pt x="1058" y="12503"/>
                  </a:lnTo>
                  <a:lnTo>
                    <a:pt x="2822" y="11511"/>
                  </a:lnTo>
                  <a:lnTo>
                    <a:pt x="16247" y="8728"/>
                  </a:lnTo>
                  <a:lnTo>
                    <a:pt x="25510" y="3056"/>
                  </a:lnTo>
                  <a:lnTo>
                    <a:pt x="38122" y="604"/>
                  </a:lnTo>
                  <a:lnTo>
                    <a:pt x="65382" y="35"/>
                  </a:lnTo>
                  <a:lnTo>
                    <a:pt x="74214" y="2838"/>
                  </a:lnTo>
                  <a:lnTo>
                    <a:pt x="78051" y="5068"/>
                  </a:lnTo>
                  <a:lnTo>
                    <a:pt x="81668" y="5494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3" name="SMARTInkShape-1595"/>
            <p:cNvSpPr/>
            <p:nvPr>
              <p:custDataLst>
                <p:tags r:id="rId38"/>
              </p:custDataLst>
            </p:nvPr>
          </p:nvSpPr>
          <p:spPr>
            <a:xfrm>
              <a:off x="4895861" y="5762625"/>
              <a:ext cx="114290" cy="171286"/>
            </a:xfrm>
            <a:custGeom>
              <a:avLst/>
              <a:gdLst/>
              <a:ahLst/>
              <a:cxnLst/>
              <a:rect l="0" t="0" r="0" b="0"/>
              <a:pathLst>
                <a:path w="114290" h="171286">
                  <a:moveTo>
                    <a:pt x="95239" y="28575"/>
                  </a:moveTo>
                  <a:lnTo>
                    <a:pt x="95239" y="28575"/>
                  </a:lnTo>
                  <a:lnTo>
                    <a:pt x="100295" y="28575"/>
                  </a:lnTo>
                  <a:lnTo>
                    <a:pt x="101784" y="27517"/>
                  </a:lnTo>
                  <a:lnTo>
                    <a:pt x="102778" y="25753"/>
                  </a:lnTo>
                  <a:lnTo>
                    <a:pt x="104502" y="18874"/>
                  </a:lnTo>
                  <a:lnTo>
                    <a:pt x="104648" y="14386"/>
                  </a:lnTo>
                  <a:lnTo>
                    <a:pt x="105745" y="12765"/>
                  </a:lnTo>
                  <a:lnTo>
                    <a:pt x="107535" y="11685"/>
                  </a:lnTo>
                  <a:lnTo>
                    <a:pt x="109787" y="10966"/>
                  </a:lnTo>
                  <a:lnTo>
                    <a:pt x="111288" y="9427"/>
                  </a:lnTo>
                  <a:lnTo>
                    <a:pt x="114287" y="8"/>
                  </a:lnTo>
                  <a:lnTo>
                    <a:pt x="114289" y="0"/>
                  </a:lnTo>
                  <a:lnTo>
                    <a:pt x="106088" y="0"/>
                  </a:lnTo>
                  <a:lnTo>
                    <a:pt x="105647" y="1058"/>
                  </a:lnTo>
                  <a:lnTo>
                    <a:pt x="105157" y="5056"/>
                  </a:lnTo>
                  <a:lnTo>
                    <a:pt x="103968" y="6545"/>
                  </a:lnTo>
                  <a:lnTo>
                    <a:pt x="99824" y="8201"/>
                  </a:lnTo>
                  <a:lnTo>
                    <a:pt x="98295" y="9701"/>
                  </a:lnTo>
                  <a:lnTo>
                    <a:pt x="93021" y="19712"/>
                  </a:lnTo>
                  <a:lnTo>
                    <a:pt x="82101" y="31881"/>
                  </a:lnTo>
                  <a:lnTo>
                    <a:pt x="64265" y="45534"/>
                  </a:lnTo>
                  <a:lnTo>
                    <a:pt x="53020" y="68530"/>
                  </a:lnTo>
                  <a:lnTo>
                    <a:pt x="16232" y="112580"/>
                  </a:lnTo>
                  <a:lnTo>
                    <a:pt x="1488" y="145922"/>
                  </a:lnTo>
                  <a:lnTo>
                    <a:pt x="0" y="170892"/>
                  </a:lnTo>
                  <a:lnTo>
                    <a:pt x="5049" y="171285"/>
                  </a:lnTo>
                  <a:lnTo>
                    <a:pt x="6537" y="170281"/>
                  </a:lnTo>
                  <a:lnTo>
                    <a:pt x="7530" y="168554"/>
                  </a:lnTo>
                  <a:lnTo>
                    <a:pt x="951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4" name="SMARTInkShape-1596"/>
            <p:cNvSpPr/>
            <p:nvPr>
              <p:custDataLst>
                <p:tags r:id="rId39"/>
              </p:custDataLst>
            </p:nvPr>
          </p:nvSpPr>
          <p:spPr>
            <a:xfrm>
              <a:off x="4914900" y="5724525"/>
              <a:ext cx="180976" cy="66676"/>
            </a:xfrm>
            <a:custGeom>
              <a:avLst/>
              <a:gdLst/>
              <a:ahLst/>
              <a:cxnLst/>
              <a:rect l="0" t="0" r="0" b="0"/>
              <a:pathLst>
                <a:path w="180976" h="66676">
                  <a:moveTo>
                    <a:pt x="28575" y="38100"/>
                  </a:moveTo>
                  <a:lnTo>
                    <a:pt x="28575" y="38100"/>
                  </a:lnTo>
                  <a:lnTo>
                    <a:pt x="120" y="9645"/>
                  </a:lnTo>
                  <a:lnTo>
                    <a:pt x="0" y="117"/>
                  </a:lnTo>
                  <a:lnTo>
                    <a:pt x="45661" y="0"/>
                  </a:lnTo>
                  <a:lnTo>
                    <a:pt x="89195" y="0"/>
                  </a:lnTo>
                  <a:lnTo>
                    <a:pt x="127026" y="1058"/>
                  </a:lnTo>
                  <a:lnTo>
                    <a:pt x="144999" y="7604"/>
                  </a:lnTo>
                  <a:lnTo>
                    <a:pt x="161090" y="16475"/>
                  </a:lnTo>
                  <a:lnTo>
                    <a:pt x="167904" y="18963"/>
                  </a:lnTo>
                  <a:lnTo>
                    <a:pt x="174460" y="23598"/>
                  </a:lnTo>
                  <a:lnTo>
                    <a:pt x="178079" y="29185"/>
                  </a:lnTo>
                  <a:lnTo>
                    <a:pt x="179688" y="36254"/>
                  </a:lnTo>
                  <a:lnTo>
                    <a:pt x="1809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5" name="SMARTInkShape-1597"/>
            <p:cNvSpPr/>
            <p:nvPr>
              <p:custDataLst>
                <p:tags r:id="rId40"/>
              </p:custDataLst>
            </p:nvPr>
          </p:nvSpPr>
          <p:spPr>
            <a:xfrm>
              <a:off x="4781945" y="6000750"/>
              <a:ext cx="228206" cy="28576"/>
            </a:xfrm>
            <a:custGeom>
              <a:avLst/>
              <a:gdLst/>
              <a:ahLst/>
              <a:cxnLst/>
              <a:rect l="0" t="0" r="0" b="0"/>
              <a:pathLst>
                <a:path w="228206" h="28576">
                  <a:moveTo>
                    <a:pt x="66280" y="0"/>
                  </a:moveTo>
                  <a:lnTo>
                    <a:pt x="66280" y="0"/>
                  </a:lnTo>
                  <a:lnTo>
                    <a:pt x="56167" y="0"/>
                  </a:lnTo>
                  <a:lnTo>
                    <a:pt x="48380" y="2822"/>
                  </a:lnTo>
                  <a:lnTo>
                    <a:pt x="28281" y="16475"/>
                  </a:lnTo>
                  <a:lnTo>
                    <a:pt x="20557" y="18542"/>
                  </a:lnTo>
                  <a:lnTo>
                    <a:pt x="9261" y="28455"/>
                  </a:lnTo>
                  <a:lnTo>
                    <a:pt x="0" y="28572"/>
                  </a:lnTo>
                  <a:lnTo>
                    <a:pt x="31487" y="28575"/>
                  </a:lnTo>
                  <a:lnTo>
                    <a:pt x="76058" y="19638"/>
                  </a:lnTo>
                  <a:lnTo>
                    <a:pt x="97752" y="16402"/>
                  </a:lnTo>
                  <a:lnTo>
                    <a:pt x="141898" y="10129"/>
                  </a:lnTo>
                  <a:lnTo>
                    <a:pt x="186896" y="9560"/>
                  </a:lnTo>
                  <a:lnTo>
                    <a:pt x="22820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6" name="SMARTInkShape-1598"/>
            <p:cNvSpPr/>
            <p:nvPr>
              <p:custDataLst>
                <p:tags r:id="rId41"/>
              </p:custDataLst>
            </p:nvPr>
          </p:nvSpPr>
          <p:spPr>
            <a:xfrm>
              <a:off x="5048250" y="592455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  <a:lnTo>
                    <a:pt x="0" y="44460"/>
                  </a:lnTo>
                  <a:lnTo>
                    <a:pt x="0" y="91813"/>
                  </a:lnTo>
                  <a:lnTo>
                    <a:pt x="0" y="117465"/>
                  </a:lnTo>
                  <a:lnTo>
                    <a:pt x="1058" y="119585"/>
                  </a:lnTo>
                  <a:lnTo>
                    <a:pt x="2822" y="120998"/>
                  </a:lnTo>
                  <a:lnTo>
                    <a:pt x="7604" y="122568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7" name="SMARTInkShape-1599"/>
            <p:cNvSpPr/>
            <p:nvPr>
              <p:custDataLst>
                <p:tags r:id="rId42"/>
              </p:custDataLst>
            </p:nvPr>
          </p:nvSpPr>
          <p:spPr>
            <a:xfrm>
              <a:off x="5057940" y="5924918"/>
              <a:ext cx="104611" cy="142066"/>
            </a:xfrm>
            <a:custGeom>
              <a:avLst/>
              <a:gdLst/>
              <a:ahLst/>
              <a:cxnLst/>
              <a:rect l="0" t="0" r="0" b="0"/>
              <a:pathLst>
                <a:path w="104611" h="142066">
                  <a:moveTo>
                    <a:pt x="104610" y="18682"/>
                  </a:moveTo>
                  <a:lnTo>
                    <a:pt x="104610" y="18682"/>
                  </a:lnTo>
                  <a:lnTo>
                    <a:pt x="104610" y="13626"/>
                  </a:lnTo>
                  <a:lnTo>
                    <a:pt x="103552" y="12137"/>
                  </a:lnTo>
                  <a:lnTo>
                    <a:pt x="101788" y="11143"/>
                  </a:lnTo>
                  <a:lnTo>
                    <a:pt x="95478" y="9273"/>
                  </a:lnTo>
                  <a:lnTo>
                    <a:pt x="95201" y="4134"/>
                  </a:lnTo>
                  <a:lnTo>
                    <a:pt x="94104" y="3692"/>
                  </a:lnTo>
                  <a:lnTo>
                    <a:pt x="86894" y="8228"/>
                  </a:lnTo>
                  <a:lnTo>
                    <a:pt x="86449" y="7479"/>
                  </a:lnTo>
                  <a:lnTo>
                    <a:pt x="85594" y="0"/>
                  </a:lnTo>
                  <a:lnTo>
                    <a:pt x="85560" y="8774"/>
                  </a:lnTo>
                  <a:lnTo>
                    <a:pt x="79015" y="16686"/>
                  </a:lnTo>
                  <a:lnTo>
                    <a:pt x="75859" y="25381"/>
                  </a:lnTo>
                  <a:lnTo>
                    <a:pt x="41084" y="71777"/>
                  </a:lnTo>
                  <a:lnTo>
                    <a:pt x="6185" y="116704"/>
                  </a:lnTo>
                  <a:lnTo>
                    <a:pt x="2657" y="123278"/>
                  </a:lnTo>
                  <a:lnTo>
                    <a:pt x="207" y="132762"/>
                  </a:lnTo>
                  <a:lnTo>
                    <a:pt x="0" y="137470"/>
                  </a:lnTo>
                  <a:lnTo>
                    <a:pt x="1004" y="139149"/>
                  </a:lnTo>
                  <a:lnTo>
                    <a:pt x="2731" y="140268"/>
                  </a:lnTo>
                  <a:lnTo>
                    <a:pt x="10218" y="141843"/>
                  </a:lnTo>
                  <a:lnTo>
                    <a:pt x="13107" y="142065"/>
                  </a:lnTo>
                  <a:lnTo>
                    <a:pt x="19139" y="139488"/>
                  </a:lnTo>
                  <a:lnTo>
                    <a:pt x="28410" y="1329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8" name="SMARTInkShape-1600"/>
            <p:cNvSpPr/>
            <p:nvPr>
              <p:custDataLst>
                <p:tags r:id="rId43"/>
              </p:custDataLst>
            </p:nvPr>
          </p:nvSpPr>
          <p:spPr>
            <a:xfrm>
              <a:off x="5229225" y="5876925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9525"/>
                  </a:moveTo>
                  <a:lnTo>
                    <a:pt x="38100" y="9525"/>
                  </a:lnTo>
                  <a:lnTo>
                    <a:pt x="29899" y="9525"/>
                  </a:lnTo>
                  <a:lnTo>
                    <a:pt x="20490" y="1324"/>
                  </a:lnTo>
                  <a:lnTo>
                    <a:pt x="10976" y="116"/>
                  </a:lnTo>
                  <a:lnTo>
                    <a:pt x="11" y="0"/>
                  </a:lnTo>
                  <a:lnTo>
                    <a:pt x="0" y="8201"/>
                  </a:lnTo>
                  <a:lnTo>
                    <a:pt x="1059" y="8642"/>
                  </a:lnTo>
                  <a:lnTo>
                    <a:pt x="5056" y="9132"/>
                  </a:lnTo>
                  <a:lnTo>
                    <a:pt x="6545" y="10321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9" name="SMARTInkShape-1601"/>
            <p:cNvSpPr/>
            <p:nvPr>
              <p:custDataLst>
                <p:tags r:id="rId44"/>
              </p:custDataLst>
            </p:nvPr>
          </p:nvSpPr>
          <p:spPr>
            <a:xfrm>
              <a:off x="5287876" y="5772188"/>
              <a:ext cx="179475" cy="271777"/>
            </a:xfrm>
            <a:custGeom>
              <a:avLst/>
              <a:gdLst/>
              <a:ahLst/>
              <a:cxnLst/>
              <a:rect l="0" t="0" r="0" b="0"/>
              <a:pathLst>
                <a:path w="179475" h="271777">
                  <a:moveTo>
                    <a:pt x="179474" y="38062"/>
                  </a:moveTo>
                  <a:lnTo>
                    <a:pt x="179474" y="38062"/>
                  </a:lnTo>
                  <a:lnTo>
                    <a:pt x="179474" y="14382"/>
                  </a:lnTo>
                  <a:lnTo>
                    <a:pt x="178416" y="12750"/>
                  </a:lnTo>
                  <a:lnTo>
                    <a:pt x="176652" y="11662"/>
                  </a:lnTo>
                  <a:lnTo>
                    <a:pt x="174418" y="10938"/>
                  </a:lnTo>
                  <a:lnTo>
                    <a:pt x="172929" y="9396"/>
                  </a:lnTo>
                  <a:lnTo>
                    <a:pt x="169959" y="0"/>
                  </a:lnTo>
                  <a:lnTo>
                    <a:pt x="164896" y="5030"/>
                  </a:lnTo>
                  <a:lnTo>
                    <a:pt x="162411" y="10328"/>
                  </a:lnTo>
                  <a:lnTo>
                    <a:pt x="159628" y="25472"/>
                  </a:lnTo>
                  <a:lnTo>
                    <a:pt x="145259" y="45480"/>
                  </a:lnTo>
                  <a:lnTo>
                    <a:pt x="136830" y="73545"/>
                  </a:lnTo>
                  <a:lnTo>
                    <a:pt x="106193" y="117470"/>
                  </a:lnTo>
                  <a:lnTo>
                    <a:pt x="86369" y="145666"/>
                  </a:lnTo>
                  <a:lnTo>
                    <a:pt x="72513" y="169428"/>
                  </a:lnTo>
                  <a:lnTo>
                    <a:pt x="38321" y="215746"/>
                  </a:lnTo>
                  <a:lnTo>
                    <a:pt x="12544" y="244059"/>
                  </a:lnTo>
                  <a:lnTo>
                    <a:pt x="6095" y="257062"/>
                  </a:lnTo>
                  <a:lnTo>
                    <a:pt x="0" y="264766"/>
                  </a:lnTo>
                  <a:lnTo>
                    <a:pt x="558" y="266456"/>
                  </a:lnTo>
                  <a:lnTo>
                    <a:pt x="4001" y="271157"/>
                  </a:lnTo>
                  <a:lnTo>
                    <a:pt x="6400" y="271776"/>
                  </a:lnTo>
                  <a:lnTo>
                    <a:pt x="9058" y="271129"/>
                  </a:lnTo>
                  <a:lnTo>
                    <a:pt x="14833" y="268648"/>
                  </a:lnTo>
                  <a:lnTo>
                    <a:pt x="27074" y="2666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0" name="SMARTInkShape-1602"/>
            <p:cNvSpPr/>
            <p:nvPr>
              <p:custDataLst>
                <p:tags r:id="rId45"/>
              </p:custDataLst>
            </p:nvPr>
          </p:nvSpPr>
          <p:spPr>
            <a:xfrm>
              <a:off x="5344087" y="5791200"/>
              <a:ext cx="217142" cy="214929"/>
            </a:xfrm>
            <a:custGeom>
              <a:avLst/>
              <a:gdLst/>
              <a:ahLst/>
              <a:cxnLst/>
              <a:rect l="0" t="0" r="0" b="0"/>
              <a:pathLst>
                <a:path w="217142" h="214929">
                  <a:moveTo>
                    <a:pt x="113738" y="57150"/>
                  </a:moveTo>
                  <a:lnTo>
                    <a:pt x="113738" y="57150"/>
                  </a:lnTo>
                  <a:lnTo>
                    <a:pt x="108682" y="52094"/>
                  </a:lnTo>
                  <a:lnTo>
                    <a:pt x="103377" y="49611"/>
                  </a:lnTo>
                  <a:lnTo>
                    <a:pt x="96405" y="48018"/>
                  </a:lnTo>
                  <a:lnTo>
                    <a:pt x="87423" y="41156"/>
                  </a:lnTo>
                  <a:lnTo>
                    <a:pt x="81581" y="39458"/>
                  </a:lnTo>
                  <a:lnTo>
                    <a:pt x="79601" y="37948"/>
                  </a:lnTo>
                  <a:lnTo>
                    <a:pt x="75792" y="29003"/>
                  </a:lnTo>
                  <a:lnTo>
                    <a:pt x="75642" y="14397"/>
                  </a:lnTo>
                  <a:lnTo>
                    <a:pt x="76699" y="12773"/>
                  </a:lnTo>
                  <a:lnTo>
                    <a:pt x="78462" y="11691"/>
                  </a:lnTo>
                  <a:lnTo>
                    <a:pt x="84771" y="9652"/>
                  </a:lnTo>
                  <a:lnTo>
                    <a:pt x="92690" y="3004"/>
                  </a:lnTo>
                  <a:lnTo>
                    <a:pt x="102486" y="395"/>
                  </a:lnTo>
                  <a:lnTo>
                    <a:pt x="148670" y="0"/>
                  </a:lnTo>
                  <a:lnTo>
                    <a:pt x="177208" y="0"/>
                  </a:lnTo>
                  <a:lnTo>
                    <a:pt x="181810" y="2822"/>
                  </a:lnTo>
                  <a:lnTo>
                    <a:pt x="187384" y="6545"/>
                  </a:lnTo>
                  <a:lnTo>
                    <a:pt x="196472" y="8642"/>
                  </a:lnTo>
                  <a:lnTo>
                    <a:pt x="202719" y="9132"/>
                  </a:lnTo>
                  <a:lnTo>
                    <a:pt x="204808" y="10321"/>
                  </a:lnTo>
                  <a:lnTo>
                    <a:pt x="206202" y="12173"/>
                  </a:lnTo>
                  <a:lnTo>
                    <a:pt x="208438" y="17692"/>
                  </a:lnTo>
                  <a:lnTo>
                    <a:pt x="217141" y="27132"/>
                  </a:lnTo>
                  <a:lnTo>
                    <a:pt x="216540" y="28671"/>
                  </a:lnTo>
                  <a:lnTo>
                    <a:pt x="210192" y="36649"/>
                  </a:lnTo>
                  <a:lnTo>
                    <a:pt x="208168" y="45417"/>
                  </a:lnTo>
                  <a:lnTo>
                    <a:pt x="204038" y="51230"/>
                  </a:lnTo>
                  <a:lnTo>
                    <a:pt x="198674" y="54519"/>
                  </a:lnTo>
                  <a:lnTo>
                    <a:pt x="192762" y="57039"/>
                  </a:lnTo>
                  <a:lnTo>
                    <a:pt x="186608" y="61686"/>
                  </a:lnTo>
                  <a:lnTo>
                    <a:pt x="183166" y="67280"/>
                  </a:lnTo>
                  <a:lnTo>
                    <a:pt x="180578" y="73294"/>
                  </a:lnTo>
                  <a:lnTo>
                    <a:pt x="175900" y="79495"/>
                  </a:lnTo>
                  <a:lnTo>
                    <a:pt x="129655" y="111127"/>
                  </a:lnTo>
                  <a:lnTo>
                    <a:pt x="84762" y="144726"/>
                  </a:lnTo>
                  <a:lnTo>
                    <a:pt x="40220" y="171398"/>
                  </a:lnTo>
                  <a:lnTo>
                    <a:pt x="0" y="208992"/>
                  </a:lnTo>
                  <a:lnTo>
                    <a:pt x="4661" y="214442"/>
                  </a:lnTo>
                  <a:lnTo>
                    <a:pt x="7153" y="214928"/>
                  </a:lnTo>
                  <a:lnTo>
                    <a:pt x="9873" y="214194"/>
                  </a:lnTo>
                  <a:lnTo>
                    <a:pt x="15717" y="211614"/>
                  </a:lnTo>
                  <a:lnTo>
                    <a:pt x="57431" y="209586"/>
                  </a:lnTo>
                  <a:lnTo>
                    <a:pt x="88450" y="208496"/>
                  </a:lnTo>
                  <a:lnTo>
                    <a:pt x="126448" y="200908"/>
                  </a:lnTo>
                  <a:lnTo>
                    <a:pt x="173898" y="200035"/>
                  </a:lnTo>
                  <a:lnTo>
                    <a:pt x="180413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1" name="SMARTInkShape-1603"/>
            <p:cNvSpPr/>
            <p:nvPr>
              <p:custDataLst>
                <p:tags r:id="rId46"/>
              </p:custDataLst>
            </p:nvPr>
          </p:nvSpPr>
          <p:spPr>
            <a:xfrm>
              <a:off x="5534141" y="5953125"/>
              <a:ext cx="57035" cy="104776"/>
            </a:xfrm>
            <a:custGeom>
              <a:avLst/>
              <a:gdLst/>
              <a:ahLst/>
              <a:cxnLst/>
              <a:rect l="0" t="0" r="0" b="0"/>
              <a:pathLst>
                <a:path w="57035" h="104776">
                  <a:moveTo>
                    <a:pt x="28459" y="9525"/>
                  </a:moveTo>
                  <a:lnTo>
                    <a:pt x="28459" y="9525"/>
                  </a:lnTo>
                  <a:lnTo>
                    <a:pt x="28459" y="116"/>
                  </a:lnTo>
                  <a:lnTo>
                    <a:pt x="18968" y="0"/>
                  </a:lnTo>
                  <a:lnTo>
                    <a:pt x="18944" y="5056"/>
                  </a:lnTo>
                  <a:lnTo>
                    <a:pt x="17883" y="6545"/>
                  </a:lnTo>
                  <a:lnTo>
                    <a:pt x="16117" y="7539"/>
                  </a:lnTo>
                  <a:lnTo>
                    <a:pt x="13881" y="8201"/>
                  </a:lnTo>
                  <a:lnTo>
                    <a:pt x="12390" y="9701"/>
                  </a:lnTo>
                  <a:lnTo>
                    <a:pt x="10734" y="14189"/>
                  </a:lnTo>
                  <a:lnTo>
                    <a:pt x="8373" y="44476"/>
                  </a:lnTo>
                  <a:lnTo>
                    <a:pt x="1875" y="57155"/>
                  </a:lnTo>
                  <a:lnTo>
                    <a:pt x="0" y="74319"/>
                  </a:lnTo>
                  <a:lnTo>
                    <a:pt x="7438" y="86313"/>
                  </a:lnTo>
                  <a:lnTo>
                    <a:pt x="9019" y="93485"/>
                  </a:lnTo>
                  <a:lnTo>
                    <a:pt x="10207" y="94073"/>
                  </a:lnTo>
                  <a:lnTo>
                    <a:pt x="14350" y="94727"/>
                  </a:lnTo>
                  <a:lnTo>
                    <a:pt x="19719" y="97839"/>
                  </a:lnTo>
                  <a:lnTo>
                    <a:pt x="27948" y="104369"/>
                  </a:lnTo>
                  <a:lnTo>
                    <a:pt x="5703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2" name="SMARTInkShape-1604"/>
            <p:cNvSpPr/>
            <p:nvPr>
              <p:custDataLst>
                <p:tags r:id="rId47"/>
              </p:custDataLst>
            </p:nvPr>
          </p:nvSpPr>
          <p:spPr>
            <a:xfrm>
              <a:off x="5572129" y="5962653"/>
              <a:ext cx="95247" cy="133348"/>
            </a:xfrm>
            <a:custGeom>
              <a:avLst/>
              <a:gdLst/>
              <a:ahLst/>
              <a:cxnLst/>
              <a:rect l="0" t="0" r="0" b="0"/>
              <a:pathLst>
                <a:path w="95247" h="133348">
                  <a:moveTo>
                    <a:pt x="95246" y="19047"/>
                  </a:moveTo>
                  <a:lnTo>
                    <a:pt x="95246" y="19047"/>
                  </a:lnTo>
                  <a:lnTo>
                    <a:pt x="95246" y="8"/>
                  </a:lnTo>
                  <a:lnTo>
                    <a:pt x="90190" y="0"/>
                  </a:lnTo>
                  <a:lnTo>
                    <a:pt x="88701" y="1057"/>
                  </a:lnTo>
                  <a:lnTo>
                    <a:pt x="87707" y="2820"/>
                  </a:lnTo>
                  <a:lnTo>
                    <a:pt x="86114" y="8198"/>
                  </a:lnTo>
                  <a:lnTo>
                    <a:pt x="50710" y="53175"/>
                  </a:lnTo>
                  <a:lnTo>
                    <a:pt x="6346" y="98419"/>
                  </a:lnTo>
                  <a:lnTo>
                    <a:pt x="2818" y="104771"/>
                  </a:lnTo>
                  <a:lnTo>
                    <a:pt x="161" y="121941"/>
                  </a:lnTo>
                  <a:lnTo>
                    <a:pt x="0" y="132906"/>
                  </a:lnTo>
                  <a:lnTo>
                    <a:pt x="9521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3" name="SMARTInkShape-1605"/>
            <p:cNvSpPr/>
            <p:nvPr>
              <p:custDataLst>
                <p:tags r:id="rId48"/>
              </p:custDataLst>
            </p:nvPr>
          </p:nvSpPr>
          <p:spPr>
            <a:xfrm>
              <a:off x="5810250" y="588645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33" y="34"/>
                  </a:lnTo>
                  <a:lnTo>
                    <a:pt x="41403" y="0"/>
                  </a:lnTo>
                  <a:lnTo>
                    <a:pt x="47682" y="2822"/>
                  </a:lnTo>
                  <a:lnTo>
                    <a:pt x="54000" y="6545"/>
                  </a:lnTo>
                  <a:lnTo>
                    <a:pt x="66680" y="8937"/>
                  </a:lnTo>
                  <a:lnTo>
                    <a:pt x="88900" y="9491"/>
                  </a:lnTo>
                  <a:lnTo>
                    <a:pt x="91017" y="10561"/>
                  </a:lnTo>
                  <a:lnTo>
                    <a:pt x="92428" y="12332"/>
                  </a:lnTo>
                  <a:lnTo>
                    <a:pt x="95054" y="17123"/>
                  </a:lnTo>
                  <a:lnTo>
                    <a:pt x="99749" y="22779"/>
                  </a:lnTo>
                  <a:lnTo>
                    <a:pt x="105363" y="25999"/>
                  </a:lnTo>
                  <a:lnTo>
                    <a:pt x="1143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4" name="SMARTInkShape-1606"/>
            <p:cNvSpPr/>
            <p:nvPr>
              <p:custDataLst>
                <p:tags r:id="rId49"/>
              </p:custDataLst>
            </p:nvPr>
          </p:nvSpPr>
          <p:spPr>
            <a:xfrm>
              <a:off x="5819778" y="5962650"/>
              <a:ext cx="66673" cy="19051"/>
            </a:xfrm>
            <a:custGeom>
              <a:avLst/>
              <a:gdLst/>
              <a:ahLst/>
              <a:cxnLst/>
              <a:rect l="0" t="0" r="0" b="0"/>
              <a:pathLst>
                <a:path w="66673" h="19051">
                  <a:moveTo>
                    <a:pt x="47622" y="0"/>
                  </a:moveTo>
                  <a:lnTo>
                    <a:pt x="47622" y="0"/>
                  </a:lnTo>
                  <a:lnTo>
                    <a:pt x="42566" y="5056"/>
                  </a:lnTo>
                  <a:lnTo>
                    <a:pt x="37261" y="7539"/>
                  </a:lnTo>
                  <a:lnTo>
                    <a:pt x="438" y="9525"/>
                  </a:lnTo>
                  <a:lnTo>
                    <a:pt x="0" y="9525"/>
                  </a:lnTo>
                  <a:lnTo>
                    <a:pt x="8198" y="9525"/>
                  </a:lnTo>
                  <a:lnTo>
                    <a:pt x="17607" y="17726"/>
                  </a:lnTo>
                  <a:lnTo>
                    <a:pt x="23677" y="18657"/>
                  </a:lnTo>
                  <a:lnTo>
                    <a:pt x="6667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24" name="SMARTInkShape-Group272"/>
          <p:cNvGrpSpPr/>
          <p:nvPr/>
        </p:nvGrpSpPr>
        <p:grpSpPr>
          <a:xfrm>
            <a:off x="5991237" y="5810377"/>
            <a:ext cx="828664" cy="390361"/>
            <a:chOff x="5991237" y="5810377"/>
            <a:chExt cx="828664" cy="390361"/>
          </a:xfrm>
        </p:grpSpPr>
        <p:sp>
          <p:nvSpPr>
            <p:cNvPr id="6316" name="SMARTInkShape-1607"/>
            <p:cNvSpPr/>
            <p:nvPr>
              <p:custDataLst>
                <p:tags r:id="rId24"/>
              </p:custDataLst>
            </p:nvPr>
          </p:nvSpPr>
          <p:spPr>
            <a:xfrm>
              <a:off x="6081075" y="5857992"/>
              <a:ext cx="100648" cy="180703"/>
            </a:xfrm>
            <a:custGeom>
              <a:avLst/>
              <a:gdLst/>
              <a:ahLst/>
              <a:cxnLst/>
              <a:rect l="0" t="0" r="0" b="0"/>
              <a:pathLst>
                <a:path w="100648" h="180703">
                  <a:moveTo>
                    <a:pt x="91125" y="37983"/>
                  </a:moveTo>
                  <a:lnTo>
                    <a:pt x="91125" y="37983"/>
                  </a:lnTo>
                  <a:lnTo>
                    <a:pt x="91125" y="14303"/>
                  </a:lnTo>
                  <a:lnTo>
                    <a:pt x="92183" y="12671"/>
                  </a:lnTo>
                  <a:lnTo>
                    <a:pt x="93947" y="11583"/>
                  </a:lnTo>
                  <a:lnTo>
                    <a:pt x="100257" y="9535"/>
                  </a:lnTo>
                  <a:lnTo>
                    <a:pt x="100647" y="0"/>
                  </a:lnTo>
                  <a:lnTo>
                    <a:pt x="92449" y="8095"/>
                  </a:lnTo>
                  <a:lnTo>
                    <a:pt x="90328" y="16753"/>
                  </a:lnTo>
                  <a:lnTo>
                    <a:pt x="84656" y="25578"/>
                  </a:lnTo>
                  <a:lnTo>
                    <a:pt x="81448" y="34895"/>
                  </a:lnTo>
                  <a:lnTo>
                    <a:pt x="52968" y="78319"/>
                  </a:lnTo>
                  <a:lnTo>
                    <a:pt x="24449" y="122930"/>
                  </a:lnTo>
                  <a:lnTo>
                    <a:pt x="21274" y="126365"/>
                  </a:lnTo>
                  <a:lnTo>
                    <a:pt x="17747" y="135825"/>
                  </a:lnTo>
                  <a:lnTo>
                    <a:pt x="15121" y="146027"/>
                  </a:lnTo>
                  <a:lnTo>
                    <a:pt x="6392" y="161341"/>
                  </a:lnTo>
                  <a:lnTo>
                    <a:pt x="5841" y="166187"/>
                  </a:lnTo>
                  <a:lnTo>
                    <a:pt x="2774" y="171868"/>
                  </a:lnTo>
                  <a:lnTo>
                    <a:pt x="474" y="174865"/>
                  </a:lnTo>
                  <a:lnTo>
                    <a:pt x="0" y="176863"/>
                  </a:lnTo>
                  <a:lnTo>
                    <a:pt x="741" y="178195"/>
                  </a:lnTo>
                  <a:lnTo>
                    <a:pt x="4480" y="180332"/>
                  </a:lnTo>
                  <a:lnTo>
                    <a:pt x="10184" y="180702"/>
                  </a:lnTo>
                  <a:lnTo>
                    <a:pt x="11764" y="179696"/>
                  </a:lnTo>
                  <a:lnTo>
                    <a:pt x="12818" y="177967"/>
                  </a:lnTo>
                  <a:lnTo>
                    <a:pt x="14925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7" name="SMARTInkShape-1608"/>
            <p:cNvSpPr/>
            <p:nvPr>
              <p:custDataLst>
                <p:tags r:id="rId25"/>
              </p:custDataLst>
            </p:nvPr>
          </p:nvSpPr>
          <p:spPr>
            <a:xfrm>
              <a:off x="6105539" y="5810377"/>
              <a:ext cx="180962" cy="76074"/>
            </a:xfrm>
            <a:custGeom>
              <a:avLst/>
              <a:gdLst/>
              <a:ahLst/>
              <a:cxnLst/>
              <a:rect l="0" t="0" r="0" b="0"/>
              <a:pathLst>
                <a:path w="180962" h="76074">
                  <a:moveTo>
                    <a:pt x="57136" y="76073"/>
                  </a:moveTo>
                  <a:lnTo>
                    <a:pt x="57136" y="76073"/>
                  </a:lnTo>
                  <a:lnTo>
                    <a:pt x="57136" y="62816"/>
                  </a:lnTo>
                  <a:lnTo>
                    <a:pt x="56078" y="60885"/>
                  </a:lnTo>
                  <a:lnTo>
                    <a:pt x="54314" y="59598"/>
                  </a:lnTo>
                  <a:lnTo>
                    <a:pt x="52080" y="58740"/>
                  </a:lnTo>
                  <a:lnTo>
                    <a:pt x="50591" y="57110"/>
                  </a:lnTo>
                  <a:lnTo>
                    <a:pt x="48935" y="52476"/>
                  </a:lnTo>
                  <a:lnTo>
                    <a:pt x="47435" y="50817"/>
                  </a:lnTo>
                  <a:lnTo>
                    <a:pt x="42947" y="48972"/>
                  </a:lnTo>
                  <a:lnTo>
                    <a:pt x="34470" y="47935"/>
                  </a:lnTo>
                  <a:lnTo>
                    <a:pt x="32500" y="46731"/>
                  </a:lnTo>
                  <a:lnTo>
                    <a:pt x="31187" y="44870"/>
                  </a:lnTo>
                  <a:lnTo>
                    <a:pt x="30312" y="42571"/>
                  </a:lnTo>
                  <a:lnTo>
                    <a:pt x="28670" y="41038"/>
                  </a:lnTo>
                  <a:lnTo>
                    <a:pt x="24023" y="39335"/>
                  </a:lnTo>
                  <a:lnTo>
                    <a:pt x="149" y="37976"/>
                  </a:lnTo>
                  <a:lnTo>
                    <a:pt x="0" y="29772"/>
                  </a:lnTo>
                  <a:lnTo>
                    <a:pt x="1054" y="29331"/>
                  </a:lnTo>
                  <a:lnTo>
                    <a:pt x="5046" y="28841"/>
                  </a:lnTo>
                  <a:lnTo>
                    <a:pt x="10349" y="25800"/>
                  </a:lnTo>
                  <a:lnTo>
                    <a:pt x="13244" y="23508"/>
                  </a:lnTo>
                  <a:lnTo>
                    <a:pt x="22106" y="20960"/>
                  </a:lnTo>
                  <a:lnTo>
                    <a:pt x="38996" y="16705"/>
                  </a:lnTo>
                  <a:lnTo>
                    <a:pt x="57405" y="11563"/>
                  </a:lnTo>
                  <a:lnTo>
                    <a:pt x="76265" y="7218"/>
                  </a:lnTo>
                  <a:lnTo>
                    <a:pt x="95259" y="2049"/>
                  </a:lnTo>
                  <a:lnTo>
                    <a:pt x="139688" y="0"/>
                  </a:lnTo>
                  <a:lnTo>
                    <a:pt x="158540" y="956"/>
                  </a:lnTo>
                  <a:lnTo>
                    <a:pt x="169585" y="4941"/>
                  </a:lnTo>
                  <a:lnTo>
                    <a:pt x="173377" y="7484"/>
                  </a:lnTo>
                  <a:lnTo>
                    <a:pt x="177590" y="13134"/>
                  </a:lnTo>
                  <a:lnTo>
                    <a:pt x="179961" y="22264"/>
                  </a:lnTo>
                  <a:lnTo>
                    <a:pt x="180961" y="379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8" name="SMARTInkShape-1609"/>
            <p:cNvSpPr/>
            <p:nvPr>
              <p:custDataLst>
                <p:tags r:id="rId26"/>
              </p:custDataLst>
            </p:nvPr>
          </p:nvSpPr>
          <p:spPr>
            <a:xfrm>
              <a:off x="5991237" y="6048375"/>
              <a:ext cx="180964" cy="47626"/>
            </a:xfrm>
            <a:custGeom>
              <a:avLst/>
              <a:gdLst/>
              <a:ahLst/>
              <a:cxnLst/>
              <a:rect l="0" t="0" r="0" b="0"/>
              <a:pathLst>
                <a:path w="180964" h="47626">
                  <a:moveTo>
                    <a:pt x="104763" y="0"/>
                  </a:moveTo>
                  <a:lnTo>
                    <a:pt x="104763" y="0"/>
                  </a:lnTo>
                  <a:lnTo>
                    <a:pt x="59982" y="22390"/>
                  </a:lnTo>
                  <a:lnTo>
                    <a:pt x="38881" y="35300"/>
                  </a:lnTo>
                  <a:lnTo>
                    <a:pt x="10623" y="39049"/>
                  </a:lnTo>
                  <a:lnTo>
                    <a:pt x="0" y="47615"/>
                  </a:lnTo>
                  <a:lnTo>
                    <a:pt x="45818" y="47625"/>
                  </a:lnTo>
                  <a:lnTo>
                    <a:pt x="89190" y="47625"/>
                  </a:lnTo>
                  <a:lnTo>
                    <a:pt x="133355" y="47625"/>
                  </a:lnTo>
                  <a:lnTo>
                    <a:pt x="180963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9" name="SMARTInkShape-1610"/>
            <p:cNvSpPr/>
            <p:nvPr>
              <p:custDataLst>
                <p:tags r:id="rId27"/>
              </p:custDataLst>
            </p:nvPr>
          </p:nvSpPr>
          <p:spPr>
            <a:xfrm>
              <a:off x="6220265" y="6029335"/>
              <a:ext cx="75761" cy="119669"/>
            </a:xfrm>
            <a:custGeom>
              <a:avLst/>
              <a:gdLst/>
              <a:ahLst/>
              <a:cxnLst/>
              <a:rect l="0" t="0" r="0" b="0"/>
              <a:pathLst>
                <a:path w="75761" h="119669">
                  <a:moveTo>
                    <a:pt x="75760" y="9515"/>
                  </a:moveTo>
                  <a:lnTo>
                    <a:pt x="75760" y="9515"/>
                  </a:lnTo>
                  <a:lnTo>
                    <a:pt x="75760" y="24"/>
                  </a:lnTo>
                  <a:lnTo>
                    <a:pt x="70704" y="0"/>
                  </a:lnTo>
                  <a:lnTo>
                    <a:pt x="69215" y="1055"/>
                  </a:lnTo>
                  <a:lnTo>
                    <a:pt x="68221" y="2817"/>
                  </a:lnTo>
                  <a:lnTo>
                    <a:pt x="66497" y="9691"/>
                  </a:lnTo>
                  <a:lnTo>
                    <a:pt x="66351" y="14180"/>
                  </a:lnTo>
                  <a:lnTo>
                    <a:pt x="63464" y="19702"/>
                  </a:lnTo>
                  <a:lnTo>
                    <a:pt x="41785" y="44466"/>
                  </a:lnTo>
                  <a:lnTo>
                    <a:pt x="35652" y="57145"/>
                  </a:lnTo>
                  <a:lnTo>
                    <a:pt x="13240" y="82540"/>
                  </a:lnTo>
                  <a:lnTo>
                    <a:pt x="7084" y="95240"/>
                  </a:lnTo>
                  <a:lnTo>
                    <a:pt x="2904" y="101590"/>
                  </a:lnTo>
                  <a:lnTo>
                    <a:pt x="0" y="112409"/>
                  </a:lnTo>
                  <a:lnTo>
                    <a:pt x="912" y="113036"/>
                  </a:lnTo>
                  <a:lnTo>
                    <a:pt x="4747" y="113732"/>
                  </a:lnTo>
                  <a:lnTo>
                    <a:pt x="6193" y="114977"/>
                  </a:lnTo>
                  <a:lnTo>
                    <a:pt x="7799" y="119182"/>
                  </a:lnTo>
                  <a:lnTo>
                    <a:pt x="9286" y="119668"/>
                  </a:lnTo>
                  <a:lnTo>
                    <a:pt x="11336" y="118934"/>
                  </a:lnTo>
                  <a:lnTo>
                    <a:pt x="18610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0" name="SMARTInkShape-1611"/>
            <p:cNvSpPr/>
            <p:nvPr>
              <p:custDataLst>
                <p:tags r:id="rId28"/>
              </p:custDataLst>
            </p:nvPr>
          </p:nvSpPr>
          <p:spPr>
            <a:xfrm>
              <a:off x="6372225" y="598170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3994"/>
                  </a:lnTo>
                  <a:lnTo>
                    <a:pt x="17992" y="12505"/>
                  </a:lnTo>
                  <a:lnTo>
                    <a:pt x="16228" y="11511"/>
                  </a:lnTo>
                  <a:lnTo>
                    <a:pt x="9641" y="9559"/>
                  </a:lnTo>
                  <a:lnTo>
                    <a:pt x="0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1" name="SMARTInkShape-1612"/>
            <p:cNvSpPr/>
            <p:nvPr>
              <p:custDataLst>
                <p:tags r:id="rId29"/>
              </p:custDataLst>
            </p:nvPr>
          </p:nvSpPr>
          <p:spPr>
            <a:xfrm>
              <a:off x="6458116" y="5857886"/>
              <a:ext cx="141385" cy="228590"/>
            </a:xfrm>
            <a:custGeom>
              <a:avLst/>
              <a:gdLst/>
              <a:ahLst/>
              <a:cxnLst/>
              <a:rect l="0" t="0" r="0" b="0"/>
              <a:pathLst>
                <a:path w="141385" h="228590">
                  <a:moveTo>
                    <a:pt x="133184" y="28564"/>
                  </a:moveTo>
                  <a:lnTo>
                    <a:pt x="133184" y="28564"/>
                  </a:lnTo>
                  <a:lnTo>
                    <a:pt x="133184" y="419"/>
                  </a:lnTo>
                  <a:lnTo>
                    <a:pt x="141384" y="26"/>
                  </a:lnTo>
                  <a:lnTo>
                    <a:pt x="137260" y="0"/>
                  </a:lnTo>
                  <a:lnTo>
                    <a:pt x="135901" y="1054"/>
                  </a:lnTo>
                  <a:lnTo>
                    <a:pt x="134392" y="5049"/>
                  </a:lnTo>
                  <a:lnTo>
                    <a:pt x="132365" y="16236"/>
                  </a:lnTo>
                  <a:lnTo>
                    <a:pt x="107680" y="60695"/>
                  </a:lnTo>
                  <a:lnTo>
                    <a:pt x="92241" y="85790"/>
                  </a:lnTo>
                  <a:lnTo>
                    <a:pt x="63725" y="130168"/>
                  </a:lnTo>
                  <a:lnTo>
                    <a:pt x="32489" y="173556"/>
                  </a:lnTo>
                  <a:lnTo>
                    <a:pt x="4091" y="206254"/>
                  </a:lnTo>
                  <a:lnTo>
                    <a:pt x="1096" y="215856"/>
                  </a:lnTo>
                  <a:lnTo>
                    <a:pt x="0" y="226703"/>
                  </a:lnTo>
                  <a:lnTo>
                    <a:pt x="1003" y="227332"/>
                  </a:lnTo>
                  <a:lnTo>
                    <a:pt x="9359" y="2285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2" name="SMARTInkShape-1613"/>
            <p:cNvSpPr/>
            <p:nvPr>
              <p:custDataLst>
                <p:tags r:id="rId30"/>
              </p:custDataLst>
            </p:nvPr>
          </p:nvSpPr>
          <p:spPr>
            <a:xfrm>
              <a:off x="6524675" y="5857875"/>
              <a:ext cx="180474" cy="180976"/>
            </a:xfrm>
            <a:custGeom>
              <a:avLst/>
              <a:gdLst/>
              <a:ahLst/>
              <a:cxnLst/>
              <a:rect l="0" t="0" r="0" b="0"/>
              <a:pathLst>
                <a:path w="180474" h="180976">
                  <a:moveTo>
                    <a:pt x="57100" y="66675"/>
                  </a:moveTo>
                  <a:lnTo>
                    <a:pt x="57100" y="66675"/>
                  </a:lnTo>
                  <a:lnTo>
                    <a:pt x="52044" y="61619"/>
                  </a:lnTo>
                  <a:lnTo>
                    <a:pt x="49562" y="56314"/>
                  </a:lnTo>
                  <a:lnTo>
                    <a:pt x="47691" y="39933"/>
                  </a:lnTo>
                  <a:lnTo>
                    <a:pt x="46594" y="39322"/>
                  </a:lnTo>
                  <a:lnTo>
                    <a:pt x="42553" y="38643"/>
                  </a:lnTo>
                  <a:lnTo>
                    <a:pt x="41052" y="37404"/>
                  </a:lnTo>
                  <a:lnTo>
                    <a:pt x="38445" y="29947"/>
                  </a:lnTo>
                  <a:lnTo>
                    <a:pt x="38084" y="20494"/>
                  </a:lnTo>
                  <a:lnTo>
                    <a:pt x="28918" y="9955"/>
                  </a:lnTo>
                  <a:lnTo>
                    <a:pt x="36760" y="1362"/>
                  </a:lnTo>
                  <a:lnTo>
                    <a:pt x="46138" y="120"/>
                  </a:lnTo>
                  <a:lnTo>
                    <a:pt x="93096" y="1"/>
                  </a:lnTo>
                  <a:lnTo>
                    <a:pt x="136046" y="0"/>
                  </a:lnTo>
                  <a:lnTo>
                    <a:pt x="169116" y="9132"/>
                  </a:lnTo>
                  <a:lnTo>
                    <a:pt x="179400" y="17692"/>
                  </a:lnTo>
                  <a:lnTo>
                    <a:pt x="180248" y="21268"/>
                  </a:lnTo>
                  <a:lnTo>
                    <a:pt x="180473" y="23704"/>
                  </a:lnTo>
                  <a:lnTo>
                    <a:pt x="177902" y="29232"/>
                  </a:lnTo>
                  <a:lnTo>
                    <a:pt x="175735" y="32188"/>
                  </a:lnTo>
                  <a:lnTo>
                    <a:pt x="170505" y="35473"/>
                  </a:lnTo>
                  <a:lnTo>
                    <a:pt x="164652" y="37990"/>
                  </a:lnTo>
                  <a:lnTo>
                    <a:pt x="117247" y="73049"/>
                  </a:lnTo>
                  <a:lnTo>
                    <a:pt x="69669" y="98426"/>
                  </a:lnTo>
                  <a:lnTo>
                    <a:pt x="23166" y="130175"/>
                  </a:lnTo>
                  <a:lnTo>
                    <a:pt x="1870" y="150519"/>
                  </a:lnTo>
                  <a:lnTo>
                    <a:pt x="803" y="154386"/>
                  </a:lnTo>
                  <a:lnTo>
                    <a:pt x="0" y="169685"/>
                  </a:lnTo>
                  <a:lnTo>
                    <a:pt x="1041" y="170273"/>
                  </a:lnTo>
                  <a:lnTo>
                    <a:pt x="5021" y="170927"/>
                  </a:lnTo>
                  <a:lnTo>
                    <a:pt x="17258" y="177893"/>
                  </a:lnTo>
                  <a:lnTo>
                    <a:pt x="59755" y="180921"/>
                  </a:lnTo>
                  <a:lnTo>
                    <a:pt x="70979" y="179893"/>
                  </a:lnTo>
                  <a:lnTo>
                    <a:pt x="96648" y="172771"/>
                  </a:lnTo>
                  <a:lnTo>
                    <a:pt x="117280" y="177198"/>
                  </a:lnTo>
                  <a:lnTo>
                    <a:pt x="129141" y="174682"/>
                  </a:lnTo>
                  <a:lnTo>
                    <a:pt x="152293" y="180514"/>
                  </a:lnTo>
                  <a:lnTo>
                    <a:pt x="161875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3" name="SMARTInkShape-1614"/>
            <p:cNvSpPr/>
            <p:nvPr>
              <p:custDataLst>
                <p:tags r:id="rId31"/>
              </p:custDataLst>
            </p:nvPr>
          </p:nvSpPr>
          <p:spPr>
            <a:xfrm>
              <a:off x="6696075" y="5991225"/>
              <a:ext cx="123826" cy="209513"/>
            </a:xfrm>
            <a:custGeom>
              <a:avLst/>
              <a:gdLst/>
              <a:ahLst/>
              <a:cxnLst/>
              <a:rect l="0" t="0" r="0" b="0"/>
              <a:pathLst>
                <a:path w="123826" h="209513">
                  <a:moveTo>
                    <a:pt x="114300" y="9525"/>
                  </a:moveTo>
                  <a:lnTo>
                    <a:pt x="114300" y="9525"/>
                  </a:lnTo>
                  <a:lnTo>
                    <a:pt x="123824" y="0"/>
                  </a:lnTo>
                  <a:lnTo>
                    <a:pt x="123825" y="8201"/>
                  </a:lnTo>
                  <a:lnTo>
                    <a:pt x="115625" y="17610"/>
                  </a:lnTo>
                  <a:lnTo>
                    <a:pt x="113504" y="26370"/>
                  </a:lnTo>
                  <a:lnTo>
                    <a:pt x="107831" y="35212"/>
                  </a:lnTo>
                  <a:lnTo>
                    <a:pt x="104622" y="44536"/>
                  </a:lnTo>
                  <a:lnTo>
                    <a:pt x="72986" y="88508"/>
                  </a:lnTo>
                  <a:lnTo>
                    <a:pt x="38100" y="133171"/>
                  </a:lnTo>
                  <a:lnTo>
                    <a:pt x="23283" y="149201"/>
                  </a:lnTo>
                  <a:lnTo>
                    <a:pt x="17063" y="161920"/>
                  </a:lnTo>
                  <a:lnTo>
                    <a:pt x="12875" y="168273"/>
                  </a:lnTo>
                  <a:lnTo>
                    <a:pt x="9459" y="177800"/>
                  </a:lnTo>
                  <a:lnTo>
                    <a:pt x="1455" y="188619"/>
                  </a:lnTo>
                  <a:lnTo>
                    <a:pt x="128" y="198536"/>
                  </a:lnTo>
                  <a:lnTo>
                    <a:pt x="0" y="209512"/>
                  </a:lnTo>
                  <a:lnTo>
                    <a:pt x="9132" y="200416"/>
                  </a:lnTo>
                  <a:lnTo>
                    <a:pt x="17691" y="200059"/>
                  </a:lnTo>
                  <a:lnTo>
                    <a:pt x="18144" y="198989"/>
                  </a:lnTo>
                  <a:lnTo>
                    <a:pt x="19050" y="181368"/>
                  </a:lnTo>
                  <a:lnTo>
                    <a:pt x="9559" y="18097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325" name="SMARTInkShape-1615"/>
          <p:cNvSpPr/>
          <p:nvPr>
            <p:custDataLst>
              <p:tags r:id="rId4"/>
            </p:custDataLst>
          </p:nvPr>
        </p:nvSpPr>
        <p:spPr>
          <a:xfrm>
            <a:off x="5991225" y="6229350"/>
            <a:ext cx="838200" cy="85726"/>
          </a:xfrm>
          <a:custGeom>
            <a:avLst/>
            <a:gdLst/>
            <a:ahLst/>
            <a:cxnLst/>
            <a:rect l="0" t="0" r="0" b="0"/>
            <a:pathLst>
              <a:path w="838200" h="85726">
                <a:moveTo>
                  <a:pt x="19050" y="0"/>
                </a:moveTo>
                <a:lnTo>
                  <a:pt x="19050" y="0"/>
                </a:lnTo>
                <a:lnTo>
                  <a:pt x="0" y="0"/>
                </a:lnTo>
                <a:lnTo>
                  <a:pt x="0" y="9132"/>
                </a:lnTo>
                <a:lnTo>
                  <a:pt x="14465" y="23988"/>
                </a:lnTo>
                <a:lnTo>
                  <a:pt x="19834" y="26536"/>
                </a:lnTo>
                <a:lnTo>
                  <a:pt x="35838" y="29554"/>
                </a:lnTo>
                <a:lnTo>
                  <a:pt x="45864" y="36766"/>
                </a:lnTo>
                <a:lnTo>
                  <a:pt x="54882" y="38895"/>
                </a:lnTo>
                <a:lnTo>
                  <a:pt x="63769" y="44568"/>
                </a:lnTo>
                <a:lnTo>
                  <a:pt x="76253" y="47021"/>
                </a:lnTo>
                <a:lnTo>
                  <a:pt x="88911" y="47506"/>
                </a:lnTo>
                <a:lnTo>
                  <a:pt x="95255" y="50395"/>
                </a:lnTo>
                <a:lnTo>
                  <a:pt x="98428" y="52647"/>
                </a:lnTo>
                <a:lnTo>
                  <a:pt x="113007" y="55816"/>
                </a:lnTo>
                <a:lnTo>
                  <a:pt x="129293" y="57945"/>
                </a:lnTo>
                <a:lnTo>
                  <a:pt x="142700" y="64637"/>
                </a:lnTo>
                <a:lnTo>
                  <a:pt x="189911" y="75596"/>
                </a:lnTo>
                <a:lnTo>
                  <a:pt x="213902" y="77179"/>
                </a:lnTo>
                <a:lnTo>
                  <a:pt x="244382" y="84836"/>
                </a:lnTo>
                <a:lnTo>
                  <a:pt x="291984" y="85702"/>
                </a:lnTo>
                <a:lnTo>
                  <a:pt x="333554" y="85724"/>
                </a:lnTo>
                <a:lnTo>
                  <a:pt x="375539" y="85725"/>
                </a:lnTo>
                <a:lnTo>
                  <a:pt x="420429" y="85725"/>
                </a:lnTo>
                <a:lnTo>
                  <a:pt x="464991" y="85725"/>
                </a:lnTo>
                <a:lnTo>
                  <a:pt x="507590" y="85725"/>
                </a:lnTo>
                <a:lnTo>
                  <a:pt x="551039" y="85725"/>
                </a:lnTo>
                <a:lnTo>
                  <a:pt x="596995" y="85725"/>
                </a:lnTo>
                <a:lnTo>
                  <a:pt x="612686" y="84667"/>
                </a:lnTo>
                <a:lnTo>
                  <a:pt x="630827" y="78186"/>
                </a:lnTo>
                <a:lnTo>
                  <a:pt x="653083" y="75404"/>
                </a:lnTo>
                <a:lnTo>
                  <a:pt x="666559" y="68712"/>
                </a:lnTo>
                <a:lnTo>
                  <a:pt x="710316" y="65641"/>
                </a:lnTo>
                <a:lnTo>
                  <a:pt x="723726" y="59141"/>
                </a:lnTo>
                <a:lnTo>
                  <a:pt x="758823" y="56114"/>
                </a:lnTo>
                <a:lnTo>
                  <a:pt x="769644" y="48952"/>
                </a:lnTo>
                <a:lnTo>
                  <a:pt x="779561" y="47741"/>
                </a:lnTo>
                <a:lnTo>
                  <a:pt x="785664" y="47659"/>
                </a:lnTo>
                <a:lnTo>
                  <a:pt x="787302" y="46589"/>
                </a:lnTo>
                <a:lnTo>
                  <a:pt x="788393" y="44818"/>
                </a:lnTo>
                <a:lnTo>
                  <a:pt x="789120" y="42579"/>
                </a:lnTo>
                <a:lnTo>
                  <a:pt x="790663" y="41086"/>
                </a:lnTo>
                <a:lnTo>
                  <a:pt x="800190" y="37304"/>
                </a:lnTo>
                <a:lnTo>
                  <a:pt x="808174" y="29933"/>
                </a:lnTo>
                <a:lnTo>
                  <a:pt x="817699" y="28694"/>
                </a:lnTo>
                <a:lnTo>
                  <a:pt x="818183" y="27596"/>
                </a:lnTo>
                <a:lnTo>
                  <a:pt x="818720" y="23553"/>
                </a:lnTo>
                <a:lnTo>
                  <a:pt x="819921" y="22053"/>
                </a:lnTo>
                <a:lnTo>
                  <a:pt x="827313" y="19445"/>
                </a:lnTo>
                <a:lnTo>
                  <a:pt x="838199" y="19050"/>
                </a:lnTo>
                <a:lnTo>
                  <a:pt x="800100" y="190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32" name="SMARTInkShape-Group274"/>
          <p:cNvGrpSpPr/>
          <p:nvPr/>
        </p:nvGrpSpPr>
        <p:grpSpPr>
          <a:xfrm>
            <a:off x="6219870" y="5324485"/>
            <a:ext cx="352381" cy="351975"/>
            <a:chOff x="6219870" y="5324485"/>
            <a:chExt cx="352381" cy="351975"/>
          </a:xfrm>
        </p:grpSpPr>
        <p:sp>
          <p:nvSpPr>
            <p:cNvPr id="6326" name="SMARTInkShape-1616"/>
            <p:cNvSpPr/>
            <p:nvPr>
              <p:custDataLst>
                <p:tags r:id="rId18"/>
              </p:custDataLst>
            </p:nvPr>
          </p:nvSpPr>
          <p:spPr>
            <a:xfrm>
              <a:off x="6219870" y="5581650"/>
              <a:ext cx="57106" cy="94810"/>
            </a:xfrm>
            <a:custGeom>
              <a:avLst/>
              <a:gdLst/>
              <a:ahLst/>
              <a:cxnLst/>
              <a:rect l="0" t="0" r="0" b="0"/>
              <a:pathLst>
                <a:path w="57106" h="94810">
                  <a:moveTo>
                    <a:pt x="47580" y="9525"/>
                  </a:moveTo>
                  <a:lnTo>
                    <a:pt x="47580" y="9525"/>
                  </a:lnTo>
                  <a:lnTo>
                    <a:pt x="56989" y="9525"/>
                  </a:lnTo>
                  <a:lnTo>
                    <a:pt x="57105" y="0"/>
                  </a:lnTo>
                  <a:lnTo>
                    <a:pt x="57105" y="5056"/>
                  </a:lnTo>
                  <a:lnTo>
                    <a:pt x="54283" y="10361"/>
                  </a:lnTo>
                  <a:lnTo>
                    <a:pt x="23205" y="44460"/>
                  </a:lnTo>
                  <a:lnTo>
                    <a:pt x="17013" y="57152"/>
                  </a:lnTo>
                  <a:lnTo>
                    <a:pt x="3926" y="73025"/>
                  </a:lnTo>
                  <a:lnTo>
                    <a:pt x="477" y="83844"/>
                  </a:lnTo>
                  <a:lnTo>
                    <a:pt x="0" y="93761"/>
                  </a:lnTo>
                  <a:lnTo>
                    <a:pt x="1044" y="94258"/>
                  </a:lnTo>
                  <a:lnTo>
                    <a:pt x="5025" y="94809"/>
                  </a:lnTo>
                  <a:lnTo>
                    <a:pt x="10322" y="92232"/>
                  </a:lnTo>
                  <a:lnTo>
                    <a:pt x="3805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7" name="SMARTInkShape-1617"/>
            <p:cNvSpPr/>
            <p:nvPr>
              <p:custDataLst>
                <p:tags r:id="rId19"/>
              </p:custDataLst>
            </p:nvPr>
          </p:nvSpPr>
          <p:spPr>
            <a:xfrm>
              <a:off x="6305550" y="5591175"/>
              <a:ext cx="57151" cy="57151"/>
            </a:xfrm>
            <a:custGeom>
              <a:avLst/>
              <a:gdLst/>
              <a:ahLst/>
              <a:cxnLst/>
              <a:rect l="0" t="0" r="0" b="0"/>
              <a:pathLst>
                <a:path w="57151" h="57151">
                  <a:moveTo>
                    <a:pt x="57150" y="0"/>
                  </a:moveTo>
                  <a:lnTo>
                    <a:pt x="57150" y="0"/>
                  </a:lnTo>
                  <a:lnTo>
                    <a:pt x="48949" y="8201"/>
                  </a:lnTo>
                  <a:lnTo>
                    <a:pt x="39540" y="9409"/>
                  </a:lnTo>
                  <a:lnTo>
                    <a:pt x="30026" y="9515"/>
                  </a:lnTo>
                  <a:lnTo>
                    <a:pt x="20501" y="17725"/>
                  </a:lnTo>
                  <a:lnTo>
                    <a:pt x="14424" y="18657"/>
                  </a:lnTo>
                  <a:lnTo>
                    <a:pt x="12791" y="19846"/>
                  </a:lnTo>
                  <a:lnTo>
                    <a:pt x="11702" y="21698"/>
                  </a:lnTo>
                  <a:lnTo>
                    <a:pt x="9812" y="28727"/>
                  </a:lnTo>
                  <a:lnTo>
                    <a:pt x="9652" y="33229"/>
                  </a:lnTo>
                  <a:lnTo>
                    <a:pt x="8551" y="34853"/>
                  </a:lnTo>
                  <a:lnTo>
                    <a:pt x="6759" y="35935"/>
                  </a:lnTo>
                  <a:lnTo>
                    <a:pt x="4506" y="36657"/>
                  </a:lnTo>
                  <a:lnTo>
                    <a:pt x="3004" y="38196"/>
                  </a:lnTo>
                  <a:lnTo>
                    <a:pt x="117" y="47195"/>
                  </a:lnTo>
                  <a:lnTo>
                    <a:pt x="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8" name="SMARTInkShape-1618"/>
            <p:cNvSpPr/>
            <p:nvPr>
              <p:custDataLst>
                <p:tags r:id="rId20"/>
              </p:custDataLst>
            </p:nvPr>
          </p:nvSpPr>
          <p:spPr>
            <a:xfrm>
              <a:off x="6239433" y="5334000"/>
              <a:ext cx="142318" cy="161926"/>
            </a:xfrm>
            <a:custGeom>
              <a:avLst/>
              <a:gdLst/>
              <a:ahLst/>
              <a:cxnLst/>
              <a:rect l="0" t="0" r="0" b="0"/>
              <a:pathLst>
                <a:path w="142318" h="161926">
                  <a:moveTo>
                    <a:pt x="142317" y="19050"/>
                  </a:moveTo>
                  <a:lnTo>
                    <a:pt x="142317" y="19050"/>
                  </a:lnTo>
                  <a:lnTo>
                    <a:pt x="142317" y="0"/>
                  </a:lnTo>
                  <a:lnTo>
                    <a:pt x="132792" y="0"/>
                  </a:lnTo>
                  <a:lnTo>
                    <a:pt x="142317" y="0"/>
                  </a:lnTo>
                  <a:lnTo>
                    <a:pt x="128128" y="0"/>
                  </a:lnTo>
                  <a:lnTo>
                    <a:pt x="126508" y="1058"/>
                  </a:lnTo>
                  <a:lnTo>
                    <a:pt x="125427" y="2822"/>
                  </a:lnTo>
                  <a:lnTo>
                    <a:pt x="124707" y="5056"/>
                  </a:lnTo>
                  <a:lnTo>
                    <a:pt x="123169" y="6545"/>
                  </a:lnTo>
                  <a:lnTo>
                    <a:pt x="118637" y="8201"/>
                  </a:lnTo>
                  <a:lnTo>
                    <a:pt x="107105" y="10321"/>
                  </a:lnTo>
                  <a:lnTo>
                    <a:pt x="88316" y="25748"/>
                  </a:lnTo>
                  <a:lnTo>
                    <a:pt x="50242" y="64562"/>
                  </a:lnTo>
                  <a:lnTo>
                    <a:pt x="29898" y="92976"/>
                  </a:lnTo>
                  <a:lnTo>
                    <a:pt x="28853" y="97062"/>
                  </a:lnTo>
                  <a:lnTo>
                    <a:pt x="28575" y="99633"/>
                  </a:lnTo>
                  <a:lnTo>
                    <a:pt x="25442" y="105311"/>
                  </a:lnTo>
                  <a:lnTo>
                    <a:pt x="21581" y="111364"/>
                  </a:lnTo>
                  <a:lnTo>
                    <a:pt x="19864" y="117582"/>
                  </a:lnTo>
                  <a:lnTo>
                    <a:pt x="20465" y="120720"/>
                  </a:lnTo>
                  <a:lnTo>
                    <a:pt x="26211" y="133364"/>
                  </a:lnTo>
                  <a:lnTo>
                    <a:pt x="27660" y="140996"/>
                  </a:lnTo>
                  <a:lnTo>
                    <a:pt x="46640" y="161494"/>
                  </a:lnTo>
                  <a:lnTo>
                    <a:pt x="79223" y="161925"/>
                  </a:lnTo>
                  <a:lnTo>
                    <a:pt x="81204" y="160866"/>
                  </a:lnTo>
                  <a:lnTo>
                    <a:pt x="82525" y="159103"/>
                  </a:lnTo>
                  <a:lnTo>
                    <a:pt x="83406" y="156869"/>
                  </a:lnTo>
                  <a:lnTo>
                    <a:pt x="85051" y="155380"/>
                  </a:lnTo>
                  <a:lnTo>
                    <a:pt x="89702" y="153724"/>
                  </a:lnTo>
                  <a:lnTo>
                    <a:pt x="91365" y="152224"/>
                  </a:lnTo>
                  <a:lnTo>
                    <a:pt x="93213" y="147736"/>
                  </a:lnTo>
                  <a:lnTo>
                    <a:pt x="94765" y="146115"/>
                  </a:lnTo>
                  <a:lnTo>
                    <a:pt x="99310" y="144316"/>
                  </a:lnTo>
                  <a:lnTo>
                    <a:pt x="100946" y="142777"/>
                  </a:lnTo>
                  <a:lnTo>
                    <a:pt x="102763" y="138245"/>
                  </a:lnTo>
                  <a:lnTo>
                    <a:pt x="104306" y="136613"/>
                  </a:lnTo>
                  <a:lnTo>
                    <a:pt x="108843" y="134801"/>
                  </a:lnTo>
                  <a:lnTo>
                    <a:pt x="110476" y="133259"/>
                  </a:lnTo>
                  <a:lnTo>
                    <a:pt x="113312" y="125276"/>
                  </a:lnTo>
                  <a:lnTo>
                    <a:pt x="113731" y="109674"/>
                  </a:lnTo>
                  <a:lnTo>
                    <a:pt x="112677" y="108041"/>
                  </a:lnTo>
                  <a:lnTo>
                    <a:pt x="110915" y="106952"/>
                  </a:lnTo>
                  <a:lnTo>
                    <a:pt x="104041" y="105062"/>
                  </a:lnTo>
                  <a:lnTo>
                    <a:pt x="72428" y="104778"/>
                  </a:lnTo>
                  <a:lnTo>
                    <a:pt x="66100" y="107598"/>
                  </a:lnTo>
                  <a:lnTo>
                    <a:pt x="59760" y="111322"/>
                  </a:lnTo>
                  <a:lnTo>
                    <a:pt x="50240" y="114476"/>
                  </a:lnTo>
                  <a:lnTo>
                    <a:pt x="28017" y="130724"/>
                  </a:lnTo>
                  <a:lnTo>
                    <a:pt x="21667" y="133241"/>
                  </a:lnTo>
                  <a:lnTo>
                    <a:pt x="1323" y="150638"/>
                  </a:lnTo>
                  <a:lnTo>
                    <a:pt x="278" y="154439"/>
                  </a:lnTo>
                  <a:lnTo>
                    <a:pt x="0" y="156935"/>
                  </a:lnTo>
                  <a:lnTo>
                    <a:pt x="871" y="158598"/>
                  </a:lnTo>
                  <a:lnTo>
                    <a:pt x="2512" y="159707"/>
                  </a:lnTo>
                  <a:lnTo>
                    <a:pt x="9877" y="161268"/>
                  </a:lnTo>
                  <a:lnTo>
                    <a:pt x="4706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29" name="SMARTInkShape-1619"/>
            <p:cNvSpPr/>
            <p:nvPr>
              <p:custDataLst>
                <p:tags r:id="rId21"/>
              </p:custDataLst>
            </p:nvPr>
          </p:nvSpPr>
          <p:spPr>
            <a:xfrm>
              <a:off x="6429506" y="5324485"/>
              <a:ext cx="114170" cy="171441"/>
            </a:xfrm>
            <a:custGeom>
              <a:avLst/>
              <a:gdLst/>
              <a:ahLst/>
              <a:cxnLst/>
              <a:rect l="0" t="0" r="0" b="0"/>
              <a:pathLst>
                <a:path w="114170" h="171441">
                  <a:moveTo>
                    <a:pt x="104644" y="19040"/>
                  </a:moveTo>
                  <a:lnTo>
                    <a:pt x="104644" y="19040"/>
                  </a:lnTo>
                  <a:lnTo>
                    <a:pt x="104644" y="10839"/>
                  </a:lnTo>
                  <a:lnTo>
                    <a:pt x="105702" y="10398"/>
                  </a:lnTo>
                  <a:lnTo>
                    <a:pt x="113776" y="9549"/>
                  </a:lnTo>
                  <a:lnTo>
                    <a:pt x="114169" y="0"/>
                  </a:lnTo>
                  <a:lnTo>
                    <a:pt x="114169" y="14180"/>
                  </a:lnTo>
                  <a:lnTo>
                    <a:pt x="113111" y="15800"/>
                  </a:lnTo>
                  <a:lnTo>
                    <a:pt x="111347" y="16880"/>
                  </a:lnTo>
                  <a:lnTo>
                    <a:pt x="109113" y="17600"/>
                  </a:lnTo>
                  <a:lnTo>
                    <a:pt x="107624" y="19138"/>
                  </a:lnTo>
                  <a:lnTo>
                    <a:pt x="102411" y="29212"/>
                  </a:lnTo>
                  <a:lnTo>
                    <a:pt x="66527" y="75607"/>
                  </a:lnTo>
                  <a:lnTo>
                    <a:pt x="57014" y="88364"/>
                  </a:lnTo>
                  <a:lnTo>
                    <a:pt x="25269" y="135071"/>
                  </a:lnTo>
                  <a:lnTo>
                    <a:pt x="3219" y="159598"/>
                  </a:lnTo>
                  <a:lnTo>
                    <a:pt x="0" y="170916"/>
                  </a:lnTo>
                  <a:lnTo>
                    <a:pt x="9394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0" name="SMARTInkShape-1620"/>
            <p:cNvSpPr/>
            <p:nvPr>
              <p:custDataLst>
                <p:tags r:id="rId22"/>
              </p:custDataLst>
            </p:nvPr>
          </p:nvSpPr>
          <p:spPr>
            <a:xfrm>
              <a:off x="6524625" y="5334000"/>
              <a:ext cx="47626" cy="161926"/>
            </a:xfrm>
            <a:custGeom>
              <a:avLst/>
              <a:gdLst/>
              <a:ahLst/>
              <a:cxnLst/>
              <a:rect l="0" t="0" r="0" b="0"/>
              <a:pathLst>
                <a:path w="47626" h="161926">
                  <a:moveTo>
                    <a:pt x="47625" y="0"/>
                  </a:moveTo>
                  <a:lnTo>
                    <a:pt x="47625" y="0"/>
                  </a:lnTo>
                  <a:lnTo>
                    <a:pt x="38493" y="0"/>
                  </a:lnTo>
                  <a:lnTo>
                    <a:pt x="38134" y="8201"/>
                  </a:lnTo>
                  <a:lnTo>
                    <a:pt x="29902" y="17609"/>
                  </a:lnTo>
                  <a:lnTo>
                    <a:pt x="28968" y="23680"/>
                  </a:lnTo>
                  <a:lnTo>
                    <a:pt x="27594" y="36271"/>
                  </a:lnTo>
                  <a:lnTo>
                    <a:pt x="16821" y="66103"/>
                  </a:lnTo>
                  <a:lnTo>
                    <a:pt x="14389" y="69469"/>
                  </a:lnTo>
                  <a:lnTo>
                    <a:pt x="11687" y="78853"/>
                  </a:lnTo>
                  <a:lnTo>
                    <a:pt x="9427" y="89021"/>
                  </a:lnTo>
                  <a:lnTo>
                    <a:pt x="3263" y="101753"/>
                  </a:lnTo>
                  <a:lnTo>
                    <a:pt x="25" y="148082"/>
                  </a:lnTo>
                  <a:lnTo>
                    <a:pt x="0" y="160551"/>
                  </a:lnTo>
                  <a:lnTo>
                    <a:pt x="1058" y="161009"/>
                  </a:lnTo>
                  <a:lnTo>
                    <a:pt x="95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1" name="SMARTInkShape-1621"/>
            <p:cNvSpPr/>
            <p:nvPr>
              <p:custDataLst>
                <p:tags r:id="rId23"/>
              </p:custDataLst>
            </p:nvPr>
          </p:nvSpPr>
          <p:spPr>
            <a:xfrm>
              <a:off x="6457950" y="542925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9525" y="9525"/>
                  </a:moveTo>
                  <a:lnTo>
                    <a:pt x="9525" y="9525"/>
                  </a:lnTo>
                  <a:lnTo>
                    <a:pt x="116" y="9525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7610" y="9133"/>
                  </a:lnTo>
                  <a:lnTo>
                    <a:pt x="63507" y="9525"/>
                  </a:lnTo>
                  <a:lnTo>
                    <a:pt x="98425" y="9525"/>
                  </a:lnTo>
                  <a:lnTo>
                    <a:pt x="104775" y="12347"/>
                  </a:lnTo>
                  <a:lnTo>
                    <a:pt x="114135" y="18934"/>
                  </a:lnTo>
                  <a:lnTo>
                    <a:pt x="1143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44" name="SMARTInkShape-Group275"/>
          <p:cNvGrpSpPr/>
          <p:nvPr/>
        </p:nvGrpSpPr>
        <p:grpSpPr>
          <a:xfrm>
            <a:off x="6667537" y="5506785"/>
            <a:ext cx="1466761" cy="865441"/>
            <a:chOff x="6667537" y="5506785"/>
            <a:chExt cx="1466761" cy="865441"/>
          </a:xfrm>
        </p:grpSpPr>
        <p:sp>
          <p:nvSpPr>
            <p:cNvPr id="6333" name="SMARTInkShape-1622"/>
            <p:cNvSpPr/>
            <p:nvPr>
              <p:custDataLst>
                <p:tags r:id="rId7"/>
              </p:custDataLst>
            </p:nvPr>
          </p:nvSpPr>
          <p:spPr>
            <a:xfrm>
              <a:off x="6667537" y="5705475"/>
              <a:ext cx="57114" cy="95120"/>
            </a:xfrm>
            <a:custGeom>
              <a:avLst/>
              <a:gdLst/>
              <a:ahLst/>
              <a:cxnLst/>
              <a:rect l="0" t="0" r="0" b="0"/>
              <a:pathLst>
                <a:path w="57114" h="95120">
                  <a:moveTo>
                    <a:pt x="57113" y="28575"/>
                  </a:moveTo>
                  <a:lnTo>
                    <a:pt x="57113" y="28575"/>
                  </a:lnTo>
                  <a:lnTo>
                    <a:pt x="57113" y="3"/>
                  </a:lnTo>
                  <a:lnTo>
                    <a:pt x="48913" y="0"/>
                  </a:lnTo>
                  <a:lnTo>
                    <a:pt x="48471" y="1058"/>
                  </a:lnTo>
                  <a:lnTo>
                    <a:pt x="47704" y="8201"/>
                  </a:lnTo>
                  <a:lnTo>
                    <a:pt x="41065" y="16868"/>
                  </a:lnTo>
                  <a:lnTo>
                    <a:pt x="37894" y="25693"/>
                  </a:lnTo>
                  <a:lnTo>
                    <a:pt x="21639" y="47642"/>
                  </a:lnTo>
                  <a:lnTo>
                    <a:pt x="19121" y="53982"/>
                  </a:lnTo>
                  <a:lnTo>
                    <a:pt x="12813" y="63502"/>
                  </a:lnTo>
                  <a:lnTo>
                    <a:pt x="9414" y="73025"/>
                  </a:lnTo>
                  <a:lnTo>
                    <a:pt x="1417" y="83844"/>
                  </a:lnTo>
                  <a:lnTo>
                    <a:pt x="0" y="94809"/>
                  </a:lnTo>
                  <a:lnTo>
                    <a:pt x="5030" y="95119"/>
                  </a:lnTo>
                  <a:lnTo>
                    <a:pt x="6516" y="94104"/>
                  </a:lnTo>
                  <a:lnTo>
                    <a:pt x="7507" y="92370"/>
                  </a:lnTo>
                  <a:lnTo>
                    <a:pt x="948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4" name="SMARTInkShape-1623"/>
            <p:cNvSpPr/>
            <p:nvPr>
              <p:custDataLst>
                <p:tags r:id="rId8"/>
              </p:custDataLst>
            </p:nvPr>
          </p:nvSpPr>
          <p:spPr>
            <a:xfrm>
              <a:off x="6734175" y="5724528"/>
              <a:ext cx="66676" cy="66673"/>
            </a:xfrm>
            <a:custGeom>
              <a:avLst/>
              <a:gdLst/>
              <a:ahLst/>
              <a:cxnLst/>
              <a:rect l="0" t="0" r="0" b="0"/>
              <a:pathLst>
                <a:path w="66676" h="66673">
                  <a:moveTo>
                    <a:pt x="66675" y="9522"/>
                  </a:moveTo>
                  <a:lnTo>
                    <a:pt x="66675" y="9522"/>
                  </a:lnTo>
                  <a:lnTo>
                    <a:pt x="57266" y="113"/>
                  </a:lnTo>
                  <a:lnTo>
                    <a:pt x="48020" y="0"/>
                  </a:lnTo>
                  <a:lnTo>
                    <a:pt x="33446" y="14187"/>
                  </a:lnTo>
                  <a:lnTo>
                    <a:pt x="30740" y="19709"/>
                  </a:lnTo>
                  <a:lnTo>
                    <a:pt x="30018" y="22663"/>
                  </a:lnTo>
                  <a:lnTo>
                    <a:pt x="20501" y="36254"/>
                  </a:lnTo>
                  <a:lnTo>
                    <a:pt x="12791" y="45337"/>
                  </a:lnTo>
                  <a:lnTo>
                    <a:pt x="10976" y="51193"/>
                  </a:lnTo>
                  <a:lnTo>
                    <a:pt x="9434" y="53177"/>
                  </a:lnTo>
                  <a:lnTo>
                    <a:pt x="4899" y="55383"/>
                  </a:lnTo>
                  <a:lnTo>
                    <a:pt x="3266" y="57030"/>
                  </a:lnTo>
                  <a:lnTo>
                    <a:pt x="0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5" name="SMARTInkShape-1624"/>
            <p:cNvSpPr/>
            <p:nvPr>
              <p:custDataLst>
                <p:tags r:id="rId9"/>
              </p:custDataLst>
            </p:nvPr>
          </p:nvSpPr>
          <p:spPr>
            <a:xfrm>
              <a:off x="6772275" y="5506785"/>
              <a:ext cx="66281" cy="160591"/>
            </a:xfrm>
            <a:custGeom>
              <a:avLst/>
              <a:gdLst/>
              <a:ahLst/>
              <a:cxnLst/>
              <a:rect l="0" t="0" r="0" b="0"/>
              <a:pathLst>
                <a:path w="66281" h="160591">
                  <a:moveTo>
                    <a:pt x="47625" y="46290"/>
                  </a:moveTo>
                  <a:lnTo>
                    <a:pt x="47625" y="46290"/>
                  </a:lnTo>
                  <a:lnTo>
                    <a:pt x="47625" y="19547"/>
                  </a:lnTo>
                  <a:lnTo>
                    <a:pt x="65341" y="0"/>
                  </a:lnTo>
                  <a:lnTo>
                    <a:pt x="65786" y="614"/>
                  </a:lnTo>
                  <a:lnTo>
                    <a:pt x="66280" y="4117"/>
                  </a:lnTo>
                  <a:lnTo>
                    <a:pt x="65353" y="5475"/>
                  </a:lnTo>
                  <a:lnTo>
                    <a:pt x="63678" y="6380"/>
                  </a:lnTo>
                  <a:lnTo>
                    <a:pt x="61502" y="6983"/>
                  </a:lnTo>
                  <a:lnTo>
                    <a:pt x="60051" y="8443"/>
                  </a:lnTo>
                  <a:lnTo>
                    <a:pt x="58440" y="12889"/>
                  </a:lnTo>
                  <a:lnTo>
                    <a:pt x="56346" y="30912"/>
                  </a:lnTo>
                  <a:lnTo>
                    <a:pt x="37867" y="63197"/>
                  </a:lnTo>
                  <a:lnTo>
                    <a:pt x="25354" y="82673"/>
                  </a:lnTo>
                  <a:lnTo>
                    <a:pt x="5956" y="130202"/>
                  </a:lnTo>
                  <a:lnTo>
                    <a:pt x="1764" y="143237"/>
                  </a:lnTo>
                  <a:lnTo>
                    <a:pt x="0" y="160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6" name="SMARTInkShape-1625"/>
            <p:cNvSpPr/>
            <p:nvPr>
              <p:custDataLst>
                <p:tags r:id="rId10"/>
              </p:custDataLst>
            </p:nvPr>
          </p:nvSpPr>
          <p:spPr>
            <a:xfrm>
              <a:off x="6867536" y="5610225"/>
              <a:ext cx="114279" cy="133351"/>
            </a:xfrm>
            <a:custGeom>
              <a:avLst/>
              <a:gdLst/>
              <a:ahLst/>
              <a:cxnLst/>
              <a:rect l="0" t="0" r="0" b="0"/>
              <a:pathLst>
                <a:path w="114279" h="133351">
                  <a:moveTo>
                    <a:pt x="66664" y="0"/>
                  </a:moveTo>
                  <a:lnTo>
                    <a:pt x="66664" y="0"/>
                  </a:lnTo>
                  <a:lnTo>
                    <a:pt x="49054" y="0"/>
                  </a:lnTo>
                  <a:lnTo>
                    <a:pt x="33461" y="14189"/>
                  </a:lnTo>
                  <a:lnTo>
                    <a:pt x="30741" y="19712"/>
                  </a:lnTo>
                  <a:lnTo>
                    <a:pt x="30015" y="22666"/>
                  </a:lnTo>
                  <a:lnTo>
                    <a:pt x="12146" y="55182"/>
                  </a:lnTo>
                  <a:lnTo>
                    <a:pt x="9625" y="62625"/>
                  </a:lnTo>
                  <a:lnTo>
                    <a:pt x="3314" y="72766"/>
                  </a:lnTo>
                  <a:lnTo>
                    <a:pt x="974" y="82474"/>
                  </a:lnTo>
                  <a:lnTo>
                    <a:pt x="0" y="112418"/>
                  </a:lnTo>
                  <a:lnTo>
                    <a:pt x="8191" y="122336"/>
                  </a:lnTo>
                  <a:lnTo>
                    <a:pt x="11749" y="123163"/>
                  </a:lnTo>
                  <a:lnTo>
                    <a:pt x="22655" y="123694"/>
                  </a:lnTo>
                  <a:lnTo>
                    <a:pt x="28760" y="120945"/>
                  </a:lnTo>
                  <a:lnTo>
                    <a:pt x="45523" y="108629"/>
                  </a:lnTo>
                  <a:lnTo>
                    <a:pt x="64684" y="102714"/>
                  </a:lnTo>
                  <a:lnTo>
                    <a:pt x="98379" y="72989"/>
                  </a:lnTo>
                  <a:lnTo>
                    <a:pt x="101926" y="66658"/>
                  </a:lnTo>
                  <a:lnTo>
                    <a:pt x="104561" y="60318"/>
                  </a:lnTo>
                  <a:lnTo>
                    <a:pt x="110936" y="50798"/>
                  </a:lnTo>
                  <a:lnTo>
                    <a:pt x="113294" y="41275"/>
                  </a:lnTo>
                  <a:lnTo>
                    <a:pt x="114278" y="11406"/>
                  </a:lnTo>
                  <a:lnTo>
                    <a:pt x="109229" y="5026"/>
                  </a:lnTo>
                  <a:lnTo>
                    <a:pt x="103926" y="2234"/>
                  </a:lnTo>
                  <a:lnTo>
                    <a:pt x="101031" y="1489"/>
                  </a:lnTo>
                  <a:lnTo>
                    <a:pt x="98042" y="2051"/>
                  </a:lnTo>
                  <a:lnTo>
                    <a:pt x="85640" y="7735"/>
                  </a:lnTo>
                  <a:lnTo>
                    <a:pt x="82490" y="8331"/>
                  </a:lnTo>
                  <a:lnTo>
                    <a:pt x="72999" y="14227"/>
                  </a:lnTo>
                  <a:lnTo>
                    <a:pt x="32620" y="54177"/>
                  </a:lnTo>
                  <a:lnTo>
                    <a:pt x="23533" y="70850"/>
                  </a:lnTo>
                  <a:lnTo>
                    <a:pt x="17105" y="92625"/>
                  </a:lnTo>
                  <a:lnTo>
                    <a:pt x="12887" y="101491"/>
                  </a:lnTo>
                  <a:lnTo>
                    <a:pt x="951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7" name="SMARTInkShape-1626"/>
            <p:cNvSpPr/>
            <p:nvPr>
              <p:custDataLst>
                <p:tags r:id="rId11"/>
              </p:custDataLst>
            </p:nvPr>
          </p:nvSpPr>
          <p:spPr>
            <a:xfrm>
              <a:off x="6944131" y="5715128"/>
              <a:ext cx="161482" cy="142748"/>
            </a:xfrm>
            <a:custGeom>
              <a:avLst/>
              <a:gdLst/>
              <a:ahLst/>
              <a:cxnLst/>
              <a:rect l="0" t="0" r="0" b="0"/>
              <a:pathLst>
                <a:path w="161482" h="142748">
                  <a:moveTo>
                    <a:pt x="37694" y="57022"/>
                  </a:moveTo>
                  <a:lnTo>
                    <a:pt x="37694" y="57022"/>
                  </a:lnTo>
                  <a:lnTo>
                    <a:pt x="37694" y="62078"/>
                  </a:lnTo>
                  <a:lnTo>
                    <a:pt x="36636" y="63567"/>
                  </a:lnTo>
                  <a:lnTo>
                    <a:pt x="34872" y="64561"/>
                  </a:lnTo>
                  <a:lnTo>
                    <a:pt x="32638" y="65223"/>
                  </a:lnTo>
                  <a:lnTo>
                    <a:pt x="18397" y="73912"/>
                  </a:lnTo>
                  <a:lnTo>
                    <a:pt x="15304" y="74632"/>
                  </a:lnTo>
                  <a:lnTo>
                    <a:pt x="13242" y="76170"/>
                  </a:lnTo>
                  <a:lnTo>
                    <a:pt x="11868" y="78254"/>
                  </a:lnTo>
                  <a:lnTo>
                    <a:pt x="9662" y="84146"/>
                  </a:lnTo>
                  <a:lnTo>
                    <a:pt x="6539" y="84953"/>
                  </a:lnTo>
                  <a:lnTo>
                    <a:pt x="966" y="85470"/>
                  </a:lnTo>
                  <a:lnTo>
                    <a:pt x="509" y="86570"/>
                  </a:lnTo>
                  <a:lnTo>
                    <a:pt x="0" y="90616"/>
                  </a:lnTo>
                  <a:lnTo>
                    <a:pt x="923" y="92118"/>
                  </a:lnTo>
                  <a:lnTo>
                    <a:pt x="2597" y="93119"/>
                  </a:lnTo>
                  <a:lnTo>
                    <a:pt x="8737" y="95005"/>
                  </a:lnTo>
                  <a:lnTo>
                    <a:pt x="16648" y="88553"/>
                  </a:lnTo>
                  <a:lnTo>
                    <a:pt x="56176" y="73889"/>
                  </a:lnTo>
                  <a:lnTo>
                    <a:pt x="85304" y="50262"/>
                  </a:lnTo>
                  <a:lnTo>
                    <a:pt x="91663" y="47668"/>
                  </a:lnTo>
                  <a:lnTo>
                    <a:pt x="107543" y="34401"/>
                  </a:lnTo>
                  <a:lnTo>
                    <a:pt x="111072" y="28271"/>
                  </a:lnTo>
                  <a:lnTo>
                    <a:pt x="112013" y="25155"/>
                  </a:lnTo>
                  <a:lnTo>
                    <a:pt x="113698" y="23077"/>
                  </a:lnTo>
                  <a:lnTo>
                    <a:pt x="120069" y="19094"/>
                  </a:lnTo>
                  <a:lnTo>
                    <a:pt x="122978" y="10883"/>
                  </a:lnTo>
                  <a:lnTo>
                    <a:pt x="123381" y="1327"/>
                  </a:lnTo>
                  <a:lnTo>
                    <a:pt x="122335" y="841"/>
                  </a:lnTo>
                  <a:lnTo>
                    <a:pt x="115214" y="0"/>
                  </a:lnTo>
                  <a:lnTo>
                    <a:pt x="106550" y="6444"/>
                  </a:lnTo>
                  <a:lnTo>
                    <a:pt x="100752" y="8084"/>
                  </a:lnTo>
                  <a:lnTo>
                    <a:pt x="98783" y="9580"/>
                  </a:lnTo>
                  <a:lnTo>
                    <a:pt x="96595" y="14065"/>
                  </a:lnTo>
                  <a:lnTo>
                    <a:pt x="94952" y="15684"/>
                  </a:lnTo>
                  <a:lnTo>
                    <a:pt x="81740" y="23552"/>
                  </a:lnTo>
                  <a:lnTo>
                    <a:pt x="68115" y="36219"/>
                  </a:lnTo>
                  <a:lnTo>
                    <a:pt x="67090" y="40015"/>
                  </a:lnTo>
                  <a:lnTo>
                    <a:pt x="66317" y="55260"/>
                  </a:lnTo>
                  <a:lnTo>
                    <a:pt x="67360" y="55848"/>
                  </a:lnTo>
                  <a:lnTo>
                    <a:pt x="113901" y="57020"/>
                  </a:lnTo>
                  <a:lnTo>
                    <a:pt x="161481" y="57022"/>
                  </a:lnTo>
                  <a:lnTo>
                    <a:pt x="147328" y="71211"/>
                  </a:lnTo>
                  <a:lnTo>
                    <a:pt x="144629" y="76734"/>
                  </a:lnTo>
                  <a:lnTo>
                    <a:pt x="143909" y="79688"/>
                  </a:lnTo>
                  <a:lnTo>
                    <a:pt x="142371" y="81658"/>
                  </a:lnTo>
                  <a:lnTo>
                    <a:pt x="137839" y="83846"/>
                  </a:lnTo>
                  <a:lnTo>
                    <a:pt x="136207" y="86546"/>
                  </a:lnTo>
                  <a:lnTo>
                    <a:pt x="132852" y="98342"/>
                  </a:lnTo>
                  <a:lnTo>
                    <a:pt x="130766" y="100444"/>
                  </a:lnTo>
                  <a:lnTo>
                    <a:pt x="128316" y="101846"/>
                  </a:lnTo>
                  <a:lnTo>
                    <a:pt x="126684" y="103838"/>
                  </a:lnTo>
                  <a:lnTo>
                    <a:pt x="124870" y="108873"/>
                  </a:lnTo>
                  <a:lnTo>
                    <a:pt x="123849" y="117659"/>
                  </a:lnTo>
                  <a:lnTo>
                    <a:pt x="126432" y="123835"/>
                  </a:lnTo>
                  <a:lnTo>
                    <a:pt x="136714" y="136425"/>
                  </a:lnTo>
                  <a:lnTo>
                    <a:pt x="142733" y="139937"/>
                  </a:lnTo>
                  <a:lnTo>
                    <a:pt x="151994" y="1427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8" name="SMARTInkShape-1627"/>
            <p:cNvSpPr/>
            <p:nvPr>
              <p:custDataLst>
                <p:tags r:id="rId12"/>
              </p:custDataLst>
            </p:nvPr>
          </p:nvSpPr>
          <p:spPr>
            <a:xfrm>
              <a:off x="7153276" y="6048375"/>
              <a:ext cx="152400" cy="19051"/>
            </a:xfrm>
            <a:custGeom>
              <a:avLst/>
              <a:gdLst/>
              <a:ahLst/>
              <a:cxnLst/>
              <a:rect l="0" t="0" r="0" b="0"/>
              <a:pathLst>
                <a:path w="152400" h="19051">
                  <a:moveTo>
                    <a:pt x="19049" y="19050"/>
                  </a:moveTo>
                  <a:lnTo>
                    <a:pt x="19049" y="19050"/>
                  </a:lnTo>
                  <a:lnTo>
                    <a:pt x="9915" y="19050"/>
                  </a:lnTo>
                  <a:lnTo>
                    <a:pt x="34" y="9559"/>
                  </a:lnTo>
                  <a:lnTo>
                    <a:pt x="0" y="393"/>
                  </a:lnTo>
                  <a:lnTo>
                    <a:pt x="46458" y="0"/>
                  </a:lnTo>
                  <a:lnTo>
                    <a:pt x="82470" y="1058"/>
                  </a:lnTo>
                  <a:lnTo>
                    <a:pt x="111531" y="8201"/>
                  </a:lnTo>
                  <a:lnTo>
                    <a:pt x="136002" y="9409"/>
                  </a:lnTo>
                  <a:lnTo>
                    <a:pt x="142642" y="12296"/>
                  </a:lnTo>
                  <a:lnTo>
                    <a:pt x="15239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39" name="SMARTInkShape-1628"/>
            <p:cNvSpPr/>
            <p:nvPr>
              <p:custDataLst>
                <p:tags r:id="rId13"/>
              </p:custDataLst>
            </p:nvPr>
          </p:nvSpPr>
          <p:spPr>
            <a:xfrm>
              <a:off x="7163368" y="6076950"/>
              <a:ext cx="208983" cy="28576"/>
            </a:xfrm>
            <a:custGeom>
              <a:avLst/>
              <a:gdLst/>
              <a:ahLst/>
              <a:cxnLst/>
              <a:rect l="0" t="0" r="0" b="0"/>
              <a:pathLst>
                <a:path w="208983" h="28576">
                  <a:moveTo>
                    <a:pt x="75632" y="0"/>
                  </a:moveTo>
                  <a:lnTo>
                    <a:pt x="75632" y="0"/>
                  </a:lnTo>
                  <a:lnTo>
                    <a:pt x="57732" y="7539"/>
                  </a:lnTo>
                  <a:lnTo>
                    <a:pt x="44576" y="11759"/>
                  </a:lnTo>
                  <a:lnTo>
                    <a:pt x="30094" y="16890"/>
                  </a:lnTo>
                  <a:lnTo>
                    <a:pt x="12407" y="19824"/>
                  </a:lnTo>
                  <a:lnTo>
                    <a:pt x="0" y="28171"/>
                  </a:lnTo>
                  <a:lnTo>
                    <a:pt x="41997" y="28573"/>
                  </a:lnTo>
                  <a:lnTo>
                    <a:pt x="85232" y="28575"/>
                  </a:lnTo>
                  <a:lnTo>
                    <a:pt x="124521" y="28575"/>
                  </a:lnTo>
                  <a:lnTo>
                    <a:pt x="165992" y="28575"/>
                  </a:lnTo>
                  <a:lnTo>
                    <a:pt x="208982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40" name="SMARTInkShape-1629"/>
            <p:cNvSpPr/>
            <p:nvPr>
              <p:custDataLst>
                <p:tags r:id="rId14"/>
              </p:custDataLst>
            </p:nvPr>
          </p:nvSpPr>
          <p:spPr>
            <a:xfrm>
              <a:off x="7458333" y="5934089"/>
              <a:ext cx="180718" cy="237981"/>
            </a:xfrm>
            <a:custGeom>
              <a:avLst/>
              <a:gdLst/>
              <a:ahLst/>
              <a:cxnLst/>
              <a:rect l="0" t="0" r="0" b="0"/>
              <a:pathLst>
                <a:path w="180718" h="237981">
                  <a:moveTo>
                    <a:pt x="180717" y="28561"/>
                  </a:moveTo>
                  <a:lnTo>
                    <a:pt x="180717" y="28561"/>
                  </a:lnTo>
                  <a:lnTo>
                    <a:pt x="175661" y="28561"/>
                  </a:lnTo>
                  <a:lnTo>
                    <a:pt x="174170" y="27503"/>
                  </a:lnTo>
                  <a:lnTo>
                    <a:pt x="173177" y="25739"/>
                  </a:lnTo>
                  <a:lnTo>
                    <a:pt x="172516" y="23505"/>
                  </a:lnTo>
                  <a:lnTo>
                    <a:pt x="171016" y="22016"/>
                  </a:lnTo>
                  <a:lnTo>
                    <a:pt x="166527" y="20360"/>
                  </a:lnTo>
                  <a:lnTo>
                    <a:pt x="164908" y="18860"/>
                  </a:lnTo>
                  <a:lnTo>
                    <a:pt x="163107" y="14372"/>
                  </a:lnTo>
                  <a:lnTo>
                    <a:pt x="161705" y="504"/>
                  </a:lnTo>
                  <a:lnTo>
                    <a:pt x="147479" y="0"/>
                  </a:lnTo>
                  <a:lnTo>
                    <a:pt x="141956" y="2814"/>
                  </a:lnTo>
                  <a:lnTo>
                    <a:pt x="120353" y="22376"/>
                  </a:lnTo>
                  <a:lnTo>
                    <a:pt x="86759" y="64979"/>
                  </a:lnTo>
                  <a:lnTo>
                    <a:pt x="53782" y="108023"/>
                  </a:lnTo>
                  <a:lnTo>
                    <a:pt x="23790" y="152391"/>
                  </a:lnTo>
                  <a:lnTo>
                    <a:pt x="18897" y="165088"/>
                  </a:lnTo>
                  <a:lnTo>
                    <a:pt x="4153" y="187664"/>
                  </a:lnTo>
                  <a:lnTo>
                    <a:pt x="613" y="202629"/>
                  </a:lnTo>
                  <a:lnTo>
                    <a:pt x="0" y="212546"/>
                  </a:lnTo>
                  <a:lnTo>
                    <a:pt x="2679" y="218988"/>
                  </a:lnTo>
                  <a:lnTo>
                    <a:pt x="4876" y="222187"/>
                  </a:lnTo>
                  <a:lnTo>
                    <a:pt x="10137" y="225742"/>
                  </a:lnTo>
                  <a:lnTo>
                    <a:pt x="16004" y="228380"/>
                  </a:lnTo>
                  <a:lnTo>
                    <a:pt x="25256" y="234758"/>
                  </a:lnTo>
                  <a:lnTo>
                    <a:pt x="31542" y="236621"/>
                  </a:lnTo>
                  <a:lnTo>
                    <a:pt x="63804" y="237980"/>
                  </a:lnTo>
                  <a:lnTo>
                    <a:pt x="106525" y="226346"/>
                  </a:lnTo>
                  <a:lnTo>
                    <a:pt x="121340" y="218397"/>
                  </a:lnTo>
                  <a:lnTo>
                    <a:pt x="128926" y="213475"/>
                  </a:lnTo>
                  <a:lnTo>
                    <a:pt x="142421" y="207492"/>
                  </a:lnTo>
                  <a:lnTo>
                    <a:pt x="155278" y="196432"/>
                  </a:lnTo>
                  <a:lnTo>
                    <a:pt x="158828" y="190307"/>
                  </a:lnTo>
                  <a:lnTo>
                    <a:pt x="159774" y="187191"/>
                  </a:lnTo>
                  <a:lnTo>
                    <a:pt x="159346" y="184057"/>
                  </a:lnTo>
                  <a:lnTo>
                    <a:pt x="149834" y="161906"/>
                  </a:lnTo>
                  <a:lnTo>
                    <a:pt x="147428" y="158733"/>
                  </a:lnTo>
                  <a:lnTo>
                    <a:pt x="139111" y="155206"/>
                  </a:lnTo>
                  <a:lnTo>
                    <a:pt x="129417" y="152582"/>
                  </a:lnTo>
                  <a:lnTo>
                    <a:pt x="116952" y="146211"/>
                  </a:lnTo>
                  <a:lnTo>
                    <a:pt x="74514" y="142992"/>
                  </a:lnTo>
                  <a:lnTo>
                    <a:pt x="30048" y="157054"/>
                  </a:lnTo>
                  <a:lnTo>
                    <a:pt x="26295" y="159731"/>
                  </a:lnTo>
                  <a:lnTo>
                    <a:pt x="19957" y="167497"/>
                  </a:lnTo>
                  <a:lnTo>
                    <a:pt x="14723" y="169686"/>
                  </a:lnTo>
                  <a:lnTo>
                    <a:pt x="12905" y="171328"/>
                  </a:lnTo>
                  <a:lnTo>
                    <a:pt x="10885" y="175974"/>
                  </a:lnTo>
                  <a:lnTo>
                    <a:pt x="11404" y="178695"/>
                  </a:lnTo>
                  <a:lnTo>
                    <a:pt x="17610" y="188724"/>
                  </a:lnTo>
                  <a:lnTo>
                    <a:pt x="28317" y="200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41" name="SMARTInkShape-1630"/>
            <p:cNvSpPr/>
            <p:nvPr>
              <p:custDataLst>
                <p:tags r:id="rId15"/>
              </p:custDataLst>
            </p:nvPr>
          </p:nvSpPr>
          <p:spPr>
            <a:xfrm>
              <a:off x="7753514" y="5944030"/>
              <a:ext cx="104612" cy="185654"/>
            </a:xfrm>
            <a:custGeom>
              <a:avLst/>
              <a:gdLst/>
              <a:ahLst/>
              <a:cxnLst/>
              <a:rect l="0" t="0" r="0" b="0"/>
              <a:pathLst>
                <a:path w="104612" h="185654">
                  <a:moveTo>
                    <a:pt x="104611" y="37670"/>
                  </a:moveTo>
                  <a:lnTo>
                    <a:pt x="104611" y="37670"/>
                  </a:lnTo>
                  <a:lnTo>
                    <a:pt x="104611" y="10546"/>
                  </a:lnTo>
                  <a:lnTo>
                    <a:pt x="95477" y="0"/>
                  </a:lnTo>
                  <a:lnTo>
                    <a:pt x="95201" y="4754"/>
                  </a:lnTo>
                  <a:lnTo>
                    <a:pt x="94105" y="6201"/>
                  </a:lnTo>
                  <a:lnTo>
                    <a:pt x="90064" y="7809"/>
                  </a:lnTo>
                  <a:lnTo>
                    <a:pt x="88563" y="9296"/>
                  </a:lnTo>
                  <a:lnTo>
                    <a:pt x="63205" y="55073"/>
                  </a:lnTo>
                  <a:lnTo>
                    <a:pt x="41104" y="98085"/>
                  </a:lnTo>
                  <a:lnTo>
                    <a:pt x="12536" y="145446"/>
                  </a:lnTo>
                  <a:lnTo>
                    <a:pt x="4069" y="157328"/>
                  </a:lnTo>
                  <a:lnTo>
                    <a:pt x="1091" y="167551"/>
                  </a:lnTo>
                  <a:lnTo>
                    <a:pt x="0" y="178625"/>
                  </a:lnTo>
                  <a:lnTo>
                    <a:pt x="4942" y="185032"/>
                  </a:lnTo>
                  <a:lnTo>
                    <a:pt x="6415" y="185653"/>
                  </a:lnTo>
                  <a:lnTo>
                    <a:pt x="7398" y="185009"/>
                  </a:lnTo>
                  <a:lnTo>
                    <a:pt x="9361" y="1805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42" name="SMARTInkShape-1631"/>
            <p:cNvSpPr/>
            <p:nvPr>
              <p:custDataLst>
                <p:tags r:id="rId16"/>
              </p:custDataLst>
            </p:nvPr>
          </p:nvSpPr>
          <p:spPr>
            <a:xfrm>
              <a:off x="7801407" y="5953125"/>
              <a:ext cx="218477" cy="238126"/>
            </a:xfrm>
            <a:custGeom>
              <a:avLst/>
              <a:gdLst/>
              <a:ahLst/>
              <a:cxnLst/>
              <a:rect l="0" t="0" r="0" b="0"/>
              <a:pathLst>
                <a:path w="218477" h="238126">
                  <a:moveTo>
                    <a:pt x="56718" y="38100"/>
                  </a:moveTo>
                  <a:lnTo>
                    <a:pt x="56718" y="38100"/>
                  </a:lnTo>
                  <a:lnTo>
                    <a:pt x="56718" y="20767"/>
                  </a:lnTo>
                  <a:lnTo>
                    <a:pt x="43461" y="5943"/>
                  </a:lnTo>
                  <a:lnTo>
                    <a:pt x="37421" y="2642"/>
                  </a:lnTo>
                  <a:lnTo>
                    <a:pt x="20485" y="154"/>
                  </a:lnTo>
                  <a:lnTo>
                    <a:pt x="0" y="0"/>
                  </a:lnTo>
                  <a:lnTo>
                    <a:pt x="45639" y="0"/>
                  </a:lnTo>
                  <a:lnTo>
                    <a:pt x="90461" y="0"/>
                  </a:lnTo>
                  <a:lnTo>
                    <a:pt x="110263" y="1058"/>
                  </a:lnTo>
                  <a:lnTo>
                    <a:pt x="143741" y="9701"/>
                  </a:lnTo>
                  <a:lnTo>
                    <a:pt x="146484" y="11759"/>
                  </a:lnTo>
                  <a:lnTo>
                    <a:pt x="148312" y="14189"/>
                  </a:lnTo>
                  <a:lnTo>
                    <a:pt x="153166" y="16890"/>
                  </a:lnTo>
                  <a:lnTo>
                    <a:pt x="155941" y="17610"/>
                  </a:lnTo>
                  <a:lnTo>
                    <a:pt x="157792" y="19148"/>
                  </a:lnTo>
                  <a:lnTo>
                    <a:pt x="161005" y="27124"/>
                  </a:lnTo>
                  <a:lnTo>
                    <a:pt x="161348" y="33203"/>
                  </a:lnTo>
                  <a:lnTo>
                    <a:pt x="158606" y="38745"/>
                  </a:lnTo>
                  <a:lnTo>
                    <a:pt x="154919" y="44737"/>
                  </a:lnTo>
                  <a:lnTo>
                    <a:pt x="153279" y="50928"/>
                  </a:lnTo>
                  <a:lnTo>
                    <a:pt x="151784" y="53001"/>
                  </a:lnTo>
                  <a:lnTo>
                    <a:pt x="149729" y="54384"/>
                  </a:lnTo>
                  <a:lnTo>
                    <a:pt x="105990" y="71292"/>
                  </a:lnTo>
                  <a:lnTo>
                    <a:pt x="88363" y="81776"/>
                  </a:lnTo>
                  <a:lnTo>
                    <a:pt x="60860" y="86437"/>
                  </a:lnTo>
                  <a:lnTo>
                    <a:pt x="49202" y="93881"/>
                  </a:lnTo>
                  <a:lnTo>
                    <a:pt x="39168" y="95130"/>
                  </a:lnTo>
                  <a:lnTo>
                    <a:pt x="82382" y="95250"/>
                  </a:lnTo>
                  <a:lnTo>
                    <a:pt x="117345" y="96308"/>
                  </a:lnTo>
                  <a:lnTo>
                    <a:pt x="161511" y="107009"/>
                  </a:lnTo>
                  <a:lnTo>
                    <a:pt x="177725" y="114962"/>
                  </a:lnTo>
                  <a:lnTo>
                    <a:pt x="185641" y="119886"/>
                  </a:lnTo>
                  <a:lnTo>
                    <a:pt x="196047" y="123716"/>
                  </a:lnTo>
                  <a:lnTo>
                    <a:pt x="212244" y="136929"/>
                  </a:lnTo>
                  <a:lnTo>
                    <a:pt x="215799" y="143054"/>
                  </a:lnTo>
                  <a:lnTo>
                    <a:pt x="218268" y="152228"/>
                  </a:lnTo>
                  <a:lnTo>
                    <a:pt x="218476" y="156909"/>
                  </a:lnTo>
                  <a:lnTo>
                    <a:pt x="215747" y="162518"/>
                  </a:lnTo>
                  <a:lnTo>
                    <a:pt x="205371" y="174742"/>
                  </a:lnTo>
                  <a:lnTo>
                    <a:pt x="199339" y="178205"/>
                  </a:lnTo>
                  <a:lnTo>
                    <a:pt x="157936" y="197114"/>
                  </a:lnTo>
                  <a:lnTo>
                    <a:pt x="138095" y="205395"/>
                  </a:lnTo>
                  <a:lnTo>
                    <a:pt x="92516" y="215731"/>
                  </a:lnTo>
                  <a:lnTo>
                    <a:pt x="50066" y="221701"/>
                  </a:lnTo>
                  <a:lnTo>
                    <a:pt x="42120" y="225534"/>
                  </a:lnTo>
                  <a:lnTo>
                    <a:pt x="31696" y="228750"/>
                  </a:lnTo>
                  <a:lnTo>
                    <a:pt x="21905" y="234877"/>
                  </a:lnTo>
                  <a:lnTo>
                    <a:pt x="9093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43" name="SMARTInkShape-1632"/>
            <p:cNvSpPr/>
            <p:nvPr>
              <p:custDataLst>
                <p:tags r:id="rId17"/>
              </p:custDataLst>
            </p:nvPr>
          </p:nvSpPr>
          <p:spPr>
            <a:xfrm>
              <a:off x="7239004" y="6324993"/>
              <a:ext cx="895294" cy="47233"/>
            </a:xfrm>
            <a:custGeom>
              <a:avLst/>
              <a:gdLst/>
              <a:ahLst/>
              <a:cxnLst/>
              <a:rect l="0" t="0" r="0" b="0"/>
              <a:pathLst>
                <a:path w="895294" h="47233">
                  <a:moveTo>
                    <a:pt x="47621" y="37707"/>
                  </a:moveTo>
                  <a:lnTo>
                    <a:pt x="47621" y="37707"/>
                  </a:lnTo>
                  <a:lnTo>
                    <a:pt x="42565" y="42763"/>
                  </a:lnTo>
                  <a:lnTo>
                    <a:pt x="37260" y="45246"/>
                  </a:lnTo>
                  <a:lnTo>
                    <a:pt x="160" y="47232"/>
                  </a:lnTo>
                  <a:lnTo>
                    <a:pt x="45" y="47232"/>
                  </a:lnTo>
                  <a:lnTo>
                    <a:pt x="0" y="39031"/>
                  </a:lnTo>
                  <a:lnTo>
                    <a:pt x="1057" y="38590"/>
                  </a:lnTo>
                  <a:lnTo>
                    <a:pt x="46342" y="37710"/>
                  </a:lnTo>
                  <a:lnTo>
                    <a:pt x="90066" y="29065"/>
                  </a:lnTo>
                  <a:lnTo>
                    <a:pt x="133918" y="28298"/>
                  </a:lnTo>
                  <a:lnTo>
                    <a:pt x="178105" y="27146"/>
                  </a:lnTo>
                  <a:lnTo>
                    <a:pt x="224150" y="20648"/>
                  </a:lnTo>
                  <a:lnTo>
                    <a:pt x="265378" y="19246"/>
                  </a:lnTo>
                  <a:lnTo>
                    <a:pt x="307228" y="18832"/>
                  </a:lnTo>
                  <a:lnTo>
                    <a:pt x="353141" y="15886"/>
                  </a:lnTo>
                  <a:lnTo>
                    <a:pt x="400259" y="11133"/>
                  </a:lnTo>
                  <a:lnTo>
                    <a:pt x="447734" y="9725"/>
                  </a:lnTo>
                  <a:lnTo>
                    <a:pt x="495315" y="9308"/>
                  </a:lnTo>
                  <a:lnTo>
                    <a:pt x="542926" y="9184"/>
                  </a:lnTo>
                  <a:lnTo>
                    <a:pt x="590547" y="9148"/>
                  </a:lnTo>
                  <a:lnTo>
                    <a:pt x="635349" y="9137"/>
                  </a:lnTo>
                  <a:lnTo>
                    <a:pt x="675435" y="9133"/>
                  </a:lnTo>
                  <a:lnTo>
                    <a:pt x="714124" y="9132"/>
                  </a:lnTo>
                  <a:lnTo>
                    <a:pt x="752397" y="9132"/>
                  </a:lnTo>
                  <a:lnTo>
                    <a:pt x="793143" y="9132"/>
                  </a:lnTo>
                  <a:lnTo>
                    <a:pt x="835712" y="9132"/>
                  </a:lnTo>
                  <a:lnTo>
                    <a:pt x="881295" y="9132"/>
                  </a:lnTo>
                  <a:lnTo>
                    <a:pt x="888395" y="9132"/>
                  </a:lnTo>
                  <a:lnTo>
                    <a:pt x="890712" y="8074"/>
                  </a:lnTo>
                  <a:lnTo>
                    <a:pt x="892257" y="6310"/>
                  </a:lnTo>
                  <a:lnTo>
                    <a:pt x="895165" y="0"/>
                  </a:lnTo>
                  <a:lnTo>
                    <a:pt x="895293" y="4780"/>
                  </a:lnTo>
                  <a:lnTo>
                    <a:pt x="894252" y="6231"/>
                  </a:lnTo>
                  <a:lnTo>
                    <a:pt x="887141" y="8750"/>
                  </a:lnTo>
                  <a:lnTo>
                    <a:pt x="881155" y="9019"/>
                  </a:lnTo>
                  <a:lnTo>
                    <a:pt x="875633" y="11904"/>
                  </a:lnTo>
                  <a:lnTo>
                    <a:pt x="868522" y="17323"/>
                  </a:lnTo>
                  <a:lnTo>
                    <a:pt x="857375" y="18647"/>
                  </a:lnTo>
                  <a:lnTo>
                    <a:pt x="838196" y="186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345" name="SMARTInkShape-1633"/>
          <p:cNvSpPr/>
          <p:nvPr>
            <p:custDataLst>
              <p:tags r:id="rId5"/>
            </p:custDataLst>
          </p:nvPr>
        </p:nvSpPr>
        <p:spPr>
          <a:xfrm>
            <a:off x="533421" y="3143250"/>
            <a:ext cx="76180" cy="685798"/>
          </a:xfrm>
          <a:custGeom>
            <a:avLst/>
            <a:gdLst/>
            <a:ahLst/>
            <a:cxnLst/>
            <a:rect l="0" t="0" r="0" b="0"/>
            <a:pathLst>
              <a:path w="76180" h="685798">
                <a:moveTo>
                  <a:pt x="47604" y="0"/>
                </a:moveTo>
                <a:lnTo>
                  <a:pt x="47604" y="0"/>
                </a:lnTo>
                <a:lnTo>
                  <a:pt x="40065" y="38623"/>
                </a:lnTo>
                <a:lnTo>
                  <a:pt x="33415" y="76303"/>
                </a:lnTo>
                <a:lnTo>
                  <a:pt x="28456" y="122983"/>
                </a:lnTo>
                <a:lnTo>
                  <a:pt x="21234" y="166732"/>
                </a:lnTo>
                <a:lnTo>
                  <a:pt x="12392" y="213209"/>
                </a:lnTo>
                <a:lnTo>
                  <a:pt x="4127" y="259435"/>
                </a:lnTo>
                <a:lnTo>
                  <a:pt x="1208" y="301472"/>
                </a:lnTo>
                <a:lnTo>
                  <a:pt x="343" y="344854"/>
                </a:lnTo>
                <a:lnTo>
                  <a:pt x="51" y="391852"/>
                </a:lnTo>
                <a:lnTo>
                  <a:pt x="0" y="429018"/>
                </a:lnTo>
                <a:lnTo>
                  <a:pt x="5040" y="474446"/>
                </a:lnTo>
                <a:lnTo>
                  <a:pt x="11738" y="520815"/>
                </a:lnTo>
                <a:lnTo>
                  <a:pt x="16869" y="544841"/>
                </a:lnTo>
                <a:lnTo>
                  <a:pt x="21211" y="569245"/>
                </a:lnTo>
                <a:lnTo>
                  <a:pt x="33181" y="615818"/>
                </a:lnTo>
                <a:lnTo>
                  <a:pt x="37111" y="634778"/>
                </a:lnTo>
                <a:lnTo>
                  <a:pt x="37952" y="658907"/>
                </a:lnTo>
                <a:lnTo>
                  <a:pt x="40845" y="666087"/>
                </a:lnTo>
                <a:lnTo>
                  <a:pt x="55688" y="684299"/>
                </a:lnTo>
                <a:lnTo>
                  <a:pt x="66224" y="685761"/>
                </a:lnTo>
                <a:lnTo>
                  <a:pt x="74817" y="685797"/>
                </a:lnTo>
                <a:lnTo>
                  <a:pt x="75271" y="684739"/>
                </a:lnTo>
                <a:lnTo>
                  <a:pt x="76179" y="6667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46" name="SMARTInkShape-1634"/>
          <p:cNvSpPr/>
          <p:nvPr>
            <p:custDataLst>
              <p:tags r:id="rId6"/>
            </p:custDataLst>
          </p:nvPr>
        </p:nvSpPr>
        <p:spPr>
          <a:xfrm>
            <a:off x="4638675" y="2995827"/>
            <a:ext cx="323843" cy="1185649"/>
          </a:xfrm>
          <a:custGeom>
            <a:avLst/>
            <a:gdLst/>
            <a:ahLst/>
            <a:cxnLst/>
            <a:rect l="0" t="0" r="0" b="0"/>
            <a:pathLst>
              <a:path w="323843" h="1185649">
                <a:moveTo>
                  <a:pt x="228600" y="23598"/>
                </a:moveTo>
                <a:lnTo>
                  <a:pt x="228600" y="23598"/>
                </a:lnTo>
                <a:lnTo>
                  <a:pt x="228600" y="0"/>
                </a:lnTo>
                <a:lnTo>
                  <a:pt x="228600" y="27031"/>
                </a:lnTo>
                <a:lnTo>
                  <a:pt x="229658" y="31179"/>
                </a:lnTo>
                <a:lnTo>
                  <a:pt x="231422" y="32885"/>
                </a:lnTo>
                <a:lnTo>
                  <a:pt x="236801" y="33076"/>
                </a:lnTo>
                <a:lnTo>
                  <a:pt x="237242" y="34150"/>
                </a:lnTo>
                <a:lnTo>
                  <a:pt x="239161" y="49990"/>
                </a:lnTo>
                <a:lnTo>
                  <a:pt x="244664" y="58817"/>
                </a:lnTo>
                <a:lnTo>
                  <a:pt x="247061" y="71281"/>
                </a:lnTo>
                <a:lnTo>
                  <a:pt x="248631" y="93652"/>
                </a:lnTo>
                <a:lnTo>
                  <a:pt x="264121" y="129036"/>
                </a:lnTo>
                <a:lnTo>
                  <a:pt x="268758" y="147619"/>
                </a:lnTo>
                <a:lnTo>
                  <a:pt x="285931" y="193079"/>
                </a:lnTo>
                <a:lnTo>
                  <a:pt x="301649" y="234143"/>
                </a:lnTo>
                <a:lnTo>
                  <a:pt x="311508" y="271444"/>
                </a:lnTo>
                <a:lnTo>
                  <a:pt x="318825" y="314443"/>
                </a:lnTo>
                <a:lnTo>
                  <a:pt x="322362" y="351192"/>
                </a:lnTo>
                <a:lnTo>
                  <a:pt x="323556" y="394989"/>
                </a:lnTo>
                <a:lnTo>
                  <a:pt x="323763" y="430914"/>
                </a:lnTo>
                <a:lnTo>
                  <a:pt x="323824" y="468369"/>
                </a:lnTo>
                <a:lnTo>
                  <a:pt x="323842" y="506278"/>
                </a:lnTo>
                <a:lnTo>
                  <a:pt x="322790" y="544322"/>
                </a:lnTo>
                <a:lnTo>
                  <a:pt x="316245" y="581347"/>
                </a:lnTo>
                <a:lnTo>
                  <a:pt x="307375" y="625660"/>
                </a:lnTo>
                <a:lnTo>
                  <a:pt x="302740" y="662362"/>
                </a:lnTo>
                <a:lnTo>
                  <a:pt x="291843" y="700048"/>
                </a:lnTo>
                <a:lnTo>
                  <a:pt x="278031" y="738025"/>
                </a:lnTo>
                <a:lnTo>
                  <a:pt x="263882" y="783726"/>
                </a:lnTo>
                <a:lnTo>
                  <a:pt x="243292" y="830933"/>
                </a:lnTo>
                <a:lnTo>
                  <a:pt x="218841" y="878200"/>
                </a:lnTo>
                <a:lnTo>
                  <a:pt x="193629" y="918425"/>
                </a:lnTo>
                <a:lnTo>
                  <a:pt x="168266" y="956945"/>
                </a:lnTo>
                <a:lnTo>
                  <a:pt x="136523" y="999603"/>
                </a:lnTo>
                <a:lnTo>
                  <a:pt x="112314" y="1040537"/>
                </a:lnTo>
                <a:lnTo>
                  <a:pt x="71027" y="1085882"/>
                </a:lnTo>
                <a:lnTo>
                  <a:pt x="54561" y="1099658"/>
                </a:lnTo>
                <a:lnTo>
                  <a:pt x="36295" y="1112571"/>
                </a:lnTo>
                <a:lnTo>
                  <a:pt x="32006" y="1118950"/>
                </a:lnTo>
                <a:lnTo>
                  <a:pt x="29042" y="1125313"/>
                </a:lnTo>
                <a:lnTo>
                  <a:pt x="8" y="1157066"/>
                </a:lnTo>
                <a:lnTo>
                  <a:pt x="0" y="1157072"/>
                </a:lnTo>
                <a:lnTo>
                  <a:pt x="0" y="1166205"/>
                </a:lnTo>
                <a:lnTo>
                  <a:pt x="9525" y="1166598"/>
                </a:lnTo>
                <a:lnTo>
                  <a:pt x="9525" y="118564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82" cstate="print"/>
          <a:srcRect/>
          <a:stretch>
            <a:fillRect/>
          </a:stretch>
        </p:blipFill>
        <p:spPr bwMode="auto">
          <a:xfrm>
            <a:off x="3414713" y="1210444"/>
            <a:ext cx="23145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SMARTInkShape-Group278"/>
          <p:cNvGrpSpPr/>
          <p:nvPr/>
        </p:nvGrpSpPr>
        <p:grpSpPr>
          <a:xfrm>
            <a:off x="6658013" y="1533559"/>
            <a:ext cx="295227" cy="257011"/>
            <a:chOff x="6658013" y="1533559"/>
            <a:chExt cx="295227" cy="257011"/>
          </a:xfrm>
        </p:grpSpPr>
        <p:sp>
          <p:nvSpPr>
            <p:cNvPr id="3" name="SMARTInkShape-1635"/>
            <p:cNvSpPr/>
            <p:nvPr>
              <p:custDataLst>
                <p:tags r:id="rId179"/>
              </p:custDataLst>
            </p:nvPr>
          </p:nvSpPr>
          <p:spPr>
            <a:xfrm>
              <a:off x="6829425" y="1543454"/>
              <a:ext cx="123815" cy="237722"/>
            </a:xfrm>
            <a:custGeom>
              <a:avLst/>
              <a:gdLst/>
              <a:ahLst/>
              <a:cxnLst/>
              <a:rect l="0" t="0" r="0" b="0"/>
              <a:pathLst>
                <a:path w="123815" h="237722">
                  <a:moveTo>
                    <a:pt x="85725" y="56746"/>
                  </a:moveTo>
                  <a:lnTo>
                    <a:pt x="85725" y="56746"/>
                  </a:lnTo>
                  <a:lnTo>
                    <a:pt x="85725" y="51690"/>
                  </a:lnTo>
                  <a:lnTo>
                    <a:pt x="88547" y="46385"/>
                  </a:lnTo>
                  <a:lnTo>
                    <a:pt x="100913" y="31236"/>
                  </a:lnTo>
                  <a:lnTo>
                    <a:pt x="103058" y="24947"/>
                  </a:lnTo>
                  <a:lnTo>
                    <a:pt x="104688" y="22847"/>
                  </a:lnTo>
                  <a:lnTo>
                    <a:pt x="110982" y="18832"/>
                  </a:lnTo>
                  <a:lnTo>
                    <a:pt x="113864" y="10609"/>
                  </a:lnTo>
                  <a:lnTo>
                    <a:pt x="116929" y="9782"/>
                  </a:lnTo>
                  <a:lnTo>
                    <a:pt x="119227" y="9562"/>
                  </a:lnTo>
                  <a:lnTo>
                    <a:pt x="120760" y="8357"/>
                  </a:lnTo>
                  <a:lnTo>
                    <a:pt x="123705" y="0"/>
                  </a:lnTo>
                  <a:lnTo>
                    <a:pt x="123814" y="12889"/>
                  </a:lnTo>
                  <a:lnTo>
                    <a:pt x="122759" y="14808"/>
                  </a:lnTo>
                  <a:lnTo>
                    <a:pt x="120998" y="16087"/>
                  </a:lnTo>
                  <a:lnTo>
                    <a:pt x="118765" y="16940"/>
                  </a:lnTo>
                  <a:lnTo>
                    <a:pt x="117277" y="18567"/>
                  </a:lnTo>
                  <a:lnTo>
                    <a:pt x="112065" y="28783"/>
                  </a:lnTo>
                  <a:lnTo>
                    <a:pt x="82511" y="74121"/>
                  </a:lnTo>
                  <a:lnTo>
                    <a:pt x="48917" y="120677"/>
                  </a:lnTo>
                  <a:lnTo>
                    <a:pt x="33690" y="144673"/>
                  </a:lnTo>
                  <a:lnTo>
                    <a:pt x="21420" y="174053"/>
                  </a:lnTo>
                  <a:lnTo>
                    <a:pt x="4163" y="202699"/>
                  </a:lnTo>
                  <a:lnTo>
                    <a:pt x="822" y="218025"/>
                  </a:lnTo>
                  <a:lnTo>
                    <a:pt x="0" y="2377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636"/>
            <p:cNvSpPr/>
            <p:nvPr>
              <p:custDataLst>
                <p:tags r:id="rId180"/>
              </p:custDataLst>
            </p:nvPr>
          </p:nvSpPr>
          <p:spPr>
            <a:xfrm>
              <a:off x="6658013" y="1533559"/>
              <a:ext cx="152363" cy="257011"/>
            </a:xfrm>
            <a:custGeom>
              <a:avLst/>
              <a:gdLst/>
              <a:ahLst/>
              <a:cxnLst/>
              <a:rect l="0" t="0" r="0" b="0"/>
              <a:pathLst>
                <a:path w="152363" h="257011">
                  <a:moveTo>
                    <a:pt x="114262" y="38066"/>
                  </a:moveTo>
                  <a:lnTo>
                    <a:pt x="114262" y="38066"/>
                  </a:lnTo>
                  <a:lnTo>
                    <a:pt x="114262" y="15318"/>
                  </a:lnTo>
                  <a:lnTo>
                    <a:pt x="115320" y="13376"/>
                  </a:lnTo>
                  <a:lnTo>
                    <a:pt x="117084" y="12081"/>
                  </a:lnTo>
                  <a:lnTo>
                    <a:pt x="123671" y="9536"/>
                  </a:lnTo>
                  <a:lnTo>
                    <a:pt x="123787" y="0"/>
                  </a:lnTo>
                  <a:lnTo>
                    <a:pt x="123787" y="5033"/>
                  </a:lnTo>
                  <a:lnTo>
                    <a:pt x="122729" y="6519"/>
                  </a:lnTo>
                  <a:lnTo>
                    <a:pt x="120965" y="7510"/>
                  </a:lnTo>
                  <a:lnTo>
                    <a:pt x="118731" y="8170"/>
                  </a:lnTo>
                  <a:lnTo>
                    <a:pt x="117242" y="9669"/>
                  </a:lnTo>
                  <a:lnTo>
                    <a:pt x="115587" y="14156"/>
                  </a:lnTo>
                  <a:lnTo>
                    <a:pt x="113466" y="25660"/>
                  </a:lnTo>
                  <a:lnTo>
                    <a:pt x="107793" y="34978"/>
                  </a:lnTo>
                  <a:lnTo>
                    <a:pt x="97402" y="60495"/>
                  </a:lnTo>
                  <a:lnTo>
                    <a:pt x="64748" y="102007"/>
                  </a:lnTo>
                  <a:lnTo>
                    <a:pt x="41312" y="146042"/>
                  </a:lnTo>
                  <a:lnTo>
                    <a:pt x="15839" y="188616"/>
                  </a:lnTo>
                  <a:lnTo>
                    <a:pt x="955" y="234567"/>
                  </a:lnTo>
                  <a:lnTo>
                    <a:pt x="0" y="252101"/>
                  </a:lnTo>
                  <a:lnTo>
                    <a:pt x="1046" y="253781"/>
                  </a:lnTo>
                  <a:lnTo>
                    <a:pt x="2801" y="254901"/>
                  </a:lnTo>
                  <a:lnTo>
                    <a:pt x="8167" y="256699"/>
                  </a:lnTo>
                  <a:lnTo>
                    <a:pt x="14153" y="257010"/>
                  </a:lnTo>
                  <a:lnTo>
                    <a:pt x="19675" y="254261"/>
                  </a:lnTo>
                  <a:lnTo>
                    <a:pt x="25656" y="250569"/>
                  </a:lnTo>
                  <a:lnTo>
                    <a:pt x="34975" y="247433"/>
                  </a:lnTo>
                  <a:lnTo>
                    <a:pt x="60491" y="232505"/>
                  </a:lnTo>
                  <a:lnTo>
                    <a:pt x="88798" y="221307"/>
                  </a:lnTo>
                  <a:lnTo>
                    <a:pt x="100602" y="213480"/>
                  </a:lnTo>
                  <a:lnTo>
                    <a:pt x="130070" y="201470"/>
                  </a:lnTo>
                  <a:lnTo>
                    <a:pt x="140275" y="193737"/>
                  </a:lnTo>
                  <a:lnTo>
                    <a:pt x="152362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SMARTInkShape-Group279"/>
          <p:cNvGrpSpPr/>
          <p:nvPr/>
        </p:nvGrpSpPr>
        <p:grpSpPr>
          <a:xfrm>
            <a:off x="6953645" y="1666875"/>
            <a:ext cx="447281" cy="190501"/>
            <a:chOff x="6953645" y="1666875"/>
            <a:chExt cx="447281" cy="190501"/>
          </a:xfrm>
        </p:grpSpPr>
        <p:sp>
          <p:nvSpPr>
            <p:cNvPr id="6" name="SMARTInkShape-1637"/>
            <p:cNvSpPr/>
            <p:nvPr>
              <p:custDataLst>
                <p:tags r:id="rId175"/>
              </p:custDataLst>
            </p:nvPr>
          </p:nvSpPr>
          <p:spPr>
            <a:xfrm>
              <a:off x="7277502" y="1724025"/>
              <a:ext cx="123424" cy="9526"/>
            </a:xfrm>
            <a:custGeom>
              <a:avLst/>
              <a:gdLst/>
              <a:ahLst/>
              <a:cxnLst/>
              <a:rect l="0" t="0" r="0" b="0"/>
              <a:pathLst>
                <a:path w="123424" h="9526">
                  <a:moveTo>
                    <a:pt x="18648" y="0"/>
                  </a:moveTo>
                  <a:lnTo>
                    <a:pt x="18648" y="0"/>
                  </a:lnTo>
                  <a:lnTo>
                    <a:pt x="18648" y="5056"/>
                  </a:lnTo>
                  <a:lnTo>
                    <a:pt x="17590" y="6546"/>
                  </a:lnTo>
                  <a:lnTo>
                    <a:pt x="15826" y="7539"/>
                  </a:lnTo>
                  <a:lnTo>
                    <a:pt x="9514" y="9409"/>
                  </a:lnTo>
                  <a:lnTo>
                    <a:pt x="0" y="9522"/>
                  </a:lnTo>
                  <a:lnTo>
                    <a:pt x="47241" y="9525"/>
                  </a:lnTo>
                  <a:lnTo>
                    <a:pt x="94260" y="9525"/>
                  </a:lnTo>
                  <a:lnTo>
                    <a:pt x="12342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638"/>
            <p:cNvSpPr/>
            <p:nvPr>
              <p:custDataLst>
                <p:tags r:id="rId176"/>
              </p:custDataLst>
            </p:nvPr>
          </p:nvSpPr>
          <p:spPr>
            <a:xfrm>
              <a:off x="7258444" y="1666875"/>
              <a:ext cx="123432" cy="19051"/>
            </a:xfrm>
            <a:custGeom>
              <a:avLst/>
              <a:gdLst/>
              <a:ahLst/>
              <a:cxnLst/>
              <a:rect l="0" t="0" r="0" b="0"/>
              <a:pathLst>
                <a:path w="123432" h="19051">
                  <a:moveTo>
                    <a:pt x="37706" y="19050"/>
                  </a:moveTo>
                  <a:lnTo>
                    <a:pt x="37706" y="19050"/>
                  </a:lnTo>
                  <a:lnTo>
                    <a:pt x="29505" y="10849"/>
                  </a:lnTo>
                  <a:lnTo>
                    <a:pt x="20096" y="9641"/>
                  </a:lnTo>
                  <a:lnTo>
                    <a:pt x="9169" y="35"/>
                  </a:lnTo>
                  <a:lnTo>
                    <a:pt x="0" y="1"/>
                  </a:lnTo>
                  <a:lnTo>
                    <a:pt x="45140" y="0"/>
                  </a:lnTo>
                  <a:lnTo>
                    <a:pt x="91604" y="0"/>
                  </a:lnTo>
                  <a:lnTo>
                    <a:pt x="107546" y="0"/>
                  </a:lnTo>
                  <a:lnTo>
                    <a:pt x="113901" y="2822"/>
                  </a:lnTo>
                  <a:lnTo>
                    <a:pt x="122874" y="9133"/>
                  </a:lnTo>
                  <a:lnTo>
                    <a:pt x="12343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639"/>
            <p:cNvSpPr/>
            <p:nvPr>
              <p:custDataLst>
                <p:tags r:id="rId177"/>
              </p:custDataLst>
            </p:nvPr>
          </p:nvSpPr>
          <p:spPr>
            <a:xfrm>
              <a:off x="7067550" y="1752601"/>
              <a:ext cx="95251" cy="104775"/>
            </a:xfrm>
            <a:custGeom>
              <a:avLst/>
              <a:gdLst/>
              <a:ahLst/>
              <a:cxnLst/>
              <a:rect l="0" t="0" r="0" b="0"/>
              <a:pathLst>
                <a:path w="95251" h="104775">
                  <a:moveTo>
                    <a:pt x="9525" y="19049"/>
                  </a:moveTo>
                  <a:lnTo>
                    <a:pt x="9525" y="19049"/>
                  </a:lnTo>
                  <a:lnTo>
                    <a:pt x="9525" y="0"/>
                  </a:lnTo>
                  <a:lnTo>
                    <a:pt x="9525" y="14188"/>
                  </a:lnTo>
                  <a:lnTo>
                    <a:pt x="8467" y="15809"/>
                  </a:lnTo>
                  <a:lnTo>
                    <a:pt x="6703" y="16889"/>
                  </a:lnTo>
                  <a:lnTo>
                    <a:pt x="4469" y="17609"/>
                  </a:lnTo>
                  <a:lnTo>
                    <a:pt x="2980" y="19147"/>
                  </a:lnTo>
                  <a:lnTo>
                    <a:pt x="1325" y="23679"/>
                  </a:lnTo>
                  <a:lnTo>
                    <a:pt x="3" y="69852"/>
                  </a:lnTo>
                  <a:lnTo>
                    <a:pt x="0" y="104336"/>
                  </a:lnTo>
                  <a:lnTo>
                    <a:pt x="9522" y="104774"/>
                  </a:lnTo>
                  <a:lnTo>
                    <a:pt x="17725" y="96573"/>
                  </a:lnTo>
                  <a:lnTo>
                    <a:pt x="18657" y="90585"/>
                  </a:lnTo>
                  <a:lnTo>
                    <a:pt x="19846" y="88964"/>
                  </a:lnTo>
                  <a:lnTo>
                    <a:pt x="23990" y="87164"/>
                  </a:lnTo>
                  <a:lnTo>
                    <a:pt x="25519" y="85626"/>
                  </a:lnTo>
                  <a:lnTo>
                    <a:pt x="29365" y="76108"/>
                  </a:lnTo>
                  <a:lnTo>
                    <a:pt x="35041" y="68881"/>
                  </a:lnTo>
                  <a:lnTo>
                    <a:pt x="36741" y="63069"/>
                  </a:lnTo>
                  <a:lnTo>
                    <a:pt x="38253" y="61095"/>
                  </a:lnTo>
                  <a:lnTo>
                    <a:pt x="42754" y="58903"/>
                  </a:lnTo>
                  <a:lnTo>
                    <a:pt x="51238" y="57669"/>
                  </a:lnTo>
                  <a:lnTo>
                    <a:pt x="53209" y="56437"/>
                  </a:lnTo>
                  <a:lnTo>
                    <a:pt x="54523" y="54558"/>
                  </a:lnTo>
                  <a:lnTo>
                    <a:pt x="57041" y="49647"/>
                  </a:lnTo>
                  <a:lnTo>
                    <a:pt x="61688" y="43937"/>
                  </a:lnTo>
                  <a:lnTo>
                    <a:pt x="67280" y="40694"/>
                  </a:lnTo>
                  <a:lnTo>
                    <a:pt x="70254" y="39829"/>
                  </a:lnTo>
                  <a:lnTo>
                    <a:pt x="72236" y="38194"/>
                  </a:lnTo>
                  <a:lnTo>
                    <a:pt x="78953" y="25946"/>
                  </a:lnTo>
                  <a:lnTo>
                    <a:pt x="84388" y="20412"/>
                  </a:lnTo>
                  <a:lnTo>
                    <a:pt x="95250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640"/>
            <p:cNvSpPr/>
            <p:nvPr>
              <p:custDataLst>
                <p:tags r:id="rId178"/>
              </p:custDataLst>
            </p:nvPr>
          </p:nvSpPr>
          <p:spPr>
            <a:xfrm>
              <a:off x="6953645" y="1724025"/>
              <a:ext cx="66281" cy="104776"/>
            </a:xfrm>
            <a:custGeom>
              <a:avLst/>
              <a:gdLst/>
              <a:ahLst/>
              <a:cxnLst/>
              <a:rect l="0" t="0" r="0" b="0"/>
              <a:pathLst>
                <a:path w="66281" h="104776">
                  <a:moveTo>
                    <a:pt x="47230" y="19050"/>
                  </a:moveTo>
                  <a:lnTo>
                    <a:pt x="47230" y="19050"/>
                  </a:lnTo>
                  <a:lnTo>
                    <a:pt x="47230" y="10849"/>
                  </a:lnTo>
                  <a:lnTo>
                    <a:pt x="48288" y="10408"/>
                  </a:lnTo>
                  <a:lnTo>
                    <a:pt x="52286" y="9917"/>
                  </a:lnTo>
                  <a:lnTo>
                    <a:pt x="53775" y="8728"/>
                  </a:lnTo>
                  <a:lnTo>
                    <a:pt x="56721" y="119"/>
                  </a:lnTo>
                  <a:lnTo>
                    <a:pt x="66280" y="0"/>
                  </a:lnTo>
                  <a:lnTo>
                    <a:pt x="58080" y="8201"/>
                  </a:lnTo>
                  <a:lnTo>
                    <a:pt x="55959" y="16868"/>
                  </a:lnTo>
                  <a:lnTo>
                    <a:pt x="50286" y="25694"/>
                  </a:lnTo>
                  <a:lnTo>
                    <a:pt x="47077" y="35012"/>
                  </a:lnTo>
                  <a:lnTo>
                    <a:pt x="40952" y="44476"/>
                  </a:lnTo>
                  <a:lnTo>
                    <a:pt x="37610" y="53983"/>
                  </a:lnTo>
                  <a:lnTo>
                    <a:pt x="31444" y="63502"/>
                  </a:lnTo>
                  <a:lnTo>
                    <a:pt x="29631" y="69851"/>
                  </a:lnTo>
                  <a:lnTo>
                    <a:pt x="28089" y="71968"/>
                  </a:lnTo>
                  <a:lnTo>
                    <a:pt x="26003" y="73378"/>
                  </a:lnTo>
                  <a:lnTo>
                    <a:pt x="23554" y="74319"/>
                  </a:lnTo>
                  <a:lnTo>
                    <a:pt x="21921" y="76004"/>
                  </a:lnTo>
                  <a:lnTo>
                    <a:pt x="20106" y="80699"/>
                  </a:lnTo>
                  <a:lnTo>
                    <a:pt x="19085" y="89292"/>
                  </a:lnTo>
                  <a:lnTo>
                    <a:pt x="17884" y="91278"/>
                  </a:lnTo>
                  <a:lnTo>
                    <a:pt x="16023" y="92602"/>
                  </a:lnTo>
                  <a:lnTo>
                    <a:pt x="10492" y="94727"/>
                  </a:lnTo>
                  <a:lnTo>
                    <a:pt x="9735" y="97840"/>
                  </a:lnTo>
                  <a:lnTo>
                    <a:pt x="9250" y="103405"/>
                  </a:lnTo>
                  <a:lnTo>
                    <a:pt x="8152" y="103862"/>
                  </a:lnTo>
                  <a:lnTo>
                    <a:pt x="0" y="104739"/>
                  </a:lnTo>
                  <a:lnTo>
                    <a:pt x="913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SMARTInkShape-Group280"/>
          <p:cNvGrpSpPr/>
          <p:nvPr/>
        </p:nvGrpSpPr>
        <p:grpSpPr>
          <a:xfrm>
            <a:off x="7477137" y="1600200"/>
            <a:ext cx="314304" cy="257176"/>
            <a:chOff x="7477137" y="1600200"/>
            <a:chExt cx="314304" cy="257176"/>
          </a:xfrm>
        </p:grpSpPr>
        <p:sp>
          <p:nvSpPr>
            <p:cNvPr id="11" name="SMARTInkShape-1641"/>
            <p:cNvSpPr/>
            <p:nvPr>
              <p:custDataLst>
                <p:tags r:id="rId173"/>
              </p:custDataLst>
            </p:nvPr>
          </p:nvSpPr>
          <p:spPr>
            <a:xfrm>
              <a:off x="7639050" y="1620578"/>
              <a:ext cx="152391" cy="236798"/>
            </a:xfrm>
            <a:custGeom>
              <a:avLst/>
              <a:gdLst/>
              <a:ahLst/>
              <a:cxnLst/>
              <a:rect l="0" t="0" r="0" b="0"/>
              <a:pathLst>
                <a:path w="152391" h="236798">
                  <a:moveTo>
                    <a:pt x="123825" y="36772"/>
                  </a:moveTo>
                  <a:lnTo>
                    <a:pt x="123825" y="36772"/>
                  </a:lnTo>
                  <a:lnTo>
                    <a:pt x="123825" y="31716"/>
                  </a:lnTo>
                  <a:lnTo>
                    <a:pt x="124883" y="30226"/>
                  </a:lnTo>
                  <a:lnTo>
                    <a:pt x="126647" y="29233"/>
                  </a:lnTo>
                  <a:lnTo>
                    <a:pt x="128881" y="28571"/>
                  </a:lnTo>
                  <a:lnTo>
                    <a:pt x="130372" y="27071"/>
                  </a:lnTo>
                  <a:lnTo>
                    <a:pt x="135585" y="17060"/>
                  </a:lnTo>
                  <a:lnTo>
                    <a:pt x="142448" y="8716"/>
                  </a:lnTo>
                  <a:lnTo>
                    <a:pt x="151038" y="8243"/>
                  </a:lnTo>
                  <a:lnTo>
                    <a:pt x="151492" y="7169"/>
                  </a:lnTo>
                  <a:lnTo>
                    <a:pt x="152281" y="0"/>
                  </a:lnTo>
                  <a:lnTo>
                    <a:pt x="152390" y="6990"/>
                  </a:lnTo>
                  <a:lnTo>
                    <a:pt x="117442" y="50753"/>
                  </a:lnTo>
                  <a:lnTo>
                    <a:pt x="87709" y="96819"/>
                  </a:lnTo>
                  <a:lnTo>
                    <a:pt x="73965" y="120533"/>
                  </a:lnTo>
                  <a:lnTo>
                    <a:pt x="59310" y="143787"/>
                  </a:lnTo>
                  <a:lnTo>
                    <a:pt x="45443" y="167964"/>
                  </a:lnTo>
                  <a:lnTo>
                    <a:pt x="12986" y="214292"/>
                  </a:lnTo>
                  <a:lnTo>
                    <a:pt x="0" y="2367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642"/>
            <p:cNvSpPr/>
            <p:nvPr>
              <p:custDataLst>
                <p:tags r:id="rId174"/>
              </p:custDataLst>
            </p:nvPr>
          </p:nvSpPr>
          <p:spPr>
            <a:xfrm>
              <a:off x="7477137" y="1600200"/>
              <a:ext cx="152389" cy="247650"/>
            </a:xfrm>
            <a:custGeom>
              <a:avLst/>
              <a:gdLst/>
              <a:ahLst/>
              <a:cxnLst/>
              <a:rect l="0" t="0" r="0" b="0"/>
              <a:pathLst>
                <a:path w="152389" h="247650">
                  <a:moveTo>
                    <a:pt x="142863" y="9525"/>
                  </a:moveTo>
                  <a:lnTo>
                    <a:pt x="142863" y="9525"/>
                  </a:lnTo>
                  <a:lnTo>
                    <a:pt x="142863" y="116"/>
                  </a:lnTo>
                  <a:lnTo>
                    <a:pt x="152388" y="0"/>
                  </a:lnTo>
                  <a:lnTo>
                    <a:pt x="147332" y="5056"/>
                  </a:lnTo>
                  <a:lnTo>
                    <a:pt x="144848" y="10361"/>
                  </a:lnTo>
                  <a:lnTo>
                    <a:pt x="144187" y="13257"/>
                  </a:lnTo>
                  <a:lnTo>
                    <a:pt x="135498" y="28648"/>
                  </a:lnTo>
                  <a:lnTo>
                    <a:pt x="134778" y="31799"/>
                  </a:lnTo>
                  <a:lnTo>
                    <a:pt x="116117" y="61582"/>
                  </a:lnTo>
                  <a:lnTo>
                    <a:pt x="78558" y="108865"/>
                  </a:lnTo>
                  <a:lnTo>
                    <a:pt x="48217" y="152454"/>
                  </a:lnTo>
                  <a:lnTo>
                    <a:pt x="22237" y="195598"/>
                  </a:lnTo>
                  <a:lnTo>
                    <a:pt x="13754" y="206004"/>
                  </a:lnTo>
                  <a:lnTo>
                    <a:pt x="7529" y="219002"/>
                  </a:lnTo>
                  <a:lnTo>
                    <a:pt x="3340" y="225392"/>
                  </a:lnTo>
                  <a:lnTo>
                    <a:pt x="430" y="236239"/>
                  </a:lnTo>
                  <a:lnTo>
                    <a:pt x="0" y="247209"/>
                  </a:lnTo>
                  <a:lnTo>
                    <a:pt x="37201" y="247649"/>
                  </a:lnTo>
                  <a:lnTo>
                    <a:pt x="45808" y="244827"/>
                  </a:lnTo>
                  <a:lnTo>
                    <a:pt x="53161" y="241104"/>
                  </a:lnTo>
                  <a:lnTo>
                    <a:pt x="91159" y="228502"/>
                  </a:lnTo>
                  <a:lnTo>
                    <a:pt x="102378" y="222339"/>
                  </a:lnTo>
                  <a:lnTo>
                    <a:pt x="125628" y="219505"/>
                  </a:lnTo>
                  <a:lnTo>
                    <a:pt x="128199" y="218303"/>
                  </a:lnTo>
                  <a:lnTo>
                    <a:pt x="129912" y="216444"/>
                  </a:lnTo>
                  <a:lnTo>
                    <a:pt x="132661" y="210912"/>
                  </a:lnTo>
                  <a:lnTo>
                    <a:pt x="135859" y="212977"/>
                  </a:lnTo>
                  <a:lnTo>
                    <a:pt x="142863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SMARTInkShape-1643"/>
          <p:cNvSpPr/>
          <p:nvPr>
            <p:custDataLst>
              <p:tags r:id="rId1"/>
            </p:custDataLst>
          </p:nvPr>
        </p:nvSpPr>
        <p:spPr>
          <a:xfrm>
            <a:off x="7715414" y="1829192"/>
            <a:ext cx="123221" cy="113909"/>
          </a:xfrm>
          <a:custGeom>
            <a:avLst/>
            <a:gdLst/>
            <a:ahLst/>
            <a:cxnLst/>
            <a:rect l="0" t="0" r="0" b="0"/>
            <a:pathLst>
              <a:path w="123221" h="113909">
                <a:moveTo>
                  <a:pt x="28411" y="18658"/>
                </a:moveTo>
                <a:lnTo>
                  <a:pt x="28411" y="18658"/>
                </a:lnTo>
                <a:lnTo>
                  <a:pt x="36612" y="10457"/>
                </a:lnTo>
                <a:lnTo>
                  <a:pt x="47457" y="9133"/>
                </a:lnTo>
                <a:lnTo>
                  <a:pt x="47461" y="9133"/>
                </a:lnTo>
                <a:lnTo>
                  <a:pt x="55662" y="932"/>
                </a:lnTo>
                <a:lnTo>
                  <a:pt x="61651" y="0"/>
                </a:lnTo>
                <a:lnTo>
                  <a:pt x="67174" y="2605"/>
                </a:lnTo>
                <a:lnTo>
                  <a:pt x="73155" y="6232"/>
                </a:lnTo>
                <a:lnTo>
                  <a:pt x="85619" y="8560"/>
                </a:lnTo>
                <a:lnTo>
                  <a:pt x="107789" y="9099"/>
                </a:lnTo>
                <a:lnTo>
                  <a:pt x="109904" y="10169"/>
                </a:lnTo>
                <a:lnTo>
                  <a:pt x="111315" y="11940"/>
                </a:lnTo>
                <a:lnTo>
                  <a:pt x="112256" y="14179"/>
                </a:lnTo>
                <a:lnTo>
                  <a:pt x="113941" y="15672"/>
                </a:lnTo>
                <a:lnTo>
                  <a:pt x="122172" y="18265"/>
                </a:lnTo>
                <a:lnTo>
                  <a:pt x="123000" y="21306"/>
                </a:lnTo>
                <a:lnTo>
                  <a:pt x="123220" y="23598"/>
                </a:lnTo>
                <a:lnTo>
                  <a:pt x="122308" y="25126"/>
                </a:lnTo>
                <a:lnTo>
                  <a:pt x="120643" y="26145"/>
                </a:lnTo>
                <a:lnTo>
                  <a:pt x="118474" y="26824"/>
                </a:lnTo>
                <a:lnTo>
                  <a:pt x="110365" y="32837"/>
                </a:lnTo>
                <a:lnTo>
                  <a:pt x="107169" y="38365"/>
                </a:lnTo>
                <a:lnTo>
                  <a:pt x="106316" y="41321"/>
                </a:lnTo>
                <a:lnTo>
                  <a:pt x="104690" y="43292"/>
                </a:lnTo>
                <a:lnTo>
                  <a:pt x="85380" y="54541"/>
                </a:lnTo>
                <a:lnTo>
                  <a:pt x="82265" y="55280"/>
                </a:lnTo>
                <a:lnTo>
                  <a:pt x="68604" y="63012"/>
                </a:lnTo>
                <a:lnTo>
                  <a:pt x="54666" y="66372"/>
                </a:lnTo>
                <a:lnTo>
                  <a:pt x="52265" y="68459"/>
                </a:lnTo>
                <a:lnTo>
                  <a:pt x="50664" y="70909"/>
                </a:lnTo>
                <a:lnTo>
                  <a:pt x="48538" y="72542"/>
                </a:lnTo>
                <a:lnTo>
                  <a:pt x="37521" y="77985"/>
                </a:lnTo>
                <a:lnTo>
                  <a:pt x="31402" y="82067"/>
                </a:lnTo>
                <a:lnTo>
                  <a:pt x="22006" y="84365"/>
                </a:lnTo>
                <a:lnTo>
                  <a:pt x="15686" y="84903"/>
                </a:lnTo>
                <a:lnTo>
                  <a:pt x="9349" y="87964"/>
                </a:lnTo>
                <a:lnTo>
                  <a:pt x="1715" y="93496"/>
                </a:lnTo>
                <a:lnTo>
                  <a:pt x="671" y="97075"/>
                </a:lnTo>
                <a:lnTo>
                  <a:pt x="0" y="102939"/>
                </a:lnTo>
                <a:lnTo>
                  <a:pt x="1004" y="103421"/>
                </a:lnTo>
                <a:lnTo>
                  <a:pt x="46463" y="113025"/>
                </a:lnTo>
                <a:lnTo>
                  <a:pt x="95086" y="11390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SMARTInkShape-Group282"/>
          <p:cNvGrpSpPr/>
          <p:nvPr/>
        </p:nvGrpSpPr>
        <p:grpSpPr>
          <a:xfrm>
            <a:off x="7896225" y="1609728"/>
            <a:ext cx="752476" cy="352423"/>
            <a:chOff x="7896225" y="1609728"/>
            <a:chExt cx="752476" cy="352423"/>
          </a:xfrm>
        </p:grpSpPr>
        <p:sp>
          <p:nvSpPr>
            <p:cNvPr id="15" name="SMARTInkShape-1644"/>
            <p:cNvSpPr/>
            <p:nvPr>
              <p:custDataLst>
                <p:tags r:id="rId166"/>
              </p:custDataLst>
            </p:nvPr>
          </p:nvSpPr>
          <p:spPr>
            <a:xfrm>
              <a:off x="8458200" y="1628775"/>
              <a:ext cx="190501" cy="285751"/>
            </a:xfrm>
            <a:custGeom>
              <a:avLst/>
              <a:gdLst/>
              <a:ahLst/>
              <a:cxnLst/>
              <a:rect l="0" t="0" r="0" b="0"/>
              <a:pathLst>
                <a:path w="190501" h="285751">
                  <a:moveTo>
                    <a:pt x="190500" y="9525"/>
                  </a:moveTo>
                  <a:lnTo>
                    <a:pt x="190500" y="9525"/>
                  </a:lnTo>
                  <a:lnTo>
                    <a:pt x="180977" y="2"/>
                  </a:lnTo>
                  <a:lnTo>
                    <a:pt x="180975" y="0"/>
                  </a:lnTo>
                  <a:lnTo>
                    <a:pt x="180975" y="13258"/>
                  </a:lnTo>
                  <a:lnTo>
                    <a:pt x="178152" y="19298"/>
                  </a:lnTo>
                  <a:lnTo>
                    <a:pt x="146017" y="63678"/>
                  </a:lnTo>
                  <a:lnTo>
                    <a:pt x="112448" y="106199"/>
                  </a:lnTo>
                  <a:lnTo>
                    <a:pt x="76839" y="145041"/>
                  </a:lnTo>
                  <a:lnTo>
                    <a:pt x="63626" y="163646"/>
                  </a:lnTo>
                  <a:lnTo>
                    <a:pt x="45338" y="178571"/>
                  </a:lnTo>
                  <a:lnTo>
                    <a:pt x="22347" y="225345"/>
                  </a:lnTo>
                  <a:lnTo>
                    <a:pt x="20027" y="234926"/>
                  </a:lnTo>
                  <a:lnTo>
                    <a:pt x="19483" y="241290"/>
                  </a:lnTo>
                  <a:lnTo>
                    <a:pt x="16421" y="247645"/>
                  </a:lnTo>
                  <a:lnTo>
                    <a:pt x="10888" y="255293"/>
                  </a:lnTo>
                  <a:lnTo>
                    <a:pt x="8734" y="264407"/>
                  </a:lnTo>
                  <a:lnTo>
                    <a:pt x="1359" y="274460"/>
                  </a:lnTo>
                  <a:lnTo>
                    <a:pt x="0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645"/>
            <p:cNvSpPr/>
            <p:nvPr>
              <p:custDataLst>
                <p:tags r:id="rId167"/>
              </p:custDataLst>
            </p:nvPr>
          </p:nvSpPr>
          <p:spPr>
            <a:xfrm>
              <a:off x="8353474" y="1609728"/>
              <a:ext cx="209502" cy="200023"/>
            </a:xfrm>
            <a:custGeom>
              <a:avLst/>
              <a:gdLst/>
              <a:ahLst/>
              <a:cxnLst/>
              <a:rect l="0" t="0" r="0" b="0"/>
              <a:pathLst>
                <a:path w="209502" h="200023">
                  <a:moveTo>
                    <a:pt x="123776" y="19047"/>
                  </a:moveTo>
                  <a:lnTo>
                    <a:pt x="123776" y="19047"/>
                  </a:lnTo>
                  <a:lnTo>
                    <a:pt x="123776" y="13991"/>
                  </a:lnTo>
                  <a:lnTo>
                    <a:pt x="124834" y="12501"/>
                  </a:lnTo>
                  <a:lnTo>
                    <a:pt x="126599" y="11508"/>
                  </a:lnTo>
                  <a:lnTo>
                    <a:pt x="128832" y="10846"/>
                  </a:lnTo>
                  <a:lnTo>
                    <a:pt x="130322" y="9346"/>
                  </a:lnTo>
                  <a:lnTo>
                    <a:pt x="133185" y="424"/>
                  </a:lnTo>
                  <a:lnTo>
                    <a:pt x="142709" y="0"/>
                  </a:lnTo>
                  <a:lnTo>
                    <a:pt x="137734" y="5054"/>
                  </a:lnTo>
                  <a:lnTo>
                    <a:pt x="135272" y="10359"/>
                  </a:lnTo>
                  <a:lnTo>
                    <a:pt x="134615" y="13255"/>
                  </a:lnTo>
                  <a:lnTo>
                    <a:pt x="104668" y="59387"/>
                  </a:lnTo>
                  <a:lnTo>
                    <a:pt x="97292" y="69784"/>
                  </a:lnTo>
                  <a:lnTo>
                    <a:pt x="78131" y="87905"/>
                  </a:lnTo>
                  <a:lnTo>
                    <a:pt x="59478" y="116701"/>
                  </a:lnTo>
                  <a:lnTo>
                    <a:pt x="12731" y="158717"/>
                  </a:lnTo>
                  <a:lnTo>
                    <a:pt x="4207" y="168263"/>
                  </a:lnTo>
                  <a:lnTo>
                    <a:pt x="1212" y="177794"/>
                  </a:lnTo>
                  <a:lnTo>
                    <a:pt x="0" y="194996"/>
                  </a:lnTo>
                  <a:lnTo>
                    <a:pt x="1043" y="196671"/>
                  </a:lnTo>
                  <a:lnTo>
                    <a:pt x="2795" y="197788"/>
                  </a:lnTo>
                  <a:lnTo>
                    <a:pt x="10318" y="199360"/>
                  </a:lnTo>
                  <a:lnTo>
                    <a:pt x="54366" y="200020"/>
                  </a:lnTo>
                  <a:lnTo>
                    <a:pt x="88435" y="200022"/>
                  </a:lnTo>
                  <a:lnTo>
                    <a:pt x="129859" y="189700"/>
                  </a:lnTo>
                  <a:lnTo>
                    <a:pt x="142774" y="183010"/>
                  </a:lnTo>
                  <a:lnTo>
                    <a:pt x="158694" y="180182"/>
                  </a:lnTo>
                  <a:lnTo>
                    <a:pt x="171205" y="171295"/>
                  </a:lnTo>
                  <a:lnTo>
                    <a:pt x="178633" y="165170"/>
                  </a:lnTo>
                  <a:lnTo>
                    <a:pt x="187537" y="161826"/>
                  </a:lnTo>
                  <a:lnTo>
                    <a:pt x="196879" y="155661"/>
                  </a:lnTo>
                  <a:lnTo>
                    <a:pt x="209501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646"/>
            <p:cNvSpPr/>
            <p:nvPr>
              <p:custDataLst>
                <p:tags r:id="rId168"/>
              </p:custDataLst>
            </p:nvPr>
          </p:nvSpPr>
          <p:spPr>
            <a:xfrm>
              <a:off x="8134490" y="1752600"/>
              <a:ext cx="142736" cy="28576"/>
            </a:xfrm>
            <a:custGeom>
              <a:avLst/>
              <a:gdLst/>
              <a:ahLst/>
              <a:cxnLst/>
              <a:rect l="0" t="0" r="0" b="0"/>
              <a:pathLst>
                <a:path w="142736" h="28576">
                  <a:moveTo>
                    <a:pt x="37960" y="0"/>
                  </a:moveTo>
                  <a:lnTo>
                    <a:pt x="37960" y="0"/>
                  </a:lnTo>
                  <a:lnTo>
                    <a:pt x="32904" y="5056"/>
                  </a:lnTo>
                  <a:lnTo>
                    <a:pt x="24776" y="7539"/>
                  </a:lnTo>
                  <a:lnTo>
                    <a:pt x="19646" y="8201"/>
                  </a:lnTo>
                  <a:lnTo>
                    <a:pt x="16226" y="9701"/>
                  </a:lnTo>
                  <a:lnTo>
                    <a:pt x="13945" y="11759"/>
                  </a:lnTo>
                  <a:lnTo>
                    <a:pt x="12425" y="14189"/>
                  </a:lnTo>
                  <a:lnTo>
                    <a:pt x="10353" y="15810"/>
                  </a:lnTo>
                  <a:lnTo>
                    <a:pt x="0" y="19013"/>
                  </a:lnTo>
                  <a:lnTo>
                    <a:pt x="47491" y="19050"/>
                  </a:lnTo>
                  <a:lnTo>
                    <a:pt x="93125" y="19050"/>
                  </a:lnTo>
                  <a:lnTo>
                    <a:pt x="107417" y="19050"/>
                  </a:lnTo>
                  <a:lnTo>
                    <a:pt x="113987" y="21872"/>
                  </a:lnTo>
                  <a:lnTo>
                    <a:pt x="120433" y="25596"/>
                  </a:lnTo>
                  <a:lnTo>
                    <a:pt x="133195" y="27986"/>
                  </a:lnTo>
                  <a:lnTo>
                    <a:pt x="14273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647"/>
            <p:cNvSpPr/>
            <p:nvPr>
              <p:custDataLst>
                <p:tags r:id="rId169"/>
              </p:custDataLst>
            </p:nvPr>
          </p:nvSpPr>
          <p:spPr>
            <a:xfrm>
              <a:off x="8134350" y="1666875"/>
              <a:ext cx="180976" cy="38101"/>
            </a:xfrm>
            <a:custGeom>
              <a:avLst/>
              <a:gdLst/>
              <a:ahLst/>
              <a:cxnLst/>
              <a:rect l="0" t="0" r="0" b="0"/>
              <a:pathLst>
                <a:path w="180976" h="38101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8467" y="10408"/>
                  </a:lnTo>
                  <a:lnTo>
                    <a:pt x="4469" y="9917"/>
                  </a:lnTo>
                  <a:lnTo>
                    <a:pt x="2978" y="8728"/>
                  </a:lnTo>
                  <a:lnTo>
                    <a:pt x="10" y="35"/>
                  </a:lnTo>
                  <a:lnTo>
                    <a:pt x="1" y="3"/>
                  </a:lnTo>
                  <a:lnTo>
                    <a:pt x="0" y="0"/>
                  </a:lnTo>
                  <a:lnTo>
                    <a:pt x="22667" y="0"/>
                  </a:lnTo>
                  <a:lnTo>
                    <a:pt x="65001" y="9133"/>
                  </a:lnTo>
                  <a:lnTo>
                    <a:pt x="88138" y="10506"/>
                  </a:lnTo>
                  <a:lnTo>
                    <a:pt x="106819" y="17049"/>
                  </a:lnTo>
                  <a:lnTo>
                    <a:pt x="143056" y="21697"/>
                  </a:lnTo>
                  <a:lnTo>
                    <a:pt x="163254" y="27216"/>
                  </a:lnTo>
                  <a:lnTo>
                    <a:pt x="174078" y="28173"/>
                  </a:lnTo>
                  <a:lnTo>
                    <a:pt x="176376" y="29365"/>
                  </a:lnTo>
                  <a:lnTo>
                    <a:pt x="177910" y="31218"/>
                  </a:lnTo>
                  <a:lnTo>
                    <a:pt x="1809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648"/>
            <p:cNvSpPr/>
            <p:nvPr>
              <p:custDataLst>
                <p:tags r:id="rId170"/>
              </p:custDataLst>
            </p:nvPr>
          </p:nvSpPr>
          <p:spPr>
            <a:xfrm>
              <a:off x="7953413" y="1914525"/>
              <a:ext cx="95213" cy="19051"/>
            </a:xfrm>
            <a:custGeom>
              <a:avLst/>
              <a:gdLst/>
              <a:ahLst/>
              <a:cxnLst/>
              <a:rect l="0" t="0" r="0" b="0"/>
              <a:pathLst>
                <a:path w="95213" h="19051">
                  <a:moveTo>
                    <a:pt x="38062" y="19050"/>
                  </a:moveTo>
                  <a:lnTo>
                    <a:pt x="38062" y="19050"/>
                  </a:lnTo>
                  <a:lnTo>
                    <a:pt x="23872" y="19050"/>
                  </a:lnTo>
                  <a:lnTo>
                    <a:pt x="22253" y="17992"/>
                  </a:lnTo>
                  <a:lnTo>
                    <a:pt x="21172" y="16228"/>
                  </a:lnTo>
                  <a:lnTo>
                    <a:pt x="20452" y="13994"/>
                  </a:lnTo>
                  <a:lnTo>
                    <a:pt x="18914" y="12504"/>
                  </a:lnTo>
                  <a:lnTo>
                    <a:pt x="10937" y="9917"/>
                  </a:lnTo>
                  <a:lnTo>
                    <a:pt x="0" y="9526"/>
                  </a:lnTo>
                  <a:lnTo>
                    <a:pt x="14153" y="9525"/>
                  </a:lnTo>
                  <a:lnTo>
                    <a:pt x="19675" y="6703"/>
                  </a:lnTo>
                  <a:lnTo>
                    <a:pt x="25656" y="2979"/>
                  </a:lnTo>
                  <a:lnTo>
                    <a:pt x="38120" y="589"/>
                  </a:lnTo>
                  <a:lnTo>
                    <a:pt x="85703" y="1"/>
                  </a:lnTo>
                  <a:lnTo>
                    <a:pt x="952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649"/>
            <p:cNvSpPr/>
            <p:nvPr>
              <p:custDataLst>
                <p:tags r:id="rId171"/>
              </p:custDataLst>
            </p:nvPr>
          </p:nvSpPr>
          <p:spPr>
            <a:xfrm>
              <a:off x="8001000" y="1819278"/>
              <a:ext cx="19051" cy="142873"/>
            </a:xfrm>
            <a:custGeom>
              <a:avLst/>
              <a:gdLst/>
              <a:ahLst/>
              <a:cxnLst/>
              <a:rect l="0" t="0" r="0" b="0"/>
              <a:pathLst>
                <a:path w="19051" h="142873">
                  <a:moveTo>
                    <a:pt x="0" y="38097"/>
                  </a:moveTo>
                  <a:lnTo>
                    <a:pt x="0" y="38097"/>
                  </a:lnTo>
                  <a:lnTo>
                    <a:pt x="0" y="14417"/>
                  </a:lnTo>
                  <a:lnTo>
                    <a:pt x="1058" y="12786"/>
                  </a:lnTo>
                  <a:lnTo>
                    <a:pt x="2822" y="11698"/>
                  </a:lnTo>
                  <a:lnTo>
                    <a:pt x="8201" y="9952"/>
                  </a:lnTo>
                  <a:lnTo>
                    <a:pt x="8937" y="6891"/>
                  </a:lnTo>
                  <a:lnTo>
                    <a:pt x="9410" y="1359"/>
                  </a:lnTo>
                  <a:lnTo>
                    <a:pt x="10506" y="905"/>
                  </a:lnTo>
                  <a:lnTo>
                    <a:pt x="19016" y="0"/>
                  </a:lnTo>
                  <a:lnTo>
                    <a:pt x="19050" y="44534"/>
                  </a:lnTo>
                  <a:lnTo>
                    <a:pt x="19050" y="61649"/>
                  </a:lnTo>
                  <a:lnTo>
                    <a:pt x="16228" y="67262"/>
                  </a:lnTo>
                  <a:lnTo>
                    <a:pt x="12503" y="73284"/>
                  </a:lnTo>
                  <a:lnTo>
                    <a:pt x="9916" y="83875"/>
                  </a:lnTo>
                  <a:lnTo>
                    <a:pt x="9525" y="131165"/>
                  </a:lnTo>
                  <a:lnTo>
                    <a:pt x="9525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650"/>
            <p:cNvSpPr/>
            <p:nvPr>
              <p:custDataLst>
                <p:tags r:id="rId172"/>
              </p:custDataLst>
            </p:nvPr>
          </p:nvSpPr>
          <p:spPr>
            <a:xfrm>
              <a:off x="7896225" y="1819275"/>
              <a:ext cx="114301" cy="142876"/>
            </a:xfrm>
            <a:custGeom>
              <a:avLst/>
              <a:gdLst/>
              <a:ahLst/>
              <a:cxnLst/>
              <a:rect l="0" t="0" r="0" b="0"/>
              <a:pathLst>
                <a:path w="114301" h="142876">
                  <a:moveTo>
                    <a:pt x="85725" y="28575"/>
                  </a:moveTo>
                  <a:lnTo>
                    <a:pt x="85725" y="28575"/>
                  </a:lnTo>
                  <a:lnTo>
                    <a:pt x="85725" y="20374"/>
                  </a:lnTo>
                  <a:lnTo>
                    <a:pt x="86783" y="19933"/>
                  </a:lnTo>
                  <a:lnTo>
                    <a:pt x="95249" y="19050"/>
                  </a:lnTo>
                  <a:lnTo>
                    <a:pt x="104771" y="9528"/>
                  </a:lnTo>
                  <a:lnTo>
                    <a:pt x="104775" y="9525"/>
                  </a:lnTo>
                  <a:lnTo>
                    <a:pt x="104775" y="392"/>
                  </a:lnTo>
                  <a:lnTo>
                    <a:pt x="114300" y="0"/>
                  </a:lnTo>
                  <a:lnTo>
                    <a:pt x="109244" y="5056"/>
                  </a:lnTo>
                  <a:lnTo>
                    <a:pt x="106760" y="10361"/>
                  </a:lnTo>
                  <a:lnTo>
                    <a:pt x="105166" y="17334"/>
                  </a:lnTo>
                  <a:lnTo>
                    <a:pt x="89609" y="36255"/>
                  </a:lnTo>
                  <a:lnTo>
                    <a:pt x="85817" y="50018"/>
                  </a:lnTo>
                  <a:lnTo>
                    <a:pt x="83669" y="52395"/>
                  </a:lnTo>
                  <a:lnTo>
                    <a:pt x="63380" y="70129"/>
                  </a:lnTo>
                  <a:lnTo>
                    <a:pt x="59919" y="76324"/>
                  </a:lnTo>
                  <a:lnTo>
                    <a:pt x="57323" y="82605"/>
                  </a:lnTo>
                  <a:lnTo>
                    <a:pt x="52640" y="88925"/>
                  </a:lnTo>
                  <a:lnTo>
                    <a:pt x="47032" y="92439"/>
                  </a:lnTo>
                  <a:lnTo>
                    <a:pt x="41011" y="95059"/>
                  </a:lnTo>
                  <a:lnTo>
                    <a:pt x="34808" y="99751"/>
                  </a:lnTo>
                  <a:lnTo>
                    <a:pt x="31345" y="105364"/>
                  </a:lnTo>
                  <a:lnTo>
                    <a:pt x="30421" y="108343"/>
                  </a:lnTo>
                  <a:lnTo>
                    <a:pt x="28748" y="110329"/>
                  </a:lnTo>
                  <a:lnTo>
                    <a:pt x="24065" y="112535"/>
                  </a:lnTo>
                  <a:lnTo>
                    <a:pt x="22394" y="114182"/>
                  </a:lnTo>
                  <a:lnTo>
                    <a:pt x="20536" y="118834"/>
                  </a:lnTo>
                  <a:lnTo>
                    <a:pt x="18982" y="120497"/>
                  </a:lnTo>
                  <a:lnTo>
                    <a:pt x="14433" y="122346"/>
                  </a:lnTo>
                  <a:lnTo>
                    <a:pt x="12798" y="123897"/>
                  </a:lnTo>
                  <a:lnTo>
                    <a:pt x="10980" y="128443"/>
                  </a:lnTo>
                  <a:lnTo>
                    <a:pt x="9957" y="136952"/>
                  </a:lnTo>
                  <a:lnTo>
                    <a:pt x="8754" y="138927"/>
                  </a:lnTo>
                  <a:lnTo>
                    <a:pt x="6895" y="140243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283"/>
          <p:cNvGrpSpPr/>
          <p:nvPr/>
        </p:nvGrpSpPr>
        <p:grpSpPr>
          <a:xfrm>
            <a:off x="6238886" y="2400301"/>
            <a:ext cx="1838281" cy="457200"/>
            <a:chOff x="6238886" y="2400301"/>
            <a:chExt cx="1838281" cy="457200"/>
          </a:xfrm>
        </p:grpSpPr>
        <p:sp>
          <p:nvSpPr>
            <p:cNvPr id="23" name="SMARTInkShape-1651"/>
            <p:cNvSpPr/>
            <p:nvPr>
              <p:custDataLst>
                <p:tags r:id="rId150"/>
              </p:custDataLst>
            </p:nvPr>
          </p:nvSpPr>
          <p:spPr>
            <a:xfrm>
              <a:off x="7972425" y="2686051"/>
              <a:ext cx="104742" cy="171450"/>
            </a:xfrm>
            <a:custGeom>
              <a:avLst/>
              <a:gdLst/>
              <a:ahLst/>
              <a:cxnLst/>
              <a:rect l="0" t="0" r="0" b="0"/>
              <a:pathLst>
                <a:path w="104742" h="171450">
                  <a:moveTo>
                    <a:pt x="85725" y="19049"/>
                  </a:moveTo>
                  <a:lnTo>
                    <a:pt x="85725" y="19049"/>
                  </a:lnTo>
                  <a:lnTo>
                    <a:pt x="94859" y="9916"/>
                  </a:lnTo>
                  <a:lnTo>
                    <a:pt x="95216" y="1357"/>
                  </a:lnTo>
                  <a:lnTo>
                    <a:pt x="96286" y="904"/>
                  </a:lnTo>
                  <a:lnTo>
                    <a:pt x="104741" y="2"/>
                  </a:lnTo>
                  <a:lnTo>
                    <a:pt x="99709" y="0"/>
                  </a:lnTo>
                  <a:lnTo>
                    <a:pt x="98223" y="1058"/>
                  </a:lnTo>
                  <a:lnTo>
                    <a:pt x="97232" y="2822"/>
                  </a:lnTo>
                  <a:lnTo>
                    <a:pt x="95641" y="13257"/>
                  </a:lnTo>
                  <a:lnTo>
                    <a:pt x="94452" y="15187"/>
                  </a:lnTo>
                  <a:lnTo>
                    <a:pt x="92602" y="16475"/>
                  </a:lnTo>
                  <a:lnTo>
                    <a:pt x="90310" y="17333"/>
                  </a:lnTo>
                  <a:lnTo>
                    <a:pt x="88781" y="18963"/>
                  </a:lnTo>
                  <a:lnTo>
                    <a:pt x="83507" y="29184"/>
                  </a:lnTo>
                  <a:lnTo>
                    <a:pt x="79447" y="35195"/>
                  </a:lnTo>
                  <a:lnTo>
                    <a:pt x="76105" y="44529"/>
                  </a:lnTo>
                  <a:lnTo>
                    <a:pt x="61097" y="70052"/>
                  </a:lnTo>
                  <a:lnTo>
                    <a:pt x="57261" y="81668"/>
                  </a:lnTo>
                  <a:lnTo>
                    <a:pt x="40744" y="104723"/>
                  </a:lnTo>
                  <a:lnTo>
                    <a:pt x="38217" y="111101"/>
                  </a:lnTo>
                  <a:lnTo>
                    <a:pt x="31903" y="120642"/>
                  </a:lnTo>
                  <a:lnTo>
                    <a:pt x="28502" y="130172"/>
                  </a:lnTo>
                  <a:lnTo>
                    <a:pt x="20504" y="140993"/>
                  </a:lnTo>
                  <a:lnTo>
                    <a:pt x="18279" y="150107"/>
                  </a:lnTo>
                  <a:lnTo>
                    <a:pt x="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652"/>
            <p:cNvSpPr/>
            <p:nvPr>
              <p:custDataLst>
                <p:tags r:id="rId151"/>
              </p:custDataLst>
            </p:nvPr>
          </p:nvSpPr>
          <p:spPr>
            <a:xfrm>
              <a:off x="7962900" y="2695585"/>
              <a:ext cx="28576" cy="104766"/>
            </a:xfrm>
            <a:custGeom>
              <a:avLst/>
              <a:gdLst/>
              <a:ahLst/>
              <a:cxnLst/>
              <a:rect l="0" t="0" r="0" b="0"/>
              <a:pathLst>
                <a:path w="28576" h="104766">
                  <a:moveTo>
                    <a:pt x="0" y="19040"/>
                  </a:moveTo>
                  <a:lnTo>
                    <a:pt x="0" y="19040"/>
                  </a:lnTo>
                  <a:lnTo>
                    <a:pt x="0" y="0"/>
                  </a:lnTo>
                  <a:lnTo>
                    <a:pt x="0" y="44471"/>
                  </a:lnTo>
                  <a:lnTo>
                    <a:pt x="0" y="89282"/>
                  </a:lnTo>
                  <a:lnTo>
                    <a:pt x="2822" y="95415"/>
                  </a:lnTo>
                  <a:lnTo>
                    <a:pt x="5056" y="98531"/>
                  </a:lnTo>
                  <a:lnTo>
                    <a:pt x="6547" y="99551"/>
                  </a:lnTo>
                  <a:lnTo>
                    <a:pt x="7540" y="99172"/>
                  </a:lnTo>
                  <a:lnTo>
                    <a:pt x="8201" y="97862"/>
                  </a:lnTo>
                  <a:lnTo>
                    <a:pt x="9701" y="98046"/>
                  </a:lnTo>
                  <a:lnTo>
                    <a:pt x="17610" y="103671"/>
                  </a:lnTo>
                  <a:lnTo>
                    <a:pt x="28575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653"/>
            <p:cNvSpPr/>
            <p:nvPr>
              <p:custDataLst>
                <p:tags r:id="rId152"/>
              </p:custDataLst>
            </p:nvPr>
          </p:nvSpPr>
          <p:spPr>
            <a:xfrm>
              <a:off x="7868985" y="2533685"/>
              <a:ext cx="17716" cy="209516"/>
            </a:xfrm>
            <a:custGeom>
              <a:avLst/>
              <a:gdLst/>
              <a:ahLst/>
              <a:cxnLst/>
              <a:rect l="0" t="0" r="0" b="0"/>
              <a:pathLst>
                <a:path w="17716" h="209516">
                  <a:moveTo>
                    <a:pt x="8190" y="28540"/>
                  </a:moveTo>
                  <a:lnTo>
                    <a:pt x="8190" y="28540"/>
                  </a:lnTo>
                  <a:lnTo>
                    <a:pt x="8190" y="0"/>
                  </a:lnTo>
                  <a:lnTo>
                    <a:pt x="8190" y="8169"/>
                  </a:lnTo>
                  <a:lnTo>
                    <a:pt x="9248" y="8609"/>
                  </a:lnTo>
                  <a:lnTo>
                    <a:pt x="13246" y="9099"/>
                  </a:lnTo>
                  <a:lnTo>
                    <a:pt x="14737" y="10287"/>
                  </a:lnTo>
                  <a:lnTo>
                    <a:pt x="17324" y="17657"/>
                  </a:lnTo>
                  <a:lnTo>
                    <a:pt x="17714" y="59954"/>
                  </a:lnTo>
                  <a:lnTo>
                    <a:pt x="16657" y="82693"/>
                  </a:lnTo>
                  <a:lnTo>
                    <a:pt x="9514" y="106475"/>
                  </a:lnTo>
                  <a:lnTo>
                    <a:pt x="7209" y="138698"/>
                  </a:lnTo>
                  <a:lnTo>
                    <a:pt x="667" y="152174"/>
                  </a:lnTo>
                  <a:lnTo>
                    <a:pt x="0" y="155412"/>
                  </a:lnTo>
                  <a:lnTo>
                    <a:pt x="613" y="158630"/>
                  </a:lnTo>
                  <a:lnTo>
                    <a:pt x="6379" y="171398"/>
                  </a:lnTo>
                  <a:lnTo>
                    <a:pt x="6983" y="174579"/>
                  </a:lnTo>
                  <a:lnTo>
                    <a:pt x="6327" y="176699"/>
                  </a:lnTo>
                  <a:lnTo>
                    <a:pt x="4831" y="178113"/>
                  </a:lnTo>
                  <a:lnTo>
                    <a:pt x="2776" y="179055"/>
                  </a:lnTo>
                  <a:lnTo>
                    <a:pt x="2464" y="180742"/>
                  </a:lnTo>
                  <a:lnTo>
                    <a:pt x="7226" y="194032"/>
                  </a:lnTo>
                  <a:lnTo>
                    <a:pt x="8606" y="196018"/>
                  </a:lnTo>
                  <a:lnTo>
                    <a:pt x="10584" y="197342"/>
                  </a:lnTo>
                  <a:lnTo>
                    <a:pt x="12961" y="198225"/>
                  </a:lnTo>
                  <a:lnTo>
                    <a:pt x="14545" y="199871"/>
                  </a:lnTo>
                  <a:lnTo>
                    <a:pt x="17715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654"/>
            <p:cNvSpPr/>
            <p:nvPr>
              <p:custDataLst>
                <p:tags r:id="rId153"/>
              </p:custDataLst>
            </p:nvPr>
          </p:nvSpPr>
          <p:spPr>
            <a:xfrm>
              <a:off x="7753350" y="2466975"/>
              <a:ext cx="142866" cy="247651"/>
            </a:xfrm>
            <a:custGeom>
              <a:avLst/>
              <a:gdLst/>
              <a:ahLst/>
              <a:cxnLst/>
              <a:rect l="0" t="0" r="0" b="0"/>
              <a:pathLst>
                <a:path w="142866" h="247651">
                  <a:moveTo>
                    <a:pt x="104775" y="57150"/>
                  </a:moveTo>
                  <a:lnTo>
                    <a:pt x="104775" y="57150"/>
                  </a:lnTo>
                  <a:lnTo>
                    <a:pt x="104775" y="25351"/>
                  </a:lnTo>
                  <a:lnTo>
                    <a:pt x="105833" y="23251"/>
                  </a:lnTo>
                  <a:lnTo>
                    <a:pt x="107597" y="21851"/>
                  </a:lnTo>
                  <a:lnTo>
                    <a:pt x="109831" y="20917"/>
                  </a:lnTo>
                  <a:lnTo>
                    <a:pt x="111322" y="19237"/>
                  </a:lnTo>
                  <a:lnTo>
                    <a:pt x="112976" y="14547"/>
                  </a:lnTo>
                  <a:lnTo>
                    <a:pt x="113909" y="5956"/>
                  </a:lnTo>
                  <a:lnTo>
                    <a:pt x="115098" y="3971"/>
                  </a:lnTo>
                  <a:lnTo>
                    <a:pt x="116948" y="2647"/>
                  </a:lnTo>
                  <a:lnTo>
                    <a:pt x="123706" y="46"/>
                  </a:lnTo>
                  <a:lnTo>
                    <a:pt x="133233" y="0"/>
                  </a:lnTo>
                  <a:lnTo>
                    <a:pt x="123835" y="0"/>
                  </a:lnTo>
                  <a:lnTo>
                    <a:pt x="123825" y="9525"/>
                  </a:lnTo>
                  <a:lnTo>
                    <a:pt x="133350" y="9525"/>
                  </a:lnTo>
                  <a:lnTo>
                    <a:pt x="133350" y="116"/>
                  </a:lnTo>
                  <a:lnTo>
                    <a:pt x="142865" y="0"/>
                  </a:lnTo>
                  <a:lnTo>
                    <a:pt x="133465" y="9409"/>
                  </a:lnTo>
                  <a:lnTo>
                    <a:pt x="133360" y="17716"/>
                  </a:lnTo>
                  <a:lnTo>
                    <a:pt x="125150" y="27134"/>
                  </a:lnTo>
                  <a:lnTo>
                    <a:pt x="123941" y="36650"/>
                  </a:lnTo>
                  <a:lnTo>
                    <a:pt x="123835" y="51230"/>
                  </a:lnTo>
                  <a:lnTo>
                    <a:pt x="121007" y="57341"/>
                  </a:lnTo>
                  <a:lnTo>
                    <a:pt x="117281" y="63585"/>
                  </a:lnTo>
                  <a:lnTo>
                    <a:pt x="114693" y="74330"/>
                  </a:lnTo>
                  <a:lnTo>
                    <a:pt x="114416" y="80702"/>
                  </a:lnTo>
                  <a:lnTo>
                    <a:pt x="111529" y="86315"/>
                  </a:lnTo>
                  <a:lnTo>
                    <a:pt x="107777" y="92338"/>
                  </a:lnTo>
                  <a:lnTo>
                    <a:pt x="105368" y="104827"/>
                  </a:lnTo>
                  <a:lnTo>
                    <a:pt x="105170" y="107984"/>
                  </a:lnTo>
                  <a:lnTo>
                    <a:pt x="103980" y="110089"/>
                  </a:lnTo>
                  <a:lnTo>
                    <a:pt x="102128" y="111493"/>
                  </a:lnTo>
                  <a:lnTo>
                    <a:pt x="99835" y="112429"/>
                  </a:lnTo>
                  <a:lnTo>
                    <a:pt x="98307" y="114111"/>
                  </a:lnTo>
                  <a:lnTo>
                    <a:pt x="94460" y="123891"/>
                  </a:lnTo>
                  <a:lnTo>
                    <a:pt x="88784" y="131136"/>
                  </a:lnTo>
                  <a:lnTo>
                    <a:pt x="86127" y="141120"/>
                  </a:lnTo>
                  <a:lnTo>
                    <a:pt x="84935" y="141705"/>
                  </a:lnTo>
                  <a:lnTo>
                    <a:pt x="80787" y="142355"/>
                  </a:lnTo>
                  <a:lnTo>
                    <a:pt x="79259" y="143587"/>
                  </a:lnTo>
                  <a:lnTo>
                    <a:pt x="76319" y="151994"/>
                  </a:lnTo>
                  <a:lnTo>
                    <a:pt x="76200" y="161890"/>
                  </a:lnTo>
                  <a:lnTo>
                    <a:pt x="85610" y="171334"/>
                  </a:lnTo>
                  <a:lnTo>
                    <a:pt x="76315" y="180858"/>
                  </a:lnTo>
                  <a:lnTo>
                    <a:pt x="76204" y="190105"/>
                  </a:lnTo>
                  <a:lnTo>
                    <a:pt x="66790" y="199906"/>
                  </a:lnTo>
                  <a:lnTo>
                    <a:pt x="66675" y="218680"/>
                  </a:lnTo>
                  <a:lnTo>
                    <a:pt x="57265" y="228481"/>
                  </a:lnTo>
                  <a:lnTo>
                    <a:pt x="57184" y="233621"/>
                  </a:lnTo>
                  <a:lnTo>
                    <a:pt x="56114" y="235123"/>
                  </a:lnTo>
                  <a:lnTo>
                    <a:pt x="54343" y="236124"/>
                  </a:lnTo>
                  <a:lnTo>
                    <a:pt x="48019" y="238008"/>
                  </a:lnTo>
                  <a:lnTo>
                    <a:pt x="39459" y="246316"/>
                  </a:lnTo>
                  <a:lnTo>
                    <a:pt x="33446" y="247255"/>
                  </a:lnTo>
                  <a:lnTo>
                    <a:pt x="38" y="247650"/>
                  </a:lnTo>
                  <a:lnTo>
                    <a:pt x="0" y="238241"/>
                  </a:lnTo>
                  <a:lnTo>
                    <a:pt x="9525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655"/>
            <p:cNvSpPr/>
            <p:nvPr>
              <p:custDataLst>
                <p:tags r:id="rId154"/>
              </p:custDataLst>
            </p:nvPr>
          </p:nvSpPr>
          <p:spPr>
            <a:xfrm>
              <a:off x="7677185" y="2476620"/>
              <a:ext cx="76166" cy="209415"/>
            </a:xfrm>
            <a:custGeom>
              <a:avLst/>
              <a:gdLst/>
              <a:ahLst/>
              <a:cxnLst/>
              <a:rect l="0" t="0" r="0" b="0"/>
              <a:pathLst>
                <a:path w="76166" h="209415">
                  <a:moveTo>
                    <a:pt x="9490" y="57030"/>
                  </a:moveTo>
                  <a:lnTo>
                    <a:pt x="9490" y="57030"/>
                  </a:lnTo>
                  <a:lnTo>
                    <a:pt x="9490" y="15635"/>
                  </a:lnTo>
                  <a:lnTo>
                    <a:pt x="10548" y="13558"/>
                  </a:lnTo>
                  <a:lnTo>
                    <a:pt x="12312" y="12173"/>
                  </a:lnTo>
                  <a:lnTo>
                    <a:pt x="17691" y="9952"/>
                  </a:lnTo>
                  <a:lnTo>
                    <a:pt x="18427" y="6826"/>
                  </a:lnTo>
                  <a:lnTo>
                    <a:pt x="19005" y="0"/>
                  </a:lnTo>
                  <a:lnTo>
                    <a:pt x="19015" y="36736"/>
                  </a:lnTo>
                  <a:lnTo>
                    <a:pt x="16193" y="45541"/>
                  </a:lnTo>
                  <a:lnTo>
                    <a:pt x="12468" y="54040"/>
                  </a:lnTo>
                  <a:lnTo>
                    <a:pt x="8692" y="95621"/>
                  </a:lnTo>
                  <a:lnTo>
                    <a:pt x="569" y="142598"/>
                  </a:lnTo>
                  <a:lnTo>
                    <a:pt x="0" y="178995"/>
                  </a:lnTo>
                  <a:lnTo>
                    <a:pt x="2803" y="188142"/>
                  </a:lnTo>
                  <a:lnTo>
                    <a:pt x="6518" y="195735"/>
                  </a:lnTo>
                  <a:lnTo>
                    <a:pt x="8169" y="202638"/>
                  </a:lnTo>
                  <a:lnTo>
                    <a:pt x="9668" y="204902"/>
                  </a:lnTo>
                  <a:lnTo>
                    <a:pt x="11726" y="206411"/>
                  </a:lnTo>
                  <a:lnTo>
                    <a:pt x="16834" y="208088"/>
                  </a:lnTo>
                  <a:lnTo>
                    <a:pt x="55832" y="209414"/>
                  </a:lnTo>
                  <a:lnTo>
                    <a:pt x="64660" y="206601"/>
                  </a:lnTo>
                  <a:lnTo>
                    <a:pt x="76165" y="1999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656"/>
            <p:cNvSpPr/>
            <p:nvPr>
              <p:custDataLst>
                <p:tags r:id="rId155"/>
              </p:custDataLst>
            </p:nvPr>
          </p:nvSpPr>
          <p:spPr>
            <a:xfrm>
              <a:off x="7496617" y="2533660"/>
              <a:ext cx="113859" cy="180966"/>
            </a:xfrm>
            <a:custGeom>
              <a:avLst/>
              <a:gdLst/>
              <a:ahLst/>
              <a:cxnLst/>
              <a:rect l="0" t="0" r="0" b="0"/>
              <a:pathLst>
                <a:path w="113859" h="180966">
                  <a:moveTo>
                    <a:pt x="113858" y="19040"/>
                  </a:moveTo>
                  <a:lnTo>
                    <a:pt x="113858" y="19040"/>
                  </a:lnTo>
                  <a:lnTo>
                    <a:pt x="113858" y="25"/>
                  </a:lnTo>
                  <a:lnTo>
                    <a:pt x="108802" y="0"/>
                  </a:lnTo>
                  <a:lnTo>
                    <a:pt x="107311" y="1055"/>
                  </a:lnTo>
                  <a:lnTo>
                    <a:pt x="106318" y="2817"/>
                  </a:lnTo>
                  <a:lnTo>
                    <a:pt x="105657" y="5050"/>
                  </a:lnTo>
                  <a:lnTo>
                    <a:pt x="94145" y="19288"/>
                  </a:lnTo>
                  <a:lnTo>
                    <a:pt x="75700" y="40934"/>
                  </a:lnTo>
                  <a:lnTo>
                    <a:pt x="48474" y="82706"/>
                  </a:lnTo>
                  <a:lnTo>
                    <a:pt x="22044" y="125941"/>
                  </a:lnTo>
                  <a:lnTo>
                    <a:pt x="13394" y="139497"/>
                  </a:lnTo>
                  <a:lnTo>
                    <a:pt x="7112" y="159682"/>
                  </a:lnTo>
                  <a:lnTo>
                    <a:pt x="1050" y="169117"/>
                  </a:lnTo>
                  <a:lnTo>
                    <a:pt x="0" y="175808"/>
                  </a:lnTo>
                  <a:lnTo>
                    <a:pt x="911" y="177527"/>
                  </a:lnTo>
                  <a:lnTo>
                    <a:pt x="2576" y="178673"/>
                  </a:lnTo>
                  <a:lnTo>
                    <a:pt x="9083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657"/>
            <p:cNvSpPr/>
            <p:nvPr>
              <p:custDataLst>
                <p:tags r:id="rId156"/>
              </p:custDataLst>
            </p:nvPr>
          </p:nvSpPr>
          <p:spPr>
            <a:xfrm>
              <a:off x="7458079" y="2590800"/>
              <a:ext cx="142872" cy="28576"/>
            </a:xfrm>
            <a:custGeom>
              <a:avLst/>
              <a:gdLst/>
              <a:ahLst/>
              <a:cxnLst/>
              <a:rect l="0" t="0" r="0" b="0"/>
              <a:pathLst>
                <a:path w="142872" h="28576">
                  <a:moveTo>
                    <a:pt x="19046" y="28575"/>
                  </a:moveTo>
                  <a:lnTo>
                    <a:pt x="19046" y="28575"/>
                  </a:lnTo>
                  <a:lnTo>
                    <a:pt x="398" y="9927"/>
                  </a:lnTo>
                  <a:lnTo>
                    <a:pt x="0" y="119"/>
                  </a:lnTo>
                  <a:lnTo>
                    <a:pt x="44472" y="0"/>
                  </a:lnTo>
                  <a:lnTo>
                    <a:pt x="91190" y="0"/>
                  </a:lnTo>
                  <a:lnTo>
                    <a:pt x="117436" y="0"/>
                  </a:lnTo>
                  <a:lnTo>
                    <a:pt x="123805" y="2822"/>
                  </a:lnTo>
                  <a:lnTo>
                    <a:pt x="130164" y="6546"/>
                  </a:lnTo>
                  <a:lnTo>
                    <a:pt x="14287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658"/>
            <p:cNvSpPr/>
            <p:nvPr>
              <p:custDataLst>
                <p:tags r:id="rId157"/>
              </p:custDataLst>
            </p:nvPr>
          </p:nvSpPr>
          <p:spPr>
            <a:xfrm>
              <a:off x="7252929" y="2609853"/>
              <a:ext cx="81288" cy="133348"/>
            </a:xfrm>
            <a:custGeom>
              <a:avLst/>
              <a:gdLst/>
              <a:ahLst/>
              <a:cxnLst/>
              <a:rect l="0" t="0" r="0" b="0"/>
              <a:pathLst>
                <a:path w="81288" h="133348">
                  <a:moveTo>
                    <a:pt x="71796" y="9522"/>
                  </a:moveTo>
                  <a:lnTo>
                    <a:pt x="71796" y="9522"/>
                  </a:lnTo>
                  <a:lnTo>
                    <a:pt x="76852" y="9522"/>
                  </a:lnTo>
                  <a:lnTo>
                    <a:pt x="78343" y="8464"/>
                  </a:lnTo>
                  <a:lnTo>
                    <a:pt x="79336" y="6700"/>
                  </a:lnTo>
                  <a:lnTo>
                    <a:pt x="81287" y="113"/>
                  </a:lnTo>
                  <a:lnTo>
                    <a:pt x="72187" y="0"/>
                  </a:lnTo>
                  <a:lnTo>
                    <a:pt x="71830" y="8198"/>
                  </a:lnTo>
                  <a:lnTo>
                    <a:pt x="66750" y="14186"/>
                  </a:lnTo>
                  <a:lnTo>
                    <a:pt x="64262" y="22531"/>
                  </a:lnTo>
                  <a:lnTo>
                    <a:pt x="62097" y="32237"/>
                  </a:lnTo>
                  <a:lnTo>
                    <a:pt x="57608" y="40079"/>
                  </a:lnTo>
                  <a:lnTo>
                    <a:pt x="40613" y="54795"/>
                  </a:lnTo>
                  <a:lnTo>
                    <a:pt x="17630" y="98350"/>
                  </a:lnTo>
                  <a:lnTo>
                    <a:pt x="9297" y="110160"/>
                  </a:lnTo>
                  <a:lnTo>
                    <a:pt x="6977" y="117045"/>
                  </a:lnTo>
                  <a:lnTo>
                    <a:pt x="5300" y="119304"/>
                  </a:lnTo>
                  <a:lnTo>
                    <a:pt x="3124" y="120810"/>
                  </a:lnTo>
                  <a:lnTo>
                    <a:pt x="615" y="121814"/>
                  </a:lnTo>
                  <a:lnTo>
                    <a:pt x="0" y="122483"/>
                  </a:lnTo>
                  <a:lnTo>
                    <a:pt x="649" y="122930"/>
                  </a:lnTo>
                  <a:lnTo>
                    <a:pt x="2140" y="123227"/>
                  </a:lnTo>
                  <a:lnTo>
                    <a:pt x="3133" y="124483"/>
                  </a:lnTo>
                  <a:lnTo>
                    <a:pt x="4238" y="128702"/>
                  </a:lnTo>
                  <a:lnTo>
                    <a:pt x="5591" y="130250"/>
                  </a:lnTo>
                  <a:lnTo>
                    <a:pt x="14646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659"/>
            <p:cNvSpPr/>
            <p:nvPr>
              <p:custDataLst>
                <p:tags r:id="rId158"/>
              </p:custDataLst>
            </p:nvPr>
          </p:nvSpPr>
          <p:spPr>
            <a:xfrm>
              <a:off x="7191425" y="2452820"/>
              <a:ext cx="133297" cy="223706"/>
            </a:xfrm>
            <a:custGeom>
              <a:avLst/>
              <a:gdLst/>
              <a:ahLst/>
              <a:cxnLst/>
              <a:rect l="0" t="0" r="0" b="0"/>
              <a:pathLst>
                <a:path w="133297" h="223706">
                  <a:moveTo>
                    <a:pt x="104725" y="23680"/>
                  </a:moveTo>
                  <a:lnTo>
                    <a:pt x="104725" y="23680"/>
                  </a:lnTo>
                  <a:lnTo>
                    <a:pt x="109781" y="18624"/>
                  </a:lnTo>
                  <a:lnTo>
                    <a:pt x="115086" y="16141"/>
                  </a:lnTo>
                  <a:lnTo>
                    <a:pt x="117982" y="15479"/>
                  </a:lnTo>
                  <a:lnTo>
                    <a:pt x="119913" y="13979"/>
                  </a:lnTo>
                  <a:lnTo>
                    <a:pt x="128681" y="0"/>
                  </a:lnTo>
                  <a:lnTo>
                    <a:pt x="130220" y="485"/>
                  </a:lnTo>
                  <a:lnTo>
                    <a:pt x="133290" y="14097"/>
                  </a:lnTo>
                  <a:lnTo>
                    <a:pt x="133296" y="14138"/>
                  </a:lnTo>
                  <a:lnTo>
                    <a:pt x="125099" y="22354"/>
                  </a:lnTo>
                  <a:lnTo>
                    <a:pt x="98287" y="66035"/>
                  </a:lnTo>
                  <a:lnTo>
                    <a:pt x="73323" y="109468"/>
                  </a:lnTo>
                  <a:lnTo>
                    <a:pt x="36590" y="153859"/>
                  </a:lnTo>
                  <a:lnTo>
                    <a:pt x="4213" y="200487"/>
                  </a:lnTo>
                  <a:lnTo>
                    <a:pt x="512" y="212168"/>
                  </a:lnTo>
                  <a:lnTo>
                    <a:pt x="0" y="222205"/>
                  </a:lnTo>
                  <a:lnTo>
                    <a:pt x="1041" y="222704"/>
                  </a:lnTo>
                  <a:lnTo>
                    <a:pt x="19000" y="2237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660"/>
            <p:cNvSpPr/>
            <p:nvPr>
              <p:custDataLst>
                <p:tags r:id="rId159"/>
              </p:custDataLst>
            </p:nvPr>
          </p:nvSpPr>
          <p:spPr>
            <a:xfrm>
              <a:off x="7029893" y="2447960"/>
              <a:ext cx="199583" cy="238042"/>
            </a:xfrm>
            <a:custGeom>
              <a:avLst/>
              <a:gdLst/>
              <a:ahLst/>
              <a:cxnLst/>
              <a:rect l="0" t="0" r="0" b="0"/>
              <a:pathLst>
                <a:path w="199583" h="238042">
                  <a:moveTo>
                    <a:pt x="132907" y="19015"/>
                  </a:moveTo>
                  <a:lnTo>
                    <a:pt x="132907" y="19015"/>
                  </a:lnTo>
                  <a:lnTo>
                    <a:pt x="132907" y="9606"/>
                  </a:lnTo>
                  <a:lnTo>
                    <a:pt x="123497" y="82"/>
                  </a:lnTo>
                  <a:lnTo>
                    <a:pt x="118360" y="0"/>
                  </a:lnTo>
                  <a:lnTo>
                    <a:pt x="116859" y="1046"/>
                  </a:lnTo>
                  <a:lnTo>
                    <a:pt x="115858" y="2803"/>
                  </a:lnTo>
                  <a:lnTo>
                    <a:pt x="114252" y="13225"/>
                  </a:lnTo>
                  <a:lnTo>
                    <a:pt x="112876" y="26534"/>
                  </a:lnTo>
                  <a:lnTo>
                    <a:pt x="91469" y="73160"/>
                  </a:lnTo>
                  <a:lnTo>
                    <a:pt x="60755" y="118508"/>
                  </a:lnTo>
                  <a:lnTo>
                    <a:pt x="49558" y="141980"/>
                  </a:lnTo>
                  <a:lnTo>
                    <a:pt x="19211" y="181355"/>
                  </a:lnTo>
                  <a:lnTo>
                    <a:pt x="12083" y="197291"/>
                  </a:lnTo>
                  <a:lnTo>
                    <a:pt x="9357" y="205140"/>
                  </a:lnTo>
                  <a:lnTo>
                    <a:pt x="2931" y="215509"/>
                  </a:lnTo>
                  <a:lnTo>
                    <a:pt x="556" y="225285"/>
                  </a:lnTo>
                  <a:lnTo>
                    <a:pt x="0" y="231693"/>
                  </a:lnTo>
                  <a:lnTo>
                    <a:pt x="911" y="233825"/>
                  </a:lnTo>
                  <a:lnTo>
                    <a:pt x="2576" y="235247"/>
                  </a:lnTo>
                  <a:lnTo>
                    <a:pt x="7798" y="237528"/>
                  </a:lnTo>
                  <a:lnTo>
                    <a:pt x="27283" y="238041"/>
                  </a:lnTo>
                  <a:lnTo>
                    <a:pt x="35869" y="235246"/>
                  </a:lnTo>
                  <a:lnTo>
                    <a:pt x="60901" y="222899"/>
                  </a:lnTo>
                  <a:lnTo>
                    <a:pt x="79234" y="218066"/>
                  </a:lnTo>
                  <a:lnTo>
                    <a:pt x="98071" y="206287"/>
                  </a:lnTo>
                  <a:lnTo>
                    <a:pt x="142437" y="189997"/>
                  </a:lnTo>
                  <a:lnTo>
                    <a:pt x="189983" y="164120"/>
                  </a:lnTo>
                  <a:lnTo>
                    <a:pt x="199582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661"/>
            <p:cNvSpPr/>
            <p:nvPr>
              <p:custDataLst>
                <p:tags r:id="rId160"/>
              </p:custDataLst>
            </p:nvPr>
          </p:nvSpPr>
          <p:spPr>
            <a:xfrm>
              <a:off x="6829968" y="2590800"/>
              <a:ext cx="151858" cy="28576"/>
            </a:xfrm>
            <a:custGeom>
              <a:avLst/>
              <a:gdLst/>
              <a:ahLst/>
              <a:cxnLst/>
              <a:rect l="0" t="0" r="0" b="0"/>
              <a:pathLst>
                <a:path w="151858" h="28576">
                  <a:moveTo>
                    <a:pt x="28032" y="28575"/>
                  </a:moveTo>
                  <a:lnTo>
                    <a:pt x="28032" y="28575"/>
                  </a:lnTo>
                  <a:lnTo>
                    <a:pt x="0" y="28575"/>
                  </a:lnTo>
                  <a:lnTo>
                    <a:pt x="7706" y="28575"/>
                  </a:lnTo>
                  <a:lnTo>
                    <a:pt x="16334" y="22029"/>
                  </a:lnTo>
                  <a:lnTo>
                    <a:pt x="25154" y="19933"/>
                  </a:lnTo>
                  <a:lnTo>
                    <a:pt x="35528" y="18253"/>
                  </a:lnTo>
                  <a:lnTo>
                    <a:pt x="57460" y="11563"/>
                  </a:lnTo>
                  <a:lnTo>
                    <a:pt x="87243" y="6882"/>
                  </a:lnTo>
                  <a:lnTo>
                    <a:pt x="105933" y="1359"/>
                  </a:lnTo>
                  <a:lnTo>
                    <a:pt x="1518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662"/>
            <p:cNvSpPr/>
            <p:nvPr>
              <p:custDataLst>
                <p:tags r:id="rId161"/>
              </p:custDataLst>
            </p:nvPr>
          </p:nvSpPr>
          <p:spPr>
            <a:xfrm>
              <a:off x="6819900" y="254317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0" y="9525"/>
                  </a:moveTo>
                  <a:lnTo>
                    <a:pt x="0" y="9525"/>
                  </a:lnTo>
                  <a:lnTo>
                    <a:pt x="9524" y="1"/>
                  </a:lnTo>
                  <a:lnTo>
                    <a:pt x="17725" y="0"/>
                  </a:lnTo>
                  <a:lnTo>
                    <a:pt x="23714" y="5056"/>
                  </a:lnTo>
                  <a:lnTo>
                    <a:pt x="25334" y="5488"/>
                  </a:lnTo>
                  <a:lnTo>
                    <a:pt x="26415" y="4717"/>
                  </a:lnTo>
                  <a:lnTo>
                    <a:pt x="27135" y="3145"/>
                  </a:lnTo>
                  <a:lnTo>
                    <a:pt x="28673" y="2097"/>
                  </a:lnTo>
                  <a:lnTo>
                    <a:pt x="33205" y="932"/>
                  </a:lnTo>
                  <a:lnTo>
                    <a:pt x="79335" y="16"/>
                  </a:lnTo>
                  <a:lnTo>
                    <a:pt x="125638" y="0"/>
                  </a:lnTo>
                  <a:lnTo>
                    <a:pt x="128209" y="1058"/>
                  </a:lnTo>
                  <a:lnTo>
                    <a:pt x="129923" y="2822"/>
                  </a:lnTo>
                  <a:lnTo>
                    <a:pt x="131066" y="5056"/>
                  </a:lnTo>
                  <a:lnTo>
                    <a:pt x="132885" y="6546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663"/>
            <p:cNvSpPr/>
            <p:nvPr>
              <p:custDataLst>
                <p:tags r:id="rId162"/>
              </p:custDataLst>
            </p:nvPr>
          </p:nvSpPr>
          <p:spPr>
            <a:xfrm>
              <a:off x="6591300" y="2609851"/>
              <a:ext cx="95251" cy="151996"/>
            </a:xfrm>
            <a:custGeom>
              <a:avLst/>
              <a:gdLst/>
              <a:ahLst/>
              <a:cxnLst/>
              <a:rect l="0" t="0" r="0" b="0"/>
              <a:pathLst>
                <a:path w="95251" h="151996">
                  <a:moveTo>
                    <a:pt x="28575" y="9524"/>
                  </a:moveTo>
                  <a:lnTo>
                    <a:pt x="28575" y="9524"/>
                  </a:lnTo>
                  <a:lnTo>
                    <a:pt x="38099" y="0"/>
                  </a:lnTo>
                  <a:lnTo>
                    <a:pt x="38100" y="9132"/>
                  </a:lnTo>
                  <a:lnTo>
                    <a:pt x="31555" y="17051"/>
                  </a:lnTo>
                  <a:lnTo>
                    <a:pt x="29458" y="25748"/>
                  </a:lnTo>
                  <a:lnTo>
                    <a:pt x="28968" y="31904"/>
                  </a:lnTo>
                  <a:lnTo>
                    <a:pt x="25927" y="38168"/>
                  </a:lnTo>
                  <a:lnTo>
                    <a:pt x="22106" y="44480"/>
                  </a:lnTo>
                  <a:lnTo>
                    <a:pt x="18897" y="53983"/>
                  </a:lnTo>
                  <a:lnTo>
                    <a:pt x="12772" y="63502"/>
                  </a:lnTo>
                  <a:lnTo>
                    <a:pt x="9430" y="73025"/>
                  </a:lnTo>
                  <a:lnTo>
                    <a:pt x="3264" y="82549"/>
                  </a:lnTo>
                  <a:lnTo>
                    <a:pt x="967" y="92074"/>
                  </a:lnTo>
                  <a:lnTo>
                    <a:pt x="0" y="139523"/>
                  </a:lnTo>
                  <a:lnTo>
                    <a:pt x="0" y="151995"/>
                  </a:lnTo>
                  <a:lnTo>
                    <a:pt x="23680" y="128718"/>
                  </a:lnTo>
                  <a:lnTo>
                    <a:pt x="26399" y="123177"/>
                  </a:lnTo>
                  <a:lnTo>
                    <a:pt x="27125" y="120218"/>
                  </a:lnTo>
                  <a:lnTo>
                    <a:pt x="33203" y="110996"/>
                  </a:lnTo>
                  <a:lnTo>
                    <a:pt x="53001" y="88891"/>
                  </a:lnTo>
                  <a:lnTo>
                    <a:pt x="59153" y="76197"/>
                  </a:lnTo>
                  <a:lnTo>
                    <a:pt x="63332" y="69848"/>
                  </a:lnTo>
                  <a:lnTo>
                    <a:pt x="65190" y="63498"/>
                  </a:lnTo>
                  <a:lnTo>
                    <a:pt x="66743" y="61382"/>
                  </a:lnTo>
                  <a:lnTo>
                    <a:pt x="68837" y="59971"/>
                  </a:lnTo>
                  <a:lnTo>
                    <a:pt x="71292" y="59030"/>
                  </a:lnTo>
                  <a:lnTo>
                    <a:pt x="72927" y="57345"/>
                  </a:lnTo>
                  <a:lnTo>
                    <a:pt x="76971" y="47558"/>
                  </a:lnTo>
                  <a:lnTo>
                    <a:pt x="85321" y="38530"/>
                  </a:lnTo>
                  <a:lnTo>
                    <a:pt x="95250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664"/>
            <p:cNvSpPr/>
            <p:nvPr>
              <p:custDataLst>
                <p:tags r:id="rId163"/>
              </p:custDataLst>
            </p:nvPr>
          </p:nvSpPr>
          <p:spPr>
            <a:xfrm>
              <a:off x="6467606" y="2590803"/>
              <a:ext cx="84268" cy="171448"/>
            </a:xfrm>
            <a:custGeom>
              <a:avLst/>
              <a:gdLst/>
              <a:ahLst/>
              <a:cxnLst/>
              <a:rect l="0" t="0" r="0" b="0"/>
              <a:pathLst>
                <a:path w="84268" h="171448">
                  <a:moveTo>
                    <a:pt x="76069" y="38097"/>
                  </a:moveTo>
                  <a:lnTo>
                    <a:pt x="76069" y="38097"/>
                  </a:lnTo>
                  <a:lnTo>
                    <a:pt x="67869" y="38097"/>
                  </a:lnTo>
                  <a:lnTo>
                    <a:pt x="67427" y="37039"/>
                  </a:lnTo>
                  <a:lnTo>
                    <a:pt x="66545" y="10972"/>
                  </a:lnTo>
                  <a:lnTo>
                    <a:pt x="76035" y="35"/>
                  </a:lnTo>
                  <a:lnTo>
                    <a:pt x="84267" y="0"/>
                  </a:lnTo>
                  <a:lnTo>
                    <a:pt x="77276" y="8198"/>
                  </a:lnTo>
                  <a:lnTo>
                    <a:pt x="75250" y="16865"/>
                  </a:lnTo>
                  <a:lnTo>
                    <a:pt x="69594" y="25691"/>
                  </a:lnTo>
                  <a:lnTo>
                    <a:pt x="50377" y="69168"/>
                  </a:lnTo>
                  <a:lnTo>
                    <a:pt x="22087" y="116685"/>
                  </a:lnTo>
                  <a:lnTo>
                    <a:pt x="13626" y="130057"/>
                  </a:lnTo>
                  <a:lnTo>
                    <a:pt x="7408" y="150179"/>
                  </a:lnTo>
                  <a:lnTo>
                    <a:pt x="3219" y="157761"/>
                  </a:lnTo>
                  <a:lnTo>
                    <a:pt x="0" y="170851"/>
                  </a:lnTo>
                  <a:lnTo>
                    <a:pt x="9394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665"/>
            <p:cNvSpPr/>
            <p:nvPr>
              <p:custDataLst>
                <p:tags r:id="rId164"/>
              </p:custDataLst>
            </p:nvPr>
          </p:nvSpPr>
          <p:spPr>
            <a:xfrm>
              <a:off x="6381800" y="2400304"/>
              <a:ext cx="142790" cy="295272"/>
            </a:xfrm>
            <a:custGeom>
              <a:avLst/>
              <a:gdLst/>
              <a:ahLst/>
              <a:cxnLst/>
              <a:rect l="0" t="0" r="0" b="0"/>
              <a:pathLst>
                <a:path w="142790" h="295272">
                  <a:moveTo>
                    <a:pt x="114250" y="47621"/>
                  </a:moveTo>
                  <a:lnTo>
                    <a:pt x="114250" y="47621"/>
                  </a:lnTo>
                  <a:lnTo>
                    <a:pt x="119306" y="42565"/>
                  </a:lnTo>
                  <a:lnTo>
                    <a:pt x="121788" y="37260"/>
                  </a:lnTo>
                  <a:lnTo>
                    <a:pt x="122450" y="34363"/>
                  </a:lnTo>
                  <a:lnTo>
                    <a:pt x="132340" y="19209"/>
                  </a:lnTo>
                  <a:lnTo>
                    <a:pt x="132873" y="14533"/>
                  </a:lnTo>
                  <a:lnTo>
                    <a:pt x="135932" y="8926"/>
                  </a:lnTo>
                  <a:lnTo>
                    <a:pt x="142789" y="42"/>
                  </a:lnTo>
                  <a:lnTo>
                    <a:pt x="134621" y="0"/>
                  </a:lnTo>
                  <a:lnTo>
                    <a:pt x="134180" y="1057"/>
                  </a:lnTo>
                  <a:lnTo>
                    <a:pt x="133691" y="5054"/>
                  </a:lnTo>
                  <a:lnTo>
                    <a:pt x="130651" y="10358"/>
                  </a:lnTo>
                  <a:lnTo>
                    <a:pt x="126831" y="16243"/>
                  </a:lnTo>
                  <a:lnTo>
                    <a:pt x="123622" y="25506"/>
                  </a:lnTo>
                  <a:lnTo>
                    <a:pt x="101421" y="72259"/>
                  </a:lnTo>
                  <a:lnTo>
                    <a:pt x="82836" y="115032"/>
                  </a:lnTo>
                  <a:lnTo>
                    <a:pt x="61155" y="160960"/>
                  </a:lnTo>
                  <a:lnTo>
                    <a:pt x="39460" y="201358"/>
                  </a:lnTo>
                  <a:lnTo>
                    <a:pt x="16228" y="244031"/>
                  </a:lnTo>
                  <a:lnTo>
                    <a:pt x="2825" y="273341"/>
                  </a:lnTo>
                  <a:lnTo>
                    <a:pt x="0" y="294663"/>
                  </a:lnTo>
                  <a:lnTo>
                    <a:pt x="9475" y="2952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666"/>
            <p:cNvSpPr/>
            <p:nvPr>
              <p:custDataLst>
                <p:tags r:id="rId165"/>
              </p:custDataLst>
            </p:nvPr>
          </p:nvSpPr>
          <p:spPr>
            <a:xfrm>
              <a:off x="6238886" y="2400301"/>
              <a:ext cx="180965" cy="276183"/>
            </a:xfrm>
            <a:custGeom>
              <a:avLst/>
              <a:gdLst/>
              <a:ahLst/>
              <a:cxnLst/>
              <a:rect l="0" t="0" r="0" b="0"/>
              <a:pathLst>
                <a:path w="180965" h="276183">
                  <a:moveTo>
                    <a:pt x="133339" y="19049"/>
                  </a:moveTo>
                  <a:lnTo>
                    <a:pt x="133339" y="19049"/>
                  </a:lnTo>
                  <a:lnTo>
                    <a:pt x="124207" y="9916"/>
                  </a:lnTo>
                  <a:lnTo>
                    <a:pt x="123848" y="1357"/>
                  </a:lnTo>
                  <a:lnTo>
                    <a:pt x="122778" y="905"/>
                  </a:lnTo>
                  <a:lnTo>
                    <a:pt x="114299" y="0"/>
                  </a:lnTo>
                  <a:lnTo>
                    <a:pt x="114292" y="5055"/>
                  </a:lnTo>
                  <a:lnTo>
                    <a:pt x="111469" y="10360"/>
                  </a:lnTo>
                  <a:lnTo>
                    <a:pt x="101032" y="27446"/>
                  </a:lnTo>
                  <a:lnTo>
                    <a:pt x="82132" y="73470"/>
                  </a:lnTo>
                  <a:lnTo>
                    <a:pt x="63453" y="116220"/>
                  </a:lnTo>
                  <a:lnTo>
                    <a:pt x="44436" y="158360"/>
                  </a:lnTo>
                  <a:lnTo>
                    <a:pt x="14630" y="203176"/>
                  </a:lnTo>
                  <a:lnTo>
                    <a:pt x="7702" y="225772"/>
                  </a:lnTo>
                  <a:lnTo>
                    <a:pt x="3417" y="233692"/>
                  </a:lnTo>
                  <a:lnTo>
                    <a:pt x="1005" y="245160"/>
                  </a:lnTo>
                  <a:lnTo>
                    <a:pt x="0" y="274614"/>
                  </a:lnTo>
                  <a:lnTo>
                    <a:pt x="1054" y="275151"/>
                  </a:lnTo>
                  <a:lnTo>
                    <a:pt x="22379" y="276182"/>
                  </a:lnTo>
                  <a:lnTo>
                    <a:pt x="28637" y="273383"/>
                  </a:lnTo>
                  <a:lnTo>
                    <a:pt x="34947" y="269669"/>
                  </a:lnTo>
                  <a:lnTo>
                    <a:pt x="73572" y="253557"/>
                  </a:lnTo>
                  <a:lnTo>
                    <a:pt x="118618" y="223300"/>
                  </a:lnTo>
                  <a:lnTo>
                    <a:pt x="140270" y="217087"/>
                  </a:lnTo>
                  <a:lnTo>
                    <a:pt x="161686" y="202671"/>
                  </a:lnTo>
                  <a:lnTo>
                    <a:pt x="180964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" name="SMARTInkShape-1667"/>
          <p:cNvSpPr/>
          <p:nvPr>
            <p:custDataLst>
              <p:tags r:id="rId2"/>
            </p:custDataLst>
          </p:nvPr>
        </p:nvSpPr>
        <p:spPr>
          <a:xfrm>
            <a:off x="7143750" y="2819400"/>
            <a:ext cx="57151" cy="142876"/>
          </a:xfrm>
          <a:custGeom>
            <a:avLst/>
            <a:gdLst/>
            <a:ahLst/>
            <a:cxnLst/>
            <a:rect l="0" t="0" r="0" b="0"/>
            <a:pathLst>
              <a:path w="57151" h="142876">
                <a:moveTo>
                  <a:pt x="0" y="19050"/>
                </a:moveTo>
                <a:lnTo>
                  <a:pt x="0" y="19050"/>
                </a:lnTo>
                <a:lnTo>
                  <a:pt x="0" y="9917"/>
                </a:lnTo>
                <a:lnTo>
                  <a:pt x="9521" y="3"/>
                </a:lnTo>
                <a:lnTo>
                  <a:pt x="9525" y="0"/>
                </a:lnTo>
                <a:lnTo>
                  <a:pt x="1324" y="0"/>
                </a:lnTo>
                <a:lnTo>
                  <a:pt x="882" y="1058"/>
                </a:lnTo>
                <a:lnTo>
                  <a:pt x="391" y="5056"/>
                </a:lnTo>
                <a:lnTo>
                  <a:pt x="1319" y="6546"/>
                </a:lnTo>
                <a:lnTo>
                  <a:pt x="2996" y="7539"/>
                </a:lnTo>
                <a:lnTo>
                  <a:pt x="5173" y="8201"/>
                </a:lnTo>
                <a:lnTo>
                  <a:pt x="6624" y="9701"/>
                </a:lnTo>
                <a:lnTo>
                  <a:pt x="9143" y="17610"/>
                </a:lnTo>
                <a:lnTo>
                  <a:pt x="9522" y="50838"/>
                </a:lnTo>
                <a:lnTo>
                  <a:pt x="12346" y="57167"/>
                </a:lnTo>
                <a:lnTo>
                  <a:pt x="17725" y="64797"/>
                </a:lnTo>
                <a:lnTo>
                  <a:pt x="19848" y="73908"/>
                </a:lnTo>
                <a:lnTo>
                  <a:pt x="25519" y="82812"/>
                </a:lnTo>
                <a:lnTo>
                  <a:pt x="27971" y="95302"/>
                </a:lnTo>
                <a:lnTo>
                  <a:pt x="28173" y="98459"/>
                </a:lnTo>
                <a:lnTo>
                  <a:pt x="29365" y="100564"/>
                </a:lnTo>
                <a:lnTo>
                  <a:pt x="31219" y="101968"/>
                </a:lnTo>
                <a:lnTo>
                  <a:pt x="33513" y="102904"/>
                </a:lnTo>
                <a:lnTo>
                  <a:pt x="35041" y="104586"/>
                </a:lnTo>
                <a:lnTo>
                  <a:pt x="38890" y="114366"/>
                </a:lnTo>
                <a:lnTo>
                  <a:pt x="47506" y="123697"/>
                </a:lnTo>
                <a:lnTo>
                  <a:pt x="47624" y="133233"/>
                </a:lnTo>
                <a:lnTo>
                  <a:pt x="55826" y="133340"/>
                </a:lnTo>
                <a:lnTo>
                  <a:pt x="56268" y="134401"/>
                </a:lnTo>
                <a:lnTo>
                  <a:pt x="57150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6" name="SMARTInkShape-Group285"/>
          <p:cNvGrpSpPr/>
          <p:nvPr/>
        </p:nvGrpSpPr>
        <p:grpSpPr>
          <a:xfrm>
            <a:off x="6486572" y="3000375"/>
            <a:ext cx="1000079" cy="847726"/>
            <a:chOff x="6486572" y="3000375"/>
            <a:chExt cx="1000079" cy="847726"/>
          </a:xfrm>
        </p:grpSpPr>
        <p:sp>
          <p:nvSpPr>
            <p:cNvPr id="41" name="SMARTInkShape-1668"/>
            <p:cNvSpPr/>
            <p:nvPr>
              <p:custDataLst>
                <p:tags r:id="rId135"/>
              </p:custDataLst>
            </p:nvPr>
          </p:nvSpPr>
          <p:spPr>
            <a:xfrm>
              <a:off x="6724650" y="3705627"/>
              <a:ext cx="76198" cy="142474"/>
            </a:xfrm>
            <a:custGeom>
              <a:avLst/>
              <a:gdLst/>
              <a:ahLst/>
              <a:cxnLst/>
              <a:rect l="0" t="0" r="0" b="0"/>
              <a:pathLst>
                <a:path w="76198" h="142474">
                  <a:moveTo>
                    <a:pt x="66675" y="18648"/>
                  </a:moveTo>
                  <a:lnTo>
                    <a:pt x="66675" y="18648"/>
                  </a:lnTo>
                  <a:lnTo>
                    <a:pt x="66675" y="13591"/>
                  </a:lnTo>
                  <a:lnTo>
                    <a:pt x="67733" y="12102"/>
                  </a:lnTo>
                  <a:lnTo>
                    <a:pt x="69497" y="11109"/>
                  </a:lnTo>
                  <a:lnTo>
                    <a:pt x="74875" y="9516"/>
                  </a:lnTo>
                  <a:lnTo>
                    <a:pt x="75612" y="6475"/>
                  </a:lnTo>
                  <a:lnTo>
                    <a:pt x="76166" y="0"/>
                  </a:lnTo>
                  <a:lnTo>
                    <a:pt x="76197" y="7834"/>
                  </a:lnTo>
                  <a:lnTo>
                    <a:pt x="75140" y="8264"/>
                  </a:lnTo>
                  <a:lnTo>
                    <a:pt x="71143" y="8741"/>
                  </a:lnTo>
                  <a:lnTo>
                    <a:pt x="69653" y="9927"/>
                  </a:lnTo>
                  <a:lnTo>
                    <a:pt x="59310" y="28406"/>
                  </a:lnTo>
                  <a:lnTo>
                    <a:pt x="58590" y="31503"/>
                  </a:lnTo>
                  <a:lnTo>
                    <a:pt x="31340" y="78034"/>
                  </a:lnTo>
                  <a:lnTo>
                    <a:pt x="28746" y="88433"/>
                  </a:lnTo>
                  <a:lnTo>
                    <a:pt x="18457" y="103733"/>
                  </a:lnTo>
                  <a:lnTo>
                    <a:pt x="15479" y="107121"/>
                  </a:lnTo>
                  <a:lnTo>
                    <a:pt x="12171" y="116531"/>
                  </a:lnTo>
                  <a:lnTo>
                    <a:pt x="11288" y="122003"/>
                  </a:lnTo>
                  <a:lnTo>
                    <a:pt x="9642" y="125651"/>
                  </a:lnTo>
                  <a:lnTo>
                    <a:pt x="7487" y="128084"/>
                  </a:lnTo>
                  <a:lnTo>
                    <a:pt x="4991" y="129705"/>
                  </a:lnTo>
                  <a:lnTo>
                    <a:pt x="3328" y="131844"/>
                  </a:lnTo>
                  <a:lnTo>
                    <a:pt x="0" y="1424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669"/>
            <p:cNvSpPr/>
            <p:nvPr>
              <p:custDataLst>
                <p:tags r:id="rId136"/>
              </p:custDataLst>
            </p:nvPr>
          </p:nvSpPr>
          <p:spPr>
            <a:xfrm>
              <a:off x="6486572" y="3800475"/>
              <a:ext cx="152354" cy="38066"/>
            </a:xfrm>
            <a:custGeom>
              <a:avLst/>
              <a:gdLst/>
              <a:ahLst/>
              <a:cxnLst/>
              <a:rect l="0" t="0" r="0" b="0"/>
              <a:pathLst>
                <a:path w="152354" h="38066">
                  <a:moveTo>
                    <a:pt x="38053" y="0"/>
                  </a:moveTo>
                  <a:lnTo>
                    <a:pt x="38053" y="0"/>
                  </a:lnTo>
                  <a:lnTo>
                    <a:pt x="27940" y="5057"/>
                  </a:lnTo>
                  <a:lnTo>
                    <a:pt x="24961" y="7605"/>
                  </a:lnTo>
                  <a:lnTo>
                    <a:pt x="19711" y="15188"/>
                  </a:lnTo>
                  <a:lnTo>
                    <a:pt x="14732" y="17333"/>
                  </a:lnTo>
                  <a:lnTo>
                    <a:pt x="5977" y="18542"/>
                  </a:lnTo>
                  <a:lnTo>
                    <a:pt x="3970" y="19769"/>
                  </a:lnTo>
                  <a:lnTo>
                    <a:pt x="2631" y="21646"/>
                  </a:lnTo>
                  <a:lnTo>
                    <a:pt x="110" y="28170"/>
                  </a:lnTo>
                  <a:lnTo>
                    <a:pt x="0" y="33512"/>
                  </a:lnTo>
                  <a:lnTo>
                    <a:pt x="1042" y="35041"/>
                  </a:lnTo>
                  <a:lnTo>
                    <a:pt x="2796" y="36061"/>
                  </a:lnTo>
                  <a:lnTo>
                    <a:pt x="9656" y="37831"/>
                  </a:lnTo>
                  <a:lnTo>
                    <a:pt x="22620" y="38065"/>
                  </a:lnTo>
                  <a:lnTo>
                    <a:pt x="28724" y="35262"/>
                  </a:lnTo>
                  <a:lnTo>
                    <a:pt x="34966" y="31547"/>
                  </a:lnTo>
                  <a:lnTo>
                    <a:pt x="45487" y="29456"/>
                  </a:lnTo>
                  <a:lnTo>
                    <a:pt x="90884" y="28598"/>
                  </a:lnTo>
                  <a:lnTo>
                    <a:pt x="136073" y="28575"/>
                  </a:lnTo>
                  <a:lnTo>
                    <a:pt x="152353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670"/>
            <p:cNvSpPr/>
            <p:nvPr>
              <p:custDataLst>
                <p:tags r:id="rId137"/>
              </p:custDataLst>
            </p:nvPr>
          </p:nvSpPr>
          <p:spPr>
            <a:xfrm>
              <a:off x="6564064" y="3524253"/>
              <a:ext cx="198687" cy="47623"/>
            </a:xfrm>
            <a:custGeom>
              <a:avLst/>
              <a:gdLst/>
              <a:ahLst/>
              <a:cxnLst/>
              <a:rect l="0" t="0" r="0" b="0"/>
              <a:pathLst>
                <a:path w="198687" h="47623">
                  <a:moveTo>
                    <a:pt x="74861" y="38097"/>
                  </a:moveTo>
                  <a:lnTo>
                    <a:pt x="74861" y="38097"/>
                  </a:lnTo>
                  <a:lnTo>
                    <a:pt x="69805" y="38097"/>
                  </a:lnTo>
                  <a:lnTo>
                    <a:pt x="64500" y="35275"/>
                  </a:lnTo>
                  <a:lnTo>
                    <a:pt x="58615" y="31551"/>
                  </a:lnTo>
                  <a:lnTo>
                    <a:pt x="46212" y="29161"/>
                  </a:lnTo>
                  <a:lnTo>
                    <a:pt x="14534" y="28582"/>
                  </a:lnTo>
                  <a:lnTo>
                    <a:pt x="12418" y="27521"/>
                  </a:lnTo>
                  <a:lnTo>
                    <a:pt x="11008" y="25754"/>
                  </a:lnTo>
                  <a:lnTo>
                    <a:pt x="8351" y="19440"/>
                  </a:lnTo>
                  <a:lnTo>
                    <a:pt x="0" y="19081"/>
                  </a:lnTo>
                  <a:lnTo>
                    <a:pt x="4114" y="19057"/>
                  </a:lnTo>
                  <a:lnTo>
                    <a:pt x="5471" y="17996"/>
                  </a:lnTo>
                  <a:lnTo>
                    <a:pt x="6980" y="13994"/>
                  </a:lnTo>
                  <a:lnTo>
                    <a:pt x="8439" y="12503"/>
                  </a:lnTo>
                  <a:lnTo>
                    <a:pt x="12885" y="10847"/>
                  </a:lnTo>
                  <a:lnTo>
                    <a:pt x="39642" y="6752"/>
                  </a:lnTo>
                  <a:lnTo>
                    <a:pt x="57674" y="1331"/>
                  </a:lnTo>
                  <a:lnTo>
                    <a:pt x="103632" y="49"/>
                  </a:lnTo>
                  <a:lnTo>
                    <a:pt x="147898" y="0"/>
                  </a:lnTo>
                  <a:lnTo>
                    <a:pt x="157768" y="2820"/>
                  </a:lnTo>
                  <a:lnTo>
                    <a:pt x="165684" y="6543"/>
                  </a:lnTo>
                  <a:lnTo>
                    <a:pt x="176090" y="9698"/>
                  </a:lnTo>
                  <a:lnTo>
                    <a:pt x="182646" y="14186"/>
                  </a:lnTo>
                  <a:lnTo>
                    <a:pt x="192287" y="27720"/>
                  </a:lnTo>
                  <a:lnTo>
                    <a:pt x="198686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671"/>
            <p:cNvSpPr/>
            <p:nvPr>
              <p:custDataLst>
                <p:tags r:id="rId138"/>
              </p:custDataLst>
            </p:nvPr>
          </p:nvSpPr>
          <p:spPr>
            <a:xfrm>
              <a:off x="6619876" y="3547768"/>
              <a:ext cx="76200" cy="176508"/>
            </a:xfrm>
            <a:custGeom>
              <a:avLst/>
              <a:gdLst/>
              <a:ahLst/>
              <a:cxnLst/>
              <a:rect l="0" t="0" r="0" b="0"/>
              <a:pathLst>
                <a:path w="76200" h="176508">
                  <a:moveTo>
                    <a:pt x="76199" y="5057"/>
                  </a:moveTo>
                  <a:lnTo>
                    <a:pt x="76199" y="5057"/>
                  </a:lnTo>
                  <a:lnTo>
                    <a:pt x="71143" y="0"/>
                  </a:lnTo>
                  <a:lnTo>
                    <a:pt x="69654" y="627"/>
                  </a:lnTo>
                  <a:lnTo>
                    <a:pt x="66498" y="9507"/>
                  </a:lnTo>
                  <a:lnTo>
                    <a:pt x="64441" y="11198"/>
                  </a:lnTo>
                  <a:lnTo>
                    <a:pt x="58589" y="13914"/>
                  </a:lnTo>
                  <a:lnTo>
                    <a:pt x="57789" y="17107"/>
                  </a:lnTo>
                  <a:lnTo>
                    <a:pt x="57576" y="19440"/>
                  </a:lnTo>
                  <a:lnTo>
                    <a:pt x="56375" y="20996"/>
                  </a:lnTo>
                  <a:lnTo>
                    <a:pt x="52219" y="22724"/>
                  </a:lnTo>
                  <a:lnTo>
                    <a:pt x="50687" y="24243"/>
                  </a:lnTo>
                  <a:lnTo>
                    <a:pt x="45407" y="34286"/>
                  </a:lnTo>
                  <a:lnTo>
                    <a:pt x="41348" y="40273"/>
                  </a:lnTo>
                  <a:lnTo>
                    <a:pt x="26397" y="83496"/>
                  </a:lnTo>
                  <a:lnTo>
                    <a:pt x="18404" y="98148"/>
                  </a:lnTo>
                  <a:lnTo>
                    <a:pt x="15444" y="102043"/>
                  </a:lnTo>
                  <a:lnTo>
                    <a:pt x="12156" y="112014"/>
                  </a:lnTo>
                  <a:lnTo>
                    <a:pt x="9635" y="122444"/>
                  </a:lnTo>
                  <a:lnTo>
                    <a:pt x="2216" y="137762"/>
                  </a:lnTo>
                  <a:lnTo>
                    <a:pt x="0" y="176066"/>
                  </a:lnTo>
                  <a:lnTo>
                    <a:pt x="9524" y="1765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672"/>
            <p:cNvSpPr/>
            <p:nvPr>
              <p:custDataLst>
                <p:tags r:id="rId139"/>
              </p:custDataLst>
            </p:nvPr>
          </p:nvSpPr>
          <p:spPr>
            <a:xfrm>
              <a:off x="6886575" y="3419475"/>
              <a:ext cx="66676" cy="85726"/>
            </a:xfrm>
            <a:custGeom>
              <a:avLst/>
              <a:gdLst/>
              <a:ahLst/>
              <a:cxnLst/>
              <a:rect l="0" t="0" r="0" b="0"/>
              <a:pathLst>
                <a:path w="66676" h="85726">
                  <a:moveTo>
                    <a:pt x="66675" y="0"/>
                  </a:moveTo>
                  <a:lnTo>
                    <a:pt x="66675" y="0"/>
                  </a:lnTo>
                  <a:lnTo>
                    <a:pt x="48133" y="0"/>
                  </a:lnTo>
                  <a:lnTo>
                    <a:pt x="47775" y="5057"/>
                  </a:lnTo>
                  <a:lnTo>
                    <a:pt x="46667" y="6546"/>
                  </a:lnTo>
                  <a:lnTo>
                    <a:pt x="42613" y="8201"/>
                  </a:lnTo>
                  <a:lnTo>
                    <a:pt x="41108" y="9701"/>
                  </a:lnTo>
                  <a:lnTo>
                    <a:pt x="35871" y="19712"/>
                  </a:lnTo>
                  <a:lnTo>
                    <a:pt x="31817" y="25694"/>
                  </a:lnTo>
                  <a:lnTo>
                    <a:pt x="28477" y="35012"/>
                  </a:lnTo>
                  <a:lnTo>
                    <a:pt x="22313" y="44476"/>
                  </a:lnTo>
                  <a:lnTo>
                    <a:pt x="18958" y="53982"/>
                  </a:lnTo>
                  <a:lnTo>
                    <a:pt x="12790" y="63502"/>
                  </a:lnTo>
                  <a:lnTo>
                    <a:pt x="9955" y="74319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673"/>
            <p:cNvSpPr/>
            <p:nvPr>
              <p:custDataLst>
                <p:tags r:id="rId140"/>
              </p:custDataLst>
            </p:nvPr>
          </p:nvSpPr>
          <p:spPr>
            <a:xfrm>
              <a:off x="6829829" y="3400425"/>
              <a:ext cx="56744" cy="76201"/>
            </a:xfrm>
            <a:custGeom>
              <a:avLst/>
              <a:gdLst/>
              <a:ahLst/>
              <a:cxnLst/>
              <a:rect l="0" t="0" r="0" b="0"/>
              <a:pathLst>
                <a:path w="56744" h="76201">
                  <a:moveTo>
                    <a:pt x="47221" y="9525"/>
                  </a:moveTo>
                  <a:lnTo>
                    <a:pt x="47221" y="9525"/>
                  </a:lnTo>
                  <a:lnTo>
                    <a:pt x="47221" y="1324"/>
                  </a:lnTo>
                  <a:lnTo>
                    <a:pt x="48279" y="883"/>
                  </a:lnTo>
                  <a:lnTo>
                    <a:pt x="56743" y="0"/>
                  </a:lnTo>
                  <a:lnTo>
                    <a:pt x="51689" y="0"/>
                  </a:lnTo>
                  <a:lnTo>
                    <a:pt x="50199" y="1058"/>
                  </a:lnTo>
                  <a:lnTo>
                    <a:pt x="49206" y="2822"/>
                  </a:lnTo>
                  <a:lnTo>
                    <a:pt x="47612" y="8201"/>
                  </a:lnTo>
                  <a:lnTo>
                    <a:pt x="40752" y="16868"/>
                  </a:lnTo>
                  <a:lnTo>
                    <a:pt x="39055" y="22666"/>
                  </a:lnTo>
                  <a:lnTo>
                    <a:pt x="37543" y="24636"/>
                  </a:lnTo>
                  <a:lnTo>
                    <a:pt x="33042" y="26824"/>
                  </a:lnTo>
                  <a:lnTo>
                    <a:pt x="31418" y="28466"/>
                  </a:lnTo>
                  <a:lnTo>
                    <a:pt x="20822" y="47804"/>
                  </a:lnTo>
                  <a:lnTo>
                    <a:pt x="20097" y="50920"/>
                  </a:lnTo>
                  <a:lnTo>
                    <a:pt x="18555" y="52996"/>
                  </a:lnTo>
                  <a:lnTo>
                    <a:pt x="16469" y="54381"/>
                  </a:lnTo>
                  <a:lnTo>
                    <a:pt x="14020" y="55304"/>
                  </a:lnTo>
                  <a:lnTo>
                    <a:pt x="12387" y="56978"/>
                  </a:lnTo>
                  <a:lnTo>
                    <a:pt x="8350" y="66742"/>
                  </a:lnTo>
                  <a:lnTo>
                    <a:pt x="0" y="75769"/>
                  </a:lnTo>
                  <a:lnTo>
                    <a:pt x="9121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674"/>
            <p:cNvSpPr/>
            <p:nvPr>
              <p:custDataLst>
                <p:tags r:id="rId141"/>
              </p:custDataLst>
            </p:nvPr>
          </p:nvSpPr>
          <p:spPr>
            <a:xfrm>
              <a:off x="7467601" y="3200516"/>
              <a:ext cx="19050" cy="133235"/>
            </a:xfrm>
            <a:custGeom>
              <a:avLst/>
              <a:gdLst/>
              <a:ahLst/>
              <a:cxnLst/>
              <a:rect l="0" t="0" r="0" b="0"/>
              <a:pathLst>
                <a:path w="19050" h="133235">
                  <a:moveTo>
                    <a:pt x="9524" y="18934"/>
                  </a:moveTo>
                  <a:lnTo>
                    <a:pt x="9524" y="18934"/>
                  </a:lnTo>
                  <a:lnTo>
                    <a:pt x="9524" y="9801"/>
                  </a:lnTo>
                  <a:lnTo>
                    <a:pt x="17725" y="9444"/>
                  </a:lnTo>
                  <a:lnTo>
                    <a:pt x="18167" y="8374"/>
                  </a:lnTo>
                  <a:lnTo>
                    <a:pt x="19039" y="0"/>
                  </a:lnTo>
                  <a:lnTo>
                    <a:pt x="19049" y="9020"/>
                  </a:lnTo>
                  <a:lnTo>
                    <a:pt x="10848" y="17576"/>
                  </a:lnTo>
                  <a:lnTo>
                    <a:pt x="9915" y="23589"/>
                  </a:lnTo>
                  <a:lnTo>
                    <a:pt x="9534" y="50722"/>
                  </a:lnTo>
                  <a:lnTo>
                    <a:pt x="6706" y="57051"/>
                  </a:lnTo>
                  <a:lnTo>
                    <a:pt x="2980" y="63391"/>
                  </a:lnTo>
                  <a:lnTo>
                    <a:pt x="588" y="76086"/>
                  </a:lnTo>
                  <a:lnTo>
                    <a:pt x="0" y="112337"/>
                  </a:lnTo>
                  <a:lnTo>
                    <a:pt x="8200" y="122223"/>
                  </a:lnTo>
                  <a:lnTo>
                    <a:pt x="9524" y="1332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675"/>
            <p:cNvSpPr/>
            <p:nvPr>
              <p:custDataLst>
                <p:tags r:id="rId142"/>
              </p:custDataLst>
            </p:nvPr>
          </p:nvSpPr>
          <p:spPr>
            <a:xfrm>
              <a:off x="7315200" y="3048000"/>
              <a:ext cx="132909" cy="190501"/>
            </a:xfrm>
            <a:custGeom>
              <a:avLst/>
              <a:gdLst/>
              <a:ahLst/>
              <a:cxnLst/>
              <a:rect l="0" t="0" r="0" b="0"/>
              <a:pathLst>
                <a:path w="132909" h="190501">
                  <a:moveTo>
                    <a:pt x="19050" y="57150"/>
                  </a:moveTo>
                  <a:lnTo>
                    <a:pt x="19050" y="57150"/>
                  </a:lnTo>
                  <a:lnTo>
                    <a:pt x="19050" y="42961"/>
                  </a:lnTo>
                  <a:lnTo>
                    <a:pt x="16228" y="37439"/>
                  </a:lnTo>
                  <a:lnTo>
                    <a:pt x="12503" y="31456"/>
                  </a:lnTo>
                  <a:lnTo>
                    <a:pt x="9916" y="20892"/>
                  </a:lnTo>
                  <a:lnTo>
                    <a:pt x="119" y="9655"/>
                  </a:lnTo>
                  <a:lnTo>
                    <a:pt x="0" y="35"/>
                  </a:lnTo>
                  <a:lnTo>
                    <a:pt x="47216" y="0"/>
                  </a:lnTo>
                  <a:lnTo>
                    <a:pt x="94659" y="0"/>
                  </a:lnTo>
                  <a:lnTo>
                    <a:pt x="98030" y="0"/>
                  </a:lnTo>
                  <a:lnTo>
                    <a:pt x="104601" y="2822"/>
                  </a:lnTo>
                  <a:lnTo>
                    <a:pt x="111048" y="6546"/>
                  </a:lnTo>
                  <a:lnTo>
                    <a:pt x="117440" y="8201"/>
                  </a:lnTo>
                  <a:lnTo>
                    <a:pt x="119569" y="9701"/>
                  </a:lnTo>
                  <a:lnTo>
                    <a:pt x="120988" y="11758"/>
                  </a:lnTo>
                  <a:lnTo>
                    <a:pt x="121934" y="14189"/>
                  </a:lnTo>
                  <a:lnTo>
                    <a:pt x="123623" y="15809"/>
                  </a:lnTo>
                  <a:lnTo>
                    <a:pt x="128322" y="17610"/>
                  </a:lnTo>
                  <a:lnTo>
                    <a:pt x="129997" y="19148"/>
                  </a:lnTo>
                  <a:lnTo>
                    <a:pt x="132908" y="27125"/>
                  </a:lnTo>
                  <a:lnTo>
                    <a:pt x="125753" y="38746"/>
                  </a:lnTo>
                  <a:lnTo>
                    <a:pt x="125109" y="41705"/>
                  </a:lnTo>
                  <a:lnTo>
                    <a:pt x="123623" y="43679"/>
                  </a:lnTo>
                  <a:lnTo>
                    <a:pt x="117533" y="47514"/>
                  </a:lnTo>
                  <a:lnTo>
                    <a:pt x="112116" y="57755"/>
                  </a:lnTo>
                  <a:lnTo>
                    <a:pt x="82512" y="88911"/>
                  </a:lnTo>
                  <a:lnTo>
                    <a:pt x="76182" y="92433"/>
                  </a:lnTo>
                  <a:lnTo>
                    <a:pt x="69843" y="95056"/>
                  </a:lnTo>
                  <a:lnTo>
                    <a:pt x="47625" y="111653"/>
                  </a:lnTo>
                  <a:lnTo>
                    <a:pt x="41275" y="114181"/>
                  </a:lnTo>
                  <a:lnTo>
                    <a:pt x="31750" y="120497"/>
                  </a:lnTo>
                  <a:lnTo>
                    <a:pt x="22225" y="123898"/>
                  </a:lnTo>
                  <a:lnTo>
                    <a:pt x="1489" y="141423"/>
                  </a:lnTo>
                  <a:lnTo>
                    <a:pt x="38" y="151970"/>
                  </a:lnTo>
                  <a:lnTo>
                    <a:pt x="4" y="160563"/>
                  </a:lnTo>
                  <a:lnTo>
                    <a:pt x="1060" y="161017"/>
                  </a:lnTo>
                  <a:lnTo>
                    <a:pt x="5057" y="161521"/>
                  </a:lnTo>
                  <a:lnTo>
                    <a:pt x="6547" y="162715"/>
                  </a:lnTo>
                  <a:lnTo>
                    <a:pt x="8201" y="166862"/>
                  </a:lnTo>
                  <a:lnTo>
                    <a:pt x="9701" y="168391"/>
                  </a:lnTo>
                  <a:lnTo>
                    <a:pt x="19148" y="172240"/>
                  </a:lnTo>
                  <a:lnTo>
                    <a:pt x="26370" y="177917"/>
                  </a:lnTo>
                  <a:lnTo>
                    <a:pt x="35213" y="180069"/>
                  </a:lnTo>
                  <a:lnTo>
                    <a:pt x="45781" y="180856"/>
                  </a:lnTo>
                  <a:lnTo>
                    <a:pt x="54866" y="187498"/>
                  </a:lnTo>
                  <a:lnTo>
                    <a:pt x="63764" y="189611"/>
                  </a:lnTo>
                  <a:lnTo>
                    <a:pt x="857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676"/>
            <p:cNvSpPr/>
            <p:nvPr>
              <p:custDataLst>
                <p:tags r:id="rId143"/>
              </p:custDataLst>
            </p:nvPr>
          </p:nvSpPr>
          <p:spPr>
            <a:xfrm>
              <a:off x="7267579" y="3038475"/>
              <a:ext cx="85722" cy="219037"/>
            </a:xfrm>
            <a:custGeom>
              <a:avLst/>
              <a:gdLst/>
              <a:ahLst/>
              <a:cxnLst/>
              <a:rect l="0" t="0" r="0" b="0"/>
              <a:pathLst>
                <a:path w="85722" h="219037">
                  <a:moveTo>
                    <a:pt x="66671" y="28575"/>
                  </a:moveTo>
                  <a:lnTo>
                    <a:pt x="66671" y="28575"/>
                  </a:lnTo>
                  <a:lnTo>
                    <a:pt x="66671" y="20374"/>
                  </a:lnTo>
                  <a:lnTo>
                    <a:pt x="67729" y="19933"/>
                  </a:lnTo>
                  <a:lnTo>
                    <a:pt x="71727" y="19442"/>
                  </a:lnTo>
                  <a:lnTo>
                    <a:pt x="73218" y="18253"/>
                  </a:lnTo>
                  <a:lnTo>
                    <a:pt x="76186" y="9560"/>
                  </a:lnTo>
                  <a:lnTo>
                    <a:pt x="85721" y="0"/>
                  </a:lnTo>
                  <a:lnTo>
                    <a:pt x="85721" y="14189"/>
                  </a:lnTo>
                  <a:lnTo>
                    <a:pt x="82899" y="19711"/>
                  </a:lnTo>
                  <a:lnTo>
                    <a:pt x="79174" y="25694"/>
                  </a:lnTo>
                  <a:lnTo>
                    <a:pt x="76784" y="38158"/>
                  </a:lnTo>
                  <a:lnTo>
                    <a:pt x="76587" y="41314"/>
                  </a:lnTo>
                  <a:lnTo>
                    <a:pt x="73548" y="47642"/>
                  </a:lnTo>
                  <a:lnTo>
                    <a:pt x="71256" y="50811"/>
                  </a:lnTo>
                  <a:lnTo>
                    <a:pt x="56489" y="92676"/>
                  </a:lnTo>
                  <a:lnTo>
                    <a:pt x="44317" y="112498"/>
                  </a:lnTo>
                  <a:lnTo>
                    <a:pt x="25000" y="160109"/>
                  </a:lnTo>
                  <a:lnTo>
                    <a:pt x="17008" y="180318"/>
                  </a:lnTo>
                  <a:lnTo>
                    <a:pt x="12849" y="187033"/>
                  </a:lnTo>
                  <a:lnTo>
                    <a:pt x="9448" y="196763"/>
                  </a:lnTo>
                  <a:lnTo>
                    <a:pt x="1450" y="207657"/>
                  </a:lnTo>
                  <a:lnTo>
                    <a:pt x="0" y="219036"/>
                  </a:lnTo>
                  <a:lnTo>
                    <a:pt x="1904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677"/>
            <p:cNvSpPr/>
            <p:nvPr>
              <p:custDataLst>
                <p:tags r:id="rId144"/>
              </p:custDataLst>
            </p:nvPr>
          </p:nvSpPr>
          <p:spPr>
            <a:xfrm>
              <a:off x="7172325" y="31623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678"/>
            <p:cNvSpPr/>
            <p:nvPr>
              <p:custDataLst>
                <p:tags r:id="rId145"/>
              </p:custDataLst>
            </p:nvPr>
          </p:nvSpPr>
          <p:spPr>
            <a:xfrm>
              <a:off x="7048500" y="3190875"/>
              <a:ext cx="85726" cy="114301"/>
            </a:xfrm>
            <a:custGeom>
              <a:avLst/>
              <a:gdLst/>
              <a:ahLst/>
              <a:cxnLst/>
              <a:rect l="0" t="0" r="0" b="0"/>
              <a:pathLst>
                <a:path w="85726" h="114301">
                  <a:moveTo>
                    <a:pt x="85725" y="9525"/>
                  </a:moveTo>
                  <a:lnTo>
                    <a:pt x="85725" y="9525"/>
                  </a:lnTo>
                  <a:lnTo>
                    <a:pt x="85725" y="0"/>
                  </a:lnTo>
                  <a:lnTo>
                    <a:pt x="85725" y="9515"/>
                  </a:lnTo>
                  <a:lnTo>
                    <a:pt x="51570" y="44738"/>
                  </a:lnTo>
                  <a:lnTo>
                    <a:pt x="49378" y="50928"/>
                  </a:lnTo>
                  <a:lnTo>
                    <a:pt x="47736" y="53002"/>
                  </a:lnTo>
                  <a:lnTo>
                    <a:pt x="34521" y="61660"/>
                  </a:lnTo>
                  <a:lnTo>
                    <a:pt x="31217" y="67268"/>
                  </a:lnTo>
                  <a:lnTo>
                    <a:pt x="30337" y="70245"/>
                  </a:lnTo>
                  <a:lnTo>
                    <a:pt x="28690" y="72230"/>
                  </a:lnTo>
                  <a:lnTo>
                    <a:pt x="15472" y="80734"/>
                  </a:lnTo>
                  <a:lnTo>
                    <a:pt x="12168" y="86329"/>
                  </a:lnTo>
                  <a:lnTo>
                    <a:pt x="10047" y="93488"/>
                  </a:lnTo>
                  <a:lnTo>
                    <a:pt x="405" y="104337"/>
                  </a:lnTo>
                  <a:lnTo>
                    <a:pt x="0" y="114300"/>
                  </a:lnTo>
                  <a:lnTo>
                    <a:pt x="8200" y="114300"/>
                  </a:lnTo>
                  <a:lnTo>
                    <a:pt x="8642" y="113242"/>
                  </a:lnTo>
                  <a:lnTo>
                    <a:pt x="9409" y="106099"/>
                  </a:lnTo>
                  <a:lnTo>
                    <a:pt x="12296" y="105364"/>
                  </a:lnTo>
                  <a:lnTo>
                    <a:pt x="190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679"/>
            <p:cNvSpPr/>
            <p:nvPr>
              <p:custDataLst>
                <p:tags r:id="rId146"/>
              </p:custDataLst>
            </p:nvPr>
          </p:nvSpPr>
          <p:spPr>
            <a:xfrm>
              <a:off x="7019925" y="3190875"/>
              <a:ext cx="38101" cy="85726"/>
            </a:xfrm>
            <a:custGeom>
              <a:avLst/>
              <a:gdLst/>
              <a:ahLst/>
              <a:cxnLst/>
              <a:rect l="0" t="0" r="0" b="0"/>
              <a:pathLst>
                <a:path w="38101" h="85726">
                  <a:moveTo>
                    <a:pt x="0" y="28575"/>
                  </a:moveTo>
                  <a:lnTo>
                    <a:pt x="0" y="28575"/>
                  </a:lnTo>
                  <a:lnTo>
                    <a:pt x="0" y="10965"/>
                  </a:lnTo>
                  <a:lnTo>
                    <a:pt x="9517" y="7"/>
                  </a:ln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80" y="9701"/>
                  </a:lnTo>
                  <a:lnTo>
                    <a:pt x="393" y="17610"/>
                  </a:lnTo>
                  <a:lnTo>
                    <a:pt x="1" y="45871"/>
                  </a:lnTo>
                  <a:lnTo>
                    <a:pt x="8200" y="55672"/>
                  </a:lnTo>
                  <a:lnTo>
                    <a:pt x="9132" y="61769"/>
                  </a:lnTo>
                  <a:lnTo>
                    <a:pt x="10321" y="63404"/>
                  </a:lnTo>
                  <a:lnTo>
                    <a:pt x="12173" y="64494"/>
                  </a:lnTo>
                  <a:lnTo>
                    <a:pt x="14465" y="65221"/>
                  </a:lnTo>
                  <a:lnTo>
                    <a:pt x="15994" y="66764"/>
                  </a:lnTo>
                  <a:lnTo>
                    <a:pt x="17691" y="71301"/>
                  </a:lnTo>
                  <a:lnTo>
                    <a:pt x="19203" y="72934"/>
                  </a:lnTo>
                  <a:lnTo>
                    <a:pt x="23704" y="74749"/>
                  </a:lnTo>
                  <a:lnTo>
                    <a:pt x="25328" y="76290"/>
                  </a:lnTo>
                  <a:lnTo>
                    <a:pt x="28147" y="84274"/>
                  </a:lnTo>
                  <a:lnTo>
                    <a:pt x="31207" y="85080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680"/>
            <p:cNvSpPr/>
            <p:nvPr>
              <p:custDataLst>
                <p:tags r:id="rId147"/>
              </p:custDataLst>
            </p:nvPr>
          </p:nvSpPr>
          <p:spPr>
            <a:xfrm>
              <a:off x="6819901" y="3257550"/>
              <a:ext cx="123825" cy="9526"/>
            </a:xfrm>
            <a:custGeom>
              <a:avLst/>
              <a:gdLst/>
              <a:ahLst/>
              <a:cxnLst/>
              <a:rect l="0" t="0" r="0" b="0"/>
              <a:pathLst>
                <a:path w="123825" h="9526">
                  <a:moveTo>
                    <a:pt x="28574" y="0"/>
                  </a:moveTo>
                  <a:lnTo>
                    <a:pt x="28574" y="0"/>
                  </a:lnTo>
                  <a:lnTo>
                    <a:pt x="23518" y="0"/>
                  </a:lnTo>
                  <a:lnTo>
                    <a:pt x="22029" y="1058"/>
                  </a:lnTo>
                  <a:lnTo>
                    <a:pt x="21036" y="2822"/>
                  </a:lnTo>
                  <a:lnTo>
                    <a:pt x="20374" y="5057"/>
                  </a:lnTo>
                  <a:lnTo>
                    <a:pt x="18873" y="6546"/>
                  </a:lnTo>
                  <a:lnTo>
                    <a:pt x="9650" y="9491"/>
                  </a:lnTo>
                  <a:lnTo>
                    <a:pt x="0" y="9525"/>
                  </a:lnTo>
                  <a:lnTo>
                    <a:pt x="46397" y="9525"/>
                  </a:lnTo>
                  <a:lnTo>
                    <a:pt x="92003" y="9525"/>
                  </a:lnTo>
                  <a:lnTo>
                    <a:pt x="12382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681"/>
            <p:cNvSpPr/>
            <p:nvPr>
              <p:custDataLst>
                <p:tags r:id="rId148"/>
              </p:custDataLst>
            </p:nvPr>
          </p:nvSpPr>
          <p:spPr>
            <a:xfrm>
              <a:off x="6886575" y="300037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19050" y="19050"/>
                  </a:moveTo>
                  <a:lnTo>
                    <a:pt x="19050" y="19050"/>
                  </a:lnTo>
                  <a:lnTo>
                    <a:pt x="10850" y="10849"/>
                  </a:lnTo>
                  <a:lnTo>
                    <a:pt x="11" y="9526"/>
                  </a:lnTo>
                  <a:lnTo>
                    <a:pt x="0" y="9525"/>
                  </a:lnTo>
                  <a:lnTo>
                    <a:pt x="0" y="392"/>
                  </a:lnTo>
                  <a:lnTo>
                    <a:pt x="45697" y="0"/>
                  </a:lnTo>
                  <a:lnTo>
                    <a:pt x="79497" y="1058"/>
                  </a:lnTo>
                  <a:lnTo>
                    <a:pt x="97469" y="7539"/>
                  </a:lnTo>
                  <a:lnTo>
                    <a:pt x="129891" y="10506"/>
                  </a:lnTo>
                  <a:lnTo>
                    <a:pt x="142818" y="19871"/>
                  </a:lnTo>
                  <a:lnTo>
                    <a:pt x="149200" y="24706"/>
                  </a:lnTo>
                  <a:lnTo>
                    <a:pt x="1619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682"/>
            <p:cNvSpPr/>
            <p:nvPr>
              <p:custDataLst>
                <p:tags r:id="rId149"/>
              </p:custDataLst>
            </p:nvPr>
          </p:nvSpPr>
          <p:spPr>
            <a:xfrm>
              <a:off x="6928797" y="3038475"/>
              <a:ext cx="70754" cy="142837"/>
            </a:xfrm>
            <a:custGeom>
              <a:avLst/>
              <a:gdLst/>
              <a:ahLst/>
              <a:cxnLst/>
              <a:rect l="0" t="0" r="0" b="0"/>
              <a:pathLst>
                <a:path w="70754" h="142837">
                  <a:moveTo>
                    <a:pt x="43503" y="19050"/>
                  </a:moveTo>
                  <a:lnTo>
                    <a:pt x="43503" y="19050"/>
                  </a:lnTo>
                  <a:lnTo>
                    <a:pt x="51703" y="19050"/>
                  </a:lnTo>
                  <a:lnTo>
                    <a:pt x="52145" y="17992"/>
                  </a:lnTo>
                  <a:lnTo>
                    <a:pt x="52994" y="9917"/>
                  </a:lnTo>
                  <a:lnTo>
                    <a:pt x="58074" y="9641"/>
                  </a:lnTo>
                  <a:lnTo>
                    <a:pt x="59567" y="8544"/>
                  </a:lnTo>
                  <a:lnTo>
                    <a:pt x="62475" y="264"/>
                  </a:lnTo>
                  <a:lnTo>
                    <a:pt x="62553" y="1"/>
                  </a:lnTo>
                  <a:lnTo>
                    <a:pt x="70753" y="0"/>
                  </a:lnTo>
                  <a:lnTo>
                    <a:pt x="63761" y="0"/>
                  </a:lnTo>
                  <a:lnTo>
                    <a:pt x="63089" y="2822"/>
                  </a:lnTo>
                  <a:lnTo>
                    <a:pt x="62585" y="14189"/>
                  </a:lnTo>
                  <a:lnTo>
                    <a:pt x="59745" y="19711"/>
                  </a:lnTo>
                  <a:lnTo>
                    <a:pt x="56014" y="25694"/>
                  </a:lnTo>
                  <a:lnTo>
                    <a:pt x="52854" y="35012"/>
                  </a:lnTo>
                  <a:lnTo>
                    <a:pt x="46744" y="44476"/>
                  </a:lnTo>
                  <a:lnTo>
                    <a:pt x="43405" y="53983"/>
                  </a:lnTo>
                  <a:lnTo>
                    <a:pt x="27083" y="76201"/>
                  </a:lnTo>
                  <a:lnTo>
                    <a:pt x="24564" y="82550"/>
                  </a:lnTo>
                  <a:lnTo>
                    <a:pt x="18253" y="92075"/>
                  </a:lnTo>
                  <a:lnTo>
                    <a:pt x="14854" y="101600"/>
                  </a:lnTo>
                  <a:lnTo>
                    <a:pt x="8673" y="111125"/>
                  </a:lnTo>
                  <a:lnTo>
                    <a:pt x="6372" y="120650"/>
                  </a:lnTo>
                  <a:lnTo>
                    <a:pt x="5834" y="127000"/>
                  </a:lnTo>
                  <a:lnTo>
                    <a:pt x="4632" y="129117"/>
                  </a:lnTo>
                  <a:lnTo>
                    <a:pt x="2771" y="130528"/>
                  </a:lnTo>
                  <a:lnTo>
                    <a:pt x="474" y="131469"/>
                  </a:lnTo>
                  <a:lnTo>
                    <a:pt x="0" y="133154"/>
                  </a:lnTo>
                  <a:lnTo>
                    <a:pt x="743" y="135336"/>
                  </a:lnTo>
                  <a:lnTo>
                    <a:pt x="5379" y="142836"/>
                  </a:lnTo>
                  <a:lnTo>
                    <a:pt x="1492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286"/>
          <p:cNvGrpSpPr/>
          <p:nvPr/>
        </p:nvGrpSpPr>
        <p:grpSpPr>
          <a:xfrm>
            <a:off x="8258175" y="2466986"/>
            <a:ext cx="514348" cy="276215"/>
            <a:chOff x="8258175" y="2466986"/>
            <a:chExt cx="514348" cy="276215"/>
          </a:xfrm>
        </p:grpSpPr>
        <p:sp>
          <p:nvSpPr>
            <p:cNvPr id="57" name="SMARTInkShape-1683"/>
            <p:cNvSpPr/>
            <p:nvPr>
              <p:custDataLst>
                <p:tags r:id="rId131"/>
              </p:custDataLst>
            </p:nvPr>
          </p:nvSpPr>
          <p:spPr>
            <a:xfrm>
              <a:off x="8620125" y="2486025"/>
              <a:ext cx="152398" cy="257176"/>
            </a:xfrm>
            <a:custGeom>
              <a:avLst/>
              <a:gdLst/>
              <a:ahLst/>
              <a:cxnLst/>
              <a:rect l="0" t="0" r="0" b="0"/>
              <a:pathLst>
                <a:path w="152398" h="257176">
                  <a:moveTo>
                    <a:pt x="142875" y="19050"/>
                  </a:moveTo>
                  <a:lnTo>
                    <a:pt x="142875" y="19050"/>
                  </a:lnTo>
                  <a:lnTo>
                    <a:pt x="142875" y="427"/>
                  </a:lnTo>
                  <a:lnTo>
                    <a:pt x="152397" y="0"/>
                  </a:lnTo>
                  <a:lnTo>
                    <a:pt x="147342" y="5056"/>
                  </a:lnTo>
                  <a:lnTo>
                    <a:pt x="144862" y="10361"/>
                  </a:lnTo>
                  <a:lnTo>
                    <a:pt x="144198" y="13258"/>
                  </a:lnTo>
                  <a:lnTo>
                    <a:pt x="138209" y="22390"/>
                  </a:lnTo>
                  <a:lnTo>
                    <a:pt x="101936" y="68911"/>
                  </a:lnTo>
                  <a:lnTo>
                    <a:pt x="63565" y="116504"/>
                  </a:lnTo>
                  <a:lnTo>
                    <a:pt x="28632" y="164087"/>
                  </a:lnTo>
                  <a:lnTo>
                    <a:pt x="21889" y="178794"/>
                  </a:lnTo>
                  <a:lnTo>
                    <a:pt x="19254" y="186355"/>
                  </a:lnTo>
                  <a:lnTo>
                    <a:pt x="12878" y="196563"/>
                  </a:lnTo>
                  <a:lnTo>
                    <a:pt x="9461" y="206290"/>
                  </a:lnTo>
                  <a:lnTo>
                    <a:pt x="1456" y="217182"/>
                  </a:lnTo>
                  <a:lnTo>
                    <a:pt x="128" y="227110"/>
                  </a:lnTo>
                  <a:lnTo>
                    <a:pt x="0" y="257175"/>
                  </a:lnTo>
                  <a:lnTo>
                    <a:pt x="9524" y="247651"/>
                  </a:lnTo>
                  <a:lnTo>
                    <a:pt x="9525" y="247650"/>
                  </a:lnTo>
                  <a:lnTo>
                    <a:pt x="17727" y="239449"/>
                  </a:lnTo>
                  <a:lnTo>
                    <a:pt x="17110" y="239008"/>
                  </a:lnTo>
                  <a:lnTo>
                    <a:pt x="10733" y="238241"/>
                  </a:lnTo>
                  <a:lnTo>
                    <a:pt x="10061" y="235355"/>
                  </a:lnTo>
                  <a:lnTo>
                    <a:pt x="9883" y="233103"/>
                  </a:lnTo>
                  <a:lnTo>
                    <a:pt x="12506" y="227779"/>
                  </a:lnTo>
                  <a:lnTo>
                    <a:pt x="1905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684"/>
            <p:cNvSpPr/>
            <p:nvPr>
              <p:custDataLst>
                <p:tags r:id="rId132"/>
              </p:custDataLst>
            </p:nvPr>
          </p:nvSpPr>
          <p:spPr>
            <a:xfrm>
              <a:off x="8458252" y="2466986"/>
              <a:ext cx="190449" cy="209099"/>
            </a:xfrm>
            <a:custGeom>
              <a:avLst/>
              <a:gdLst/>
              <a:ahLst/>
              <a:cxnLst/>
              <a:rect l="0" t="0" r="0" b="0"/>
              <a:pathLst>
                <a:path w="190449" h="209099">
                  <a:moveTo>
                    <a:pt x="104723" y="28564"/>
                  </a:moveTo>
                  <a:lnTo>
                    <a:pt x="104723" y="28564"/>
                  </a:lnTo>
                  <a:lnTo>
                    <a:pt x="104723" y="14375"/>
                  </a:lnTo>
                  <a:lnTo>
                    <a:pt x="105781" y="12755"/>
                  </a:lnTo>
                  <a:lnTo>
                    <a:pt x="107546" y="11674"/>
                  </a:lnTo>
                  <a:lnTo>
                    <a:pt x="109779" y="10954"/>
                  </a:lnTo>
                  <a:lnTo>
                    <a:pt x="111269" y="9416"/>
                  </a:lnTo>
                  <a:lnTo>
                    <a:pt x="114243" y="6"/>
                  </a:lnTo>
                  <a:lnTo>
                    <a:pt x="114244" y="0"/>
                  </a:lnTo>
                  <a:lnTo>
                    <a:pt x="114248" y="13248"/>
                  </a:lnTo>
                  <a:lnTo>
                    <a:pt x="109192" y="27436"/>
                  </a:lnTo>
                  <a:lnTo>
                    <a:pt x="101064" y="36177"/>
                  </a:lnTo>
                  <a:lnTo>
                    <a:pt x="91455" y="44648"/>
                  </a:lnTo>
                  <a:lnTo>
                    <a:pt x="58493" y="92196"/>
                  </a:lnTo>
                  <a:lnTo>
                    <a:pt x="21161" y="133933"/>
                  </a:lnTo>
                  <a:lnTo>
                    <a:pt x="2959" y="161130"/>
                  </a:lnTo>
                  <a:lnTo>
                    <a:pt x="344" y="177686"/>
                  </a:lnTo>
                  <a:lnTo>
                    <a:pt x="0" y="193651"/>
                  </a:lnTo>
                  <a:lnTo>
                    <a:pt x="1041" y="195772"/>
                  </a:lnTo>
                  <a:lnTo>
                    <a:pt x="2794" y="197186"/>
                  </a:lnTo>
                  <a:lnTo>
                    <a:pt x="7562" y="199816"/>
                  </a:lnTo>
                  <a:lnTo>
                    <a:pt x="16198" y="206188"/>
                  </a:lnTo>
                  <a:lnTo>
                    <a:pt x="25459" y="208546"/>
                  </a:lnTo>
                  <a:lnTo>
                    <a:pt x="31747" y="209098"/>
                  </a:lnTo>
                  <a:lnTo>
                    <a:pt x="74464" y="195338"/>
                  </a:lnTo>
                  <a:lnTo>
                    <a:pt x="116453" y="183169"/>
                  </a:lnTo>
                  <a:lnTo>
                    <a:pt x="145830" y="166062"/>
                  </a:lnTo>
                  <a:lnTo>
                    <a:pt x="157708" y="162085"/>
                  </a:lnTo>
                  <a:lnTo>
                    <a:pt x="167928" y="155732"/>
                  </a:lnTo>
                  <a:lnTo>
                    <a:pt x="177660" y="152321"/>
                  </a:lnTo>
                  <a:lnTo>
                    <a:pt x="190448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685"/>
            <p:cNvSpPr/>
            <p:nvPr>
              <p:custDataLst>
                <p:tags r:id="rId133"/>
              </p:custDataLst>
            </p:nvPr>
          </p:nvSpPr>
          <p:spPr>
            <a:xfrm>
              <a:off x="8277235" y="2647950"/>
              <a:ext cx="114291" cy="19051"/>
            </a:xfrm>
            <a:custGeom>
              <a:avLst/>
              <a:gdLst/>
              <a:ahLst/>
              <a:cxnLst/>
              <a:rect l="0" t="0" r="0" b="0"/>
              <a:pathLst>
                <a:path w="114291" h="19051">
                  <a:moveTo>
                    <a:pt x="47615" y="0"/>
                  </a:moveTo>
                  <a:lnTo>
                    <a:pt x="47615" y="0"/>
                  </a:lnTo>
                  <a:lnTo>
                    <a:pt x="42559" y="5056"/>
                  </a:lnTo>
                  <a:lnTo>
                    <a:pt x="37254" y="7539"/>
                  </a:lnTo>
                  <a:lnTo>
                    <a:pt x="34358" y="8201"/>
                  </a:lnTo>
                  <a:lnTo>
                    <a:pt x="18966" y="16890"/>
                  </a:lnTo>
                  <a:lnTo>
                    <a:pt x="71" y="19049"/>
                  </a:lnTo>
                  <a:lnTo>
                    <a:pt x="0" y="19050"/>
                  </a:lnTo>
                  <a:lnTo>
                    <a:pt x="8192" y="19050"/>
                  </a:lnTo>
                  <a:lnTo>
                    <a:pt x="26360" y="3241"/>
                  </a:lnTo>
                  <a:lnTo>
                    <a:pt x="35203" y="960"/>
                  </a:lnTo>
                  <a:lnTo>
                    <a:pt x="82539" y="2"/>
                  </a:lnTo>
                  <a:lnTo>
                    <a:pt x="88891" y="1"/>
                  </a:lnTo>
                  <a:lnTo>
                    <a:pt x="95240" y="2823"/>
                  </a:lnTo>
                  <a:lnTo>
                    <a:pt x="102884" y="8201"/>
                  </a:lnTo>
                  <a:lnTo>
                    <a:pt x="11429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686"/>
            <p:cNvSpPr/>
            <p:nvPr>
              <p:custDataLst>
                <p:tags r:id="rId134"/>
              </p:custDataLst>
            </p:nvPr>
          </p:nvSpPr>
          <p:spPr>
            <a:xfrm>
              <a:off x="8258175" y="2571753"/>
              <a:ext cx="133351" cy="19048"/>
            </a:xfrm>
            <a:custGeom>
              <a:avLst/>
              <a:gdLst/>
              <a:ahLst/>
              <a:cxnLst/>
              <a:rect l="0" t="0" r="0" b="0"/>
              <a:pathLst>
                <a:path w="133351" h="19048">
                  <a:moveTo>
                    <a:pt x="9525" y="19047"/>
                  </a:moveTo>
                  <a:lnTo>
                    <a:pt x="9525" y="19047"/>
                  </a:lnTo>
                  <a:lnTo>
                    <a:pt x="391" y="19047"/>
                  </a:lnTo>
                  <a:lnTo>
                    <a:pt x="0" y="9522"/>
                  </a:lnTo>
                  <a:lnTo>
                    <a:pt x="44738" y="9522"/>
                  </a:lnTo>
                  <a:lnTo>
                    <a:pt x="50927" y="9522"/>
                  </a:lnTo>
                  <a:lnTo>
                    <a:pt x="57207" y="6700"/>
                  </a:lnTo>
                  <a:lnTo>
                    <a:pt x="63526" y="2976"/>
                  </a:lnTo>
                  <a:lnTo>
                    <a:pt x="76205" y="586"/>
                  </a:lnTo>
                  <a:lnTo>
                    <a:pt x="117476" y="0"/>
                  </a:lnTo>
                  <a:lnTo>
                    <a:pt x="123825" y="2820"/>
                  </a:lnTo>
                  <a:lnTo>
                    <a:pt x="133350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77" name="SMARTInkShape-Group287"/>
          <p:cNvGrpSpPr/>
          <p:nvPr/>
        </p:nvGrpSpPr>
        <p:grpSpPr>
          <a:xfrm>
            <a:off x="1042634" y="2734117"/>
            <a:ext cx="1462407" cy="590109"/>
            <a:chOff x="1042634" y="2734117"/>
            <a:chExt cx="1462407" cy="590109"/>
          </a:xfrm>
        </p:grpSpPr>
        <p:sp>
          <p:nvSpPr>
            <p:cNvPr id="62" name="SMARTInkShape-1687"/>
            <p:cNvSpPr/>
            <p:nvPr>
              <p:custDataLst>
                <p:tags r:id="rId121"/>
              </p:custDataLst>
            </p:nvPr>
          </p:nvSpPr>
          <p:spPr>
            <a:xfrm>
              <a:off x="2315003" y="2819401"/>
              <a:ext cx="190038" cy="257175"/>
            </a:xfrm>
            <a:custGeom>
              <a:avLst/>
              <a:gdLst/>
              <a:ahLst/>
              <a:cxnLst/>
              <a:rect l="0" t="0" r="0" b="0"/>
              <a:pathLst>
                <a:path w="190038" h="257175">
                  <a:moveTo>
                    <a:pt x="28147" y="85724"/>
                  </a:moveTo>
                  <a:lnTo>
                    <a:pt x="28147" y="85724"/>
                  </a:lnTo>
                  <a:lnTo>
                    <a:pt x="28147" y="80668"/>
                  </a:lnTo>
                  <a:lnTo>
                    <a:pt x="37083" y="48139"/>
                  </a:lnTo>
                  <a:lnTo>
                    <a:pt x="37556" y="35026"/>
                  </a:lnTo>
                  <a:lnTo>
                    <a:pt x="34798" y="28620"/>
                  </a:lnTo>
                  <a:lnTo>
                    <a:pt x="31103" y="22244"/>
                  </a:lnTo>
                  <a:lnTo>
                    <a:pt x="29461" y="15883"/>
                  </a:lnTo>
                  <a:lnTo>
                    <a:pt x="27965" y="13763"/>
                  </a:lnTo>
                  <a:lnTo>
                    <a:pt x="25909" y="12350"/>
                  </a:lnTo>
                  <a:lnTo>
                    <a:pt x="19048" y="9689"/>
                  </a:lnTo>
                  <a:lnTo>
                    <a:pt x="0" y="9524"/>
                  </a:lnTo>
                  <a:lnTo>
                    <a:pt x="45090" y="9524"/>
                  </a:lnTo>
                  <a:lnTo>
                    <a:pt x="60096" y="8466"/>
                  </a:lnTo>
                  <a:lnTo>
                    <a:pt x="78006" y="1985"/>
                  </a:lnTo>
                  <a:lnTo>
                    <a:pt x="125441" y="51"/>
                  </a:lnTo>
                  <a:lnTo>
                    <a:pt x="159486" y="0"/>
                  </a:lnTo>
                  <a:lnTo>
                    <a:pt x="169521" y="8200"/>
                  </a:lnTo>
                  <a:lnTo>
                    <a:pt x="170355" y="11757"/>
                  </a:lnTo>
                  <a:lnTo>
                    <a:pt x="170578" y="14188"/>
                  </a:lnTo>
                  <a:lnTo>
                    <a:pt x="168003" y="19710"/>
                  </a:lnTo>
                  <a:lnTo>
                    <a:pt x="164388" y="25693"/>
                  </a:lnTo>
                  <a:lnTo>
                    <a:pt x="162068" y="38157"/>
                  </a:lnTo>
                  <a:lnTo>
                    <a:pt x="161878" y="41313"/>
                  </a:lnTo>
                  <a:lnTo>
                    <a:pt x="160692" y="43417"/>
                  </a:lnTo>
                  <a:lnTo>
                    <a:pt x="158844" y="44819"/>
                  </a:lnTo>
                  <a:lnTo>
                    <a:pt x="153968" y="47436"/>
                  </a:lnTo>
                  <a:lnTo>
                    <a:pt x="117038" y="81513"/>
                  </a:lnTo>
                  <a:lnTo>
                    <a:pt x="104345" y="87715"/>
                  </a:lnTo>
                  <a:lnTo>
                    <a:pt x="97996" y="91900"/>
                  </a:lnTo>
                  <a:lnTo>
                    <a:pt x="88472" y="95315"/>
                  </a:lnTo>
                  <a:lnTo>
                    <a:pt x="78947" y="101501"/>
                  </a:lnTo>
                  <a:lnTo>
                    <a:pt x="66805" y="104646"/>
                  </a:lnTo>
                  <a:lnTo>
                    <a:pt x="57129" y="113903"/>
                  </a:lnTo>
                  <a:lnTo>
                    <a:pt x="65865" y="105156"/>
                  </a:lnTo>
                  <a:lnTo>
                    <a:pt x="88910" y="104777"/>
                  </a:lnTo>
                  <a:lnTo>
                    <a:pt x="95017" y="101953"/>
                  </a:lnTo>
                  <a:lnTo>
                    <a:pt x="102504" y="96574"/>
                  </a:lnTo>
                  <a:lnTo>
                    <a:pt x="111587" y="95510"/>
                  </a:lnTo>
                  <a:lnTo>
                    <a:pt x="126689" y="95284"/>
                  </a:lnTo>
                  <a:lnTo>
                    <a:pt x="132974" y="98087"/>
                  </a:lnTo>
                  <a:lnTo>
                    <a:pt x="140576" y="103453"/>
                  </a:lnTo>
                  <a:lnTo>
                    <a:pt x="149682" y="105571"/>
                  </a:lnTo>
                  <a:lnTo>
                    <a:pt x="155540" y="109714"/>
                  </a:lnTo>
                  <a:lnTo>
                    <a:pt x="158850" y="115083"/>
                  </a:lnTo>
                  <a:lnTo>
                    <a:pt x="159732" y="117997"/>
                  </a:lnTo>
                  <a:lnTo>
                    <a:pt x="161378" y="119940"/>
                  </a:lnTo>
                  <a:lnTo>
                    <a:pt x="178785" y="131873"/>
                  </a:lnTo>
                  <a:lnTo>
                    <a:pt x="179764" y="135515"/>
                  </a:lnTo>
                  <a:lnTo>
                    <a:pt x="180025" y="137968"/>
                  </a:lnTo>
                  <a:lnTo>
                    <a:pt x="181257" y="139604"/>
                  </a:lnTo>
                  <a:lnTo>
                    <a:pt x="185449" y="141420"/>
                  </a:lnTo>
                  <a:lnTo>
                    <a:pt x="186990" y="142963"/>
                  </a:lnTo>
                  <a:lnTo>
                    <a:pt x="188702" y="147499"/>
                  </a:lnTo>
                  <a:lnTo>
                    <a:pt x="190037" y="166461"/>
                  </a:lnTo>
                  <a:lnTo>
                    <a:pt x="187234" y="172054"/>
                  </a:lnTo>
                  <a:lnTo>
                    <a:pt x="148393" y="213126"/>
                  </a:lnTo>
                  <a:lnTo>
                    <a:pt x="142267" y="216431"/>
                  </a:lnTo>
                  <a:lnTo>
                    <a:pt x="136017" y="218958"/>
                  </a:lnTo>
                  <a:lnTo>
                    <a:pt x="126548" y="225272"/>
                  </a:lnTo>
                  <a:lnTo>
                    <a:pt x="115981" y="227613"/>
                  </a:lnTo>
                  <a:lnTo>
                    <a:pt x="100974" y="229365"/>
                  </a:lnTo>
                  <a:lnTo>
                    <a:pt x="88296" y="235058"/>
                  </a:lnTo>
                  <a:lnTo>
                    <a:pt x="44110" y="239102"/>
                  </a:lnTo>
                  <a:lnTo>
                    <a:pt x="18903" y="248444"/>
                  </a:lnTo>
                  <a:lnTo>
                    <a:pt x="10597" y="255815"/>
                  </a:lnTo>
                  <a:lnTo>
                    <a:pt x="11156" y="256268"/>
                  </a:lnTo>
                  <a:lnTo>
                    <a:pt x="18622" y="2571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688"/>
            <p:cNvSpPr/>
            <p:nvPr>
              <p:custDataLst>
                <p:tags r:id="rId122"/>
              </p:custDataLst>
            </p:nvPr>
          </p:nvSpPr>
          <p:spPr>
            <a:xfrm>
              <a:off x="2238425" y="2811591"/>
              <a:ext cx="133301" cy="241761"/>
            </a:xfrm>
            <a:custGeom>
              <a:avLst/>
              <a:gdLst/>
              <a:ahLst/>
              <a:cxnLst/>
              <a:rect l="0" t="0" r="0" b="0"/>
              <a:pathLst>
                <a:path w="133301" h="241761">
                  <a:moveTo>
                    <a:pt x="133300" y="17334"/>
                  </a:moveTo>
                  <a:lnTo>
                    <a:pt x="133300" y="17334"/>
                  </a:lnTo>
                  <a:lnTo>
                    <a:pt x="133300" y="0"/>
                  </a:lnTo>
                  <a:lnTo>
                    <a:pt x="133300" y="7706"/>
                  </a:lnTo>
                  <a:lnTo>
                    <a:pt x="128244" y="12835"/>
                  </a:lnTo>
                  <a:lnTo>
                    <a:pt x="125761" y="18156"/>
                  </a:lnTo>
                  <a:lnTo>
                    <a:pt x="125099" y="21057"/>
                  </a:lnTo>
                  <a:lnTo>
                    <a:pt x="116410" y="36456"/>
                  </a:lnTo>
                  <a:lnTo>
                    <a:pt x="104078" y="65802"/>
                  </a:lnTo>
                  <a:lnTo>
                    <a:pt x="82796" y="110672"/>
                  </a:lnTo>
                  <a:lnTo>
                    <a:pt x="61150" y="145141"/>
                  </a:lnTo>
                  <a:lnTo>
                    <a:pt x="44926" y="177223"/>
                  </a:lnTo>
                  <a:lnTo>
                    <a:pt x="9654" y="224597"/>
                  </a:lnTo>
                  <a:lnTo>
                    <a:pt x="518" y="235718"/>
                  </a:lnTo>
                  <a:lnTo>
                    <a:pt x="62" y="241760"/>
                  </a:lnTo>
                  <a:lnTo>
                    <a:pt x="0" y="239493"/>
                  </a:lnTo>
                  <a:lnTo>
                    <a:pt x="1041" y="238465"/>
                  </a:lnTo>
                  <a:lnTo>
                    <a:pt x="7564" y="235960"/>
                  </a:lnTo>
                  <a:lnTo>
                    <a:pt x="19000" y="2268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68" name="SMARTInkShape-1689"/>
            <p:cNvSpPr/>
            <p:nvPr>
              <p:custDataLst>
                <p:tags r:id="rId123"/>
              </p:custDataLst>
            </p:nvPr>
          </p:nvSpPr>
          <p:spPr>
            <a:xfrm>
              <a:off x="1990857" y="2847975"/>
              <a:ext cx="161794" cy="237684"/>
            </a:xfrm>
            <a:custGeom>
              <a:avLst/>
              <a:gdLst/>
              <a:ahLst/>
              <a:cxnLst/>
              <a:rect l="0" t="0" r="0" b="0"/>
              <a:pathLst>
                <a:path w="161794" h="237684">
                  <a:moveTo>
                    <a:pt x="152268" y="38100"/>
                  </a:moveTo>
                  <a:lnTo>
                    <a:pt x="152268" y="38100"/>
                  </a:lnTo>
                  <a:lnTo>
                    <a:pt x="152268" y="23911"/>
                  </a:lnTo>
                  <a:lnTo>
                    <a:pt x="153326" y="22291"/>
                  </a:lnTo>
                  <a:lnTo>
                    <a:pt x="155090" y="21210"/>
                  </a:lnTo>
                  <a:lnTo>
                    <a:pt x="160469" y="19477"/>
                  </a:lnTo>
                  <a:lnTo>
                    <a:pt x="161204" y="16417"/>
                  </a:lnTo>
                  <a:lnTo>
                    <a:pt x="161793" y="35"/>
                  </a:lnTo>
                  <a:lnTo>
                    <a:pt x="147328" y="0"/>
                  </a:lnTo>
                  <a:lnTo>
                    <a:pt x="141958" y="2822"/>
                  </a:lnTo>
                  <a:lnTo>
                    <a:pt x="136044" y="6546"/>
                  </a:lnTo>
                  <a:lnTo>
                    <a:pt x="126765" y="9701"/>
                  </a:lnTo>
                  <a:lnTo>
                    <a:pt x="83741" y="49515"/>
                  </a:lnTo>
                  <a:lnTo>
                    <a:pt x="45311" y="95447"/>
                  </a:lnTo>
                  <a:lnTo>
                    <a:pt x="23060" y="127026"/>
                  </a:lnTo>
                  <a:lnTo>
                    <a:pt x="13913" y="146058"/>
                  </a:lnTo>
                  <a:lnTo>
                    <a:pt x="1368" y="191794"/>
                  </a:lnTo>
                  <a:lnTo>
                    <a:pt x="0" y="212560"/>
                  </a:lnTo>
                  <a:lnTo>
                    <a:pt x="2749" y="219002"/>
                  </a:lnTo>
                  <a:lnTo>
                    <a:pt x="8080" y="226704"/>
                  </a:lnTo>
                  <a:lnTo>
                    <a:pt x="23284" y="234772"/>
                  </a:lnTo>
                  <a:lnTo>
                    <a:pt x="40882" y="237683"/>
                  </a:lnTo>
                  <a:lnTo>
                    <a:pt x="47377" y="235107"/>
                  </a:lnTo>
                  <a:lnTo>
                    <a:pt x="50591" y="232938"/>
                  </a:lnTo>
                  <a:lnTo>
                    <a:pt x="74072" y="226349"/>
                  </a:lnTo>
                  <a:lnTo>
                    <a:pt x="113528" y="202789"/>
                  </a:lnTo>
                  <a:lnTo>
                    <a:pt x="120233" y="200195"/>
                  </a:lnTo>
                  <a:lnTo>
                    <a:pt x="145907" y="177683"/>
                  </a:lnTo>
                  <a:lnTo>
                    <a:pt x="149441" y="171398"/>
                  </a:lnTo>
                  <a:lnTo>
                    <a:pt x="151709" y="158740"/>
                  </a:lnTo>
                  <a:lnTo>
                    <a:pt x="149197" y="152395"/>
                  </a:lnTo>
                  <a:lnTo>
                    <a:pt x="138064" y="138375"/>
                  </a:lnTo>
                  <a:lnTo>
                    <a:pt x="132550" y="135583"/>
                  </a:lnTo>
                  <a:lnTo>
                    <a:pt x="107809" y="133481"/>
                  </a:lnTo>
                  <a:lnTo>
                    <a:pt x="91118" y="140980"/>
                  </a:lnTo>
                  <a:lnTo>
                    <a:pt x="79939" y="148546"/>
                  </a:lnTo>
                  <a:lnTo>
                    <a:pt x="66680" y="154461"/>
                  </a:lnTo>
                  <a:lnTo>
                    <a:pt x="63460" y="156949"/>
                  </a:lnTo>
                  <a:lnTo>
                    <a:pt x="59881" y="162535"/>
                  </a:lnTo>
                  <a:lnTo>
                    <a:pt x="57232" y="168546"/>
                  </a:lnTo>
                  <a:lnTo>
                    <a:pt x="52527" y="174745"/>
                  </a:lnTo>
                  <a:lnTo>
                    <a:pt x="49730" y="183851"/>
                  </a:lnTo>
                  <a:lnTo>
                    <a:pt x="48985" y="189242"/>
                  </a:lnTo>
                  <a:lnTo>
                    <a:pt x="50978" y="198055"/>
                  </a:lnTo>
                  <a:lnTo>
                    <a:pt x="57281" y="209094"/>
                  </a:lnTo>
                  <a:lnTo>
                    <a:pt x="61721" y="213933"/>
                  </a:lnTo>
                  <a:lnTo>
                    <a:pt x="67222" y="216790"/>
                  </a:lnTo>
                  <a:lnTo>
                    <a:pt x="76068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69" name="SMARTInkShape-1690"/>
            <p:cNvSpPr/>
            <p:nvPr>
              <p:custDataLst>
                <p:tags r:id="rId124"/>
              </p:custDataLst>
            </p:nvPr>
          </p:nvSpPr>
          <p:spPr>
            <a:xfrm>
              <a:off x="1762173" y="3009900"/>
              <a:ext cx="142828" cy="19051"/>
            </a:xfrm>
            <a:custGeom>
              <a:avLst/>
              <a:gdLst/>
              <a:ahLst/>
              <a:cxnLst/>
              <a:rect l="0" t="0" r="0" b="0"/>
              <a:pathLst>
                <a:path w="142828" h="19051">
                  <a:moveTo>
                    <a:pt x="57102" y="9525"/>
                  </a:moveTo>
                  <a:lnTo>
                    <a:pt x="57102" y="9525"/>
                  </a:lnTo>
                  <a:lnTo>
                    <a:pt x="52045" y="14581"/>
                  </a:lnTo>
                  <a:lnTo>
                    <a:pt x="46741" y="17064"/>
                  </a:lnTo>
                  <a:lnTo>
                    <a:pt x="9300" y="19045"/>
                  </a:lnTo>
                  <a:lnTo>
                    <a:pt x="0" y="19050"/>
                  </a:lnTo>
                  <a:lnTo>
                    <a:pt x="31751" y="19050"/>
                  </a:lnTo>
                  <a:lnTo>
                    <a:pt x="38074" y="16228"/>
                  </a:lnTo>
                  <a:lnTo>
                    <a:pt x="41241" y="13994"/>
                  </a:lnTo>
                  <a:lnTo>
                    <a:pt x="55813" y="10849"/>
                  </a:lnTo>
                  <a:lnTo>
                    <a:pt x="97429" y="8544"/>
                  </a:lnTo>
                  <a:lnTo>
                    <a:pt x="116260" y="2001"/>
                  </a:lnTo>
                  <a:lnTo>
                    <a:pt x="14282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1" name="SMARTInkShape-1691"/>
            <p:cNvSpPr/>
            <p:nvPr>
              <p:custDataLst>
                <p:tags r:id="rId125"/>
              </p:custDataLst>
            </p:nvPr>
          </p:nvSpPr>
          <p:spPr>
            <a:xfrm>
              <a:off x="1724026" y="2943341"/>
              <a:ext cx="133350" cy="28460"/>
            </a:xfrm>
            <a:custGeom>
              <a:avLst/>
              <a:gdLst/>
              <a:ahLst/>
              <a:cxnLst/>
              <a:rect l="0" t="0" r="0" b="0"/>
              <a:pathLst>
                <a:path w="133350" h="28460">
                  <a:moveTo>
                    <a:pt x="28574" y="9409"/>
                  </a:moveTo>
                  <a:lnTo>
                    <a:pt x="28574" y="9409"/>
                  </a:lnTo>
                  <a:lnTo>
                    <a:pt x="20373" y="9409"/>
                  </a:lnTo>
                  <a:lnTo>
                    <a:pt x="14385" y="14465"/>
                  </a:lnTo>
                  <a:lnTo>
                    <a:pt x="12765" y="14897"/>
                  </a:lnTo>
                  <a:lnTo>
                    <a:pt x="11684" y="14126"/>
                  </a:lnTo>
                  <a:lnTo>
                    <a:pt x="10964" y="12554"/>
                  </a:lnTo>
                  <a:lnTo>
                    <a:pt x="9426" y="11506"/>
                  </a:lnTo>
                  <a:lnTo>
                    <a:pt x="2" y="9410"/>
                  </a:lnTo>
                  <a:lnTo>
                    <a:pt x="0" y="9409"/>
                  </a:lnTo>
                  <a:lnTo>
                    <a:pt x="22389" y="9409"/>
                  </a:lnTo>
                  <a:lnTo>
                    <a:pt x="28647" y="6587"/>
                  </a:lnTo>
                  <a:lnTo>
                    <a:pt x="34957" y="2863"/>
                  </a:lnTo>
                  <a:lnTo>
                    <a:pt x="45517" y="767"/>
                  </a:lnTo>
                  <a:lnTo>
                    <a:pt x="68526" y="0"/>
                  </a:lnTo>
                  <a:lnTo>
                    <a:pt x="75611" y="2758"/>
                  </a:lnTo>
                  <a:lnTo>
                    <a:pt x="78982" y="4975"/>
                  </a:lnTo>
                  <a:lnTo>
                    <a:pt x="93839" y="8095"/>
                  </a:lnTo>
                  <a:lnTo>
                    <a:pt x="110218" y="10208"/>
                  </a:lnTo>
                  <a:lnTo>
                    <a:pt x="123645" y="19719"/>
                  </a:lnTo>
                  <a:lnTo>
                    <a:pt x="133349" y="2845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2" name="SMARTInkShape-1692"/>
            <p:cNvSpPr/>
            <p:nvPr>
              <p:custDataLst>
                <p:tags r:id="rId126"/>
              </p:custDataLst>
            </p:nvPr>
          </p:nvSpPr>
          <p:spPr>
            <a:xfrm>
              <a:off x="1457325" y="3000386"/>
              <a:ext cx="57151" cy="161915"/>
            </a:xfrm>
            <a:custGeom>
              <a:avLst/>
              <a:gdLst/>
              <a:ahLst/>
              <a:cxnLst/>
              <a:rect l="0" t="0" r="0" b="0"/>
              <a:pathLst>
                <a:path w="57151" h="161915">
                  <a:moveTo>
                    <a:pt x="57150" y="19039"/>
                  </a:moveTo>
                  <a:lnTo>
                    <a:pt x="57150" y="19039"/>
                  </a:lnTo>
                  <a:lnTo>
                    <a:pt x="57150" y="0"/>
                  </a:lnTo>
                  <a:lnTo>
                    <a:pt x="57150" y="5049"/>
                  </a:lnTo>
                  <a:lnTo>
                    <a:pt x="54328" y="10352"/>
                  </a:lnTo>
                  <a:lnTo>
                    <a:pt x="43893" y="22379"/>
                  </a:lnTo>
                  <a:lnTo>
                    <a:pt x="40675" y="31460"/>
                  </a:lnTo>
                  <a:lnTo>
                    <a:pt x="38186" y="41493"/>
                  </a:lnTo>
                  <a:lnTo>
                    <a:pt x="15755" y="82981"/>
                  </a:lnTo>
                  <a:lnTo>
                    <a:pt x="2229" y="130534"/>
                  </a:lnTo>
                  <a:lnTo>
                    <a:pt x="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3" name="SMARTInkShape-1693"/>
            <p:cNvSpPr/>
            <p:nvPr>
              <p:custDataLst>
                <p:tags r:id="rId127"/>
              </p:custDataLst>
            </p:nvPr>
          </p:nvSpPr>
          <p:spPr>
            <a:xfrm>
              <a:off x="1390685" y="3019428"/>
              <a:ext cx="47591" cy="133299"/>
            </a:xfrm>
            <a:custGeom>
              <a:avLst/>
              <a:gdLst/>
              <a:ahLst/>
              <a:cxnLst/>
              <a:rect l="0" t="0" r="0" b="0"/>
              <a:pathLst>
                <a:path w="47591" h="133299">
                  <a:moveTo>
                    <a:pt x="38065" y="9522"/>
                  </a:moveTo>
                  <a:lnTo>
                    <a:pt x="38065" y="9522"/>
                  </a:lnTo>
                  <a:lnTo>
                    <a:pt x="28933" y="389"/>
                  </a:lnTo>
                  <a:lnTo>
                    <a:pt x="19134" y="0"/>
                  </a:lnTo>
                  <a:lnTo>
                    <a:pt x="13994" y="5055"/>
                  </a:lnTo>
                  <a:lnTo>
                    <a:pt x="11491" y="10359"/>
                  </a:lnTo>
                  <a:lnTo>
                    <a:pt x="4444" y="55858"/>
                  </a:lnTo>
                  <a:lnTo>
                    <a:pt x="850" y="73198"/>
                  </a:lnTo>
                  <a:lnTo>
                    <a:pt x="0" y="107520"/>
                  </a:lnTo>
                  <a:lnTo>
                    <a:pt x="2803" y="114107"/>
                  </a:lnTo>
                  <a:lnTo>
                    <a:pt x="6518" y="120563"/>
                  </a:lnTo>
                  <a:lnTo>
                    <a:pt x="9099" y="131454"/>
                  </a:lnTo>
                  <a:lnTo>
                    <a:pt x="10287" y="132085"/>
                  </a:lnTo>
                  <a:lnTo>
                    <a:pt x="23668" y="133298"/>
                  </a:lnTo>
                  <a:lnTo>
                    <a:pt x="29197" y="130503"/>
                  </a:lnTo>
                  <a:lnTo>
                    <a:pt x="4759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4" name="SMARTInkShape-1694"/>
            <p:cNvSpPr/>
            <p:nvPr>
              <p:custDataLst>
                <p:tags r:id="rId128"/>
              </p:custDataLst>
            </p:nvPr>
          </p:nvSpPr>
          <p:spPr>
            <a:xfrm>
              <a:off x="1238299" y="2790956"/>
              <a:ext cx="95167" cy="300251"/>
            </a:xfrm>
            <a:custGeom>
              <a:avLst/>
              <a:gdLst/>
              <a:ahLst/>
              <a:cxnLst/>
              <a:rect l="0" t="0" r="0" b="0"/>
              <a:pathLst>
                <a:path w="95167" h="300251">
                  <a:moveTo>
                    <a:pt x="76151" y="47494"/>
                  </a:moveTo>
                  <a:lnTo>
                    <a:pt x="76151" y="47494"/>
                  </a:lnTo>
                  <a:lnTo>
                    <a:pt x="76151" y="42438"/>
                  </a:lnTo>
                  <a:lnTo>
                    <a:pt x="78973" y="37133"/>
                  </a:lnTo>
                  <a:lnTo>
                    <a:pt x="82697" y="31248"/>
                  </a:lnTo>
                  <a:lnTo>
                    <a:pt x="85087" y="18846"/>
                  </a:lnTo>
                  <a:lnTo>
                    <a:pt x="85283" y="15695"/>
                  </a:lnTo>
                  <a:lnTo>
                    <a:pt x="86473" y="13595"/>
                  </a:lnTo>
                  <a:lnTo>
                    <a:pt x="88324" y="12195"/>
                  </a:lnTo>
                  <a:lnTo>
                    <a:pt x="90616" y="11261"/>
                  </a:lnTo>
                  <a:lnTo>
                    <a:pt x="92145" y="9581"/>
                  </a:lnTo>
                  <a:lnTo>
                    <a:pt x="95166" y="0"/>
                  </a:lnTo>
                  <a:lnTo>
                    <a:pt x="90134" y="4964"/>
                  </a:lnTo>
                  <a:lnTo>
                    <a:pt x="87657" y="10247"/>
                  </a:lnTo>
                  <a:lnTo>
                    <a:pt x="86997" y="13138"/>
                  </a:lnTo>
                  <a:lnTo>
                    <a:pt x="79391" y="26440"/>
                  </a:lnTo>
                  <a:lnTo>
                    <a:pt x="65979" y="66798"/>
                  </a:lnTo>
                  <a:lnTo>
                    <a:pt x="47519" y="112206"/>
                  </a:lnTo>
                  <a:lnTo>
                    <a:pt x="31694" y="153265"/>
                  </a:lnTo>
                  <a:lnTo>
                    <a:pt x="15825" y="194969"/>
                  </a:lnTo>
                  <a:lnTo>
                    <a:pt x="2773" y="228239"/>
                  </a:lnTo>
                  <a:lnTo>
                    <a:pt x="24" y="275252"/>
                  </a:lnTo>
                  <a:lnTo>
                    <a:pt x="0" y="278708"/>
                  </a:lnTo>
                  <a:lnTo>
                    <a:pt x="2795" y="285369"/>
                  </a:lnTo>
                  <a:lnTo>
                    <a:pt x="14141" y="299628"/>
                  </a:lnTo>
                  <a:lnTo>
                    <a:pt x="17878" y="300250"/>
                  </a:lnTo>
                  <a:lnTo>
                    <a:pt x="38051" y="2951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5" name="SMARTInkShape-1695"/>
            <p:cNvSpPr/>
            <p:nvPr>
              <p:custDataLst>
                <p:tags r:id="rId129"/>
              </p:custDataLst>
            </p:nvPr>
          </p:nvSpPr>
          <p:spPr>
            <a:xfrm>
              <a:off x="1042634" y="2734117"/>
              <a:ext cx="224192" cy="379986"/>
            </a:xfrm>
            <a:custGeom>
              <a:avLst/>
              <a:gdLst/>
              <a:ahLst/>
              <a:cxnLst/>
              <a:rect l="0" t="0" r="0" b="0"/>
              <a:pathLst>
                <a:path w="224192" h="379986">
                  <a:moveTo>
                    <a:pt x="109891" y="94808"/>
                  </a:moveTo>
                  <a:lnTo>
                    <a:pt x="109891" y="94808"/>
                  </a:lnTo>
                  <a:lnTo>
                    <a:pt x="109891" y="89752"/>
                  </a:lnTo>
                  <a:lnTo>
                    <a:pt x="112713" y="84447"/>
                  </a:lnTo>
                  <a:lnTo>
                    <a:pt x="116437" y="78562"/>
                  </a:lnTo>
                  <a:lnTo>
                    <a:pt x="118827" y="66160"/>
                  </a:lnTo>
                  <a:lnTo>
                    <a:pt x="120213" y="58792"/>
                  </a:lnTo>
                  <a:lnTo>
                    <a:pt x="131159" y="28720"/>
                  </a:lnTo>
                  <a:lnTo>
                    <a:pt x="135219" y="22043"/>
                  </a:lnTo>
                  <a:lnTo>
                    <a:pt x="138038" y="10999"/>
                  </a:lnTo>
                  <a:lnTo>
                    <a:pt x="138455" y="0"/>
                  </a:lnTo>
                  <a:lnTo>
                    <a:pt x="143519" y="4746"/>
                  </a:lnTo>
                  <a:lnTo>
                    <a:pt x="143951" y="7250"/>
                  </a:lnTo>
                  <a:lnTo>
                    <a:pt x="143181" y="9978"/>
                  </a:lnTo>
                  <a:lnTo>
                    <a:pt x="140562" y="15831"/>
                  </a:lnTo>
                  <a:lnTo>
                    <a:pt x="128228" y="48042"/>
                  </a:lnTo>
                  <a:lnTo>
                    <a:pt x="109829" y="88180"/>
                  </a:lnTo>
                  <a:lnTo>
                    <a:pt x="94008" y="133290"/>
                  </a:lnTo>
                  <a:lnTo>
                    <a:pt x="78492" y="173905"/>
                  </a:lnTo>
                  <a:lnTo>
                    <a:pt x="60415" y="217324"/>
                  </a:lnTo>
                  <a:lnTo>
                    <a:pt x="43390" y="263263"/>
                  </a:lnTo>
                  <a:lnTo>
                    <a:pt x="27364" y="304160"/>
                  </a:lnTo>
                  <a:lnTo>
                    <a:pt x="7939" y="348964"/>
                  </a:lnTo>
                  <a:lnTo>
                    <a:pt x="5312" y="356991"/>
                  </a:lnTo>
                  <a:lnTo>
                    <a:pt x="617" y="364086"/>
                  </a:lnTo>
                  <a:lnTo>
                    <a:pt x="0" y="367460"/>
                  </a:lnTo>
                  <a:lnTo>
                    <a:pt x="647" y="370768"/>
                  </a:lnTo>
                  <a:lnTo>
                    <a:pt x="4233" y="378624"/>
                  </a:lnTo>
                  <a:lnTo>
                    <a:pt x="5586" y="379269"/>
                  </a:lnTo>
                  <a:lnTo>
                    <a:pt x="9911" y="379985"/>
                  </a:lnTo>
                  <a:lnTo>
                    <a:pt x="15361" y="377481"/>
                  </a:lnTo>
                  <a:lnTo>
                    <a:pt x="31669" y="365336"/>
                  </a:lnTo>
                  <a:lnTo>
                    <a:pt x="50774" y="359442"/>
                  </a:lnTo>
                  <a:lnTo>
                    <a:pt x="96309" y="330961"/>
                  </a:lnTo>
                  <a:lnTo>
                    <a:pt x="141590" y="306545"/>
                  </a:lnTo>
                  <a:lnTo>
                    <a:pt x="187382" y="273003"/>
                  </a:lnTo>
                  <a:lnTo>
                    <a:pt x="224191" y="2376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6" name="SMARTInkShape-1696"/>
            <p:cNvSpPr/>
            <p:nvPr>
              <p:custDataLst>
                <p:tags r:id="rId130"/>
              </p:custDataLst>
            </p:nvPr>
          </p:nvSpPr>
          <p:spPr>
            <a:xfrm>
              <a:off x="1153863" y="3228975"/>
              <a:ext cx="1169834" cy="95251"/>
            </a:xfrm>
            <a:custGeom>
              <a:avLst/>
              <a:gdLst/>
              <a:ahLst/>
              <a:cxnLst/>
              <a:rect l="0" t="0" r="0" b="0"/>
              <a:pathLst>
                <a:path w="1169834" h="95251">
                  <a:moveTo>
                    <a:pt x="36762" y="95250"/>
                  </a:moveTo>
                  <a:lnTo>
                    <a:pt x="36762" y="95250"/>
                  </a:lnTo>
                  <a:lnTo>
                    <a:pt x="8348" y="95250"/>
                  </a:lnTo>
                  <a:lnTo>
                    <a:pt x="0" y="87049"/>
                  </a:lnTo>
                  <a:lnTo>
                    <a:pt x="613" y="86608"/>
                  </a:lnTo>
                  <a:lnTo>
                    <a:pt x="6980" y="85842"/>
                  </a:lnTo>
                  <a:lnTo>
                    <a:pt x="15553" y="79202"/>
                  </a:lnTo>
                  <a:lnTo>
                    <a:pt x="24363" y="77089"/>
                  </a:lnTo>
                  <a:lnTo>
                    <a:pt x="30546" y="76596"/>
                  </a:lnTo>
                  <a:lnTo>
                    <a:pt x="36821" y="73554"/>
                  </a:lnTo>
                  <a:lnTo>
                    <a:pt x="43138" y="69732"/>
                  </a:lnTo>
                  <a:lnTo>
                    <a:pt x="53703" y="67581"/>
                  </a:lnTo>
                  <a:lnTo>
                    <a:pt x="69769" y="65885"/>
                  </a:lnTo>
                  <a:lnTo>
                    <a:pt x="113268" y="56998"/>
                  </a:lnTo>
                  <a:lnTo>
                    <a:pt x="152566" y="49069"/>
                  </a:lnTo>
                  <a:lnTo>
                    <a:pt x="198885" y="44993"/>
                  </a:lnTo>
                  <a:lnTo>
                    <a:pt x="246338" y="32461"/>
                  </a:lnTo>
                  <a:lnTo>
                    <a:pt x="287239" y="29343"/>
                  </a:lnTo>
                  <a:lnTo>
                    <a:pt x="330714" y="23670"/>
                  </a:lnTo>
                  <a:lnTo>
                    <a:pt x="370934" y="19963"/>
                  </a:lnTo>
                  <a:lnTo>
                    <a:pt x="415724" y="16408"/>
                  </a:lnTo>
                  <a:lnTo>
                    <a:pt x="455460" y="10885"/>
                  </a:lnTo>
                  <a:lnTo>
                    <a:pt x="500429" y="9794"/>
                  </a:lnTo>
                  <a:lnTo>
                    <a:pt x="540983" y="9578"/>
                  </a:lnTo>
                  <a:lnTo>
                    <a:pt x="584624" y="14592"/>
                  </a:lnTo>
                  <a:lnTo>
                    <a:pt x="626406" y="18169"/>
                  </a:lnTo>
                  <a:lnTo>
                    <a:pt x="665233" y="18876"/>
                  </a:lnTo>
                  <a:lnTo>
                    <a:pt x="703477" y="19015"/>
                  </a:lnTo>
                  <a:lnTo>
                    <a:pt x="742663" y="19043"/>
                  </a:lnTo>
                  <a:lnTo>
                    <a:pt x="784427" y="19049"/>
                  </a:lnTo>
                  <a:lnTo>
                    <a:pt x="827958" y="19050"/>
                  </a:lnTo>
                  <a:lnTo>
                    <a:pt x="875044" y="19050"/>
                  </a:lnTo>
                  <a:lnTo>
                    <a:pt x="915058" y="16228"/>
                  </a:lnTo>
                  <a:lnTo>
                    <a:pt x="954404" y="10408"/>
                  </a:lnTo>
                  <a:lnTo>
                    <a:pt x="1000992" y="8544"/>
                  </a:lnTo>
                  <a:lnTo>
                    <a:pt x="1046355" y="593"/>
                  </a:lnTo>
                  <a:lnTo>
                    <a:pt x="1091802" y="15"/>
                  </a:lnTo>
                  <a:lnTo>
                    <a:pt x="1138479" y="0"/>
                  </a:lnTo>
                  <a:lnTo>
                    <a:pt x="1144834" y="0"/>
                  </a:lnTo>
                  <a:lnTo>
                    <a:pt x="1146952" y="1058"/>
                  </a:lnTo>
                  <a:lnTo>
                    <a:pt x="1148363" y="2822"/>
                  </a:lnTo>
                  <a:lnTo>
                    <a:pt x="1149304" y="5056"/>
                  </a:lnTo>
                  <a:lnTo>
                    <a:pt x="1150991" y="6546"/>
                  </a:lnTo>
                  <a:lnTo>
                    <a:pt x="1160271" y="9409"/>
                  </a:lnTo>
                  <a:lnTo>
                    <a:pt x="1169833" y="9522"/>
                  </a:lnTo>
                  <a:lnTo>
                    <a:pt x="1162000" y="9525"/>
                  </a:lnTo>
                  <a:lnTo>
                    <a:pt x="1161571" y="10583"/>
                  </a:lnTo>
                  <a:lnTo>
                    <a:pt x="1161094" y="14581"/>
                  </a:lnTo>
                  <a:lnTo>
                    <a:pt x="1159908" y="16071"/>
                  </a:lnTo>
                  <a:lnTo>
                    <a:pt x="1152544" y="18658"/>
                  </a:lnTo>
                  <a:lnTo>
                    <a:pt x="113213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81" name="SMARTInkShape-Group288"/>
          <p:cNvGrpSpPr/>
          <p:nvPr/>
        </p:nvGrpSpPr>
        <p:grpSpPr>
          <a:xfrm>
            <a:off x="1304939" y="3733800"/>
            <a:ext cx="371462" cy="419101"/>
            <a:chOff x="1304939" y="3733800"/>
            <a:chExt cx="371462" cy="419101"/>
          </a:xfrm>
        </p:grpSpPr>
        <p:sp>
          <p:nvSpPr>
            <p:cNvPr id="7178" name="SMARTInkShape-1697"/>
            <p:cNvSpPr/>
            <p:nvPr>
              <p:custDataLst>
                <p:tags r:id="rId118"/>
              </p:custDataLst>
            </p:nvPr>
          </p:nvSpPr>
          <p:spPr>
            <a:xfrm>
              <a:off x="1447839" y="3791074"/>
              <a:ext cx="95212" cy="195486"/>
            </a:xfrm>
            <a:custGeom>
              <a:avLst/>
              <a:gdLst/>
              <a:ahLst/>
              <a:cxnLst/>
              <a:rect l="0" t="0" r="0" b="0"/>
              <a:pathLst>
                <a:path w="95212" h="195486">
                  <a:moveTo>
                    <a:pt x="95211" y="18926"/>
                  </a:moveTo>
                  <a:lnTo>
                    <a:pt x="95211" y="18926"/>
                  </a:lnTo>
                  <a:lnTo>
                    <a:pt x="95211" y="10725"/>
                  </a:lnTo>
                  <a:lnTo>
                    <a:pt x="90154" y="14850"/>
                  </a:lnTo>
                  <a:lnTo>
                    <a:pt x="88665" y="15150"/>
                  </a:lnTo>
                  <a:lnTo>
                    <a:pt x="87672" y="14292"/>
                  </a:lnTo>
                  <a:lnTo>
                    <a:pt x="86079" y="10367"/>
                  </a:lnTo>
                  <a:lnTo>
                    <a:pt x="85689" y="0"/>
                  </a:lnTo>
                  <a:lnTo>
                    <a:pt x="85686" y="4969"/>
                  </a:lnTo>
                  <a:lnTo>
                    <a:pt x="84628" y="6447"/>
                  </a:lnTo>
                  <a:lnTo>
                    <a:pt x="80630" y="8088"/>
                  </a:lnTo>
                  <a:lnTo>
                    <a:pt x="79140" y="9584"/>
                  </a:lnTo>
                  <a:lnTo>
                    <a:pt x="77485" y="14069"/>
                  </a:lnTo>
                  <a:lnTo>
                    <a:pt x="75180" y="34888"/>
                  </a:lnTo>
                  <a:lnTo>
                    <a:pt x="68637" y="47518"/>
                  </a:lnTo>
                  <a:lnTo>
                    <a:pt x="67970" y="50687"/>
                  </a:lnTo>
                  <a:lnTo>
                    <a:pt x="45542" y="97360"/>
                  </a:lnTo>
                  <a:lnTo>
                    <a:pt x="37455" y="112016"/>
                  </a:lnTo>
                  <a:lnTo>
                    <a:pt x="13696" y="140550"/>
                  </a:lnTo>
                  <a:lnTo>
                    <a:pt x="7495" y="159798"/>
                  </a:lnTo>
                  <a:lnTo>
                    <a:pt x="3310" y="167261"/>
                  </a:lnTo>
                  <a:lnTo>
                    <a:pt x="623" y="180675"/>
                  </a:lnTo>
                  <a:lnTo>
                    <a:pt x="0" y="194865"/>
                  </a:lnTo>
                  <a:lnTo>
                    <a:pt x="1045" y="195485"/>
                  </a:lnTo>
                  <a:lnTo>
                    <a:pt x="2800" y="194840"/>
                  </a:lnTo>
                  <a:lnTo>
                    <a:pt x="9486" y="1903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79" name="SMARTInkShape-1698"/>
            <p:cNvSpPr/>
            <p:nvPr>
              <p:custDataLst>
                <p:tags r:id="rId119"/>
              </p:custDataLst>
            </p:nvPr>
          </p:nvSpPr>
          <p:spPr>
            <a:xfrm>
              <a:off x="1420550" y="3733800"/>
              <a:ext cx="255851" cy="28576"/>
            </a:xfrm>
            <a:custGeom>
              <a:avLst/>
              <a:gdLst/>
              <a:ahLst/>
              <a:cxnLst/>
              <a:rect l="0" t="0" r="0" b="0"/>
              <a:pathLst>
                <a:path w="255851" h="28576">
                  <a:moveTo>
                    <a:pt x="55825" y="9525"/>
                  </a:moveTo>
                  <a:lnTo>
                    <a:pt x="55825" y="9525"/>
                  </a:lnTo>
                  <a:lnTo>
                    <a:pt x="41636" y="9525"/>
                  </a:lnTo>
                  <a:lnTo>
                    <a:pt x="36113" y="6703"/>
                  </a:lnTo>
                  <a:lnTo>
                    <a:pt x="29001" y="1324"/>
                  </a:lnTo>
                  <a:lnTo>
                    <a:pt x="19203" y="117"/>
                  </a:lnTo>
                  <a:lnTo>
                    <a:pt x="0" y="0"/>
                  </a:lnTo>
                  <a:lnTo>
                    <a:pt x="12899" y="0"/>
                  </a:lnTo>
                  <a:lnTo>
                    <a:pt x="38760" y="8201"/>
                  </a:lnTo>
                  <a:lnTo>
                    <a:pt x="84601" y="537"/>
                  </a:lnTo>
                  <a:lnTo>
                    <a:pt x="128862" y="32"/>
                  </a:lnTo>
                  <a:lnTo>
                    <a:pt x="173301" y="2"/>
                  </a:lnTo>
                  <a:lnTo>
                    <a:pt x="191292" y="1058"/>
                  </a:lnTo>
                  <a:lnTo>
                    <a:pt x="199993" y="5057"/>
                  </a:lnTo>
                  <a:lnTo>
                    <a:pt x="204854" y="5488"/>
                  </a:lnTo>
                  <a:lnTo>
                    <a:pt x="220749" y="3155"/>
                  </a:lnTo>
                  <a:lnTo>
                    <a:pt x="228961" y="5988"/>
                  </a:lnTo>
                  <a:lnTo>
                    <a:pt x="248253" y="21146"/>
                  </a:lnTo>
                  <a:lnTo>
                    <a:pt x="2558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0" name="SMARTInkShape-1699"/>
            <p:cNvSpPr/>
            <p:nvPr>
              <p:custDataLst>
                <p:tags r:id="rId120"/>
              </p:custDataLst>
            </p:nvPr>
          </p:nvSpPr>
          <p:spPr>
            <a:xfrm>
              <a:off x="1304939" y="4105275"/>
              <a:ext cx="228587" cy="47626"/>
            </a:xfrm>
            <a:custGeom>
              <a:avLst/>
              <a:gdLst/>
              <a:ahLst/>
              <a:cxnLst/>
              <a:rect l="0" t="0" r="0" b="0"/>
              <a:pathLst>
                <a:path w="228587" h="47626">
                  <a:moveTo>
                    <a:pt x="28561" y="28575"/>
                  </a:moveTo>
                  <a:lnTo>
                    <a:pt x="28561" y="28575"/>
                  </a:lnTo>
                  <a:lnTo>
                    <a:pt x="23504" y="33632"/>
                  </a:lnTo>
                  <a:lnTo>
                    <a:pt x="18200" y="36114"/>
                  </a:lnTo>
                  <a:lnTo>
                    <a:pt x="15303" y="36776"/>
                  </a:lnTo>
                  <a:lnTo>
                    <a:pt x="0" y="47614"/>
                  </a:lnTo>
                  <a:lnTo>
                    <a:pt x="19232" y="47625"/>
                  </a:lnTo>
                  <a:lnTo>
                    <a:pt x="27237" y="44803"/>
                  </a:lnTo>
                  <a:lnTo>
                    <a:pt x="34323" y="41079"/>
                  </a:lnTo>
                  <a:lnTo>
                    <a:pt x="79717" y="22989"/>
                  </a:lnTo>
                  <a:lnTo>
                    <a:pt x="123832" y="11742"/>
                  </a:lnTo>
                  <a:lnTo>
                    <a:pt x="142867" y="7359"/>
                  </a:lnTo>
                  <a:lnTo>
                    <a:pt x="161913" y="2180"/>
                  </a:lnTo>
                  <a:lnTo>
                    <a:pt x="206361" y="128"/>
                  </a:lnTo>
                  <a:lnTo>
                    <a:pt x="2285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193" name="SMARTInkShape-Group289"/>
          <p:cNvGrpSpPr/>
          <p:nvPr/>
        </p:nvGrpSpPr>
        <p:grpSpPr>
          <a:xfrm>
            <a:off x="1619370" y="3735127"/>
            <a:ext cx="1266706" cy="483887"/>
            <a:chOff x="1619370" y="3735127"/>
            <a:chExt cx="1266706" cy="483887"/>
          </a:xfrm>
        </p:grpSpPr>
        <p:sp>
          <p:nvSpPr>
            <p:cNvPr id="7182" name="SMARTInkShape-1700"/>
            <p:cNvSpPr/>
            <p:nvPr>
              <p:custDataLst>
                <p:tags r:id="rId107"/>
              </p:custDataLst>
            </p:nvPr>
          </p:nvSpPr>
          <p:spPr>
            <a:xfrm>
              <a:off x="1619370" y="4042637"/>
              <a:ext cx="180856" cy="129314"/>
            </a:xfrm>
            <a:custGeom>
              <a:avLst/>
              <a:gdLst/>
              <a:ahLst/>
              <a:cxnLst/>
              <a:rect l="0" t="0" r="0" b="0"/>
              <a:pathLst>
                <a:path w="180856" h="129314">
                  <a:moveTo>
                    <a:pt x="57030" y="24538"/>
                  </a:moveTo>
                  <a:lnTo>
                    <a:pt x="57030" y="24538"/>
                  </a:lnTo>
                  <a:lnTo>
                    <a:pt x="48829" y="16337"/>
                  </a:lnTo>
                  <a:lnTo>
                    <a:pt x="38017" y="15016"/>
                  </a:lnTo>
                  <a:lnTo>
                    <a:pt x="28455" y="15013"/>
                  </a:lnTo>
                  <a:lnTo>
                    <a:pt x="28455" y="9956"/>
                  </a:lnTo>
                  <a:lnTo>
                    <a:pt x="29513" y="8467"/>
                  </a:lnTo>
                  <a:lnTo>
                    <a:pt x="31277" y="7474"/>
                  </a:lnTo>
                  <a:lnTo>
                    <a:pt x="38156" y="5750"/>
                  </a:lnTo>
                  <a:lnTo>
                    <a:pt x="55580" y="5491"/>
                  </a:lnTo>
                  <a:lnTo>
                    <a:pt x="61657" y="432"/>
                  </a:lnTo>
                  <a:lnTo>
                    <a:pt x="63290" y="0"/>
                  </a:lnTo>
                  <a:lnTo>
                    <a:pt x="64378" y="772"/>
                  </a:lnTo>
                  <a:lnTo>
                    <a:pt x="65104" y="2344"/>
                  </a:lnTo>
                  <a:lnTo>
                    <a:pt x="66646" y="3392"/>
                  </a:lnTo>
                  <a:lnTo>
                    <a:pt x="73873" y="4867"/>
                  </a:lnTo>
                  <a:lnTo>
                    <a:pt x="85085" y="5464"/>
                  </a:lnTo>
                  <a:lnTo>
                    <a:pt x="93760" y="13687"/>
                  </a:lnTo>
                  <a:lnTo>
                    <a:pt x="95010" y="23097"/>
                  </a:lnTo>
                  <a:lnTo>
                    <a:pt x="95129" y="42137"/>
                  </a:lnTo>
                  <a:lnTo>
                    <a:pt x="88584" y="50906"/>
                  </a:lnTo>
                  <a:lnTo>
                    <a:pt x="85429" y="59749"/>
                  </a:lnTo>
                  <a:lnTo>
                    <a:pt x="80941" y="65941"/>
                  </a:lnTo>
                  <a:lnTo>
                    <a:pt x="75418" y="69398"/>
                  </a:lnTo>
                  <a:lnTo>
                    <a:pt x="69436" y="71992"/>
                  </a:lnTo>
                  <a:lnTo>
                    <a:pt x="40270" y="97411"/>
                  </a:lnTo>
                  <a:lnTo>
                    <a:pt x="31368" y="100810"/>
                  </a:lnTo>
                  <a:lnTo>
                    <a:pt x="0" y="129193"/>
                  </a:lnTo>
                  <a:lnTo>
                    <a:pt x="44599" y="129313"/>
                  </a:lnTo>
                  <a:lnTo>
                    <a:pt x="77942" y="129313"/>
                  </a:lnTo>
                  <a:lnTo>
                    <a:pt x="85021" y="126491"/>
                  </a:lnTo>
                  <a:lnTo>
                    <a:pt x="88391" y="124256"/>
                  </a:lnTo>
                  <a:lnTo>
                    <a:pt x="103246" y="121112"/>
                  </a:lnTo>
                  <a:lnTo>
                    <a:pt x="136333" y="118807"/>
                  </a:lnTo>
                  <a:lnTo>
                    <a:pt x="180855" y="1007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3" name="SMARTInkShape-1701"/>
            <p:cNvSpPr/>
            <p:nvPr>
              <p:custDataLst>
                <p:tags r:id="rId108"/>
              </p:custDataLst>
            </p:nvPr>
          </p:nvSpPr>
          <p:spPr>
            <a:xfrm>
              <a:off x="1895868" y="3905253"/>
              <a:ext cx="152008" cy="38098"/>
            </a:xfrm>
            <a:custGeom>
              <a:avLst/>
              <a:gdLst/>
              <a:ahLst/>
              <a:cxnLst/>
              <a:rect l="0" t="0" r="0" b="0"/>
              <a:pathLst>
                <a:path w="152008" h="38098">
                  <a:moveTo>
                    <a:pt x="18657" y="38097"/>
                  </a:moveTo>
                  <a:lnTo>
                    <a:pt x="18657" y="38097"/>
                  </a:lnTo>
                  <a:lnTo>
                    <a:pt x="0" y="19440"/>
                  </a:lnTo>
                  <a:lnTo>
                    <a:pt x="14075" y="19050"/>
                  </a:lnTo>
                  <a:lnTo>
                    <a:pt x="19443" y="16226"/>
                  </a:lnTo>
                  <a:lnTo>
                    <a:pt x="25356" y="12501"/>
                  </a:lnTo>
                  <a:lnTo>
                    <a:pt x="37776" y="10111"/>
                  </a:lnTo>
                  <a:lnTo>
                    <a:pt x="40928" y="9915"/>
                  </a:lnTo>
                  <a:lnTo>
                    <a:pt x="47252" y="6874"/>
                  </a:lnTo>
                  <a:lnTo>
                    <a:pt x="53591" y="3053"/>
                  </a:lnTo>
                  <a:lnTo>
                    <a:pt x="64168" y="903"/>
                  </a:lnTo>
                  <a:lnTo>
                    <a:pt x="110655" y="4"/>
                  </a:lnTo>
                  <a:lnTo>
                    <a:pt x="117048" y="0"/>
                  </a:lnTo>
                  <a:lnTo>
                    <a:pt x="123417" y="2820"/>
                  </a:lnTo>
                  <a:lnTo>
                    <a:pt x="129775" y="6543"/>
                  </a:lnTo>
                  <a:lnTo>
                    <a:pt x="140600" y="9130"/>
                  </a:lnTo>
                  <a:lnTo>
                    <a:pt x="152007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4" name="SMARTInkShape-1702"/>
            <p:cNvSpPr/>
            <p:nvPr>
              <p:custDataLst>
                <p:tags r:id="rId109"/>
              </p:custDataLst>
            </p:nvPr>
          </p:nvSpPr>
          <p:spPr>
            <a:xfrm>
              <a:off x="1933576" y="3962400"/>
              <a:ext cx="152400" cy="36777"/>
            </a:xfrm>
            <a:custGeom>
              <a:avLst/>
              <a:gdLst/>
              <a:ahLst/>
              <a:cxnLst/>
              <a:rect l="0" t="0" r="0" b="0"/>
              <a:pathLst>
                <a:path w="152400" h="36777">
                  <a:moveTo>
                    <a:pt x="28574" y="28575"/>
                  </a:moveTo>
                  <a:lnTo>
                    <a:pt x="28574" y="28575"/>
                  </a:lnTo>
                  <a:lnTo>
                    <a:pt x="20373" y="36776"/>
                  </a:lnTo>
                  <a:lnTo>
                    <a:pt x="18873" y="36159"/>
                  </a:lnTo>
                  <a:lnTo>
                    <a:pt x="10964" y="29783"/>
                  </a:lnTo>
                  <a:lnTo>
                    <a:pt x="10" y="28575"/>
                  </a:lnTo>
                  <a:lnTo>
                    <a:pt x="0" y="28575"/>
                  </a:lnTo>
                  <a:lnTo>
                    <a:pt x="46369" y="28575"/>
                  </a:lnTo>
                  <a:lnTo>
                    <a:pt x="63682" y="27517"/>
                  </a:lnTo>
                  <a:lnTo>
                    <a:pt x="92516" y="20374"/>
                  </a:lnTo>
                  <a:lnTo>
                    <a:pt x="111015" y="18254"/>
                  </a:lnTo>
                  <a:lnTo>
                    <a:pt x="1523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5" name="SMARTInkShape-1703"/>
            <p:cNvSpPr/>
            <p:nvPr>
              <p:custDataLst>
                <p:tags r:id="rId110"/>
              </p:custDataLst>
            </p:nvPr>
          </p:nvSpPr>
          <p:spPr>
            <a:xfrm>
              <a:off x="2266996" y="3781428"/>
              <a:ext cx="85564" cy="180807"/>
            </a:xfrm>
            <a:custGeom>
              <a:avLst/>
              <a:gdLst/>
              <a:ahLst/>
              <a:cxnLst/>
              <a:rect l="0" t="0" r="0" b="0"/>
              <a:pathLst>
                <a:path w="85564" h="180807">
                  <a:moveTo>
                    <a:pt x="76154" y="19047"/>
                  </a:moveTo>
                  <a:lnTo>
                    <a:pt x="76154" y="19047"/>
                  </a:lnTo>
                  <a:lnTo>
                    <a:pt x="81210" y="19047"/>
                  </a:lnTo>
                  <a:lnTo>
                    <a:pt x="82700" y="17989"/>
                  </a:lnTo>
                  <a:lnTo>
                    <a:pt x="83693" y="16225"/>
                  </a:lnTo>
                  <a:lnTo>
                    <a:pt x="85563" y="9915"/>
                  </a:lnTo>
                  <a:lnTo>
                    <a:pt x="76157" y="0"/>
                  </a:lnTo>
                  <a:lnTo>
                    <a:pt x="76154" y="13255"/>
                  </a:lnTo>
                  <a:lnTo>
                    <a:pt x="75096" y="15186"/>
                  </a:lnTo>
                  <a:lnTo>
                    <a:pt x="73332" y="16473"/>
                  </a:lnTo>
                  <a:lnTo>
                    <a:pt x="71098" y="17330"/>
                  </a:lnTo>
                  <a:lnTo>
                    <a:pt x="69608" y="18961"/>
                  </a:lnTo>
                  <a:lnTo>
                    <a:pt x="67953" y="23595"/>
                  </a:lnTo>
                  <a:lnTo>
                    <a:pt x="65833" y="41739"/>
                  </a:lnTo>
                  <a:lnTo>
                    <a:pt x="47346" y="74053"/>
                  </a:lnTo>
                  <a:lnTo>
                    <a:pt x="44249" y="77942"/>
                  </a:lnTo>
                  <a:lnTo>
                    <a:pt x="40807" y="87909"/>
                  </a:lnTo>
                  <a:lnTo>
                    <a:pt x="38219" y="98336"/>
                  </a:lnTo>
                  <a:lnTo>
                    <a:pt x="27935" y="113652"/>
                  </a:lnTo>
                  <a:lnTo>
                    <a:pt x="24958" y="117043"/>
                  </a:lnTo>
                  <a:lnTo>
                    <a:pt x="21650" y="126453"/>
                  </a:lnTo>
                  <a:lnTo>
                    <a:pt x="19122" y="136633"/>
                  </a:lnTo>
                  <a:lnTo>
                    <a:pt x="8875" y="151792"/>
                  </a:lnTo>
                  <a:lnTo>
                    <a:pt x="3919" y="158478"/>
                  </a:lnTo>
                  <a:lnTo>
                    <a:pt x="1129" y="168192"/>
                  </a:lnTo>
                  <a:lnTo>
                    <a:pt x="0" y="180411"/>
                  </a:lnTo>
                  <a:lnTo>
                    <a:pt x="5024" y="180806"/>
                  </a:lnTo>
                  <a:lnTo>
                    <a:pt x="6509" y="179803"/>
                  </a:lnTo>
                  <a:lnTo>
                    <a:pt x="7499" y="178076"/>
                  </a:lnTo>
                  <a:lnTo>
                    <a:pt x="8159" y="175866"/>
                  </a:lnTo>
                  <a:lnTo>
                    <a:pt x="9657" y="174393"/>
                  </a:lnTo>
                  <a:lnTo>
                    <a:pt x="14144" y="172757"/>
                  </a:lnTo>
                  <a:lnTo>
                    <a:pt x="15764" y="171261"/>
                  </a:lnTo>
                  <a:lnTo>
                    <a:pt x="19004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6" name="SMARTInkShape-1704"/>
            <p:cNvSpPr/>
            <p:nvPr>
              <p:custDataLst>
                <p:tags r:id="rId111"/>
              </p:custDataLst>
            </p:nvPr>
          </p:nvSpPr>
          <p:spPr>
            <a:xfrm>
              <a:off x="2238386" y="3735127"/>
              <a:ext cx="207736" cy="65349"/>
            </a:xfrm>
            <a:custGeom>
              <a:avLst/>
              <a:gdLst/>
              <a:ahLst/>
              <a:cxnLst/>
              <a:rect l="0" t="0" r="0" b="0"/>
              <a:pathLst>
                <a:path w="207736" h="65349">
                  <a:moveTo>
                    <a:pt x="47614" y="65348"/>
                  </a:moveTo>
                  <a:lnTo>
                    <a:pt x="47614" y="65348"/>
                  </a:lnTo>
                  <a:lnTo>
                    <a:pt x="31368" y="50160"/>
                  </a:lnTo>
                  <a:lnTo>
                    <a:pt x="20871" y="46806"/>
                  </a:lnTo>
                  <a:lnTo>
                    <a:pt x="10999" y="38142"/>
                  </a:lnTo>
                  <a:lnTo>
                    <a:pt x="4898" y="37178"/>
                  </a:lnTo>
                  <a:lnTo>
                    <a:pt x="3261" y="35985"/>
                  </a:lnTo>
                  <a:lnTo>
                    <a:pt x="2170" y="34131"/>
                  </a:lnTo>
                  <a:lnTo>
                    <a:pt x="27" y="27367"/>
                  </a:lnTo>
                  <a:lnTo>
                    <a:pt x="0" y="22227"/>
                  </a:lnTo>
                  <a:lnTo>
                    <a:pt x="1055" y="20726"/>
                  </a:lnTo>
                  <a:lnTo>
                    <a:pt x="2816" y="19724"/>
                  </a:lnTo>
                  <a:lnTo>
                    <a:pt x="9691" y="17987"/>
                  </a:lnTo>
                  <a:lnTo>
                    <a:pt x="14179" y="17840"/>
                  </a:lnTo>
                  <a:lnTo>
                    <a:pt x="44702" y="9087"/>
                  </a:lnTo>
                  <a:lnTo>
                    <a:pt x="92198" y="8232"/>
                  </a:lnTo>
                  <a:lnTo>
                    <a:pt x="130176" y="0"/>
                  </a:lnTo>
                  <a:lnTo>
                    <a:pt x="173426" y="7662"/>
                  </a:lnTo>
                  <a:lnTo>
                    <a:pt x="179113" y="7840"/>
                  </a:lnTo>
                  <a:lnTo>
                    <a:pt x="182905" y="9018"/>
                  </a:lnTo>
                  <a:lnTo>
                    <a:pt x="185433" y="10861"/>
                  </a:lnTo>
                  <a:lnTo>
                    <a:pt x="205480" y="33701"/>
                  </a:lnTo>
                  <a:lnTo>
                    <a:pt x="207735" y="39994"/>
                  </a:lnTo>
                  <a:lnTo>
                    <a:pt x="205915" y="49141"/>
                  </a:lnTo>
                  <a:lnTo>
                    <a:pt x="200014" y="653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7" name="SMARTInkShape-1705"/>
            <p:cNvSpPr/>
            <p:nvPr>
              <p:custDataLst>
                <p:tags r:id="rId112"/>
              </p:custDataLst>
            </p:nvPr>
          </p:nvSpPr>
          <p:spPr>
            <a:xfrm>
              <a:off x="2143170" y="4105275"/>
              <a:ext cx="190456" cy="46292"/>
            </a:xfrm>
            <a:custGeom>
              <a:avLst/>
              <a:gdLst/>
              <a:ahLst/>
              <a:cxnLst/>
              <a:rect l="0" t="0" r="0" b="0"/>
              <a:pathLst>
                <a:path w="190456" h="46292">
                  <a:moveTo>
                    <a:pt x="38055" y="0"/>
                  </a:moveTo>
                  <a:lnTo>
                    <a:pt x="38055" y="0"/>
                  </a:lnTo>
                  <a:lnTo>
                    <a:pt x="38055" y="5057"/>
                  </a:lnTo>
                  <a:lnTo>
                    <a:pt x="36997" y="6546"/>
                  </a:lnTo>
                  <a:lnTo>
                    <a:pt x="35233" y="7539"/>
                  </a:lnTo>
                  <a:lnTo>
                    <a:pt x="32999" y="8201"/>
                  </a:lnTo>
                  <a:lnTo>
                    <a:pt x="24798" y="14189"/>
                  </a:lnTo>
                  <a:lnTo>
                    <a:pt x="21579" y="19712"/>
                  </a:lnTo>
                  <a:lnTo>
                    <a:pt x="20721" y="22666"/>
                  </a:lnTo>
                  <a:lnTo>
                    <a:pt x="19091" y="24636"/>
                  </a:lnTo>
                  <a:lnTo>
                    <a:pt x="14457" y="26824"/>
                  </a:lnTo>
                  <a:lnTo>
                    <a:pt x="5899" y="28056"/>
                  </a:lnTo>
                  <a:lnTo>
                    <a:pt x="3917" y="29287"/>
                  </a:lnTo>
                  <a:lnTo>
                    <a:pt x="2597" y="31167"/>
                  </a:lnTo>
                  <a:lnTo>
                    <a:pt x="0" y="37979"/>
                  </a:lnTo>
                  <a:lnTo>
                    <a:pt x="5025" y="43121"/>
                  </a:lnTo>
                  <a:lnTo>
                    <a:pt x="10322" y="45623"/>
                  </a:lnTo>
                  <a:lnTo>
                    <a:pt x="13217" y="46291"/>
                  </a:lnTo>
                  <a:lnTo>
                    <a:pt x="16204" y="45677"/>
                  </a:lnTo>
                  <a:lnTo>
                    <a:pt x="28604" y="39910"/>
                  </a:lnTo>
                  <a:lnTo>
                    <a:pt x="73539" y="29930"/>
                  </a:lnTo>
                  <a:lnTo>
                    <a:pt x="83106" y="26355"/>
                  </a:lnTo>
                  <a:lnTo>
                    <a:pt x="91945" y="22297"/>
                  </a:lnTo>
                  <a:lnTo>
                    <a:pt x="133486" y="11701"/>
                  </a:lnTo>
                  <a:lnTo>
                    <a:pt x="179474" y="9563"/>
                  </a:lnTo>
                  <a:lnTo>
                    <a:pt x="19045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8" name="SMARTInkShape-1706"/>
            <p:cNvSpPr/>
            <p:nvPr>
              <p:custDataLst>
                <p:tags r:id="rId113"/>
              </p:custDataLst>
            </p:nvPr>
          </p:nvSpPr>
          <p:spPr>
            <a:xfrm>
              <a:off x="2381727" y="4000514"/>
              <a:ext cx="142399" cy="218500"/>
            </a:xfrm>
            <a:custGeom>
              <a:avLst/>
              <a:gdLst/>
              <a:ahLst/>
              <a:cxnLst/>
              <a:rect l="0" t="0" r="0" b="0"/>
              <a:pathLst>
                <a:path w="142399" h="218500">
                  <a:moveTo>
                    <a:pt x="123348" y="38086"/>
                  </a:moveTo>
                  <a:lnTo>
                    <a:pt x="123348" y="38086"/>
                  </a:lnTo>
                  <a:lnTo>
                    <a:pt x="123348" y="33029"/>
                  </a:lnTo>
                  <a:lnTo>
                    <a:pt x="126170" y="27725"/>
                  </a:lnTo>
                  <a:lnTo>
                    <a:pt x="139157" y="11771"/>
                  </a:lnTo>
                  <a:lnTo>
                    <a:pt x="142394" y="0"/>
                  </a:lnTo>
                  <a:lnTo>
                    <a:pt x="142398" y="8188"/>
                  </a:lnTo>
                  <a:lnTo>
                    <a:pt x="135852" y="16854"/>
                  </a:lnTo>
                  <a:lnTo>
                    <a:pt x="125530" y="41544"/>
                  </a:lnTo>
                  <a:lnTo>
                    <a:pt x="91934" y="87895"/>
                  </a:lnTo>
                  <a:lnTo>
                    <a:pt x="58358" y="130289"/>
                  </a:lnTo>
                  <a:lnTo>
                    <a:pt x="30499" y="173560"/>
                  </a:lnTo>
                  <a:lnTo>
                    <a:pt x="16345" y="186059"/>
                  </a:lnTo>
                  <a:lnTo>
                    <a:pt x="3142" y="206251"/>
                  </a:lnTo>
                  <a:lnTo>
                    <a:pt x="0" y="217165"/>
                  </a:lnTo>
                  <a:lnTo>
                    <a:pt x="899" y="217797"/>
                  </a:lnTo>
                  <a:lnTo>
                    <a:pt x="4721" y="218499"/>
                  </a:lnTo>
                  <a:lnTo>
                    <a:pt x="6163" y="217628"/>
                  </a:lnTo>
                  <a:lnTo>
                    <a:pt x="7125" y="215989"/>
                  </a:lnTo>
                  <a:lnTo>
                    <a:pt x="7766" y="213838"/>
                  </a:lnTo>
                  <a:lnTo>
                    <a:pt x="18573" y="200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89" name="SMARTInkShape-1707"/>
            <p:cNvSpPr/>
            <p:nvPr>
              <p:custDataLst>
                <p:tags r:id="rId114"/>
              </p:custDataLst>
            </p:nvPr>
          </p:nvSpPr>
          <p:spPr>
            <a:xfrm>
              <a:off x="2495946" y="4019560"/>
              <a:ext cx="46838" cy="180966"/>
            </a:xfrm>
            <a:custGeom>
              <a:avLst/>
              <a:gdLst/>
              <a:ahLst/>
              <a:cxnLst/>
              <a:rect l="0" t="0" r="0" b="0"/>
              <a:pathLst>
                <a:path w="46838" h="180966">
                  <a:moveTo>
                    <a:pt x="37704" y="9515"/>
                  </a:moveTo>
                  <a:lnTo>
                    <a:pt x="37704" y="9515"/>
                  </a:lnTo>
                  <a:lnTo>
                    <a:pt x="46837" y="383"/>
                  </a:lnTo>
                  <a:lnTo>
                    <a:pt x="38086" y="0"/>
                  </a:lnTo>
                  <a:lnTo>
                    <a:pt x="37737" y="8192"/>
                  </a:lnTo>
                  <a:lnTo>
                    <a:pt x="31165" y="16858"/>
                  </a:lnTo>
                  <a:lnTo>
                    <a:pt x="29064" y="25684"/>
                  </a:lnTo>
                  <a:lnTo>
                    <a:pt x="27198" y="51012"/>
                  </a:lnTo>
                  <a:lnTo>
                    <a:pt x="20655" y="68904"/>
                  </a:lnTo>
                  <a:lnTo>
                    <a:pt x="16008" y="97422"/>
                  </a:lnTo>
                  <a:lnTo>
                    <a:pt x="10488" y="116015"/>
                  </a:lnTo>
                  <a:lnTo>
                    <a:pt x="8150" y="148248"/>
                  </a:lnTo>
                  <a:lnTo>
                    <a:pt x="1605" y="161724"/>
                  </a:lnTo>
                  <a:lnTo>
                    <a:pt x="0" y="169521"/>
                  </a:lnTo>
                  <a:lnTo>
                    <a:pt x="9096" y="180926"/>
                  </a:lnTo>
                  <a:lnTo>
                    <a:pt x="18654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90" name="SMARTInkShape-1708"/>
            <p:cNvSpPr/>
            <p:nvPr>
              <p:custDataLst>
                <p:tags r:id="rId115"/>
              </p:custDataLst>
            </p:nvPr>
          </p:nvSpPr>
          <p:spPr>
            <a:xfrm>
              <a:off x="2438411" y="4154225"/>
              <a:ext cx="85715" cy="27251"/>
            </a:xfrm>
            <a:custGeom>
              <a:avLst/>
              <a:gdLst/>
              <a:ahLst/>
              <a:cxnLst/>
              <a:rect l="0" t="0" r="0" b="0"/>
              <a:pathLst>
                <a:path w="85715" h="27251">
                  <a:moveTo>
                    <a:pt x="38089" y="27250"/>
                  </a:moveTo>
                  <a:lnTo>
                    <a:pt x="38089" y="27250"/>
                  </a:lnTo>
                  <a:lnTo>
                    <a:pt x="15699" y="27250"/>
                  </a:lnTo>
                  <a:lnTo>
                    <a:pt x="13637" y="26192"/>
                  </a:lnTo>
                  <a:lnTo>
                    <a:pt x="12263" y="24428"/>
                  </a:lnTo>
                  <a:lnTo>
                    <a:pt x="11346" y="22193"/>
                  </a:lnTo>
                  <a:lnTo>
                    <a:pt x="9678" y="20704"/>
                  </a:lnTo>
                  <a:lnTo>
                    <a:pt x="28" y="17735"/>
                  </a:lnTo>
                  <a:lnTo>
                    <a:pt x="0" y="12672"/>
                  </a:lnTo>
                  <a:lnTo>
                    <a:pt x="1055" y="11181"/>
                  </a:lnTo>
                  <a:lnTo>
                    <a:pt x="2816" y="10187"/>
                  </a:lnTo>
                  <a:lnTo>
                    <a:pt x="9691" y="8462"/>
                  </a:lnTo>
                  <a:lnTo>
                    <a:pt x="31870" y="8210"/>
                  </a:lnTo>
                  <a:lnTo>
                    <a:pt x="38147" y="5382"/>
                  </a:lnTo>
                  <a:lnTo>
                    <a:pt x="45744" y="0"/>
                  </a:lnTo>
                  <a:lnTo>
                    <a:pt x="85714" y="8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91" name="SMARTInkShape-1709"/>
            <p:cNvSpPr/>
            <p:nvPr>
              <p:custDataLst>
                <p:tags r:id="rId116"/>
              </p:custDataLst>
            </p:nvPr>
          </p:nvSpPr>
          <p:spPr>
            <a:xfrm>
              <a:off x="2676526" y="3886200"/>
              <a:ext cx="190500" cy="19051"/>
            </a:xfrm>
            <a:custGeom>
              <a:avLst/>
              <a:gdLst/>
              <a:ahLst/>
              <a:cxnLst/>
              <a:rect l="0" t="0" r="0" b="0"/>
              <a:pathLst>
                <a:path w="190500" h="19051">
                  <a:moveTo>
                    <a:pt x="28574" y="19050"/>
                  </a:moveTo>
                  <a:lnTo>
                    <a:pt x="28574" y="19050"/>
                  </a:lnTo>
                  <a:lnTo>
                    <a:pt x="19441" y="19050"/>
                  </a:lnTo>
                  <a:lnTo>
                    <a:pt x="19084" y="10849"/>
                  </a:lnTo>
                  <a:lnTo>
                    <a:pt x="18014" y="10408"/>
                  </a:lnTo>
                  <a:lnTo>
                    <a:pt x="0" y="9525"/>
                  </a:lnTo>
                  <a:lnTo>
                    <a:pt x="44720" y="9525"/>
                  </a:lnTo>
                  <a:lnTo>
                    <a:pt x="50919" y="9525"/>
                  </a:lnTo>
                  <a:lnTo>
                    <a:pt x="57202" y="6703"/>
                  </a:lnTo>
                  <a:lnTo>
                    <a:pt x="60360" y="4468"/>
                  </a:lnTo>
                  <a:lnTo>
                    <a:pt x="82522" y="393"/>
                  </a:lnTo>
                  <a:lnTo>
                    <a:pt x="130113" y="2"/>
                  </a:lnTo>
                  <a:lnTo>
                    <a:pt x="176470" y="0"/>
                  </a:lnTo>
                  <a:lnTo>
                    <a:pt x="1904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92" name="SMARTInkShape-1710"/>
            <p:cNvSpPr/>
            <p:nvPr>
              <p:custDataLst>
                <p:tags r:id="rId117"/>
              </p:custDataLst>
            </p:nvPr>
          </p:nvSpPr>
          <p:spPr>
            <a:xfrm>
              <a:off x="2676525" y="3981460"/>
              <a:ext cx="209551" cy="28566"/>
            </a:xfrm>
            <a:custGeom>
              <a:avLst/>
              <a:gdLst/>
              <a:ahLst/>
              <a:cxnLst/>
              <a:rect l="0" t="0" r="0" b="0"/>
              <a:pathLst>
                <a:path w="209551" h="28566">
                  <a:moveTo>
                    <a:pt x="19050" y="28565"/>
                  </a:moveTo>
                  <a:lnTo>
                    <a:pt x="19050" y="28565"/>
                  </a:lnTo>
                  <a:lnTo>
                    <a:pt x="0" y="28565"/>
                  </a:lnTo>
                  <a:lnTo>
                    <a:pt x="42929" y="28565"/>
                  </a:lnTo>
                  <a:lnTo>
                    <a:pt x="69575" y="28565"/>
                  </a:lnTo>
                  <a:lnTo>
                    <a:pt x="76078" y="25743"/>
                  </a:lnTo>
                  <a:lnTo>
                    <a:pt x="79294" y="23508"/>
                  </a:lnTo>
                  <a:lnTo>
                    <a:pt x="93933" y="20364"/>
                  </a:lnTo>
                  <a:lnTo>
                    <a:pt x="116784" y="18244"/>
                  </a:lnTo>
                  <a:lnTo>
                    <a:pt x="135408" y="11552"/>
                  </a:lnTo>
                  <a:lnTo>
                    <a:pt x="157767" y="8725"/>
                  </a:lnTo>
                  <a:lnTo>
                    <a:pt x="171256" y="2029"/>
                  </a:lnTo>
                  <a:lnTo>
                    <a:pt x="199467" y="0"/>
                  </a:lnTo>
                  <a:lnTo>
                    <a:pt x="199860" y="5050"/>
                  </a:lnTo>
                  <a:lnTo>
                    <a:pt x="200973" y="6538"/>
                  </a:lnTo>
                  <a:lnTo>
                    <a:pt x="208212" y="9123"/>
                  </a:lnTo>
                  <a:lnTo>
                    <a:pt x="208955" y="12163"/>
                  </a:lnTo>
                  <a:lnTo>
                    <a:pt x="209433" y="17682"/>
                  </a:lnTo>
                  <a:lnTo>
                    <a:pt x="208413" y="18134"/>
                  </a:lnTo>
                  <a:lnTo>
                    <a:pt x="204039" y="18772"/>
                  </a:lnTo>
                  <a:lnTo>
                    <a:pt x="206395" y="18921"/>
                  </a:lnTo>
                  <a:lnTo>
                    <a:pt x="207447" y="20019"/>
                  </a:lnTo>
                  <a:lnTo>
                    <a:pt x="209550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94" name="SMARTInkShape-1711"/>
          <p:cNvSpPr/>
          <p:nvPr>
            <p:custDataLst>
              <p:tags r:id="rId3"/>
            </p:custDataLst>
          </p:nvPr>
        </p:nvSpPr>
        <p:spPr>
          <a:xfrm>
            <a:off x="3095625" y="3924300"/>
            <a:ext cx="857251" cy="53114"/>
          </a:xfrm>
          <a:custGeom>
            <a:avLst/>
            <a:gdLst/>
            <a:ahLst/>
            <a:cxnLst/>
            <a:rect l="0" t="0" r="0" b="0"/>
            <a:pathLst>
              <a:path w="857251" h="53114">
                <a:moveTo>
                  <a:pt x="28575" y="47625"/>
                </a:moveTo>
                <a:lnTo>
                  <a:pt x="28575" y="47625"/>
                </a:lnTo>
                <a:lnTo>
                  <a:pt x="20375" y="47625"/>
                </a:lnTo>
                <a:lnTo>
                  <a:pt x="14386" y="52682"/>
                </a:lnTo>
                <a:lnTo>
                  <a:pt x="12766" y="53113"/>
                </a:lnTo>
                <a:lnTo>
                  <a:pt x="11686" y="52342"/>
                </a:lnTo>
                <a:lnTo>
                  <a:pt x="10965" y="50769"/>
                </a:lnTo>
                <a:lnTo>
                  <a:pt x="9427" y="49721"/>
                </a:lnTo>
                <a:lnTo>
                  <a:pt x="3" y="47625"/>
                </a:lnTo>
                <a:lnTo>
                  <a:pt x="0" y="47625"/>
                </a:lnTo>
                <a:lnTo>
                  <a:pt x="8200" y="47625"/>
                </a:lnTo>
                <a:lnTo>
                  <a:pt x="17610" y="39424"/>
                </a:lnTo>
                <a:lnTo>
                  <a:pt x="23680" y="38493"/>
                </a:lnTo>
                <a:lnTo>
                  <a:pt x="41403" y="38134"/>
                </a:lnTo>
                <a:lnTo>
                  <a:pt x="47682" y="35293"/>
                </a:lnTo>
                <a:lnTo>
                  <a:pt x="54000" y="31561"/>
                </a:lnTo>
                <a:lnTo>
                  <a:pt x="66680" y="29165"/>
                </a:lnTo>
                <a:lnTo>
                  <a:pt x="88901" y="28609"/>
                </a:lnTo>
                <a:lnTo>
                  <a:pt x="95250" y="25768"/>
                </a:lnTo>
                <a:lnTo>
                  <a:pt x="101600" y="22036"/>
                </a:lnTo>
                <a:lnTo>
                  <a:pt x="114300" y="19640"/>
                </a:lnTo>
                <a:lnTo>
                  <a:pt x="127000" y="19167"/>
                </a:lnTo>
                <a:lnTo>
                  <a:pt x="133350" y="16280"/>
                </a:lnTo>
                <a:lnTo>
                  <a:pt x="139700" y="12527"/>
                </a:lnTo>
                <a:lnTo>
                  <a:pt x="152400" y="10118"/>
                </a:lnTo>
                <a:lnTo>
                  <a:pt x="193283" y="9535"/>
                </a:lnTo>
                <a:lnTo>
                  <a:pt x="199850" y="6707"/>
                </a:lnTo>
                <a:lnTo>
                  <a:pt x="203083" y="4472"/>
                </a:lnTo>
                <a:lnTo>
                  <a:pt x="217747" y="1325"/>
                </a:lnTo>
                <a:lnTo>
                  <a:pt x="264662" y="15"/>
                </a:lnTo>
                <a:lnTo>
                  <a:pt x="310244" y="0"/>
                </a:lnTo>
                <a:lnTo>
                  <a:pt x="317097" y="0"/>
                </a:lnTo>
                <a:lnTo>
                  <a:pt x="323671" y="2822"/>
                </a:lnTo>
                <a:lnTo>
                  <a:pt x="326906" y="5057"/>
                </a:lnTo>
                <a:lnTo>
                  <a:pt x="341571" y="8201"/>
                </a:lnTo>
                <a:lnTo>
                  <a:pt x="386389" y="9502"/>
                </a:lnTo>
                <a:lnTo>
                  <a:pt x="431397" y="9525"/>
                </a:lnTo>
                <a:lnTo>
                  <a:pt x="476249" y="9525"/>
                </a:lnTo>
                <a:lnTo>
                  <a:pt x="520700" y="9525"/>
                </a:lnTo>
                <a:lnTo>
                  <a:pt x="555821" y="8467"/>
                </a:lnTo>
                <a:lnTo>
                  <a:pt x="574282" y="1324"/>
                </a:lnTo>
                <a:lnTo>
                  <a:pt x="619124" y="5"/>
                </a:lnTo>
                <a:lnTo>
                  <a:pt x="663653" y="0"/>
                </a:lnTo>
                <a:lnTo>
                  <a:pt x="711223" y="0"/>
                </a:lnTo>
                <a:lnTo>
                  <a:pt x="750628" y="0"/>
                </a:lnTo>
                <a:lnTo>
                  <a:pt x="760514" y="8201"/>
                </a:lnTo>
                <a:lnTo>
                  <a:pt x="770070" y="9408"/>
                </a:lnTo>
                <a:lnTo>
                  <a:pt x="779598" y="9515"/>
                </a:lnTo>
                <a:lnTo>
                  <a:pt x="788368" y="16069"/>
                </a:lnTo>
                <a:lnTo>
                  <a:pt x="798346" y="18657"/>
                </a:lnTo>
                <a:lnTo>
                  <a:pt x="808147" y="19016"/>
                </a:lnTo>
                <a:lnTo>
                  <a:pt x="814244" y="24097"/>
                </a:lnTo>
                <a:lnTo>
                  <a:pt x="822614" y="26584"/>
                </a:lnTo>
                <a:lnTo>
                  <a:pt x="835122" y="28182"/>
                </a:lnTo>
                <a:lnTo>
                  <a:pt x="848156" y="36063"/>
                </a:lnTo>
                <a:lnTo>
                  <a:pt x="857250" y="381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197" name="SMARTInkShape-Group291"/>
          <p:cNvGrpSpPr/>
          <p:nvPr/>
        </p:nvGrpSpPr>
        <p:grpSpPr>
          <a:xfrm>
            <a:off x="3099751" y="3514736"/>
            <a:ext cx="243525" cy="274721"/>
            <a:chOff x="3099751" y="3514736"/>
            <a:chExt cx="243525" cy="274721"/>
          </a:xfrm>
        </p:grpSpPr>
        <p:sp>
          <p:nvSpPr>
            <p:cNvPr id="7195" name="SMARTInkShape-1712"/>
            <p:cNvSpPr/>
            <p:nvPr>
              <p:custDataLst>
                <p:tags r:id="rId105"/>
              </p:custDataLst>
            </p:nvPr>
          </p:nvSpPr>
          <p:spPr>
            <a:xfrm>
              <a:off x="3099751" y="3514736"/>
              <a:ext cx="176850" cy="274721"/>
            </a:xfrm>
            <a:custGeom>
              <a:avLst/>
              <a:gdLst/>
              <a:ahLst/>
              <a:cxnLst/>
              <a:rect l="0" t="0" r="0" b="0"/>
              <a:pathLst>
                <a:path w="176850" h="274721">
                  <a:moveTo>
                    <a:pt x="110174" y="47614"/>
                  </a:moveTo>
                  <a:lnTo>
                    <a:pt x="110174" y="47614"/>
                  </a:lnTo>
                  <a:lnTo>
                    <a:pt x="110174" y="0"/>
                  </a:lnTo>
                  <a:lnTo>
                    <a:pt x="110174" y="14178"/>
                  </a:lnTo>
                  <a:lnTo>
                    <a:pt x="93306" y="61333"/>
                  </a:lnTo>
                  <a:lnTo>
                    <a:pt x="75162" y="105049"/>
                  </a:lnTo>
                  <a:lnTo>
                    <a:pt x="50703" y="152331"/>
                  </a:lnTo>
                  <a:lnTo>
                    <a:pt x="43517" y="173656"/>
                  </a:lnTo>
                  <a:lnTo>
                    <a:pt x="19856" y="212630"/>
                  </a:lnTo>
                  <a:lnTo>
                    <a:pt x="13076" y="235275"/>
                  </a:lnTo>
                  <a:lnTo>
                    <a:pt x="8811" y="243202"/>
                  </a:lnTo>
                  <a:lnTo>
                    <a:pt x="6073" y="256915"/>
                  </a:lnTo>
                  <a:lnTo>
                    <a:pt x="5848" y="260173"/>
                  </a:lnTo>
                  <a:lnTo>
                    <a:pt x="4640" y="262345"/>
                  </a:lnTo>
                  <a:lnTo>
                    <a:pt x="2776" y="263793"/>
                  </a:lnTo>
                  <a:lnTo>
                    <a:pt x="476" y="264758"/>
                  </a:lnTo>
                  <a:lnTo>
                    <a:pt x="0" y="266460"/>
                  </a:lnTo>
                  <a:lnTo>
                    <a:pt x="741" y="268653"/>
                  </a:lnTo>
                  <a:lnTo>
                    <a:pt x="4479" y="274720"/>
                  </a:lnTo>
                  <a:lnTo>
                    <a:pt x="5844" y="274160"/>
                  </a:lnTo>
                  <a:lnTo>
                    <a:pt x="13519" y="267882"/>
                  </a:lnTo>
                  <a:lnTo>
                    <a:pt x="22251" y="265866"/>
                  </a:lnTo>
                  <a:lnTo>
                    <a:pt x="56420" y="242244"/>
                  </a:lnTo>
                  <a:lnTo>
                    <a:pt x="84711" y="230872"/>
                  </a:lnTo>
                  <a:lnTo>
                    <a:pt x="107773" y="213694"/>
                  </a:lnTo>
                  <a:lnTo>
                    <a:pt x="127182" y="207538"/>
                  </a:lnTo>
                  <a:lnTo>
                    <a:pt x="136464" y="201500"/>
                  </a:lnTo>
                  <a:lnTo>
                    <a:pt x="145902" y="200307"/>
                  </a:lnTo>
                  <a:lnTo>
                    <a:pt x="176849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96" name="SMARTInkShape-1713"/>
            <p:cNvSpPr/>
            <p:nvPr>
              <p:custDataLst>
                <p:tags r:id="rId106"/>
              </p:custDataLst>
            </p:nvPr>
          </p:nvSpPr>
          <p:spPr>
            <a:xfrm>
              <a:off x="3248074" y="3552825"/>
              <a:ext cx="95202" cy="209551"/>
            </a:xfrm>
            <a:custGeom>
              <a:avLst/>
              <a:gdLst/>
              <a:ahLst/>
              <a:cxnLst/>
              <a:rect l="0" t="0" r="0" b="0"/>
              <a:pathLst>
                <a:path w="95202" h="209551">
                  <a:moveTo>
                    <a:pt x="95201" y="38100"/>
                  </a:moveTo>
                  <a:lnTo>
                    <a:pt x="95201" y="38100"/>
                  </a:lnTo>
                  <a:lnTo>
                    <a:pt x="95201" y="0"/>
                  </a:lnTo>
                  <a:lnTo>
                    <a:pt x="95201" y="5057"/>
                  </a:lnTo>
                  <a:lnTo>
                    <a:pt x="92379" y="10361"/>
                  </a:lnTo>
                  <a:lnTo>
                    <a:pt x="88655" y="16247"/>
                  </a:lnTo>
                  <a:lnTo>
                    <a:pt x="76053" y="60706"/>
                  </a:lnTo>
                  <a:lnTo>
                    <a:pt x="67772" y="79488"/>
                  </a:lnTo>
                  <a:lnTo>
                    <a:pt x="38583" y="123832"/>
                  </a:lnTo>
                  <a:lnTo>
                    <a:pt x="12672" y="168079"/>
                  </a:lnTo>
                  <a:lnTo>
                    <a:pt x="2778" y="188266"/>
                  </a:lnTo>
                  <a:lnTo>
                    <a:pt x="0" y="208022"/>
                  </a:lnTo>
                  <a:lnTo>
                    <a:pt x="1042" y="208531"/>
                  </a:lnTo>
                  <a:lnTo>
                    <a:pt x="28526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98" name="SMARTInkShape-1714"/>
          <p:cNvSpPr/>
          <p:nvPr>
            <p:custDataLst>
              <p:tags r:id="rId4"/>
            </p:custDataLst>
          </p:nvPr>
        </p:nvSpPr>
        <p:spPr>
          <a:xfrm>
            <a:off x="3324263" y="3724275"/>
            <a:ext cx="180938" cy="114300"/>
          </a:xfrm>
          <a:custGeom>
            <a:avLst/>
            <a:gdLst/>
            <a:ahLst/>
            <a:cxnLst/>
            <a:rect l="0" t="0" r="0" b="0"/>
            <a:pathLst>
              <a:path w="180938" h="114300">
                <a:moveTo>
                  <a:pt x="57112" y="19050"/>
                </a:moveTo>
                <a:lnTo>
                  <a:pt x="57112" y="19050"/>
                </a:lnTo>
                <a:lnTo>
                  <a:pt x="57112" y="10849"/>
                </a:lnTo>
                <a:lnTo>
                  <a:pt x="56054" y="10408"/>
                </a:lnTo>
                <a:lnTo>
                  <a:pt x="47587" y="9525"/>
                </a:lnTo>
                <a:lnTo>
                  <a:pt x="47587" y="34"/>
                </a:lnTo>
                <a:lnTo>
                  <a:pt x="92946" y="0"/>
                </a:lnTo>
                <a:lnTo>
                  <a:pt x="114132" y="0"/>
                </a:lnTo>
                <a:lnTo>
                  <a:pt x="114259" y="14189"/>
                </a:lnTo>
                <a:lnTo>
                  <a:pt x="113202" y="15809"/>
                </a:lnTo>
                <a:lnTo>
                  <a:pt x="111439" y="16890"/>
                </a:lnTo>
                <a:lnTo>
                  <a:pt x="109205" y="17610"/>
                </a:lnTo>
                <a:lnTo>
                  <a:pt x="107716" y="19148"/>
                </a:lnTo>
                <a:lnTo>
                  <a:pt x="106061" y="23680"/>
                </a:lnTo>
                <a:lnTo>
                  <a:pt x="104561" y="25312"/>
                </a:lnTo>
                <a:lnTo>
                  <a:pt x="68565" y="44994"/>
                </a:lnTo>
                <a:lnTo>
                  <a:pt x="61144" y="47514"/>
                </a:lnTo>
                <a:lnTo>
                  <a:pt x="28551" y="76253"/>
                </a:lnTo>
                <a:lnTo>
                  <a:pt x="1417" y="103320"/>
                </a:lnTo>
                <a:lnTo>
                  <a:pt x="0" y="113870"/>
                </a:lnTo>
                <a:lnTo>
                  <a:pt x="36899" y="114299"/>
                </a:lnTo>
                <a:lnTo>
                  <a:pt x="45659" y="111477"/>
                </a:lnTo>
                <a:lnTo>
                  <a:pt x="70019" y="101043"/>
                </a:lnTo>
                <a:lnTo>
                  <a:pt x="117264" y="94531"/>
                </a:lnTo>
                <a:lnTo>
                  <a:pt x="155522" y="86637"/>
                </a:lnTo>
                <a:lnTo>
                  <a:pt x="180937" y="857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04" name="SMARTInkShape-Group293"/>
          <p:cNvGrpSpPr/>
          <p:nvPr/>
        </p:nvGrpSpPr>
        <p:grpSpPr>
          <a:xfrm>
            <a:off x="5210189" y="2876553"/>
            <a:ext cx="295262" cy="266698"/>
            <a:chOff x="5210189" y="2876553"/>
            <a:chExt cx="295262" cy="266698"/>
          </a:xfrm>
        </p:grpSpPr>
        <p:sp>
          <p:nvSpPr>
            <p:cNvPr id="7199" name="SMARTInkShape-1715"/>
            <p:cNvSpPr/>
            <p:nvPr>
              <p:custDataLst>
                <p:tags r:id="rId100"/>
              </p:custDataLst>
            </p:nvPr>
          </p:nvSpPr>
          <p:spPr>
            <a:xfrm>
              <a:off x="5414261" y="3105150"/>
              <a:ext cx="91190" cy="19051"/>
            </a:xfrm>
            <a:custGeom>
              <a:avLst/>
              <a:gdLst/>
              <a:ahLst/>
              <a:cxnLst/>
              <a:rect l="0" t="0" r="0" b="0"/>
              <a:pathLst>
                <a:path w="91190" h="19051">
                  <a:moveTo>
                    <a:pt x="24514" y="19050"/>
                  </a:moveTo>
                  <a:lnTo>
                    <a:pt x="24514" y="19050"/>
                  </a:lnTo>
                  <a:lnTo>
                    <a:pt x="24514" y="10849"/>
                  </a:lnTo>
                  <a:lnTo>
                    <a:pt x="23456" y="10408"/>
                  </a:lnTo>
                  <a:lnTo>
                    <a:pt x="19458" y="9917"/>
                  </a:lnTo>
                  <a:lnTo>
                    <a:pt x="17969" y="8728"/>
                  </a:lnTo>
                  <a:lnTo>
                    <a:pt x="16313" y="4585"/>
                  </a:lnTo>
                  <a:lnTo>
                    <a:pt x="16930" y="3056"/>
                  </a:lnTo>
                  <a:lnTo>
                    <a:pt x="18400" y="2038"/>
                  </a:lnTo>
                  <a:lnTo>
                    <a:pt x="20438" y="1358"/>
                  </a:lnTo>
                  <a:lnTo>
                    <a:pt x="20738" y="905"/>
                  </a:lnTo>
                  <a:lnTo>
                    <a:pt x="15276" y="35"/>
                  </a:lnTo>
                  <a:lnTo>
                    <a:pt x="442" y="0"/>
                  </a:lnTo>
                  <a:lnTo>
                    <a:pt x="0" y="1058"/>
                  </a:lnTo>
                  <a:lnTo>
                    <a:pt x="4535" y="8201"/>
                  </a:lnTo>
                  <a:lnTo>
                    <a:pt x="7874" y="8936"/>
                  </a:lnTo>
                  <a:lnTo>
                    <a:pt x="13583" y="9409"/>
                  </a:lnTo>
                  <a:lnTo>
                    <a:pt x="22315" y="2956"/>
                  </a:lnTo>
                  <a:lnTo>
                    <a:pt x="31154" y="876"/>
                  </a:lnTo>
                  <a:lnTo>
                    <a:pt x="78489" y="2"/>
                  </a:lnTo>
                  <a:lnTo>
                    <a:pt x="911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0" name="SMARTInkShape-1716"/>
            <p:cNvSpPr/>
            <p:nvPr>
              <p:custDataLst>
                <p:tags r:id="rId101"/>
              </p:custDataLst>
            </p:nvPr>
          </p:nvSpPr>
          <p:spPr>
            <a:xfrm>
              <a:off x="5210189" y="2876553"/>
              <a:ext cx="123812" cy="209116"/>
            </a:xfrm>
            <a:custGeom>
              <a:avLst/>
              <a:gdLst/>
              <a:ahLst/>
              <a:cxnLst/>
              <a:rect l="0" t="0" r="0" b="0"/>
              <a:pathLst>
                <a:path w="123812" h="209116">
                  <a:moveTo>
                    <a:pt x="95236" y="19047"/>
                  </a:moveTo>
                  <a:lnTo>
                    <a:pt x="95236" y="19047"/>
                  </a:lnTo>
                  <a:lnTo>
                    <a:pt x="104758" y="19047"/>
                  </a:lnTo>
                  <a:lnTo>
                    <a:pt x="123808" y="0"/>
                  </a:lnTo>
                  <a:lnTo>
                    <a:pt x="123811" y="8198"/>
                  </a:lnTo>
                  <a:lnTo>
                    <a:pt x="108001" y="27425"/>
                  </a:lnTo>
                  <a:lnTo>
                    <a:pt x="104663" y="41755"/>
                  </a:lnTo>
                  <a:lnTo>
                    <a:pt x="94589" y="56616"/>
                  </a:lnTo>
                  <a:lnTo>
                    <a:pt x="82408" y="74798"/>
                  </a:lnTo>
                  <a:lnTo>
                    <a:pt x="66068" y="112133"/>
                  </a:lnTo>
                  <a:lnTo>
                    <a:pt x="32787" y="158460"/>
                  </a:lnTo>
                  <a:lnTo>
                    <a:pt x="26574" y="171390"/>
                  </a:lnTo>
                  <a:lnTo>
                    <a:pt x="22386" y="177772"/>
                  </a:lnTo>
                  <a:lnTo>
                    <a:pt x="20524" y="184136"/>
                  </a:lnTo>
                  <a:lnTo>
                    <a:pt x="18970" y="186256"/>
                  </a:lnTo>
                  <a:lnTo>
                    <a:pt x="16876" y="187670"/>
                  </a:lnTo>
                  <a:lnTo>
                    <a:pt x="11726" y="190299"/>
                  </a:lnTo>
                  <a:lnTo>
                    <a:pt x="1741" y="198532"/>
                  </a:lnTo>
                  <a:lnTo>
                    <a:pt x="766" y="202182"/>
                  </a:lnTo>
                  <a:lnTo>
                    <a:pt x="31" y="209115"/>
                  </a:lnTo>
                  <a:lnTo>
                    <a:pt x="0" y="204363"/>
                  </a:lnTo>
                  <a:lnTo>
                    <a:pt x="1054" y="202916"/>
                  </a:lnTo>
                  <a:lnTo>
                    <a:pt x="5046" y="201308"/>
                  </a:lnTo>
                  <a:lnTo>
                    <a:pt x="13244" y="200403"/>
                  </a:lnTo>
                  <a:lnTo>
                    <a:pt x="15175" y="199218"/>
                  </a:lnTo>
                  <a:lnTo>
                    <a:pt x="16461" y="197369"/>
                  </a:lnTo>
                  <a:lnTo>
                    <a:pt x="19036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1" name="SMARTInkShape-1717"/>
            <p:cNvSpPr/>
            <p:nvPr>
              <p:custDataLst>
                <p:tags r:id="rId102"/>
              </p:custDataLst>
            </p:nvPr>
          </p:nvSpPr>
          <p:spPr>
            <a:xfrm>
              <a:off x="5276861" y="2886075"/>
              <a:ext cx="113893" cy="161926"/>
            </a:xfrm>
            <a:custGeom>
              <a:avLst/>
              <a:gdLst/>
              <a:ahLst/>
              <a:cxnLst/>
              <a:rect l="0" t="0" r="0" b="0"/>
              <a:pathLst>
                <a:path w="113893" h="161926">
                  <a:moveTo>
                    <a:pt x="19039" y="66675"/>
                  </a:moveTo>
                  <a:lnTo>
                    <a:pt x="19039" y="66675"/>
                  </a:lnTo>
                  <a:lnTo>
                    <a:pt x="19039" y="44285"/>
                  </a:lnTo>
                  <a:lnTo>
                    <a:pt x="20097" y="42223"/>
                  </a:lnTo>
                  <a:lnTo>
                    <a:pt x="21861" y="40849"/>
                  </a:lnTo>
                  <a:lnTo>
                    <a:pt x="24095" y="39932"/>
                  </a:lnTo>
                  <a:lnTo>
                    <a:pt x="25584" y="38263"/>
                  </a:lnTo>
                  <a:lnTo>
                    <a:pt x="30798" y="27980"/>
                  </a:lnTo>
                  <a:lnTo>
                    <a:pt x="37662" y="19573"/>
                  </a:lnTo>
                  <a:lnTo>
                    <a:pt x="38086" y="9645"/>
                  </a:lnTo>
                  <a:lnTo>
                    <a:pt x="46290" y="9536"/>
                  </a:lnTo>
                  <a:lnTo>
                    <a:pt x="55699" y="1325"/>
                  </a:lnTo>
                  <a:lnTo>
                    <a:pt x="65213" y="116"/>
                  </a:lnTo>
                  <a:lnTo>
                    <a:pt x="104242" y="0"/>
                  </a:lnTo>
                  <a:lnTo>
                    <a:pt x="104610" y="5056"/>
                  </a:lnTo>
                  <a:lnTo>
                    <a:pt x="105719" y="6546"/>
                  </a:lnTo>
                  <a:lnTo>
                    <a:pt x="112951" y="9133"/>
                  </a:lnTo>
                  <a:lnTo>
                    <a:pt x="113694" y="12172"/>
                  </a:lnTo>
                  <a:lnTo>
                    <a:pt x="113892" y="14465"/>
                  </a:lnTo>
                  <a:lnTo>
                    <a:pt x="112966" y="15994"/>
                  </a:lnTo>
                  <a:lnTo>
                    <a:pt x="111290" y="17012"/>
                  </a:lnTo>
                  <a:lnTo>
                    <a:pt x="109114" y="17692"/>
                  </a:lnTo>
                  <a:lnTo>
                    <a:pt x="107665" y="19203"/>
                  </a:lnTo>
                  <a:lnTo>
                    <a:pt x="106053" y="23703"/>
                  </a:lnTo>
                  <a:lnTo>
                    <a:pt x="104877" y="36349"/>
                  </a:lnTo>
                  <a:lnTo>
                    <a:pt x="91517" y="51204"/>
                  </a:lnTo>
                  <a:lnTo>
                    <a:pt x="85471" y="54507"/>
                  </a:lnTo>
                  <a:lnTo>
                    <a:pt x="82376" y="55388"/>
                  </a:lnTo>
                  <a:lnTo>
                    <a:pt x="80314" y="57034"/>
                  </a:lnTo>
                  <a:lnTo>
                    <a:pt x="71676" y="70252"/>
                  </a:lnTo>
                  <a:lnTo>
                    <a:pt x="66069" y="73557"/>
                  </a:lnTo>
                  <a:lnTo>
                    <a:pt x="60049" y="76084"/>
                  </a:lnTo>
                  <a:lnTo>
                    <a:pt x="38073" y="92607"/>
                  </a:lnTo>
                  <a:lnTo>
                    <a:pt x="31732" y="95134"/>
                  </a:lnTo>
                  <a:lnTo>
                    <a:pt x="1478" y="122346"/>
                  </a:lnTo>
                  <a:lnTo>
                    <a:pt x="120" y="131896"/>
                  </a:lnTo>
                  <a:lnTo>
                    <a:pt x="0" y="141423"/>
                  </a:lnTo>
                  <a:lnTo>
                    <a:pt x="1054" y="141907"/>
                  </a:lnTo>
                  <a:lnTo>
                    <a:pt x="16236" y="143849"/>
                  </a:lnTo>
                  <a:lnTo>
                    <a:pt x="28637" y="150397"/>
                  </a:lnTo>
                  <a:lnTo>
                    <a:pt x="73276" y="153456"/>
                  </a:lnTo>
                  <a:lnTo>
                    <a:pt x="83867" y="160600"/>
                  </a:lnTo>
                  <a:lnTo>
                    <a:pt x="9523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2" name="SMARTInkShape-1718"/>
            <p:cNvSpPr/>
            <p:nvPr>
              <p:custDataLst>
                <p:tags r:id="rId103"/>
              </p:custDataLst>
            </p:nvPr>
          </p:nvSpPr>
          <p:spPr>
            <a:xfrm>
              <a:off x="5362696" y="2971800"/>
              <a:ext cx="114180" cy="152401"/>
            </a:xfrm>
            <a:custGeom>
              <a:avLst/>
              <a:gdLst/>
              <a:ahLst/>
              <a:cxnLst/>
              <a:rect l="0" t="0" r="0" b="0"/>
              <a:pathLst>
                <a:path w="114180" h="152401">
                  <a:moveTo>
                    <a:pt x="114179" y="9525"/>
                  </a:moveTo>
                  <a:lnTo>
                    <a:pt x="114179" y="9525"/>
                  </a:lnTo>
                  <a:lnTo>
                    <a:pt x="114179" y="0"/>
                  </a:lnTo>
                  <a:lnTo>
                    <a:pt x="96846" y="17334"/>
                  </a:lnTo>
                  <a:lnTo>
                    <a:pt x="66500" y="59852"/>
                  </a:lnTo>
                  <a:lnTo>
                    <a:pt x="47499" y="85126"/>
                  </a:lnTo>
                  <a:lnTo>
                    <a:pt x="13637" y="120643"/>
                  </a:lnTo>
                  <a:lnTo>
                    <a:pt x="8717" y="133154"/>
                  </a:lnTo>
                  <a:lnTo>
                    <a:pt x="1251" y="141386"/>
                  </a:lnTo>
                  <a:lnTo>
                    <a:pt x="0" y="150945"/>
                  </a:lnTo>
                  <a:lnTo>
                    <a:pt x="1018" y="151430"/>
                  </a:lnTo>
                  <a:lnTo>
                    <a:pt x="18929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3" name="SMARTInkShape-1719"/>
            <p:cNvSpPr/>
            <p:nvPr>
              <p:custDataLst>
                <p:tags r:id="rId104"/>
              </p:custDataLst>
            </p:nvPr>
          </p:nvSpPr>
          <p:spPr>
            <a:xfrm>
              <a:off x="5467350" y="2990851"/>
              <a:ext cx="28183" cy="152400"/>
            </a:xfrm>
            <a:custGeom>
              <a:avLst/>
              <a:gdLst/>
              <a:ahLst/>
              <a:cxnLst/>
              <a:rect l="0" t="0" r="0" b="0"/>
              <a:pathLst>
                <a:path w="28183" h="152400">
                  <a:moveTo>
                    <a:pt x="0" y="47624"/>
                  </a:moveTo>
                  <a:lnTo>
                    <a:pt x="0" y="47624"/>
                  </a:lnTo>
                  <a:lnTo>
                    <a:pt x="0" y="34367"/>
                  </a:lnTo>
                  <a:lnTo>
                    <a:pt x="1058" y="32436"/>
                  </a:lnTo>
                  <a:lnTo>
                    <a:pt x="2822" y="31148"/>
                  </a:lnTo>
                  <a:lnTo>
                    <a:pt x="5056" y="30290"/>
                  </a:lnTo>
                  <a:lnTo>
                    <a:pt x="6545" y="28660"/>
                  </a:lnTo>
                  <a:lnTo>
                    <a:pt x="8201" y="24026"/>
                  </a:lnTo>
                  <a:lnTo>
                    <a:pt x="9522" y="437"/>
                  </a:lnTo>
                  <a:lnTo>
                    <a:pt x="19016" y="0"/>
                  </a:lnTo>
                  <a:lnTo>
                    <a:pt x="19050" y="22665"/>
                  </a:lnTo>
                  <a:lnTo>
                    <a:pt x="16228" y="28770"/>
                  </a:lnTo>
                  <a:lnTo>
                    <a:pt x="12505" y="35011"/>
                  </a:lnTo>
                  <a:lnTo>
                    <a:pt x="10113" y="47641"/>
                  </a:lnTo>
                  <a:lnTo>
                    <a:pt x="9525" y="95053"/>
                  </a:lnTo>
                  <a:lnTo>
                    <a:pt x="9525" y="99748"/>
                  </a:lnTo>
                  <a:lnTo>
                    <a:pt x="12347" y="105363"/>
                  </a:lnTo>
                  <a:lnTo>
                    <a:pt x="18657" y="113776"/>
                  </a:lnTo>
                  <a:lnTo>
                    <a:pt x="19040" y="128475"/>
                  </a:lnTo>
                  <a:lnTo>
                    <a:pt x="20101" y="130100"/>
                  </a:lnTo>
                  <a:lnTo>
                    <a:pt x="21867" y="131183"/>
                  </a:lnTo>
                  <a:lnTo>
                    <a:pt x="24103" y="131905"/>
                  </a:lnTo>
                  <a:lnTo>
                    <a:pt x="25594" y="133445"/>
                  </a:lnTo>
                  <a:lnTo>
                    <a:pt x="28182" y="141423"/>
                  </a:lnTo>
                  <a:lnTo>
                    <a:pt x="19050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12" name="SMARTInkShape-Group294"/>
          <p:cNvGrpSpPr/>
          <p:nvPr/>
        </p:nvGrpSpPr>
        <p:grpSpPr>
          <a:xfrm>
            <a:off x="3543312" y="3533785"/>
            <a:ext cx="561964" cy="333366"/>
            <a:chOff x="3543312" y="3533785"/>
            <a:chExt cx="561964" cy="333366"/>
          </a:xfrm>
        </p:grpSpPr>
        <p:sp>
          <p:nvSpPr>
            <p:cNvPr id="7205" name="SMARTInkShape-1720"/>
            <p:cNvSpPr/>
            <p:nvPr>
              <p:custDataLst>
                <p:tags r:id="rId93"/>
              </p:custDataLst>
            </p:nvPr>
          </p:nvSpPr>
          <p:spPr>
            <a:xfrm>
              <a:off x="4000501" y="3829050"/>
              <a:ext cx="104775" cy="9526"/>
            </a:xfrm>
            <a:custGeom>
              <a:avLst/>
              <a:gdLst/>
              <a:ahLst/>
              <a:cxnLst/>
              <a:rect l="0" t="0" r="0" b="0"/>
              <a:pathLst>
                <a:path w="104775" h="9526">
                  <a:moveTo>
                    <a:pt x="19049" y="9525"/>
                  </a:moveTo>
                  <a:lnTo>
                    <a:pt x="19049" y="9525"/>
                  </a:lnTo>
                  <a:lnTo>
                    <a:pt x="5792" y="9525"/>
                  </a:lnTo>
                  <a:lnTo>
                    <a:pt x="3861" y="8467"/>
                  </a:lnTo>
                  <a:lnTo>
                    <a:pt x="2574" y="6703"/>
                  </a:lnTo>
                  <a:lnTo>
                    <a:pt x="1" y="5"/>
                  </a:lnTo>
                  <a:lnTo>
                    <a:pt x="0" y="3"/>
                  </a:lnTo>
                  <a:lnTo>
                    <a:pt x="44718" y="0"/>
                  </a:lnTo>
                  <a:lnTo>
                    <a:pt x="91815" y="0"/>
                  </a:lnTo>
                  <a:lnTo>
                    <a:pt x="1047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6" name="SMARTInkShape-1721"/>
            <p:cNvSpPr/>
            <p:nvPr>
              <p:custDataLst>
                <p:tags r:id="rId94"/>
              </p:custDataLst>
            </p:nvPr>
          </p:nvSpPr>
          <p:spPr>
            <a:xfrm>
              <a:off x="4048253" y="3686186"/>
              <a:ext cx="57023" cy="180965"/>
            </a:xfrm>
            <a:custGeom>
              <a:avLst/>
              <a:gdLst/>
              <a:ahLst/>
              <a:cxnLst/>
              <a:rect l="0" t="0" r="0" b="0"/>
              <a:pathLst>
                <a:path w="57023" h="180965">
                  <a:moveTo>
                    <a:pt x="47497" y="19039"/>
                  </a:moveTo>
                  <a:lnTo>
                    <a:pt x="47497" y="19039"/>
                  </a:lnTo>
                  <a:lnTo>
                    <a:pt x="55698" y="10838"/>
                  </a:lnTo>
                  <a:lnTo>
                    <a:pt x="57022" y="0"/>
                  </a:lnTo>
                  <a:lnTo>
                    <a:pt x="48821" y="8191"/>
                  </a:lnTo>
                  <a:lnTo>
                    <a:pt x="46701" y="16857"/>
                  </a:lnTo>
                  <a:lnTo>
                    <a:pt x="41028" y="25683"/>
                  </a:lnTo>
                  <a:lnTo>
                    <a:pt x="22863" y="70218"/>
                  </a:lnTo>
                  <a:lnTo>
                    <a:pt x="19031" y="87943"/>
                  </a:lnTo>
                  <a:lnTo>
                    <a:pt x="12722" y="101427"/>
                  </a:lnTo>
                  <a:lnTo>
                    <a:pt x="9324" y="117298"/>
                  </a:lnTo>
                  <a:lnTo>
                    <a:pt x="3143" y="130233"/>
                  </a:lnTo>
                  <a:lnTo>
                    <a:pt x="0" y="164658"/>
                  </a:lnTo>
                  <a:lnTo>
                    <a:pt x="1016" y="166918"/>
                  </a:lnTo>
                  <a:lnTo>
                    <a:pt x="2751" y="168425"/>
                  </a:lnTo>
                  <a:lnTo>
                    <a:pt x="4966" y="169430"/>
                  </a:lnTo>
                  <a:lnTo>
                    <a:pt x="6443" y="171158"/>
                  </a:lnTo>
                  <a:lnTo>
                    <a:pt x="8084" y="175900"/>
                  </a:lnTo>
                  <a:lnTo>
                    <a:pt x="9580" y="177588"/>
                  </a:lnTo>
                  <a:lnTo>
                    <a:pt x="17483" y="180519"/>
                  </a:lnTo>
                  <a:lnTo>
                    <a:pt x="28447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7" name="SMARTInkShape-1722"/>
            <p:cNvSpPr/>
            <p:nvPr>
              <p:custDataLst>
                <p:tags r:id="rId95"/>
              </p:custDataLst>
            </p:nvPr>
          </p:nvSpPr>
          <p:spPr>
            <a:xfrm>
              <a:off x="3953319" y="3667246"/>
              <a:ext cx="151530" cy="199763"/>
            </a:xfrm>
            <a:custGeom>
              <a:avLst/>
              <a:gdLst/>
              <a:ahLst/>
              <a:cxnLst/>
              <a:rect l="0" t="0" r="0" b="0"/>
              <a:pathLst>
                <a:path w="151530" h="199763">
                  <a:moveTo>
                    <a:pt x="132906" y="37979"/>
                  </a:moveTo>
                  <a:lnTo>
                    <a:pt x="132906" y="37979"/>
                  </a:lnTo>
                  <a:lnTo>
                    <a:pt x="147095" y="23790"/>
                  </a:lnTo>
                  <a:lnTo>
                    <a:pt x="149796" y="18267"/>
                  </a:lnTo>
                  <a:lnTo>
                    <a:pt x="151529" y="11155"/>
                  </a:lnTo>
                  <a:lnTo>
                    <a:pt x="150613" y="10571"/>
                  </a:lnTo>
                  <a:lnTo>
                    <a:pt x="146773" y="9923"/>
                  </a:lnTo>
                  <a:lnTo>
                    <a:pt x="145326" y="8692"/>
                  </a:lnTo>
                  <a:lnTo>
                    <a:pt x="142464" y="0"/>
                  </a:lnTo>
                  <a:lnTo>
                    <a:pt x="142441" y="4971"/>
                  </a:lnTo>
                  <a:lnTo>
                    <a:pt x="139613" y="10256"/>
                  </a:lnTo>
                  <a:lnTo>
                    <a:pt x="105494" y="55464"/>
                  </a:lnTo>
                  <a:lnTo>
                    <a:pt x="78127" y="98398"/>
                  </a:lnTo>
                  <a:lnTo>
                    <a:pt x="44962" y="142759"/>
                  </a:lnTo>
                  <a:lnTo>
                    <a:pt x="9361" y="189190"/>
                  </a:lnTo>
                  <a:lnTo>
                    <a:pt x="0" y="199424"/>
                  </a:lnTo>
                  <a:lnTo>
                    <a:pt x="4744" y="199762"/>
                  </a:lnTo>
                  <a:lnTo>
                    <a:pt x="6190" y="198751"/>
                  </a:lnTo>
                  <a:lnTo>
                    <a:pt x="7153" y="197019"/>
                  </a:lnTo>
                  <a:lnTo>
                    <a:pt x="7796" y="194805"/>
                  </a:lnTo>
                  <a:lnTo>
                    <a:pt x="9283" y="193330"/>
                  </a:lnTo>
                  <a:lnTo>
                    <a:pt x="19273" y="188140"/>
                  </a:lnTo>
                  <a:lnTo>
                    <a:pt x="37656" y="1713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8" name="SMARTInkShape-1723"/>
            <p:cNvSpPr/>
            <p:nvPr>
              <p:custDataLst>
                <p:tags r:id="rId96"/>
              </p:custDataLst>
            </p:nvPr>
          </p:nvSpPr>
          <p:spPr>
            <a:xfrm>
              <a:off x="3886642" y="3533785"/>
              <a:ext cx="142434" cy="247641"/>
            </a:xfrm>
            <a:custGeom>
              <a:avLst/>
              <a:gdLst/>
              <a:ahLst/>
              <a:cxnLst/>
              <a:rect l="0" t="0" r="0" b="0"/>
              <a:pathLst>
                <a:path w="142434" h="247641">
                  <a:moveTo>
                    <a:pt x="142433" y="9515"/>
                  </a:moveTo>
                  <a:lnTo>
                    <a:pt x="142433" y="9515"/>
                  </a:lnTo>
                  <a:lnTo>
                    <a:pt x="142433" y="4458"/>
                  </a:lnTo>
                  <a:lnTo>
                    <a:pt x="141375" y="2969"/>
                  </a:lnTo>
                  <a:lnTo>
                    <a:pt x="139611" y="1976"/>
                  </a:lnTo>
                  <a:lnTo>
                    <a:pt x="133024" y="24"/>
                  </a:lnTo>
                  <a:lnTo>
                    <a:pt x="127885" y="0"/>
                  </a:lnTo>
                  <a:lnTo>
                    <a:pt x="126385" y="1055"/>
                  </a:lnTo>
                  <a:lnTo>
                    <a:pt x="125385" y="2817"/>
                  </a:lnTo>
                  <a:lnTo>
                    <a:pt x="124717" y="5050"/>
                  </a:lnTo>
                  <a:lnTo>
                    <a:pt x="116020" y="19288"/>
                  </a:lnTo>
                  <a:lnTo>
                    <a:pt x="115299" y="22380"/>
                  </a:lnTo>
                  <a:lnTo>
                    <a:pt x="96637" y="52054"/>
                  </a:lnTo>
                  <a:lnTo>
                    <a:pt x="77687" y="79262"/>
                  </a:lnTo>
                  <a:lnTo>
                    <a:pt x="54055" y="126071"/>
                  </a:lnTo>
                  <a:lnTo>
                    <a:pt x="28736" y="170802"/>
                  </a:lnTo>
                  <a:lnTo>
                    <a:pt x="11958" y="206661"/>
                  </a:lnTo>
                  <a:lnTo>
                    <a:pt x="0" y="242172"/>
                  </a:lnTo>
                  <a:lnTo>
                    <a:pt x="911" y="243994"/>
                  </a:lnTo>
                  <a:lnTo>
                    <a:pt x="2577" y="245210"/>
                  </a:lnTo>
                  <a:lnTo>
                    <a:pt x="9083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09" name="SMARTInkShape-1724"/>
            <p:cNvSpPr/>
            <p:nvPr>
              <p:custDataLst>
                <p:tags r:id="rId97"/>
              </p:custDataLst>
            </p:nvPr>
          </p:nvSpPr>
          <p:spPr>
            <a:xfrm>
              <a:off x="3771939" y="3544635"/>
              <a:ext cx="133312" cy="198680"/>
            </a:xfrm>
            <a:custGeom>
              <a:avLst/>
              <a:gdLst/>
              <a:ahLst/>
              <a:cxnLst/>
              <a:rect l="0" t="0" r="0" b="0"/>
              <a:pathLst>
                <a:path w="133312" h="198680">
                  <a:moveTo>
                    <a:pt x="76161" y="27240"/>
                  </a:moveTo>
                  <a:lnTo>
                    <a:pt x="76161" y="27240"/>
                  </a:lnTo>
                  <a:lnTo>
                    <a:pt x="76161" y="0"/>
                  </a:lnTo>
                  <a:lnTo>
                    <a:pt x="76161" y="16033"/>
                  </a:lnTo>
                  <a:lnTo>
                    <a:pt x="59293" y="60064"/>
                  </a:lnTo>
                  <a:lnTo>
                    <a:pt x="42207" y="97184"/>
                  </a:lnTo>
                  <a:lnTo>
                    <a:pt x="33550" y="128852"/>
                  </a:lnTo>
                  <a:lnTo>
                    <a:pt x="21922" y="146638"/>
                  </a:lnTo>
                  <a:lnTo>
                    <a:pt x="13641" y="157044"/>
                  </a:lnTo>
                  <a:lnTo>
                    <a:pt x="7484" y="170042"/>
                  </a:lnTo>
                  <a:lnTo>
                    <a:pt x="3305" y="176432"/>
                  </a:lnTo>
                  <a:lnTo>
                    <a:pt x="401" y="187279"/>
                  </a:lnTo>
                  <a:lnTo>
                    <a:pt x="0" y="197200"/>
                  </a:lnTo>
                  <a:lnTo>
                    <a:pt x="1045" y="197697"/>
                  </a:lnTo>
                  <a:lnTo>
                    <a:pt x="31759" y="198679"/>
                  </a:lnTo>
                  <a:lnTo>
                    <a:pt x="38083" y="195863"/>
                  </a:lnTo>
                  <a:lnTo>
                    <a:pt x="44421" y="192142"/>
                  </a:lnTo>
                  <a:lnTo>
                    <a:pt x="57113" y="189753"/>
                  </a:lnTo>
                  <a:lnTo>
                    <a:pt x="64520" y="188368"/>
                  </a:lnTo>
                  <a:lnTo>
                    <a:pt x="87537" y="180998"/>
                  </a:lnTo>
                  <a:lnTo>
                    <a:pt x="101299" y="178850"/>
                  </a:lnTo>
                  <a:lnTo>
                    <a:pt x="114209" y="172154"/>
                  </a:lnTo>
                  <a:lnTo>
                    <a:pt x="117402" y="171475"/>
                  </a:lnTo>
                  <a:lnTo>
                    <a:pt x="133311" y="160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0" name="SMARTInkShape-1725"/>
            <p:cNvSpPr/>
            <p:nvPr>
              <p:custDataLst>
                <p:tags r:id="rId98"/>
              </p:custDataLst>
            </p:nvPr>
          </p:nvSpPr>
          <p:spPr>
            <a:xfrm>
              <a:off x="3648075" y="3592259"/>
              <a:ext cx="76201" cy="189167"/>
            </a:xfrm>
            <a:custGeom>
              <a:avLst/>
              <a:gdLst/>
              <a:ahLst/>
              <a:cxnLst/>
              <a:rect l="0" t="0" r="0" b="0"/>
              <a:pathLst>
                <a:path w="76201" h="189167">
                  <a:moveTo>
                    <a:pt x="76200" y="17716"/>
                  </a:moveTo>
                  <a:lnTo>
                    <a:pt x="76200" y="17716"/>
                  </a:lnTo>
                  <a:lnTo>
                    <a:pt x="71144" y="17716"/>
                  </a:lnTo>
                  <a:lnTo>
                    <a:pt x="69654" y="16658"/>
                  </a:lnTo>
                  <a:lnTo>
                    <a:pt x="68661" y="14894"/>
                  </a:lnTo>
                  <a:lnTo>
                    <a:pt x="66709" y="8308"/>
                  </a:lnTo>
                  <a:lnTo>
                    <a:pt x="66678" y="0"/>
                  </a:lnTo>
                  <a:lnTo>
                    <a:pt x="66675" y="6984"/>
                  </a:lnTo>
                  <a:lnTo>
                    <a:pt x="60129" y="15557"/>
                  </a:lnTo>
                  <a:lnTo>
                    <a:pt x="58033" y="24367"/>
                  </a:lnTo>
                  <a:lnTo>
                    <a:pt x="56354" y="34739"/>
                  </a:lnTo>
                  <a:lnTo>
                    <a:pt x="49662" y="56670"/>
                  </a:lnTo>
                  <a:lnTo>
                    <a:pt x="47473" y="67837"/>
                  </a:lnTo>
                  <a:lnTo>
                    <a:pt x="25270" y="110198"/>
                  </a:lnTo>
                  <a:lnTo>
                    <a:pt x="17047" y="138773"/>
                  </a:lnTo>
                  <a:lnTo>
                    <a:pt x="3970" y="158110"/>
                  </a:lnTo>
                  <a:lnTo>
                    <a:pt x="232" y="181017"/>
                  </a:lnTo>
                  <a:lnTo>
                    <a:pt x="0" y="189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1" name="SMARTInkShape-1726"/>
            <p:cNvSpPr/>
            <p:nvPr>
              <p:custDataLst>
                <p:tags r:id="rId99"/>
              </p:custDataLst>
            </p:nvPr>
          </p:nvSpPr>
          <p:spPr>
            <a:xfrm>
              <a:off x="3543312" y="3676650"/>
              <a:ext cx="171439" cy="19051"/>
            </a:xfrm>
            <a:custGeom>
              <a:avLst/>
              <a:gdLst/>
              <a:ahLst/>
              <a:cxnLst/>
              <a:rect l="0" t="0" r="0" b="0"/>
              <a:pathLst>
                <a:path w="171439" h="19051">
                  <a:moveTo>
                    <a:pt x="47613" y="19050"/>
                  </a:moveTo>
                  <a:lnTo>
                    <a:pt x="47613" y="19050"/>
                  </a:lnTo>
                  <a:lnTo>
                    <a:pt x="39412" y="10849"/>
                  </a:lnTo>
                  <a:lnTo>
                    <a:pt x="28990" y="9559"/>
                  </a:lnTo>
                  <a:lnTo>
                    <a:pt x="0" y="9525"/>
                  </a:lnTo>
                  <a:lnTo>
                    <a:pt x="5048" y="4468"/>
                  </a:lnTo>
                  <a:lnTo>
                    <a:pt x="10351" y="1986"/>
                  </a:lnTo>
                  <a:lnTo>
                    <a:pt x="55849" y="10"/>
                  </a:lnTo>
                  <a:lnTo>
                    <a:pt x="101686" y="0"/>
                  </a:lnTo>
                  <a:lnTo>
                    <a:pt x="136083" y="0"/>
                  </a:lnTo>
                  <a:lnTo>
                    <a:pt x="142672" y="2822"/>
                  </a:lnTo>
                  <a:lnTo>
                    <a:pt x="149128" y="6546"/>
                  </a:lnTo>
                  <a:lnTo>
                    <a:pt x="155525" y="8201"/>
                  </a:lnTo>
                  <a:lnTo>
                    <a:pt x="158713" y="7584"/>
                  </a:lnTo>
                  <a:lnTo>
                    <a:pt x="17143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23" name="SMARTInkShape-Group295"/>
          <p:cNvGrpSpPr/>
          <p:nvPr/>
        </p:nvGrpSpPr>
        <p:grpSpPr>
          <a:xfrm>
            <a:off x="3191007" y="4029086"/>
            <a:ext cx="1009519" cy="342759"/>
            <a:chOff x="3191007" y="4029086"/>
            <a:chExt cx="1009519" cy="342759"/>
          </a:xfrm>
        </p:grpSpPr>
        <p:sp>
          <p:nvSpPr>
            <p:cNvPr id="7213" name="SMARTInkShape-1727"/>
            <p:cNvSpPr/>
            <p:nvPr>
              <p:custDataLst>
                <p:tags r:id="rId83"/>
              </p:custDataLst>
            </p:nvPr>
          </p:nvSpPr>
          <p:spPr>
            <a:xfrm>
              <a:off x="4114839" y="4257675"/>
              <a:ext cx="85687" cy="38101"/>
            </a:xfrm>
            <a:custGeom>
              <a:avLst/>
              <a:gdLst/>
              <a:ahLst/>
              <a:cxnLst/>
              <a:rect l="0" t="0" r="0" b="0"/>
              <a:pathLst>
                <a:path w="85687" h="38101">
                  <a:moveTo>
                    <a:pt x="47586" y="38100"/>
                  </a:moveTo>
                  <a:lnTo>
                    <a:pt x="47586" y="38100"/>
                  </a:lnTo>
                  <a:lnTo>
                    <a:pt x="42530" y="33043"/>
                  </a:lnTo>
                  <a:lnTo>
                    <a:pt x="37225" y="30561"/>
                  </a:lnTo>
                  <a:lnTo>
                    <a:pt x="402" y="28575"/>
                  </a:lnTo>
                  <a:lnTo>
                    <a:pt x="92" y="28575"/>
                  </a:lnTo>
                  <a:lnTo>
                    <a:pt x="0" y="23518"/>
                  </a:lnTo>
                  <a:lnTo>
                    <a:pt x="1045" y="22029"/>
                  </a:lnTo>
                  <a:lnTo>
                    <a:pt x="2800" y="21036"/>
                  </a:lnTo>
                  <a:lnTo>
                    <a:pt x="16210" y="18254"/>
                  </a:lnTo>
                  <a:lnTo>
                    <a:pt x="25471" y="12581"/>
                  </a:lnTo>
                  <a:lnTo>
                    <a:pt x="38083" y="10129"/>
                  </a:lnTo>
                  <a:lnTo>
                    <a:pt x="79336" y="9528"/>
                  </a:lnTo>
                  <a:lnTo>
                    <a:pt x="81453" y="8468"/>
                  </a:lnTo>
                  <a:lnTo>
                    <a:pt x="82864" y="6704"/>
                  </a:lnTo>
                  <a:lnTo>
                    <a:pt x="856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4" name="SMARTInkShape-1728"/>
            <p:cNvSpPr/>
            <p:nvPr>
              <p:custDataLst>
                <p:tags r:id="rId84"/>
              </p:custDataLst>
            </p:nvPr>
          </p:nvSpPr>
          <p:spPr>
            <a:xfrm>
              <a:off x="4171985" y="4171989"/>
              <a:ext cx="28541" cy="133312"/>
            </a:xfrm>
            <a:custGeom>
              <a:avLst/>
              <a:gdLst/>
              <a:ahLst/>
              <a:cxnLst/>
              <a:rect l="0" t="0" r="0" b="0"/>
              <a:pathLst>
                <a:path w="28541" h="133312">
                  <a:moveTo>
                    <a:pt x="9490" y="38061"/>
                  </a:moveTo>
                  <a:lnTo>
                    <a:pt x="9490" y="38061"/>
                  </a:lnTo>
                  <a:lnTo>
                    <a:pt x="17691" y="29860"/>
                  </a:lnTo>
                  <a:lnTo>
                    <a:pt x="19811" y="21193"/>
                  </a:lnTo>
                  <a:lnTo>
                    <a:pt x="27182" y="11237"/>
                  </a:lnTo>
                  <a:lnTo>
                    <a:pt x="28537" y="0"/>
                  </a:lnTo>
                  <a:lnTo>
                    <a:pt x="28540" y="5029"/>
                  </a:lnTo>
                  <a:lnTo>
                    <a:pt x="27482" y="6514"/>
                  </a:lnTo>
                  <a:lnTo>
                    <a:pt x="25718" y="7505"/>
                  </a:lnTo>
                  <a:lnTo>
                    <a:pt x="23484" y="8165"/>
                  </a:lnTo>
                  <a:lnTo>
                    <a:pt x="21994" y="9664"/>
                  </a:lnTo>
                  <a:lnTo>
                    <a:pt x="20339" y="14151"/>
                  </a:lnTo>
                  <a:lnTo>
                    <a:pt x="16244" y="40941"/>
                  </a:lnTo>
                  <a:lnTo>
                    <a:pt x="10824" y="58973"/>
                  </a:lnTo>
                  <a:lnTo>
                    <a:pt x="8695" y="72727"/>
                  </a:lnTo>
                  <a:lnTo>
                    <a:pt x="2003" y="85635"/>
                  </a:lnTo>
                  <a:lnTo>
                    <a:pt x="0" y="118367"/>
                  </a:lnTo>
                  <a:lnTo>
                    <a:pt x="1047" y="120173"/>
                  </a:lnTo>
                  <a:lnTo>
                    <a:pt x="2803" y="121378"/>
                  </a:lnTo>
                  <a:lnTo>
                    <a:pt x="5032" y="122181"/>
                  </a:lnTo>
                  <a:lnTo>
                    <a:pt x="6518" y="123774"/>
                  </a:lnTo>
                  <a:lnTo>
                    <a:pt x="9099" y="131846"/>
                  </a:lnTo>
                  <a:lnTo>
                    <a:pt x="12139" y="132660"/>
                  </a:lnTo>
                  <a:lnTo>
                    <a:pt x="28540" y="1333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5" name="SMARTInkShape-1729"/>
            <p:cNvSpPr/>
            <p:nvPr>
              <p:custDataLst>
                <p:tags r:id="rId85"/>
              </p:custDataLst>
            </p:nvPr>
          </p:nvSpPr>
          <p:spPr>
            <a:xfrm>
              <a:off x="4048567" y="4181475"/>
              <a:ext cx="132909" cy="152387"/>
            </a:xfrm>
            <a:custGeom>
              <a:avLst/>
              <a:gdLst/>
              <a:ahLst/>
              <a:cxnLst/>
              <a:rect l="0" t="0" r="0" b="0"/>
              <a:pathLst>
                <a:path w="132909" h="152387">
                  <a:moveTo>
                    <a:pt x="132908" y="0"/>
                  </a:moveTo>
                  <a:lnTo>
                    <a:pt x="132908" y="0"/>
                  </a:lnTo>
                  <a:lnTo>
                    <a:pt x="127852" y="0"/>
                  </a:lnTo>
                  <a:lnTo>
                    <a:pt x="126362" y="1058"/>
                  </a:lnTo>
                  <a:lnTo>
                    <a:pt x="125369" y="2822"/>
                  </a:lnTo>
                  <a:lnTo>
                    <a:pt x="124707" y="5057"/>
                  </a:lnTo>
                  <a:lnTo>
                    <a:pt x="123207" y="6546"/>
                  </a:lnTo>
                  <a:lnTo>
                    <a:pt x="118719" y="8201"/>
                  </a:lnTo>
                  <a:lnTo>
                    <a:pt x="117098" y="9701"/>
                  </a:lnTo>
                  <a:lnTo>
                    <a:pt x="109228" y="22666"/>
                  </a:lnTo>
                  <a:lnTo>
                    <a:pt x="63982" y="68914"/>
                  </a:lnTo>
                  <a:lnTo>
                    <a:pt x="28322" y="107408"/>
                  </a:lnTo>
                  <a:lnTo>
                    <a:pt x="11922" y="132745"/>
                  </a:lnTo>
                  <a:lnTo>
                    <a:pt x="9286" y="139431"/>
                  </a:lnTo>
                  <a:lnTo>
                    <a:pt x="0" y="151832"/>
                  </a:lnTo>
                  <a:lnTo>
                    <a:pt x="13759" y="152386"/>
                  </a:lnTo>
                  <a:lnTo>
                    <a:pt x="19275" y="149571"/>
                  </a:lnTo>
                  <a:lnTo>
                    <a:pt x="25254" y="145851"/>
                  </a:lnTo>
                  <a:lnTo>
                    <a:pt x="37658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6" name="SMARTInkShape-1730"/>
            <p:cNvSpPr/>
            <p:nvPr>
              <p:custDataLst>
                <p:tags r:id="rId86"/>
              </p:custDataLst>
            </p:nvPr>
          </p:nvSpPr>
          <p:spPr>
            <a:xfrm>
              <a:off x="3905251" y="4048125"/>
              <a:ext cx="142875" cy="209551"/>
            </a:xfrm>
            <a:custGeom>
              <a:avLst/>
              <a:gdLst/>
              <a:ahLst/>
              <a:cxnLst/>
              <a:rect l="0" t="0" r="0" b="0"/>
              <a:pathLst>
                <a:path w="142875" h="209551">
                  <a:moveTo>
                    <a:pt x="28574" y="66675"/>
                  </a:moveTo>
                  <a:lnTo>
                    <a:pt x="28574" y="66675"/>
                  </a:lnTo>
                  <a:lnTo>
                    <a:pt x="28574" y="61618"/>
                  </a:lnTo>
                  <a:lnTo>
                    <a:pt x="25752" y="56314"/>
                  </a:lnTo>
                  <a:lnTo>
                    <a:pt x="22028" y="50428"/>
                  </a:lnTo>
                  <a:lnTo>
                    <a:pt x="19637" y="38027"/>
                  </a:lnTo>
                  <a:lnTo>
                    <a:pt x="19165" y="30442"/>
                  </a:lnTo>
                  <a:lnTo>
                    <a:pt x="10858" y="20538"/>
                  </a:lnTo>
                  <a:lnTo>
                    <a:pt x="9527" y="9563"/>
                  </a:lnTo>
                  <a:lnTo>
                    <a:pt x="32190" y="9525"/>
                  </a:lnTo>
                  <a:lnTo>
                    <a:pt x="38295" y="6703"/>
                  </a:lnTo>
                  <a:lnTo>
                    <a:pt x="44536" y="2979"/>
                  </a:lnTo>
                  <a:lnTo>
                    <a:pt x="57166" y="589"/>
                  </a:lnTo>
                  <a:lnTo>
                    <a:pt x="104774" y="1"/>
                  </a:lnTo>
                  <a:lnTo>
                    <a:pt x="107949" y="0"/>
                  </a:lnTo>
                  <a:lnTo>
                    <a:pt x="110066" y="1058"/>
                  </a:lnTo>
                  <a:lnTo>
                    <a:pt x="111477" y="2823"/>
                  </a:lnTo>
                  <a:lnTo>
                    <a:pt x="112418" y="5057"/>
                  </a:lnTo>
                  <a:lnTo>
                    <a:pt x="114103" y="6546"/>
                  </a:lnTo>
                  <a:lnTo>
                    <a:pt x="122335" y="9132"/>
                  </a:lnTo>
                  <a:lnTo>
                    <a:pt x="128440" y="9408"/>
                  </a:lnTo>
                  <a:lnTo>
                    <a:pt x="130076" y="10506"/>
                  </a:lnTo>
                  <a:lnTo>
                    <a:pt x="131167" y="12295"/>
                  </a:lnTo>
                  <a:lnTo>
                    <a:pt x="132918" y="17716"/>
                  </a:lnTo>
                  <a:lnTo>
                    <a:pt x="141512" y="27134"/>
                  </a:lnTo>
                  <a:lnTo>
                    <a:pt x="142754" y="36649"/>
                  </a:lnTo>
                  <a:lnTo>
                    <a:pt x="142874" y="61777"/>
                  </a:lnTo>
                  <a:lnTo>
                    <a:pt x="141816" y="63410"/>
                  </a:lnTo>
                  <a:lnTo>
                    <a:pt x="140052" y="64498"/>
                  </a:lnTo>
                  <a:lnTo>
                    <a:pt x="137818" y="65224"/>
                  </a:lnTo>
                  <a:lnTo>
                    <a:pt x="136328" y="66766"/>
                  </a:lnTo>
                  <a:lnTo>
                    <a:pt x="131115" y="76845"/>
                  </a:lnTo>
                  <a:lnTo>
                    <a:pt x="128685" y="79805"/>
                  </a:lnTo>
                  <a:lnTo>
                    <a:pt x="123162" y="83094"/>
                  </a:lnTo>
                  <a:lnTo>
                    <a:pt x="117180" y="85614"/>
                  </a:lnTo>
                  <a:lnTo>
                    <a:pt x="73960" y="114353"/>
                  </a:lnTo>
                  <a:lnTo>
                    <a:pt x="26849" y="146051"/>
                  </a:lnTo>
                  <a:lnTo>
                    <a:pt x="6477" y="165100"/>
                  </a:lnTo>
                  <a:lnTo>
                    <a:pt x="2878" y="171450"/>
                  </a:lnTo>
                  <a:lnTo>
                    <a:pt x="378" y="180779"/>
                  </a:lnTo>
                  <a:lnTo>
                    <a:pt x="0" y="198662"/>
                  </a:lnTo>
                  <a:lnTo>
                    <a:pt x="1058" y="199116"/>
                  </a:lnTo>
                  <a:lnTo>
                    <a:pt x="17333" y="199990"/>
                  </a:lnTo>
                  <a:lnTo>
                    <a:pt x="23597" y="205071"/>
                  </a:lnTo>
                  <a:lnTo>
                    <a:pt x="26314" y="205506"/>
                  </a:lnTo>
                  <a:lnTo>
                    <a:pt x="29184" y="204737"/>
                  </a:lnTo>
                  <a:lnTo>
                    <a:pt x="32156" y="203166"/>
                  </a:lnTo>
                  <a:lnTo>
                    <a:pt x="35195" y="203178"/>
                  </a:lnTo>
                  <a:lnTo>
                    <a:pt x="53998" y="208851"/>
                  </a:lnTo>
                  <a:lnTo>
                    <a:pt x="85724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7" name="SMARTInkShape-1731"/>
            <p:cNvSpPr/>
            <p:nvPr>
              <p:custDataLst>
                <p:tags r:id="rId87"/>
              </p:custDataLst>
            </p:nvPr>
          </p:nvSpPr>
          <p:spPr>
            <a:xfrm>
              <a:off x="3849472" y="4057689"/>
              <a:ext cx="102080" cy="227058"/>
            </a:xfrm>
            <a:custGeom>
              <a:avLst/>
              <a:gdLst/>
              <a:ahLst/>
              <a:cxnLst/>
              <a:rect l="0" t="0" r="0" b="0"/>
              <a:pathLst>
                <a:path w="102080" h="227058">
                  <a:moveTo>
                    <a:pt x="93878" y="28536"/>
                  </a:moveTo>
                  <a:lnTo>
                    <a:pt x="93878" y="28536"/>
                  </a:lnTo>
                  <a:lnTo>
                    <a:pt x="93878" y="15279"/>
                  </a:lnTo>
                  <a:lnTo>
                    <a:pt x="94936" y="13348"/>
                  </a:lnTo>
                  <a:lnTo>
                    <a:pt x="96700" y="12061"/>
                  </a:lnTo>
                  <a:lnTo>
                    <a:pt x="98934" y="11203"/>
                  </a:lnTo>
                  <a:lnTo>
                    <a:pt x="100424" y="9572"/>
                  </a:lnTo>
                  <a:lnTo>
                    <a:pt x="102079" y="4938"/>
                  </a:lnTo>
                  <a:lnTo>
                    <a:pt x="101462" y="3279"/>
                  </a:lnTo>
                  <a:lnTo>
                    <a:pt x="99992" y="2173"/>
                  </a:lnTo>
                  <a:lnTo>
                    <a:pt x="93985" y="0"/>
                  </a:lnTo>
                  <a:lnTo>
                    <a:pt x="93887" y="13222"/>
                  </a:lnTo>
                  <a:lnTo>
                    <a:pt x="91060" y="19260"/>
                  </a:lnTo>
                  <a:lnTo>
                    <a:pt x="88824" y="22352"/>
                  </a:lnTo>
                  <a:lnTo>
                    <a:pt x="71212" y="64955"/>
                  </a:lnTo>
                  <a:lnTo>
                    <a:pt x="52564" y="109893"/>
                  </a:lnTo>
                  <a:lnTo>
                    <a:pt x="30376" y="155466"/>
                  </a:lnTo>
                  <a:lnTo>
                    <a:pt x="10975" y="197160"/>
                  </a:lnTo>
                  <a:lnTo>
                    <a:pt x="8711" y="212128"/>
                  </a:lnTo>
                  <a:lnTo>
                    <a:pt x="7467" y="214430"/>
                  </a:lnTo>
                  <a:lnTo>
                    <a:pt x="5578" y="215966"/>
                  </a:lnTo>
                  <a:lnTo>
                    <a:pt x="3261" y="216989"/>
                  </a:lnTo>
                  <a:lnTo>
                    <a:pt x="1717" y="218729"/>
                  </a:lnTo>
                  <a:lnTo>
                    <a:pt x="0" y="223486"/>
                  </a:lnTo>
                  <a:lnTo>
                    <a:pt x="601" y="225177"/>
                  </a:lnTo>
                  <a:lnTo>
                    <a:pt x="2060" y="226305"/>
                  </a:lnTo>
                  <a:lnTo>
                    <a:pt x="4091" y="227057"/>
                  </a:lnTo>
                  <a:lnTo>
                    <a:pt x="5445" y="226500"/>
                  </a:lnTo>
                  <a:lnTo>
                    <a:pt x="6347" y="225071"/>
                  </a:lnTo>
                  <a:lnTo>
                    <a:pt x="8153" y="2190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8" name="SMARTInkShape-1732"/>
            <p:cNvSpPr/>
            <p:nvPr>
              <p:custDataLst>
                <p:tags r:id="rId88"/>
              </p:custDataLst>
            </p:nvPr>
          </p:nvSpPr>
          <p:spPr>
            <a:xfrm>
              <a:off x="3714761" y="4105310"/>
              <a:ext cx="85715" cy="209516"/>
            </a:xfrm>
            <a:custGeom>
              <a:avLst/>
              <a:gdLst/>
              <a:ahLst/>
              <a:cxnLst/>
              <a:rect l="0" t="0" r="0" b="0"/>
              <a:pathLst>
                <a:path w="85715" h="209516">
                  <a:moveTo>
                    <a:pt x="85714" y="28540"/>
                  </a:moveTo>
                  <a:lnTo>
                    <a:pt x="85714" y="28540"/>
                  </a:lnTo>
                  <a:lnTo>
                    <a:pt x="80658" y="28540"/>
                  </a:lnTo>
                  <a:lnTo>
                    <a:pt x="79168" y="27482"/>
                  </a:lnTo>
                  <a:lnTo>
                    <a:pt x="78175" y="25718"/>
                  </a:lnTo>
                  <a:lnTo>
                    <a:pt x="77513" y="23483"/>
                  </a:lnTo>
                  <a:lnTo>
                    <a:pt x="67091" y="9998"/>
                  </a:lnTo>
                  <a:lnTo>
                    <a:pt x="57542" y="370"/>
                  </a:lnTo>
                  <a:lnTo>
                    <a:pt x="48974" y="0"/>
                  </a:lnTo>
                  <a:lnTo>
                    <a:pt x="48521" y="1047"/>
                  </a:lnTo>
                  <a:lnTo>
                    <a:pt x="48017" y="5032"/>
                  </a:lnTo>
                  <a:lnTo>
                    <a:pt x="44970" y="10331"/>
                  </a:lnTo>
                  <a:lnTo>
                    <a:pt x="42677" y="13226"/>
                  </a:lnTo>
                  <a:lnTo>
                    <a:pt x="40128" y="22087"/>
                  </a:lnTo>
                  <a:lnTo>
                    <a:pt x="37937" y="32022"/>
                  </a:lnTo>
                  <a:lnTo>
                    <a:pt x="22980" y="61292"/>
                  </a:lnTo>
                  <a:lnTo>
                    <a:pt x="11730" y="104799"/>
                  </a:lnTo>
                  <a:lnTo>
                    <a:pt x="7349" y="123807"/>
                  </a:lnTo>
                  <a:lnTo>
                    <a:pt x="1442" y="144137"/>
                  </a:lnTo>
                  <a:lnTo>
                    <a:pt x="5" y="190269"/>
                  </a:lnTo>
                  <a:lnTo>
                    <a:pt x="0" y="193509"/>
                  </a:lnTo>
                  <a:lnTo>
                    <a:pt x="1054" y="195669"/>
                  </a:lnTo>
                  <a:lnTo>
                    <a:pt x="2816" y="197110"/>
                  </a:lnTo>
                  <a:lnTo>
                    <a:pt x="5049" y="198070"/>
                  </a:lnTo>
                  <a:lnTo>
                    <a:pt x="6537" y="199768"/>
                  </a:lnTo>
                  <a:lnTo>
                    <a:pt x="9514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19" name="SMARTInkShape-1733"/>
            <p:cNvSpPr/>
            <p:nvPr>
              <p:custDataLst>
                <p:tags r:id="rId89"/>
              </p:custDataLst>
            </p:nvPr>
          </p:nvSpPr>
          <p:spPr>
            <a:xfrm>
              <a:off x="3633920" y="4191000"/>
              <a:ext cx="128456" cy="38101"/>
            </a:xfrm>
            <a:custGeom>
              <a:avLst/>
              <a:gdLst/>
              <a:ahLst/>
              <a:cxnLst/>
              <a:rect l="0" t="0" r="0" b="0"/>
              <a:pathLst>
                <a:path w="128456" h="38101">
                  <a:moveTo>
                    <a:pt x="23680" y="38100"/>
                  </a:moveTo>
                  <a:lnTo>
                    <a:pt x="23680" y="38100"/>
                  </a:lnTo>
                  <a:lnTo>
                    <a:pt x="18624" y="38100"/>
                  </a:lnTo>
                  <a:lnTo>
                    <a:pt x="17134" y="37042"/>
                  </a:lnTo>
                  <a:lnTo>
                    <a:pt x="16141" y="35278"/>
                  </a:lnTo>
                  <a:lnTo>
                    <a:pt x="15479" y="33043"/>
                  </a:lnTo>
                  <a:lnTo>
                    <a:pt x="13979" y="31554"/>
                  </a:lnTo>
                  <a:lnTo>
                    <a:pt x="4532" y="27779"/>
                  </a:lnTo>
                  <a:lnTo>
                    <a:pt x="0" y="23635"/>
                  </a:lnTo>
                  <a:lnTo>
                    <a:pt x="485" y="22106"/>
                  </a:lnTo>
                  <a:lnTo>
                    <a:pt x="8105" y="19956"/>
                  </a:lnTo>
                  <a:lnTo>
                    <a:pt x="8005" y="19654"/>
                  </a:lnTo>
                  <a:lnTo>
                    <a:pt x="5297" y="19169"/>
                  </a:lnTo>
                  <a:lnTo>
                    <a:pt x="12890" y="10859"/>
                  </a:lnTo>
                  <a:lnTo>
                    <a:pt x="18836" y="9921"/>
                  </a:lnTo>
                  <a:lnTo>
                    <a:pt x="65159" y="9527"/>
                  </a:lnTo>
                  <a:lnTo>
                    <a:pt x="73160" y="9525"/>
                  </a:lnTo>
                  <a:lnTo>
                    <a:pt x="80244" y="6703"/>
                  </a:lnTo>
                  <a:lnTo>
                    <a:pt x="86919" y="2979"/>
                  </a:lnTo>
                  <a:lnTo>
                    <a:pt x="99828" y="589"/>
                  </a:lnTo>
                  <a:lnTo>
                    <a:pt x="1284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0" name="SMARTInkShape-1734"/>
            <p:cNvSpPr/>
            <p:nvPr>
              <p:custDataLst>
                <p:tags r:id="rId90"/>
              </p:custDataLst>
            </p:nvPr>
          </p:nvSpPr>
          <p:spPr>
            <a:xfrm>
              <a:off x="3430800" y="4229100"/>
              <a:ext cx="141076" cy="142745"/>
            </a:xfrm>
            <a:custGeom>
              <a:avLst/>
              <a:gdLst/>
              <a:ahLst/>
              <a:cxnLst/>
              <a:rect l="0" t="0" r="0" b="0"/>
              <a:pathLst>
                <a:path w="141076" h="142745">
                  <a:moveTo>
                    <a:pt x="55350" y="19050"/>
                  </a:moveTo>
                  <a:lnTo>
                    <a:pt x="55350" y="19050"/>
                  </a:lnTo>
                  <a:lnTo>
                    <a:pt x="50294" y="19050"/>
                  </a:lnTo>
                  <a:lnTo>
                    <a:pt x="48804" y="17992"/>
                  </a:lnTo>
                  <a:lnTo>
                    <a:pt x="47811" y="16228"/>
                  </a:lnTo>
                  <a:lnTo>
                    <a:pt x="45828" y="9535"/>
                  </a:lnTo>
                  <a:lnTo>
                    <a:pt x="36300" y="0"/>
                  </a:lnTo>
                  <a:lnTo>
                    <a:pt x="80776" y="0"/>
                  </a:lnTo>
                  <a:lnTo>
                    <a:pt x="97950" y="0"/>
                  </a:lnTo>
                  <a:lnTo>
                    <a:pt x="99625" y="1058"/>
                  </a:lnTo>
                  <a:lnTo>
                    <a:pt x="100741" y="2822"/>
                  </a:lnTo>
                  <a:lnTo>
                    <a:pt x="102844" y="9132"/>
                  </a:lnTo>
                  <a:lnTo>
                    <a:pt x="102972" y="31905"/>
                  </a:lnTo>
                  <a:lnTo>
                    <a:pt x="101915" y="33970"/>
                  </a:lnTo>
                  <a:lnTo>
                    <a:pt x="100152" y="35347"/>
                  </a:lnTo>
                  <a:lnTo>
                    <a:pt x="95370" y="37935"/>
                  </a:lnTo>
                  <a:lnTo>
                    <a:pt x="61686" y="69884"/>
                  </a:lnTo>
                  <a:lnTo>
                    <a:pt x="42648" y="97104"/>
                  </a:lnTo>
                  <a:lnTo>
                    <a:pt x="33477" y="101366"/>
                  </a:lnTo>
                  <a:lnTo>
                    <a:pt x="28068" y="102502"/>
                  </a:lnTo>
                  <a:lnTo>
                    <a:pt x="24462" y="104318"/>
                  </a:lnTo>
                  <a:lnTo>
                    <a:pt x="22058" y="106587"/>
                  </a:lnTo>
                  <a:lnTo>
                    <a:pt x="0" y="131500"/>
                  </a:lnTo>
                  <a:lnTo>
                    <a:pt x="458" y="133175"/>
                  </a:lnTo>
                  <a:lnTo>
                    <a:pt x="3790" y="137858"/>
                  </a:lnTo>
                  <a:lnTo>
                    <a:pt x="8797" y="140645"/>
                  </a:lnTo>
                  <a:lnTo>
                    <a:pt x="23741" y="142581"/>
                  </a:lnTo>
                  <a:lnTo>
                    <a:pt x="30013" y="142744"/>
                  </a:lnTo>
                  <a:lnTo>
                    <a:pt x="36328" y="139995"/>
                  </a:lnTo>
                  <a:lnTo>
                    <a:pt x="39494" y="137780"/>
                  </a:lnTo>
                  <a:lnTo>
                    <a:pt x="62891" y="131111"/>
                  </a:lnTo>
                  <a:lnTo>
                    <a:pt x="66728" y="128682"/>
                  </a:lnTo>
                  <a:lnTo>
                    <a:pt x="105386" y="116505"/>
                  </a:lnTo>
                  <a:lnTo>
                    <a:pt x="14107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1" name="SMARTInkShape-1735"/>
            <p:cNvSpPr/>
            <p:nvPr>
              <p:custDataLst>
                <p:tags r:id="rId91"/>
              </p:custDataLst>
            </p:nvPr>
          </p:nvSpPr>
          <p:spPr>
            <a:xfrm>
              <a:off x="3276732" y="4057650"/>
              <a:ext cx="151736" cy="209546"/>
            </a:xfrm>
            <a:custGeom>
              <a:avLst/>
              <a:gdLst/>
              <a:ahLst/>
              <a:cxnLst/>
              <a:rect l="0" t="0" r="0" b="0"/>
              <a:pathLst>
                <a:path w="151736" h="209546">
                  <a:moveTo>
                    <a:pt x="28443" y="76200"/>
                  </a:moveTo>
                  <a:lnTo>
                    <a:pt x="28443" y="76200"/>
                  </a:lnTo>
                  <a:lnTo>
                    <a:pt x="33499" y="71143"/>
                  </a:lnTo>
                  <a:lnTo>
                    <a:pt x="35982" y="65839"/>
                  </a:lnTo>
                  <a:lnTo>
                    <a:pt x="37575" y="58867"/>
                  </a:lnTo>
                  <a:lnTo>
                    <a:pt x="30377" y="47015"/>
                  </a:lnTo>
                  <a:lnTo>
                    <a:pt x="28443" y="10860"/>
                  </a:lnTo>
                  <a:lnTo>
                    <a:pt x="29501" y="10415"/>
                  </a:lnTo>
                  <a:lnTo>
                    <a:pt x="45311" y="8490"/>
                  </a:lnTo>
                  <a:lnTo>
                    <a:pt x="54137" y="2986"/>
                  </a:lnTo>
                  <a:lnTo>
                    <a:pt x="64513" y="885"/>
                  </a:lnTo>
                  <a:lnTo>
                    <a:pt x="111975" y="7"/>
                  </a:lnTo>
                  <a:lnTo>
                    <a:pt x="146194" y="0"/>
                  </a:lnTo>
                  <a:lnTo>
                    <a:pt x="148218" y="1058"/>
                  </a:lnTo>
                  <a:lnTo>
                    <a:pt x="149568" y="2822"/>
                  </a:lnTo>
                  <a:lnTo>
                    <a:pt x="151735" y="8201"/>
                  </a:lnTo>
                  <a:lnTo>
                    <a:pt x="144659" y="19712"/>
                  </a:lnTo>
                  <a:lnTo>
                    <a:pt x="144020" y="22666"/>
                  </a:lnTo>
                  <a:lnTo>
                    <a:pt x="138065" y="31881"/>
                  </a:lnTo>
                  <a:lnTo>
                    <a:pt x="101457" y="78052"/>
                  </a:lnTo>
                  <a:lnTo>
                    <a:pt x="57606" y="123221"/>
                  </a:lnTo>
                  <a:lnTo>
                    <a:pt x="13895" y="168006"/>
                  </a:lnTo>
                  <a:lnTo>
                    <a:pt x="11393" y="174506"/>
                  </a:lnTo>
                  <a:lnTo>
                    <a:pt x="9669" y="176662"/>
                  </a:lnTo>
                  <a:lnTo>
                    <a:pt x="3242" y="180756"/>
                  </a:lnTo>
                  <a:lnTo>
                    <a:pt x="1368" y="185463"/>
                  </a:lnTo>
                  <a:lnTo>
                    <a:pt x="0" y="198259"/>
                  </a:lnTo>
                  <a:lnTo>
                    <a:pt x="4963" y="204558"/>
                  </a:lnTo>
                  <a:lnTo>
                    <a:pt x="10247" y="207331"/>
                  </a:lnTo>
                  <a:lnTo>
                    <a:pt x="26438" y="209258"/>
                  </a:lnTo>
                  <a:lnTo>
                    <a:pt x="69193" y="209545"/>
                  </a:lnTo>
                  <a:lnTo>
                    <a:pt x="97583" y="208491"/>
                  </a:lnTo>
                  <a:lnTo>
                    <a:pt x="114168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2" name="SMARTInkShape-1736"/>
            <p:cNvSpPr/>
            <p:nvPr>
              <p:custDataLst>
                <p:tags r:id="rId92"/>
              </p:custDataLst>
            </p:nvPr>
          </p:nvSpPr>
          <p:spPr>
            <a:xfrm>
              <a:off x="3191007" y="4029086"/>
              <a:ext cx="151876" cy="281585"/>
            </a:xfrm>
            <a:custGeom>
              <a:avLst/>
              <a:gdLst/>
              <a:ahLst/>
              <a:cxnLst/>
              <a:rect l="0" t="0" r="0" b="0"/>
              <a:pathLst>
                <a:path w="151876" h="281585">
                  <a:moveTo>
                    <a:pt x="133218" y="47614"/>
                  </a:moveTo>
                  <a:lnTo>
                    <a:pt x="133218" y="47614"/>
                  </a:lnTo>
                  <a:lnTo>
                    <a:pt x="133218" y="42557"/>
                  </a:lnTo>
                  <a:lnTo>
                    <a:pt x="136040" y="37253"/>
                  </a:lnTo>
                  <a:lnTo>
                    <a:pt x="141419" y="30281"/>
                  </a:lnTo>
                  <a:lnTo>
                    <a:pt x="142626" y="20514"/>
                  </a:lnTo>
                  <a:lnTo>
                    <a:pt x="142743" y="419"/>
                  </a:lnTo>
                  <a:lnTo>
                    <a:pt x="151875" y="0"/>
                  </a:lnTo>
                  <a:lnTo>
                    <a:pt x="145644" y="7596"/>
                  </a:lnTo>
                  <a:lnTo>
                    <a:pt x="143603" y="16236"/>
                  </a:lnTo>
                  <a:lnTo>
                    <a:pt x="141939" y="26558"/>
                  </a:lnTo>
                  <a:lnTo>
                    <a:pt x="119973" y="67241"/>
                  </a:lnTo>
                  <a:lnTo>
                    <a:pt x="98524" y="108770"/>
                  </a:lnTo>
                  <a:lnTo>
                    <a:pt x="82816" y="140833"/>
                  </a:lnTo>
                  <a:lnTo>
                    <a:pt x="61081" y="175405"/>
                  </a:lnTo>
                  <a:lnTo>
                    <a:pt x="44846" y="207500"/>
                  </a:lnTo>
                  <a:lnTo>
                    <a:pt x="16146" y="245669"/>
                  </a:lnTo>
                  <a:lnTo>
                    <a:pt x="312" y="275617"/>
                  </a:lnTo>
                  <a:lnTo>
                    <a:pt x="0" y="281094"/>
                  </a:lnTo>
                  <a:lnTo>
                    <a:pt x="1014" y="281584"/>
                  </a:lnTo>
                  <a:lnTo>
                    <a:pt x="8081" y="277131"/>
                  </a:lnTo>
                  <a:lnTo>
                    <a:pt x="28443" y="2571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26" name="SMARTInkShape-Group296"/>
          <p:cNvGrpSpPr/>
          <p:nvPr/>
        </p:nvGrpSpPr>
        <p:grpSpPr>
          <a:xfrm>
            <a:off x="4095866" y="3390900"/>
            <a:ext cx="284272" cy="209551"/>
            <a:chOff x="4095866" y="3390900"/>
            <a:chExt cx="284272" cy="209551"/>
          </a:xfrm>
        </p:grpSpPr>
        <p:sp>
          <p:nvSpPr>
            <p:cNvPr id="7224" name="SMARTInkShape-1737"/>
            <p:cNvSpPr/>
            <p:nvPr>
              <p:custDataLst>
                <p:tags r:id="rId81"/>
              </p:custDataLst>
            </p:nvPr>
          </p:nvSpPr>
          <p:spPr>
            <a:xfrm>
              <a:off x="4295778" y="3390900"/>
              <a:ext cx="84360" cy="114301"/>
            </a:xfrm>
            <a:custGeom>
              <a:avLst/>
              <a:gdLst/>
              <a:ahLst/>
              <a:cxnLst/>
              <a:rect l="0" t="0" r="0" b="0"/>
              <a:pathLst>
                <a:path w="84360" h="114301">
                  <a:moveTo>
                    <a:pt x="28572" y="38100"/>
                  </a:moveTo>
                  <a:lnTo>
                    <a:pt x="28572" y="38100"/>
                  </a:lnTo>
                  <a:lnTo>
                    <a:pt x="10962" y="38100"/>
                  </a:lnTo>
                  <a:lnTo>
                    <a:pt x="1448" y="46301"/>
                  </a:lnTo>
                  <a:lnTo>
                    <a:pt x="964" y="45684"/>
                  </a:lnTo>
                  <a:lnTo>
                    <a:pt x="0" y="33075"/>
                  </a:lnTo>
                  <a:lnTo>
                    <a:pt x="1057" y="31575"/>
                  </a:lnTo>
                  <a:lnTo>
                    <a:pt x="2820" y="30575"/>
                  </a:lnTo>
                  <a:lnTo>
                    <a:pt x="5054" y="29908"/>
                  </a:lnTo>
                  <a:lnTo>
                    <a:pt x="6543" y="28406"/>
                  </a:lnTo>
                  <a:lnTo>
                    <a:pt x="9130" y="20491"/>
                  </a:lnTo>
                  <a:lnTo>
                    <a:pt x="12171" y="19691"/>
                  </a:lnTo>
                  <a:lnTo>
                    <a:pt x="22745" y="19177"/>
                  </a:lnTo>
                  <a:lnTo>
                    <a:pt x="24687" y="18076"/>
                  </a:lnTo>
                  <a:lnTo>
                    <a:pt x="25983" y="16284"/>
                  </a:lnTo>
                  <a:lnTo>
                    <a:pt x="26845" y="14031"/>
                  </a:lnTo>
                  <a:lnTo>
                    <a:pt x="28479" y="12529"/>
                  </a:lnTo>
                  <a:lnTo>
                    <a:pt x="33116" y="10860"/>
                  </a:lnTo>
                  <a:lnTo>
                    <a:pt x="45861" y="9642"/>
                  </a:lnTo>
                  <a:lnTo>
                    <a:pt x="54879" y="3002"/>
                  </a:lnTo>
                  <a:lnTo>
                    <a:pt x="64909" y="396"/>
                  </a:lnTo>
                  <a:lnTo>
                    <a:pt x="84359" y="0"/>
                  </a:lnTo>
                  <a:lnTo>
                    <a:pt x="76554" y="9132"/>
                  </a:lnTo>
                  <a:lnTo>
                    <a:pt x="76304" y="14465"/>
                  </a:lnTo>
                  <a:lnTo>
                    <a:pt x="73422" y="19834"/>
                  </a:lnTo>
                  <a:lnTo>
                    <a:pt x="69672" y="25749"/>
                  </a:lnTo>
                  <a:lnTo>
                    <a:pt x="68006" y="31905"/>
                  </a:lnTo>
                  <a:lnTo>
                    <a:pt x="66503" y="33970"/>
                  </a:lnTo>
                  <a:lnTo>
                    <a:pt x="64443" y="35347"/>
                  </a:lnTo>
                  <a:lnTo>
                    <a:pt x="62011" y="36264"/>
                  </a:lnTo>
                  <a:lnTo>
                    <a:pt x="60389" y="37935"/>
                  </a:lnTo>
                  <a:lnTo>
                    <a:pt x="54965" y="48219"/>
                  </a:lnTo>
                  <a:lnTo>
                    <a:pt x="44016" y="65499"/>
                  </a:lnTo>
                  <a:lnTo>
                    <a:pt x="39850" y="78086"/>
                  </a:lnTo>
                  <a:lnTo>
                    <a:pt x="3809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5" name="SMARTInkShape-1738"/>
            <p:cNvSpPr/>
            <p:nvPr>
              <p:custDataLst>
                <p:tags r:id="rId82"/>
              </p:custDataLst>
            </p:nvPr>
          </p:nvSpPr>
          <p:spPr>
            <a:xfrm>
              <a:off x="4095866" y="3438525"/>
              <a:ext cx="238010" cy="161926"/>
            </a:xfrm>
            <a:custGeom>
              <a:avLst/>
              <a:gdLst/>
              <a:ahLst/>
              <a:cxnLst/>
              <a:rect l="0" t="0" r="0" b="0"/>
              <a:pathLst>
                <a:path w="238010" h="161926">
                  <a:moveTo>
                    <a:pt x="18934" y="161925"/>
                  </a:moveTo>
                  <a:lnTo>
                    <a:pt x="18934" y="161925"/>
                  </a:lnTo>
                  <a:lnTo>
                    <a:pt x="10733" y="161925"/>
                  </a:lnTo>
                  <a:lnTo>
                    <a:pt x="10292" y="160867"/>
                  </a:lnTo>
                  <a:lnTo>
                    <a:pt x="9443" y="152793"/>
                  </a:lnTo>
                  <a:lnTo>
                    <a:pt x="0" y="152403"/>
                  </a:lnTo>
                  <a:lnTo>
                    <a:pt x="4975" y="152400"/>
                  </a:lnTo>
                  <a:lnTo>
                    <a:pt x="6453" y="151342"/>
                  </a:lnTo>
                  <a:lnTo>
                    <a:pt x="8095" y="147344"/>
                  </a:lnTo>
                  <a:lnTo>
                    <a:pt x="9592" y="145854"/>
                  </a:lnTo>
                  <a:lnTo>
                    <a:pt x="14076" y="144199"/>
                  </a:lnTo>
                  <a:lnTo>
                    <a:pt x="15696" y="142699"/>
                  </a:lnTo>
                  <a:lnTo>
                    <a:pt x="17495" y="138211"/>
                  </a:lnTo>
                  <a:lnTo>
                    <a:pt x="20091" y="136591"/>
                  </a:lnTo>
                  <a:lnTo>
                    <a:pt x="36645" y="131168"/>
                  </a:lnTo>
                  <a:lnTo>
                    <a:pt x="82968" y="101562"/>
                  </a:lnTo>
                  <a:lnTo>
                    <a:pt x="130465" y="64823"/>
                  </a:lnTo>
                  <a:lnTo>
                    <a:pt x="178052" y="38152"/>
                  </a:lnTo>
                  <a:lnTo>
                    <a:pt x="197423" y="23290"/>
                  </a:lnTo>
                  <a:lnTo>
                    <a:pt x="216900" y="17065"/>
                  </a:lnTo>
                  <a:lnTo>
                    <a:pt x="224394" y="12876"/>
                  </a:lnTo>
                  <a:lnTo>
                    <a:pt x="231252" y="11015"/>
                  </a:lnTo>
                  <a:lnTo>
                    <a:pt x="233505" y="9460"/>
                  </a:lnTo>
                  <a:lnTo>
                    <a:pt x="235006" y="7365"/>
                  </a:lnTo>
                  <a:lnTo>
                    <a:pt x="2380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45" name="SMARTInkShape-Group297"/>
          <p:cNvGrpSpPr/>
          <p:nvPr/>
        </p:nvGrpSpPr>
        <p:grpSpPr>
          <a:xfrm>
            <a:off x="4248278" y="2971811"/>
            <a:ext cx="885567" cy="476112"/>
            <a:chOff x="4248278" y="2971811"/>
            <a:chExt cx="885567" cy="476112"/>
          </a:xfrm>
        </p:grpSpPr>
        <p:sp>
          <p:nvSpPr>
            <p:cNvPr id="7227" name="SMARTInkShape-1739"/>
            <p:cNvSpPr/>
            <p:nvPr>
              <p:custDataLst>
                <p:tags r:id="rId63"/>
              </p:custDataLst>
            </p:nvPr>
          </p:nvSpPr>
          <p:spPr>
            <a:xfrm>
              <a:off x="5000625" y="3324239"/>
              <a:ext cx="133220" cy="123684"/>
            </a:xfrm>
            <a:custGeom>
              <a:avLst/>
              <a:gdLst/>
              <a:ahLst/>
              <a:cxnLst/>
              <a:rect l="0" t="0" r="0" b="0"/>
              <a:pathLst>
                <a:path w="133220" h="123684">
                  <a:moveTo>
                    <a:pt x="28575" y="47611"/>
                  </a:moveTo>
                  <a:lnTo>
                    <a:pt x="28575" y="47611"/>
                  </a:lnTo>
                  <a:lnTo>
                    <a:pt x="28575" y="42554"/>
                  </a:lnTo>
                  <a:lnTo>
                    <a:pt x="27517" y="41065"/>
                  </a:lnTo>
                  <a:lnTo>
                    <a:pt x="25753" y="40072"/>
                  </a:lnTo>
                  <a:lnTo>
                    <a:pt x="20374" y="38479"/>
                  </a:lnTo>
                  <a:lnTo>
                    <a:pt x="19638" y="35438"/>
                  </a:lnTo>
                  <a:lnTo>
                    <a:pt x="19053" y="28596"/>
                  </a:lnTo>
                  <a:lnTo>
                    <a:pt x="10849" y="36765"/>
                  </a:lnTo>
                  <a:lnTo>
                    <a:pt x="8729" y="45429"/>
                  </a:lnTo>
                  <a:lnTo>
                    <a:pt x="3056" y="54255"/>
                  </a:lnTo>
                  <a:lnTo>
                    <a:pt x="604" y="66719"/>
                  </a:lnTo>
                  <a:lnTo>
                    <a:pt x="11" y="98412"/>
                  </a:lnTo>
                  <a:lnTo>
                    <a:pt x="1065" y="100528"/>
                  </a:lnTo>
                  <a:lnTo>
                    <a:pt x="2827" y="101939"/>
                  </a:lnTo>
                  <a:lnTo>
                    <a:pt x="5060" y="102880"/>
                  </a:lnTo>
                  <a:lnTo>
                    <a:pt x="6548" y="104565"/>
                  </a:lnTo>
                  <a:lnTo>
                    <a:pt x="8202" y="109260"/>
                  </a:lnTo>
                  <a:lnTo>
                    <a:pt x="9701" y="110935"/>
                  </a:lnTo>
                  <a:lnTo>
                    <a:pt x="26824" y="122356"/>
                  </a:lnTo>
                  <a:lnTo>
                    <a:pt x="44824" y="123683"/>
                  </a:lnTo>
                  <a:lnTo>
                    <a:pt x="49202" y="120932"/>
                  </a:lnTo>
                  <a:lnTo>
                    <a:pt x="54676" y="117240"/>
                  </a:lnTo>
                  <a:lnTo>
                    <a:pt x="79632" y="106941"/>
                  </a:lnTo>
                  <a:lnTo>
                    <a:pt x="117441" y="73000"/>
                  </a:lnTo>
                  <a:lnTo>
                    <a:pt x="120988" y="66656"/>
                  </a:lnTo>
                  <a:lnTo>
                    <a:pt x="123622" y="60309"/>
                  </a:lnTo>
                  <a:lnTo>
                    <a:pt x="129998" y="50785"/>
                  </a:lnTo>
                  <a:lnTo>
                    <a:pt x="132357" y="41261"/>
                  </a:lnTo>
                  <a:lnTo>
                    <a:pt x="133219" y="25386"/>
                  </a:lnTo>
                  <a:lnTo>
                    <a:pt x="130470" y="19036"/>
                  </a:lnTo>
                  <a:lnTo>
                    <a:pt x="126778" y="12686"/>
                  </a:lnTo>
                  <a:lnTo>
                    <a:pt x="125137" y="6336"/>
                  </a:lnTo>
                  <a:lnTo>
                    <a:pt x="123641" y="4219"/>
                  </a:lnTo>
                  <a:lnTo>
                    <a:pt x="121585" y="2808"/>
                  </a:lnTo>
                  <a:lnTo>
                    <a:pt x="113636" y="822"/>
                  </a:lnTo>
                  <a:lnTo>
                    <a:pt x="74337" y="0"/>
                  </a:lnTo>
                  <a:lnTo>
                    <a:pt x="58832" y="5047"/>
                  </a:lnTo>
                  <a:lnTo>
                    <a:pt x="38740" y="16462"/>
                  </a:lnTo>
                  <a:lnTo>
                    <a:pt x="32034" y="18950"/>
                  </a:lnTo>
                  <a:lnTo>
                    <a:pt x="25526" y="23584"/>
                  </a:lnTo>
                  <a:lnTo>
                    <a:pt x="6361" y="49583"/>
                  </a:lnTo>
                  <a:lnTo>
                    <a:pt x="2827" y="59423"/>
                  </a:lnTo>
                  <a:lnTo>
                    <a:pt x="33" y="106990"/>
                  </a:lnTo>
                  <a:lnTo>
                    <a:pt x="0" y="1142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8" name="SMARTInkShape-1740"/>
            <p:cNvSpPr/>
            <p:nvPr>
              <p:custDataLst>
                <p:tags r:id="rId64"/>
              </p:custDataLst>
            </p:nvPr>
          </p:nvSpPr>
          <p:spPr>
            <a:xfrm>
              <a:off x="4857788" y="3390900"/>
              <a:ext cx="104738" cy="38101"/>
            </a:xfrm>
            <a:custGeom>
              <a:avLst/>
              <a:gdLst/>
              <a:ahLst/>
              <a:cxnLst/>
              <a:rect l="0" t="0" r="0" b="0"/>
              <a:pathLst>
                <a:path w="104738" h="38101">
                  <a:moveTo>
                    <a:pt x="47587" y="0"/>
                  </a:moveTo>
                  <a:lnTo>
                    <a:pt x="47587" y="0"/>
                  </a:lnTo>
                  <a:lnTo>
                    <a:pt x="42531" y="5057"/>
                  </a:lnTo>
                  <a:lnTo>
                    <a:pt x="37226" y="7539"/>
                  </a:lnTo>
                  <a:lnTo>
                    <a:pt x="1417" y="9525"/>
                  </a:lnTo>
                  <a:lnTo>
                    <a:pt x="0" y="9525"/>
                  </a:lnTo>
                  <a:lnTo>
                    <a:pt x="22629" y="9525"/>
                  </a:lnTo>
                  <a:lnTo>
                    <a:pt x="53080" y="19226"/>
                  </a:lnTo>
                  <a:lnTo>
                    <a:pt x="66468" y="26415"/>
                  </a:lnTo>
                  <a:lnTo>
                    <a:pt x="104737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29" name="SMARTInkShape-1741"/>
            <p:cNvSpPr/>
            <p:nvPr>
              <p:custDataLst>
                <p:tags r:id="rId65"/>
              </p:custDataLst>
            </p:nvPr>
          </p:nvSpPr>
          <p:spPr>
            <a:xfrm>
              <a:off x="4857750" y="3315093"/>
              <a:ext cx="95251" cy="47233"/>
            </a:xfrm>
            <a:custGeom>
              <a:avLst/>
              <a:gdLst/>
              <a:ahLst/>
              <a:cxnLst/>
              <a:rect l="0" t="0" r="0" b="0"/>
              <a:pathLst>
                <a:path w="95251" h="47233">
                  <a:moveTo>
                    <a:pt x="19050" y="9132"/>
                  </a:moveTo>
                  <a:lnTo>
                    <a:pt x="19050" y="9132"/>
                  </a:lnTo>
                  <a:lnTo>
                    <a:pt x="4" y="9132"/>
                  </a:lnTo>
                  <a:lnTo>
                    <a:pt x="0" y="0"/>
                  </a:lnTo>
                  <a:lnTo>
                    <a:pt x="0" y="9018"/>
                  </a:lnTo>
                  <a:lnTo>
                    <a:pt x="14189" y="23318"/>
                  </a:lnTo>
                  <a:lnTo>
                    <a:pt x="19712" y="26021"/>
                  </a:lnTo>
                  <a:lnTo>
                    <a:pt x="22666" y="26741"/>
                  </a:lnTo>
                  <a:lnTo>
                    <a:pt x="38158" y="35531"/>
                  </a:lnTo>
                  <a:lnTo>
                    <a:pt x="63502" y="38681"/>
                  </a:lnTo>
                  <a:lnTo>
                    <a:pt x="76200" y="45229"/>
                  </a:lnTo>
                  <a:lnTo>
                    <a:pt x="95250" y="472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0" name="SMARTInkShape-1742"/>
            <p:cNvSpPr/>
            <p:nvPr>
              <p:custDataLst>
                <p:tags r:id="rId66"/>
              </p:custDataLst>
            </p:nvPr>
          </p:nvSpPr>
          <p:spPr>
            <a:xfrm>
              <a:off x="4953000" y="2971811"/>
              <a:ext cx="85723" cy="123777"/>
            </a:xfrm>
            <a:custGeom>
              <a:avLst/>
              <a:gdLst/>
              <a:ahLst/>
              <a:cxnLst/>
              <a:rect l="0" t="0" r="0" b="0"/>
              <a:pathLst>
                <a:path w="85723" h="123777">
                  <a:moveTo>
                    <a:pt x="28575" y="85714"/>
                  </a:moveTo>
                  <a:lnTo>
                    <a:pt x="28575" y="85714"/>
                  </a:lnTo>
                  <a:lnTo>
                    <a:pt x="28575" y="80658"/>
                  </a:lnTo>
                  <a:lnTo>
                    <a:pt x="27517" y="79168"/>
                  </a:lnTo>
                  <a:lnTo>
                    <a:pt x="25753" y="78175"/>
                  </a:lnTo>
                  <a:lnTo>
                    <a:pt x="23519" y="77513"/>
                  </a:lnTo>
                  <a:lnTo>
                    <a:pt x="22030" y="76013"/>
                  </a:lnTo>
                  <a:lnTo>
                    <a:pt x="20374" y="71525"/>
                  </a:lnTo>
                  <a:lnTo>
                    <a:pt x="18874" y="69905"/>
                  </a:lnTo>
                  <a:lnTo>
                    <a:pt x="9562" y="66675"/>
                  </a:lnTo>
                  <a:lnTo>
                    <a:pt x="1327" y="58464"/>
                  </a:lnTo>
                  <a:lnTo>
                    <a:pt x="885" y="59081"/>
                  </a:lnTo>
                  <a:lnTo>
                    <a:pt x="0" y="90344"/>
                  </a:lnTo>
                  <a:lnTo>
                    <a:pt x="2822" y="95885"/>
                  </a:lnTo>
                  <a:lnTo>
                    <a:pt x="8201" y="103010"/>
                  </a:lnTo>
                  <a:lnTo>
                    <a:pt x="9132" y="109301"/>
                  </a:lnTo>
                  <a:lnTo>
                    <a:pt x="10321" y="110964"/>
                  </a:lnTo>
                  <a:lnTo>
                    <a:pt x="12173" y="112071"/>
                  </a:lnTo>
                  <a:lnTo>
                    <a:pt x="14465" y="112811"/>
                  </a:lnTo>
                  <a:lnTo>
                    <a:pt x="15994" y="114362"/>
                  </a:lnTo>
                  <a:lnTo>
                    <a:pt x="17692" y="118908"/>
                  </a:lnTo>
                  <a:lnTo>
                    <a:pt x="19202" y="120543"/>
                  </a:lnTo>
                  <a:lnTo>
                    <a:pt x="27132" y="123384"/>
                  </a:lnTo>
                  <a:lnTo>
                    <a:pt x="41706" y="123776"/>
                  </a:lnTo>
                  <a:lnTo>
                    <a:pt x="43679" y="122730"/>
                  </a:lnTo>
                  <a:lnTo>
                    <a:pt x="44994" y="120975"/>
                  </a:lnTo>
                  <a:lnTo>
                    <a:pt x="45871" y="118746"/>
                  </a:lnTo>
                  <a:lnTo>
                    <a:pt x="47514" y="117261"/>
                  </a:lnTo>
                  <a:lnTo>
                    <a:pt x="52161" y="115610"/>
                  </a:lnTo>
                  <a:lnTo>
                    <a:pt x="53825" y="114111"/>
                  </a:lnTo>
                  <a:lnTo>
                    <a:pt x="55672" y="109624"/>
                  </a:lnTo>
                  <a:lnTo>
                    <a:pt x="57223" y="108004"/>
                  </a:lnTo>
                  <a:lnTo>
                    <a:pt x="70278" y="100134"/>
                  </a:lnTo>
                  <a:lnTo>
                    <a:pt x="73568" y="94592"/>
                  </a:lnTo>
                  <a:lnTo>
                    <a:pt x="76912" y="79279"/>
                  </a:lnTo>
                  <a:lnTo>
                    <a:pt x="82643" y="69814"/>
                  </a:lnTo>
                  <a:lnTo>
                    <a:pt x="85116" y="57134"/>
                  </a:lnTo>
                  <a:lnTo>
                    <a:pt x="85722" y="15864"/>
                  </a:lnTo>
                  <a:lnTo>
                    <a:pt x="84665" y="13747"/>
                  </a:lnTo>
                  <a:lnTo>
                    <a:pt x="82902" y="12336"/>
                  </a:lnTo>
                  <a:lnTo>
                    <a:pt x="80668" y="11395"/>
                  </a:lnTo>
                  <a:lnTo>
                    <a:pt x="79178" y="9710"/>
                  </a:lnTo>
                  <a:lnTo>
                    <a:pt x="77524" y="5015"/>
                  </a:lnTo>
                  <a:lnTo>
                    <a:pt x="76024" y="3340"/>
                  </a:lnTo>
                  <a:lnTo>
                    <a:pt x="68115" y="430"/>
                  </a:lnTo>
                  <a:lnTo>
                    <a:pt x="44322" y="0"/>
                  </a:lnTo>
                  <a:lnTo>
                    <a:pt x="38043" y="2816"/>
                  </a:lnTo>
                  <a:lnTo>
                    <a:pt x="31725" y="6537"/>
                  </a:lnTo>
                  <a:lnTo>
                    <a:pt x="25389" y="8191"/>
                  </a:lnTo>
                  <a:lnTo>
                    <a:pt x="19045" y="14570"/>
                  </a:lnTo>
                  <a:lnTo>
                    <a:pt x="13757" y="23403"/>
                  </a:lnTo>
                  <a:lnTo>
                    <a:pt x="7539" y="37697"/>
                  </a:lnTo>
                  <a:lnTo>
                    <a:pt x="5026" y="41003"/>
                  </a:lnTo>
                  <a:lnTo>
                    <a:pt x="2234" y="50320"/>
                  </a:lnTo>
                  <a:lnTo>
                    <a:pt x="0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1" name="SMARTInkShape-1743"/>
            <p:cNvSpPr/>
            <p:nvPr>
              <p:custDataLst>
                <p:tags r:id="rId67"/>
              </p:custDataLst>
            </p:nvPr>
          </p:nvSpPr>
          <p:spPr>
            <a:xfrm>
              <a:off x="4876800" y="3067085"/>
              <a:ext cx="47626" cy="104741"/>
            </a:xfrm>
            <a:custGeom>
              <a:avLst/>
              <a:gdLst/>
              <a:ahLst/>
              <a:cxnLst/>
              <a:rect l="0" t="0" r="0" b="0"/>
              <a:pathLst>
                <a:path w="47626" h="104741">
                  <a:moveTo>
                    <a:pt x="0" y="28540"/>
                  </a:moveTo>
                  <a:lnTo>
                    <a:pt x="0" y="28540"/>
                  </a:lnTo>
                  <a:lnTo>
                    <a:pt x="0" y="14075"/>
                  </a:lnTo>
                  <a:lnTo>
                    <a:pt x="1058" y="12546"/>
                  </a:lnTo>
                  <a:lnTo>
                    <a:pt x="2822" y="11528"/>
                  </a:lnTo>
                  <a:lnTo>
                    <a:pt x="9132" y="9609"/>
                  </a:lnTo>
                  <a:lnTo>
                    <a:pt x="14465" y="9525"/>
                  </a:lnTo>
                  <a:lnTo>
                    <a:pt x="15994" y="8455"/>
                  </a:lnTo>
                  <a:lnTo>
                    <a:pt x="17013" y="6683"/>
                  </a:lnTo>
                  <a:lnTo>
                    <a:pt x="17692" y="4444"/>
                  </a:lnTo>
                  <a:lnTo>
                    <a:pt x="19202" y="2951"/>
                  </a:lnTo>
                  <a:lnTo>
                    <a:pt x="28147" y="81"/>
                  </a:lnTo>
                  <a:lnTo>
                    <a:pt x="33505" y="0"/>
                  </a:lnTo>
                  <a:lnTo>
                    <a:pt x="35037" y="1046"/>
                  </a:lnTo>
                  <a:lnTo>
                    <a:pt x="36058" y="2803"/>
                  </a:lnTo>
                  <a:lnTo>
                    <a:pt x="36738" y="5032"/>
                  </a:lnTo>
                  <a:lnTo>
                    <a:pt x="38250" y="6518"/>
                  </a:lnTo>
                  <a:lnTo>
                    <a:pt x="47498" y="9455"/>
                  </a:lnTo>
                  <a:lnTo>
                    <a:pt x="47625" y="27099"/>
                  </a:lnTo>
                  <a:lnTo>
                    <a:pt x="39424" y="36615"/>
                  </a:lnTo>
                  <a:lnTo>
                    <a:pt x="37304" y="45383"/>
                  </a:lnTo>
                  <a:lnTo>
                    <a:pt x="29933" y="55361"/>
                  </a:lnTo>
                  <a:lnTo>
                    <a:pt x="28843" y="64373"/>
                  </a:lnTo>
                  <a:lnTo>
                    <a:pt x="28586" y="83844"/>
                  </a:lnTo>
                  <a:lnTo>
                    <a:pt x="35123" y="92930"/>
                  </a:lnTo>
                  <a:lnTo>
                    <a:pt x="37708" y="102976"/>
                  </a:lnTo>
                  <a:lnTo>
                    <a:pt x="38897" y="103564"/>
                  </a:lnTo>
                  <a:lnTo>
                    <a:pt x="47625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2" name="SMARTInkShape-1744"/>
            <p:cNvSpPr/>
            <p:nvPr>
              <p:custDataLst>
                <p:tags r:id="rId68"/>
              </p:custDataLst>
            </p:nvPr>
          </p:nvSpPr>
          <p:spPr>
            <a:xfrm>
              <a:off x="4772061" y="3114675"/>
              <a:ext cx="133315" cy="104741"/>
            </a:xfrm>
            <a:custGeom>
              <a:avLst/>
              <a:gdLst/>
              <a:ahLst/>
              <a:cxnLst/>
              <a:rect l="0" t="0" r="0" b="0"/>
              <a:pathLst>
                <a:path w="133315" h="104741">
                  <a:moveTo>
                    <a:pt x="38064" y="95250"/>
                  </a:moveTo>
                  <a:lnTo>
                    <a:pt x="38064" y="95250"/>
                  </a:lnTo>
                  <a:lnTo>
                    <a:pt x="10932" y="95250"/>
                  </a:lnTo>
                  <a:lnTo>
                    <a:pt x="10451" y="96308"/>
                  </a:lnTo>
                  <a:lnTo>
                    <a:pt x="9917" y="100306"/>
                  </a:lnTo>
                  <a:lnTo>
                    <a:pt x="8716" y="101796"/>
                  </a:lnTo>
                  <a:lnTo>
                    <a:pt x="84" y="104740"/>
                  </a:lnTo>
                  <a:lnTo>
                    <a:pt x="0" y="99708"/>
                  </a:lnTo>
                  <a:lnTo>
                    <a:pt x="1046" y="98222"/>
                  </a:lnTo>
                  <a:lnTo>
                    <a:pt x="2802" y="97231"/>
                  </a:lnTo>
                  <a:lnTo>
                    <a:pt x="5032" y="96571"/>
                  </a:lnTo>
                  <a:lnTo>
                    <a:pt x="6517" y="95072"/>
                  </a:lnTo>
                  <a:lnTo>
                    <a:pt x="8168" y="90585"/>
                  </a:lnTo>
                  <a:lnTo>
                    <a:pt x="9667" y="88965"/>
                  </a:lnTo>
                  <a:lnTo>
                    <a:pt x="22631" y="81095"/>
                  </a:lnTo>
                  <a:lnTo>
                    <a:pt x="68494" y="44439"/>
                  </a:lnTo>
                  <a:lnTo>
                    <a:pt x="91962" y="23282"/>
                  </a:lnTo>
                  <a:lnTo>
                    <a:pt x="104723" y="17064"/>
                  </a:lnTo>
                  <a:lnTo>
                    <a:pt x="111082" y="12875"/>
                  </a:lnTo>
                  <a:lnTo>
                    <a:pt x="117436" y="11014"/>
                  </a:lnTo>
                  <a:lnTo>
                    <a:pt x="119554" y="9459"/>
                  </a:lnTo>
                  <a:lnTo>
                    <a:pt x="120966" y="7365"/>
                  </a:lnTo>
                  <a:lnTo>
                    <a:pt x="121907" y="4910"/>
                  </a:lnTo>
                  <a:lnTo>
                    <a:pt x="123593" y="3273"/>
                  </a:lnTo>
                  <a:lnTo>
                    <a:pt x="13331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3" name="SMARTInkShape-1745"/>
            <p:cNvSpPr/>
            <p:nvPr>
              <p:custDataLst>
                <p:tags r:id="rId69"/>
              </p:custDataLst>
            </p:nvPr>
          </p:nvSpPr>
          <p:spPr>
            <a:xfrm>
              <a:off x="4715279" y="3371860"/>
              <a:ext cx="85322" cy="19041"/>
            </a:xfrm>
            <a:custGeom>
              <a:avLst/>
              <a:gdLst/>
              <a:ahLst/>
              <a:cxnLst/>
              <a:rect l="0" t="0" r="0" b="0"/>
              <a:pathLst>
                <a:path w="85322" h="19041">
                  <a:moveTo>
                    <a:pt x="37696" y="9515"/>
                  </a:moveTo>
                  <a:lnTo>
                    <a:pt x="37696" y="9515"/>
                  </a:lnTo>
                  <a:lnTo>
                    <a:pt x="20363" y="9515"/>
                  </a:lnTo>
                  <a:lnTo>
                    <a:pt x="9558" y="383"/>
                  </a:lnTo>
                  <a:lnTo>
                    <a:pt x="0" y="0"/>
                  </a:lnTo>
                  <a:lnTo>
                    <a:pt x="7833" y="8192"/>
                  </a:lnTo>
                  <a:lnTo>
                    <a:pt x="13795" y="9123"/>
                  </a:lnTo>
                  <a:lnTo>
                    <a:pt x="22265" y="9399"/>
                  </a:lnTo>
                  <a:lnTo>
                    <a:pt x="28368" y="12286"/>
                  </a:lnTo>
                  <a:lnTo>
                    <a:pt x="34609" y="16038"/>
                  </a:lnTo>
                  <a:lnTo>
                    <a:pt x="47238" y="18447"/>
                  </a:lnTo>
                  <a:lnTo>
                    <a:pt x="85321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4" name="SMARTInkShape-1746"/>
            <p:cNvSpPr/>
            <p:nvPr>
              <p:custDataLst>
                <p:tags r:id="rId70"/>
              </p:custDataLst>
            </p:nvPr>
          </p:nvSpPr>
          <p:spPr>
            <a:xfrm>
              <a:off x="4762500" y="3267086"/>
              <a:ext cx="9526" cy="152390"/>
            </a:xfrm>
            <a:custGeom>
              <a:avLst/>
              <a:gdLst/>
              <a:ahLst/>
              <a:cxnLst/>
              <a:rect l="0" t="0" r="0" b="0"/>
              <a:pathLst>
                <a:path w="9526" h="152390">
                  <a:moveTo>
                    <a:pt x="9525" y="19039"/>
                  </a:moveTo>
                  <a:lnTo>
                    <a:pt x="9525" y="19039"/>
                  </a:lnTo>
                  <a:lnTo>
                    <a:pt x="9525" y="10838"/>
                  </a:lnTo>
                  <a:lnTo>
                    <a:pt x="10" y="0"/>
                  </a:lnTo>
                  <a:lnTo>
                    <a:pt x="0" y="45507"/>
                  </a:lnTo>
                  <a:lnTo>
                    <a:pt x="0" y="93079"/>
                  </a:lnTo>
                  <a:lnTo>
                    <a:pt x="0" y="140451"/>
                  </a:lnTo>
                  <a:lnTo>
                    <a:pt x="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5" name="SMARTInkShape-1747"/>
            <p:cNvSpPr/>
            <p:nvPr>
              <p:custDataLst>
                <p:tags r:id="rId71"/>
              </p:custDataLst>
            </p:nvPr>
          </p:nvSpPr>
          <p:spPr>
            <a:xfrm>
              <a:off x="4686430" y="3267477"/>
              <a:ext cx="66546" cy="147852"/>
            </a:xfrm>
            <a:custGeom>
              <a:avLst/>
              <a:gdLst/>
              <a:ahLst/>
              <a:cxnLst/>
              <a:rect l="0" t="0" r="0" b="0"/>
              <a:pathLst>
                <a:path w="66546" h="147852">
                  <a:moveTo>
                    <a:pt x="66545" y="18648"/>
                  </a:moveTo>
                  <a:lnTo>
                    <a:pt x="66545" y="18648"/>
                  </a:lnTo>
                  <a:lnTo>
                    <a:pt x="66545" y="0"/>
                  </a:lnTo>
                  <a:lnTo>
                    <a:pt x="66545" y="22347"/>
                  </a:lnTo>
                  <a:lnTo>
                    <a:pt x="63723" y="28406"/>
                  </a:lnTo>
                  <a:lnTo>
                    <a:pt x="60000" y="34626"/>
                  </a:lnTo>
                  <a:lnTo>
                    <a:pt x="56844" y="44079"/>
                  </a:lnTo>
                  <a:lnTo>
                    <a:pt x="50735" y="53582"/>
                  </a:lnTo>
                  <a:lnTo>
                    <a:pt x="40175" y="79170"/>
                  </a:lnTo>
                  <a:lnTo>
                    <a:pt x="32390" y="90790"/>
                  </a:lnTo>
                  <a:lnTo>
                    <a:pt x="26402" y="104199"/>
                  </a:lnTo>
                  <a:lnTo>
                    <a:pt x="13359" y="120225"/>
                  </a:lnTo>
                  <a:lnTo>
                    <a:pt x="7356" y="132943"/>
                  </a:lnTo>
                  <a:lnTo>
                    <a:pt x="308" y="141915"/>
                  </a:lnTo>
                  <a:lnTo>
                    <a:pt x="0" y="147364"/>
                  </a:lnTo>
                  <a:lnTo>
                    <a:pt x="1015" y="147851"/>
                  </a:lnTo>
                  <a:lnTo>
                    <a:pt x="9395" y="1424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6" name="SMARTInkShape-1748"/>
            <p:cNvSpPr/>
            <p:nvPr>
              <p:custDataLst>
                <p:tags r:id="rId72"/>
              </p:custDataLst>
            </p:nvPr>
          </p:nvSpPr>
          <p:spPr>
            <a:xfrm>
              <a:off x="4638712" y="3124201"/>
              <a:ext cx="114123" cy="161925"/>
            </a:xfrm>
            <a:custGeom>
              <a:avLst/>
              <a:gdLst/>
              <a:ahLst/>
              <a:cxnLst/>
              <a:rect l="0" t="0" r="0" b="0"/>
              <a:pathLst>
                <a:path w="114123" h="161925">
                  <a:moveTo>
                    <a:pt x="19013" y="47624"/>
                  </a:moveTo>
                  <a:lnTo>
                    <a:pt x="19013" y="47624"/>
                  </a:lnTo>
                  <a:lnTo>
                    <a:pt x="19013" y="34367"/>
                  </a:lnTo>
                  <a:lnTo>
                    <a:pt x="17955" y="32436"/>
                  </a:lnTo>
                  <a:lnTo>
                    <a:pt x="16191" y="31148"/>
                  </a:lnTo>
                  <a:lnTo>
                    <a:pt x="13957" y="30290"/>
                  </a:lnTo>
                  <a:lnTo>
                    <a:pt x="12468" y="28660"/>
                  </a:lnTo>
                  <a:lnTo>
                    <a:pt x="10812" y="24026"/>
                  </a:lnTo>
                  <a:lnTo>
                    <a:pt x="9312" y="22367"/>
                  </a:lnTo>
                  <a:lnTo>
                    <a:pt x="390" y="19179"/>
                  </a:lnTo>
                  <a:lnTo>
                    <a:pt x="0" y="10859"/>
                  </a:lnTo>
                  <a:lnTo>
                    <a:pt x="1046" y="10414"/>
                  </a:lnTo>
                  <a:lnTo>
                    <a:pt x="25658" y="8473"/>
                  </a:lnTo>
                  <a:lnTo>
                    <a:pt x="36034" y="2980"/>
                  </a:lnTo>
                  <a:lnTo>
                    <a:pt x="83494" y="22"/>
                  </a:lnTo>
                  <a:lnTo>
                    <a:pt x="108842" y="0"/>
                  </a:lnTo>
                  <a:lnTo>
                    <a:pt x="110649" y="1058"/>
                  </a:lnTo>
                  <a:lnTo>
                    <a:pt x="111853" y="2822"/>
                  </a:lnTo>
                  <a:lnTo>
                    <a:pt x="113549" y="10360"/>
                  </a:lnTo>
                  <a:lnTo>
                    <a:pt x="114122" y="17333"/>
                  </a:lnTo>
                  <a:lnTo>
                    <a:pt x="82462" y="59967"/>
                  </a:lnTo>
                  <a:lnTo>
                    <a:pt x="59093" y="78974"/>
                  </a:lnTo>
                  <a:lnTo>
                    <a:pt x="50585" y="89074"/>
                  </a:lnTo>
                  <a:lnTo>
                    <a:pt x="31859" y="102497"/>
                  </a:lnTo>
                  <a:lnTo>
                    <a:pt x="21590" y="117416"/>
                  </a:lnTo>
                  <a:lnTo>
                    <a:pt x="13544" y="122984"/>
                  </a:lnTo>
                  <a:lnTo>
                    <a:pt x="2186" y="143011"/>
                  </a:lnTo>
                  <a:lnTo>
                    <a:pt x="1445" y="146140"/>
                  </a:lnTo>
                  <a:lnTo>
                    <a:pt x="2009" y="148226"/>
                  </a:lnTo>
                  <a:lnTo>
                    <a:pt x="3444" y="149617"/>
                  </a:lnTo>
                  <a:lnTo>
                    <a:pt x="8294" y="151849"/>
                  </a:lnTo>
                  <a:lnTo>
                    <a:pt x="16857" y="158836"/>
                  </a:lnTo>
                  <a:lnTo>
                    <a:pt x="26790" y="161517"/>
                  </a:lnTo>
                  <a:lnTo>
                    <a:pt x="38063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7" name="SMARTInkShape-1749"/>
            <p:cNvSpPr/>
            <p:nvPr>
              <p:custDataLst>
                <p:tags r:id="rId73"/>
              </p:custDataLst>
            </p:nvPr>
          </p:nvSpPr>
          <p:spPr>
            <a:xfrm>
              <a:off x="4581525" y="3105189"/>
              <a:ext cx="76198" cy="228562"/>
            </a:xfrm>
            <a:custGeom>
              <a:avLst/>
              <a:gdLst/>
              <a:ahLst/>
              <a:cxnLst/>
              <a:rect l="0" t="0" r="0" b="0"/>
              <a:pathLst>
                <a:path w="76198" h="228562">
                  <a:moveTo>
                    <a:pt x="66675" y="38061"/>
                  </a:moveTo>
                  <a:lnTo>
                    <a:pt x="66675" y="38061"/>
                  </a:lnTo>
                  <a:lnTo>
                    <a:pt x="58474" y="29860"/>
                  </a:lnTo>
                  <a:lnTo>
                    <a:pt x="57543" y="23872"/>
                  </a:lnTo>
                  <a:lnTo>
                    <a:pt x="60147" y="18350"/>
                  </a:lnTo>
                  <a:lnTo>
                    <a:pt x="65385" y="11237"/>
                  </a:lnTo>
                  <a:lnTo>
                    <a:pt x="66562" y="1438"/>
                  </a:lnTo>
                  <a:lnTo>
                    <a:pt x="67658" y="946"/>
                  </a:lnTo>
                  <a:lnTo>
                    <a:pt x="75805" y="0"/>
                  </a:lnTo>
                  <a:lnTo>
                    <a:pt x="76197" y="45018"/>
                  </a:lnTo>
                  <a:lnTo>
                    <a:pt x="68595" y="69931"/>
                  </a:lnTo>
                  <a:lnTo>
                    <a:pt x="50690" y="114467"/>
                  </a:lnTo>
                  <a:lnTo>
                    <a:pt x="28568" y="161712"/>
                  </a:lnTo>
                  <a:lnTo>
                    <a:pt x="2822" y="208670"/>
                  </a:lnTo>
                  <a:lnTo>
                    <a:pt x="248" y="220948"/>
                  </a:lnTo>
                  <a:lnTo>
                    <a:pt x="0" y="2285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8" name="SMARTInkShape-1750"/>
            <p:cNvSpPr/>
            <p:nvPr>
              <p:custDataLst>
                <p:tags r:id="rId74"/>
              </p:custDataLst>
            </p:nvPr>
          </p:nvSpPr>
          <p:spPr>
            <a:xfrm>
              <a:off x="4562485" y="3200400"/>
              <a:ext cx="19041" cy="19051"/>
            </a:xfrm>
            <a:custGeom>
              <a:avLst/>
              <a:gdLst/>
              <a:ahLst/>
              <a:cxnLst/>
              <a:rect l="0" t="0" r="0" b="0"/>
              <a:pathLst>
                <a:path w="19041" h="19051">
                  <a:moveTo>
                    <a:pt x="9515" y="19050"/>
                  </a:moveTo>
                  <a:lnTo>
                    <a:pt x="9515" y="19050"/>
                  </a:lnTo>
                  <a:lnTo>
                    <a:pt x="9515" y="9641"/>
                  </a:lnTo>
                  <a:lnTo>
                    <a:pt x="383" y="9528"/>
                  </a:lnTo>
                  <a:lnTo>
                    <a:pt x="0" y="392"/>
                  </a:lnTo>
                  <a:lnTo>
                    <a:pt x="9123" y="9143"/>
                  </a:lnTo>
                  <a:lnTo>
                    <a:pt x="190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39" name="SMARTInkShape-1751"/>
            <p:cNvSpPr/>
            <p:nvPr>
              <p:custDataLst>
                <p:tags r:id="rId75"/>
              </p:custDataLst>
            </p:nvPr>
          </p:nvSpPr>
          <p:spPr>
            <a:xfrm>
              <a:off x="4429163" y="3276600"/>
              <a:ext cx="57113" cy="28576"/>
            </a:xfrm>
            <a:custGeom>
              <a:avLst/>
              <a:gdLst/>
              <a:ahLst/>
              <a:cxnLst/>
              <a:rect l="0" t="0" r="0" b="0"/>
              <a:pathLst>
                <a:path w="57113" h="28576">
                  <a:moveTo>
                    <a:pt x="47587" y="28575"/>
                  </a:moveTo>
                  <a:lnTo>
                    <a:pt x="47587" y="28575"/>
                  </a:lnTo>
                  <a:lnTo>
                    <a:pt x="14499" y="28575"/>
                  </a:lnTo>
                  <a:lnTo>
                    <a:pt x="12828" y="27517"/>
                  </a:lnTo>
                  <a:lnTo>
                    <a:pt x="11715" y="25753"/>
                  </a:lnTo>
                  <a:lnTo>
                    <a:pt x="10972" y="23518"/>
                  </a:lnTo>
                  <a:lnTo>
                    <a:pt x="9419" y="22029"/>
                  </a:lnTo>
                  <a:lnTo>
                    <a:pt x="0" y="19060"/>
                  </a:lnTo>
                  <a:lnTo>
                    <a:pt x="8167" y="19050"/>
                  </a:lnTo>
                  <a:lnTo>
                    <a:pt x="16831" y="12504"/>
                  </a:lnTo>
                  <a:lnTo>
                    <a:pt x="25657" y="10408"/>
                  </a:lnTo>
                  <a:lnTo>
                    <a:pt x="41276" y="9642"/>
                  </a:lnTo>
                  <a:lnTo>
                    <a:pt x="47604" y="6755"/>
                  </a:lnTo>
                  <a:lnTo>
                    <a:pt x="571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0" name="SMARTInkShape-1752"/>
            <p:cNvSpPr/>
            <p:nvPr>
              <p:custDataLst>
                <p:tags r:id="rId76"/>
              </p:custDataLst>
            </p:nvPr>
          </p:nvSpPr>
          <p:spPr>
            <a:xfrm>
              <a:off x="4495800" y="3201840"/>
              <a:ext cx="1" cy="112861"/>
            </a:xfrm>
            <a:custGeom>
              <a:avLst/>
              <a:gdLst/>
              <a:ahLst/>
              <a:cxnLst/>
              <a:rect l="0" t="0" r="0" b="0"/>
              <a:pathLst>
                <a:path w="1" h="112861">
                  <a:moveTo>
                    <a:pt x="0" y="17610"/>
                  </a:moveTo>
                  <a:lnTo>
                    <a:pt x="0" y="17610"/>
                  </a:lnTo>
                  <a:lnTo>
                    <a:pt x="0" y="0"/>
                  </a:lnTo>
                  <a:lnTo>
                    <a:pt x="0" y="46207"/>
                  </a:lnTo>
                  <a:lnTo>
                    <a:pt x="0" y="93810"/>
                  </a:lnTo>
                  <a:lnTo>
                    <a:pt x="0" y="1128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1" name="SMARTInkShape-1753"/>
            <p:cNvSpPr/>
            <p:nvPr>
              <p:custDataLst>
                <p:tags r:id="rId77"/>
              </p:custDataLst>
            </p:nvPr>
          </p:nvSpPr>
          <p:spPr>
            <a:xfrm>
              <a:off x="4400715" y="3209935"/>
              <a:ext cx="95086" cy="133341"/>
            </a:xfrm>
            <a:custGeom>
              <a:avLst/>
              <a:gdLst/>
              <a:ahLst/>
              <a:cxnLst/>
              <a:rect l="0" t="0" r="0" b="0"/>
              <a:pathLst>
                <a:path w="95086" h="133341">
                  <a:moveTo>
                    <a:pt x="95085" y="9515"/>
                  </a:moveTo>
                  <a:lnTo>
                    <a:pt x="95085" y="9515"/>
                  </a:lnTo>
                  <a:lnTo>
                    <a:pt x="95085" y="1314"/>
                  </a:lnTo>
                  <a:lnTo>
                    <a:pt x="94027" y="873"/>
                  </a:lnTo>
                  <a:lnTo>
                    <a:pt x="80620" y="0"/>
                  </a:lnTo>
                  <a:lnTo>
                    <a:pt x="79091" y="1055"/>
                  </a:lnTo>
                  <a:lnTo>
                    <a:pt x="78072" y="2817"/>
                  </a:lnTo>
                  <a:lnTo>
                    <a:pt x="76437" y="8192"/>
                  </a:lnTo>
                  <a:lnTo>
                    <a:pt x="71097" y="14180"/>
                  </a:lnTo>
                  <a:lnTo>
                    <a:pt x="65727" y="16880"/>
                  </a:lnTo>
                  <a:lnTo>
                    <a:pt x="62813" y="17600"/>
                  </a:lnTo>
                  <a:lnTo>
                    <a:pt x="56753" y="24044"/>
                  </a:lnTo>
                  <a:lnTo>
                    <a:pt x="51590" y="32906"/>
                  </a:lnTo>
                  <a:lnTo>
                    <a:pt x="47625" y="43845"/>
                  </a:lnTo>
                  <a:lnTo>
                    <a:pt x="18833" y="87939"/>
                  </a:lnTo>
                  <a:lnTo>
                    <a:pt x="2652" y="113649"/>
                  </a:lnTo>
                  <a:lnTo>
                    <a:pt x="0" y="131421"/>
                  </a:lnTo>
                  <a:lnTo>
                    <a:pt x="1004" y="132061"/>
                  </a:lnTo>
                  <a:lnTo>
                    <a:pt x="936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2" name="SMARTInkShape-1754"/>
            <p:cNvSpPr/>
            <p:nvPr>
              <p:custDataLst>
                <p:tags r:id="rId78"/>
              </p:custDataLst>
            </p:nvPr>
          </p:nvSpPr>
          <p:spPr>
            <a:xfrm>
              <a:off x="4248278" y="3238500"/>
              <a:ext cx="161798" cy="19051"/>
            </a:xfrm>
            <a:custGeom>
              <a:avLst/>
              <a:gdLst/>
              <a:ahLst/>
              <a:cxnLst/>
              <a:rect l="0" t="0" r="0" b="0"/>
              <a:pathLst>
                <a:path w="161798" h="19051">
                  <a:moveTo>
                    <a:pt x="66547" y="0"/>
                  </a:moveTo>
                  <a:lnTo>
                    <a:pt x="66547" y="0"/>
                  </a:lnTo>
                  <a:lnTo>
                    <a:pt x="61491" y="5056"/>
                  </a:lnTo>
                  <a:lnTo>
                    <a:pt x="53364" y="7539"/>
                  </a:lnTo>
                  <a:lnTo>
                    <a:pt x="48233" y="8201"/>
                  </a:lnTo>
                  <a:lnTo>
                    <a:pt x="44813" y="9701"/>
                  </a:lnTo>
                  <a:lnTo>
                    <a:pt x="42532" y="11758"/>
                  </a:lnTo>
                  <a:lnTo>
                    <a:pt x="41012" y="14189"/>
                  </a:lnTo>
                  <a:lnTo>
                    <a:pt x="37882" y="15809"/>
                  </a:lnTo>
                  <a:lnTo>
                    <a:pt x="17395" y="18860"/>
                  </a:lnTo>
                  <a:lnTo>
                    <a:pt x="0" y="19050"/>
                  </a:lnTo>
                  <a:lnTo>
                    <a:pt x="45390" y="19050"/>
                  </a:lnTo>
                  <a:lnTo>
                    <a:pt x="91862" y="19050"/>
                  </a:lnTo>
                  <a:lnTo>
                    <a:pt x="139456" y="19050"/>
                  </a:lnTo>
                  <a:lnTo>
                    <a:pt x="16179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3" name="SMARTInkShape-1755"/>
            <p:cNvSpPr/>
            <p:nvPr>
              <p:custDataLst>
                <p:tags r:id="rId79"/>
              </p:custDataLst>
            </p:nvPr>
          </p:nvSpPr>
          <p:spPr>
            <a:xfrm>
              <a:off x="4335210" y="3028961"/>
              <a:ext cx="150611" cy="85715"/>
            </a:xfrm>
            <a:custGeom>
              <a:avLst/>
              <a:gdLst/>
              <a:ahLst/>
              <a:cxnLst/>
              <a:rect l="0" t="0" r="0" b="0"/>
              <a:pathLst>
                <a:path w="150611" h="85715">
                  <a:moveTo>
                    <a:pt x="27240" y="85714"/>
                  </a:moveTo>
                  <a:lnTo>
                    <a:pt x="27240" y="85714"/>
                  </a:lnTo>
                  <a:lnTo>
                    <a:pt x="22184" y="85714"/>
                  </a:lnTo>
                  <a:lnTo>
                    <a:pt x="20695" y="84656"/>
                  </a:lnTo>
                  <a:lnTo>
                    <a:pt x="19701" y="82892"/>
                  </a:lnTo>
                  <a:lnTo>
                    <a:pt x="19039" y="80658"/>
                  </a:lnTo>
                  <a:lnTo>
                    <a:pt x="9630" y="68380"/>
                  </a:lnTo>
                  <a:lnTo>
                    <a:pt x="8317" y="58614"/>
                  </a:lnTo>
                  <a:lnTo>
                    <a:pt x="0" y="49068"/>
                  </a:lnTo>
                  <a:lnTo>
                    <a:pt x="614" y="48583"/>
                  </a:lnTo>
                  <a:lnTo>
                    <a:pt x="4117" y="48044"/>
                  </a:lnTo>
                  <a:lnTo>
                    <a:pt x="5475" y="46843"/>
                  </a:lnTo>
                  <a:lnTo>
                    <a:pt x="7832" y="39451"/>
                  </a:lnTo>
                  <a:lnTo>
                    <a:pt x="10852" y="38694"/>
                  </a:lnTo>
                  <a:lnTo>
                    <a:pt x="13140" y="38493"/>
                  </a:lnTo>
                  <a:lnTo>
                    <a:pt x="18504" y="35446"/>
                  </a:lnTo>
                  <a:lnTo>
                    <a:pt x="33694" y="22924"/>
                  </a:lnTo>
                  <a:lnTo>
                    <a:pt x="66183" y="11728"/>
                  </a:lnTo>
                  <a:lnTo>
                    <a:pt x="77357" y="9440"/>
                  </a:lnTo>
                  <a:lnTo>
                    <a:pt x="90655" y="3259"/>
                  </a:lnTo>
                  <a:lnTo>
                    <a:pt x="137935" y="46"/>
                  </a:lnTo>
                  <a:lnTo>
                    <a:pt x="145884" y="0"/>
                  </a:lnTo>
                  <a:lnTo>
                    <a:pt x="147611" y="1055"/>
                  </a:lnTo>
                  <a:lnTo>
                    <a:pt x="148762" y="2816"/>
                  </a:lnTo>
                  <a:lnTo>
                    <a:pt x="150383" y="10352"/>
                  </a:lnTo>
                  <a:lnTo>
                    <a:pt x="150610" y="13248"/>
                  </a:lnTo>
                  <a:lnTo>
                    <a:pt x="148041" y="19287"/>
                  </a:lnTo>
                  <a:lnTo>
                    <a:pt x="141540" y="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4" name="SMARTInkShape-1756"/>
            <p:cNvSpPr/>
            <p:nvPr>
              <p:custDataLst>
                <p:tags r:id="rId80"/>
              </p:custDataLst>
            </p:nvPr>
          </p:nvSpPr>
          <p:spPr>
            <a:xfrm>
              <a:off x="4347524" y="3105154"/>
              <a:ext cx="53027" cy="114297"/>
            </a:xfrm>
            <a:custGeom>
              <a:avLst/>
              <a:gdLst/>
              <a:ahLst/>
              <a:cxnLst/>
              <a:rect l="0" t="0" r="0" b="0"/>
              <a:pathLst>
                <a:path w="53027" h="114297">
                  <a:moveTo>
                    <a:pt x="43501" y="38096"/>
                  </a:moveTo>
                  <a:lnTo>
                    <a:pt x="43501" y="38096"/>
                  </a:lnTo>
                  <a:lnTo>
                    <a:pt x="43501" y="14498"/>
                  </a:lnTo>
                  <a:lnTo>
                    <a:pt x="44559" y="12839"/>
                  </a:lnTo>
                  <a:lnTo>
                    <a:pt x="46323" y="11733"/>
                  </a:lnTo>
                  <a:lnTo>
                    <a:pt x="48557" y="10996"/>
                  </a:lnTo>
                  <a:lnTo>
                    <a:pt x="50046" y="9446"/>
                  </a:lnTo>
                  <a:lnTo>
                    <a:pt x="53026" y="0"/>
                  </a:lnTo>
                  <a:lnTo>
                    <a:pt x="53026" y="5054"/>
                  </a:lnTo>
                  <a:lnTo>
                    <a:pt x="50204" y="10358"/>
                  </a:lnTo>
                  <a:lnTo>
                    <a:pt x="46481" y="16243"/>
                  </a:lnTo>
                  <a:lnTo>
                    <a:pt x="43325" y="25506"/>
                  </a:lnTo>
                  <a:lnTo>
                    <a:pt x="37216" y="34954"/>
                  </a:lnTo>
                  <a:lnTo>
                    <a:pt x="34936" y="44456"/>
                  </a:lnTo>
                  <a:lnTo>
                    <a:pt x="34403" y="50800"/>
                  </a:lnTo>
                  <a:lnTo>
                    <a:pt x="31344" y="57148"/>
                  </a:lnTo>
                  <a:lnTo>
                    <a:pt x="18813" y="73021"/>
                  </a:lnTo>
                  <a:lnTo>
                    <a:pt x="12871" y="85721"/>
                  </a:lnTo>
                  <a:lnTo>
                    <a:pt x="8721" y="92071"/>
                  </a:lnTo>
                  <a:lnTo>
                    <a:pt x="6385" y="101596"/>
                  </a:lnTo>
                  <a:lnTo>
                    <a:pt x="5838" y="107946"/>
                  </a:lnTo>
                  <a:lnTo>
                    <a:pt x="4634" y="110063"/>
                  </a:lnTo>
                  <a:lnTo>
                    <a:pt x="2773" y="111474"/>
                  </a:lnTo>
                  <a:lnTo>
                    <a:pt x="474" y="112415"/>
                  </a:lnTo>
                  <a:lnTo>
                    <a:pt x="0" y="113041"/>
                  </a:lnTo>
                  <a:lnTo>
                    <a:pt x="741" y="113460"/>
                  </a:lnTo>
                  <a:lnTo>
                    <a:pt x="14926" y="1142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51" name="SMARTInkShape-Group298"/>
          <p:cNvGrpSpPr/>
          <p:nvPr/>
        </p:nvGrpSpPr>
        <p:grpSpPr>
          <a:xfrm>
            <a:off x="4172067" y="3886320"/>
            <a:ext cx="438034" cy="809492"/>
            <a:chOff x="4172067" y="3886320"/>
            <a:chExt cx="438034" cy="809492"/>
          </a:xfrm>
        </p:grpSpPr>
        <p:sp>
          <p:nvSpPr>
            <p:cNvPr id="7246" name="SMARTInkShape-1757"/>
            <p:cNvSpPr/>
            <p:nvPr>
              <p:custDataLst>
                <p:tags r:id="rId58"/>
              </p:custDataLst>
            </p:nvPr>
          </p:nvSpPr>
          <p:spPr>
            <a:xfrm>
              <a:off x="4448178" y="3952875"/>
              <a:ext cx="161923" cy="28576"/>
            </a:xfrm>
            <a:custGeom>
              <a:avLst/>
              <a:gdLst/>
              <a:ahLst/>
              <a:cxnLst/>
              <a:rect l="0" t="0" r="0" b="0"/>
              <a:pathLst>
                <a:path w="161923" h="28576">
                  <a:moveTo>
                    <a:pt x="28572" y="28575"/>
                  </a:moveTo>
                  <a:lnTo>
                    <a:pt x="28572" y="28575"/>
                  </a:lnTo>
                  <a:lnTo>
                    <a:pt x="11239" y="28575"/>
                  </a:lnTo>
                  <a:lnTo>
                    <a:pt x="4975" y="23518"/>
                  </a:lnTo>
                  <a:lnTo>
                    <a:pt x="4373" y="22029"/>
                  </a:lnTo>
                  <a:lnTo>
                    <a:pt x="5031" y="21036"/>
                  </a:lnTo>
                  <a:lnTo>
                    <a:pt x="6528" y="20374"/>
                  </a:lnTo>
                  <a:lnTo>
                    <a:pt x="6468" y="19933"/>
                  </a:lnTo>
                  <a:lnTo>
                    <a:pt x="5" y="19050"/>
                  </a:lnTo>
                  <a:lnTo>
                    <a:pt x="0" y="19050"/>
                  </a:lnTo>
                  <a:lnTo>
                    <a:pt x="14187" y="19050"/>
                  </a:lnTo>
                  <a:lnTo>
                    <a:pt x="19709" y="16228"/>
                  </a:lnTo>
                  <a:lnTo>
                    <a:pt x="25690" y="12504"/>
                  </a:lnTo>
                  <a:lnTo>
                    <a:pt x="36068" y="10408"/>
                  </a:lnTo>
                  <a:lnTo>
                    <a:pt x="59010" y="9642"/>
                  </a:lnTo>
                  <a:lnTo>
                    <a:pt x="92514" y="17736"/>
                  </a:lnTo>
                  <a:lnTo>
                    <a:pt x="135976" y="9884"/>
                  </a:lnTo>
                  <a:lnTo>
                    <a:pt x="1619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7" name="SMARTInkShape-1758"/>
            <p:cNvSpPr/>
            <p:nvPr>
              <p:custDataLst>
                <p:tags r:id="rId59"/>
              </p:custDataLst>
            </p:nvPr>
          </p:nvSpPr>
          <p:spPr>
            <a:xfrm>
              <a:off x="4410075" y="3886320"/>
              <a:ext cx="152401" cy="66556"/>
            </a:xfrm>
            <a:custGeom>
              <a:avLst/>
              <a:gdLst/>
              <a:ahLst/>
              <a:cxnLst/>
              <a:rect l="0" t="0" r="0" b="0"/>
              <a:pathLst>
                <a:path w="152401" h="66556">
                  <a:moveTo>
                    <a:pt x="9525" y="47505"/>
                  </a:moveTo>
                  <a:lnTo>
                    <a:pt x="9525" y="47505"/>
                  </a:lnTo>
                  <a:lnTo>
                    <a:pt x="1324" y="47505"/>
                  </a:lnTo>
                  <a:lnTo>
                    <a:pt x="883" y="46447"/>
                  </a:lnTo>
                  <a:lnTo>
                    <a:pt x="0" y="32924"/>
                  </a:lnTo>
                  <a:lnTo>
                    <a:pt x="1058" y="31434"/>
                  </a:lnTo>
                  <a:lnTo>
                    <a:pt x="2822" y="30441"/>
                  </a:lnTo>
                  <a:lnTo>
                    <a:pt x="5056" y="29779"/>
                  </a:lnTo>
                  <a:lnTo>
                    <a:pt x="19298" y="21090"/>
                  </a:lnTo>
                  <a:lnTo>
                    <a:pt x="22390" y="20370"/>
                  </a:lnTo>
                  <a:lnTo>
                    <a:pt x="36016" y="12668"/>
                  </a:lnTo>
                  <a:lnTo>
                    <a:pt x="80368" y="2944"/>
                  </a:lnTo>
                  <a:lnTo>
                    <a:pt x="116957" y="0"/>
                  </a:lnTo>
                  <a:lnTo>
                    <a:pt x="123594" y="2755"/>
                  </a:lnTo>
                  <a:lnTo>
                    <a:pt x="130072" y="6450"/>
                  </a:lnTo>
                  <a:lnTo>
                    <a:pt x="139670" y="9588"/>
                  </a:lnTo>
                  <a:lnTo>
                    <a:pt x="146036" y="14073"/>
                  </a:lnTo>
                  <a:lnTo>
                    <a:pt x="149572" y="19593"/>
                  </a:lnTo>
                  <a:lnTo>
                    <a:pt x="152235" y="36138"/>
                  </a:lnTo>
                  <a:lnTo>
                    <a:pt x="152400" y="665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8" name="SMARTInkShape-1759"/>
            <p:cNvSpPr/>
            <p:nvPr>
              <p:custDataLst>
                <p:tags r:id="rId60"/>
              </p:custDataLst>
            </p:nvPr>
          </p:nvSpPr>
          <p:spPr>
            <a:xfrm>
              <a:off x="4400553" y="4533914"/>
              <a:ext cx="171433" cy="161898"/>
            </a:xfrm>
            <a:custGeom>
              <a:avLst/>
              <a:gdLst/>
              <a:ahLst/>
              <a:cxnLst/>
              <a:rect l="0" t="0" r="0" b="0"/>
              <a:pathLst>
                <a:path w="171433" h="161898">
                  <a:moveTo>
                    <a:pt x="19047" y="95236"/>
                  </a:moveTo>
                  <a:lnTo>
                    <a:pt x="19047" y="95236"/>
                  </a:lnTo>
                  <a:lnTo>
                    <a:pt x="19047" y="66672"/>
                  </a:lnTo>
                  <a:lnTo>
                    <a:pt x="10846" y="66661"/>
                  </a:lnTo>
                  <a:lnTo>
                    <a:pt x="10405" y="67720"/>
                  </a:lnTo>
                  <a:lnTo>
                    <a:pt x="9638" y="74862"/>
                  </a:lnTo>
                  <a:lnTo>
                    <a:pt x="1331" y="97528"/>
                  </a:lnTo>
                  <a:lnTo>
                    <a:pt x="2" y="142858"/>
                  </a:lnTo>
                  <a:lnTo>
                    <a:pt x="0" y="146034"/>
                  </a:lnTo>
                  <a:lnTo>
                    <a:pt x="2820" y="152385"/>
                  </a:lnTo>
                  <a:lnTo>
                    <a:pt x="8198" y="160029"/>
                  </a:lnTo>
                  <a:lnTo>
                    <a:pt x="11756" y="161075"/>
                  </a:lnTo>
                  <a:lnTo>
                    <a:pt x="49511" y="161897"/>
                  </a:lnTo>
                  <a:lnTo>
                    <a:pt x="64998" y="156850"/>
                  </a:lnTo>
                  <a:lnTo>
                    <a:pt x="111553" y="130112"/>
                  </a:lnTo>
                  <a:lnTo>
                    <a:pt x="136003" y="111107"/>
                  </a:lnTo>
                  <a:lnTo>
                    <a:pt x="165083" y="68347"/>
                  </a:lnTo>
                  <a:lnTo>
                    <a:pt x="169562" y="55401"/>
                  </a:lnTo>
                  <a:lnTo>
                    <a:pt x="171432" y="15872"/>
                  </a:lnTo>
                  <a:lnTo>
                    <a:pt x="168618" y="9516"/>
                  </a:lnTo>
                  <a:lnTo>
                    <a:pt x="163245" y="1868"/>
                  </a:lnTo>
                  <a:lnTo>
                    <a:pt x="159688" y="823"/>
                  </a:lnTo>
                  <a:lnTo>
                    <a:pt x="126989" y="0"/>
                  </a:lnTo>
                  <a:lnTo>
                    <a:pt x="95711" y="11745"/>
                  </a:lnTo>
                  <a:lnTo>
                    <a:pt x="73049" y="31867"/>
                  </a:lnTo>
                  <a:lnTo>
                    <a:pt x="61386" y="51008"/>
                  </a:lnTo>
                  <a:lnTo>
                    <a:pt x="57984" y="66078"/>
                  </a:lnTo>
                  <a:lnTo>
                    <a:pt x="57147" y="857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49" name="SMARTInkShape-1760"/>
            <p:cNvSpPr/>
            <p:nvPr>
              <p:custDataLst>
                <p:tags r:id="rId61"/>
              </p:custDataLst>
            </p:nvPr>
          </p:nvSpPr>
          <p:spPr>
            <a:xfrm>
              <a:off x="4181475" y="4476750"/>
              <a:ext cx="180976" cy="85726"/>
            </a:xfrm>
            <a:custGeom>
              <a:avLst/>
              <a:gdLst/>
              <a:ahLst/>
              <a:cxnLst/>
              <a:rect l="0" t="0" r="0" b="0"/>
              <a:pathLst>
                <a:path w="180976" h="85726">
                  <a:moveTo>
                    <a:pt x="47625" y="57150"/>
                  </a:moveTo>
                  <a:lnTo>
                    <a:pt x="47625" y="57150"/>
                  </a:lnTo>
                  <a:lnTo>
                    <a:pt x="34368" y="57150"/>
                  </a:lnTo>
                  <a:lnTo>
                    <a:pt x="28327" y="54328"/>
                  </a:lnTo>
                  <a:lnTo>
                    <a:pt x="22115" y="50604"/>
                  </a:lnTo>
                  <a:lnTo>
                    <a:pt x="15827" y="48949"/>
                  </a:lnTo>
                  <a:lnTo>
                    <a:pt x="13726" y="49566"/>
                  </a:lnTo>
                  <a:lnTo>
                    <a:pt x="12325" y="51036"/>
                  </a:lnTo>
                  <a:lnTo>
                    <a:pt x="10078" y="55942"/>
                  </a:lnTo>
                  <a:lnTo>
                    <a:pt x="6949" y="56613"/>
                  </a:lnTo>
                  <a:lnTo>
                    <a:pt x="1372" y="57044"/>
                  </a:lnTo>
                  <a:lnTo>
                    <a:pt x="915" y="56021"/>
                  </a:lnTo>
                  <a:lnTo>
                    <a:pt x="10" y="47740"/>
                  </a:lnTo>
                  <a:lnTo>
                    <a:pt x="0" y="56761"/>
                  </a:lnTo>
                  <a:lnTo>
                    <a:pt x="8201" y="65317"/>
                  </a:lnTo>
                  <a:lnTo>
                    <a:pt x="16868" y="67465"/>
                  </a:lnTo>
                  <a:lnTo>
                    <a:pt x="26752" y="73142"/>
                  </a:lnTo>
                  <a:lnTo>
                    <a:pt x="41558" y="76352"/>
                  </a:lnTo>
                  <a:lnTo>
                    <a:pt x="56578" y="83560"/>
                  </a:lnTo>
                  <a:lnTo>
                    <a:pt x="102893" y="85722"/>
                  </a:lnTo>
                  <a:lnTo>
                    <a:pt x="114169" y="85725"/>
                  </a:lnTo>
                  <a:lnTo>
                    <a:pt x="114300" y="62045"/>
                  </a:lnTo>
                  <a:lnTo>
                    <a:pt x="117122" y="56503"/>
                  </a:lnTo>
                  <a:lnTo>
                    <a:pt x="120846" y="50512"/>
                  </a:lnTo>
                  <a:lnTo>
                    <a:pt x="123237" y="38043"/>
                  </a:lnTo>
                  <a:lnTo>
                    <a:pt x="123432" y="34887"/>
                  </a:lnTo>
                  <a:lnTo>
                    <a:pt x="124621" y="32783"/>
                  </a:lnTo>
                  <a:lnTo>
                    <a:pt x="126473" y="31381"/>
                  </a:lnTo>
                  <a:lnTo>
                    <a:pt x="131352" y="28763"/>
                  </a:lnTo>
                  <a:lnTo>
                    <a:pt x="159642" y="3327"/>
                  </a:lnTo>
                  <a:lnTo>
                    <a:pt x="168540" y="986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0" name="SMARTInkShape-1761"/>
            <p:cNvSpPr/>
            <p:nvPr>
              <p:custDataLst>
                <p:tags r:id="rId62"/>
              </p:custDataLst>
            </p:nvPr>
          </p:nvSpPr>
          <p:spPr>
            <a:xfrm>
              <a:off x="4172067" y="4391028"/>
              <a:ext cx="95134" cy="142873"/>
            </a:xfrm>
            <a:custGeom>
              <a:avLst/>
              <a:gdLst/>
              <a:ahLst/>
              <a:cxnLst/>
              <a:rect l="0" t="0" r="0" b="0"/>
              <a:pathLst>
                <a:path w="95134" h="142873">
                  <a:moveTo>
                    <a:pt x="37983" y="19047"/>
                  </a:moveTo>
                  <a:lnTo>
                    <a:pt x="37983" y="19047"/>
                  </a:lnTo>
                  <a:lnTo>
                    <a:pt x="29782" y="19047"/>
                  </a:lnTo>
                  <a:lnTo>
                    <a:pt x="9528" y="116"/>
                  </a:lnTo>
                  <a:lnTo>
                    <a:pt x="278" y="0"/>
                  </a:lnTo>
                  <a:lnTo>
                    <a:pt x="0" y="5054"/>
                  </a:lnTo>
                  <a:lnTo>
                    <a:pt x="1020" y="6544"/>
                  </a:lnTo>
                  <a:lnTo>
                    <a:pt x="2757" y="7536"/>
                  </a:lnTo>
                  <a:lnTo>
                    <a:pt x="4974" y="8198"/>
                  </a:lnTo>
                  <a:lnTo>
                    <a:pt x="6452" y="9698"/>
                  </a:lnTo>
                  <a:lnTo>
                    <a:pt x="8094" y="14186"/>
                  </a:lnTo>
                  <a:lnTo>
                    <a:pt x="9591" y="15807"/>
                  </a:lnTo>
                  <a:lnTo>
                    <a:pt x="14075" y="17607"/>
                  </a:lnTo>
                  <a:lnTo>
                    <a:pt x="15695" y="19145"/>
                  </a:lnTo>
                  <a:lnTo>
                    <a:pt x="25195" y="36268"/>
                  </a:lnTo>
                  <a:lnTo>
                    <a:pt x="28549" y="51078"/>
                  </a:lnTo>
                  <a:lnTo>
                    <a:pt x="38628" y="66100"/>
                  </a:lnTo>
                  <a:lnTo>
                    <a:pt x="43561" y="72768"/>
                  </a:lnTo>
                  <a:lnTo>
                    <a:pt x="57638" y="102771"/>
                  </a:lnTo>
                  <a:lnTo>
                    <a:pt x="81399" y="130094"/>
                  </a:lnTo>
                  <a:lnTo>
                    <a:pt x="83737" y="136488"/>
                  </a:lnTo>
                  <a:lnTo>
                    <a:pt x="85418" y="138615"/>
                  </a:lnTo>
                  <a:lnTo>
                    <a:pt x="95133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59" name="SMARTInkShape-Group299"/>
          <p:cNvGrpSpPr/>
          <p:nvPr/>
        </p:nvGrpSpPr>
        <p:grpSpPr>
          <a:xfrm>
            <a:off x="4819686" y="3619620"/>
            <a:ext cx="390490" cy="790456"/>
            <a:chOff x="4819686" y="3619620"/>
            <a:chExt cx="390490" cy="790456"/>
          </a:xfrm>
        </p:grpSpPr>
        <p:sp>
          <p:nvSpPr>
            <p:cNvPr id="7252" name="SMARTInkShape-1762"/>
            <p:cNvSpPr/>
            <p:nvPr>
              <p:custDataLst>
                <p:tags r:id="rId51"/>
              </p:custDataLst>
            </p:nvPr>
          </p:nvSpPr>
          <p:spPr>
            <a:xfrm>
              <a:off x="5096030" y="4267200"/>
              <a:ext cx="114146" cy="142876"/>
            </a:xfrm>
            <a:custGeom>
              <a:avLst/>
              <a:gdLst/>
              <a:ahLst/>
              <a:cxnLst/>
              <a:rect l="0" t="0" r="0" b="0"/>
              <a:pathLst>
                <a:path w="114146" h="142876">
                  <a:moveTo>
                    <a:pt x="28420" y="9525"/>
                  </a:moveTo>
                  <a:lnTo>
                    <a:pt x="28420" y="9525"/>
                  </a:lnTo>
                  <a:lnTo>
                    <a:pt x="18898" y="9525"/>
                  </a:lnTo>
                  <a:lnTo>
                    <a:pt x="18895" y="1324"/>
                  </a:lnTo>
                  <a:lnTo>
                    <a:pt x="19953" y="883"/>
                  </a:lnTo>
                  <a:lnTo>
                    <a:pt x="66427" y="0"/>
                  </a:lnTo>
                  <a:lnTo>
                    <a:pt x="84208" y="0"/>
                  </a:lnTo>
                  <a:lnTo>
                    <a:pt x="84662" y="1058"/>
                  </a:lnTo>
                  <a:lnTo>
                    <a:pt x="85534" y="14189"/>
                  </a:lnTo>
                  <a:lnTo>
                    <a:pt x="84488" y="15809"/>
                  </a:lnTo>
                  <a:lnTo>
                    <a:pt x="82732" y="16890"/>
                  </a:lnTo>
                  <a:lnTo>
                    <a:pt x="80502" y="17610"/>
                  </a:lnTo>
                  <a:lnTo>
                    <a:pt x="79017" y="19148"/>
                  </a:lnTo>
                  <a:lnTo>
                    <a:pt x="77366" y="23680"/>
                  </a:lnTo>
                  <a:lnTo>
                    <a:pt x="76436" y="32181"/>
                  </a:lnTo>
                  <a:lnTo>
                    <a:pt x="75247" y="34154"/>
                  </a:lnTo>
                  <a:lnTo>
                    <a:pt x="73396" y="35470"/>
                  </a:lnTo>
                  <a:lnTo>
                    <a:pt x="71105" y="36346"/>
                  </a:lnTo>
                  <a:lnTo>
                    <a:pt x="50542" y="61828"/>
                  </a:lnTo>
                  <a:lnTo>
                    <a:pt x="34756" y="71093"/>
                  </a:lnTo>
                  <a:lnTo>
                    <a:pt x="25241" y="79744"/>
                  </a:lnTo>
                  <a:lnTo>
                    <a:pt x="21715" y="85888"/>
                  </a:lnTo>
                  <a:lnTo>
                    <a:pt x="19090" y="92147"/>
                  </a:lnTo>
                  <a:lnTo>
                    <a:pt x="368" y="113743"/>
                  </a:lnTo>
                  <a:lnTo>
                    <a:pt x="0" y="119192"/>
                  </a:lnTo>
                  <a:lnTo>
                    <a:pt x="1007" y="120736"/>
                  </a:lnTo>
                  <a:lnTo>
                    <a:pt x="2736" y="121766"/>
                  </a:lnTo>
                  <a:lnTo>
                    <a:pt x="10226" y="123215"/>
                  </a:lnTo>
                  <a:lnTo>
                    <a:pt x="32002" y="123814"/>
                  </a:lnTo>
                  <a:lnTo>
                    <a:pt x="38126" y="120998"/>
                  </a:lnTo>
                  <a:lnTo>
                    <a:pt x="44376" y="117277"/>
                  </a:lnTo>
                  <a:lnTo>
                    <a:pt x="57012" y="114888"/>
                  </a:lnTo>
                  <a:lnTo>
                    <a:pt x="103295" y="114300"/>
                  </a:lnTo>
                  <a:lnTo>
                    <a:pt x="103737" y="115358"/>
                  </a:lnTo>
                  <a:lnTo>
                    <a:pt x="104620" y="142875"/>
                  </a:lnTo>
                  <a:lnTo>
                    <a:pt x="11414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3" name="SMARTInkShape-1763"/>
            <p:cNvSpPr/>
            <p:nvPr>
              <p:custDataLst>
                <p:tags r:id="rId52"/>
              </p:custDataLst>
            </p:nvPr>
          </p:nvSpPr>
          <p:spPr>
            <a:xfrm>
              <a:off x="4916272" y="4095784"/>
              <a:ext cx="141504" cy="219042"/>
            </a:xfrm>
            <a:custGeom>
              <a:avLst/>
              <a:gdLst/>
              <a:ahLst/>
              <a:cxnLst/>
              <a:rect l="0" t="0" r="0" b="0"/>
              <a:pathLst>
                <a:path w="141504" h="219042">
                  <a:moveTo>
                    <a:pt x="27203" y="47591"/>
                  </a:moveTo>
                  <a:lnTo>
                    <a:pt x="27203" y="47591"/>
                  </a:lnTo>
                  <a:lnTo>
                    <a:pt x="27203" y="39390"/>
                  </a:lnTo>
                  <a:lnTo>
                    <a:pt x="26145" y="38949"/>
                  </a:lnTo>
                  <a:lnTo>
                    <a:pt x="19002" y="38183"/>
                  </a:lnTo>
                  <a:lnTo>
                    <a:pt x="18266" y="35296"/>
                  </a:lnTo>
                  <a:lnTo>
                    <a:pt x="17794" y="29875"/>
                  </a:lnTo>
                  <a:lnTo>
                    <a:pt x="14907" y="29134"/>
                  </a:lnTo>
                  <a:lnTo>
                    <a:pt x="9487" y="28658"/>
                  </a:lnTo>
                  <a:lnTo>
                    <a:pt x="8746" y="25771"/>
                  </a:lnTo>
                  <a:lnTo>
                    <a:pt x="8163" y="19133"/>
                  </a:lnTo>
                  <a:lnTo>
                    <a:pt x="13213" y="19050"/>
                  </a:lnTo>
                  <a:lnTo>
                    <a:pt x="14701" y="17981"/>
                  </a:lnTo>
                  <a:lnTo>
                    <a:pt x="16355" y="13969"/>
                  </a:lnTo>
                  <a:lnTo>
                    <a:pt x="17854" y="12477"/>
                  </a:lnTo>
                  <a:lnTo>
                    <a:pt x="22343" y="10818"/>
                  </a:lnTo>
                  <a:lnTo>
                    <a:pt x="34977" y="9608"/>
                  </a:lnTo>
                  <a:lnTo>
                    <a:pt x="43987" y="2968"/>
                  </a:lnTo>
                  <a:lnTo>
                    <a:pt x="49832" y="1300"/>
                  </a:lnTo>
                  <a:lnTo>
                    <a:pt x="82091" y="0"/>
                  </a:lnTo>
                  <a:lnTo>
                    <a:pt x="94416" y="7510"/>
                  </a:lnTo>
                  <a:lnTo>
                    <a:pt x="116135" y="9375"/>
                  </a:lnTo>
                  <a:lnTo>
                    <a:pt x="118241" y="10472"/>
                  </a:lnTo>
                  <a:lnTo>
                    <a:pt x="119645" y="12262"/>
                  </a:lnTo>
                  <a:lnTo>
                    <a:pt x="122263" y="17072"/>
                  </a:lnTo>
                  <a:lnTo>
                    <a:pt x="130490" y="26822"/>
                  </a:lnTo>
                  <a:lnTo>
                    <a:pt x="131847" y="36591"/>
                  </a:lnTo>
                  <a:lnTo>
                    <a:pt x="125406" y="45379"/>
                  </a:lnTo>
                  <a:lnTo>
                    <a:pt x="123765" y="51194"/>
                  </a:lnTo>
                  <a:lnTo>
                    <a:pt x="122269" y="53168"/>
                  </a:lnTo>
                  <a:lnTo>
                    <a:pt x="116166" y="57004"/>
                  </a:lnTo>
                  <a:lnTo>
                    <a:pt x="110745" y="67246"/>
                  </a:lnTo>
                  <a:lnTo>
                    <a:pt x="108298" y="70219"/>
                  </a:lnTo>
                  <a:lnTo>
                    <a:pt x="102756" y="73523"/>
                  </a:lnTo>
                  <a:lnTo>
                    <a:pt x="96766" y="76050"/>
                  </a:lnTo>
                  <a:lnTo>
                    <a:pt x="65298" y="101972"/>
                  </a:lnTo>
                  <a:lnTo>
                    <a:pt x="58951" y="104569"/>
                  </a:lnTo>
                  <a:lnTo>
                    <a:pt x="49428" y="110922"/>
                  </a:lnTo>
                  <a:lnTo>
                    <a:pt x="39903" y="114333"/>
                  </a:lnTo>
                  <a:lnTo>
                    <a:pt x="30378" y="120519"/>
                  </a:lnTo>
                  <a:lnTo>
                    <a:pt x="20853" y="123880"/>
                  </a:lnTo>
                  <a:lnTo>
                    <a:pt x="0" y="141479"/>
                  </a:lnTo>
                  <a:lnTo>
                    <a:pt x="601" y="141933"/>
                  </a:lnTo>
                  <a:lnTo>
                    <a:pt x="6949" y="142721"/>
                  </a:lnTo>
                  <a:lnTo>
                    <a:pt x="7618" y="145610"/>
                  </a:lnTo>
                  <a:lnTo>
                    <a:pt x="8046" y="151032"/>
                  </a:lnTo>
                  <a:lnTo>
                    <a:pt x="10928" y="151773"/>
                  </a:lnTo>
                  <a:lnTo>
                    <a:pt x="13178" y="151970"/>
                  </a:lnTo>
                  <a:lnTo>
                    <a:pt x="14678" y="153161"/>
                  </a:lnTo>
                  <a:lnTo>
                    <a:pt x="16344" y="157305"/>
                  </a:lnTo>
                  <a:lnTo>
                    <a:pt x="17847" y="158833"/>
                  </a:lnTo>
                  <a:lnTo>
                    <a:pt x="25762" y="161489"/>
                  </a:lnTo>
                  <a:lnTo>
                    <a:pt x="26562" y="164535"/>
                  </a:lnTo>
                  <a:lnTo>
                    <a:pt x="26776" y="166828"/>
                  </a:lnTo>
                  <a:lnTo>
                    <a:pt x="27977" y="168358"/>
                  </a:lnTo>
                  <a:lnTo>
                    <a:pt x="36674" y="171400"/>
                  </a:lnTo>
                  <a:lnTo>
                    <a:pt x="36692" y="171406"/>
                  </a:lnTo>
                  <a:lnTo>
                    <a:pt x="41774" y="171413"/>
                  </a:lnTo>
                  <a:lnTo>
                    <a:pt x="43267" y="172473"/>
                  </a:lnTo>
                  <a:lnTo>
                    <a:pt x="44262" y="174237"/>
                  </a:lnTo>
                  <a:lnTo>
                    <a:pt x="45860" y="179617"/>
                  </a:lnTo>
                  <a:lnTo>
                    <a:pt x="48901" y="180352"/>
                  </a:lnTo>
                  <a:lnTo>
                    <a:pt x="74828" y="180941"/>
                  </a:lnTo>
                  <a:lnTo>
                    <a:pt x="74828" y="205047"/>
                  </a:lnTo>
                  <a:lnTo>
                    <a:pt x="75886" y="206537"/>
                  </a:lnTo>
                  <a:lnTo>
                    <a:pt x="77650" y="207530"/>
                  </a:lnTo>
                  <a:lnTo>
                    <a:pt x="84237" y="209482"/>
                  </a:lnTo>
                  <a:lnTo>
                    <a:pt x="89376" y="209506"/>
                  </a:lnTo>
                  <a:lnTo>
                    <a:pt x="90877" y="210567"/>
                  </a:lnTo>
                  <a:lnTo>
                    <a:pt x="91877" y="212334"/>
                  </a:lnTo>
                  <a:lnTo>
                    <a:pt x="92544" y="214569"/>
                  </a:lnTo>
                  <a:lnTo>
                    <a:pt x="94047" y="216060"/>
                  </a:lnTo>
                  <a:lnTo>
                    <a:pt x="101962" y="218648"/>
                  </a:lnTo>
                  <a:lnTo>
                    <a:pt x="141503" y="2190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4" name="SMARTInkShape-1764"/>
            <p:cNvSpPr/>
            <p:nvPr>
              <p:custDataLst>
                <p:tags r:id="rId53"/>
              </p:custDataLst>
            </p:nvPr>
          </p:nvSpPr>
          <p:spPr>
            <a:xfrm>
              <a:off x="4852293" y="4095760"/>
              <a:ext cx="100708" cy="257114"/>
            </a:xfrm>
            <a:custGeom>
              <a:avLst/>
              <a:gdLst/>
              <a:ahLst/>
              <a:cxnLst/>
              <a:rect l="0" t="0" r="0" b="0"/>
              <a:pathLst>
                <a:path w="100708" h="257114">
                  <a:moveTo>
                    <a:pt x="100707" y="19040"/>
                  </a:moveTo>
                  <a:lnTo>
                    <a:pt x="100707" y="19040"/>
                  </a:lnTo>
                  <a:lnTo>
                    <a:pt x="100707" y="0"/>
                  </a:lnTo>
                  <a:lnTo>
                    <a:pt x="100707" y="5050"/>
                  </a:lnTo>
                  <a:lnTo>
                    <a:pt x="99649" y="6538"/>
                  </a:lnTo>
                  <a:lnTo>
                    <a:pt x="97885" y="7530"/>
                  </a:lnTo>
                  <a:lnTo>
                    <a:pt x="95651" y="8192"/>
                  </a:lnTo>
                  <a:lnTo>
                    <a:pt x="94162" y="10750"/>
                  </a:lnTo>
                  <a:lnTo>
                    <a:pt x="91006" y="23404"/>
                  </a:lnTo>
                  <a:lnTo>
                    <a:pt x="83817" y="37698"/>
                  </a:lnTo>
                  <a:lnTo>
                    <a:pt x="74337" y="61518"/>
                  </a:lnTo>
                  <a:lnTo>
                    <a:pt x="53025" y="107657"/>
                  </a:lnTo>
                  <a:lnTo>
                    <a:pt x="34027" y="151808"/>
                  </a:lnTo>
                  <a:lnTo>
                    <a:pt x="28739" y="164831"/>
                  </a:lnTo>
                  <a:lnTo>
                    <a:pt x="20008" y="196806"/>
                  </a:lnTo>
                  <a:lnTo>
                    <a:pt x="9428" y="215687"/>
                  </a:lnTo>
                  <a:lnTo>
                    <a:pt x="4502" y="252637"/>
                  </a:lnTo>
                  <a:lnTo>
                    <a:pt x="2703" y="254147"/>
                  </a:lnTo>
                  <a:lnTo>
                    <a:pt x="446" y="255153"/>
                  </a:lnTo>
                  <a:lnTo>
                    <a:pt x="0" y="255824"/>
                  </a:lnTo>
                  <a:lnTo>
                    <a:pt x="761" y="256271"/>
                  </a:lnTo>
                  <a:lnTo>
                    <a:pt x="5182" y="257113"/>
                  </a:lnTo>
                  <a:lnTo>
                    <a:pt x="14982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5" name="SMARTInkShape-1765"/>
            <p:cNvSpPr/>
            <p:nvPr>
              <p:custDataLst>
                <p:tags r:id="rId54"/>
              </p:custDataLst>
            </p:nvPr>
          </p:nvSpPr>
          <p:spPr>
            <a:xfrm>
              <a:off x="4819686" y="3982894"/>
              <a:ext cx="247615" cy="27132"/>
            </a:xfrm>
            <a:custGeom>
              <a:avLst/>
              <a:gdLst/>
              <a:ahLst/>
              <a:cxnLst/>
              <a:rect l="0" t="0" r="0" b="0"/>
              <a:pathLst>
                <a:path w="247615" h="27132">
                  <a:moveTo>
                    <a:pt x="38064" y="27131"/>
                  </a:moveTo>
                  <a:lnTo>
                    <a:pt x="38064" y="27131"/>
                  </a:lnTo>
                  <a:lnTo>
                    <a:pt x="33008" y="27131"/>
                  </a:lnTo>
                  <a:lnTo>
                    <a:pt x="31519" y="26073"/>
                  </a:lnTo>
                  <a:lnTo>
                    <a:pt x="30525" y="24309"/>
                  </a:lnTo>
                  <a:lnTo>
                    <a:pt x="29863" y="22074"/>
                  </a:lnTo>
                  <a:lnTo>
                    <a:pt x="28363" y="20585"/>
                  </a:lnTo>
                  <a:lnTo>
                    <a:pt x="20454" y="17999"/>
                  </a:lnTo>
                  <a:lnTo>
                    <a:pt x="84" y="17606"/>
                  </a:lnTo>
                  <a:lnTo>
                    <a:pt x="0" y="22663"/>
                  </a:lnTo>
                  <a:lnTo>
                    <a:pt x="1046" y="24152"/>
                  </a:lnTo>
                  <a:lnTo>
                    <a:pt x="2802" y="25145"/>
                  </a:lnTo>
                  <a:lnTo>
                    <a:pt x="13225" y="26738"/>
                  </a:lnTo>
                  <a:lnTo>
                    <a:pt x="41254" y="27121"/>
                  </a:lnTo>
                  <a:lnTo>
                    <a:pt x="88354" y="18488"/>
                  </a:lnTo>
                  <a:lnTo>
                    <a:pt x="107762" y="16809"/>
                  </a:lnTo>
                  <a:lnTo>
                    <a:pt x="152547" y="7928"/>
                  </a:lnTo>
                  <a:lnTo>
                    <a:pt x="186895" y="0"/>
                  </a:lnTo>
                  <a:lnTo>
                    <a:pt x="231172" y="7726"/>
                  </a:lnTo>
                  <a:lnTo>
                    <a:pt x="237837" y="10746"/>
                  </a:lnTo>
                  <a:lnTo>
                    <a:pt x="247614" y="176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6" name="SMARTInkShape-1766"/>
            <p:cNvSpPr/>
            <p:nvPr>
              <p:custDataLst>
                <p:tags r:id="rId55"/>
              </p:custDataLst>
            </p:nvPr>
          </p:nvSpPr>
          <p:spPr>
            <a:xfrm>
              <a:off x="5057906" y="3781425"/>
              <a:ext cx="133220" cy="95248"/>
            </a:xfrm>
            <a:custGeom>
              <a:avLst/>
              <a:gdLst/>
              <a:ahLst/>
              <a:cxnLst/>
              <a:rect l="0" t="0" r="0" b="0"/>
              <a:pathLst>
                <a:path w="133220" h="95248">
                  <a:moveTo>
                    <a:pt x="37969" y="19050"/>
                  </a:moveTo>
                  <a:lnTo>
                    <a:pt x="37969" y="19050"/>
                  </a:lnTo>
                  <a:lnTo>
                    <a:pt x="37969" y="9535"/>
                  </a:lnTo>
                  <a:lnTo>
                    <a:pt x="28478" y="34"/>
                  </a:lnTo>
                  <a:lnTo>
                    <a:pt x="75898" y="0"/>
                  </a:lnTo>
                  <a:lnTo>
                    <a:pt x="99744" y="0"/>
                  </a:lnTo>
                  <a:lnTo>
                    <a:pt x="101378" y="1058"/>
                  </a:lnTo>
                  <a:lnTo>
                    <a:pt x="102466" y="2822"/>
                  </a:lnTo>
                  <a:lnTo>
                    <a:pt x="104517" y="9132"/>
                  </a:lnTo>
                  <a:lnTo>
                    <a:pt x="72456" y="41713"/>
                  </a:lnTo>
                  <a:lnTo>
                    <a:pt x="66349" y="44998"/>
                  </a:lnTo>
                  <a:lnTo>
                    <a:pt x="60108" y="47516"/>
                  </a:lnTo>
                  <a:lnTo>
                    <a:pt x="30736" y="72873"/>
                  </a:lnTo>
                  <a:lnTo>
                    <a:pt x="21832" y="76272"/>
                  </a:lnTo>
                  <a:lnTo>
                    <a:pt x="11241" y="84271"/>
                  </a:lnTo>
                  <a:lnTo>
                    <a:pt x="1355" y="85597"/>
                  </a:lnTo>
                  <a:lnTo>
                    <a:pt x="860" y="86699"/>
                  </a:lnTo>
                  <a:lnTo>
                    <a:pt x="0" y="93915"/>
                  </a:lnTo>
                  <a:lnTo>
                    <a:pt x="1015" y="94360"/>
                  </a:lnTo>
                  <a:lnTo>
                    <a:pt x="31750" y="95247"/>
                  </a:lnTo>
                  <a:lnTo>
                    <a:pt x="38027" y="92427"/>
                  </a:lnTo>
                  <a:lnTo>
                    <a:pt x="44345" y="88704"/>
                  </a:lnTo>
                  <a:lnTo>
                    <a:pt x="54909" y="86608"/>
                  </a:lnTo>
                  <a:lnTo>
                    <a:pt x="69917" y="84928"/>
                  </a:lnTo>
                  <a:lnTo>
                    <a:pt x="88377" y="77558"/>
                  </a:lnTo>
                  <a:lnTo>
                    <a:pt x="117334" y="76235"/>
                  </a:lnTo>
                  <a:lnTo>
                    <a:pt x="123689" y="79038"/>
                  </a:lnTo>
                  <a:lnTo>
                    <a:pt x="13321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7" name="SMARTInkShape-1767"/>
            <p:cNvSpPr/>
            <p:nvPr>
              <p:custDataLst>
                <p:tags r:id="rId56"/>
              </p:custDataLst>
            </p:nvPr>
          </p:nvSpPr>
          <p:spPr>
            <a:xfrm>
              <a:off x="4981979" y="3657600"/>
              <a:ext cx="75797" cy="180976"/>
            </a:xfrm>
            <a:custGeom>
              <a:avLst/>
              <a:gdLst/>
              <a:ahLst/>
              <a:cxnLst/>
              <a:rect l="0" t="0" r="0" b="0"/>
              <a:pathLst>
                <a:path w="75797" h="180976">
                  <a:moveTo>
                    <a:pt x="75796" y="9525"/>
                  </a:moveTo>
                  <a:lnTo>
                    <a:pt x="75796" y="9525"/>
                  </a:lnTo>
                  <a:lnTo>
                    <a:pt x="75796" y="393"/>
                  </a:lnTo>
                  <a:lnTo>
                    <a:pt x="66281" y="0"/>
                  </a:lnTo>
                  <a:lnTo>
                    <a:pt x="66271" y="13257"/>
                  </a:lnTo>
                  <a:lnTo>
                    <a:pt x="63449" y="19298"/>
                  </a:lnTo>
                  <a:lnTo>
                    <a:pt x="59726" y="25510"/>
                  </a:lnTo>
                  <a:lnTo>
                    <a:pt x="56570" y="34958"/>
                  </a:lnTo>
                  <a:lnTo>
                    <a:pt x="28113" y="78434"/>
                  </a:lnTo>
                  <a:lnTo>
                    <a:pt x="21451" y="93090"/>
                  </a:lnTo>
                  <a:lnTo>
                    <a:pt x="18834" y="100640"/>
                  </a:lnTo>
                  <a:lnTo>
                    <a:pt x="12470" y="111899"/>
                  </a:lnTo>
                  <a:lnTo>
                    <a:pt x="8357" y="138792"/>
                  </a:lnTo>
                  <a:lnTo>
                    <a:pt x="1640" y="152221"/>
                  </a:lnTo>
                  <a:lnTo>
                    <a:pt x="0" y="165065"/>
                  </a:lnTo>
                  <a:lnTo>
                    <a:pt x="923" y="167193"/>
                  </a:lnTo>
                  <a:lnTo>
                    <a:pt x="2599" y="168612"/>
                  </a:lnTo>
                  <a:lnTo>
                    <a:pt x="4772" y="169558"/>
                  </a:lnTo>
                  <a:lnTo>
                    <a:pt x="6222" y="171247"/>
                  </a:lnTo>
                  <a:lnTo>
                    <a:pt x="912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58" name="SMARTInkShape-1768"/>
            <p:cNvSpPr/>
            <p:nvPr>
              <p:custDataLst>
                <p:tags r:id="rId57"/>
              </p:custDataLst>
            </p:nvPr>
          </p:nvSpPr>
          <p:spPr>
            <a:xfrm>
              <a:off x="4857750" y="3619620"/>
              <a:ext cx="133351" cy="190250"/>
            </a:xfrm>
            <a:custGeom>
              <a:avLst/>
              <a:gdLst/>
              <a:ahLst/>
              <a:cxnLst/>
              <a:rect l="0" t="0" r="0" b="0"/>
              <a:pathLst>
                <a:path w="133351" h="190250">
                  <a:moveTo>
                    <a:pt x="57150" y="47505"/>
                  </a:moveTo>
                  <a:lnTo>
                    <a:pt x="57150" y="47505"/>
                  </a:lnTo>
                  <a:lnTo>
                    <a:pt x="57150" y="14276"/>
                  </a:lnTo>
                  <a:lnTo>
                    <a:pt x="58208" y="12652"/>
                  </a:lnTo>
                  <a:lnTo>
                    <a:pt x="59972" y="11570"/>
                  </a:lnTo>
                  <a:lnTo>
                    <a:pt x="65351" y="9833"/>
                  </a:lnTo>
                  <a:lnTo>
                    <a:pt x="66087" y="6773"/>
                  </a:lnTo>
                  <a:lnTo>
                    <a:pt x="66665" y="0"/>
                  </a:lnTo>
                  <a:lnTo>
                    <a:pt x="66675" y="8092"/>
                  </a:lnTo>
                  <a:lnTo>
                    <a:pt x="54916" y="37588"/>
                  </a:lnTo>
                  <a:lnTo>
                    <a:pt x="50865" y="44156"/>
                  </a:lnTo>
                  <a:lnTo>
                    <a:pt x="40305" y="69911"/>
                  </a:lnTo>
                  <a:lnTo>
                    <a:pt x="13733" y="111103"/>
                  </a:lnTo>
                  <a:lnTo>
                    <a:pt x="7534" y="131054"/>
                  </a:lnTo>
                  <a:lnTo>
                    <a:pt x="3349" y="138613"/>
                  </a:lnTo>
                  <a:lnTo>
                    <a:pt x="662" y="152089"/>
                  </a:lnTo>
                  <a:lnTo>
                    <a:pt x="0" y="188890"/>
                  </a:lnTo>
                  <a:lnTo>
                    <a:pt x="1059" y="189387"/>
                  </a:lnTo>
                  <a:lnTo>
                    <a:pt x="8201" y="190249"/>
                  </a:lnTo>
                  <a:lnTo>
                    <a:pt x="16868" y="183808"/>
                  </a:lnTo>
                  <a:lnTo>
                    <a:pt x="22666" y="182168"/>
                  </a:lnTo>
                  <a:lnTo>
                    <a:pt x="41558" y="180056"/>
                  </a:lnTo>
                  <a:lnTo>
                    <a:pt x="53118" y="173328"/>
                  </a:lnTo>
                  <a:lnTo>
                    <a:pt x="63246" y="165689"/>
                  </a:lnTo>
                  <a:lnTo>
                    <a:pt x="97091" y="153756"/>
                  </a:lnTo>
                  <a:lnTo>
                    <a:pt x="107555" y="152718"/>
                  </a:lnTo>
                  <a:lnTo>
                    <a:pt x="109803" y="151513"/>
                  </a:lnTo>
                  <a:lnTo>
                    <a:pt x="111303" y="149652"/>
                  </a:lnTo>
                  <a:lnTo>
                    <a:pt x="112302" y="147353"/>
                  </a:lnTo>
                  <a:lnTo>
                    <a:pt x="114026" y="145820"/>
                  </a:lnTo>
                  <a:lnTo>
                    <a:pt x="118765" y="144117"/>
                  </a:lnTo>
                  <a:lnTo>
                    <a:pt x="133350" y="1427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64" name="SMARTInkShape-Group300"/>
          <p:cNvGrpSpPr/>
          <p:nvPr/>
        </p:nvGrpSpPr>
        <p:grpSpPr>
          <a:xfrm>
            <a:off x="5362585" y="3648075"/>
            <a:ext cx="676266" cy="390133"/>
            <a:chOff x="5362585" y="3648075"/>
            <a:chExt cx="676266" cy="390133"/>
          </a:xfrm>
        </p:grpSpPr>
        <p:sp>
          <p:nvSpPr>
            <p:cNvPr id="7260" name="SMARTInkShape-1769"/>
            <p:cNvSpPr/>
            <p:nvPr>
              <p:custDataLst>
                <p:tags r:id="rId47"/>
              </p:custDataLst>
            </p:nvPr>
          </p:nvSpPr>
          <p:spPr>
            <a:xfrm>
              <a:off x="5943603" y="3667518"/>
              <a:ext cx="95248" cy="255456"/>
            </a:xfrm>
            <a:custGeom>
              <a:avLst/>
              <a:gdLst/>
              <a:ahLst/>
              <a:cxnLst/>
              <a:rect l="0" t="0" r="0" b="0"/>
              <a:pathLst>
                <a:path w="95248" h="255456">
                  <a:moveTo>
                    <a:pt x="85722" y="37707"/>
                  </a:moveTo>
                  <a:lnTo>
                    <a:pt x="85722" y="37707"/>
                  </a:lnTo>
                  <a:lnTo>
                    <a:pt x="85722" y="32650"/>
                  </a:lnTo>
                  <a:lnTo>
                    <a:pt x="86780" y="31161"/>
                  </a:lnTo>
                  <a:lnTo>
                    <a:pt x="88544" y="30168"/>
                  </a:lnTo>
                  <a:lnTo>
                    <a:pt x="90778" y="29506"/>
                  </a:lnTo>
                  <a:lnTo>
                    <a:pt x="92267" y="28006"/>
                  </a:lnTo>
                  <a:lnTo>
                    <a:pt x="94854" y="20097"/>
                  </a:lnTo>
                  <a:lnTo>
                    <a:pt x="95247" y="0"/>
                  </a:lnTo>
                  <a:lnTo>
                    <a:pt x="95247" y="13807"/>
                  </a:lnTo>
                  <a:lnTo>
                    <a:pt x="92425" y="19323"/>
                  </a:lnTo>
                  <a:lnTo>
                    <a:pt x="88702" y="25303"/>
                  </a:lnTo>
                  <a:lnTo>
                    <a:pt x="85546" y="34620"/>
                  </a:lnTo>
                  <a:lnTo>
                    <a:pt x="79437" y="44083"/>
                  </a:lnTo>
                  <a:lnTo>
                    <a:pt x="68877" y="69655"/>
                  </a:lnTo>
                  <a:lnTo>
                    <a:pt x="61092" y="82333"/>
                  </a:lnTo>
                  <a:lnTo>
                    <a:pt x="52610" y="111173"/>
                  </a:lnTo>
                  <a:lnTo>
                    <a:pt x="23256" y="158430"/>
                  </a:lnTo>
                  <a:lnTo>
                    <a:pt x="17056" y="178402"/>
                  </a:lnTo>
                  <a:lnTo>
                    <a:pt x="12871" y="185963"/>
                  </a:lnTo>
                  <a:lnTo>
                    <a:pt x="9456" y="196170"/>
                  </a:lnTo>
                  <a:lnTo>
                    <a:pt x="3270" y="205897"/>
                  </a:lnTo>
                  <a:lnTo>
                    <a:pt x="967" y="215482"/>
                  </a:lnTo>
                  <a:lnTo>
                    <a:pt x="0" y="242347"/>
                  </a:lnTo>
                  <a:lnTo>
                    <a:pt x="1057" y="243984"/>
                  </a:lnTo>
                  <a:lnTo>
                    <a:pt x="2820" y="245075"/>
                  </a:lnTo>
                  <a:lnTo>
                    <a:pt x="9130" y="247129"/>
                  </a:lnTo>
                  <a:lnTo>
                    <a:pt x="14462" y="247219"/>
                  </a:lnTo>
                  <a:lnTo>
                    <a:pt x="15991" y="248290"/>
                  </a:lnTo>
                  <a:lnTo>
                    <a:pt x="17010" y="250062"/>
                  </a:lnTo>
                  <a:lnTo>
                    <a:pt x="18645" y="255455"/>
                  </a:lnTo>
                  <a:lnTo>
                    <a:pt x="19047" y="2472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1" name="SMARTInkShape-1770"/>
            <p:cNvSpPr/>
            <p:nvPr>
              <p:custDataLst>
                <p:tags r:id="rId48"/>
              </p:custDataLst>
            </p:nvPr>
          </p:nvSpPr>
          <p:spPr>
            <a:xfrm>
              <a:off x="5819789" y="3648075"/>
              <a:ext cx="142862" cy="190497"/>
            </a:xfrm>
            <a:custGeom>
              <a:avLst/>
              <a:gdLst/>
              <a:ahLst/>
              <a:cxnLst/>
              <a:rect l="0" t="0" r="0" b="0"/>
              <a:pathLst>
                <a:path w="142862" h="190497">
                  <a:moveTo>
                    <a:pt x="66661" y="19050"/>
                  </a:moveTo>
                  <a:lnTo>
                    <a:pt x="66661" y="19050"/>
                  </a:lnTo>
                  <a:lnTo>
                    <a:pt x="66661" y="3"/>
                  </a:lnTo>
                  <a:lnTo>
                    <a:pt x="61605" y="0"/>
                  </a:lnTo>
                  <a:lnTo>
                    <a:pt x="60116" y="1058"/>
                  </a:lnTo>
                  <a:lnTo>
                    <a:pt x="59122" y="2823"/>
                  </a:lnTo>
                  <a:lnTo>
                    <a:pt x="57529" y="8201"/>
                  </a:lnTo>
                  <a:lnTo>
                    <a:pt x="50667" y="16868"/>
                  </a:lnTo>
                  <a:lnTo>
                    <a:pt x="47459" y="25694"/>
                  </a:lnTo>
                  <a:lnTo>
                    <a:pt x="41333" y="36070"/>
                  </a:lnTo>
                  <a:lnTo>
                    <a:pt x="37990" y="51022"/>
                  </a:lnTo>
                  <a:lnTo>
                    <a:pt x="31826" y="63683"/>
                  </a:lnTo>
                  <a:lnTo>
                    <a:pt x="28470" y="79312"/>
                  </a:lnTo>
                  <a:lnTo>
                    <a:pt x="22302" y="92174"/>
                  </a:lnTo>
                  <a:lnTo>
                    <a:pt x="14410" y="121081"/>
                  </a:lnTo>
                  <a:lnTo>
                    <a:pt x="2617" y="142096"/>
                  </a:lnTo>
                  <a:lnTo>
                    <a:pt x="217" y="161856"/>
                  </a:lnTo>
                  <a:lnTo>
                    <a:pt x="0" y="184146"/>
                  </a:lnTo>
                  <a:lnTo>
                    <a:pt x="1054" y="186264"/>
                  </a:lnTo>
                  <a:lnTo>
                    <a:pt x="2814" y="187676"/>
                  </a:lnTo>
                  <a:lnTo>
                    <a:pt x="8188" y="189942"/>
                  </a:lnTo>
                  <a:lnTo>
                    <a:pt x="41300" y="190496"/>
                  </a:lnTo>
                  <a:lnTo>
                    <a:pt x="47628" y="187676"/>
                  </a:lnTo>
                  <a:lnTo>
                    <a:pt x="53968" y="183954"/>
                  </a:lnTo>
                  <a:lnTo>
                    <a:pt x="66662" y="181563"/>
                  </a:lnTo>
                  <a:lnTo>
                    <a:pt x="69837" y="181367"/>
                  </a:lnTo>
                  <a:lnTo>
                    <a:pt x="76186" y="178327"/>
                  </a:lnTo>
                  <a:lnTo>
                    <a:pt x="82536" y="174506"/>
                  </a:lnTo>
                  <a:lnTo>
                    <a:pt x="95236" y="172054"/>
                  </a:lnTo>
                  <a:lnTo>
                    <a:pt x="14286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2" name="SMARTInkShape-1771"/>
            <p:cNvSpPr/>
            <p:nvPr>
              <p:custDataLst>
                <p:tags r:id="rId49"/>
              </p:custDataLst>
            </p:nvPr>
          </p:nvSpPr>
          <p:spPr>
            <a:xfrm>
              <a:off x="5391161" y="4004537"/>
              <a:ext cx="180965" cy="33671"/>
            </a:xfrm>
            <a:custGeom>
              <a:avLst/>
              <a:gdLst/>
              <a:ahLst/>
              <a:cxnLst/>
              <a:rect l="0" t="0" r="0" b="0"/>
              <a:pathLst>
                <a:path w="180965" h="33671">
                  <a:moveTo>
                    <a:pt x="47614" y="5488"/>
                  </a:moveTo>
                  <a:lnTo>
                    <a:pt x="47614" y="5488"/>
                  </a:lnTo>
                  <a:lnTo>
                    <a:pt x="38482" y="5488"/>
                  </a:lnTo>
                  <a:lnTo>
                    <a:pt x="38205" y="431"/>
                  </a:lnTo>
                  <a:lnTo>
                    <a:pt x="39225" y="0"/>
                  </a:lnTo>
                  <a:lnTo>
                    <a:pt x="43179" y="2344"/>
                  </a:lnTo>
                  <a:lnTo>
                    <a:pt x="42541" y="3392"/>
                  </a:lnTo>
                  <a:lnTo>
                    <a:pt x="29012" y="5304"/>
                  </a:lnTo>
                  <a:lnTo>
                    <a:pt x="24177" y="5406"/>
                  </a:lnTo>
                  <a:lnTo>
                    <a:pt x="22464" y="6492"/>
                  </a:lnTo>
                  <a:lnTo>
                    <a:pt x="21322" y="8274"/>
                  </a:lnTo>
                  <a:lnTo>
                    <a:pt x="20561" y="10521"/>
                  </a:lnTo>
                  <a:lnTo>
                    <a:pt x="18996" y="12018"/>
                  </a:lnTo>
                  <a:lnTo>
                    <a:pt x="9427" y="15809"/>
                  </a:lnTo>
                  <a:lnTo>
                    <a:pt x="26" y="24503"/>
                  </a:lnTo>
                  <a:lnTo>
                    <a:pt x="0" y="29584"/>
                  </a:lnTo>
                  <a:lnTo>
                    <a:pt x="1054" y="31077"/>
                  </a:lnTo>
                  <a:lnTo>
                    <a:pt x="2816" y="32072"/>
                  </a:lnTo>
                  <a:lnTo>
                    <a:pt x="8191" y="33670"/>
                  </a:lnTo>
                  <a:lnTo>
                    <a:pt x="30856" y="25827"/>
                  </a:lnTo>
                  <a:lnTo>
                    <a:pt x="67466" y="21766"/>
                  </a:lnTo>
                  <a:lnTo>
                    <a:pt x="85952" y="17014"/>
                  </a:lnTo>
                  <a:lnTo>
                    <a:pt x="130178" y="15130"/>
                  </a:lnTo>
                  <a:lnTo>
                    <a:pt x="176360" y="15015"/>
                  </a:lnTo>
                  <a:lnTo>
                    <a:pt x="180964" y="15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3" name="SMARTInkShape-1772"/>
            <p:cNvSpPr/>
            <p:nvPr>
              <p:custDataLst>
                <p:tags r:id="rId50"/>
              </p:custDataLst>
            </p:nvPr>
          </p:nvSpPr>
          <p:spPr>
            <a:xfrm>
              <a:off x="5362585" y="3925627"/>
              <a:ext cx="161916" cy="36774"/>
            </a:xfrm>
            <a:custGeom>
              <a:avLst/>
              <a:gdLst/>
              <a:ahLst/>
              <a:cxnLst/>
              <a:rect l="0" t="0" r="0" b="0"/>
              <a:pathLst>
                <a:path w="161916" h="36774">
                  <a:moveTo>
                    <a:pt x="28565" y="27248"/>
                  </a:moveTo>
                  <a:lnTo>
                    <a:pt x="28565" y="27248"/>
                  </a:lnTo>
                  <a:lnTo>
                    <a:pt x="14100" y="27248"/>
                  </a:lnTo>
                  <a:lnTo>
                    <a:pt x="12571" y="26190"/>
                  </a:lnTo>
                  <a:lnTo>
                    <a:pt x="11552" y="24426"/>
                  </a:lnTo>
                  <a:lnTo>
                    <a:pt x="9634" y="18116"/>
                  </a:lnTo>
                  <a:lnTo>
                    <a:pt x="0" y="17723"/>
                  </a:lnTo>
                  <a:lnTo>
                    <a:pt x="17600" y="17723"/>
                  </a:lnTo>
                  <a:lnTo>
                    <a:pt x="23670" y="12666"/>
                  </a:lnTo>
                  <a:lnTo>
                    <a:pt x="32034" y="10184"/>
                  </a:lnTo>
                  <a:lnTo>
                    <a:pt x="74791" y="8232"/>
                  </a:lnTo>
                  <a:lnTo>
                    <a:pt x="106215" y="0"/>
                  </a:lnTo>
                  <a:lnTo>
                    <a:pt x="109965" y="616"/>
                  </a:lnTo>
                  <a:lnTo>
                    <a:pt x="126838" y="6991"/>
                  </a:lnTo>
                  <a:lnTo>
                    <a:pt x="136470" y="7840"/>
                  </a:lnTo>
                  <a:lnTo>
                    <a:pt x="142845" y="10861"/>
                  </a:lnTo>
                  <a:lnTo>
                    <a:pt x="160033" y="25523"/>
                  </a:lnTo>
                  <a:lnTo>
                    <a:pt x="161078" y="29303"/>
                  </a:lnTo>
                  <a:lnTo>
                    <a:pt x="161915" y="367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86" name="SMARTInkShape-Group301"/>
          <p:cNvGrpSpPr/>
          <p:nvPr/>
        </p:nvGrpSpPr>
        <p:grpSpPr>
          <a:xfrm>
            <a:off x="1647840" y="5029211"/>
            <a:ext cx="2085949" cy="1110291"/>
            <a:chOff x="1647840" y="5029211"/>
            <a:chExt cx="2085949" cy="1110291"/>
          </a:xfrm>
        </p:grpSpPr>
        <p:sp>
          <p:nvSpPr>
            <p:cNvPr id="7265" name="SMARTInkShape-1773"/>
            <p:cNvSpPr/>
            <p:nvPr>
              <p:custDataLst>
                <p:tags r:id="rId26"/>
              </p:custDataLst>
            </p:nvPr>
          </p:nvSpPr>
          <p:spPr>
            <a:xfrm>
              <a:off x="3552828" y="5909911"/>
              <a:ext cx="180961" cy="229591"/>
            </a:xfrm>
            <a:custGeom>
              <a:avLst/>
              <a:gdLst/>
              <a:ahLst/>
              <a:cxnLst/>
              <a:rect l="0" t="0" r="0" b="0"/>
              <a:pathLst>
                <a:path w="180961" h="229591">
                  <a:moveTo>
                    <a:pt x="38097" y="147989"/>
                  </a:moveTo>
                  <a:lnTo>
                    <a:pt x="38097" y="147989"/>
                  </a:lnTo>
                  <a:lnTo>
                    <a:pt x="19450" y="147989"/>
                  </a:lnTo>
                  <a:lnTo>
                    <a:pt x="10881" y="156190"/>
                  </a:lnTo>
                  <a:lnTo>
                    <a:pt x="9925" y="162178"/>
                  </a:lnTo>
                  <a:lnTo>
                    <a:pt x="8732" y="163799"/>
                  </a:lnTo>
                  <a:lnTo>
                    <a:pt x="4585" y="165599"/>
                  </a:lnTo>
                  <a:lnTo>
                    <a:pt x="3055" y="167137"/>
                  </a:lnTo>
                  <a:lnTo>
                    <a:pt x="1356" y="171669"/>
                  </a:lnTo>
                  <a:lnTo>
                    <a:pt x="0" y="208710"/>
                  </a:lnTo>
                  <a:lnTo>
                    <a:pt x="1057" y="210694"/>
                  </a:lnTo>
                  <a:lnTo>
                    <a:pt x="2820" y="212018"/>
                  </a:lnTo>
                  <a:lnTo>
                    <a:pt x="7602" y="214547"/>
                  </a:lnTo>
                  <a:lnTo>
                    <a:pt x="17331" y="222710"/>
                  </a:lnTo>
                  <a:lnTo>
                    <a:pt x="41739" y="229590"/>
                  </a:lnTo>
                  <a:lnTo>
                    <a:pt x="72951" y="223313"/>
                  </a:lnTo>
                  <a:lnTo>
                    <a:pt x="113708" y="195544"/>
                  </a:lnTo>
                  <a:lnTo>
                    <a:pt x="139674" y="169152"/>
                  </a:lnTo>
                  <a:lnTo>
                    <a:pt x="167213" y="131317"/>
                  </a:lnTo>
                  <a:lnTo>
                    <a:pt x="173433" y="111926"/>
                  </a:lnTo>
                  <a:lnTo>
                    <a:pt x="175946" y="108073"/>
                  </a:lnTo>
                  <a:lnTo>
                    <a:pt x="179483" y="92535"/>
                  </a:lnTo>
                  <a:lnTo>
                    <a:pt x="180955" y="45256"/>
                  </a:lnTo>
                  <a:lnTo>
                    <a:pt x="180960" y="41401"/>
                  </a:lnTo>
                  <a:lnTo>
                    <a:pt x="178145" y="34294"/>
                  </a:lnTo>
                  <a:lnTo>
                    <a:pt x="174424" y="27608"/>
                  </a:lnTo>
                  <a:lnTo>
                    <a:pt x="171271" y="17894"/>
                  </a:lnTo>
                  <a:lnTo>
                    <a:pt x="166782" y="11500"/>
                  </a:lnTo>
                  <a:lnTo>
                    <a:pt x="161260" y="7952"/>
                  </a:lnTo>
                  <a:lnTo>
                    <a:pt x="155278" y="5317"/>
                  </a:lnTo>
                  <a:lnTo>
                    <a:pt x="149091" y="618"/>
                  </a:lnTo>
                  <a:lnTo>
                    <a:pt x="145960" y="0"/>
                  </a:lnTo>
                  <a:lnTo>
                    <a:pt x="142814" y="647"/>
                  </a:lnTo>
                  <a:lnTo>
                    <a:pt x="136496" y="3128"/>
                  </a:lnTo>
                  <a:lnTo>
                    <a:pt x="126990" y="5584"/>
                  </a:lnTo>
                  <a:lnTo>
                    <a:pt x="93396" y="27480"/>
                  </a:lnTo>
                  <a:lnTo>
                    <a:pt x="73138" y="59660"/>
                  </a:lnTo>
                  <a:lnTo>
                    <a:pt x="50804" y="103573"/>
                  </a:lnTo>
                  <a:lnTo>
                    <a:pt x="42332" y="123657"/>
                  </a:lnTo>
                  <a:lnTo>
                    <a:pt x="31923" y="169332"/>
                  </a:lnTo>
                  <a:lnTo>
                    <a:pt x="28572" y="1956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6" name="SMARTInkShape-1774"/>
            <p:cNvSpPr/>
            <p:nvPr>
              <p:custDataLst>
                <p:tags r:id="rId27"/>
              </p:custDataLst>
            </p:nvPr>
          </p:nvSpPr>
          <p:spPr>
            <a:xfrm>
              <a:off x="3409962" y="5743575"/>
              <a:ext cx="161914" cy="104776"/>
            </a:xfrm>
            <a:custGeom>
              <a:avLst/>
              <a:gdLst/>
              <a:ahLst/>
              <a:cxnLst/>
              <a:rect l="0" t="0" r="0" b="0"/>
              <a:pathLst>
                <a:path w="161914" h="104776">
                  <a:moveTo>
                    <a:pt x="47613" y="9525"/>
                  </a:moveTo>
                  <a:lnTo>
                    <a:pt x="47613" y="9525"/>
                  </a:lnTo>
                  <a:lnTo>
                    <a:pt x="25223" y="9525"/>
                  </a:lnTo>
                  <a:lnTo>
                    <a:pt x="18965" y="12347"/>
                  </a:lnTo>
                  <a:lnTo>
                    <a:pt x="11380" y="17726"/>
                  </a:lnTo>
                  <a:lnTo>
                    <a:pt x="5010" y="18658"/>
                  </a:lnTo>
                  <a:lnTo>
                    <a:pt x="3335" y="19846"/>
                  </a:lnTo>
                  <a:lnTo>
                    <a:pt x="2220" y="21698"/>
                  </a:lnTo>
                  <a:lnTo>
                    <a:pt x="650" y="29359"/>
                  </a:lnTo>
                  <a:lnTo>
                    <a:pt x="0" y="51206"/>
                  </a:lnTo>
                  <a:lnTo>
                    <a:pt x="1053" y="53187"/>
                  </a:lnTo>
                  <a:lnTo>
                    <a:pt x="2815" y="54508"/>
                  </a:lnTo>
                  <a:lnTo>
                    <a:pt x="7595" y="57034"/>
                  </a:lnTo>
                  <a:lnTo>
                    <a:pt x="13246" y="61685"/>
                  </a:lnTo>
                  <a:lnTo>
                    <a:pt x="16464" y="67280"/>
                  </a:lnTo>
                  <a:lnTo>
                    <a:pt x="18952" y="73294"/>
                  </a:lnTo>
                  <a:lnTo>
                    <a:pt x="23586" y="79494"/>
                  </a:lnTo>
                  <a:lnTo>
                    <a:pt x="31995" y="82955"/>
                  </a:lnTo>
                  <a:lnTo>
                    <a:pt x="41730" y="85553"/>
                  </a:lnTo>
                  <a:lnTo>
                    <a:pt x="56603" y="93021"/>
                  </a:lnTo>
                  <a:lnTo>
                    <a:pt x="72942" y="96015"/>
                  </a:lnTo>
                  <a:lnTo>
                    <a:pt x="85699" y="102731"/>
                  </a:lnTo>
                  <a:lnTo>
                    <a:pt x="114239" y="104775"/>
                  </a:lnTo>
                  <a:lnTo>
                    <a:pt x="122485" y="96574"/>
                  </a:lnTo>
                  <a:lnTo>
                    <a:pt x="123696" y="87165"/>
                  </a:lnTo>
                  <a:lnTo>
                    <a:pt x="123810" y="63372"/>
                  </a:lnTo>
                  <a:lnTo>
                    <a:pt x="126634" y="57093"/>
                  </a:lnTo>
                  <a:lnTo>
                    <a:pt x="130359" y="50775"/>
                  </a:lnTo>
                  <a:lnTo>
                    <a:pt x="132750" y="38095"/>
                  </a:lnTo>
                  <a:lnTo>
                    <a:pt x="132945" y="34922"/>
                  </a:lnTo>
                  <a:lnTo>
                    <a:pt x="135986" y="28574"/>
                  </a:lnTo>
                  <a:lnTo>
                    <a:pt x="147517" y="14551"/>
                  </a:lnTo>
                  <a:lnTo>
                    <a:pt x="153046" y="11759"/>
                  </a:lnTo>
                  <a:lnTo>
                    <a:pt x="156001" y="11014"/>
                  </a:lnTo>
                  <a:lnTo>
                    <a:pt x="157972" y="9460"/>
                  </a:lnTo>
                  <a:lnTo>
                    <a:pt x="1619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7" name="SMARTInkShape-1775"/>
            <p:cNvSpPr/>
            <p:nvPr>
              <p:custDataLst>
                <p:tags r:id="rId28"/>
              </p:custDataLst>
            </p:nvPr>
          </p:nvSpPr>
          <p:spPr>
            <a:xfrm>
              <a:off x="3448050" y="5581686"/>
              <a:ext cx="47626" cy="209515"/>
            </a:xfrm>
            <a:custGeom>
              <a:avLst/>
              <a:gdLst/>
              <a:ahLst/>
              <a:cxnLst/>
              <a:rect l="0" t="0" r="0" b="0"/>
              <a:pathLst>
                <a:path w="47626" h="209515">
                  <a:moveTo>
                    <a:pt x="0" y="57114"/>
                  </a:moveTo>
                  <a:lnTo>
                    <a:pt x="0" y="57114"/>
                  </a:lnTo>
                  <a:lnTo>
                    <a:pt x="0" y="10011"/>
                  </a:lnTo>
                  <a:lnTo>
                    <a:pt x="0" y="0"/>
                  </a:lnTo>
                  <a:lnTo>
                    <a:pt x="0" y="45482"/>
                  </a:lnTo>
                  <a:lnTo>
                    <a:pt x="0" y="91954"/>
                  </a:lnTo>
                  <a:lnTo>
                    <a:pt x="1058" y="107771"/>
                  </a:lnTo>
                  <a:lnTo>
                    <a:pt x="7539" y="125956"/>
                  </a:lnTo>
                  <a:lnTo>
                    <a:pt x="11759" y="143481"/>
                  </a:lnTo>
                  <a:lnTo>
                    <a:pt x="19712" y="159257"/>
                  </a:lnTo>
                  <a:lnTo>
                    <a:pt x="24636" y="167069"/>
                  </a:lnTo>
                  <a:lnTo>
                    <a:pt x="28466" y="177417"/>
                  </a:lnTo>
                  <a:lnTo>
                    <a:pt x="34775" y="187186"/>
                  </a:lnTo>
                  <a:lnTo>
                    <a:pt x="38173" y="196784"/>
                  </a:lnTo>
                  <a:lnTo>
                    <a:pt x="47625" y="20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8" name="SMARTInkShape-1776"/>
            <p:cNvSpPr/>
            <p:nvPr>
              <p:custDataLst>
                <p:tags r:id="rId29"/>
              </p:custDataLst>
            </p:nvPr>
          </p:nvSpPr>
          <p:spPr>
            <a:xfrm>
              <a:off x="3505203" y="5334403"/>
              <a:ext cx="95248" cy="28173"/>
            </a:xfrm>
            <a:custGeom>
              <a:avLst/>
              <a:gdLst/>
              <a:ahLst/>
              <a:cxnLst/>
              <a:rect l="0" t="0" r="0" b="0"/>
              <a:pathLst>
                <a:path w="95248" h="28173">
                  <a:moveTo>
                    <a:pt x="38097" y="18647"/>
                  </a:moveTo>
                  <a:lnTo>
                    <a:pt x="38097" y="18647"/>
                  </a:lnTo>
                  <a:lnTo>
                    <a:pt x="38097" y="10446"/>
                  </a:lnTo>
                  <a:lnTo>
                    <a:pt x="37039" y="10005"/>
                  </a:lnTo>
                  <a:lnTo>
                    <a:pt x="33041" y="9514"/>
                  </a:lnTo>
                  <a:lnTo>
                    <a:pt x="31551" y="8326"/>
                  </a:lnTo>
                  <a:lnTo>
                    <a:pt x="29896" y="4182"/>
                  </a:lnTo>
                  <a:lnTo>
                    <a:pt x="28396" y="2653"/>
                  </a:lnTo>
                  <a:lnTo>
                    <a:pt x="20488" y="0"/>
                  </a:lnTo>
                  <a:lnTo>
                    <a:pt x="20007" y="924"/>
                  </a:lnTo>
                  <a:lnTo>
                    <a:pt x="19474" y="4773"/>
                  </a:lnTo>
                  <a:lnTo>
                    <a:pt x="18273" y="6223"/>
                  </a:lnTo>
                  <a:lnTo>
                    <a:pt x="10884" y="8740"/>
                  </a:lnTo>
                  <a:lnTo>
                    <a:pt x="4869" y="9009"/>
                  </a:lnTo>
                  <a:lnTo>
                    <a:pt x="3245" y="10105"/>
                  </a:lnTo>
                  <a:lnTo>
                    <a:pt x="2162" y="11894"/>
                  </a:lnTo>
                  <a:lnTo>
                    <a:pt x="282" y="18816"/>
                  </a:lnTo>
                  <a:lnTo>
                    <a:pt x="0" y="28046"/>
                  </a:lnTo>
                  <a:lnTo>
                    <a:pt x="42922" y="28172"/>
                  </a:lnTo>
                  <a:lnTo>
                    <a:pt x="47664" y="28172"/>
                  </a:lnTo>
                  <a:lnTo>
                    <a:pt x="50825" y="27114"/>
                  </a:lnTo>
                  <a:lnTo>
                    <a:pt x="52932" y="25350"/>
                  </a:lnTo>
                  <a:lnTo>
                    <a:pt x="54337" y="23116"/>
                  </a:lnTo>
                  <a:lnTo>
                    <a:pt x="56332" y="21627"/>
                  </a:lnTo>
                  <a:lnTo>
                    <a:pt x="61371" y="19971"/>
                  </a:lnTo>
                  <a:lnTo>
                    <a:pt x="79464" y="18763"/>
                  </a:lnTo>
                  <a:lnTo>
                    <a:pt x="85763" y="21521"/>
                  </a:lnTo>
                  <a:lnTo>
                    <a:pt x="95247" y="28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69" name="SMARTInkShape-1777"/>
            <p:cNvSpPr/>
            <p:nvPr>
              <p:custDataLst>
                <p:tags r:id="rId30"/>
              </p:custDataLst>
            </p:nvPr>
          </p:nvSpPr>
          <p:spPr>
            <a:xfrm>
              <a:off x="3533785" y="5201042"/>
              <a:ext cx="38091" cy="190109"/>
            </a:xfrm>
            <a:custGeom>
              <a:avLst/>
              <a:gdLst/>
              <a:ahLst/>
              <a:cxnLst/>
              <a:rect l="0" t="0" r="0" b="0"/>
              <a:pathLst>
                <a:path w="38091" h="190109">
                  <a:moveTo>
                    <a:pt x="38090" y="9133"/>
                  </a:moveTo>
                  <a:lnTo>
                    <a:pt x="38090" y="9133"/>
                  </a:lnTo>
                  <a:lnTo>
                    <a:pt x="38090" y="932"/>
                  </a:lnTo>
                  <a:lnTo>
                    <a:pt x="37032" y="491"/>
                  </a:lnTo>
                  <a:lnTo>
                    <a:pt x="33034" y="0"/>
                  </a:lnTo>
                  <a:lnTo>
                    <a:pt x="31544" y="928"/>
                  </a:lnTo>
                  <a:lnTo>
                    <a:pt x="30551" y="2605"/>
                  </a:lnTo>
                  <a:lnTo>
                    <a:pt x="28958" y="7844"/>
                  </a:lnTo>
                  <a:lnTo>
                    <a:pt x="22096" y="16483"/>
                  </a:lnTo>
                  <a:lnTo>
                    <a:pt x="10959" y="49123"/>
                  </a:lnTo>
                  <a:lnTo>
                    <a:pt x="6883" y="76476"/>
                  </a:lnTo>
                  <a:lnTo>
                    <a:pt x="2032" y="95055"/>
                  </a:lnTo>
                  <a:lnTo>
                    <a:pt x="43" y="140254"/>
                  </a:lnTo>
                  <a:lnTo>
                    <a:pt x="0" y="154743"/>
                  </a:lnTo>
                  <a:lnTo>
                    <a:pt x="2817" y="161337"/>
                  </a:lnTo>
                  <a:lnTo>
                    <a:pt x="6538" y="167796"/>
                  </a:lnTo>
                  <a:lnTo>
                    <a:pt x="9123" y="178690"/>
                  </a:lnTo>
                  <a:lnTo>
                    <a:pt x="14455" y="185079"/>
                  </a:lnTo>
                  <a:lnTo>
                    <a:pt x="19824" y="187872"/>
                  </a:lnTo>
                  <a:lnTo>
                    <a:pt x="30620" y="189912"/>
                  </a:lnTo>
                  <a:lnTo>
                    <a:pt x="38090" y="1901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0" name="SMARTInkShape-1778"/>
            <p:cNvSpPr/>
            <p:nvPr>
              <p:custDataLst>
                <p:tags r:id="rId31"/>
              </p:custDataLst>
            </p:nvPr>
          </p:nvSpPr>
          <p:spPr>
            <a:xfrm>
              <a:off x="3429049" y="5210185"/>
              <a:ext cx="123767" cy="228415"/>
            </a:xfrm>
            <a:custGeom>
              <a:avLst/>
              <a:gdLst/>
              <a:ahLst/>
              <a:cxnLst/>
              <a:rect l="0" t="0" r="0" b="0"/>
              <a:pathLst>
                <a:path w="123767" h="228415">
                  <a:moveTo>
                    <a:pt x="114251" y="9515"/>
                  </a:moveTo>
                  <a:lnTo>
                    <a:pt x="114251" y="9515"/>
                  </a:lnTo>
                  <a:lnTo>
                    <a:pt x="119307" y="9515"/>
                  </a:lnTo>
                  <a:lnTo>
                    <a:pt x="120797" y="8457"/>
                  </a:lnTo>
                  <a:lnTo>
                    <a:pt x="121790" y="6693"/>
                  </a:lnTo>
                  <a:lnTo>
                    <a:pt x="123766" y="24"/>
                  </a:lnTo>
                  <a:lnTo>
                    <a:pt x="118716" y="0"/>
                  </a:lnTo>
                  <a:lnTo>
                    <a:pt x="117228" y="1055"/>
                  </a:lnTo>
                  <a:lnTo>
                    <a:pt x="116236" y="2817"/>
                  </a:lnTo>
                  <a:lnTo>
                    <a:pt x="114643" y="8192"/>
                  </a:lnTo>
                  <a:lnTo>
                    <a:pt x="107782" y="16858"/>
                  </a:lnTo>
                  <a:lnTo>
                    <a:pt x="104574" y="25683"/>
                  </a:lnTo>
                  <a:lnTo>
                    <a:pt x="98448" y="36061"/>
                  </a:lnTo>
                  <a:lnTo>
                    <a:pt x="95105" y="51012"/>
                  </a:lnTo>
                  <a:lnTo>
                    <a:pt x="72848" y="92507"/>
                  </a:lnTo>
                  <a:lnTo>
                    <a:pt x="42102" y="136541"/>
                  </a:lnTo>
                  <a:lnTo>
                    <a:pt x="15860" y="182259"/>
                  </a:lnTo>
                  <a:lnTo>
                    <a:pt x="4191" y="203015"/>
                  </a:lnTo>
                  <a:lnTo>
                    <a:pt x="789" y="218403"/>
                  </a:lnTo>
                  <a:lnTo>
                    <a:pt x="0" y="227994"/>
                  </a:lnTo>
                  <a:lnTo>
                    <a:pt x="5022" y="228414"/>
                  </a:lnTo>
                  <a:lnTo>
                    <a:pt x="10319" y="225689"/>
                  </a:lnTo>
                  <a:lnTo>
                    <a:pt x="13213" y="223481"/>
                  </a:lnTo>
                  <a:lnTo>
                    <a:pt x="16429" y="218206"/>
                  </a:lnTo>
                  <a:lnTo>
                    <a:pt x="19001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1" name="SMARTInkShape-1779"/>
            <p:cNvSpPr/>
            <p:nvPr>
              <p:custDataLst>
                <p:tags r:id="rId32"/>
              </p:custDataLst>
            </p:nvPr>
          </p:nvSpPr>
          <p:spPr>
            <a:xfrm>
              <a:off x="3344765" y="5067311"/>
              <a:ext cx="112418" cy="293450"/>
            </a:xfrm>
            <a:custGeom>
              <a:avLst/>
              <a:gdLst/>
              <a:ahLst/>
              <a:cxnLst/>
              <a:rect l="0" t="0" r="0" b="0"/>
              <a:pathLst>
                <a:path w="112418" h="293450">
                  <a:moveTo>
                    <a:pt x="93760" y="28564"/>
                  </a:moveTo>
                  <a:lnTo>
                    <a:pt x="93760" y="28564"/>
                  </a:lnTo>
                  <a:lnTo>
                    <a:pt x="98816" y="23508"/>
                  </a:lnTo>
                  <a:lnTo>
                    <a:pt x="101299" y="18203"/>
                  </a:lnTo>
                  <a:lnTo>
                    <a:pt x="103251" y="1464"/>
                  </a:lnTo>
                  <a:lnTo>
                    <a:pt x="104320" y="972"/>
                  </a:lnTo>
                  <a:lnTo>
                    <a:pt x="112417" y="27"/>
                  </a:lnTo>
                  <a:lnTo>
                    <a:pt x="107637" y="0"/>
                  </a:lnTo>
                  <a:lnTo>
                    <a:pt x="106186" y="1054"/>
                  </a:lnTo>
                  <a:lnTo>
                    <a:pt x="104574" y="5049"/>
                  </a:lnTo>
                  <a:lnTo>
                    <a:pt x="102481" y="16236"/>
                  </a:lnTo>
                  <a:lnTo>
                    <a:pt x="88119" y="42551"/>
                  </a:lnTo>
                  <a:lnTo>
                    <a:pt x="74101" y="88611"/>
                  </a:lnTo>
                  <a:lnTo>
                    <a:pt x="52209" y="133721"/>
                  </a:lnTo>
                  <a:lnTo>
                    <a:pt x="33817" y="175958"/>
                  </a:lnTo>
                  <a:lnTo>
                    <a:pt x="17610" y="216837"/>
                  </a:lnTo>
                  <a:lnTo>
                    <a:pt x="10872" y="237455"/>
                  </a:lnTo>
                  <a:lnTo>
                    <a:pt x="6053" y="256969"/>
                  </a:lnTo>
                  <a:lnTo>
                    <a:pt x="0" y="272413"/>
                  </a:lnTo>
                  <a:lnTo>
                    <a:pt x="561" y="274738"/>
                  </a:lnTo>
                  <a:lnTo>
                    <a:pt x="6246" y="286074"/>
                  </a:lnTo>
                  <a:lnTo>
                    <a:pt x="6842" y="289138"/>
                  </a:lnTo>
                  <a:lnTo>
                    <a:pt x="8298" y="291179"/>
                  </a:lnTo>
                  <a:lnTo>
                    <a:pt x="10327" y="292541"/>
                  </a:lnTo>
                  <a:lnTo>
                    <a:pt x="12737" y="293449"/>
                  </a:lnTo>
                  <a:lnTo>
                    <a:pt x="15404" y="292996"/>
                  </a:lnTo>
                  <a:lnTo>
                    <a:pt x="27085" y="285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2" name="SMARTInkShape-1780"/>
            <p:cNvSpPr/>
            <p:nvPr>
              <p:custDataLst>
                <p:tags r:id="rId33"/>
              </p:custDataLst>
            </p:nvPr>
          </p:nvSpPr>
          <p:spPr>
            <a:xfrm>
              <a:off x="3219605" y="5057786"/>
              <a:ext cx="209396" cy="276199"/>
            </a:xfrm>
            <a:custGeom>
              <a:avLst/>
              <a:gdLst/>
              <a:ahLst/>
              <a:cxnLst/>
              <a:rect l="0" t="0" r="0" b="0"/>
              <a:pathLst>
                <a:path w="209396" h="276199">
                  <a:moveTo>
                    <a:pt x="76045" y="76189"/>
                  </a:moveTo>
                  <a:lnTo>
                    <a:pt x="76045" y="76189"/>
                  </a:lnTo>
                  <a:lnTo>
                    <a:pt x="76045" y="48743"/>
                  </a:lnTo>
                  <a:lnTo>
                    <a:pt x="78867" y="40002"/>
                  </a:lnTo>
                  <a:lnTo>
                    <a:pt x="82591" y="32589"/>
                  </a:lnTo>
                  <a:lnTo>
                    <a:pt x="85453" y="11429"/>
                  </a:lnTo>
                  <a:lnTo>
                    <a:pt x="85570" y="0"/>
                  </a:lnTo>
                  <a:lnTo>
                    <a:pt x="85570" y="5049"/>
                  </a:lnTo>
                  <a:lnTo>
                    <a:pt x="82748" y="10352"/>
                  </a:lnTo>
                  <a:lnTo>
                    <a:pt x="72313" y="27435"/>
                  </a:lnTo>
                  <a:lnTo>
                    <a:pt x="59255" y="71017"/>
                  </a:lnTo>
                  <a:lnTo>
                    <a:pt x="41040" y="117650"/>
                  </a:lnTo>
                  <a:lnTo>
                    <a:pt x="25234" y="162356"/>
                  </a:lnTo>
                  <a:lnTo>
                    <a:pt x="16908" y="202058"/>
                  </a:lnTo>
                  <a:lnTo>
                    <a:pt x="8781" y="223549"/>
                  </a:lnTo>
                  <a:lnTo>
                    <a:pt x="3817" y="233757"/>
                  </a:lnTo>
                  <a:lnTo>
                    <a:pt x="0" y="269385"/>
                  </a:lnTo>
                  <a:lnTo>
                    <a:pt x="1007" y="271661"/>
                  </a:lnTo>
                  <a:lnTo>
                    <a:pt x="2736" y="273179"/>
                  </a:lnTo>
                  <a:lnTo>
                    <a:pt x="8060" y="275614"/>
                  </a:lnTo>
                  <a:lnTo>
                    <a:pt x="36783" y="276198"/>
                  </a:lnTo>
                  <a:lnTo>
                    <a:pt x="45543" y="273385"/>
                  </a:lnTo>
                  <a:lnTo>
                    <a:pt x="92470" y="247566"/>
                  </a:lnTo>
                  <a:lnTo>
                    <a:pt x="135360" y="216240"/>
                  </a:lnTo>
                  <a:lnTo>
                    <a:pt x="177560" y="173633"/>
                  </a:lnTo>
                  <a:lnTo>
                    <a:pt x="197043" y="143457"/>
                  </a:lnTo>
                  <a:lnTo>
                    <a:pt x="199672" y="136778"/>
                  </a:lnTo>
                  <a:lnTo>
                    <a:pt x="206044" y="127068"/>
                  </a:lnTo>
                  <a:lnTo>
                    <a:pt x="208402" y="117487"/>
                  </a:lnTo>
                  <a:lnTo>
                    <a:pt x="209395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3" name="SMARTInkShape-1781"/>
            <p:cNvSpPr/>
            <p:nvPr>
              <p:custDataLst>
                <p:tags r:id="rId34"/>
              </p:custDataLst>
            </p:nvPr>
          </p:nvSpPr>
          <p:spPr>
            <a:xfrm>
              <a:off x="3086111" y="5133975"/>
              <a:ext cx="57140" cy="219076"/>
            </a:xfrm>
            <a:custGeom>
              <a:avLst/>
              <a:gdLst/>
              <a:ahLst/>
              <a:cxnLst/>
              <a:rect l="0" t="0" r="0" b="0"/>
              <a:pathLst>
                <a:path w="57140" h="219076">
                  <a:moveTo>
                    <a:pt x="57139" y="0"/>
                  </a:moveTo>
                  <a:lnTo>
                    <a:pt x="57139" y="0"/>
                  </a:lnTo>
                  <a:lnTo>
                    <a:pt x="52083" y="0"/>
                  </a:lnTo>
                  <a:lnTo>
                    <a:pt x="50593" y="1058"/>
                  </a:lnTo>
                  <a:lnTo>
                    <a:pt x="49601" y="2822"/>
                  </a:lnTo>
                  <a:lnTo>
                    <a:pt x="48939" y="5056"/>
                  </a:lnTo>
                  <a:lnTo>
                    <a:pt x="37427" y="19298"/>
                  </a:lnTo>
                  <a:lnTo>
                    <a:pt x="34473" y="22390"/>
                  </a:lnTo>
                  <a:lnTo>
                    <a:pt x="31190" y="31471"/>
                  </a:lnTo>
                  <a:lnTo>
                    <a:pt x="28673" y="41504"/>
                  </a:lnTo>
                  <a:lnTo>
                    <a:pt x="13478" y="70846"/>
                  </a:lnTo>
                  <a:lnTo>
                    <a:pt x="6924" y="114358"/>
                  </a:lnTo>
                  <a:lnTo>
                    <a:pt x="1359" y="134655"/>
                  </a:lnTo>
                  <a:lnTo>
                    <a:pt x="42" y="178327"/>
                  </a:lnTo>
                  <a:lnTo>
                    <a:pt x="0" y="193152"/>
                  </a:lnTo>
                  <a:lnTo>
                    <a:pt x="2816" y="199792"/>
                  </a:lnTo>
                  <a:lnTo>
                    <a:pt x="6537" y="206272"/>
                  </a:lnTo>
                  <a:lnTo>
                    <a:pt x="9122" y="217181"/>
                  </a:lnTo>
                  <a:lnTo>
                    <a:pt x="10311" y="217812"/>
                  </a:lnTo>
                  <a:lnTo>
                    <a:pt x="1903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4" name="SMARTInkShape-1782"/>
            <p:cNvSpPr/>
            <p:nvPr>
              <p:custDataLst>
                <p:tags r:id="rId35"/>
              </p:custDataLst>
            </p:nvPr>
          </p:nvSpPr>
          <p:spPr>
            <a:xfrm>
              <a:off x="3028960" y="5238750"/>
              <a:ext cx="123816" cy="28576"/>
            </a:xfrm>
            <a:custGeom>
              <a:avLst/>
              <a:gdLst/>
              <a:ahLst/>
              <a:cxnLst/>
              <a:rect l="0" t="0" r="0" b="0"/>
              <a:pathLst>
                <a:path w="123816" h="28576">
                  <a:moveTo>
                    <a:pt x="19040" y="28575"/>
                  </a:moveTo>
                  <a:lnTo>
                    <a:pt x="19040" y="28575"/>
                  </a:lnTo>
                  <a:lnTo>
                    <a:pt x="9631" y="19166"/>
                  </a:lnTo>
                  <a:lnTo>
                    <a:pt x="0" y="19050"/>
                  </a:lnTo>
                  <a:lnTo>
                    <a:pt x="32172" y="19050"/>
                  </a:lnTo>
                  <a:lnTo>
                    <a:pt x="73819" y="9787"/>
                  </a:lnTo>
                  <a:lnTo>
                    <a:pt x="89011" y="8544"/>
                  </a:lnTo>
                  <a:lnTo>
                    <a:pt x="112290" y="395"/>
                  </a:lnTo>
                  <a:lnTo>
                    <a:pt x="1238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5" name="SMARTInkShape-1783"/>
            <p:cNvSpPr/>
            <p:nvPr>
              <p:custDataLst>
                <p:tags r:id="rId36"/>
              </p:custDataLst>
            </p:nvPr>
          </p:nvSpPr>
          <p:spPr>
            <a:xfrm>
              <a:off x="2800801" y="5295900"/>
              <a:ext cx="151950" cy="148259"/>
            </a:xfrm>
            <a:custGeom>
              <a:avLst/>
              <a:gdLst/>
              <a:ahLst/>
              <a:cxnLst/>
              <a:rect l="0" t="0" r="0" b="0"/>
              <a:pathLst>
                <a:path w="151950" h="148259">
                  <a:moveTo>
                    <a:pt x="28124" y="9525"/>
                  </a:moveTo>
                  <a:lnTo>
                    <a:pt x="28124" y="9525"/>
                  </a:lnTo>
                  <a:lnTo>
                    <a:pt x="28124" y="34"/>
                  </a:lnTo>
                  <a:lnTo>
                    <a:pt x="18991" y="0"/>
                  </a:lnTo>
                  <a:lnTo>
                    <a:pt x="18609" y="9133"/>
                  </a:lnTo>
                  <a:lnTo>
                    <a:pt x="45423" y="9525"/>
                  </a:lnTo>
                  <a:lnTo>
                    <a:pt x="54432" y="16070"/>
                  </a:lnTo>
                  <a:lnTo>
                    <a:pt x="64462" y="18658"/>
                  </a:lnTo>
                  <a:lnTo>
                    <a:pt x="83512" y="19040"/>
                  </a:lnTo>
                  <a:lnTo>
                    <a:pt x="84099" y="20101"/>
                  </a:lnTo>
                  <a:lnTo>
                    <a:pt x="85270" y="46150"/>
                  </a:lnTo>
                  <a:lnTo>
                    <a:pt x="78727" y="54938"/>
                  </a:lnTo>
                  <a:lnTo>
                    <a:pt x="75573" y="63785"/>
                  </a:lnTo>
                  <a:lnTo>
                    <a:pt x="34809" y="107598"/>
                  </a:lnTo>
                  <a:lnTo>
                    <a:pt x="24745" y="116613"/>
                  </a:lnTo>
                  <a:lnTo>
                    <a:pt x="14187" y="122746"/>
                  </a:lnTo>
                  <a:lnTo>
                    <a:pt x="0" y="142342"/>
                  </a:lnTo>
                  <a:lnTo>
                    <a:pt x="4739" y="147774"/>
                  </a:lnTo>
                  <a:lnTo>
                    <a:pt x="6184" y="148258"/>
                  </a:lnTo>
                  <a:lnTo>
                    <a:pt x="7148" y="147522"/>
                  </a:lnTo>
                  <a:lnTo>
                    <a:pt x="7790" y="145973"/>
                  </a:lnTo>
                  <a:lnTo>
                    <a:pt x="14148" y="144252"/>
                  </a:lnTo>
                  <a:lnTo>
                    <a:pt x="22971" y="142429"/>
                  </a:lnTo>
                  <a:lnTo>
                    <a:pt x="34946" y="136511"/>
                  </a:lnTo>
                  <a:lnTo>
                    <a:pt x="50371" y="133228"/>
                  </a:lnTo>
                  <a:lnTo>
                    <a:pt x="92059" y="110997"/>
                  </a:lnTo>
                  <a:lnTo>
                    <a:pt x="134902" y="88542"/>
                  </a:lnTo>
                  <a:lnTo>
                    <a:pt x="151949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6" name="SMARTInkShape-1784"/>
            <p:cNvSpPr/>
            <p:nvPr>
              <p:custDataLst>
                <p:tags r:id="rId37"/>
              </p:custDataLst>
            </p:nvPr>
          </p:nvSpPr>
          <p:spPr>
            <a:xfrm>
              <a:off x="2735038" y="5067339"/>
              <a:ext cx="65313" cy="304762"/>
            </a:xfrm>
            <a:custGeom>
              <a:avLst/>
              <a:gdLst/>
              <a:ahLst/>
              <a:cxnLst/>
              <a:rect l="0" t="0" r="0" b="0"/>
              <a:pathLst>
                <a:path w="65313" h="304762">
                  <a:moveTo>
                    <a:pt x="55787" y="47586"/>
                  </a:moveTo>
                  <a:lnTo>
                    <a:pt x="55787" y="47586"/>
                  </a:lnTo>
                  <a:lnTo>
                    <a:pt x="55787" y="42530"/>
                  </a:lnTo>
                  <a:lnTo>
                    <a:pt x="58609" y="37225"/>
                  </a:lnTo>
                  <a:lnTo>
                    <a:pt x="62333" y="31339"/>
                  </a:lnTo>
                  <a:lnTo>
                    <a:pt x="64723" y="18938"/>
                  </a:lnTo>
                  <a:lnTo>
                    <a:pt x="65312" y="0"/>
                  </a:lnTo>
                  <a:lnTo>
                    <a:pt x="60256" y="5029"/>
                  </a:lnTo>
                  <a:lnTo>
                    <a:pt x="57773" y="10327"/>
                  </a:lnTo>
                  <a:lnTo>
                    <a:pt x="53017" y="51266"/>
                  </a:lnTo>
                  <a:lnTo>
                    <a:pt x="39316" y="97520"/>
                  </a:lnTo>
                  <a:lnTo>
                    <a:pt x="29472" y="143140"/>
                  </a:lnTo>
                  <a:lnTo>
                    <a:pt x="19448" y="185444"/>
                  </a:lnTo>
                  <a:lnTo>
                    <a:pt x="9148" y="231629"/>
                  </a:lnTo>
                  <a:lnTo>
                    <a:pt x="7396" y="250754"/>
                  </a:lnTo>
                  <a:lnTo>
                    <a:pt x="0" y="277475"/>
                  </a:lnTo>
                  <a:lnTo>
                    <a:pt x="604" y="281279"/>
                  </a:lnTo>
                  <a:lnTo>
                    <a:pt x="7359" y="294930"/>
                  </a:lnTo>
                  <a:lnTo>
                    <a:pt x="8162" y="3047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7" name="SMARTInkShape-1785"/>
            <p:cNvSpPr/>
            <p:nvPr>
              <p:custDataLst>
                <p:tags r:id="rId38"/>
              </p:custDataLst>
            </p:nvPr>
          </p:nvSpPr>
          <p:spPr>
            <a:xfrm>
              <a:off x="2581716" y="5057906"/>
              <a:ext cx="151960" cy="290703"/>
            </a:xfrm>
            <a:custGeom>
              <a:avLst/>
              <a:gdLst/>
              <a:ahLst/>
              <a:cxnLst/>
              <a:rect l="0" t="0" r="0" b="0"/>
              <a:pathLst>
                <a:path w="151960" h="290703">
                  <a:moveTo>
                    <a:pt x="66234" y="66544"/>
                  </a:moveTo>
                  <a:lnTo>
                    <a:pt x="66234" y="66544"/>
                  </a:lnTo>
                  <a:lnTo>
                    <a:pt x="66234" y="58343"/>
                  </a:lnTo>
                  <a:lnTo>
                    <a:pt x="72780" y="49676"/>
                  </a:lnTo>
                  <a:lnTo>
                    <a:pt x="74876" y="40851"/>
                  </a:lnTo>
                  <a:lnTo>
                    <a:pt x="75724" y="15733"/>
                  </a:lnTo>
                  <a:lnTo>
                    <a:pt x="76794" y="13620"/>
                  </a:lnTo>
                  <a:lnTo>
                    <a:pt x="78566" y="12211"/>
                  </a:lnTo>
                  <a:lnTo>
                    <a:pt x="80805" y="11273"/>
                  </a:lnTo>
                  <a:lnTo>
                    <a:pt x="82298" y="9588"/>
                  </a:lnTo>
                  <a:lnTo>
                    <a:pt x="85249" y="0"/>
                  </a:lnTo>
                  <a:lnTo>
                    <a:pt x="80217" y="4964"/>
                  </a:lnTo>
                  <a:lnTo>
                    <a:pt x="77740" y="13070"/>
                  </a:lnTo>
                  <a:lnTo>
                    <a:pt x="75581" y="22669"/>
                  </a:lnTo>
                  <a:lnTo>
                    <a:pt x="69474" y="35082"/>
                  </a:lnTo>
                  <a:lnTo>
                    <a:pt x="56062" y="79094"/>
                  </a:lnTo>
                  <a:lnTo>
                    <a:pt x="40749" y="124093"/>
                  </a:lnTo>
                  <a:lnTo>
                    <a:pt x="24948" y="166315"/>
                  </a:lnTo>
                  <a:lnTo>
                    <a:pt x="11905" y="207192"/>
                  </a:lnTo>
                  <a:lnTo>
                    <a:pt x="7097" y="227810"/>
                  </a:lnTo>
                  <a:lnTo>
                    <a:pt x="1792" y="247324"/>
                  </a:lnTo>
                  <a:lnTo>
                    <a:pt x="0" y="267824"/>
                  </a:lnTo>
                  <a:lnTo>
                    <a:pt x="2577" y="275240"/>
                  </a:lnTo>
                  <a:lnTo>
                    <a:pt x="4746" y="278700"/>
                  </a:lnTo>
                  <a:lnTo>
                    <a:pt x="7251" y="281006"/>
                  </a:lnTo>
                  <a:lnTo>
                    <a:pt x="21960" y="290068"/>
                  </a:lnTo>
                  <a:lnTo>
                    <a:pt x="25077" y="290702"/>
                  </a:lnTo>
                  <a:lnTo>
                    <a:pt x="28212" y="290065"/>
                  </a:lnTo>
                  <a:lnTo>
                    <a:pt x="34519" y="287595"/>
                  </a:lnTo>
                  <a:lnTo>
                    <a:pt x="55420" y="280823"/>
                  </a:lnTo>
                  <a:lnTo>
                    <a:pt x="82710" y="266356"/>
                  </a:lnTo>
                  <a:lnTo>
                    <a:pt x="130267" y="229052"/>
                  </a:lnTo>
                  <a:lnTo>
                    <a:pt x="138085" y="221320"/>
                  </a:lnTo>
                  <a:lnTo>
                    <a:pt x="151959" y="1998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8" name="SMARTInkShape-1786"/>
            <p:cNvSpPr/>
            <p:nvPr>
              <p:custDataLst>
                <p:tags r:id="rId39"/>
              </p:custDataLst>
            </p:nvPr>
          </p:nvSpPr>
          <p:spPr>
            <a:xfrm>
              <a:off x="2371736" y="5219700"/>
              <a:ext cx="114290" cy="19051"/>
            </a:xfrm>
            <a:custGeom>
              <a:avLst/>
              <a:gdLst/>
              <a:ahLst/>
              <a:cxnLst/>
              <a:rect l="0" t="0" r="0" b="0"/>
              <a:pathLst>
                <a:path w="114290" h="19051">
                  <a:moveTo>
                    <a:pt x="28564" y="0"/>
                  </a:moveTo>
                  <a:lnTo>
                    <a:pt x="28564" y="0"/>
                  </a:lnTo>
                  <a:lnTo>
                    <a:pt x="23508" y="5056"/>
                  </a:lnTo>
                  <a:lnTo>
                    <a:pt x="18203" y="7539"/>
                  </a:lnTo>
                  <a:lnTo>
                    <a:pt x="15307" y="8201"/>
                  </a:lnTo>
                  <a:lnTo>
                    <a:pt x="13376" y="9701"/>
                  </a:lnTo>
                  <a:lnTo>
                    <a:pt x="11230" y="14189"/>
                  </a:lnTo>
                  <a:lnTo>
                    <a:pt x="9600" y="15810"/>
                  </a:lnTo>
                  <a:lnTo>
                    <a:pt x="0" y="19047"/>
                  </a:lnTo>
                  <a:lnTo>
                    <a:pt x="8191" y="19050"/>
                  </a:lnTo>
                  <a:lnTo>
                    <a:pt x="16857" y="12505"/>
                  </a:lnTo>
                  <a:lnTo>
                    <a:pt x="25683" y="10408"/>
                  </a:lnTo>
                  <a:lnTo>
                    <a:pt x="68903" y="9541"/>
                  </a:lnTo>
                  <a:lnTo>
                    <a:pt x="11428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79" name="SMARTInkShape-1787"/>
            <p:cNvSpPr/>
            <p:nvPr>
              <p:custDataLst>
                <p:tags r:id="rId40"/>
              </p:custDataLst>
            </p:nvPr>
          </p:nvSpPr>
          <p:spPr>
            <a:xfrm>
              <a:off x="2305078" y="5153025"/>
              <a:ext cx="152373" cy="9526"/>
            </a:xfrm>
            <a:custGeom>
              <a:avLst/>
              <a:gdLst/>
              <a:ahLst/>
              <a:cxnLst/>
              <a:rect l="0" t="0" r="0" b="0"/>
              <a:pathLst>
                <a:path w="152373" h="9526">
                  <a:moveTo>
                    <a:pt x="19022" y="9525"/>
                  </a:moveTo>
                  <a:lnTo>
                    <a:pt x="19022" y="9525"/>
                  </a:lnTo>
                  <a:lnTo>
                    <a:pt x="4271" y="9525"/>
                  </a:lnTo>
                  <a:lnTo>
                    <a:pt x="6469" y="9525"/>
                  </a:lnTo>
                  <a:lnTo>
                    <a:pt x="0" y="9525"/>
                  </a:lnTo>
                  <a:lnTo>
                    <a:pt x="22363" y="9525"/>
                  </a:lnTo>
                  <a:lnTo>
                    <a:pt x="24424" y="8467"/>
                  </a:lnTo>
                  <a:lnTo>
                    <a:pt x="25798" y="6703"/>
                  </a:lnTo>
                  <a:lnTo>
                    <a:pt x="26715" y="4469"/>
                  </a:lnTo>
                  <a:lnTo>
                    <a:pt x="29442" y="2980"/>
                  </a:lnTo>
                  <a:lnTo>
                    <a:pt x="54387" y="262"/>
                  </a:lnTo>
                  <a:lnTo>
                    <a:pt x="98315" y="7"/>
                  </a:lnTo>
                  <a:lnTo>
                    <a:pt x="126845" y="0"/>
                  </a:lnTo>
                  <a:lnTo>
                    <a:pt x="133266" y="2822"/>
                  </a:lnTo>
                  <a:lnTo>
                    <a:pt x="139647" y="6545"/>
                  </a:lnTo>
                  <a:lnTo>
                    <a:pt x="15237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0" name="SMARTInkShape-1788"/>
            <p:cNvSpPr/>
            <p:nvPr>
              <p:custDataLst>
                <p:tags r:id="rId41"/>
              </p:custDataLst>
            </p:nvPr>
          </p:nvSpPr>
          <p:spPr>
            <a:xfrm>
              <a:off x="2095906" y="5362575"/>
              <a:ext cx="123420" cy="36777"/>
            </a:xfrm>
            <a:custGeom>
              <a:avLst/>
              <a:gdLst/>
              <a:ahLst/>
              <a:cxnLst/>
              <a:rect l="0" t="0" r="0" b="0"/>
              <a:pathLst>
                <a:path w="123420" h="36777">
                  <a:moveTo>
                    <a:pt x="56744" y="28575"/>
                  </a:moveTo>
                  <a:lnTo>
                    <a:pt x="56744" y="28575"/>
                  </a:lnTo>
                  <a:lnTo>
                    <a:pt x="9641" y="28575"/>
                  </a:lnTo>
                  <a:lnTo>
                    <a:pt x="0" y="28575"/>
                  </a:lnTo>
                  <a:lnTo>
                    <a:pt x="7831" y="36776"/>
                  </a:lnTo>
                  <a:lnTo>
                    <a:pt x="9318" y="36159"/>
                  </a:lnTo>
                  <a:lnTo>
                    <a:pt x="17207" y="29783"/>
                  </a:lnTo>
                  <a:lnTo>
                    <a:pt x="23275" y="28933"/>
                  </a:lnTo>
                  <a:lnTo>
                    <a:pt x="41352" y="27587"/>
                  </a:lnTo>
                  <a:lnTo>
                    <a:pt x="66112" y="16821"/>
                  </a:lnTo>
                  <a:lnTo>
                    <a:pt x="69339" y="14389"/>
                  </a:lnTo>
                  <a:lnTo>
                    <a:pt x="78570" y="11687"/>
                  </a:lnTo>
                  <a:lnTo>
                    <a:pt x="98948" y="9651"/>
                  </a:lnTo>
                  <a:lnTo>
                    <a:pt x="104782" y="6759"/>
                  </a:lnTo>
                  <a:lnTo>
                    <a:pt x="110903" y="3004"/>
                  </a:lnTo>
                  <a:lnTo>
                    <a:pt x="12341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1" name="SMARTInkShape-1789"/>
            <p:cNvSpPr/>
            <p:nvPr>
              <p:custDataLst>
                <p:tags r:id="rId42"/>
              </p:custDataLst>
            </p:nvPr>
          </p:nvSpPr>
          <p:spPr>
            <a:xfrm>
              <a:off x="2152653" y="5305428"/>
              <a:ext cx="19048" cy="133348"/>
            </a:xfrm>
            <a:custGeom>
              <a:avLst/>
              <a:gdLst/>
              <a:ahLst/>
              <a:cxnLst/>
              <a:rect l="0" t="0" r="0" b="0"/>
              <a:pathLst>
                <a:path w="19048" h="133348">
                  <a:moveTo>
                    <a:pt x="19047" y="9522"/>
                  </a:moveTo>
                  <a:lnTo>
                    <a:pt x="19047" y="9522"/>
                  </a:lnTo>
                  <a:lnTo>
                    <a:pt x="19047" y="31"/>
                  </a:lnTo>
                  <a:lnTo>
                    <a:pt x="10846" y="0"/>
                  </a:lnTo>
                  <a:lnTo>
                    <a:pt x="10405" y="1057"/>
                  </a:lnTo>
                  <a:lnTo>
                    <a:pt x="9914" y="5054"/>
                  </a:lnTo>
                  <a:lnTo>
                    <a:pt x="8725" y="6544"/>
                  </a:lnTo>
                  <a:lnTo>
                    <a:pt x="4582" y="8198"/>
                  </a:lnTo>
                  <a:lnTo>
                    <a:pt x="3054" y="9698"/>
                  </a:lnTo>
                  <a:lnTo>
                    <a:pt x="1355" y="14187"/>
                  </a:lnTo>
                  <a:lnTo>
                    <a:pt x="0" y="50916"/>
                  </a:lnTo>
                  <a:lnTo>
                    <a:pt x="2820" y="57201"/>
                  </a:lnTo>
                  <a:lnTo>
                    <a:pt x="6544" y="63521"/>
                  </a:lnTo>
                  <a:lnTo>
                    <a:pt x="8934" y="76202"/>
                  </a:lnTo>
                  <a:lnTo>
                    <a:pt x="9521" y="121941"/>
                  </a:lnTo>
                  <a:lnTo>
                    <a:pt x="1904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2" name="SMARTInkShape-1790"/>
            <p:cNvSpPr/>
            <p:nvPr>
              <p:custDataLst>
                <p:tags r:id="rId43"/>
              </p:custDataLst>
            </p:nvPr>
          </p:nvSpPr>
          <p:spPr>
            <a:xfrm>
              <a:off x="2058770" y="5305425"/>
              <a:ext cx="65306" cy="150946"/>
            </a:xfrm>
            <a:custGeom>
              <a:avLst/>
              <a:gdLst/>
              <a:ahLst/>
              <a:cxnLst/>
              <a:rect l="0" t="0" r="0" b="0"/>
              <a:pathLst>
                <a:path w="65306" h="150946">
                  <a:moveTo>
                    <a:pt x="55780" y="19050"/>
                  </a:moveTo>
                  <a:lnTo>
                    <a:pt x="55780" y="19050"/>
                  </a:lnTo>
                  <a:lnTo>
                    <a:pt x="55780" y="10849"/>
                  </a:lnTo>
                  <a:lnTo>
                    <a:pt x="56838" y="10408"/>
                  </a:lnTo>
                  <a:lnTo>
                    <a:pt x="60837" y="9917"/>
                  </a:lnTo>
                  <a:lnTo>
                    <a:pt x="62326" y="8729"/>
                  </a:lnTo>
                  <a:lnTo>
                    <a:pt x="65290" y="53"/>
                  </a:lnTo>
                  <a:lnTo>
                    <a:pt x="65304" y="3"/>
                  </a:lnTo>
                  <a:lnTo>
                    <a:pt x="65305" y="0"/>
                  </a:lnTo>
                  <a:lnTo>
                    <a:pt x="65305" y="8201"/>
                  </a:lnTo>
                  <a:lnTo>
                    <a:pt x="58759" y="16868"/>
                  </a:lnTo>
                  <a:lnTo>
                    <a:pt x="56663" y="25693"/>
                  </a:lnTo>
                  <a:lnTo>
                    <a:pt x="56172" y="31881"/>
                  </a:lnTo>
                  <a:lnTo>
                    <a:pt x="53132" y="38158"/>
                  </a:lnTo>
                  <a:lnTo>
                    <a:pt x="49312" y="44476"/>
                  </a:lnTo>
                  <a:lnTo>
                    <a:pt x="46102" y="53982"/>
                  </a:lnTo>
                  <a:lnTo>
                    <a:pt x="39977" y="64560"/>
                  </a:lnTo>
                  <a:lnTo>
                    <a:pt x="36634" y="79572"/>
                  </a:lnTo>
                  <a:lnTo>
                    <a:pt x="29381" y="94662"/>
                  </a:lnTo>
                  <a:lnTo>
                    <a:pt x="28656" y="98033"/>
                  </a:lnTo>
                  <a:lnTo>
                    <a:pt x="22578" y="107834"/>
                  </a:lnTo>
                  <a:lnTo>
                    <a:pt x="12101" y="120627"/>
                  </a:lnTo>
                  <a:lnTo>
                    <a:pt x="8675" y="131465"/>
                  </a:lnTo>
                  <a:lnTo>
                    <a:pt x="0" y="141386"/>
                  </a:lnTo>
                  <a:lnTo>
                    <a:pt x="601" y="142940"/>
                  </a:lnTo>
                  <a:lnTo>
                    <a:pt x="6951" y="150945"/>
                  </a:lnTo>
                  <a:lnTo>
                    <a:pt x="8411" y="150372"/>
                  </a:lnTo>
                  <a:lnTo>
                    <a:pt x="12855" y="146912"/>
                  </a:lnTo>
                  <a:lnTo>
                    <a:pt x="15535" y="141847"/>
                  </a:lnTo>
                  <a:lnTo>
                    <a:pt x="16250" y="139015"/>
                  </a:lnTo>
                  <a:lnTo>
                    <a:pt x="17785" y="137127"/>
                  </a:lnTo>
                  <a:lnTo>
                    <a:pt x="2720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3" name="SMARTInkShape-1791"/>
            <p:cNvSpPr/>
            <p:nvPr>
              <p:custDataLst>
                <p:tags r:id="rId44"/>
              </p:custDataLst>
            </p:nvPr>
          </p:nvSpPr>
          <p:spPr>
            <a:xfrm>
              <a:off x="1905000" y="5314950"/>
              <a:ext cx="95251" cy="114301"/>
            </a:xfrm>
            <a:custGeom>
              <a:avLst/>
              <a:gdLst/>
              <a:ahLst/>
              <a:cxnLst/>
              <a:rect l="0" t="0" r="0" b="0"/>
              <a:pathLst>
                <a:path w="95251" h="114301">
                  <a:moveTo>
                    <a:pt x="19050" y="19050"/>
                  </a:moveTo>
                  <a:lnTo>
                    <a:pt x="19050" y="19050"/>
                  </a:lnTo>
                  <a:lnTo>
                    <a:pt x="9641" y="9641"/>
                  </a:lnTo>
                  <a:lnTo>
                    <a:pt x="9535" y="1334"/>
                  </a:lnTo>
                  <a:lnTo>
                    <a:pt x="8474" y="889"/>
                  </a:lnTo>
                  <a:lnTo>
                    <a:pt x="0" y="0"/>
                  </a:lnTo>
                  <a:lnTo>
                    <a:pt x="47437" y="0"/>
                  </a:lnTo>
                  <a:lnTo>
                    <a:pt x="64910" y="0"/>
                  </a:lnTo>
                  <a:lnTo>
                    <a:pt x="74721" y="8201"/>
                  </a:lnTo>
                  <a:lnTo>
                    <a:pt x="75543" y="11759"/>
                  </a:lnTo>
                  <a:lnTo>
                    <a:pt x="76070" y="17609"/>
                  </a:lnTo>
                  <a:lnTo>
                    <a:pt x="59309" y="38745"/>
                  </a:lnTo>
                  <a:lnTo>
                    <a:pt x="58589" y="41705"/>
                  </a:lnTo>
                  <a:lnTo>
                    <a:pt x="52520" y="50928"/>
                  </a:lnTo>
                  <a:lnTo>
                    <a:pt x="46978" y="54384"/>
                  </a:lnTo>
                  <a:lnTo>
                    <a:pt x="44018" y="55306"/>
                  </a:lnTo>
                  <a:lnTo>
                    <a:pt x="42046" y="56979"/>
                  </a:lnTo>
                  <a:lnTo>
                    <a:pt x="33563" y="70246"/>
                  </a:lnTo>
                  <a:lnTo>
                    <a:pt x="27970" y="73554"/>
                  </a:lnTo>
                  <a:lnTo>
                    <a:pt x="21956" y="76083"/>
                  </a:lnTo>
                  <a:lnTo>
                    <a:pt x="440" y="94819"/>
                  </a:lnTo>
                  <a:lnTo>
                    <a:pt x="1" y="109796"/>
                  </a:lnTo>
                  <a:lnTo>
                    <a:pt x="1059" y="111297"/>
                  </a:lnTo>
                  <a:lnTo>
                    <a:pt x="2823" y="112299"/>
                  </a:lnTo>
                  <a:lnTo>
                    <a:pt x="9701" y="114036"/>
                  </a:lnTo>
                  <a:lnTo>
                    <a:pt x="41403" y="114300"/>
                  </a:lnTo>
                  <a:lnTo>
                    <a:pt x="47682" y="111478"/>
                  </a:lnTo>
                  <a:lnTo>
                    <a:pt x="54000" y="107755"/>
                  </a:lnTo>
                  <a:lnTo>
                    <a:pt x="66680" y="105363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4" name="SMARTInkShape-1792"/>
            <p:cNvSpPr/>
            <p:nvPr>
              <p:custDataLst>
                <p:tags r:id="rId45"/>
              </p:custDataLst>
            </p:nvPr>
          </p:nvSpPr>
          <p:spPr>
            <a:xfrm>
              <a:off x="1828811" y="5095885"/>
              <a:ext cx="66665" cy="257166"/>
            </a:xfrm>
            <a:custGeom>
              <a:avLst/>
              <a:gdLst/>
              <a:ahLst/>
              <a:cxnLst/>
              <a:rect l="0" t="0" r="0" b="0"/>
              <a:pathLst>
                <a:path w="66665" h="257166">
                  <a:moveTo>
                    <a:pt x="66664" y="9515"/>
                  </a:moveTo>
                  <a:lnTo>
                    <a:pt x="66664" y="9515"/>
                  </a:lnTo>
                  <a:lnTo>
                    <a:pt x="66664" y="1314"/>
                  </a:lnTo>
                  <a:lnTo>
                    <a:pt x="65606" y="873"/>
                  </a:lnTo>
                  <a:lnTo>
                    <a:pt x="57255" y="0"/>
                  </a:lnTo>
                  <a:lnTo>
                    <a:pt x="48948" y="8192"/>
                  </a:lnTo>
                  <a:lnTo>
                    <a:pt x="48010" y="14180"/>
                  </a:lnTo>
                  <a:lnTo>
                    <a:pt x="46634" y="26742"/>
                  </a:lnTo>
                  <a:lnTo>
                    <a:pt x="40033" y="41548"/>
                  </a:lnTo>
                  <a:lnTo>
                    <a:pt x="32433" y="54167"/>
                  </a:lnTo>
                  <a:lnTo>
                    <a:pt x="23658" y="101722"/>
                  </a:lnTo>
                  <a:lnTo>
                    <a:pt x="11244" y="147902"/>
                  </a:lnTo>
                  <a:lnTo>
                    <a:pt x="973" y="193588"/>
                  </a:lnTo>
                  <a:lnTo>
                    <a:pt x="0" y="241124"/>
                  </a:lnTo>
                  <a:lnTo>
                    <a:pt x="2816" y="247567"/>
                  </a:lnTo>
                  <a:lnTo>
                    <a:pt x="9514" y="257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5" name="SMARTInkShape-1793"/>
            <p:cNvSpPr/>
            <p:nvPr>
              <p:custDataLst>
                <p:tags r:id="rId46"/>
              </p:custDataLst>
            </p:nvPr>
          </p:nvSpPr>
          <p:spPr>
            <a:xfrm>
              <a:off x="1647840" y="5029211"/>
              <a:ext cx="161911" cy="304785"/>
            </a:xfrm>
            <a:custGeom>
              <a:avLst/>
              <a:gdLst/>
              <a:ahLst/>
              <a:cxnLst/>
              <a:rect l="0" t="0" r="0" b="0"/>
              <a:pathLst>
                <a:path w="161911" h="304785">
                  <a:moveTo>
                    <a:pt x="66660" y="114289"/>
                  </a:moveTo>
                  <a:lnTo>
                    <a:pt x="66660" y="114289"/>
                  </a:lnTo>
                  <a:lnTo>
                    <a:pt x="66660" y="69830"/>
                  </a:lnTo>
                  <a:lnTo>
                    <a:pt x="66660" y="63485"/>
                  </a:lnTo>
                  <a:lnTo>
                    <a:pt x="69482" y="57137"/>
                  </a:lnTo>
                  <a:lnTo>
                    <a:pt x="73206" y="50788"/>
                  </a:lnTo>
                  <a:lnTo>
                    <a:pt x="75596" y="38089"/>
                  </a:lnTo>
                  <a:lnTo>
                    <a:pt x="75793" y="34914"/>
                  </a:lnTo>
                  <a:lnTo>
                    <a:pt x="78833" y="28564"/>
                  </a:lnTo>
                  <a:lnTo>
                    <a:pt x="82653" y="22214"/>
                  </a:lnTo>
                  <a:lnTo>
                    <a:pt x="85308" y="11395"/>
                  </a:lnTo>
                  <a:lnTo>
                    <a:pt x="85710" y="0"/>
                  </a:lnTo>
                  <a:lnTo>
                    <a:pt x="85710" y="22379"/>
                  </a:lnTo>
                  <a:lnTo>
                    <a:pt x="82888" y="28637"/>
                  </a:lnTo>
                  <a:lnTo>
                    <a:pt x="80653" y="31787"/>
                  </a:lnTo>
                  <a:lnTo>
                    <a:pt x="68820" y="76439"/>
                  </a:lnTo>
                  <a:lnTo>
                    <a:pt x="59340" y="114517"/>
                  </a:lnTo>
                  <a:lnTo>
                    <a:pt x="50241" y="145104"/>
                  </a:lnTo>
                  <a:lnTo>
                    <a:pt x="49364" y="153882"/>
                  </a:lnTo>
                  <a:lnTo>
                    <a:pt x="42745" y="169281"/>
                  </a:lnTo>
                  <a:lnTo>
                    <a:pt x="34864" y="184238"/>
                  </a:lnTo>
                  <a:lnTo>
                    <a:pt x="21509" y="230797"/>
                  </a:lnTo>
                  <a:lnTo>
                    <a:pt x="9372" y="254151"/>
                  </a:lnTo>
                  <a:lnTo>
                    <a:pt x="4157" y="262175"/>
                  </a:lnTo>
                  <a:lnTo>
                    <a:pt x="1221" y="272642"/>
                  </a:lnTo>
                  <a:lnTo>
                    <a:pt x="0" y="302903"/>
                  </a:lnTo>
                  <a:lnTo>
                    <a:pt x="1053" y="303532"/>
                  </a:lnTo>
                  <a:lnTo>
                    <a:pt x="18950" y="304756"/>
                  </a:lnTo>
                  <a:lnTo>
                    <a:pt x="32142" y="304784"/>
                  </a:lnTo>
                  <a:lnTo>
                    <a:pt x="38265" y="301965"/>
                  </a:lnTo>
                  <a:lnTo>
                    <a:pt x="41380" y="299731"/>
                  </a:lnTo>
                  <a:lnTo>
                    <a:pt x="68522" y="290599"/>
                  </a:lnTo>
                  <a:lnTo>
                    <a:pt x="82275" y="280153"/>
                  </a:lnTo>
                  <a:lnTo>
                    <a:pt x="112284" y="266083"/>
                  </a:lnTo>
                  <a:lnTo>
                    <a:pt x="119746" y="261128"/>
                  </a:lnTo>
                  <a:lnTo>
                    <a:pt x="129896" y="258338"/>
                  </a:lnTo>
                  <a:lnTo>
                    <a:pt x="149187" y="256209"/>
                  </a:lnTo>
                  <a:lnTo>
                    <a:pt x="161910" y="247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91" name="SMARTInkShape-Group302"/>
          <p:cNvGrpSpPr/>
          <p:nvPr/>
        </p:nvGrpSpPr>
        <p:grpSpPr>
          <a:xfrm>
            <a:off x="3829085" y="5077140"/>
            <a:ext cx="522794" cy="313453"/>
            <a:chOff x="3829085" y="5077140"/>
            <a:chExt cx="522794" cy="313453"/>
          </a:xfrm>
        </p:grpSpPr>
        <p:sp>
          <p:nvSpPr>
            <p:cNvPr id="7287" name="SMARTInkShape-1794"/>
            <p:cNvSpPr/>
            <p:nvPr>
              <p:custDataLst>
                <p:tags r:id="rId22"/>
              </p:custDataLst>
            </p:nvPr>
          </p:nvSpPr>
          <p:spPr>
            <a:xfrm>
              <a:off x="4295778" y="5115056"/>
              <a:ext cx="56101" cy="275537"/>
            </a:xfrm>
            <a:custGeom>
              <a:avLst/>
              <a:gdLst/>
              <a:ahLst/>
              <a:cxnLst/>
              <a:rect l="0" t="0" r="0" b="0"/>
              <a:pathLst>
                <a:path w="56101" h="275537">
                  <a:moveTo>
                    <a:pt x="47622" y="57019"/>
                  </a:moveTo>
                  <a:lnTo>
                    <a:pt x="47622" y="57019"/>
                  </a:lnTo>
                  <a:lnTo>
                    <a:pt x="47622" y="25221"/>
                  </a:lnTo>
                  <a:lnTo>
                    <a:pt x="50444" y="18897"/>
                  </a:lnTo>
                  <a:lnTo>
                    <a:pt x="52678" y="15730"/>
                  </a:lnTo>
                  <a:lnTo>
                    <a:pt x="53110" y="13617"/>
                  </a:lnTo>
                  <a:lnTo>
                    <a:pt x="52338" y="12210"/>
                  </a:lnTo>
                  <a:lnTo>
                    <a:pt x="50766" y="11271"/>
                  </a:lnTo>
                  <a:lnTo>
                    <a:pt x="50777" y="9587"/>
                  </a:lnTo>
                  <a:lnTo>
                    <a:pt x="56100" y="1358"/>
                  </a:lnTo>
                  <a:lnTo>
                    <a:pt x="55391" y="861"/>
                  </a:lnTo>
                  <a:lnTo>
                    <a:pt x="48854" y="0"/>
                  </a:lnTo>
                  <a:lnTo>
                    <a:pt x="48444" y="1015"/>
                  </a:lnTo>
                  <a:lnTo>
                    <a:pt x="47730" y="8081"/>
                  </a:lnTo>
                  <a:lnTo>
                    <a:pt x="39431" y="30737"/>
                  </a:lnTo>
                  <a:lnTo>
                    <a:pt x="37302" y="45203"/>
                  </a:lnTo>
                  <a:lnTo>
                    <a:pt x="22932" y="86146"/>
                  </a:lnTo>
                  <a:lnTo>
                    <a:pt x="12842" y="133185"/>
                  </a:lnTo>
                  <a:lnTo>
                    <a:pt x="3268" y="180759"/>
                  </a:lnTo>
                  <a:lnTo>
                    <a:pt x="188" y="225456"/>
                  </a:lnTo>
                  <a:lnTo>
                    <a:pt x="0" y="260166"/>
                  </a:lnTo>
                  <a:lnTo>
                    <a:pt x="2820" y="266546"/>
                  </a:lnTo>
                  <a:lnTo>
                    <a:pt x="8198" y="274208"/>
                  </a:lnTo>
                  <a:lnTo>
                    <a:pt x="11757" y="275256"/>
                  </a:lnTo>
                  <a:lnTo>
                    <a:pt x="14187" y="275536"/>
                  </a:lnTo>
                  <a:lnTo>
                    <a:pt x="38097" y="26656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8" name="SMARTInkShape-1795"/>
            <p:cNvSpPr/>
            <p:nvPr>
              <p:custDataLst>
                <p:tags r:id="rId23"/>
              </p:custDataLst>
            </p:nvPr>
          </p:nvSpPr>
          <p:spPr>
            <a:xfrm>
              <a:off x="3886239" y="5296017"/>
              <a:ext cx="161887" cy="28032"/>
            </a:xfrm>
            <a:custGeom>
              <a:avLst/>
              <a:gdLst/>
              <a:ahLst/>
              <a:cxnLst/>
              <a:rect l="0" t="0" r="0" b="0"/>
              <a:pathLst>
                <a:path w="161887" h="28032">
                  <a:moveTo>
                    <a:pt x="66636" y="9408"/>
                  </a:moveTo>
                  <a:lnTo>
                    <a:pt x="66636" y="9408"/>
                  </a:lnTo>
                  <a:lnTo>
                    <a:pt x="61580" y="9408"/>
                  </a:lnTo>
                  <a:lnTo>
                    <a:pt x="32483" y="19109"/>
                  </a:lnTo>
                  <a:lnTo>
                    <a:pt x="19163" y="26298"/>
                  </a:lnTo>
                  <a:lnTo>
                    <a:pt x="11398" y="28031"/>
                  </a:lnTo>
                  <a:lnTo>
                    <a:pt x="48" y="19009"/>
                  </a:lnTo>
                  <a:lnTo>
                    <a:pt x="0" y="18966"/>
                  </a:lnTo>
                  <a:lnTo>
                    <a:pt x="5029" y="13886"/>
                  </a:lnTo>
                  <a:lnTo>
                    <a:pt x="10327" y="11399"/>
                  </a:lnTo>
                  <a:lnTo>
                    <a:pt x="52025" y="2884"/>
                  </a:lnTo>
                  <a:lnTo>
                    <a:pt x="93409" y="0"/>
                  </a:lnTo>
                  <a:lnTo>
                    <a:pt x="141021" y="9018"/>
                  </a:lnTo>
                  <a:lnTo>
                    <a:pt x="150143" y="12057"/>
                  </a:lnTo>
                  <a:lnTo>
                    <a:pt x="161886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89" name="SMARTInkShape-1796"/>
            <p:cNvSpPr/>
            <p:nvPr>
              <p:custDataLst>
                <p:tags r:id="rId24"/>
              </p:custDataLst>
            </p:nvPr>
          </p:nvSpPr>
          <p:spPr>
            <a:xfrm>
              <a:off x="4143385" y="5077140"/>
              <a:ext cx="161916" cy="285305"/>
            </a:xfrm>
            <a:custGeom>
              <a:avLst/>
              <a:gdLst/>
              <a:ahLst/>
              <a:cxnLst/>
              <a:rect l="0" t="0" r="0" b="0"/>
              <a:pathLst>
                <a:path w="161916" h="285305">
                  <a:moveTo>
                    <a:pt x="66665" y="37785"/>
                  </a:moveTo>
                  <a:lnTo>
                    <a:pt x="66665" y="37785"/>
                  </a:lnTo>
                  <a:lnTo>
                    <a:pt x="66665" y="32729"/>
                  </a:lnTo>
                  <a:lnTo>
                    <a:pt x="63843" y="27424"/>
                  </a:lnTo>
                  <a:lnTo>
                    <a:pt x="60119" y="21538"/>
                  </a:lnTo>
                  <a:lnTo>
                    <a:pt x="57533" y="11042"/>
                  </a:lnTo>
                  <a:lnTo>
                    <a:pt x="52200" y="4697"/>
                  </a:lnTo>
                  <a:lnTo>
                    <a:pt x="50671" y="4085"/>
                  </a:lnTo>
                  <a:lnTo>
                    <a:pt x="49652" y="4735"/>
                  </a:lnTo>
                  <a:lnTo>
                    <a:pt x="48973" y="6226"/>
                  </a:lnTo>
                  <a:lnTo>
                    <a:pt x="48521" y="6163"/>
                  </a:lnTo>
                  <a:lnTo>
                    <a:pt x="47734" y="747"/>
                  </a:lnTo>
                  <a:lnTo>
                    <a:pt x="44845" y="157"/>
                  </a:lnTo>
                  <a:lnTo>
                    <a:pt x="42594" y="0"/>
                  </a:lnTo>
                  <a:lnTo>
                    <a:pt x="41092" y="954"/>
                  </a:lnTo>
                  <a:lnTo>
                    <a:pt x="40092" y="2647"/>
                  </a:lnTo>
                  <a:lnTo>
                    <a:pt x="38683" y="10087"/>
                  </a:lnTo>
                  <a:lnTo>
                    <a:pt x="38207" y="17027"/>
                  </a:lnTo>
                  <a:lnTo>
                    <a:pt x="29899" y="40044"/>
                  </a:lnTo>
                  <a:lnTo>
                    <a:pt x="25919" y="67075"/>
                  </a:lnTo>
                  <a:lnTo>
                    <a:pt x="22098" y="80437"/>
                  </a:lnTo>
                  <a:lnTo>
                    <a:pt x="18250" y="126888"/>
                  </a:lnTo>
                  <a:lnTo>
                    <a:pt x="10421" y="173353"/>
                  </a:lnTo>
                  <a:lnTo>
                    <a:pt x="8725" y="193076"/>
                  </a:lnTo>
                  <a:lnTo>
                    <a:pt x="594" y="234971"/>
                  </a:lnTo>
                  <a:lnTo>
                    <a:pt x="0" y="269511"/>
                  </a:lnTo>
                  <a:lnTo>
                    <a:pt x="1055" y="271644"/>
                  </a:lnTo>
                  <a:lnTo>
                    <a:pt x="2817" y="273066"/>
                  </a:lnTo>
                  <a:lnTo>
                    <a:pt x="5050" y="274014"/>
                  </a:lnTo>
                  <a:lnTo>
                    <a:pt x="6538" y="275704"/>
                  </a:lnTo>
                  <a:lnTo>
                    <a:pt x="8192" y="280405"/>
                  </a:lnTo>
                  <a:lnTo>
                    <a:pt x="9691" y="282082"/>
                  </a:lnTo>
                  <a:lnTo>
                    <a:pt x="14180" y="283945"/>
                  </a:lnTo>
                  <a:lnTo>
                    <a:pt x="36927" y="285304"/>
                  </a:lnTo>
                  <a:lnTo>
                    <a:pt x="40490" y="284289"/>
                  </a:lnTo>
                  <a:lnTo>
                    <a:pt x="42865" y="282555"/>
                  </a:lnTo>
                  <a:lnTo>
                    <a:pt x="44448" y="280340"/>
                  </a:lnTo>
                  <a:lnTo>
                    <a:pt x="51852" y="277878"/>
                  </a:lnTo>
                  <a:lnTo>
                    <a:pt x="72319" y="275110"/>
                  </a:lnTo>
                  <a:lnTo>
                    <a:pt x="83392" y="269441"/>
                  </a:lnTo>
                  <a:lnTo>
                    <a:pt x="98550" y="266232"/>
                  </a:lnTo>
                  <a:lnTo>
                    <a:pt x="113690" y="259025"/>
                  </a:lnTo>
                  <a:lnTo>
                    <a:pt x="117065" y="258303"/>
                  </a:lnTo>
                  <a:lnTo>
                    <a:pt x="126871" y="252232"/>
                  </a:lnTo>
                  <a:lnTo>
                    <a:pt x="150095" y="231610"/>
                  </a:lnTo>
                  <a:lnTo>
                    <a:pt x="161915" y="2282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90" name="SMARTInkShape-1797"/>
            <p:cNvSpPr/>
            <p:nvPr>
              <p:custDataLst>
                <p:tags r:id="rId25"/>
              </p:custDataLst>
            </p:nvPr>
          </p:nvSpPr>
          <p:spPr>
            <a:xfrm>
              <a:off x="3829085" y="5210292"/>
              <a:ext cx="171416" cy="37984"/>
            </a:xfrm>
            <a:custGeom>
              <a:avLst/>
              <a:gdLst/>
              <a:ahLst/>
              <a:cxnLst/>
              <a:rect l="0" t="0" r="0" b="0"/>
              <a:pathLst>
                <a:path w="171416" h="37984">
                  <a:moveTo>
                    <a:pt x="47590" y="37983"/>
                  </a:moveTo>
                  <a:lnTo>
                    <a:pt x="47590" y="37983"/>
                  </a:lnTo>
                  <a:lnTo>
                    <a:pt x="39389" y="37983"/>
                  </a:lnTo>
                  <a:lnTo>
                    <a:pt x="29981" y="29782"/>
                  </a:lnTo>
                  <a:lnTo>
                    <a:pt x="15733" y="27662"/>
                  </a:lnTo>
                  <a:lnTo>
                    <a:pt x="13651" y="25810"/>
                  </a:lnTo>
                  <a:lnTo>
                    <a:pt x="10312" y="20291"/>
                  </a:lnTo>
                  <a:lnTo>
                    <a:pt x="9562" y="10851"/>
                  </a:lnTo>
                  <a:lnTo>
                    <a:pt x="8480" y="10370"/>
                  </a:lnTo>
                  <a:lnTo>
                    <a:pt x="1295" y="9534"/>
                  </a:lnTo>
                  <a:lnTo>
                    <a:pt x="556" y="6642"/>
                  </a:lnTo>
                  <a:lnTo>
                    <a:pt x="0" y="278"/>
                  </a:lnTo>
                  <a:lnTo>
                    <a:pt x="5032" y="0"/>
                  </a:lnTo>
                  <a:lnTo>
                    <a:pt x="6518" y="1019"/>
                  </a:lnTo>
                  <a:lnTo>
                    <a:pt x="7509" y="2757"/>
                  </a:lnTo>
                  <a:lnTo>
                    <a:pt x="8169" y="4974"/>
                  </a:lnTo>
                  <a:lnTo>
                    <a:pt x="9668" y="6452"/>
                  </a:lnTo>
                  <a:lnTo>
                    <a:pt x="14155" y="8095"/>
                  </a:lnTo>
                  <a:lnTo>
                    <a:pt x="60494" y="9401"/>
                  </a:lnTo>
                  <a:lnTo>
                    <a:pt x="102006" y="9408"/>
                  </a:lnTo>
                  <a:lnTo>
                    <a:pt x="144843" y="9408"/>
                  </a:lnTo>
                  <a:lnTo>
                    <a:pt x="171415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292" name="SMARTInkShape-1798"/>
          <p:cNvSpPr/>
          <p:nvPr>
            <p:custDataLst>
              <p:tags r:id="rId5"/>
            </p:custDataLst>
          </p:nvPr>
        </p:nvSpPr>
        <p:spPr>
          <a:xfrm>
            <a:off x="5686425" y="4038600"/>
            <a:ext cx="419101" cy="47626"/>
          </a:xfrm>
          <a:custGeom>
            <a:avLst/>
            <a:gdLst/>
            <a:ahLst/>
            <a:cxnLst/>
            <a:rect l="0" t="0" r="0" b="0"/>
            <a:pathLst>
              <a:path w="419101" h="47626">
                <a:moveTo>
                  <a:pt x="57150" y="0"/>
                </a:moveTo>
                <a:lnTo>
                  <a:pt x="57150" y="0"/>
                </a:lnTo>
                <a:lnTo>
                  <a:pt x="42961" y="0"/>
                </a:lnTo>
                <a:lnTo>
                  <a:pt x="37438" y="2822"/>
                </a:lnTo>
                <a:lnTo>
                  <a:pt x="30326" y="8201"/>
                </a:lnTo>
                <a:lnTo>
                  <a:pt x="21316" y="9263"/>
                </a:lnTo>
                <a:lnTo>
                  <a:pt x="4990" y="9515"/>
                </a:lnTo>
                <a:lnTo>
                  <a:pt x="3327" y="8460"/>
                </a:lnTo>
                <a:lnTo>
                  <a:pt x="2218" y="6698"/>
                </a:lnTo>
                <a:lnTo>
                  <a:pt x="3" y="10"/>
                </a:lnTo>
                <a:lnTo>
                  <a:pt x="0" y="5060"/>
                </a:lnTo>
                <a:lnTo>
                  <a:pt x="1059" y="6548"/>
                </a:lnTo>
                <a:lnTo>
                  <a:pt x="2822" y="7540"/>
                </a:lnTo>
                <a:lnTo>
                  <a:pt x="13257" y="9133"/>
                </a:lnTo>
                <a:lnTo>
                  <a:pt x="42562" y="10560"/>
                </a:lnTo>
                <a:lnTo>
                  <a:pt x="79488" y="18165"/>
                </a:lnTo>
                <a:lnTo>
                  <a:pt x="126654" y="18998"/>
                </a:lnTo>
                <a:lnTo>
                  <a:pt x="153238" y="16213"/>
                </a:lnTo>
                <a:lnTo>
                  <a:pt x="193589" y="10406"/>
                </a:lnTo>
                <a:lnTo>
                  <a:pt x="238531" y="9641"/>
                </a:lnTo>
                <a:lnTo>
                  <a:pt x="282982" y="4823"/>
                </a:lnTo>
                <a:lnTo>
                  <a:pt x="323681" y="8906"/>
                </a:lnTo>
                <a:lnTo>
                  <a:pt x="345084" y="10400"/>
                </a:lnTo>
                <a:lnTo>
                  <a:pt x="363773" y="17075"/>
                </a:lnTo>
                <a:lnTo>
                  <a:pt x="393498" y="33972"/>
                </a:lnTo>
                <a:lnTo>
                  <a:pt x="405400" y="37935"/>
                </a:lnTo>
                <a:lnTo>
                  <a:pt x="419100" y="476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296" name="SMARTInkShape-Group304"/>
          <p:cNvGrpSpPr/>
          <p:nvPr/>
        </p:nvGrpSpPr>
        <p:grpSpPr>
          <a:xfrm>
            <a:off x="5795532" y="4152900"/>
            <a:ext cx="405244" cy="276212"/>
            <a:chOff x="5795532" y="4152900"/>
            <a:chExt cx="405244" cy="276212"/>
          </a:xfrm>
        </p:grpSpPr>
        <p:sp>
          <p:nvSpPr>
            <p:cNvPr id="7293" name="SMARTInkShape-1799"/>
            <p:cNvSpPr/>
            <p:nvPr>
              <p:custDataLst>
                <p:tags r:id="rId19"/>
              </p:custDataLst>
            </p:nvPr>
          </p:nvSpPr>
          <p:spPr>
            <a:xfrm>
              <a:off x="5838862" y="4152900"/>
              <a:ext cx="180403" cy="190501"/>
            </a:xfrm>
            <a:custGeom>
              <a:avLst/>
              <a:gdLst/>
              <a:ahLst/>
              <a:cxnLst/>
              <a:rect l="0" t="0" r="0" b="0"/>
              <a:pathLst>
                <a:path w="180403" h="190501">
                  <a:moveTo>
                    <a:pt x="47588" y="57150"/>
                  </a:moveTo>
                  <a:lnTo>
                    <a:pt x="47588" y="57150"/>
                  </a:lnTo>
                  <a:lnTo>
                    <a:pt x="47588" y="43893"/>
                  </a:lnTo>
                  <a:lnTo>
                    <a:pt x="44766" y="37852"/>
                  </a:lnTo>
                  <a:lnTo>
                    <a:pt x="42532" y="34760"/>
                  </a:lnTo>
                  <a:lnTo>
                    <a:pt x="37227" y="31324"/>
                  </a:lnTo>
                  <a:lnTo>
                    <a:pt x="30255" y="29118"/>
                  </a:lnTo>
                  <a:lnTo>
                    <a:pt x="20487" y="20422"/>
                  </a:lnTo>
                  <a:lnTo>
                    <a:pt x="14394" y="19457"/>
                  </a:lnTo>
                  <a:lnTo>
                    <a:pt x="12759" y="18262"/>
                  </a:lnTo>
                  <a:lnTo>
                    <a:pt x="11668" y="16409"/>
                  </a:lnTo>
                  <a:lnTo>
                    <a:pt x="10942" y="14114"/>
                  </a:lnTo>
                  <a:lnTo>
                    <a:pt x="9399" y="12584"/>
                  </a:lnTo>
                  <a:lnTo>
                    <a:pt x="90" y="9560"/>
                  </a:lnTo>
                  <a:lnTo>
                    <a:pt x="0" y="4479"/>
                  </a:lnTo>
                  <a:lnTo>
                    <a:pt x="1046" y="2986"/>
                  </a:lnTo>
                  <a:lnTo>
                    <a:pt x="2802" y="1991"/>
                  </a:lnTo>
                  <a:lnTo>
                    <a:pt x="13224" y="393"/>
                  </a:lnTo>
                  <a:lnTo>
                    <a:pt x="57956" y="5"/>
                  </a:lnTo>
                  <a:lnTo>
                    <a:pt x="101613" y="0"/>
                  </a:lnTo>
                  <a:lnTo>
                    <a:pt x="111463" y="2822"/>
                  </a:lnTo>
                  <a:lnTo>
                    <a:pt x="120427" y="6546"/>
                  </a:lnTo>
                  <a:lnTo>
                    <a:pt x="153684" y="10321"/>
                  </a:lnTo>
                  <a:lnTo>
                    <a:pt x="156419" y="12173"/>
                  </a:lnTo>
                  <a:lnTo>
                    <a:pt x="158242" y="14465"/>
                  </a:lnTo>
                  <a:lnTo>
                    <a:pt x="163089" y="17013"/>
                  </a:lnTo>
                  <a:lnTo>
                    <a:pt x="174825" y="18648"/>
                  </a:lnTo>
                  <a:lnTo>
                    <a:pt x="176863" y="19840"/>
                  </a:lnTo>
                  <a:lnTo>
                    <a:pt x="178221" y="21694"/>
                  </a:lnTo>
                  <a:lnTo>
                    <a:pt x="180402" y="27215"/>
                  </a:lnTo>
                  <a:lnTo>
                    <a:pt x="175723" y="33229"/>
                  </a:lnTo>
                  <a:lnTo>
                    <a:pt x="170506" y="35935"/>
                  </a:lnTo>
                  <a:lnTo>
                    <a:pt x="167633" y="36656"/>
                  </a:lnTo>
                  <a:lnTo>
                    <a:pt x="158534" y="42729"/>
                  </a:lnTo>
                  <a:lnTo>
                    <a:pt x="112027" y="79039"/>
                  </a:lnTo>
                  <a:lnTo>
                    <a:pt x="88422" y="97104"/>
                  </a:lnTo>
                  <a:lnTo>
                    <a:pt x="40868" y="131313"/>
                  </a:lnTo>
                  <a:lnTo>
                    <a:pt x="1859" y="169558"/>
                  </a:lnTo>
                  <a:lnTo>
                    <a:pt x="806" y="173431"/>
                  </a:lnTo>
                  <a:lnTo>
                    <a:pt x="525" y="175946"/>
                  </a:lnTo>
                  <a:lnTo>
                    <a:pt x="1396" y="177622"/>
                  </a:lnTo>
                  <a:lnTo>
                    <a:pt x="3035" y="178740"/>
                  </a:lnTo>
                  <a:lnTo>
                    <a:pt x="10398" y="180313"/>
                  </a:lnTo>
                  <a:lnTo>
                    <a:pt x="13269" y="180534"/>
                  </a:lnTo>
                  <a:lnTo>
                    <a:pt x="19282" y="183601"/>
                  </a:lnTo>
                  <a:lnTo>
                    <a:pt x="25482" y="187434"/>
                  </a:lnTo>
                  <a:lnTo>
                    <a:pt x="31766" y="189137"/>
                  </a:lnTo>
                  <a:lnTo>
                    <a:pt x="73343" y="190420"/>
                  </a:lnTo>
                  <a:lnTo>
                    <a:pt x="123788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94" name="SMARTInkShape-1800"/>
            <p:cNvSpPr/>
            <p:nvPr>
              <p:custDataLst>
                <p:tags r:id="rId20"/>
              </p:custDataLst>
            </p:nvPr>
          </p:nvSpPr>
          <p:spPr>
            <a:xfrm>
              <a:off x="6010716" y="4295775"/>
              <a:ext cx="190060" cy="133337"/>
            </a:xfrm>
            <a:custGeom>
              <a:avLst/>
              <a:gdLst/>
              <a:ahLst/>
              <a:cxnLst/>
              <a:rect l="0" t="0" r="0" b="0"/>
              <a:pathLst>
                <a:path w="190060" h="133337">
                  <a:moveTo>
                    <a:pt x="37659" y="38100"/>
                  </a:moveTo>
                  <a:lnTo>
                    <a:pt x="37659" y="38100"/>
                  </a:lnTo>
                  <a:lnTo>
                    <a:pt x="37659" y="9955"/>
                  </a:lnTo>
                  <a:lnTo>
                    <a:pt x="47184" y="1"/>
                  </a:lnTo>
                  <a:lnTo>
                    <a:pt x="64794" y="0"/>
                  </a:lnTo>
                  <a:lnTo>
                    <a:pt x="83833" y="17610"/>
                  </a:lnTo>
                  <a:lnTo>
                    <a:pt x="85157" y="27124"/>
                  </a:lnTo>
                  <a:lnTo>
                    <a:pt x="85273" y="41705"/>
                  </a:lnTo>
                  <a:lnTo>
                    <a:pt x="84219" y="43678"/>
                  </a:lnTo>
                  <a:lnTo>
                    <a:pt x="82457" y="44994"/>
                  </a:lnTo>
                  <a:lnTo>
                    <a:pt x="77677" y="47514"/>
                  </a:lnTo>
                  <a:lnTo>
                    <a:pt x="72026" y="52162"/>
                  </a:lnTo>
                  <a:lnTo>
                    <a:pt x="68809" y="57755"/>
                  </a:lnTo>
                  <a:lnTo>
                    <a:pt x="66319" y="63769"/>
                  </a:lnTo>
                  <a:lnTo>
                    <a:pt x="53127" y="79411"/>
                  </a:lnTo>
                  <a:lnTo>
                    <a:pt x="47003" y="82919"/>
                  </a:lnTo>
                  <a:lnTo>
                    <a:pt x="40753" y="85536"/>
                  </a:lnTo>
                  <a:lnTo>
                    <a:pt x="4585" y="118809"/>
                  </a:lnTo>
                  <a:lnTo>
                    <a:pt x="1793" y="124418"/>
                  </a:lnTo>
                  <a:lnTo>
                    <a:pt x="0" y="131586"/>
                  </a:lnTo>
                  <a:lnTo>
                    <a:pt x="911" y="132174"/>
                  </a:lnTo>
                  <a:lnTo>
                    <a:pt x="21961" y="133304"/>
                  </a:lnTo>
                  <a:lnTo>
                    <a:pt x="31361" y="133336"/>
                  </a:lnTo>
                  <a:lnTo>
                    <a:pt x="76009" y="124413"/>
                  </a:lnTo>
                  <a:lnTo>
                    <a:pt x="88571" y="123028"/>
                  </a:lnTo>
                  <a:lnTo>
                    <a:pt x="135912" y="108022"/>
                  </a:lnTo>
                  <a:lnTo>
                    <a:pt x="164561" y="105060"/>
                  </a:lnTo>
                  <a:lnTo>
                    <a:pt x="19005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95" name="SMARTInkShape-1801"/>
            <p:cNvSpPr/>
            <p:nvPr>
              <p:custDataLst>
                <p:tags r:id="rId21"/>
              </p:custDataLst>
            </p:nvPr>
          </p:nvSpPr>
          <p:spPr>
            <a:xfrm>
              <a:off x="5795532" y="4152911"/>
              <a:ext cx="81394" cy="227213"/>
            </a:xfrm>
            <a:custGeom>
              <a:avLst/>
              <a:gdLst/>
              <a:ahLst/>
              <a:cxnLst/>
              <a:rect l="0" t="0" r="0" b="0"/>
              <a:pathLst>
                <a:path w="81394" h="227213">
                  <a:moveTo>
                    <a:pt x="71868" y="28564"/>
                  </a:moveTo>
                  <a:lnTo>
                    <a:pt x="71868" y="28564"/>
                  </a:lnTo>
                  <a:lnTo>
                    <a:pt x="80069" y="20363"/>
                  </a:lnTo>
                  <a:lnTo>
                    <a:pt x="81277" y="10954"/>
                  </a:lnTo>
                  <a:lnTo>
                    <a:pt x="81393" y="0"/>
                  </a:lnTo>
                  <a:lnTo>
                    <a:pt x="81393" y="13248"/>
                  </a:lnTo>
                  <a:lnTo>
                    <a:pt x="78571" y="19287"/>
                  </a:lnTo>
                  <a:lnTo>
                    <a:pt x="76337" y="22379"/>
                  </a:lnTo>
                  <a:lnTo>
                    <a:pt x="64503" y="66918"/>
                  </a:lnTo>
                  <a:lnTo>
                    <a:pt x="60161" y="85790"/>
                  </a:lnTo>
                  <a:lnTo>
                    <a:pt x="39990" y="130169"/>
                  </a:lnTo>
                  <a:lnTo>
                    <a:pt x="18944" y="174614"/>
                  </a:lnTo>
                  <a:lnTo>
                    <a:pt x="14912" y="192606"/>
                  </a:lnTo>
                  <a:lnTo>
                    <a:pt x="7426" y="208703"/>
                  </a:lnTo>
                  <a:lnTo>
                    <a:pt x="6681" y="212156"/>
                  </a:lnTo>
                  <a:lnTo>
                    <a:pt x="5127" y="214459"/>
                  </a:lnTo>
                  <a:lnTo>
                    <a:pt x="3033" y="215994"/>
                  </a:lnTo>
                  <a:lnTo>
                    <a:pt x="578" y="217017"/>
                  </a:lnTo>
                  <a:lnTo>
                    <a:pt x="0" y="217700"/>
                  </a:lnTo>
                  <a:lnTo>
                    <a:pt x="672" y="218154"/>
                  </a:lnTo>
                  <a:lnTo>
                    <a:pt x="2179" y="218458"/>
                  </a:lnTo>
                  <a:lnTo>
                    <a:pt x="3184" y="219718"/>
                  </a:lnTo>
                  <a:lnTo>
                    <a:pt x="4300" y="223941"/>
                  </a:lnTo>
                  <a:lnTo>
                    <a:pt x="5656" y="225490"/>
                  </a:lnTo>
                  <a:lnTo>
                    <a:pt x="9985" y="227212"/>
                  </a:lnTo>
                  <a:lnTo>
                    <a:pt x="11563" y="226612"/>
                  </a:lnTo>
                  <a:lnTo>
                    <a:pt x="12614" y="225155"/>
                  </a:lnTo>
                  <a:lnTo>
                    <a:pt x="13315" y="223125"/>
                  </a:lnTo>
                  <a:lnTo>
                    <a:pt x="24243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05" name="SMARTInkShape-Group305"/>
          <p:cNvGrpSpPr/>
          <p:nvPr/>
        </p:nvGrpSpPr>
        <p:grpSpPr>
          <a:xfrm>
            <a:off x="7105661" y="4048205"/>
            <a:ext cx="761990" cy="456952"/>
            <a:chOff x="7105661" y="4048205"/>
            <a:chExt cx="761990" cy="456952"/>
          </a:xfrm>
        </p:grpSpPr>
        <p:sp>
          <p:nvSpPr>
            <p:cNvPr id="7297" name="SMARTInkShape-1802"/>
            <p:cNvSpPr/>
            <p:nvPr>
              <p:custDataLst>
                <p:tags r:id="rId11"/>
              </p:custDataLst>
            </p:nvPr>
          </p:nvSpPr>
          <p:spPr>
            <a:xfrm>
              <a:off x="7687236" y="4381500"/>
              <a:ext cx="180415" cy="28576"/>
            </a:xfrm>
            <a:custGeom>
              <a:avLst/>
              <a:gdLst/>
              <a:ahLst/>
              <a:cxnLst/>
              <a:rect l="0" t="0" r="0" b="0"/>
              <a:pathLst>
                <a:path w="180415" h="28576">
                  <a:moveTo>
                    <a:pt x="75639" y="0"/>
                  </a:moveTo>
                  <a:lnTo>
                    <a:pt x="75639" y="0"/>
                  </a:lnTo>
                  <a:lnTo>
                    <a:pt x="60431" y="1058"/>
                  </a:lnTo>
                  <a:lnTo>
                    <a:pt x="32224" y="8642"/>
                  </a:lnTo>
                  <a:lnTo>
                    <a:pt x="15450" y="9408"/>
                  </a:lnTo>
                  <a:lnTo>
                    <a:pt x="9025" y="12295"/>
                  </a:lnTo>
                  <a:lnTo>
                    <a:pt x="0" y="18655"/>
                  </a:lnTo>
                  <a:lnTo>
                    <a:pt x="45786" y="19050"/>
                  </a:lnTo>
                  <a:lnTo>
                    <a:pt x="69663" y="17992"/>
                  </a:lnTo>
                  <a:lnTo>
                    <a:pt x="89509" y="13562"/>
                  </a:lnTo>
                  <a:lnTo>
                    <a:pt x="134193" y="18636"/>
                  </a:lnTo>
                  <a:lnTo>
                    <a:pt x="164064" y="19026"/>
                  </a:lnTo>
                  <a:lnTo>
                    <a:pt x="170678" y="21862"/>
                  </a:lnTo>
                  <a:lnTo>
                    <a:pt x="180414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98" name="SMARTInkShape-1803"/>
            <p:cNvSpPr/>
            <p:nvPr>
              <p:custDataLst>
                <p:tags r:id="rId12"/>
              </p:custDataLst>
            </p:nvPr>
          </p:nvSpPr>
          <p:spPr>
            <a:xfrm>
              <a:off x="7697644" y="4286646"/>
              <a:ext cx="150957" cy="37705"/>
            </a:xfrm>
            <a:custGeom>
              <a:avLst/>
              <a:gdLst/>
              <a:ahLst/>
              <a:cxnLst/>
              <a:rect l="0" t="0" r="0" b="0"/>
              <a:pathLst>
                <a:path w="150957" h="37705">
                  <a:moveTo>
                    <a:pt x="46181" y="37704"/>
                  </a:moveTo>
                  <a:lnTo>
                    <a:pt x="46181" y="37704"/>
                  </a:lnTo>
                  <a:lnTo>
                    <a:pt x="31991" y="23515"/>
                  </a:lnTo>
                  <a:lnTo>
                    <a:pt x="26468" y="20814"/>
                  </a:lnTo>
                  <a:lnTo>
                    <a:pt x="23514" y="20094"/>
                  </a:lnTo>
                  <a:lnTo>
                    <a:pt x="21545" y="18556"/>
                  </a:lnTo>
                  <a:lnTo>
                    <a:pt x="18125" y="10580"/>
                  </a:lnTo>
                  <a:lnTo>
                    <a:pt x="15014" y="9774"/>
                  </a:lnTo>
                  <a:lnTo>
                    <a:pt x="9451" y="9257"/>
                  </a:lnTo>
                  <a:lnTo>
                    <a:pt x="0" y="939"/>
                  </a:lnTo>
                  <a:lnTo>
                    <a:pt x="578" y="494"/>
                  </a:lnTo>
                  <a:lnTo>
                    <a:pt x="4040" y="0"/>
                  </a:lnTo>
                  <a:lnTo>
                    <a:pt x="5387" y="926"/>
                  </a:lnTo>
                  <a:lnTo>
                    <a:pt x="6884" y="4778"/>
                  </a:lnTo>
                  <a:lnTo>
                    <a:pt x="8342" y="6228"/>
                  </a:lnTo>
                  <a:lnTo>
                    <a:pt x="12783" y="7840"/>
                  </a:lnTo>
                  <a:lnTo>
                    <a:pt x="57957" y="9114"/>
                  </a:lnTo>
                  <a:lnTo>
                    <a:pt x="69407" y="10181"/>
                  </a:lnTo>
                  <a:lnTo>
                    <a:pt x="100047" y="17771"/>
                  </a:lnTo>
                  <a:lnTo>
                    <a:pt x="124078" y="18537"/>
                  </a:lnTo>
                  <a:lnTo>
                    <a:pt x="131249" y="21424"/>
                  </a:lnTo>
                  <a:lnTo>
                    <a:pt x="137964" y="25177"/>
                  </a:lnTo>
                  <a:lnTo>
                    <a:pt x="150956" y="281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99" name="SMARTInkShape-1804"/>
            <p:cNvSpPr/>
            <p:nvPr>
              <p:custDataLst>
                <p:tags r:id="rId13"/>
              </p:custDataLst>
            </p:nvPr>
          </p:nvSpPr>
          <p:spPr>
            <a:xfrm>
              <a:off x="7410577" y="4419600"/>
              <a:ext cx="190374" cy="57151"/>
            </a:xfrm>
            <a:custGeom>
              <a:avLst/>
              <a:gdLst/>
              <a:ahLst/>
              <a:cxnLst/>
              <a:rect l="0" t="0" r="0" b="0"/>
              <a:pathLst>
                <a:path w="190374" h="57151">
                  <a:moveTo>
                    <a:pt x="37973" y="57150"/>
                  </a:moveTo>
                  <a:lnTo>
                    <a:pt x="37973" y="57150"/>
                  </a:lnTo>
                  <a:lnTo>
                    <a:pt x="37973" y="52093"/>
                  </a:lnTo>
                  <a:lnTo>
                    <a:pt x="35151" y="46789"/>
                  </a:lnTo>
                  <a:lnTo>
                    <a:pt x="32917" y="43893"/>
                  </a:lnTo>
                  <a:lnTo>
                    <a:pt x="27612" y="40675"/>
                  </a:lnTo>
                  <a:lnTo>
                    <a:pt x="24716" y="39817"/>
                  </a:lnTo>
                  <a:lnTo>
                    <a:pt x="22785" y="38186"/>
                  </a:lnTo>
                  <a:lnTo>
                    <a:pt x="20639" y="33552"/>
                  </a:lnTo>
                  <a:lnTo>
                    <a:pt x="19010" y="31894"/>
                  </a:lnTo>
                  <a:lnTo>
                    <a:pt x="14375" y="30050"/>
                  </a:lnTo>
                  <a:lnTo>
                    <a:pt x="12716" y="28499"/>
                  </a:lnTo>
                  <a:lnTo>
                    <a:pt x="10872" y="23956"/>
                  </a:lnTo>
                  <a:lnTo>
                    <a:pt x="9323" y="22321"/>
                  </a:lnTo>
                  <a:lnTo>
                    <a:pt x="0" y="19088"/>
                  </a:lnTo>
                  <a:lnTo>
                    <a:pt x="46219" y="19050"/>
                  </a:lnTo>
                  <a:lnTo>
                    <a:pt x="92389" y="19050"/>
                  </a:lnTo>
                  <a:lnTo>
                    <a:pt x="126578" y="16228"/>
                  </a:lnTo>
                  <a:lnTo>
                    <a:pt x="170740" y="7291"/>
                  </a:lnTo>
                  <a:lnTo>
                    <a:pt x="19037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0" name="SMARTInkShape-1805"/>
            <p:cNvSpPr/>
            <p:nvPr>
              <p:custDataLst>
                <p:tags r:id="rId14"/>
              </p:custDataLst>
            </p:nvPr>
          </p:nvSpPr>
          <p:spPr>
            <a:xfrm>
              <a:off x="7486650" y="4314836"/>
              <a:ext cx="66561" cy="171440"/>
            </a:xfrm>
            <a:custGeom>
              <a:avLst/>
              <a:gdLst/>
              <a:ahLst/>
              <a:cxnLst/>
              <a:rect l="0" t="0" r="0" b="0"/>
              <a:pathLst>
                <a:path w="66561" h="171440">
                  <a:moveTo>
                    <a:pt x="57150" y="19039"/>
                  </a:moveTo>
                  <a:lnTo>
                    <a:pt x="57150" y="19039"/>
                  </a:lnTo>
                  <a:lnTo>
                    <a:pt x="65351" y="10838"/>
                  </a:lnTo>
                  <a:lnTo>
                    <a:pt x="66560" y="1429"/>
                  </a:lnTo>
                  <a:lnTo>
                    <a:pt x="65539" y="949"/>
                  </a:lnTo>
                  <a:lnTo>
                    <a:pt x="52208" y="0"/>
                  </a:lnTo>
                  <a:lnTo>
                    <a:pt x="50681" y="1054"/>
                  </a:lnTo>
                  <a:lnTo>
                    <a:pt x="49662" y="2816"/>
                  </a:lnTo>
                  <a:lnTo>
                    <a:pt x="48983" y="5049"/>
                  </a:lnTo>
                  <a:lnTo>
                    <a:pt x="47472" y="6537"/>
                  </a:lnTo>
                  <a:lnTo>
                    <a:pt x="42971" y="8191"/>
                  </a:lnTo>
                  <a:lnTo>
                    <a:pt x="41347" y="9690"/>
                  </a:lnTo>
                  <a:lnTo>
                    <a:pt x="39543" y="14178"/>
                  </a:lnTo>
                  <a:lnTo>
                    <a:pt x="37326" y="32229"/>
                  </a:lnTo>
                  <a:lnTo>
                    <a:pt x="30618" y="47084"/>
                  </a:lnTo>
                  <a:lnTo>
                    <a:pt x="14422" y="93544"/>
                  </a:lnTo>
                  <a:lnTo>
                    <a:pt x="10492" y="110152"/>
                  </a:lnTo>
                  <a:lnTo>
                    <a:pt x="9527" y="157679"/>
                  </a:lnTo>
                  <a:lnTo>
                    <a:pt x="9526" y="160032"/>
                  </a:lnTo>
                  <a:lnTo>
                    <a:pt x="0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1" name="SMARTInkShape-1806"/>
            <p:cNvSpPr/>
            <p:nvPr>
              <p:custDataLst>
                <p:tags r:id="rId15"/>
              </p:custDataLst>
            </p:nvPr>
          </p:nvSpPr>
          <p:spPr>
            <a:xfrm>
              <a:off x="7326261" y="4295785"/>
              <a:ext cx="208011" cy="209372"/>
            </a:xfrm>
            <a:custGeom>
              <a:avLst/>
              <a:gdLst/>
              <a:ahLst/>
              <a:cxnLst/>
              <a:rect l="0" t="0" r="0" b="0"/>
              <a:pathLst>
                <a:path w="208011" h="209372">
                  <a:moveTo>
                    <a:pt x="198489" y="19040"/>
                  </a:moveTo>
                  <a:lnTo>
                    <a:pt x="198489" y="19040"/>
                  </a:lnTo>
                  <a:lnTo>
                    <a:pt x="207623" y="9908"/>
                  </a:lnTo>
                  <a:lnTo>
                    <a:pt x="208010" y="109"/>
                  </a:lnTo>
                  <a:lnTo>
                    <a:pt x="199813" y="0"/>
                  </a:lnTo>
                  <a:lnTo>
                    <a:pt x="157550" y="40934"/>
                  </a:lnTo>
                  <a:lnTo>
                    <a:pt x="112633" y="86904"/>
                  </a:lnTo>
                  <a:lnTo>
                    <a:pt x="89298" y="113898"/>
                  </a:lnTo>
                  <a:lnTo>
                    <a:pt x="69476" y="133224"/>
                  </a:lnTo>
                  <a:lnTo>
                    <a:pt x="59658" y="144930"/>
                  </a:lnTo>
                  <a:lnTo>
                    <a:pt x="16130" y="182649"/>
                  </a:lnTo>
                  <a:lnTo>
                    <a:pt x="11607" y="189828"/>
                  </a:lnTo>
                  <a:lnTo>
                    <a:pt x="8539" y="196545"/>
                  </a:lnTo>
                  <a:lnTo>
                    <a:pt x="0" y="207620"/>
                  </a:lnTo>
                  <a:lnTo>
                    <a:pt x="546" y="208260"/>
                  </a:lnTo>
                  <a:lnTo>
                    <a:pt x="6372" y="209161"/>
                  </a:lnTo>
                  <a:lnTo>
                    <a:pt x="11856" y="209371"/>
                  </a:lnTo>
                  <a:lnTo>
                    <a:pt x="36564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2" name="SMARTInkShape-1807"/>
            <p:cNvSpPr/>
            <p:nvPr>
              <p:custDataLst>
                <p:tags r:id="rId16"/>
              </p:custDataLst>
            </p:nvPr>
          </p:nvSpPr>
          <p:spPr>
            <a:xfrm>
              <a:off x="7219950" y="4048205"/>
              <a:ext cx="228601" cy="76121"/>
            </a:xfrm>
            <a:custGeom>
              <a:avLst/>
              <a:gdLst/>
              <a:ahLst/>
              <a:cxnLst/>
              <a:rect l="0" t="0" r="0" b="0"/>
              <a:pathLst>
                <a:path w="228601" h="76121">
                  <a:moveTo>
                    <a:pt x="19050" y="57070"/>
                  </a:moveTo>
                  <a:lnTo>
                    <a:pt x="19050" y="57070"/>
                  </a:lnTo>
                  <a:lnTo>
                    <a:pt x="10849" y="57070"/>
                  </a:lnTo>
                  <a:lnTo>
                    <a:pt x="10407" y="56012"/>
                  </a:lnTo>
                  <a:lnTo>
                    <a:pt x="9916" y="52013"/>
                  </a:lnTo>
                  <a:lnTo>
                    <a:pt x="8727" y="50524"/>
                  </a:lnTo>
                  <a:lnTo>
                    <a:pt x="1359" y="47938"/>
                  </a:lnTo>
                  <a:lnTo>
                    <a:pt x="604" y="44897"/>
                  </a:lnTo>
                  <a:lnTo>
                    <a:pt x="0" y="20414"/>
                  </a:lnTo>
                  <a:lnTo>
                    <a:pt x="5056" y="14341"/>
                  </a:lnTo>
                  <a:lnTo>
                    <a:pt x="10361" y="11621"/>
                  </a:lnTo>
                  <a:lnTo>
                    <a:pt x="54546" y="1282"/>
                  </a:lnTo>
                  <a:lnTo>
                    <a:pt x="98458" y="0"/>
                  </a:lnTo>
                  <a:lnTo>
                    <a:pt x="143073" y="985"/>
                  </a:lnTo>
                  <a:lnTo>
                    <a:pt x="187504" y="11679"/>
                  </a:lnTo>
                  <a:lnTo>
                    <a:pt x="202608" y="22586"/>
                  </a:lnTo>
                  <a:lnTo>
                    <a:pt x="222197" y="49435"/>
                  </a:lnTo>
                  <a:lnTo>
                    <a:pt x="225754" y="59321"/>
                  </a:lnTo>
                  <a:lnTo>
                    <a:pt x="228600" y="761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3" name="SMARTInkShape-1808"/>
            <p:cNvSpPr/>
            <p:nvPr>
              <p:custDataLst>
                <p:tags r:id="rId17"/>
              </p:custDataLst>
            </p:nvPr>
          </p:nvSpPr>
          <p:spPr>
            <a:xfrm>
              <a:off x="7105661" y="4381500"/>
              <a:ext cx="200015" cy="28576"/>
            </a:xfrm>
            <a:custGeom>
              <a:avLst/>
              <a:gdLst/>
              <a:ahLst/>
              <a:cxnLst/>
              <a:rect l="0" t="0" r="0" b="0"/>
              <a:pathLst>
                <a:path w="200015" h="28576">
                  <a:moveTo>
                    <a:pt x="57139" y="0"/>
                  </a:moveTo>
                  <a:lnTo>
                    <a:pt x="57139" y="0"/>
                  </a:lnTo>
                  <a:lnTo>
                    <a:pt x="39239" y="7539"/>
                  </a:lnTo>
                  <a:lnTo>
                    <a:pt x="35681" y="8201"/>
                  </a:lnTo>
                  <a:lnTo>
                    <a:pt x="28904" y="11759"/>
                  </a:lnTo>
                  <a:lnTo>
                    <a:pt x="9957" y="28146"/>
                  </a:lnTo>
                  <a:lnTo>
                    <a:pt x="393" y="28564"/>
                  </a:lnTo>
                  <a:lnTo>
                    <a:pt x="0" y="19442"/>
                  </a:lnTo>
                  <a:lnTo>
                    <a:pt x="46359" y="19050"/>
                  </a:lnTo>
                  <a:lnTo>
                    <a:pt x="89001" y="19050"/>
                  </a:lnTo>
                  <a:lnTo>
                    <a:pt x="133345" y="19050"/>
                  </a:lnTo>
                  <a:lnTo>
                    <a:pt x="165090" y="20108"/>
                  </a:lnTo>
                  <a:lnTo>
                    <a:pt x="200014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4" name="SMARTInkShape-1809"/>
            <p:cNvSpPr/>
            <p:nvPr>
              <p:custDataLst>
                <p:tags r:id="rId18"/>
              </p:custDataLst>
            </p:nvPr>
          </p:nvSpPr>
          <p:spPr>
            <a:xfrm>
              <a:off x="7220084" y="4144709"/>
              <a:ext cx="142742" cy="208051"/>
            </a:xfrm>
            <a:custGeom>
              <a:avLst/>
              <a:gdLst/>
              <a:ahLst/>
              <a:cxnLst/>
              <a:rect l="0" t="0" r="0" b="0"/>
              <a:pathLst>
                <a:path w="142742" h="208051">
                  <a:moveTo>
                    <a:pt x="142741" y="27241"/>
                  </a:moveTo>
                  <a:lnTo>
                    <a:pt x="142741" y="27241"/>
                  </a:lnTo>
                  <a:lnTo>
                    <a:pt x="115501" y="0"/>
                  </a:lnTo>
                  <a:lnTo>
                    <a:pt x="115055" y="614"/>
                  </a:lnTo>
                  <a:lnTo>
                    <a:pt x="114283" y="6984"/>
                  </a:lnTo>
                  <a:lnTo>
                    <a:pt x="98985" y="24367"/>
                  </a:lnTo>
                  <a:lnTo>
                    <a:pt x="94146" y="34739"/>
                  </a:lnTo>
                  <a:lnTo>
                    <a:pt x="60373" y="79036"/>
                  </a:lnTo>
                  <a:lnTo>
                    <a:pt x="35154" y="122549"/>
                  </a:lnTo>
                  <a:lnTo>
                    <a:pt x="17067" y="147902"/>
                  </a:lnTo>
                  <a:lnTo>
                    <a:pt x="1391" y="182651"/>
                  </a:lnTo>
                  <a:lnTo>
                    <a:pt x="0" y="201852"/>
                  </a:lnTo>
                  <a:lnTo>
                    <a:pt x="1014" y="203973"/>
                  </a:lnTo>
                  <a:lnTo>
                    <a:pt x="2747" y="205387"/>
                  </a:lnTo>
                  <a:lnTo>
                    <a:pt x="7497" y="206959"/>
                  </a:lnTo>
                  <a:lnTo>
                    <a:pt x="17204" y="208050"/>
                  </a:lnTo>
                  <a:lnTo>
                    <a:pt x="28441" y="198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11" name="SMARTInkShape-Group306"/>
          <p:cNvGrpSpPr/>
          <p:nvPr/>
        </p:nvGrpSpPr>
        <p:grpSpPr>
          <a:xfrm>
            <a:off x="7143750" y="4114814"/>
            <a:ext cx="1457326" cy="618716"/>
            <a:chOff x="7143750" y="4114814"/>
            <a:chExt cx="1457326" cy="618716"/>
          </a:xfrm>
        </p:grpSpPr>
        <p:sp>
          <p:nvSpPr>
            <p:cNvPr id="7306" name="SMARTInkShape-1810"/>
            <p:cNvSpPr/>
            <p:nvPr>
              <p:custDataLst>
                <p:tags r:id="rId6"/>
              </p:custDataLst>
            </p:nvPr>
          </p:nvSpPr>
          <p:spPr>
            <a:xfrm>
              <a:off x="7143750" y="4678766"/>
              <a:ext cx="1276351" cy="54764"/>
            </a:xfrm>
            <a:custGeom>
              <a:avLst/>
              <a:gdLst/>
              <a:ahLst/>
              <a:cxnLst/>
              <a:rect l="0" t="0" r="0" b="0"/>
              <a:pathLst>
                <a:path w="1276351" h="54764">
                  <a:moveTo>
                    <a:pt x="0" y="26584"/>
                  </a:moveTo>
                  <a:lnTo>
                    <a:pt x="0" y="26584"/>
                  </a:lnTo>
                  <a:lnTo>
                    <a:pt x="0" y="31641"/>
                  </a:lnTo>
                  <a:lnTo>
                    <a:pt x="1058" y="33130"/>
                  </a:lnTo>
                  <a:lnTo>
                    <a:pt x="2822" y="34123"/>
                  </a:lnTo>
                  <a:lnTo>
                    <a:pt x="5056" y="34785"/>
                  </a:lnTo>
                  <a:lnTo>
                    <a:pt x="6547" y="36285"/>
                  </a:lnTo>
                  <a:lnTo>
                    <a:pt x="8201" y="40773"/>
                  </a:lnTo>
                  <a:lnTo>
                    <a:pt x="9701" y="42394"/>
                  </a:lnTo>
                  <a:lnTo>
                    <a:pt x="14190" y="44194"/>
                  </a:lnTo>
                  <a:lnTo>
                    <a:pt x="58003" y="53156"/>
                  </a:lnTo>
                  <a:lnTo>
                    <a:pt x="82719" y="54763"/>
                  </a:lnTo>
                  <a:lnTo>
                    <a:pt x="124684" y="47568"/>
                  </a:lnTo>
                  <a:lnTo>
                    <a:pt x="167152" y="46016"/>
                  </a:lnTo>
                  <a:lnTo>
                    <a:pt x="203808" y="40691"/>
                  </a:lnTo>
                  <a:lnTo>
                    <a:pt x="241480" y="37467"/>
                  </a:lnTo>
                  <a:lnTo>
                    <a:pt x="284510" y="31455"/>
                  </a:lnTo>
                  <a:lnTo>
                    <a:pt x="330774" y="28027"/>
                  </a:lnTo>
                  <a:lnTo>
                    <a:pt x="377995" y="27011"/>
                  </a:lnTo>
                  <a:lnTo>
                    <a:pt x="425500" y="21654"/>
                  </a:lnTo>
                  <a:lnTo>
                    <a:pt x="473090" y="18421"/>
                  </a:lnTo>
                  <a:lnTo>
                    <a:pt x="507654" y="17664"/>
                  </a:lnTo>
                  <a:lnTo>
                    <a:pt x="543123" y="17328"/>
                  </a:lnTo>
                  <a:lnTo>
                    <a:pt x="576527" y="17178"/>
                  </a:lnTo>
                  <a:lnTo>
                    <a:pt x="611835" y="17112"/>
                  </a:lnTo>
                  <a:lnTo>
                    <a:pt x="647635" y="17083"/>
                  </a:lnTo>
                  <a:lnTo>
                    <a:pt x="681186" y="17070"/>
                  </a:lnTo>
                  <a:lnTo>
                    <a:pt x="713736" y="17064"/>
                  </a:lnTo>
                  <a:lnTo>
                    <a:pt x="745840" y="16002"/>
                  </a:lnTo>
                  <a:lnTo>
                    <a:pt x="777749" y="12003"/>
                  </a:lnTo>
                  <a:lnTo>
                    <a:pt x="812391" y="9520"/>
                  </a:lnTo>
                  <a:lnTo>
                    <a:pt x="847896" y="8417"/>
                  </a:lnTo>
                  <a:lnTo>
                    <a:pt x="881314" y="7926"/>
                  </a:lnTo>
                  <a:lnTo>
                    <a:pt x="913807" y="7709"/>
                  </a:lnTo>
                  <a:lnTo>
                    <a:pt x="959027" y="7586"/>
                  </a:lnTo>
                  <a:lnTo>
                    <a:pt x="1002059" y="4727"/>
                  </a:lnTo>
                  <a:lnTo>
                    <a:pt x="1048324" y="0"/>
                  </a:lnTo>
                  <a:lnTo>
                    <a:pt x="1089901" y="1421"/>
                  </a:lnTo>
                  <a:lnTo>
                    <a:pt x="1132394" y="6326"/>
                  </a:lnTo>
                  <a:lnTo>
                    <a:pt x="1178137" y="7375"/>
                  </a:lnTo>
                  <a:lnTo>
                    <a:pt x="1225376" y="7525"/>
                  </a:lnTo>
                  <a:lnTo>
                    <a:pt x="1250377" y="7534"/>
                  </a:lnTo>
                  <a:lnTo>
                    <a:pt x="1257044" y="10356"/>
                  </a:lnTo>
                  <a:lnTo>
                    <a:pt x="1264893" y="15735"/>
                  </a:lnTo>
                  <a:lnTo>
                    <a:pt x="1276338" y="17059"/>
                  </a:lnTo>
                  <a:lnTo>
                    <a:pt x="1276345" y="17059"/>
                  </a:lnTo>
                  <a:lnTo>
                    <a:pt x="1276348" y="17059"/>
                  </a:lnTo>
                  <a:lnTo>
                    <a:pt x="1276350" y="17059"/>
                  </a:lnTo>
                  <a:lnTo>
                    <a:pt x="1266941" y="17059"/>
                  </a:lnTo>
                  <a:lnTo>
                    <a:pt x="1257302" y="7536"/>
                  </a:lnTo>
                  <a:lnTo>
                    <a:pt x="1257301" y="7534"/>
                  </a:lnTo>
                  <a:lnTo>
                    <a:pt x="1257300" y="7534"/>
                  </a:lnTo>
                  <a:lnTo>
                    <a:pt x="1257300" y="16667"/>
                  </a:lnTo>
                  <a:lnTo>
                    <a:pt x="1249098" y="17025"/>
                  </a:lnTo>
                  <a:lnTo>
                    <a:pt x="1248658" y="15978"/>
                  </a:lnTo>
                  <a:lnTo>
                    <a:pt x="1247775" y="75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7" name="SMARTInkShape-1811"/>
            <p:cNvSpPr/>
            <p:nvPr>
              <p:custDataLst>
                <p:tags r:id="rId7"/>
              </p:custDataLst>
            </p:nvPr>
          </p:nvSpPr>
          <p:spPr>
            <a:xfrm>
              <a:off x="7984000" y="4229110"/>
              <a:ext cx="235909" cy="314150"/>
            </a:xfrm>
            <a:custGeom>
              <a:avLst/>
              <a:gdLst/>
              <a:ahLst/>
              <a:cxnLst/>
              <a:rect l="0" t="0" r="0" b="0"/>
              <a:pathLst>
                <a:path w="235909" h="314150">
                  <a:moveTo>
                    <a:pt x="131300" y="28565"/>
                  </a:moveTo>
                  <a:lnTo>
                    <a:pt x="131300" y="28565"/>
                  </a:lnTo>
                  <a:lnTo>
                    <a:pt x="126244" y="28565"/>
                  </a:lnTo>
                  <a:lnTo>
                    <a:pt x="124753" y="27507"/>
                  </a:lnTo>
                  <a:lnTo>
                    <a:pt x="123760" y="25743"/>
                  </a:lnTo>
                  <a:lnTo>
                    <a:pt x="122036" y="18864"/>
                  </a:lnTo>
                  <a:lnTo>
                    <a:pt x="121853" y="13814"/>
                  </a:lnTo>
                  <a:lnTo>
                    <a:pt x="121785" y="18143"/>
                  </a:lnTo>
                  <a:lnTo>
                    <a:pt x="121775" y="9625"/>
                  </a:lnTo>
                  <a:lnTo>
                    <a:pt x="112284" y="24"/>
                  </a:lnTo>
                  <a:lnTo>
                    <a:pt x="117316" y="0"/>
                  </a:lnTo>
                  <a:lnTo>
                    <a:pt x="118802" y="1055"/>
                  </a:lnTo>
                  <a:lnTo>
                    <a:pt x="119793" y="2817"/>
                  </a:lnTo>
                  <a:lnTo>
                    <a:pt x="120453" y="5050"/>
                  </a:lnTo>
                  <a:lnTo>
                    <a:pt x="121953" y="6538"/>
                  </a:lnTo>
                  <a:lnTo>
                    <a:pt x="126440" y="8192"/>
                  </a:lnTo>
                  <a:lnTo>
                    <a:pt x="156726" y="10550"/>
                  </a:lnTo>
                  <a:lnTo>
                    <a:pt x="167291" y="16054"/>
                  </a:lnTo>
                  <a:lnTo>
                    <a:pt x="193919" y="19836"/>
                  </a:lnTo>
                  <a:lnTo>
                    <a:pt x="207326" y="26528"/>
                  </a:lnTo>
                  <a:lnTo>
                    <a:pt x="223352" y="29355"/>
                  </a:lnTo>
                  <a:lnTo>
                    <a:pt x="234191" y="36730"/>
                  </a:lnTo>
                  <a:lnTo>
                    <a:pt x="235237" y="40308"/>
                  </a:lnTo>
                  <a:lnTo>
                    <a:pt x="235908" y="51228"/>
                  </a:lnTo>
                  <a:lnTo>
                    <a:pt x="234907" y="53199"/>
                  </a:lnTo>
                  <a:lnTo>
                    <a:pt x="233179" y="54513"/>
                  </a:lnTo>
                  <a:lnTo>
                    <a:pt x="228437" y="57031"/>
                  </a:lnTo>
                  <a:lnTo>
                    <a:pt x="200059" y="81561"/>
                  </a:lnTo>
                  <a:lnTo>
                    <a:pt x="180904" y="87717"/>
                  </a:lnTo>
                  <a:lnTo>
                    <a:pt x="160049" y="102119"/>
                  </a:lnTo>
                  <a:lnTo>
                    <a:pt x="144023" y="105475"/>
                  </a:lnTo>
                  <a:lnTo>
                    <a:pt x="131305" y="112235"/>
                  </a:lnTo>
                  <a:lnTo>
                    <a:pt x="121939" y="114254"/>
                  </a:lnTo>
                  <a:lnTo>
                    <a:pt x="121824" y="119336"/>
                  </a:lnTo>
                  <a:lnTo>
                    <a:pt x="122866" y="120829"/>
                  </a:lnTo>
                  <a:lnTo>
                    <a:pt x="124619" y="121824"/>
                  </a:lnTo>
                  <a:lnTo>
                    <a:pt x="135036" y="123422"/>
                  </a:lnTo>
                  <a:lnTo>
                    <a:pt x="172780" y="124866"/>
                  </a:lnTo>
                  <a:lnTo>
                    <a:pt x="197801" y="135574"/>
                  </a:lnTo>
                  <a:lnTo>
                    <a:pt x="204248" y="139625"/>
                  </a:lnTo>
                  <a:lnTo>
                    <a:pt x="210640" y="141425"/>
                  </a:lnTo>
                  <a:lnTo>
                    <a:pt x="212769" y="142963"/>
                  </a:lnTo>
                  <a:lnTo>
                    <a:pt x="214188" y="145047"/>
                  </a:lnTo>
                  <a:lnTo>
                    <a:pt x="216823" y="150185"/>
                  </a:lnTo>
                  <a:lnTo>
                    <a:pt x="225061" y="160161"/>
                  </a:lnTo>
                  <a:lnTo>
                    <a:pt x="216762" y="186701"/>
                  </a:lnTo>
                  <a:lnTo>
                    <a:pt x="203872" y="203109"/>
                  </a:lnTo>
                  <a:lnTo>
                    <a:pt x="162432" y="231409"/>
                  </a:lnTo>
                  <a:lnTo>
                    <a:pt x="158405" y="236819"/>
                  </a:lnTo>
                  <a:lnTo>
                    <a:pt x="116342" y="265004"/>
                  </a:lnTo>
                  <a:lnTo>
                    <a:pt x="69205" y="288488"/>
                  </a:lnTo>
                  <a:lnTo>
                    <a:pt x="24491" y="310057"/>
                  </a:lnTo>
                  <a:lnTo>
                    <a:pt x="0" y="314149"/>
                  </a:lnTo>
                  <a:lnTo>
                    <a:pt x="8670" y="309209"/>
                  </a:lnTo>
                  <a:lnTo>
                    <a:pt x="24017" y="303546"/>
                  </a:lnTo>
                  <a:lnTo>
                    <a:pt x="70494" y="266245"/>
                  </a:lnTo>
                  <a:lnTo>
                    <a:pt x="102725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8" name="SMARTInkShape-1812"/>
            <p:cNvSpPr/>
            <p:nvPr>
              <p:custDataLst>
                <p:tags r:id="rId8"/>
              </p:custDataLst>
            </p:nvPr>
          </p:nvSpPr>
          <p:spPr>
            <a:xfrm>
              <a:off x="8363076" y="4333875"/>
              <a:ext cx="238000" cy="47626"/>
            </a:xfrm>
            <a:custGeom>
              <a:avLst/>
              <a:gdLst/>
              <a:ahLst/>
              <a:cxnLst/>
              <a:rect l="0" t="0" r="0" b="0"/>
              <a:pathLst>
                <a:path w="238000" h="47626">
                  <a:moveTo>
                    <a:pt x="37974" y="47625"/>
                  </a:moveTo>
                  <a:lnTo>
                    <a:pt x="37974" y="47625"/>
                  </a:lnTo>
                  <a:lnTo>
                    <a:pt x="37974" y="42568"/>
                  </a:lnTo>
                  <a:lnTo>
                    <a:pt x="36916" y="41079"/>
                  </a:lnTo>
                  <a:lnTo>
                    <a:pt x="35151" y="40086"/>
                  </a:lnTo>
                  <a:lnTo>
                    <a:pt x="32918" y="39424"/>
                  </a:lnTo>
                  <a:lnTo>
                    <a:pt x="20640" y="30015"/>
                  </a:lnTo>
                  <a:lnTo>
                    <a:pt x="19687" y="26393"/>
                  </a:lnTo>
                  <a:lnTo>
                    <a:pt x="19432" y="23945"/>
                  </a:lnTo>
                  <a:lnTo>
                    <a:pt x="16328" y="18403"/>
                  </a:lnTo>
                  <a:lnTo>
                    <a:pt x="10767" y="11279"/>
                  </a:lnTo>
                  <a:lnTo>
                    <a:pt x="7185" y="10304"/>
                  </a:lnTo>
                  <a:lnTo>
                    <a:pt x="1318" y="9679"/>
                  </a:lnTo>
                  <a:lnTo>
                    <a:pt x="837" y="8570"/>
                  </a:lnTo>
                  <a:lnTo>
                    <a:pt x="0" y="1338"/>
                  </a:lnTo>
                  <a:lnTo>
                    <a:pt x="1017" y="892"/>
                  </a:lnTo>
                  <a:lnTo>
                    <a:pt x="46220" y="3"/>
                  </a:lnTo>
                  <a:lnTo>
                    <a:pt x="87646" y="0"/>
                  </a:lnTo>
                  <a:lnTo>
                    <a:pt x="128777" y="0"/>
                  </a:lnTo>
                  <a:lnTo>
                    <a:pt x="172659" y="0"/>
                  </a:lnTo>
                  <a:lnTo>
                    <a:pt x="212438" y="1058"/>
                  </a:lnTo>
                  <a:lnTo>
                    <a:pt x="23799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09" name="SMARTInkShape-1813"/>
            <p:cNvSpPr/>
            <p:nvPr>
              <p:custDataLst>
                <p:tags r:id="rId9"/>
              </p:custDataLst>
            </p:nvPr>
          </p:nvSpPr>
          <p:spPr>
            <a:xfrm>
              <a:off x="8429625" y="4152945"/>
              <a:ext cx="76201" cy="295231"/>
            </a:xfrm>
            <a:custGeom>
              <a:avLst/>
              <a:gdLst/>
              <a:ahLst/>
              <a:cxnLst/>
              <a:rect l="0" t="0" r="0" b="0"/>
              <a:pathLst>
                <a:path w="76201" h="295231">
                  <a:moveTo>
                    <a:pt x="76200" y="47580"/>
                  </a:moveTo>
                  <a:lnTo>
                    <a:pt x="76200" y="47580"/>
                  </a:lnTo>
                  <a:lnTo>
                    <a:pt x="76200" y="110"/>
                  </a:lnTo>
                  <a:lnTo>
                    <a:pt x="71144" y="0"/>
                  </a:lnTo>
                  <a:lnTo>
                    <a:pt x="69654" y="1044"/>
                  </a:lnTo>
                  <a:lnTo>
                    <a:pt x="68661" y="2797"/>
                  </a:lnTo>
                  <a:lnTo>
                    <a:pt x="65877" y="16204"/>
                  </a:lnTo>
                  <a:lnTo>
                    <a:pt x="60206" y="26525"/>
                  </a:lnTo>
                  <a:lnTo>
                    <a:pt x="49068" y="73149"/>
                  </a:lnTo>
                  <a:lnTo>
                    <a:pt x="34495" y="119296"/>
                  </a:lnTo>
                  <a:lnTo>
                    <a:pt x="24038" y="166791"/>
                  </a:lnTo>
                  <a:lnTo>
                    <a:pt x="12169" y="199790"/>
                  </a:lnTo>
                  <a:lnTo>
                    <a:pt x="9641" y="211537"/>
                  </a:lnTo>
                  <a:lnTo>
                    <a:pt x="2218" y="227702"/>
                  </a:lnTo>
                  <a:lnTo>
                    <a:pt x="12" y="274178"/>
                  </a:lnTo>
                  <a:lnTo>
                    <a:pt x="0" y="2952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10" name="SMARTInkShape-1814"/>
            <p:cNvSpPr/>
            <p:nvPr>
              <p:custDataLst>
                <p:tags r:id="rId10"/>
              </p:custDataLst>
            </p:nvPr>
          </p:nvSpPr>
          <p:spPr>
            <a:xfrm>
              <a:off x="8243622" y="4114814"/>
              <a:ext cx="296267" cy="371285"/>
            </a:xfrm>
            <a:custGeom>
              <a:avLst/>
              <a:gdLst/>
              <a:ahLst/>
              <a:cxnLst/>
              <a:rect l="0" t="0" r="0" b="0"/>
              <a:pathLst>
                <a:path w="296267" h="371285">
                  <a:moveTo>
                    <a:pt x="290778" y="47611"/>
                  </a:moveTo>
                  <a:lnTo>
                    <a:pt x="290778" y="47611"/>
                  </a:lnTo>
                  <a:lnTo>
                    <a:pt x="290778" y="42554"/>
                  </a:lnTo>
                  <a:lnTo>
                    <a:pt x="293601" y="37250"/>
                  </a:lnTo>
                  <a:lnTo>
                    <a:pt x="295834" y="34354"/>
                  </a:lnTo>
                  <a:lnTo>
                    <a:pt x="296266" y="32423"/>
                  </a:lnTo>
                  <a:lnTo>
                    <a:pt x="295495" y="31136"/>
                  </a:lnTo>
                  <a:lnTo>
                    <a:pt x="293923" y="30278"/>
                  </a:lnTo>
                  <a:lnTo>
                    <a:pt x="292875" y="28647"/>
                  </a:lnTo>
                  <a:lnTo>
                    <a:pt x="291399" y="21296"/>
                  </a:lnTo>
                  <a:lnTo>
                    <a:pt x="291055" y="15454"/>
                  </a:lnTo>
                  <a:lnTo>
                    <a:pt x="288078" y="9330"/>
                  </a:lnTo>
                  <a:lnTo>
                    <a:pt x="281653" y="533"/>
                  </a:lnTo>
                  <a:lnTo>
                    <a:pt x="267075" y="0"/>
                  </a:lnTo>
                  <a:lnTo>
                    <a:pt x="261546" y="2815"/>
                  </a:lnTo>
                  <a:lnTo>
                    <a:pt x="258589" y="5047"/>
                  </a:lnTo>
                  <a:lnTo>
                    <a:pt x="230441" y="45974"/>
                  </a:lnTo>
                  <a:lnTo>
                    <a:pt x="204215" y="86750"/>
                  </a:lnTo>
                  <a:lnTo>
                    <a:pt x="173194" y="133473"/>
                  </a:lnTo>
                  <a:lnTo>
                    <a:pt x="141538" y="180979"/>
                  </a:lnTo>
                  <a:lnTo>
                    <a:pt x="102263" y="228589"/>
                  </a:lnTo>
                  <a:lnTo>
                    <a:pt x="68789" y="269665"/>
                  </a:lnTo>
                  <a:lnTo>
                    <a:pt x="36997" y="315435"/>
                  </a:lnTo>
                  <a:lnTo>
                    <a:pt x="16790" y="335151"/>
                  </a:lnTo>
                  <a:lnTo>
                    <a:pt x="8512" y="350119"/>
                  </a:lnTo>
                  <a:lnTo>
                    <a:pt x="5519" y="357742"/>
                  </a:lnTo>
                  <a:lnTo>
                    <a:pt x="660" y="364658"/>
                  </a:lnTo>
                  <a:lnTo>
                    <a:pt x="0" y="366926"/>
                  </a:lnTo>
                  <a:lnTo>
                    <a:pt x="617" y="368438"/>
                  </a:lnTo>
                  <a:lnTo>
                    <a:pt x="4156" y="370864"/>
                  </a:lnTo>
                  <a:lnTo>
                    <a:pt x="9827" y="371284"/>
                  </a:lnTo>
                  <a:lnTo>
                    <a:pt x="33603" y="361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84" cstate="print"/>
          <a:srcRect/>
          <a:stretch>
            <a:fillRect/>
          </a:stretch>
        </p:blipFill>
        <p:spPr bwMode="auto">
          <a:xfrm>
            <a:off x="3324225" y="1267594"/>
            <a:ext cx="24955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MARTInkShape-1815"/>
          <p:cNvSpPr/>
          <p:nvPr>
            <p:custDataLst>
              <p:tags r:id="rId1"/>
            </p:custDataLst>
          </p:nvPr>
        </p:nvSpPr>
        <p:spPr>
          <a:xfrm>
            <a:off x="4667429" y="1447801"/>
            <a:ext cx="190322" cy="161914"/>
          </a:xfrm>
          <a:custGeom>
            <a:avLst/>
            <a:gdLst/>
            <a:ahLst/>
            <a:cxnLst/>
            <a:rect l="0" t="0" r="0" b="0"/>
            <a:pathLst>
              <a:path w="190322" h="161914">
                <a:moveTo>
                  <a:pt x="190321" y="9524"/>
                </a:moveTo>
                <a:lnTo>
                  <a:pt x="190321" y="9524"/>
                </a:lnTo>
                <a:lnTo>
                  <a:pt x="181189" y="9524"/>
                </a:lnTo>
                <a:lnTo>
                  <a:pt x="180912" y="4468"/>
                </a:lnTo>
                <a:lnTo>
                  <a:pt x="179815" y="2978"/>
                </a:lnTo>
                <a:lnTo>
                  <a:pt x="171666" y="115"/>
                </a:lnTo>
                <a:lnTo>
                  <a:pt x="156808" y="0"/>
                </a:lnTo>
                <a:lnTo>
                  <a:pt x="155280" y="1058"/>
                </a:lnTo>
                <a:lnTo>
                  <a:pt x="154260" y="2822"/>
                </a:lnTo>
                <a:lnTo>
                  <a:pt x="152221" y="9521"/>
                </a:lnTo>
                <a:lnTo>
                  <a:pt x="188877" y="9524"/>
                </a:lnTo>
                <a:lnTo>
                  <a:pt x="189358" y="8466"/>
                </a:lnTo>
                <a:lnTo>
                  <a:pt x="190310" y="115"/>
                </a:lnTo>
                <a:lnTo>
                  <a:pt x="176131" y="2"/>
                </a:lnTo>
                <a:lnTo>
                  <a:pt x="170609" y="2823"/>
                </a:lnTo>
                <a:lnTo>
                  <a:pt x="164628" y="6545"/>
                </a:lnTo>
                <a:lnTo>
                  <a:pt x="139299" y="16867"/>
                </a:lnTo>
                <a:lnTo>
                  <a:pt x="97804" y="46369"/>
                </a:lnTo>
                <a:lnTo>
                  <a:pt x="69260" y="68913"/>
                </a:lnTo>
                <a:lnTo>
                  <a:pt x="60316" y="79311"/>
                </a:lnTo>
                <a:lnTo>
                  <a:pt x="21517" y="107407"/>
                </a:lnTo>
                <a:lnTo>
                  <a:pt x="1858" y="131064"/>
                </a:lnTo>
                <a:lnTo>
                  <a:pt x="726" y="135156"/>
                </a:lnTo>
                <a:lnTo>
                  <a:pt x="0" y="146406"/>
                </a:lnTo>
                <a:lnTo>
                  <a:pt x="999" y="148404"/>
                </a:lnTo>
                <a:lnTo>
                  <a:pt x="2723" y="149735"/>
                </a:lnTo>
                <a:lnTo>
                  <a:pt x="8519" y="151215"/>
                </a:lnTo>
                <a:lnTo>
                  <a:pt x="23682" y="153107"/>
                </a:lnTo>
                <a:lnTo>
                  <a:pt x="48955" y="160554"/>
                </a:lnTo>
                <a:lnTo>
                  <a:pt x="90983" y="161804"/>
                </a:lnTo>
                <a:lnTo>
                  <a:pt x="138116" y="161913"/>
                </a:lnTo>
                <a:lnTo>
                  <a:pt x="164643" y="160864"/>
                </a:lnTo>
                <a:lnTo>
                  <a:pt x="190321" y="15239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SMARTInkShape-1816"/>
          <p:cNvSpPr/>
          <p:nvPr>
            <p:custDataLst>
              <p:tags r:id="rId2"/>
            </p:custDataLst>
          </p:nvPr>
        </p:nvSpPr>
        <p:spPr>
          <a:xfrm>
            <a:off x="4562954" y="2819400"/>
            <a:ext cx="256697" cy="180844"/>
          </a:xfrm>
          <a:custGeom>
            <a:avLst/>
            <a:gdLst/>
            <a:ahLst/>
            <a:cxnLst/>
            <a:rect l="0" t="0" r="0" b="0"/>
            <a:pathLst>
              <a:path w="256697" h="180844">
                <a:moveTo>
                  <a:pt x="161446" y="0"/>
                </a:moveTo>
                <a:lnTo>
                  <a:pt x="161446" y="0"/>
                </a:lnTo>
                <a:lnTo>
                  <a:pt x="151955" y="0"/>
                </a:lnTo>
                <a:lnTo>
                  <a:pt x="161055" y="0"/>
                </a:lnTo>
                <a:lnTo>
                  <a:pt x="151921" y="0"/>
                </a:lnTo>
                <a:lnTo>
                  <a:pt x="151921" y="9515"/>
                </a:lnTo>
                <a:lnTo>
                  <a:pt x="170960" y="9525"/>
                </a:lnTo>
                <a:lnTo>
                  <a:pt x="156781" y="9525"/>
                </a:lnTo>
                <a:lnTo>
                  <a:pt x="151259" y="12347"/>
                </a:lnTo>
                <a:lnTo>
                  <a:pt x="145278" y="16071"/>
                </a:lnTo>
                <a:lnTo>
                  <a:pt x="119949" y="26393"/>
                </a:lnTo>
                <a:lnTo>
                  <a:pt x="73310" y="54001"/>
                </a:lnTo>
                <a:lnTo>
                  <a:pt x="25930" y="94662"/>
                </a:lnTo>
                <a:lnTo>
                  <a:pt x="20302" y="98033"/>
                </a:lnTo>
                <a:lnTo>
                  <a:pt x="16549" y="102397"/>
                </a:lnTo>
                <a:lnTo>
                  <a:pt x="3159" y="130328"/>
                </a:lnTo>
                <a:lnTo>
                  <a:pt x="0" y="154132"/>
                </a:lnTo>
                <a:lnTo>
                  <a:pt x="2556" y="161283"/>
                </a:lnTo>
                <a:lnTo>
                  <a:pt x="7764" y="169441"/>
                </a:lnTo>
                <a:lnTo>
                  <a:pt x="18779" y="175911"/>
                </a:lnTo>
                <a:lnTo>
                  <a:pt x="35449" y="179475"/>
                </a:lnTo>
                <a:lnTo>
                  <a:pt x="72634" y="180843"/>
                </a:lnTo>
                <a:lnTo>
                  <a:pt x="115710" y="172763"/>
                </a:lnTo>
                <a:lnTo>
                  <a:pt x="162935" y="158308"/>
                </a:lnTo>
                <a:lnTo>
                  <a:pt x="205469" y="147862"/>
                </a:lnTo>
                <a:lnTo>
                  <a:pt x="246318" y="143070"/>
                </a:lnTo>
                <a:lnTo>
                  <a:pt x="256696" y="1428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SMARTInkShape-Group309"/>
          <p:cNvGrpSpPr/>
          <p:nvPr/>
        </p:nvGrpSpPr>
        <p:grpSpPr>
          <a:xfrm>
            <a:off x="6324766" y="1743075"/>
            <a:ext cx="685635" cy="381000"/>
            <a:chOff x="6324766" y="1743075"/>
            <a:chExt cx="685635" cy="381000"/>
          </a:xfrm>
        </p:grpSpPr>
        <p:sp>
          <p:nvSpPr>
            <p:cNvPr id="5" name="SMARTInkShape-1817"/>
            <p:cNvSpPr/>
            <p:nvPr>
              <p:custDataLst>
                <p:tags r:id="rId176"/>
              </p:custDataLst>
            </p:nvPr>
          </p:nvSpPr>
          <p:spPr>
            <a:xfrm>
              <a:off x="6324766" y="2019300"/>
              <a:ext cx="180810" cy="47625"/>
            </a:xfrm>
            <a:custGeom>
              <a:avLst/>
              <a:gdLst/>
              <a:ahLst/>
              <a:cxnLst/>
              <a:rect l="0" t="0" r="0" b="0"/>
              <a:pathLst>
                <a:path w="180810" h="47625">
                  <a:moveTo>
                    <a:pt x="76034" y="0"/>
                  </a:moveTo>
                  <a:lnTo>
                    <a:pt x="76034" y="0"/>
                  </a:lnTo>
                  <a:lnTo>
                    <a:pt x="29099" y="25826"/>
                  </a:lnTo>
                  <a:lnTo>
                    <a:pt x="22366" y="28412"/>
                  </a:lnTo>
                  <a:lnTo>
                    <a:pt x="12625" y="34759"/>
                  </a:lnTo>
                  <a:lnTo>
                    <a:pt x="395" y="37970"/>
                  </a:lnTo>
                  <a:lnTo>
                    <a:pt x="0" y="43118"/>
                  </a:lnTo>
                  <a:lnTo>
                    <a:pt x="1003" y="44620"/>
                  </a:lnTo>
                  <a:lnTo>
                    <a:pt x="2730" y="45622"/>
                  </a:lnTo>
                  <a:lnTo>
                    <a:pt x="9545" y="47361"/>
                  </a:lnTo>
                  <a:lnTo>
                    <a:pt x="55016" y="47624"/>
                  </a:lnTo>
                  <a:lnTo>
                    <a:pt x="63518" y="46566"/>
                  </a:lnTo>
                  <a:lnTo>
                    <a:pt x="92351" y="39424"/>
                  </a:lnTo>
                  <a:lnTo>
                    <a:pt x="139904" y="38152"/>
                  </a:lnTo>
                  <a:lnTo>
                    <a:pt x="18080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818"/>
            <p:cNvSpPr/>
            <p:nvPr>
              <p:custDataLst>
                <p:tags r:id="rId177"/>
              </p:custDataLst>
            </p:nvPr>
          </p:nvSpPr>
          <p:spPr>
            <a:xfrm>
              <a:off x="6458378" y="1800225"/>
              <a:ext cx="85298" cy="129306"/>
            </a:xfrm>
            <a:custGeom>
              <a:avLst/>
              <a:gdLst/>
              <a:ahLst/>
              <a:cxnLst/>
              <a:rect l="0" t="0" r="0" b="0"/>
              <a:pathLst>
                <a:path w="85298" h="129306">
                  <a:moveTo>
                    <a:pt x="75772" y="28575"/>
                  </a:moveTo>
                  <a:lnTo>
                    <a:pt x="75772" y="28575"/>
                  </a:lnTo>
                  <a:lnTo>
                    <a:pt x="75772" y="20374"/>
                  </a:lnTo>
                  <a:lnTo>
                    <a:pt x="85287" y="9536"/>
                  </a:lnTo>
                  <a:lnTo>
                    <a:pt x="85297" y="0"/>
                  </a:lnTo>
                  <a:lnTo>
                    <a:pt x="77097" y="8201"/>
                  </a:lnTo>
                  <a:lnTo>
                    <a:pt x="74976" y="16868"/>
                  </a:lnTo>
                  <a:lnTo>
                    <a:pt x="69303" y="25694"/>
                  </a:lnTo>
                  <a:lnTo>
                    <a:pt x="66851" y="38158"/>
                  </a:lnTo>
                  <a:lnTo>
                    <a:pt x="66649" y="41314"/>
                  </a:lnTo>
                  <a:lnTo>
                    <a:pt x="63604" y="47642"/>
                  </a:lnTo>
                  <a:lnTo>
                    <a:pt x="30949" y="85725"/>
                  </a:lnTo>
                  <a:lnTo>
                    <a:pt x="28334" y="92075"/>
                  </a:lnTo>
                  <a:lnTo>
                    <a:pt x="21969" y="101600"/>
                  </a:lnTo>
                  <a:lnTo>
                    <a:pt x="19063" y="112419"/>
                  </a:lnTo>
                  <a:lnTo>
                    <a:pt x="10460" y="122336"/>
                  </a:lnTo>
                  <a:lnTo>
                    <a:pt x="6881" y="123163"/>
                  </a:lnTo>
                  <a:lnTo>
                    <a:pt x="0" y="123786"/>
                  </a:lnTo>
                  <a:lnTo>
                    <a:pt x="4755" y="128870"/>
                  </a:lnTo>
                  <a:lnTo>
                    <a:pt x="6203" y="129305"/>
                  </a:lnTo>
                  <a:lnTo>
                    <a:pt x="7167" y="128537"/>
                  </a:lnTo>
                  <a:lnTo>
                    <a:pt x="909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819"/>
            <p:cNvSpPr/>
            <p:nvPr>
              <p:custDataLst>
                <p:tags r:id="rId178"/>
              </p:custDataLst>
            </p:nvPr>
          </p:nvSpPr>
          <p:spPr>
            <a:xfrm>
              <a:off x="6429411" y="1743075"/>
              <a:ext cx="199990" cy="38101"/>
            </a:xfrm>
            <a:custGeom>
              <a:avLst/>
              <a:gdLst/>
              <a:ahLst/>
              <a:cxnLst/>
              <a:rect l="0" t="0" r="0" b="0"/>
              <a:pathLst>
                <a:path w="199990" h="38101">
                  <a:moveTo>
                    <a:pt x="38064" y="28575"/>
                  </a:moveTo>
                  <a:lnTo>
                    <a:pt x="38064" y="28575"/>
                  </a:lnTo>
                  <a:lnTo>
                    <a:pt x="23875" y="14386"/>
                  </a:lnTo>
                  <a:lnTo>
                    <a:pt x="18352" y="11685"/>
                  </a:lnTo>
                  <a:lnTo>
                    <a:pt x="11240" y="9952"/>
                  </a:lnTo>
                  <a:lnTo>
                    <a:pt x="10656" y="8751"/>
                  </a:lnTo>
                  <a:lnTo>
                    <a:pt x="10007" y="4595"/>
                  </a:lnTo>
                  <a:lnTo>
                    <a:pt x="8776" y="3063"/>
                  </a:lnTo>
                  <a:lnTo>
                    <a:pt x="0" y="10"/>
                  </a:lnTo>
                  <a:lnTo>
                    <a:pt x="45498" y="0"/>
                  </a:lnTo>
                  <a:lnTo>
                    <a:pt x="78655" y="1058"/>
                  </a:lnTo>
                  <a:lnTo>
                    <a:pt x="97274" y="7539"/>
                  </a:lnTo>
                  <a:lnTo>
                    <a:pt x="126176" y="10322"/>
                  </a:lnTo>
                  <a:lnTo>
                    <a:pt x="144878" y="17012"/>
                  </a:lnTo>
                  <a:lnTo>
                    <a:pt x="173799" y="19840"/>
                  </a:lnTo>
                  <a:lnTo>
                    <a:pt x="186115" y="26575"/>
                  </a:lnTo>
                  <a:lnTo>
                    <a:pt x="19998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820"/>
            <p:cNvSpPr/>
            <p:nvPr>
              <p:custDataLst>
                <p:tags r:id="rId179"/>
              </p:custDataLst>
            </p:nvPr>
          </p:nvSpPr>
          <p:spPr>
            <a:xfrm>
              <a:off x="6562725" y="1962153"/>
              <a:ext cx="76201" cy="142873"/>
            </a:xfrm>
            <a:custGeom>
              <a:avLst/>
              <a:gdLst/>
              <a:ahLst/>
              <a:cxnLst/>
              <a:rect l="0" t="0" r="0" b="0"/>
              <a:pathLst>
                <a:path w="76201" h="142873">
                  <a:moveTo>
                    <a:pt x="76200" y="9522"/>
                  </a:moveTo>
                  <a:lnTo>
                    <a:pt x="76200" y="9522"/>
                  </a:lnTo>
                  <a:lnTo>
                    <a:pt x="76200" y="0"/>
                  </a:lnTo>
                  <a:lnTo>
                    <a:pt x="71144" y="5054"/>
                  </a:lnTo>
                  <a:lnTo>
                    <a:pt x="68662" y="10359"/>
                  </a:lnTo>
                  <a:lnTo>
                    <a:pt x="67068" y="17331"/>
                  </a:lnTo>
                  <a:lnTo>
                    <a:pt x="61735" y="23595"/>
                  </a:lnTo>
                  <a:lnTo>
                    <a:pt x="59188" y="32004"/>
                  </a:lnTo>
                  <a:lnTo>
                    <a:pt x="56997" y="41739"/>
                  </a:lnTo>
                  <a:lnTo>
                    <a:pt x="31664" y="88140"/>
                  </a:lnTo>
                  <a:lnTo>
                    <a:pt x="2821" y="123754"/>
                  </a:lnTo>
                  <a:lnTo>
                    <a:pt x="371" y="133142"/>
                  </a:lnTo>
                  <a:lnTo>
                    <a:pt x="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1821"/>
            <p:cNvSpPr/>
            <p:nvPr>
              <p:custDataLst>
                <p:tags r:id="rId180"/>
              </p:custDataLst>
            </p:nvPr>
          </p:nvSpPr>
          <p:spPr>
            <a:xfrm>
              <a:off x="6658013" y="2009775"/>
              <a:ext cx="123788" cy="114300"/>
            </a:xfrm>
            <a:custGeom>
              <a:avLst/>
              <a:gdLst/>
              <a:ahLst/>
              <a:cxnLst/>
              <a:rect l="0" t="0" r="0" b="0"/>
              <a:pathLst>
                <a:path w="123788" h="114300">
                  <a:moveTo>
                    <a:pt x="57112" y="0"/>
                  </a:moveTo>
                  <a:lnTo>
                    <a:pt x="57112" y="0"/>
                  </a:lnTo>
                  <a:lnTo>
                    <a:pt x="23999" y="0"/>
                  </a:lnTo>
                  <a:lnTo>
                    <a:pt x="22337" y="1058"/>
                  </a:lnTo>
                  <a:lnTo>
                    <a:pt x="21228" y="2822"/>
                  </a:lnTo>
                  <a:lnTo>
                    <a:pt x="19015" y="9515"/>
                  </a:lnTo>
                  <a:lnTo>
                    <a:pt x="36622" y="9525"/>
                  </a:lnTo>
                  <a:lnTo>
                    <a:pt x="45382" y="16071"/>
                  </a:lnTo>
                  <a:lnTo>
                    <a:pt x="55359" y="18658"/>
                  </a:lnTo>
                  <a:lnTo>
                    <a:pt x="74708" y="19047"/>
                  </a:lnTo>
                  <a:lnTo>
                    <a:pt x="75193" y="20106"/>
                  </a:lnTo>
                  <a:lnTo>
                    <a:pt x="76035" y="27251"/>
                  </a:lnTo>
                  <a:lnTo>
                    <a:pt x="75019" y="27692"/>
                  </a:lnTo>
                  <a:lnTo>
                    <a:pt x="71069" y="28183"/>
                  </a:lnTo>
                  <a:lnTo>
                    <a:pt x="69591" y="29372"/>
                  </a:lnTo>
                  <a:lnTo>
                    <a:pt x="61970" y="41798"/>
                  </a:lnTo>
                  <a:lnTo>
                    <a:pt x="56448" y="45035"/>
                  </a:lnTo>
                  <a:lnTo>
                    <a:pt x="50467" y="47532"/>
                  </a:lnTo>
                  <a:lnTo>
                    <a:pt x="4988" y="90227"/>
                  </a:lnTo>
                  <a:lnTo>
                    <a:pt x="2195" y="95840"/>
                  </a:lnTo>
                  <a:lnTo>
                    <a:pt x="0" y="112821"/>
                  </a:lnTo>
                  <a:lnTo>
                    <a:pt x="1046" y="113314"/>
                  </a:lnTo>
                  <a:lnTo>
                    <a:pt x="45659" y="114298"/>
                  </a:lnTo>
                  <a:lnTo>
                    <a:pt x="49476" y="114299"/>
                  </a:lnTo>
                  <a:lnTo>
                    <a:pt x="56541" y="111477"/>
                  </a:lnTo>
                  <a:lnTo>
                    <a:pt x="59906" y="109243"/>
                  </a:lnTo>
                  <a:lnTo>
                    <a:pt x="74756" y="106099"/>
                  </a:lnTo>
                  <a:lnTo>
                    <a:pt x="107840" y="103794"/>
                  </a:lnTo>
                  <a:lnTo>
                    <a:pt x="123787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822"/>
            <p:cNvSpPr/>
            <p:nvPr>
              <p:custDataLst>
                <p:tags r:id="rId181"/>
              </p:custDataLst>
            </p:nvPr>
          </p:nvSpPr>
          <p:spPr>
            <a:xfrm>
              <a:off x="6871563" y="1885984"/>
              <a:ext cx="119788" cy="38067"/>
            </a:xfrm>
            <a:custGeom>
              <a:avLst/>
              <a:gdLst/>
              <a:ahLst/>
              <a:cxnLst/>
              <a:rect l="0" t="0" r="0" b="0"/>
              <a:pathLst>
                <a:path w="119788" h="38067">
                  <a:moveTo>
                    <a:pt x="5487" y="9491"/>
                  </a:moveTo>
                  <a:lnTo>
                    <a:pt x="5487" y="9491"/>
                  </a:lnTo>
                  <a:lnTo>
                    <a:pt x="5487" y="4435"/>
                  </a:lnTo>
                  <a:lnTo>
                    <a:pt x="4429" y="2945"/>
                  </a:lnTo>
                  <a:lnTo>
                    <a:pt x="2665" y="1952"/>
                  </a:lnTo>
                  <a:lnTo>
                    <a:pt x="431" y="1290"/>
                  </a:lnTo>
                  <a:lnTo>
                    <a:pt x="0" y="849"/>
                  </a:lnTo>
                  <a:lnTo>
                    <a:pt x="770" y="555"/>
                  </a:lnTo>
                  <a:lnTo>
                    <a:pt x="5212" y="0"/>
                  </a:lnTo>
                  <a:lnTo>
                    <a:pt x="5487" y="9481"/>
                  </a:lnTo>
                  <a:lnTo>
                    <a:pt x="51005" y="9491"/>
                  </a:lnTo>
                  <a:lnTo>
                    <a:pt x="84470" y="9491"/>
                  </a:lnTo>
                  <a:lnTo>
                    <a:pt x="91038" y="12313"/>
                  </a:lnTo>
                  <a:lnTo>
                    <a:pt x="97485" y="16037"/>
                  </a:lnTo>
                  <a:lnTo>
                    <a:pt x="103877" y="17692"/>
                  </a:lnTo>
                  <a:lnTo>
                    <a:pt x="106006" y="19192"/>
                  </a:lnTo>
                  <a:lnTo>
                    <a:pt x="107424" y="21250"/>
                  </a:lnTo>
                  <a:lnTo>
                    <a:pt x="108370" y="23680"/>
                  </a:lnTo>
                  <a:lnTo>
                    <a:pt x="110059" y="25301"/>
                  </a:lnTo>
                  <a:lnTo>
                    <a:pt x="114758" y="27101"/>
                  </a:lnTo>
                  <a:lnTo>
                    <a:pt x="116434" y="28639"/>
                  </a:lnTo>
                  <a:lnTo>
                    <a:pt x="119787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823"/>
            <p:cNvSpPr/>
            <p:nvPr>
              <p:custDataLst>
                <p:tags r:id="rId182"/>
              </p:custDataLst>
            </p:nvPr>
          </p:nvSpPr>
          <p:spPr>
            <a:xfrm>
              <a:off x="6838964" y="1990725"/>
              <a:ext cx="171437" cy="18935"/>
            </a:xfrm>
            <a:custGeom>
              <a:avLst/>
              <a:gdLst/>
              <a:ahLst/>
              <a:cxnLst/>
              <a:rect l="0" t="0" r="0" b="0"/>
              <a:pathLst>
                <a:path w="171437" h="18935">
                  <a:moveTo>
                    <a:pt x="38086" y="0"/>
                  </a:moveTo>
                  <a:lnTo>
                    <a:pt x="38086" y="0"/>
                  </a:lnTo>
                  <a:lnTo>
                    <a:pt x="0" y="0"/>
                  </a:lnTo>
                  <a:lnTo>
                    <a:pt x="32167" y="0"/>
                  </a:lnTo>
                  <a:lnTo>
                    <a:pt x="73816" y="9263"/>
                  </a:lnTo>
                  <a:lnTo>
                    <a:pt x="97054" y="9491"/>
                  </a:lnTo>
                  <a:lnTo>
                    <a:pt x="104158" y="12332"/>
                  </a:lnTo>
                  <a:lnTo>
                    <a:pt x="110843" y="16064"/>
                  </a:lnTo>
                  <a:lnTo>
                    <a:pt x="121615" y="18165"/>
                  </a:lnTo>
                  <a:lnTo>
                    <a:pt x="144702" y="18934"/>
                  </a:lnTo>
                  <a:lnTo>
                    <a:pt x="151793" y="16176"/>
                  </a:lnTo>
                  <a:lnTo>
                    <a:pt x="158472" y="12481"/>
                  </a:lnTo>
                  <a:lnTo>
                    <a:pt x="17143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310"/>
          <p:cNvGrpSpPr/>
          <p:nvPr/>
        </p:nvGrpSpPr>
        <p:grpSpPr>
          <a:xfrm>
            <a:off x="7087939" y="1762128"/>
            <a:ext cx="551077" cy="438148"/>
            <a:chOff x="7087939" y="1762128"/>
            <a:chExt cx="551077" cy="438148"/>
          </a:xfrm>
        </p:grpSpPr>
        <p:sp>
          <p:nvSpPr>
            <p:cNvPr id="13" name="SMARTInkShape-1824"/>
            <p:cNvSpPr/>
            <p:nvPr>
              <p:custDataLst>
                <p:tags r:id="rId169"/>
              </p:custDataLst>
            </p:nvPr>
          </p:nvSpPr>
          <p:spPr>
            <a:xfrm>
              <a:off x="7239164" y="1811086"/>
              <a:ext cx="95087" cy="187676"/>
            </a:xfrm>
            <a:custGeom>
              <a:avLst/>
              <a:gdLst/>
              <a:ahLst/>
              <a:cxnLst/>
              <a:rect l="0" t="0" r="0" b="0"/>
              <a:pathLst>
                <a:path w="95087" h="187676">
                  <a:moveTo>
                    <a:pt x="95086" y="36764"/>
                  </a:moveTo>
                  <a:lnTo>
                    <a:pt x="95086" y="36764"/>
                  </a:lnTo>
                  <a:lnTo>
                    <a:pt x="95086" y="19154"/>
                  </a:lnTo>
                  <a:lnTo>
                    <a:pt x="95086" y="23486"/>
                  </a:lnTo>
                  <a:lnTo>
                    <a:pt x="95086" y="0"/>
                  </a:lnTo>
                  <a:lnTo>
                    <a:pt x="95086" y="6982"/>
                  </a:lnTo>
                  <a:lnTo>
                    <a:pt x="88539" y="15555"/>
                  </a:lnTo>
                  <a:lnTo>
                    <a:pt x="85385" y="24365"/>
                  </a:lnTo>
                  <a:lnTo>
                    <a:pt x="51669" y="71867"/>
                  </a:lnTo>
                  <a:lnTo>
                    <a:pt x="45470" y="91754"/>
                  </a:lnTo>
                  <a:lnTo>
                    <a:pt x="12514" y="138077"/>
                  </a:lnTo>
                  <a:lnTo>
                    <a:pt x="4062" y="147804"/>
                  </a:lnTo>
                  <a:lnTo>
                    <a:pt x="1088" y="157389"/>
                  </a:lnTo>
                  <a:lnTo>
                    <a:pt x="0" y="173286"/>
                  </a:lnTo>
                  <a:lnTo>
                    <a:pt x="1004" y="175403"/>
                  </a:lnTo>
                  <a:lnTo>
                    <a:pt x="2732" y="176815"/>
                  </a:lnTo>
                  <a:lnTo>
                    <a:pt x="7474" y="179442"/>
                  </a:lnTo>
                  <a:lnTo>
                    <a:pt x="17174" y="187675"/>
                  </a:lnTo>
                  <a:lnTo>
                    <a:pt x="18803" y="187113"/>
                  </a:lnTo>
                  <a:lnTo>
                    <a:pt x="28411" y="179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825"/>
            <p:cNvSpPr/>
            <p:nvPr>
              <p:custDataLst>
                <p:tags r:id="rId170"/>
              </p:custDataLst>
            </p:nvPr>
          </p:nvSpPr>
          <p:spPr>
            <a:xfrm>
              <a:off x="7572375" y="2028829"/>
              <a:ext cx="66641" cy="171447"/>
            </a:xfrm>
            <a:custGeom>
              <a:avLst/>
              <a:gdLst/>
              <a:ahLst/>
              <a:cxnLst/>
              <a:rect l="0" t="0" r="0" b="0"/>
              <a:pathLst>
                <a:path w="66641" h="171447">
                  <a:moveTo>
                    <a:pt x="28575" y="38096"/>
                  </a:moveTo>
                  <a:lnTo>
                    <a:pt x="28575" y="38096"/>
                  </a:lnTo>
                  <a:lnTo>
                    <a:pt x="33631" y="38096"/>
                  </a:lnTo>
                  <a:lnTo>
                    <a:pt x="35122" y="37038"/>
                  </a:lnTo>
                  <a:lnTo>
                    <a:pt x="36115" y="35274"/>
                  </a:lnTo>
                  <a:lnTo>
                    <a:pt x="36776" y="33040"/>
                  </a:lnTo>
                  <a:lnTo>
                    <a:pt x="45465" y="18798"/>
                  </a:lnTo>
                  <a:lnTo>
                    <a:pt x="46185" y="15706"/>
                  </a:lnTo>
                  <a:lnTo>
                    <a:pt x="56721" y="549"/>
                  </a:lnTo>
                  <a:lnTo>
                    <a:pt x="66556" y="0"/>
                  </a:lnTo>
                  <a:lnTo>
                    <a:pt x="66640" y="5054"/>
                  </a:lnTo>
                  <a:lnTo>
                    <a:pt x="63837" y="10358"/>
                  </a:lnTo>
                  <a:lnTo>
                    <a:pt x="60122" y="16243"/>
                  </a:lnTo>
                  <a:lnTo>
                    <a:pt x="56972" y="25506"/>
                  </a:lnTo>
                  <a:lnTo>
                    <a:pt x="50864" y="36012"/>
                  </a:lnTo>
                  <a:lnTo>
                    <a:pt x="47526" y="51002"/>
                  </a:lnTo>
                  <a:lnTo>
                    <a:pt x="32520" y="80365"/>
                  </a:lnTo>
                  <a:lnTo>
                    <a:pt x="28686" y="97657"/>
                  </a:lnTo>
                  <a:lnTo>
                    <a:pt x="9346" y="131129"/>
                  </a:lnTo>
                  <a:lnTo>
                    <a:pt x="4154" y="138711"/>
                  </a:lnTo>
                  <a:lnTo>
                    <a:pt x="1232" y="148929"/>
                  </a:lnTo>
                  <a:lnTo>
                    <a:pt x="0" y="1714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826"/>
            <p:cNvSpPr/>
            <p:nvPr>
              <p:custDataLst>
                <p:tags r:id="rId171"/>
              </p:custDataLst>
            </p:nvPr>
          </p:nvSpPr>
          <p:spPr>
            <a:xfrm>
              <a:off x="7087939" y="2076450"/>
              <a:ext cx="179637" cy="47625"/>
            </a:xfrm>
            <a:custGeom>
              <a:avLst/>
              <a:gdLst/>
              <a:ahLst/>
              <a:cxnLst/>
              <a:rect l="0" t="0" r="0" b="0"/>
              <a:pathLst>
                <a:path w="179637" h="47625">
                  <a:moveTo>
                    <a:pt x="65336" y="0"/>
                  </a:moveTo>
                  <a:lnTo>
                    <a:pt x="65336" y="0"/>
                  </a:lnTo>
                  <a:lnTo>
                    <a:pt x="42543" y="21735"/>
                  </a:lnTo>
                  <a:lnTo>
                    <a:pt x="17864" y="35714"/>
                  </a:lnTo>
                  <a:lnTo>
                    <a:pt x="14638" y="36509"/>
                  </a:lnTo>
                  <a:lnTo>
                    <a:pt x="12487" y="38098"/>
                  </a:lnTo>
                  <a:lnTo>
                    <a:pt x="11053" y="40215"/>
                  </a:lnTo>
                  <a:lnTo>
                    <a:pt x="8354" y="47191"/>
                  </a:lnTo>
                  <a:lnTo>
                    <a:pt x="0" y="47587"/>
                  </a:lnTo>
                  <a:lnTo>
                    <a:pt x="12885" y="47624"/>
                  </a:lnTo>
                  <a:lnTo>
                    <a:pt x="48579" y="38689"/>
                  </a:lnTo>
                  <a:lnTo>
                    <a:pt x="78338" y="37119"/>
                  </a:lnTo>
                  <a:lnTo>
                    <a:pt x="116162" y="29464"/>
                  </a:lnTo>
                  <a:lnTo>
                    <a:pt x="160587" y="28627"/>
                  </a:lnTo>
                  <a:lnTo>
                    <a:pt x="179636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827"/>
            <p:cNvSpPr/>
            <p:nvPr>
              <p:custDataLst>
                <p:tags r:id="rId172"/>
              </p:custDataLst>
            </p:nvPr>
          </p:nvSpPr>
          <p:spPr>
            <a:xfrm>
              <a:off x="7219964" y="1762128"/>
              <a:ext cx="219062" cy="66673"/>
            </a:xfrm>
            <a:custGeom>
              <a:avLst/>
              <a:gdLst/>
              <a:ahLst/>
              <a:cxnLst/>
              <a:rect l="0" t="0" r="0" b="0"/>
              <a:pathLst>
                <a:path w="219062" h="66673">
                  <a:moveTo>
                    <a:pt x="47611" y="66672"/>
                  </a:moveTo>
                  <a:lnTo>
                    <a:pt x="47611" y="66672"/>
                  </a:lnTo>
                  <a:lnTo>
                    <a:pt x="42555" y="61616"/>
                  </a:lnTo>
                  <a:lnTo>
                    <a:pt x="40071" y="56311"/>
                  </a:lnTo>
                  <a:lnTo>
                    <a:pt x="39410" y="53414"/>
                  </a:lnTo>
                  <a:lnTo>
                    <a:pt x="33421" y="44282"/>
                  </a:lnTo>
                  <a:lnTo>
                    <a:pt x="27898" y="40846"/>
                  </a:lnTo>
                  <a:lnTo>
                    <a:pt x="24944" y="39929"/>
                  </a:lnTo>
                  <a:lnTo>
                    <a:pt x="22975" y="38260"/>
                  </a:lnTo>
                  <a:lnTo>
                    <a:pt x="20787" y="33584"/>
                  </a:lnTo>
                  <a:lnTo>
                    <a:pt x="19144" y="31913"/>
                  </a:lnTo>
                  <a:lnTo>
                    <a:pt x="1748" y="20502"/>
                  </a:lnTo>
                  <a:lnTo>
                    <a:pt x="768" y="16871"/>
                  </a:lnTo>
                  <a:lnTo>
                    <a:pt x="0" y="9650"/>
                  </a:lnTo>
                  <a:lnTo>
                    <a:pt x="5047" y="4503"/>
                  </a:lnTo>
                  <a:lnTo>
                    <a:pt x="10349" y="2000"/>
                  </a:lnTo>
                  <a:lnTo>
                    <a:pt x="54532" y="32"/>
                  </a:lnTo>
                  <a:lnTo>
                    <a:pt x="97168" y="0"/>
                  </a:lnTo>
                  <a:lnTo>
                    <a:pt x="144355" y="8198"/>
                  </a:lnTo>
                  <a:lnTo>
                    <a:pt x="172593" y="10319"/>
                  </a:lnTo>
                  <a:lnTo>
                    <a:pt x="192284" y="17009"/>
                  </a:lnTo>
                  <a:lnTo>
                    <a:pt x="202927" y="19200"/>
                  </a:lnTo>
                  <a:lnTo>
                    <a:pt x="211185" y="23701"/>
                  </a:lnTo>
                  <a:lnTo>
                    <a:pt x="215560" y="29229"/>
                  </a:lnTo>
                  <a:lnTo>
                    <a:pt x="219061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828"/>
            <p:cNvSpPr/>
            <p:nvPr>
              <p:custDataLst>
                <p:tags r:id="rId173"/>
              </p:custDataLst>
            </p:nvPr>
          </p:nvSpPr>
          <p:spPr>
            <a:xfrm>
              <a:off x="7372350" y="2009776"/>
              <a:ext cx="114301" cy="133220"/>
            </a:xfrm>
            <a:custGeom>
              <a:avLst/>
              <a:gdLst/>
              <a:ahLst/>
              <a:cxnLst/>
              <a:rect l="0" t="0" r="0" b="0"/>
              <a:pathLst>
                <a:path w="114301" h="133220">
                  <a:moveTo>
                    <a:pt x="9525" y="19049"/>
                  </a:moveTo>
                  <a:lnTo>
                    <a:pt x="9525" y="19049"/>
                  </a:lnTo>
                  <a:lnTo>
                    <a:pt x="9525" y="4584"/>
                  </a:lnTo>
                  <a:lnTo>
                    <a:pt x="8467" y="3056"/>
                  </a:lnTo>
                  <a:lnTo>
                    <a:pt x="6703" y="2037"/>
                  </a:lnTo>
                  <a:lnTo>
                    <a:pt x="4" y="0"/>
                  </a:lnTo>
                  <a:lnTo>
                    <a:pt x="0" y="44475"/>
                  </a:lnTo>
                  <a:lnTo>
                    <a:pt x="0" y="60327"/>
                  </a:lnTo>
                  <a:lnTo>
                    <a:pt x="2822" y="66676"/>
                  </a:lnTo>
                  <a:lnTo>
                    <a:pt x="6547" y="73025"/>
                  </a:lnTo>
                  <a:lnTo>
                    <a:pt x="8643" y="83608"/>
                  </a:lnTo>
                  <a:lnTo>
                    <a:pt x="9525" y="131126"/>
                  </a:lnTo>
                  <a:lnTo>
                    <a:pt x="9525" y="132910"/>
                  </a:lnTo>
                  <a:lnTo>
                    <a:pt x="14581" y="133219"/>
                  </a:lnTo>
                  <a:lnTo>
                    <a:pt x="16072" y="132204"/>
                  </a:lnTo>
                  <a:lnTo>
                    <a:pt x="17065" y="130469"/>
                  </a:lnTo>
                  <a:lnTo>
                    <a:pt x="17726" y="128254"/>
                  </a:lnTo>
                  <a:lnTo>
                    <a:pt x="19226" y="126777"/>
                  </a:lnTo>
                  <a:lnTo>
                    <a:pt x="29238" y="121585"/>
                  </a:lnTo>
                  <a:lnTo>
                    <a:pt x="32192" y="119156"/>
                  </a:lnTo>
                  <a:lnTo>
                    <a:pt x="35474" y="113636"/>
                  </a:lnTo>
                  <a:lnTo>
                    <a:pt x="37992" y="107654"/>
                  </a:lnTo>
                  <a:lnTo>
                    <a:pt x="73049" y="63301"/>
                  </a:lnTo>
                  <a:lnTo>
                    <a:pt x="91018" y="41535"/>
                  </a:lnTo>
                  <a:lnTo>
                    <a:pt x="93370" y="35040"/>
                  </a:lnTo>
                  <a:lnTo>
                    <a:pt x="95055" y="32885"/>
                  </a:lnTo>
                  <a:lnTo>
                    <a:pt x="101425" y="28793"/>
                  </a:lnTo>
                  <a:lnTo>
                    <a:pt x="104644" y="19491"/>
                  </a:lnTo>
                  <a:lnTo>
                    <a:pt x="113905" y="19060"/>
                  </a:lnTo>
                  <a:lnTo>
                    <a:pt x="114300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829"/>
            <p:cNvSpPr/>
            <p:nvPr>
              <p:custDataLst>
                <p:tags r:id="rId174"/>
              </p:custDataLst>
            </p:nvPr>
          </p:nvSpPr>
          <p:spPr>
            <a:xfrm>
              <a:off x="7468010" y="2038350"/>
              <a:ext cx="132940" cy="161926"/>
            </a:xfrm>
            <a:custGeom>
              <a:avLst/>
              <a:gdLst/>
              <a:ahLst/>
              <a:cxnLst/>
              <a:rect l="0" t="0" r="0" b="0"/>
              <a:pathLst>
                <a:path w="132940" h="161926">
                  <a:moveTo>
                    <a:pt x="123415" y="9525"/>
                  </a:moveTo>
                  <a:lnTo>
                    <a:pt x="123415" y="9525"/>
                  </a:lnTo>
                  <a:lnTo>
                    <a:pt x="123415" y="1324"/>
                  </a:lnTo>
                  <a:lnTo>
                    <a:pt x="124473" y="883"/>
                  </a:lnTo>
                  <a:lnTo>
                    <a:pt x="132939" y="0"/>
                  </a:lnTo>
                  <a:lnTo>
                    <a:pt x="88464" y="44476"/>
                  </a:lnTo>
                  <a:lnTo>
                    <a:pt x="44432" y="88508"/>
                  </a:lnTo>
                  <a:lnTo>
                    <a:pt x="14254" y="119744"/>
                  </a:lnTo>
                  <a:lnTo>
                    <a:pt x="11399" y="126598"/>
                  </a:lnTo>
                  <a:lnTo>
                    <a:pt x="8509" y="139620"/>
                  </a:lnTo>
                  <a:lnTo>
                    <a:pt x="1665" y="152384"/>
                  </a:lnTo>
                  <a:lnTo>
                    <a:pt x="0" y="160041"/>
                  </a:lnTo>
                  <a:lnTo>
                    <a:pt x="922" y="160669"/>
                  </a:lnTo>
                  <a:lnTo>
                    <a:pt x="91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830"/>
            <p:cNvSpPr/>
            <p:nvPr>
              <p:custDataLst>
                <p:tags r:id="rId175"/>
              </p:custDataLst>
            </p:nvPr>
          </p:nvSpPr>
          <p:spPr>
            <a:xfrm>
              <a:off x="7534313" y="2128113"/>
              <a:ext cx="95213" cy="24538"/>
            </a:xfrm>
            <a:custGeom>
              <a:avLst/>
              <a:gdLst/>
              <a:ahLst/>
              <a:cxnLst/>
              <a:rect l="0" t="0" r="0" b="0"/>
              <a:pathLst>
                <a:path w="95213" h="24538">
                  <a:moveTo>
                    <a:pt x="19012" y="24537"/>
                  </a:moveTo>
                  <a:lnTo>
                    <a:pt x="19012" y="24537"/>
                  </a:lnTo>
                  <a:lnTo>
                    <a:pt x="10811" y="16336"/>
                  </a:lnTo>
                  <a:lnTo>
                    <a:pt x="4822" y="15404"/>
                  </a:lnTo>
                  <a:lnTo>
                    <a:pt x="3203" y="14215"/>
                  </a:lnTo>
                  <a:lnTo>
                    <a:pt x="601" y="7525"/>
                  </a:lnTo>
                  <a:lnTo>
                    <a:pt x="0" y="5606"/>
                  </a:lnTo>
                  <a:lnTo>
                    <a:pt x="14153" y="5490"/>
                  </a:lnTo>
                  <a:lnTo>
                    <a:pt x="19675" y="2666"/>
                  </a:lnTo>
                  <a:lnTo>
                    <a:pt x="22629" y="431"/>
                  </a:lnTo>
                  <a:lnTo>
                    <a:pt x="25656" y="0"/>
                  </a:lnTo>
                  <a:lnTo>
                    <a:pt x="51848" y="5303"/>
                  </a:lnTo>
                  <a:lnTo>
                    <a:pt x="74199" y="5480"/>
                  </a:lnTo>
                  <a:lnTo>
                    <a:pt x="84191" y="13687"/>
                  </a:lnTo>
                  <a:lnTo>
                    <a:pt x="90300" y="14620"/>
                  </a:lnTo>
                  <a:lnTo>
                    <a:pt x="91938" y="15809"/>
                  </a:lnTo>
                  <a:lnTo>
                    <a:pt x="93029" y="17660"/>
                  </a:lnTo>
                  <a:lnTo>
                    <a:pt x="95212" y="245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311"/>
          <p:cNvGrpSpPr/>
          <p:nvPr/>
        </p:nvGrpSpPr>
        <p:grpSpPr>
          <a:xfrm>
            <a:off x="7810500" y="1895478"/>
            <a:ext cx="190501" cy="104773"/>
            <a:chOff x="7810500" y="1895478"/>
            <a:chExt cx="190501" cy="104773"/>
          </a:xfrm>
        </p:grpSpPr>
        <p:sp>
          <p:nvSpPr>
            <p:cNvPr id="21" name="SMARTInkShape-1831"/>
            <p:cNvSpPr/>
            <p:nvPr>
              <p:custDataLst>
                <p:tags r:id="rId167"/>
              </p:custDataLst>
            </p:nvPr>
          </p:nvSpPr>
          <p:spPr>
            <a:xfrm>
              <a:off x="7830887" y="1981200"/>
              <a:ext cx="170114" cy="19051"/>
            </a:xfrm>
            <a:custGeom>
              <a:avLst/>
              <a:gdLst/>
              <a:ahLst/>
              <a:cxnLst/>
              <a:rect l="0" t="0" r="0" b="0"/>
              <a:pathLst>
                <a:path w="170114" h="19051">
                  <a:moveTo>
                    <a:pt x="27238" y="19050"/>
                  </a:moveTo>
                  <a:lnTo>
                    <a:pt x="27238" y="19050"/>
                  </a:lnTo>
                  <a:lnTo>
                    <a:pt x="8696" y="19050"/>
                  </a:lnTo>
                  <a:lnTo>
                    <a:pt x="8339" y="13994"/>
                  </a:lnTo>
                  <a:lnTo>
                    <a:pt x="7231" y="12504"/>
                  </a:lnTo>
                  <a:lnTo>
                    <a:pt x="0" y="9917"/>
                  </a:lnTo>
                  <a:lnTo>
                    <a:pt x="16380" y="9525"/>
                  </a:lnTo>
                  <a:lnTo>
                    <a:pt x="25053" y="2979"/>
                  </a:lnTo>
                  <a:lnTo>
                    <a:pt x="33882" y="883"/>
                  </a:lnTo>
                  <a:lnTo>
                    <a:pt x="77102" y="15"/>
                  </a:lnTo>
                  <a:lnTo>
                    <a:pt x="124213" y="0"/>
                  </a:lnTo>
                  <a:lnTo>
                    <a:pt x="1701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832"/>
            <p:cNvSpPr/>
            <p:nvPr>
              <p:custDataLst>
                <p:tags r:id="rId168"/>
              </p:custDataLst>
            </p:nvPr>
          </p:nvSpPr>
          <p:spPr>
            <a:xfrm>
              <a:off x="7810500" y="1895478"/>
              <a:ext cx="160029" cy="28573"/>
            </a:xfrm>
            <a:custGeom>
              <a:avLst/>
              <a:gdLst/>
              <a:ahLst/>
              <a:cxnLst/>
              <a:rect l="0" t="0" r="0" b="0"/>
              <a:pathLst>
                <a:path w="160029" h="28573">
                  <a:moveTo>
                    <a:pt x="0" y="19047"/>
                  </a:moveTo>
                  <a:lnTo>
                    <a:pt x="0" y="19047"/>
                  </a:lnTo>
                  <a:lnTo>
                    <a:pt x="0" y="9522"/>
                  </a:lnTo>
                  <a:lnTo>
                    <a:pt x="27446" y="9522"/>
                  </a:lnTo>
                  <a:lnTo>
                    <a:pt x="36187" y="6700"/>
                  </a:lnTo>
                  <a:lnTo>
                    <a:pt x="44658" y="2976"/>
                  </a:lnTo>
                  <a:lnTo>
                    <a:pt x="92208" y="113"/>
                  </a:lnTo>
                  <a:lnTo>
                    <a:pt x="135971" y="0"/>
                  </a:lnTo>
                  <a:lnTo>
                    <a:pt x="142629" y="2821"/>
                  </a:lnTo>
                  <a:lnTo>
                    <a:pt x="149116" y="6543"/>
                  </a:lnTo>
                  <a:lnTo>
                    <a:pt x="155526" y="8198"/>
                  </a:lnTo>
                  <a:lnTo>
                    <a:pt x="157659" y="9698"/>
                  </a:lnTo>
                  <a:lnTo>
                    <a:pt x="159081" y="11756"/>
                  </a:lnTo>
                  <a:lnTo>
                    <a:pt x="160028" y="14186"/>
                  </a:lnTo>
                  <a:lnTo>
                    <a:pt x="159603" y="16865"/>
                  </a:lnTo>
                  <a:lnTo>
                    <a:pt x="152400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312"/>
          <p:cNvGrpSpPr/>
          <p:nvPr/>
        </p:nvGrpSpPr>
        <p:grpSpPr>
          <a:xfrm>
            <a:off x="8077201" y="1800260"/>
            <a:ext cx="771525" cy="447641"/>
            <a:chOff x="8077201" y="1800260"/>
            <a:chExt cx="771525" cy="447641"/>
          </a:xfrm>
        </p:grpSpPr>
        <p:sp>
          <p:nvSpPr>
            <p:cNvPr id="24" name="SMARTInkShape-1833"/>
            <p:cNvSpPr/>
            <p:nvPr>
              <p:custDataLst>
                <p:tags r:id="rId155"/>
              </p:custDataLst>
            </p:nvPr>
          </p:nvSpPr>
          <p:spPr>
            <a:xfrm>
              <a:off x="8143887" y="1800260"/>
              <a:ext cx="180964" cy="38066"/>
            </a:xfrm>
            <a:custGeom>
              <a:avLst/>
              <a:gdLst/>
              <a:ahLst/>
              <a:cxnLst/>
              <a:rect l="0" t="0" r="0" b="0"/>
              <a:pathLst>
                <a:path w="180964" h="38066">
                  <a:moveTo>
                    <a:pt x="28563" y="38065"/>
                  </a:moveTo>
                  <a:lnTo>
                    <a:pt x="28563" y="38065"/>
                  </a:lnTo>
                  <a:lnTo>
                    <a:pt x="23507" y="38065"/>
                  </a:lnTo>
                  <a:lnTo>
                    <a:pt x="18202" y="35243"/>
                  </a:lnTo>
                  <a:lnTo>
                    <a:pt x="11229" y="29864"/>
                  </a:lnTo>
                  <a:lnTo>
                    <a:pt x="4965" y="28932"/>
                  </a:lnTo>
                  <a:lnTo>
                    <a:pt x="3306" y="27743"/>
                  </a:lnTo>
                  <a:lnTo>
                    <a:pt x="2199" y="25892"/>
                  </a:lnTo>
                  <a:lnTo>
                    <a:pt x="26" y="19134"/>
                  </a:lnTo>
                  <a:lnTo>
                    <a:pt x="0" y="13994"/>
                  </a:lnTo>
                  <a:lnTo>
                    <a:pt x="1054" y="12493"/>
                  </a:lnTo>
                  <a:lnTo>
                    <a:pt x="2815" y="11492"/>
                  </a:lnTo>
                  <a:lnTo>
                    <a:pt x="16236" y="8695"/>
                  </a:lnTo>
                  <a:lnTo>
                    <a:pt x="25498" y="3022"/>
                  </a:lnTo>
                  <a:lnTo>
                    <a:pt x="36004" y="871"/>
                  </a:lnTo>
                  <a:lnTo>
                    <a:pt x="82705" y="0"/>
                  </a:lnTo>
                  <a:lnTo>
                    <a:pt x="107971" y="1030"/>
                  </a:lnTo>
                  <a:lnTo>
                    <a:pt x="155389" y="15775"/>
                  </a:lnTo>
                  <a:lnTo>
                    <a:pt x="167271" y="19113"/>
                  </a:lnTo>
                  <a:lnTo>
                    <a:pt x="174172" y="23645"/>
                  </a:lnTo>
                  <a:lnTo>
                    <a:pt x="177945" y="29187"/>
                  </a:lnTo>
                  <a:lnTo>
                    <a:pt x="180963" y="38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1834"/>
            <p:cNvSpPr/>
            <p:nvPr>
              <p:custDataLst>
                <p:tags r:id="rId156"/>
              </p:custDataLst>
            </p:nvPr>
          </p:nvSpPr>
          <p:spPr>
            <a:xfrm>
              <a:off x="8154886" y="1847853"/>
              <a:ext cx="93765" cy="160468"/>
            </a:xfrm>
            <a:custGeom>
              <a:avLst/>
              <a:gdLst/>
              <a:ahLst/>
              <a:cxnLst/>
              <a:rect l="0" t="0" r="0" b="0"/>
              <a:pathLst>
                <a:path w="93765" h="160468">
                  <a:moveTo>
                    <a:pt x="93764" y="9522"/>
                  </a:moveTo>
                  <a:lnTo>
                    <a:pt x="93764" y="9522"/>
                  </a:lnTo>
                  <a:lnTo>
                    <a:pt x="93764" y="0"/>
                  </a:lnTo>
                  <a:lnTo>
                    <a:pt x="93764" y="9130"/>
                  </a:lnTo>
                  <a:lnTo>
                    <a:pt x="87218" y="17049"/>
                  </a:lnTo>
                  <a:lnTo>
                    <a:pt x="84062" y="25746"/>
                  </a:lnTo>
                  <a:lnTo>
                    <a:pt x="49288" y="70046"/>
                  </a:lnTo>
                  <a:lnTo>
                    <a:pt x="40840" y="81665"/>
                  </a:lnTo>
                  <a:lnTo>
                    <a:pt x="26500" y="112259"/>
                  </a:lnTo>
                  <a:lnTo>
                    <a:pt x="12195" y="129904"/>
                  </a:lnTo>
                  <a:lnTo>
                    <a:pt x="9886" y="136403"/>
                  </a:lnTo>
                  <a:lnTo>
                    <a:pt x="8212" y="138559"/>
                  </a:lnTo>
                  <a:lnTo>
                    <a:pt x="1858" y="142652"/>
                  </a:lnTo>
                  <a:lnTo>
                    <a:pt x="0" y="147361"/>
                  </a:lnTo>
                  <a:lnTo>
                    <a:pt x="563" y="149039"/>
                  </a:lnTo>
                  <a:lnTo>
                    <a:pt x="1996" y="150159"/>
                  </a:lnTo>
                  <a:lnTo>
                    <a:pt x="4011" y="150905"/>
                  </a:lnTo>
                  <a:lnTo>
                    <a:pt x="5352" y="152460"/>
                  </a:lnTo>
                  <a:lnTo>
                    <a:pt x="7686" y="160467"/>
                  </a:lnTo>
                  <a:lnTo>
                    <a:pt x="10705" y="158453"/>
                  </a:lnTo>
                  <a:lnTo>
                    <a:pt x="17564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835"/>
            <p:cNvSpPr/>
            <p:nvPr>
              <p:custDataLst>
                <p:tags r:id="rId157"/>
              </p:custDataLst>
            </p:nvPr>
          </p:nvSpPr>
          <p:spPr>
            <a:xfrm>
              <a:off x="8077201" y="2105025"/>
              <a:ext cx="95250" cy="38101"/>
            </a:xfrm>
            <a:custGeom>
              <a:avLst/>
              <a:gdLst/>
              <a:ahLst/>
              <a:cxnLst/>
              <a:rect l="0" t="0" r="0" b="0"/>
              <a:pathLst>
                <a:path w="95250" h="38101">
                  <a:moveTo>
                    <a:pt x="19049" y="0"/>
                  </a:moveTo>
                  <a:lnTo>
                    <a:pt x="19049" y="0"/>
                  </a:lnTo>
                  <a:lnTo>
                    <a:pt x="13993" y="0"/>
                  </a:lnTo>
                  <a:lnTo>
                    <a:pt x="12502" y="1058"/>
                  </a:lnTo>
                  <a:lnTo>
                    <a:pt x="11509" y="2822"/>
                  </a:lnTo>
                  <a:lnTo>
                    <a:pt x="10848" y="5056"/>
                  </a:lnTo>
                  <a:lnTo>
                    <a:pt x="9348" y="6546"/>
                  </a:lnTo>
                  <a:lnTo>
                    <a:pt x="426" y="9409"/>
                  </a:lnTo>
                  <a:lnTo>
                    <a:pt x="0" y="19015"/>
                  </a:lnTo>
                  <a:lnTo>
                    <a:pt x="41395" y="19050"/>
                  </a:lnTo>
                  <a:lnTo>
                    <a:pt x="47677" y="21872"/>
                  </a:lnTo>
                  <a:lnTo>
                    <a:pt x="53998" y="25596"/>
                  </a:lnTo>
                  <a:lnTo>
                    <a:pt x="66679" y="27986"/>
                  </a:lnTo>
                  <a:lnTo>
                    <a:pt x="69852" y="28183"/>
                  </a:lnTo>
                  <a:lnTo>
                    <a:pt x="76200" y="31223"/>
                  </a:lnTo>
                  <a:lnTo>
                    <a:pt x="82549" y="35043"/>
                  </a:lnTo>
                  <a:lnTo>
                    <a:pt x="95249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836"/>
            <p:cNvSpPr/>
            <p:nvPr>
              <p:custDataLst>
                <p:tags r:id="rId158"/>
              </p:custDataLst>
            </p:nvPr>
          </p:nvSpPr>
          <p:spPr>
            <a:xfrm>
              <a:off x="8239125" y="2047875"/>
              <a:ext cx="133351" cy="132920"/>
            </a:xfrm>
            <a:custGeom>
              <a:avLst/>
              <a:gdLst/>
              <a:ahLst/>
              <a:cxnLst/>
              <a:rect l="0" t="0" r="0" b="0"/>
              <a:pathLst>
                <a:path w="133351" h="132920">
                  <a:moveTo>
                    <a:pt x="19050" y="19050"/>
                  </a:moveTo>
                  <a:lnTo>
                    <a:pt x="19050" y="19050"/>
                  </a:lnTo>
                  <a:lnTo>
                    <a:pt x="4" y="19050"/>
                  </a:lnTo>
                  <a:lnTo>
                    <a:pt x="0" y="45793"/>
                  </a:lnTo>
                  <a:lnTo>
                    <a:pt x="8202" y="68923"/>
                  </a:lnTo>
                  <a:lnTo>
                    <a:pt x="10323" y="82367"/>
                  </a:lnTo>
                  <a:lnTo>
                    <a:pt x="17012" y="95214"/>
                  </a:lnTo>
                  <a:lnTo>
                    <a:pt x="19015" y="118798"/>
                  </a:lnTo>
                  <a:lnTo>
                    <a:pt x="20085" y="120474"/>
                  </a:lnTo>
                  <a:lnTo>
                    <a:pt x="21855" y="121591"/>
                  </a:lnTo>
                  <a:lnTo>
                    <a:pt x="24096" y="122336"/>
                  </a:lnTo>
                  <a:lnTo>
                    <a:pt x="25589" y="123890"/>
                  </a:lnTo>
                  <a:lnTo>
                    <a:pt x="28182" y="131895"/>
                  </a:lnTo>
                  <a:lnTo>
                    <a:pt x="31221" y="132703"/>
                  </a:lnTo>
                  <a:lnTo>
                    <a:pt x="33514" y="132919"/>
                  </a:lnTo>
                  <a:lnTo>
                    <a:pt x="35042" y="132004"/>
                  </a:lnTo>
                  <a:lnTo>
                    <a:pt x="36062" y="130336"/>
                  </a:lnTo>
                  <a:lnTo>
                    <a:pt x="36741" y="128166"/>
                  </a:lnTo>
                  <a:lnTo>
                    <a:pt x="38253" y="126719"/>
                  </a:lnTo>
                  <a:lnTo>
                    <a:pt x="46182" y="124206"/>
                  </a:lnTo>
                  <a:lnTo>
                    <a:pt x="46983" y="121172"/>
                  </a:lnTo>
                  <a:lnTo>
                    <a:pt x="47499" y="115657"/>
                  </a:lnTo>
                  <a:lnTo>
                    <a:pt x="54146" y="106964"/>
                  </a:lnTo>
                  <a:lnTo>
                    <a:pt x="56259" y="98133"/>
                  </a:lnTo>
                  <a:lnTo>
                    <a:pt x="57033" y="82511"/>
                  </a:lnTo>
                  <a:lnTo>
                    <a:pt x="59920" y="76183"/>
                  </a:lnTo>
                  <a:lnTo>
                    <a:pt x="65340" y="68553"/>
                  </a:lnTo>
                  <a:lnTo>
                    <a:pt x="67470" y="59442"/>
                  </a:lnTo>
                  <a:lnTo>
                    <a:pt x="73142" y="50538"/>
                  </a:lnTo>
                  <a:lnTo>
                    <a:pt x="74841" y="44334"/>
                  </a:lnTo>
                  <a:lnTo>
                    <a:pt x="76353" y="42256"/>
                  </a:lnTo>
                  <a:lnTo>
                    <a:pt x="78418" y="40871"/>
                  </a:lnTo>
                  <a:lnTo>
                    <a:pt x="80853" y="39947"/>
                  </a:lnTo>
                  <a:lnTo>
                    <a:pt x="82478" y="38273"/>
                  </a:lnTo>
                  <a:lnTo>
                    <a:pt x="87906" y="27982"/>
                  </a:lnTo>
                  <a:lnTo>
                    <a:pt x="99877" y="14516"/>
                  </a:lnTo>
                  <a:lnTo>
                    <a:pt x="105421" y="11743"/>
                  </a:lnTo>
                  <a:lnTo>
                    <a:pt x="120734" y="875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837"/>
            <p:cNvSpPr/>
            <p:nvPr>
              <p:custDataLst>
                <p:tags r:id="rId159"/>
              </p:custDataLst>
            </p:nvPr>
          </p:nvSpPr>
          <p:spPr>
            <a:xfrm>
              <a:off x="8410966" y="1975712"/>
              <a:ext cx="161535" cy="15014"/>
            </a:xfrm>
            <a:custGeom>
              <a:avLst/>
              <a:gdLst/>
              <a:ahLst/>
              <a:cxnLst/>
              <a:rect l="0" t="0" r="0" b="0"/>
              <a:pathLst>
                <a:path w="161535" h="15014">
                  <a:moveTo>
                    <a:pt x="9134" y="5488"/>
                  </a:moveTo>
                  <a:lnTo>
                    <a:pt x="9134" y="5488"/>
                  </a:lnTo>
                  <a:lnTo>
                    <a:pt x="0" y="5488"/>
                  </a:lnTo>
                  <a:lnTo>
                    <a:pt x="9020" y="5488"/>
                  </a:lnTo>
                  <a:lnTo>
                    <a:pt x="9112" y="0"/>
                  </a:lnTo>
                  <a:lnTo>
                    <a:pt x="9125" y="2343"/>
                  </a:lnTo>
                  <a:lnTo>
                    <a:pt x="10186" y="3392"/>
                  </a:lnTo>
                  <a:lnTo>
                    <a:pt x="17334" y="5212"/>
                  </a:lnTo>
                  <a:lnTo>
                    <a:pt x="31800" y="5464"/>
                  </a:lnTo>
                  <a:lnTo>
                    <a:pt x="37905" y="8299"/>
                  </a:lnTo>
                  <a:lnTo>
                    <a:pt x="44146" y="12029"/>
                  </a:lnTo>
                  <a:lnTo>
                    <a:pt x="56777" y="14424"/>
                  </a:lnTo>
                  <a:lnTo>
                    <a:pt x="102700" y="15003"/>
                  </a:lnTo>
                  <a:lnTo>
                    <a:pt x="148808" y="15013"/>
                  </a:lnTo>
                  <a:lnTo>
                    <a:pt x="161534" y="150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838"/>
            <p:cNvSpPr/>
            <p:nvPr>
              <p:custDataLst>
                <p:tags r:id="rId160"/>
              </p:custDataLst>
            </p:nvPr>
          </p:nvSpPr>
          <p:spPr>
            <a:xfrm>
              <a:off x="8469097" y="1905403"/>
              <a:ext cx="84354" cy="190098"/>
            </a:xfrm>
            <a:custGeom>
              <a:avLst/>
              <a:gdLst/>
              <a:ahLst/>
              <a:cxnLst/>
              <a:rect l="0" t="0" r="0" b="0"/>
              <a:pathLst>
                <a:path w="84354" h="190098">
                  <a:moveTo>
                    <a:pt x="84353" y="28172"/>
                  </a:moveTo>
                  <a:lnTo>
                    <a:pt x="84353" y="28172"/>
                  </a:lnTo>
                  <a:lnTo>
                    <a:pt x="84353" y="13983"/>
                  </a:lnTo>
                  <a:lnTo>
                    <a:pt x="83295" y="12362"/>
                  </a:lnTo>
                  <a:lnTo>
                    <a:pt x="81530" y="11282"/>
                  </a:lnTo>
                  <a:lnTo>
                    <a:pt x="76151" y="9549"/>
                  </a:lnTo>
                  <a:lnTo>
                    <a:pt x="75416" y="6489"/>
                  </a:lnTo>
                  <a:lnTo>
                    <a:pt x="74863" y="0"/>
                  </a:lnTo>
                  <a:lnTo>
                    <a:pt x="74828" y="22266"/>
                  </a:lnTo>
                  <a:lnTo>
                    <a:pt x="72005" y="28369"/>
                  </a:lnTo>
                  <a:lnTo>
                    <a:pt x="68282" y="34610"/>
                  </a:lnTo>
                  <a:lnTo>
                    <a:pt x="49134" y="79346"/>
                  </a:lnTo>
                  <a:lnTo>
                    <a:pt x="24016" y="121586"/>
                  </a:lnTo>
                  <a:lnTo>
                    <a:pt x="10974" y="149351"/>
                  </a:lnTo>
                  <a:lnTo>
                    <a:pt x="7465" y="167524"/>
                  </a:lnTo>
                  <a:lnTo>
                    <a:pt x="0" y="178644"/>
                  </a:lnTo>
                  <a:lnTo>
                    <a:pt x="601" y="180345"/>
                  </a:lnTo>
                  <a:lnTo>
                    <a:pt x="8153" y="190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839"/>
            <p:cNvSpPr/>
            <p:nvPr>
              <p:custDataLst>
                <p:tags r:id="rId161"/>
              </p:custDataLst>
            </p:nvPr>
          </p:nvSpPr>
          <p:spPr>
            <a:xfrm>
              <a:off x="8659597" y="1905000"/>
              <a:ext cx="93878" cy="152401"/>
            </a:xfrm>
            <a:custGeom>
              <a:avLst/>
              <a:gdLst/>
              <a:ahLst/>
              <a:cxnLst/>
              <a:rect l="0" t="0" r="0" b="0"/>
              <a:pathLst>
                <a:path w="93878" h="152401">
                  <a:moveTo>
                    <a:pt x="74828" y="9525"/>
                  </a:moveTo>
                  <a:lnTo>
                    <a:pt x="74828" y="9525"/>
                  </a:lnTo>
                  <a:lnTo>
                    <a:pt x="79885" y="9525"/>
                  </a:lnTo>
                  <a:lnTo>
                    <a:pt x="81374" y="8467"/>
                  </a:lnTo>
                  <a:lnTo>
                    <a:pt x="82366" y="6703"/>
                  </a:lnTo>
                  <a:lnTo>
                    <a:pt x="83962" y="1324"/>
                  </a:lnTo>
                  <a:lnTo>
                    <a:pt x="87001" y="589"/>
                  </a:lnTo>
                  <a:lnTo>
                    <a:pt x="93875" y="0"/>
                  </a:lnTo>
                  <a:lnTo>
                    <a:pt x="93877" y="5057"/>
                  </a:lnTo>
                  <a:lnTo>
                    <a:pt x="92820" y="6546"/>
                  </a:lnTo>
                  <a:lnTo>
                    <a:pt x="91054" y="7539"/>
                  </a:lnTo>
                  <a:lnTo>
                    <a:pt x="88821" y="8201"/>
                  </a:lnTo>
                  <a:lnTo>
                    <a:pt x="87332" y="9701"/>
                  </a:lnTo>
                  <a:lnTo>
                    <a:pt x="85676" y="14189"/>
                  </a:lnTo>
                  <a:lnTo>
                    <a:pt x="79297" y="19712"/>
                  </a:lnTo>
                  <a:lnTo>
                    <a:pt x="71523" y="25694"/>
                  </a:lnTo>
                  <a:lnTo>
                    <a:pt x="46113" y="68914"/>
                  </a:lnTo>
                  <a:lnTo>
                    <a:pt x="30359" y="91115"/>
                  </a:lnTo>
                  <a:lnTo>
                    <a:pt x="12385" y="111041"/>
                  </a:lnTo>
                  <a:lnTo>
                    <a:pt x="9406" y="120625"/>
                  </a:lnTo>
                  <a:lnTo>
                    <a:pt x="8710" y="126989"/>
                  </a:lnTo>
                  <a:lnTo>
                    <a:pt x="7465" y="129109"/>
                  </a:lnTo>
                  <a:lnTo>
                    <a:pt x="5579" y="130523"/>
                  </a:lnTo>
                  <a:lnTo>
                    <a:pt x="3261" y="131465"/>
                  </a:lnTo>
                  <a:lnTo>
                    <a:pt x="1716" y="133152"/>
                  </a:lnTo>
                  <a:lnTo>
                    <a:pt x="0" y="137848"/>
                  </a:lnTo>
                  <a:lnTo>
                    <a:pt x="601" y="139524"/>
                  </a:lnTo>
                  <a:lnTo>
                    <a:pt x="2060" y="140641"/>
                  </a:lnTo>
                  <a:lnTo>
                    <a:pt x="4092" y="141386"/>
                  </a:lnTo>
                  <a:lnTo>
                    <a:pt x="5445" y="142940"/>
                  </a:lnTo>
                  <a:lnTo>
                    <a:pt x="815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840"/>
            <p:cNvSpPr/>
            <p:nvPr>
              <p:custDataLst>
                <p:tags r:id="rId162"/>
              </p:custDataLst>
            </p:nvPr>
          </p:nvSpPr>
          <p:spPr>
            <a:xfrm>
              <a:off x="8677278" y="1847850"/>
              <a:ext cx="171448" cy="66676"/>
            </a:xfrm>
            <a:custGeom>
              <a:avLst/>
              <a:gdLst/>
              <a:ahLst/>
              <a:cxnLst/>
              <a:rect l="0" t="0" r="0" b="0"/>
              <a:pathLst>
                <a:path w="171448" h="66676">
                  <a:moveTo>
                    <a:pt x="47622" y="66675"/>
                  </a:moveTo>
                  <a:lnTo>
                    <a:pt x="47622" y="66675"/>
                  </a:lnTo>
                  <a:lnTo>
                    <a:pt x="13485" y="31479"/>
                  </a:lnTo>
                  <a:lnTo>
                    <a:pt x="11283" y="25279"/>
                  </a:lnTo>
                  <a:lnTo>
                    <a:pt x="9637" y="23203"/>
                  </a:lnTo>
                  <a:lnTo>
                    <a:pt x="3325" y="19222"/>
                  </a:lnTo>
                  <a:lnTo>
                    <a:pt x="35" y="9655"/>
                  </a:lnTo>
                  <a:lnTo>
                    <a:pt x="0" y="1336"/>
                  </a:lnTo>
                  <a:lnTo>
                    <a:pt x="46262" y="10"/>
                  </a:lnTo>
                  <a:lnTo>
                    <a:pt x="93443" y="0"/>
                  </a:lnTo>
                  <a:lnTo>
                    <a:pt x="130057" y="1058"/>
                  </a:lnTo>
                  <a:lnTo>
                    <a:pt x="161267" y="11759"/>
                  </a:lnTo>
                  <a:lnTo>
                    <a:pt x="164659" y="14189"/>
                  </a:lnTo>
                  <a:lnTo>
                    <a:pt x="168430" y="19712"/>
                  </a:lnTo>
                  <a:lnTo>
                    <a:pt x="170553" y="28771"/>
                  </a:lnTo>
                  <a:lnTo>
                    <a:pt x="171447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841"/>
            <p:cNvSpPr/>
            <p:nvPr>
              <p:custDataLst>
                <p:tags r:id="rId163"/>
              </p:custDataLst>
            </p:nvPr>
          </p:nvSpPr>
          <p:spPr>
            <a:xfrm>
              <a:off x="8524922" y="2124075"/>
              <a:ext cx="114254" cy="57151"/>
            </a:xfrm>
            <a:custGeom>
              <a:avLst/>
              <a:gdLst/>
              <a:ahLst/>
              <a:cxnLst/>
              <a:rect l="0" t="0" r="0" b="0"/>
              <a:pathLst>
                <a:path w="114254" h="57151">
                  <a:moveTo>
                    <a:pt x="76153" y="0"/>
                  </a:moveTo>
                  <a:lnTo>
                    <a:pt x="76153" y="0"/>
                  </a:lnTo>
                  <a:lnTo>
                    <a:pt x="67489" y="7604"/>
                  </a:lnTo>
                  <a:lnTo>
                    <a:pt x="50619" y="17334"/>
                  </a:lnTo>
                  <a:lnTo>
                    <a:pt x="34028" y="19769"/>
                  </a:lnTo>
                  <a:lnTo>
                    <a:pt x="19403" y="27662"/>
                  </a:lnTo>
                  <a:lnTo>
                    <a:pt x="0" y="28574"/>
                  </a:lnTo>
                  <a:lnTo>
                    <a:pt x="41267" y="28575"/>
                  </a:lnTo>
                  <a:lnTo>
                    <a:pt x="47596" y="31397"/>
                  </a:lnTo>
                  <a:lnTo>
                    <a:pt x="53936" y="35121"/>
                  </a:lnTo>
                  <a:lnTo>
                    <a:pt x="66629" y="37511"/>
                  </a:lnTo>
                  <a:lnTo>
                    <a:pt x="69804" y="37708"/>
                  </a:lnTo>
                  <a:lnTo>
                    <a:pt x="76153" y="40748"/>
                  </a:lnTo>
                  <a:lnTo>
                    <a:pt x="82502" y="44569"/>
                  </a:lnTo>
                  <a:lnTo>
                    <a:pt x="95203" y="47021"/>
                  </a:lnTo>
                  <a:lnTo>
                    <a:pt x="109226" y="47590"/>
                  </a:lnTo>
                  <a:lnTo>
                    <a:pt x="110902" y="48660"/>
                  </a:lnTo>
                  <a:lnTo>
                    <a:pt x="112018" y="50432"/>
                  </a:lnTo>
                  <a:lnTo>
                    <a:pt x="114253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842"/>
            <p:cNvSpPr/>
            <p:nvPr>
              <p:custDataLst>
                <p:tags r:id="rId164"/>
              </p:custDataLst>
            </p:nvPr>
          </p:nvSpPr>
          <p:spPr>
            <a:xfrm>
              <a:off x="8659750" y="2086368"/>
              <a:ext cx="160398" cy="161402"/>
            </a:xfrm>
            <a:custGeom>
              <a:avLst/>
              <a:gdLst/>
              <a:ahLst/>
              <a:cxnLst/>
              <a:rect l="0" t="0" r="0" b="0"/>
              <a:pathLst>
                <a:path w="160398" h="161402">
                  <a:moveTo>
                    <a:pt x="122300" y="37707"/>
                  </a:moveTo>
                  <a:lnTo>
                    <a:pt x="122300" y="37707"/>
                  </a:lnTo>
                  <a:lnTo>
                    <a:pt x="150356" y="9651"/>
                  </a:lnTo>
                  <a:lnTo>
                    <a:pt x="159030" y="9178"/>
                  </a:lnTo>
                  <a:lnTo>
                    <a:pt x="159488" y="8104"/>
                  </a:lnTo>
                  <a:lnTo>
                    <a:pt x="160364" y="0"/>
                  </a:lnTo>
                  <a:lnTo>
                    <a:pt x="160397" y="7843"/>
                  </a:lnTo>
                  <a:lnTo>
                    <a:pt x="155342" y="13806"/>
                  </a:lnTo>
                  <a:lnTo>
                    <a:pt x="150039" y="16501"/>
                  </a:lnTo>
                  <a:lnTo>
                    <a:pt x="147143" y="17220"/>
                  </a:lnTo>
                  <a:lnTo>
                    <a:pt x="145213" y="18757"/>
                  </a:lnTo>
                  <a:lnTo>
                    <a:pt x="136802" y="31788"/>
                  </a:lnTo>
                  <a:lnTo>
                    <a:pt x="114580" y="50111"/>
                  </a:lnTo>
                  <a:lnTo>
                    <a:pt x="106170" y="60153"/>
                  </a:lnTo>
                  <a:lnTo>
                    <a:pt x="86343" y="78046"/>
                  </a:lnTo>
                  <a:lnTo>
                    <a:pt x="77745" y="88444"/>
                  </a:lnTo>
                  <a:lnTo>
                    <a:pt x="57799" y="106565"/>
                  </a:lnTo>
                  <a:lnTo>
                    <a:pt x="43355" y="125157"/>
                  </a:lnTo>
                  <a:lnTo>
                    <a:pt x="0" y="160039"/>
                  </a:lnTo>
                  <a:lnTo>
                    <a:pt x="549" y="160537"/>
                  </a:lnTo>
                  <a:lnTo>
                    <a:pt x="6810" y="161401"/>
                  </a:lnTo>
                  <a:lnTo>
                    <a:pt x="17525" y="1520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843"/>
            <p:cNvSpPr/>
            <p:nvPr>
              <p:custDataLst>
                <p:tags r:id="rId165"/>
              </p:custDataLst>
            </p:nvPr>
          </p:nvSpPr>
          <p:spPr>
            <a:xfrm>
              <a:off x="8772525" y="2095511"/>
              <a:ext cx="66133" cy="152390"/>
            </a:xfrm>
            <a:custGeom>
              <a:avLst/>
              <a:gdLst/>
              <a:ahLst/>
              <a:cxnLst/>
              <a:rect l="0" t="0" r="0" b="0"/>
              <a:pathLst>
                <a:path w="66133" h="152390">
                  <a:moveTo>
                    <a:pt x="38100" y="47614"/>
                  </a:moveTo>
                  <a:lnTo>
                    <a:pt x="38100" y="47614"/>
                  </a:lnTo>
                  <a:lnTo>
                    <a:pt x="62552" y="22104"/>
                  </a:lnTo>
                  <a:lnTo>
                    <a:pt x="66132" y="11381"/>
                  </a:lnTo>
                  <a:lnTo>
                    <a:pt x="63612" y="7521"/>
                  </a:lnTo>
                  <a:lnTo>
                    <a:pt x="57159" y="0"/>
                  </a:lnTo>
                  <a:lnTo>
                    <a:pt x="57153" y="5049"/>
                  </a:lnTo>
                  <a:lnTo>
                    <a:pt x="54329" y="10352"/>
                  </a:lnTo>
                  <a:lnTo>
                    <a:pt x="50605" y="16236"/>
                  </a:lnTo>
                  <a:lnTo>
                    <a:pt x="48949" y="22379"/>
                  </a:lnTo>
                  <a:lnTo>
                    <a:pt x="47449" y="24441"/>
                  </a:lnTo>
                  <a:lnTo>
                    <a:pt x="45390" y="25815"/>
                  </a:lnTo>
                  <a:lnTo>
                    <a:pt x="42959" y="26732"/>
                  </a:lnTo>
                  <a:lnTo>
                    <a:pt x="41340" y="29459"/>
                  </a:lnTo>
                  <a:lnTo>
                    <a:pt x="38003" y="42352"/>
                  </a:lnTo>
                  <a:lnTo>
                    <a:pt x="27928" y="56727"/>
                  </a:lnTo>
                  <a:lnTo>
                    <a:pt x="24968" y="60039"/>
                  </a:lnTo>
                  <a:lnTo>
                    <a:pt x="21682" y="69364"/>
                  </a:lnTo>
                  <a:lnTo>
                    <a:pt x="19162" y="79506"/>
                  </a:lnTo>
                  <a:lnTo>
                    <a:pt x="11742" y="94640"/>
                  </a:lnTo>
                  <a:lnTo>
                    <a:pt x="9563" y="126979"/>
                  </a:lnTo>
                  <a:lnTo>
                    <a:pt x="8493" y="129099"/>
                  </a:lnTo>
                  <a:lnTo>
                    <a:pt x="6720" y="130512"/>
                  </a:lnTo>
                  <a:lnTo>
                    <a:pt x="4480" y="131455"/>
                  </a:lnTo>
                  <a:lnTo>
                    <a:pt x="2987" y="133141"/>
                  </a:lnTo>
                  <a:lnTo>
                    <a:pt x="393" y="141375"/>
                  </a:lnTo>
                  <a:lnTo>
                    <a:pt x="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844"/>
            <p:cNvSpPr/>
            <p:nvPr>
              <p:custDataLst>
                <p:tags r:id="rId166"/>
              </p:custDataLst>
            </p:nvPr>
          </p:nvSpPr>
          <p:spPr>
            <a:xfrm>
              <a:off x="8753475" y="2209800"/>
              <a:ext cx="66676" cy="9526"/>
            </a:xfrm>
            <a:custGeom>
              <a:avLst/>
              <a:gdLst/>
              <a:ahLst/>
              <a:cxnLst/>
              <a:rect l="0" t="0" r="0" b="0"/>
              <a:pathLst>
                <a:path w="66676" h="9526">
                  <a:moveTo>
                    <a:pt x="9525" y="9525"/>
                  </a:moveTo>
                  <a:lnTo>
                    <a:pt x="9525" y="9525"/>
                  </a:lnTo>
                  <a:lnTo>
                    <a:pt x="2" y="2"/>
                  </a:lnTo>
                  <a:lnTo>
                    <a:pt x="0" y="0"/>
                  </a:lnTo>
                  <a:lnTo>
                    <a:pt x="9134" y="0"/>
                  </a:lnTo>
                  <a:lnTo>
                    <a:pt x="17691" y="8201"/>
                  </a:lnTo>
                  <a:lnTo>
                    <a:pt x="27132" y="9409"/>
                  </a:lnTo>
                  <a:lnTo>
                    <a:pt x="666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SMARTInkShape-Group313"/>
          <p:cNvGrpSpPr/>
          <p:nvPr/>
        </p:nvGrpSpPr>
        <p:grpSpPr>
          <a:xfrm>
            <a:off x="7934452" y="1028701"/>
            <a:ext cx="371349" cy="714375"/>
            <a:chOff x="7934452" y="1028701"/>
            <a:chExt cx="371349" cy="714375"/>
          </a:xfrm>
        </p:grpSpPr>
        <p:sp>
          <p:nvSpPr>
            <p:cNvPr id="37" name="SMARTInkShape-1845"/>
            <p:cNvSpPr/>
            <p:nvPr>
              <p:custDataLst>
                <p:tags r:id="rId143"/>
              </p:custDataLst>
            </p:nvPr>
          </p:nvSpPr>
          <p:spPr>
            <a:xfrm>
              <a:off x="8220075" y="1666875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846"/>
            <p:cNvSpPr/>
            <p:nvPr>
              <p:custDataLst>
                <p:tags r:id="rId144"/>
              </p:custDataLst>
            </p:nvPr>
          </p:nvSpPr>
          <p:spPr>
            <a:xfrm>
              <a:off x="8210550" y="1619253"/>
              <a:ext cx="19051" cy="123823"/>
            </a:xfrm>
            <a:custGeom>
              <a:avLst/>
              <a:gdLst/>
              <a:ahLst/>
              <a:cxnLst/>
              <a:rect l="0" t="0" r="0" b="0"/>
              <a:pathLst>
                <a:path w="19051" h="123823">
                  <a:moveTo>
                    <a:pt x="9525" y="19047"/>
                  </a:moveTo>
                  <a:lnTo>
                    <a:pt x="9525" y="19047"/>
                  </a:lnTo>
                  <a:lnTo>
                    <a:pt x="9525" y="9532"/>
                  </a:lnTo>
                  <a:lnTo>
                    <a:pt x="4" y="0"/>
                  </a:lnTo>
                  <a:lnTo>
                    <a:pt x="0" y="8198"/>
                  </a:lnTo>
                  <a:lnTo>
                    <a:pt x="5056" y="14186"/>
                  </a:lnTo>
                  <a:lnTo>
                    <a:pt x="5488" y="15807"/>
                  </a:lnTo>
                  <a:lnTo>
                    <a:pt x="4717" y="16887"/>
                  </a:lnTo>
                  <a:lnTo>
                    <a:pt x="3145" y="17607"/>
                  </a:lnTo>
                  <a:lnTo>
                    <a:pt x="3155" y="19145"/>
                  </a:lnTo>
                  <a:lnTo>
                    <a:pt x="5988" y="23677"/>
                  </a:lnTo>
                  <a:lnTo>
                    <a:pt x="6110" y="26367"/>
                  </a:lnTo>
                  <a:lnTo>
                    <a:pt x="676" y="44532"/>
                  </a:lnTo>
                  <a:lnTo>
                    <a:pt x="2" y="91014"/>
                  </a:lnTo>
                  <a:lnTo>
                    <a:pt x="0" y="108339"/>
                  </a:lnTo>
                  <a:lnTo>
                    <a:pt x="1058" y="110325"/>
                  </a:lnTo>
                  <a:lnTo>
                    <a:pt x="2822" y="111649"/>
                  </a:lnTo>
                  <a:lnTo>
                    <a:pt x="8201" y="113774"/>
                  </a:lnTo>
                  <a:lnTo>
                    <a:pt x="19050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847"/>
            <p:cNvSpPr/>
            <p:nvPr>
              <p:custDataLst>
                <p:tags r:id="rId145"/>
              </p:custDataLst>
            </p:nvPr>
          </p:nvSpPr>
          <p:spPr>
            <a:xfrm>
              <a:off x="8277235" y="1600200"/>
              <a:ext cx="28566" cy="123826"/>
            </a:xfrm>
            <a:custGeom>
              <a:avLst/>
              <a:gdLst/>
              <a:ahLst/>
              <a:cxnLst/>
              <a:rect l="0" t="0" r="0" b="0"/>
              <a:pathLst>
                <a:path w="28566" h="123826">
                  <a:moveTo>
                    <a:pt x="9515" y="0"/>
                  </a:moveTo>
                  <a:lnTo>
                    <a:pt x="9515" y="0"/>
                  </a:lnTo>
                  <a:lnTo>
                    <a:pt x="381" y="9132"/>
                  </a:lnTo>
                  <a:lnTo>
                    <a:pt x="0" y="23704"/>
                  </a:lnTo>
                  <a:lnTo>
                    <a:pt x="2817" y="29232"/>
                  </a:lnTo>
                  <a:lnTo>
                    <a:pt x="6538" y="35217"/>
                  </a:lnTo>
                  <a:lnTo>
                    <a:pt x="8927" y="47683"/>
                  </a:lnTo>
                  <a:lnTo>
                    <a:pt x="10566" y="91193"/>
                  </a:lnTo>
                  <a:lnTo>
                    <a:pt x="17053" y="104601"/>
                  </a:lnTo>
                  <a:lnTo>
                    <a:pt x="17714" y="107834"/>
                  </a:lnTo>
                  <a:lnTo>
                    <a:pt x="2856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848"/>
            <p:cNvSpPr/>
            <p:nvPr>
              <p:custDataLst>
                <p:tags r:id="rId146"/>
              </p:custDataLst>
            </p:nvPr>
          </p:nvSpPr>
          <p:spPr>
            <a:xfrm>
              <a:off x="7991882" y="1028701"/>
              <a:ext cx="132944" cy="199986"/>
            </a:xfrm>
            <a:custGeom>
              <a:avLst/>
              <a:gdLst/>
              <a:ahLst/>
              <a:cxnLst/>
              <a:rect l="0" t="0" r="0" b="0"/>
              <a:pathLst>
                <a:path w="132944" h="199986">
                  <a:moveTo>
                    <a:pt x="113893" y="38099"/>
                  </a:moveTo>
                  <a:lnTo>
                    <a:pt x="113893" y="38099"/>
                  </a:lnTo>
                  <a:lnTo>
                    <a:pt x="113893" y="29898"/>
                  </a:lnTo>
                  <a:lnTo>
                    <a:pt x="114951" y="29457"/>
                  </a:lnTo>
                  <a:lnTo>
                    <a:pt x="122094" y="28690"/>
                  </a:lnTo>
                  <a:lnTo>
                    <a:pt x="122830" y="25803"/>
                  </a:lnTo>
                  <a:lnTo>
                    <a:pt x="123414" y="14027"/>
                  </a:lnTo>
                  <a:lnTo>
                    <a:pt x="124475" y="12526"/>
                  </a:lnTo>
                  <a:lnTo>
                    <a:pt x="126239" y="11525"/>
                  </a:lnTo>
                  <a:lnTo>
                    <a:pt x="132552" y="9641"/>
                  </a:lnTo>
                  <a:lnTo>
                    <a:pt x="132943" y="9"/>
                  </a:lnTo>
                  <a:lnTo>
                    <a:pt x="124742" y="0"/>
                  </a:lnTo>
                  <a:lnTo>
                    <a:pt x="124300" y="1058"/>
                  </a:lnTo>
                  <a:lnTo>
                    <a:pt x="123809" y="5056"/>
                  </a:lnTo>
                  <a:lnTo>
                    <a:pt x="120770" y="10360"/>
                  </a:lnTo>
                  <a:lnTo>
                    <a:pt x="87405" y="54159"/>
                  </a:lnTo>
                  <a:lnTo>
                    <a:pt x="64413" y="82992"/>
                  </a:lnTo>
                  <a:lnTo>
                    <a:pt x="30206" y="130544"/>
                  </a:lnTo>
                  <a:lnTo>
                    <a:pt x="15870" y="150551"/>
                  </a:lnTo>
                  <a:lnTo>
                    <a:pt x="11119" y="163611"/>
                  </a:lnTo>
                  <a:lnTo>
                    <a:pt x="8454" y="177505"/>
                  </a:lnTo>
                  <a:lnTo>
                    <a:pt x="969" y="188579"/>
                  </a:lnTo>
                  <a:lnTo>
                    <a:pt x="0" y="194987"/>
                  </a:lnTo>
                  <a:lnTo>
                    <a:pt x="923" y="196666"/>
                  </a:lnTo>
                  <a:lnTo>
                    <a:pt x="2597" y="197785"/>
                  </a:lnTo>
                  <a:lnTo>
                    <a:pt x="8736" y="199893"/>
                  </a:lnTo>
                  <a:lnTo>
                    <a:pt x="14062" y="199985"/>
                  </a:lnTo>
                  <a:lnTo>
                    <a:pt x="19430" y="197185"/>
                  </a:lnTo>
                  <a:lnTo>
                    <a:pt x="25342" y="193470"/>
                  </a:lnTo>
                  <a:lnTo>
                    <a:pt x="62219" y="180876"/>
                  </a:lnTo>
                  <a:lnTo>
                    <a:pt x="73417" y="174712"/>
                  </a:lnTo>
                  <a:lnTo>
                    <a:pt x="100288" y="170677"/>
                  </a:lnTo>
                  <a:lnTo>
                    <a:pt x="113714" y="161144"/>
                  </a:lnTo>
                  <a:lnTo>
                    <a:pt x="123418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849"/>
            <p:cNvSpPr/>
            <p:nvPr>
              <p:custDataLst>
                <p:tags r:id="rId147"/>
              </p:custDataLst>
            </p:nvPr>
          </p:nvSpPr>
          <p:spPr>
            <a:xfrm>
              <a:off x="8124825" y="1067196"/>
              <a:ext cx="93926" cy="180580"/>
            </a:xfrm>
            <a:custGeom>
              <a:avLst/>
              <a:gdLst/>
              <a:ahLst/>
              <a:cxnLst/>
              <a:rect l="0" t="0" r="0" b="0"/>
              <a:pathLst>
                <a:path w="93926" h="180580">
                  <a:moveTo>
                    <a:pt x="47625" y="47229"/>
                  </a:moveTo>
                  <a:lnTo>
                    <a:pt x="47625" y="47229"/>
                  </a:lnTo>
                  <a:lnTo>
                    <a:pt x="61815" y="33040"/>
                  </a:lnTo>
                  <a:lnTo>
                    <a:pt x="64515" y="27517"/>
                  </a:lnTo>
                  <a:lnTo>
                    <a:pt x="65235" y="24563"/>
                  </a:lnTo>
                  <a:lnTo>
                    <a:pt x="66773" y="22593"/>
                  </a:lnTo>
                  <a:lnTo>
                    <a:pt x="71304" y="20405"/>
                  </a:lnTo>
                  <a:lnTo>
                    <a:pt x="72937" y="18763"/>
                  </a:lnTo>
                  <a:lnTo>
                    <a:pt x="74750" y="14116"/>
                  </a:lnTo>
                  <a:lnTo>
                    <a:pt x="76292" y="12454"/>
                  </a:lnTo>
                  <a:lnTo>
                    <a:pt x="85295" y="9259"/>
                  </a:lnTo>
                  <a:lnTo>
                    <a:pt x="85713" y="0"/>
                  </a:lnTo>
                  <a:lnTo>
                    <a:pt x="93925" y="7840"/>
                  </a:lnTo>
                  <a:lnTo>
                    <a:pt x="93307" y="8269"/>
                  </a:lnTo>
                  <a:lnTo>
                    <a:pt x="89800" y="8747"/>
                  </a:lnTo>
                  <a:lnTo>
                    <a:pt x="88442" y="9933"/>
                  </a:lnTo>
                  <a:lnTo>
                    <a:pt x="83439" y="19440"/>
                  </a:lnTo>
                  <a:lnTo>
                    <a:pt x="79418" y="25353"/>
                  </a:lnTo>
                  <a:lnTo>
                    <a:pt x="76095" y="34633"/>
                  </a:lnTo>
                  <a:lnTo>
                    <a:pt x="69936" y="44085"/>
                  </a:lnTo>
                  <a:lnTo>
                    <a:pt x="66583" y="53588"/>
                  </a:lnTo>
                  <a:lnTo>
                    <a:pt x="34887" y="97637"/>
                  </a:lnTo>
                  <a:lnTo>
                    <a:pt x="23276" y="117198"/>
                  </a:lnTo>
                  <a:lnTo>
                    <a:pt x="19244" y="128873"/>
                  </a:lnTo>
                  <a:lnTo>
                    <a:pt x="12874" y="139036"/>
                  </a:lnTo>
                  <a:lnTo>
                    <a:pt x="9459" y="148750"/>
                  </a:lnTo>
                  <a:lnTo>
                    <a:pt x="1455" y="159637"/>
                  </a:lnTo>
                  <a:lnTo>
                    <a:pt x="432" y="166025"/>
                  </a:lnTo>
                  <a:lnTo>
                    <a:pt x="0" y="1805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850"/>
            <p:cNvSpPr/>
            <p:nvPr>
              <p:custDataLst>
                <p:tags r:id="rId148"/>
              </p:custDataLst>
            </p:nvPr>
          </p:nvSpPr>
          <p:spPr>
            <a:xfrm>
              <a:off x="8172450" y="1209675"/>
              <a:ext cx="38101" cy="57151"/>
            </a:xfrm>
            <a:custGeom>
              <a:avLst/>
              <a:gdLst/>
              <a:ahLst/>
              <a:cxnLst/>
              <a:rect l="0" t="0" r="0" b="0"/>
              <a:pathLst>
                <a:path w="38101" h="57151">
                  <a:moveTo>
                    <a:pt x="0" y="28575"/>
                  </a:moveTo>
                  <a:lnTo>
                    <a:pt x="0" y="28575"/>
                  </a:lnTo>
                  <a:lnTo>
                    <a:pt x="0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8201" y="26824"/>
                  </a:lnTo>
                  <a:lnTo>
                    <a:pt x="9134" y="33113"/>
                  </a:lnTo>
                  <a:lnTo>
                    <a:pt x="10323" y="34775"/>
                  </a:lnTo>
                  <a:lnTo>
                    <a:pt x="12173" y="35883"/>
                  </a:lnTo>
                  <a:lnTo>
                    <a:pt x="14465" y="36622"/>
                  </a:lnTo>
                  <a:lnTo>
                    <a:pt x="15994" y="38173"/>
                  </a:lnTo>
                  <a:lnTo>
                    <a:pt x="19840" y="47714"/>
                  </a:lnTo>
                  <a:lnTo>
                    <a:pt x="27216" y="55698"/>
                  </a:lnTo>
                  <a:lnTo>
                    <a:pt x="38100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851"/>
            <p:cNvSpPr/>
            <p:nvPr>
              <p:custDataLst>
                <p:tags r:id="rId149"/>
              </p:custDataLst>
            </p:nvPr>
          </p:nvSpPr>
          <p:spPr>
            <a:xfrm>
              <a:off x="8220075" y="1200151"/>
              <a:ext cx="57151" cy="95250"/>
            </a:xfrm>
            <a:custGeom>
              <a:avLst/>
              <a:gdLst/>
              <a:ahLst/>
              <a:cxnLst/>
              <a:rect l="0" t="0" r="0" b="0"/>
              <a:pathLst>
                <a:path w="57151" h="95250">
                  <a:moveTo>
                    <a:pt x="57150" y="9524"/>
                  </a:moveTo>
                  <a:lnTo>
                    <a:pt x="57150" y="9524"/>
                  </a:lnTo>
                  <a:lnTo>
                    <a:pt x="57150" y="33"/>
                  </a:lnTo>
                  <a:lnTo>
                    <a:pt x="48016" y="0"/>
                  </a:lnTo>
                  <a:lnTo>
                    <a:pt x="33447" y="14188"/>
                  </a:lnTo>
                  <a:lnTo>
                    <a:pt x="30740" y="19711"/>
                  </a:lnTo>
                  <a:lnTo>
                    <a:pt x="30018" y="22665"/>
                  </a:lnTo>
                  <a:lnTo>
                    <a:pt x="22314" y="36069"/>
                  </a:lnTo>
                  <a:lnTo>
                    <a:pt x="18958" y="49963"/>
                  </a:lnTo>
                  <a:lnTo>
                    <a:pt x="16873" y="52358"/>
                  </a:lnTo>
                  <a:lnTo>
                    <a:pt x="14423" y="53955"/>
                  </a:lnTo>
                  <a:lnTo>
                    <a:pt x="12790" y="56078"/>
                  </a:lnTo>
                  <a:lnTo>
                    <a:pt x="7348" y="67090"/>
                  </a:lnTo>
                  <a:lnTo>
                    <a:pt x="3265" y="73209"/>
                  </a:lnTo>
                  <a:lnTo>
                    <a:pt x="967" y="82604"/>
                  </a:lnTo>
                  <a:lnTo>
                    <a:pt x="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852"/>
            <p:cNvSpPr/>
            <p:nvPr>
              <p:custDataLst>
                <p:tags r:id="rId150"/>
              </p:custDataLst>
            </p:nvPr>
          </p:nvSpPr>
          <p:spPr>
            <a:xfrm>
              <a:off x="7943854" y="1344349"/>
              <a:ext cx="190497" cy="17727"/>
            </a:xfrm>
            <a:custGeom>
              <a:avLst/>
              <a:gdLst/>
              <a:ahLst/>
              <a:cxnLst/>
              <a:rect l="0" t="0" r="0" b="0"/>
              <a:pathLst>
                <a:path w="190497" h="17727">
                  <a:moveTo>
                    <a:pt x="38096" y="17726"/>
                  </a:moveTo>
                  <a:lnTo>
                    <a:pt x="38096" y="17726"/>
                  </a:lnTo>
                  <a:lnTo>
                    <a:pt x="11272" y="17726"/>
                  </a:lnTo>
                  <a:lnTo>
                    <a:pt x="10688" y="16668"/>
                  </a:lnTo>
                  <a:lnTo>
                    <a:pt x="10040" y="12669"/>
                  </a:lnTo>
                  <a:lnTo>
                    <a:pt x="8809" y="11180"/>
                  </a:lnTo>
                  <a:lnTo>
                    <a:pt x="20" y="8208"/>
                  </a:lnTo>
                  <a:lnTo>
                    <a:pt x="0" y="8202"/>
                  </a:lnTo>
                  <a:lnTo>
                    <a:pt x="42558" y="8201"/>
                  </a:lnTo>
                  <a:lnTo>
                    <a:pt x="85796" y="8201"/>
                  </a:lnTo>
                  <a:lnTo>
                    <a:pt x="107615" y="5379"/>
                  </a:lnTo>
                  <a:lnTo>
                    <a:pt x="138377" y="0"/>
                  </a:lnTo>
                  <a:lnTo>
                    <a:pt x="148988" y="2087"/>
                  </a:lnTo>
                  <a:lnTo>
                    <a:pt x="158289" y="5484"/>
                  </a:lnTo>
                  <a:lnTo>
                    <a:pt x="190496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853"/>
            <p:cNvSpPr/>
            <p:nvPr>
              <p:custDataLst>
                <p:tags r:id="rId151"/>
              </p:custDataLst>
            </p:nvPr>
          </p:nvSpPr>
          <p:spPr>
            <a:xfrm>
              <a:off x="7934452" y="1390653"/>
              <a:ext cx="114170" cy="199974"/>
            </a:xfrm>
            <a:custGeom>
              <a:avLst/>
              <a:gdLst/>
              <a:ahLst/>
              <a:cxnLst/>
              <a:rect l="0" t="0" r="0" b="0"/>
              <a:pathLst>
                <a:path w="114170" h="199974">
                  <a:moveTo>
                    <a:pt x="104648" y="19047"/>
                  </a:moveTo>
                  <a:lnTo>
                    <a:pt x="104648" y="19047"/>
                  </a:lnTo>
                  <a:lnTo>
                    <a:pt x="104648" y="10846"/>
                  </a:lnTo>
                  <a:lnTo>
                    <a:pt x="114169" y="0"/>
                  </a:lnTo>
                  <a:lnTo>
                    <a:pt x="99983" y="14186"/>
                  </a:lnTo>
                  <a:lnTo>
                    <a:pt x="97283" y="19709"/>
                  </a:lnTo>
                  <a:lnTo>
                    <a:pt x="96563" y="22663"/>
                  </a:lnTo>
                  <a:lnTo>
                    <a:pt x="87774" y="38155"/>
                  </a:lnTo>
                  <a:lnTo>
                    <a:pt x="87048" y="41311"/>
                  </a:lnTo>
                  <a:lnTo>
                    <a:pt x="70495" y="71104"/>
                  </a:lnTo>
                  <a:lnTo>
                    <a:pt x="66659" y="88211"/>
                  </a:lnTo>
                  <a:lnTo>
                    <a:pt x="37920" y="135514"/>
                  </a:lnTo>
                  <a:lnTo>
                    <a:pt x="21741" y="161276"/>
                  </a:lnTo>
                  <a:lnTo>
                    <a:pt x="19117" y="167985"/>
                  </a:lnTo>
                  <a:lnTo>
                    <a:pt x="12747" y="177712"/>
                  </a:lnTo>
                  <a:lnTo>
                    <a:pt x="9332" y="187297"/>
                  </a:lnTo>
                  <a:lnTo>
                    <a:pt x="0" y="199857"/>
                  </a:lnTo>
                  <a:lnTo>
                    <a:pt x="4966" y="199973"/>
                  </a:lnTo>
                  <a:lnTo>
                    <a:pt x="6444" y="198931"/>
                  </a:lnTo>
                  <a:lnTo>
                    <a:pt x="7428" y="197178"/>
                  </a:lnTo>
                  <a:lnTo>
                    <a:pt x="9398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854"/>
            <p:cNvSpPr/>
            <p:nvPr>
              <p:custDataLst>
                <p:tags r:id="rId152"/>
              </p:custDataLst>
            </p:nvPr>
          </p:nvSpPr>
          <p:spPr>
            <a:xfrm>
              <a:off x="8001001" y="1419225"/>
              <a:ext cx="114296" cy="142760"/>
            </a:xfrm>
            <a:custGeom>
              <a:avLst/>
              <a:gdLst/>
              <a:ahLst/>
              <a:cxnLst/>
              <a:rect l="0" t="0" r="0" b="0"/>
              <a:pathLst>
                <a:path w="114296" h="142760">
                  <a:moveTo>
                    <a:pt x="19049" y="28575"/>
                  </a:moveTo>
                  <a:lnTo>
                    <a:pt x="19049" y="28575"/>
                  </a:lnTo>
                  <a:lnTo>
                    <a:pt x="10848" y="28575"/>
                  </a:lnTo>
                  <a:lnTo>
                    <a:pt x="10406" y="27517"/>
                  </a:lnTo>
                  <a:lnTo>
                    <a:pt x="9525" y="14004"/>
                  </a:lnTo>
                  <a:lnTo>
                    <a:pt x="10582" y="12511"/>
                  </a:lnTo>
                  <a:lnTo>
                    <a:pt x="12346" y="11515"/>
                  </a:lnTo>
                  <a:lnTo>
                    <a:pt x="17725" y="9918"/>
                  </a:lnTo>
                  <a:lnTo>
                    <a:pt x="26392" y="3057"/>
                  </a:lnTo>
                  <a:lnTo>
                    <a:pt x="35218" y="906"/>
                  </a:lnTo>
                  <a:lnTo>
                    <a:pt x="79023" y="5"/>
                  </a:lnTo>
                  <a:lnTo>
                    <a:pt x="112499" y="0"/>
                  </a:lnTo>
                  <a:lnTo>
                    <a:pt x="113099" y="1058"/>
                  </a:lnTo>
                  <a:lnTo>
                    <a:pt x="114295" y="23680"/>
                  </a:lnTo>
                  <a:lnTo>
                    <a:pt x="113238" y="25312"/>
                  </a:lnTo>
                  <a:lnTo>
                    <a:pt x="111475" y="26399"/>
                  </a:lnTo>
                  <a:lnTo>
                    <a:pt x="109242" y="27125"/>
                  </a:lnTo>
                  <a:lnTo>
                    <a:pt x="101042" y="33202"/>
                  </a:lnTo>
                  <a:lnTo>
                    <a:pt x="97823" y="38745"/>
                  </a:lnTo>
                  <a:lnTo>
                    <a:pt x="96965" y="41705"/>
                  </a:lnTo>
                  <a:lnTo>
                    <a:pt x="90368" y="47816"/>
                  </a:lnTo>
                  <a:lnTo>
                    <a:pt x="81437" y="53002"/>
                  </a:lnTo>
                  <a:lnTo>
                    <a:pt x="70461" y="56979"/>
                  </a:lnTo>
                  <a:lnTo>
                    <a:pt x="38109" y="82955"/>
                  </a:lnTo>
                  <a:lnTo>
                    <a:pt x="31754" y="85552"/>
                  </a:lnTo>
                  <a:lnTo>
                    <a:pt x="1881" y="112453"/>
                  </a:lnTo>
                  <a:lnTo>
                    <a:pt x="835" y="116302"/>
                  </a:lnTo>
                  <a:lnTo>
                    <a:pt x="0" y="132946"/>
                  </a:lnTo>
                  <a:lnTo>
                    <a:pt x="8200" y="133315"/>
                  </a:lnTo>
                  <a:lnTo>
                    <a:pt x="16867" y="139889"/>
                  </a:lnTo>
                  <a:lnTo>
                    <a:pt x="25693" y="141990"/>
                  </a:lnTo>
                  <a:lnTo>
                    <a:pt x="41313" y="142759"/>
                  </a:lnTo>
                  <a:lnTo>
                    <a:pt x="43416" y="141739"/>
                  </a:lnTo>
                  <a:lnTo>
                    <a:pt x="44819" y="140001"/>
                  </a:lnTo>
                  <a:lnTo>
                    <a:pt x="45754" y="137784"/>
                  </a:lnTo>
                  <a:lnTo>
                    <a:pt x="47436" y="136306"/>
                  </a:lnTo>
                  <a:lnTo>
                    <a:pt x="52127" y="134664"/>
                  </a:lnTo>
                  <a:lnTo>
                    <a:pt x="8572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855"/>
            <p:cNvSpPr/>
            <p:nvPr>
              <p:custDataLst>
                <p:tags r:id="rId153"/>
              </p:custDataLst>
            </p:nvPr>
          </p:nvSpPr>
          <p:spPr>
            <a:xfrm>
              <a:off x="8096250" y="1524000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9525" y="0"/>
                  </a:moveTo>
                  <a:lnTo>
                    <a:pt x="9525" y="0"/>
                  </a:lnTo>
                  <a:lnTo>
                    <a:pt x="10" y="0"/>
                  </a:lnTo>
                  <a:lnTo>
                    <a:pt x="0" y="47454"/>
                  </a:lnTo>
                  <a:lnTo>
                    <a:pt x="0" y="61766"/>
                  </a:lnTo>
                  <a:lnTo>
                    <a:pt x="1058" y="63403"/>
                  </a:lnTo>
                  <a:lnTo>
                    <a:pt x="2822" y="64493"/>
                  </a:lnTo>
                  <a:lnTo>
                    <a:pt x="9701" y="66388"/>
                  </a:lnTo>
                  <a:lnTo>
                    <a:pt x="1905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856"/>
            <p:cNvSpPr/>
            <p:nvPr>
              <p:custDataLst>
                <p:tags r:id="rId154"/>
              </p:custDataLst>
            </p:nvPr>
          </p:nvSpPr>
          <p:spPr>
            <a:xfrm>
              <a:off x="8105775" y="1514475"/>
              <a:ext cx="76201" cy="114301"/>
            </a:xfrm>
            <a:custGeom>
              <a:avLst/>
              <a:gdLst/>
              <a:ahLst/>
              <a:cxnLst/>
              <a:rect l="0" t="0" r="0" b="0"/>
              <a:pathLst>
                <a:path w="76201" h="114301">
                  <a:moveTo>
                    <a:pt x="76200" y="0"/>
                  </a:moveTo>
                  <a:lnTo>
                    <a:pt x="76200" y="0"/>
                  </a:lnTo>
                  <a:lnTo>
                    <a:pt x="71144" y="0"/>
                  </a:lnTo>
                  <a:lnTo>
                    <a:pt x="69653" y="1058"/>
                  </a:lnTo>
                  <a:lnTo>
                    <a:pt x="68660" y="2822"/>
                  </a:lnTo>
                  <a:lnTo>
                    <a:pt x="67999" y="5056"/>
                  </a:lnTo>
                  <a:lnTo>
                    <a:pt x="66499" y="6546"/>
                  </a:lnTo>
                  <a:lnTo>
                    <a:pt x="62010" y="8201"/>
                  </a:lnTo>
                  <a:lnTo>
                    <a:pt x="60391" y="9701"/>
                  </a:lnTo>
                  <a:lnTo>
                    <a:pt x="49801" y="28771"/>
                  </a:lnTo>
                  <a:lnTo>
                    <a:pt x="49075" y="31881"/>
                  </a:lnTo>
                  <a:lnTo>
                    <a:pt x="40277" y="47642"/>
                  </a:lnTo>
                  <a:lnTo>
                    <a:pt x="39551" y="50811"/>
                  </a:lnTo>
                  <a:lnTo>
                    <a:pt x="33473" y="60328"/>
                  </a:lnTo>
                  <a:lnTo>
                    <a:pt x="22997" y="73026"/>
                  </a:lnTo>
                  <a:lnTo>
                    <a:pt x="17007" y="85725"/>
                  </a:lnTo>
                  <a:lnTo>
                    <a:pt x="3965" y="101600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314"/>
          <p:cNvGrpSpPr/>
          <p:nvPr/>
        </p:nvGrpSpPr>
        <p:grpSpPr>
          <a:xfrm>
            <a:off x="8315325" y="1229132"/>
            <a:ext cx="457165" cy="180531"/>
            <a:chOff x="8315325" y="1229132"/>
            <a:chExt cx="457165" cy="180531"/>
          </a:xfrm>
        </p:grpSpPr>
        <p:sp>
          <p:nvSpPr>
            <p:cNvPr id="50" name="SMARTInkShape-1857"/>
            <p:cNvSpPr/>
            <p:nvPr>
              <p:custDataLst>
                <p:tags r:id="rId140"/>
              </p:custDataLst>
            </p:nvPr>
          </p:nvSpPr>
          <p:spPr>
            <a:xfrm>
              <a:off x="8315325" y="1343025"/>
              <a:ext cx="161926" cy="28576"/>
            </a:xfrm>
            <a:custGeom>
              <a:avLst/>
              <a:gdLst/>
              <a:ahLst/>
              <a:cxnLst/>
              <a:rect l="0" t="0" r="0" b="0"/>
              <a:pathLst>
                <a:path w="161926" h="28576">
                  <a:moveTo>
                    <a:pt x="28575" y="28575"/>
                  </a:moveTo>
                  <a:lnTo>
                    <a:pt x="28575" y="28575"/>
                  </a:lnTo>
                  <a:lnTo>
                    <a:pt x="38" y="28575"/>
                  </a:lnTo>
                  <a:lnTo>
                    <a:pt x="0" y="19050"/>
                  </a:lnTo>
                  <a:lnTo>
                    <a:pt x="0" y="24107"/>
                  </a:lnTo>
                  <a:lnTo>
                    <a:pt x="1058" y="25596"/>
                  </a:lnTo>
                  <a:lnTo>
                    <a:pt x="2823" y="26589"/>
                  </a:lnTo>
                  <a:lnTo>
                    <a:pt x="5056" y="27251"/>
                  </a:lnTo>
                  <a:lnTo>
                    <a:pt x="6546" y="26634"/>
                  </a:lnTo>
                  <a:lnTo>
                    <a:pt x="7539" y="25164"/>
                  </a:lnTo>
                  <a:lnTo>
                    <a:pt x="8202" y="23126"/>
                  </a:lnTo>
                  <a:lnTo>
                    <a:pt x="9702" y="21767"/>
                  </a:lnTo>
                  <a:lnTo>
                    <a:pt x="14190" y="20258"/>
                  </a:lnTo>
                  <a:lnTo>
                    <a:pt x="53118" y="18013"/>
                  </a:lnTo>
                  <a:lnTo>
                    <a:pt x="64304" y="12510"/>
                  </a:lnTo>
                  <a:lnTo>
                    <a:pt x="107878" y="3057"/>
                  </a:lnTo>
                  <a:lnTo>
                    <a:pt x="141456" y="11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858"/>
            <p:cNvSpPr/>
            <p:nvPr>
              <p:custDataLst>
                <p:tags r:id="rId141"/>
              </p:custDataLst>
            </p:nvPr>
          </p:nvSpPr>
          <p:spPr>
            <a:xfrm>
              <a:off x="8448685" y="1314450"/>
              <a:ext cx="95087" cy="66676"/>
            </a:xfrm>
            <a:custGeom>
              <a:avLst/>
              <a:gdLst/>
              <a:ahLst/>
              <a:cxnLst/>
              <a:rect l="0" t="0" r="0" b="0"/>
              <a:pathLst>
                <a:path w="95087" h="66676">
                  <a:moveTo>
                    <a:pt x="19040" y="9525"/>
                  </a:moveTo>
                  <a:lnTo>
                    <a:pt x="19040" y="9525"/>
                  </a:lnTo>
                  <a:lnTo>
                    <a:pt x="0" y="9525"/>
                  </a:lnTo>
                  <a:lnTo>
                    <a:pt x="8192" y="1324"/>
                  </a:lnTo>
                  <a:lnTo>
                    <a:pt x="14180" y="392"/>
                  </a:lnTo>
                  <a:lnTo>
                    <a:pt x="60319" y="1"/>
                  </a:lnTo>
                  <a:lnTo>
                    <a:pt x="94717" y="0"/>
                  </a:lnTo>
                  <a:lnTo>
                    <a:pt x="95086" y="5057"/>
                  </a:lnTo>
                  <a:lnTo>
                    <a:pt x="94078" y="6546"/>
                  </a:lnTo>
                  <a:lnTo>
                    <a:pt x="92349" y="7539"/>
                  </a:lnTo>
                  <a:lnTo>
                    <a:pt x="87026" y="9133"/>
                  </a:lnTo>
                  <a:lnTo>
                    <a:pt x="77628" y="17692"/>
                  </a:lnTo>
                  <a:lnTo>
                    <a:pt x="76617" y="23704"/>
                  </a:lnTo>
                  <a:lnTo>
                    <a:pt x="76316" y="32188"/>
                  </a:lnTo>
                  <a:lnTo>
                    <a:pt x="75216" y="34159"/>
                  </a:lnTo>
                  <a:lnTo>
                    <a:pt x="73424" y="35473"/>
                  </a:lnTo>
                  <a:lnTo>
                    <a:pt x="71172" y="36348"/>
                  </a:lnTo>
                  <a:lnTo>
                    <a:pt x="69669" y="37991"/>
                  </a:lnTo>
                  <a:lnTo>
                    <a:pt x="67060" y="46147"/>
                  </a:lnTo>
                  <a:lnTo>
                    <a:pt x="66782" y="52244"/>
                  </a:lnTo>
                  <a:lnTo>
                    <a:pt x="69539" y="57792"/>
                  </a:lnTo>
                  <a:lnTo>
                    <a:pt x="7619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859"/>
            <p:cNvSpPr/>
            <p:nvPr>
              <p:custDataLst>
                <p:tags r:id="rId142"/>
              </p:custDataLst>
            </p:nvPr>
          </p:nvSpPr>
          <p:spPr>
            <a:xfrm>
              <a:off x="8610600" y="1229132"/>
              <a:ext cx="161890" cy="180531"/>
            </a:xfrm>
            <a:custGeom>
              <a:avLst/>
              <a:gdLst/>
              <a:ahLst/>
              <a:cxnLst/>
              <a:rect l="0" t="0" r="0" b="0"/>
              <a:pathLst>
                <a:path w="161890" h="180531">
                  <a:moveTo>
                    <a:pt x="66675" y="28168"/>
                  </a:moveTo>
                  <a:lnTo>
                    <a:pt x="66675" y="28168"/>
                  </a:lnTo>
                  <a:lnTo>
                    <a:pt x="57160" y="18653"/>
                  </a:lnTo>
                  <a:lnTo>
                    <a:pt x="48951" y="18644"/>
                  </a:lnTo>
                  <a:lnTo>
                    <a:pt x="48509" y="19702"/>
                  </a:lnTo>
                  <a:lnTo>
                    <a:pt x="48018" y="23700"/>
                  </a:lnTo>
                  <a:lnTo>
                    <a:pt x="46829" y="25189"/>
                  </a:lnTo>
                  <a:lnTo>
                    <a:pt x="42685" y="26844"/>
                  </a:lnTo>
                  <a:lnTo>
                    <a:pt x="41156" y="28344"/>
                  </a:lnTo>
                  <a:lnTo>
                    <a:pt x="35882" y="38355"/>
                  </a:lnTo>
                  <a:lnTo>
                    <a:pt x="31822" y="44337"/>
                  </a:lnTo>
                  <a:lnTo>
                    <a:pt x="28480" y="53655"/>
                  </a:lnTo>
                  <a:lnTo>
                    <a:pt x="22314" y="64177"/>
                  </a:lnTo>
                  <a:lnTo>
                    <a:pt x="18278" y="90788"/>
                  </a:lnTo>
                  <a:lnTo>
                    <a:pt x="11567" y="104194"/>
                  </a:lnTo>
                  <a:lnTo>
                    <a:pt x="9532" y="150914"/>
                  </a:lnTo>
                  <a:lnTo>
                    <a:pt x="9529" y="156099"/>
                  </a:lnTo>
                  <a:lnTo>
                    <a:pt x="12348" y="161932"/>
                  </a:lnTo>
                  <a:lnTo>
                    <a:pt x="23715" y="175566"/>
                  </a:lnTo>
                  <a:lnTo>
                    <a:pt x="29238" y="178345"/>
                  </a:lnTo>
                  <a:lnTo>
                    <a:pt x="47683" y="180373"/>
                  </a:lnTo>
                  <a:lnTo>
                    <a:pt x="55280" y="180530"/>
                  </a:lnTo>
                  <a:lnTo>
                    <a:pt x="70931" y="172956"/>
                  </a:lnTo>
                  <a:lnTo>
                    <a:pt x="81929" y="165377"/>
                  </a:lnTo>
                  <a:lnTo>
                    <a:pt x="95127" y="159458"/>
                  </a:lnTo>
                  <a:lnTo>
                    <a:pt x="131360" y="130067"/>
                  </a:lnTo>
                  <a:lnTo>
                    <a:pt x="147905" y="107360"/>
                  </a:lnTo>
                  <a:lnTo>
                    <a:pt x="154959" y="76433"/>
                  </a:lnTo>
                  <a:lnTo>
                    <a:pt x="157281" y="73044"/>
                  </a:lnTo>
                  <a:lnTo>
                    <a:pt x="160549" y="58163"/>
                  </a:lnTo>
                  <a:lnTo>
                    <a:pt x="161889" y="25112"/>
                  </a:lnTo>
                  <a:lnTo>
                    <a:pt x="159087" y="18696"/>
                  </a:lnTo>
                  <a:lnTo>
                    <a:pt x="153722" y="11010"/>
                  </a:lnTo>
                  <a:lnTo>
                    <a:pt x="150165" y="9959"/>
                  </a:lnTo>
                  <a:lnTo>
                    <a:pt x="147734" y="9679"/>
                  </a:lnTo>
                  <a:lnTo>
                    <a:pt x="142214" y="6545"/>
                  </a:lnTo>
                  <a:lnTo>
                    <a:pt x="136231" y="2683"/>
                  </a:lnTo>
                  <a:lnTo>
                    <a:pt x="125854" y="508"/>
                  </a:lnTo>
                  <a:lnTo>
                    <a:pt x="115555" y="0"/>
                  </a:lnTo>
                  <a:lnTo>
                    <a:pt x="106744" y="2596"/>
                  </a:lnTo>
                  <a:lnTo>
                    <a:pt x="99299" y="6219"/>
                  </a:lnTo>
                  <a:lnTo>
                    <a:pt x="77608" y="13793"/>
                  </a:lnTo>
                  <a:lnTo>
                    <a:pt x="44523" y="35664"/>
                  </a:lnTo>
                  <a:lnTo>
                    <a:pt x="9582" y="83159"/>
                  </a:lnTo>
                  <a:lnTo>
                    <a:pt x="0" y="948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315"/>
          <p:cNvGrpSpPr/>
          <p:nvPr/>
        </p:nvGrpSpPr>
        <p:grpSpPr>
          <a:xfrm>
            <a:off x="3990992" y="1762527"/>
            <a:ext cx="609453" cy="304399"/>
            <a:chOff x="3990992" y="1762527"/>
            <a:chExt cx="609453" cy="304399"/>
          </a:xfrm>
        </p:grpSpPr>
        <p:sp>
          <p:nvSpPr>
            <p:cNvPr id="54" name="SMARTInkShape-1860"/>
            <p:cNvSpPr/>
            <p:nvPr>
              <p:custDataLst>
                <p:tags r:id="rId134"/>
              </p:custDataLst>
            </p:nvPr>
          </p:nvSpPr>
          <p:spPr>
            <a:xfrm>
              <a:off x="4514850" y="1924085"/>
              <a:ext cx="85595" cy="142841"/>
            </a:xfrm>
            <a:custGeom>
              <a:avLst/>
              <a:gdLst/>
              <a:ahLst/>
              <a:cxnLst/>
              <a:rect l="0" t="0" r="0" b="0"/>
              <a:pathLst>
                <a:path w="85595" h="142841">
                  <a:moveTo>
                    <a:pt x="9525" y="19015"/>
                  </a:moveTo>
                  <a:lnTo>
                    <a:pt x="9525" y="19015"/>
                  </a:lnTo>
                  <a:lnTo>
                    <a:pt x="9525" y="13959"/>
                  </a:lnTo>
                  <a:lnTo>
                    <a:pt x="8467" y="12469"/>
                  </a:lnTo>
                  <a:lnTo>
                    <a:pt x="6703" y="11476"/>
                  </a:lnTo>
                  <a:lnTo>
                    <a:pt x="1324" y="9882"/>
                  </a:lnTo>
                  <a:lnTo>
                    <a:pt x="588" y="6842"/>
                  </a:lnTo>
                  <a:lnTo>
                    <a:pt x="3" y="0"/>
                  </a:lnTo>
                  <a:lnTo>
                    <a:pt x="0" y="14512"/>
                  </a:lnTo>
                  <a:lnTo>
                    <a:pt x="1058" y="16013"/>
                  </a:lnTo>
                  <a:lnTo>
                    <a:pt x="2822" y="17014"/>
                  </a:lnTo>
                  <a:lnTo>
                    <a:pt x="9701" y="18751"/>
                  </a:lnTo>
                  <a:lnTo>
                    <a:pt x="14189" y="18898"/>
                  </a:lnTo>
                  <a:lnTo>
                    <a:pt x="19712" y="21785"/>
                  </a:lnTo>
                  <a:lnTo>
                    <a:pt x="25693" y="25538"/>
                  </a:lnTo>
                  <a:lnTo>
                    <a:pt x="38158" y="27947"/>
                  </a:lnTo>
                  <a:lnTo>
                    <a:pt x="69851" y="28530"/>
                  </a:lnTo>
                  <a:lnTo>
                    <a:pt x="71967" y="29591"/>
                  </a:lnTo>
                  <a:lnTo>
                    <a:pt x="73378" y="31358"/>
                  </a:lnTo>
                  <a:lnTo>
                    <a:pt x="74319" y="33593"/>
                  </a:lnTo>
                  <a:lnTo>
                    <a:pt x="76004" y="35084"/>
                  </a:lnTo>
                  <a:lnTo>
                    <a:pt x="84236" y="37672"/>
                  </a:lnTo>
                  <a:lnTo>
                    <a:pt x="85063" y="40713"/>
                  </a:lnTo>
                  <a:lnTo>
                    <a:pt x="85594" y="46232"/>
                  </a:lnTo>
                  <a:lnTo>
                    <a:pt x="79153" y="54926"/>
                  </a:lnTo>
                  <a:lnTo>
                    <a:pt x="77512" y="60728"/>
                  </a:lnTo>
                  <a:lnTo>
                    <a:pt x="76016" y="62699"/>
                  </a:lnTo>
                  <a:lnTo>
                    <a:pt x="28570" y="101934"/>
                  </a:lnTo>
                  <a:lnTo>
                    <a:pt x="22223" y="104551"/>
                  </a:lnTo>
                  <a:lnTo>
                    <a:pt x="6350" y="117833"/>
                  </a:lnTo>
                  <a:lnTo>
                    <a:pt x="2822" y="123965"/>
                  </a:lnTo>
                  <a:lnTo>
                    <a:pt x="558" y="136524"/>
                  </a:lnTo>
                  <a:lnTo>
                    <a:pt x="1431" y="138630"/>
                  </a:lnTo>
                  <a:lnTo>
                    <a:pt x="3070" y="140033"/>
                  </a:lnTo>
                  <a:lnTo>
                    <a:pt x="9525" y="1428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861"/>
            <p:cNvSpPr/>
            <p:nvPr>
              <p:custDataLst>
                <p:tags r:id="rId135"/>
              </p:custDataLst>
            </p:nvPr>
          </p:nvSpPr>
          <p:spPr>
            <a:xfrm>
              <a:off x="4105313" y="1809866"/>
              <a:ext cx="57113" cy="131746"/>
            </a:xfrm>
            <a:custGeom>
              <a:avLst/>
              <a:gdLst/>
              <a:ahLst/>
              <a:cxnLst/>
              <a:rect l="0" t="0" r="0" b="0"/>
              <a:pathLst>
                <a:path w="57113" h="131746">
                  <a:moveTo>
                    <a:pt x="57112" y="18934"/>
                  </a:moveTo>
                  <a:lnTo>
                    <a:pt x="57112" y="18934"/>
                  </a:lnTo>
                  <a:lnTo>
                    <a:pt x="57112" y="9801"/>
                  </a:lnTo>
                  <a:lnTo>
                    <a:pt x="48911" y="9443"/>
                  </a:lnTo>
                  <a:lnTo>
                    <a:pt x="48470" y="8374"/>
                  </a:lnTo>
                  <a:lnTo>
                    <a:pt x="47597" y="0"/>
                  </a:lnTo>
                  <a:lnTo>
                    <a:pt x="47590" y="4975"/>
                  </a:lnTo>
                  <a:lnTo>
                    <a:pt x="46531" y="6453"/>
                  </a:lnTo>
                  <a:lnTo>
                    <a:pt x="42531" y="8095"/>
                  </a:lnTo>
                  <a:lnTo>
                    <a:pt x="41041" y="9592"/>
                  </a:lnTo>
                  <a:lnTo>
                    <a:pt x="39386" y="14076"/>
                  </a:lnTo>
                  <a:lnTo>
                    <a:pt x="37266" y="25579"/>
                  </a:lnTo>
                  <a:lnTo>
                    <a:pt x="31593" y="34896"/>
                  </a:lnTo>
                  <a:lnTo>
                    <a:pt x="28385" y="44360"/>
                  </a:lnTo>
                  <a:lnTo>
                    <a:pt x="22259" y="53867"/>
                  </a:lnTo>
                  <a:lnTo>
                    <a:pt x="18916" y="63386"/>
                  </a:lnTo>
                  <a:lnTo>
                    <a:pt x="12752" y="72910"/>
                  </a:lnTo>
                  <a:lnTo>
                    <a:pt x="9396" y="82434"/>
                  </a:lnTo>
                  <a:lnTo>
                    <a:pt x="3228" y="91959"/>
                  </a:lnTo>
                  <a:lnTo>
                    <a:pt x="929" y="101484"/>
                  </a:lnTo>
                  <a:lnTo>
                    <a:pt x="0" y="121828"/>
                  </a:lnTo>
                  <a:lnTo>
                    <a:pt x="8166" y="131745"/>
                  </a:lnTo>
                  <a:lnTo>
                    <a:pt x="9665" y="131183"/>
                  </a:lnTo>
                  <a:lnTo>
                    <a:pt x="19012" y="1237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862"/>
            <p:cNvSpPr/>
            <p:nvPr>
              <p:custDataLst>
                <p:tags r:id="rId136"/>
              </p:custDataLst>
            </p:nvPr>
          </p:nvSpPr>
          <p:spPr>
            <a:xfrm>
              <a:off x="4029078" y="1762527"/>
              <a:ext cx="171448" cy="37699"/>
            </a:xfrm>
            <a:custGeom>
              <a:avLst/>
              <a:gdLst/>
              <a:ahLst/>
              <a:cxnLst/>
              <a:rect l="0" t="0" r="0" b="0"/>
              <a:pathLst>
                <a:path w="171448" h="37699">
                  <a:moveTo>
                    <a:pt x="38097" y="37698"/>
                  </a:moveTo>
                  <a:lnTo>
                    <a:pt x="38097" y="37698"/>
                  </a:lnTo>
                  <a:lnTo>
                    <a:pt x="33041" y="32642"/>
                  </a:lnTo>
                  <a:lnTo>
                    <a:pt x="27736" y="30159"/>
                  </a:lnTo>
                  <a:lnTo>
                    <a:pt x="11354" y="28289"/>
                  </a:lnTo>
                  <a:lnTo>
                    <a:pt x="5008" y="33264"/>
                  </a:lnTo>
                  <a:lnTo>
                    <a:pt x="3338" y="33684"/>
                  </a:lnTo>
                  <a:lnTo>
                    <a:pt x="2225" y="32905"/>
                  </a:lnTo>
                  <a:lnTo>
                    <a:pt x="0" y="28180"/>
                  </a:lnTo>
                  <a:lnTo>
                    <a:pt x="5054" y="28175"/>
                  </a:lnTo>
                  <a:lnTo>
                    <a:pt x="10359" y="25352"/>
                  </a:lnTo>
                  <a:lnTo>
                    <a:pt x="17331" y="19972"/>
                  </a:lnTo>
                  <a:lnTo>
                    <a:pt x="61395" y="12125"/>
                  </a:lnTo>
                  <a:lnTo>
                    <a:pt x="102012" y="6476"/>
                  </a:lnTo>
                  <a:lnTo>
                    <a:pt x="110953" y="2655"/>
                  </a:lnTo>
                  <a:lnTo>
                    <a:pt x="135036" y="0"/>
                  </a:lnTo>
                  <a:lnTo>
                    <a:pt x="150663" y="4774"/>
                  </a:lnTo>
                  <a:lnTo>
                    <a:pt x="154416" y="7282"/>
                  </a:lnTo>
                  <a:lnTo>
                    <a:pt x="160757" y="14810"/>
                  </a:lnTo>
                  <a:lnTo>
                    <a:pt x="165990" y="16942"/>
                  </a:lnTo>
                  <a:lnTo>
                    <a:pt x="167809" y="18569"/>
                  </a:lnTo>
                  <a:lnTo>
                    <a:pt x="169830" y="23199"/>
                  </a:lnTo>
                  <a:lnTo>
                    <a:pt x="171447" y="376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863"/>
            <p:cNvSpPr/>
            <p:nvPr>
              <p:custDataLst>
                <p:tags r:id="rId137"/>
              </p:custDataLst>
            </p:nvPr>
          </p:nvSpPr>
          <p:spPr>
            <a:xfrm>
              <a:off x="3990992" y="1990725"/>
              <a:ext cx="152384" cy="19051"/>
            </a:xfrm>
            <a:custGeom>
              <a:avLst/>
              <a:gdLst/>
              <a:ahLst/>
              <a:cxnLst/>
              <a:rect l="0" t="0" r="0" b="0"/>
              <a:pathLst>
                <a:path w="152384" h="19051">
                  <a:moveTo>
                    <a:pt x="57133" y="0"/>
                  </a:moveTo>
                  <a:lnTo>
                    <a:pt x="57133" y="0"/>
                  </a:lnTo>
                  <a:lnTo>
                    <a:pt x="52077" y="0"/>
                  </a:lnTo>
                  <a:lnTo>
                    <a:pt x="50587" y="1058"/>
                  </a:lnTo>
                  <a:lnTo>
                    <a:pt x="49594" y="2822"/>
                  </a:lnTo>
                  <a:lnTo>
                    <a:pt x="48932" y="5056"/>
                  </a:lnTo>
                  <a:lnTo>
                    <a:pt x="47432" y="6546"/>
                  </a:lnTo>
                  <a:lnTo>
                    <a:pt x="39524" y="9133"/>
                  </a:lnTo>
                  <a:lnTo>
                    <a:pt x="29704" y="10506"/>
                  </a:lnTo>
                  <a:lnTo>
                    <a:pt x="0" y="19047"/>
                  </a:lnTo>
                  <a:lnTo>
                    <a:pt x="44696" y="19050"/>
                  </a:lnTo>
                  <a:lnTo>
                    <a:pt x="61327" y="17992"/>
                  </a:lnTo>
                  <a:lnTo>
                    <a:pt x="98498" y="10408"/>
                  </a:lnTo>
                  <a:lnTo>
                    <a:pt x="116427" y="8728"/>
                  </a:lnTo>
                  <a:lnTo>
                    <a:pt x="135324" y="2038"/>
                  </a:lnTo>
                  <a:lnTo>
                    <a:pt x="15238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864"/>
            <p:cNvSpPr/>
            <p:nvPr>
              <p:custDataLst>
                <p:tags r:id="rId138"/>
              </p:custDataLst>
            </p:nvPr>
          </p:nvSpPr>
          <p:spPr>
            <a:xfrm>
              <a:off x="4191000" y="1905010"/>
              <a:ext cx="38101" cy="123816"/>
            </a:xfrm>
            <a:custGeom>
              <a:avLst/>
              <a:gdLst/>
              <a:ahLst/>
              <a:cxnLst/>
              <a:rect l="0" t="0" r="0" b="0"/>
              <a:pathLst>
                <a:path w="38101" h="123816">
                  <a:moveTo>
                    <a:pt x="38100" y="9515"/>
                  </a:moveTo>
                  <a:lnTo>
                    <a:pt x="38100" y="9515"/>
                  </a:lnTo>
                  <a:lnTo>
                    <a:pt x="28691" y="106"/>
                  </a:lnTo>
                  <a:lnTo>
                    <a:pt x="20384" y="0"/>
                  </a:lnTo>
                  <a:lnTo>
                    <a:pt x="19939" y="1055"/>
                  </a:lnTo>
                  <a:lnTo>
                    <a:pt x="18015" y="25500"/>
                  </a:lnTo>
                  <a:lnTo>
                    <a:pt x="11516" y="38112"/>
                  </a:lnTo>
                  <a:lnTo>
                    <a:pt x="6877" y="64681"/>
                  </a:lnTo>
                  <a:lnTo>
                    <a:pt x="3056" y="73191"/>
                  </a:lnTo>
                  <a:lnTo>
                    <a:pt x="0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865"/>
            <p:cNvSpPr/>
            <p:nvPr>
              <p:custDataLst>
                <p:tags r:id="rId139"/>
              </p:custDataLst>
            </p:nvPr>
          </p:nvSpPr>
          <p:spPr>
            <a:xfrm>
              <a:off x="4276725" y="1962150"/>
              <a:ext cx="276226" cy="19051"/>
            </a:xfrm>
            <a:custGeom>
              <a:avLst/>
              <a:gdLst/>
              <a:ahLst/>
              <a:cxnLst/>
              <a:rect l="0" t="0" r="0" b="0"/>
              <a:pathLst>
                <a:path w="276226" h="19051">
                  <a:moveTo>
                    <a:pt x="9525" y="19050"/>
                  </a:moveTo>
                  <a:lnTo>
                    <a:pt x="9525" y="19050"/>
                  </a:lnTo>
                  <a:lnTo>
                    <a:pt x="9525" y="9641"/>
                  </a:lnTo>
                  <a:lnTo>
                    <a:pt x="1324" y="9535"/>
                  </a:lnTo>
                  <a:lnTo>
                    <a:pt x="883" y="8474"/>
                  </a:lnTo>
                  <a:lnTo>
                    <a:pt x="0" y="1"/>
                  </a:lnTo>
                  <a:lnTo>
                    <a:pt x="8201" y="0"/>
                  </a:lnTo>
                  <a:lnTo>
                    <a:pt x="16868" y="6546"/>
                  </a:lnTo>
                  <a:lnTo>
                    <a:pt x="22666" y="8201"/>
                  </a:lnTo>
                  <a:lnTo>
                    <a:pt x="65001" y="9491"/>
                  </a:lnTo>
                  <a:lnTo>
                    <a:pt x="111536" y="9524"/>
                  </a:lnTo>
                  <a:lnTo>
                    <a:pt x="120480" y="8466"/>
                  </a:lnTo>
                  <a:lnTo>
                    <a:pt x="149620" y="1324"/>
                  </a:lnTo>
                  <a:lnTo>
                    <a:pt x="174704" y="1320"/>
                  </a:lnTo>
                  <a:lnTo>
                    <a:pt x="215531" y="9270"/>
                  </a:lnTo>
                  <a:lnTo>
                    <a:pt x="222086" y="9412"/>
                  </a:lnTo>
                  <a:lnTo>
                    <a:pt x="228527" y="12297"/>
                  </a:lnTo>
                  <a:lnTo>
                    <a:pt x="231727" y="14548"/>
                  </a:lnTo>
                  <a:lnTo>
                    <a:pt x="234917" y="14990"/>
                  </a:lnTo>
                  <a:lnTo>
                    <a:pt x="241286" y="12660"/>
                  </a:lnTo>
                  <a:lnTo>
                    <a:pt x="244466" y="12673"/>
                  </a:lnTo>
                  <a:lnTo>
                    <a:pt x="263524" y="18351"/>
                  </a:lnTo>
                  <a:lnTo>
                    <a:pt x="2762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196" name="SMARTInkShape-Group316"/>
          <p:cNvGrpSpPr/>
          <p:nvPr/>
        </p:nvGrpSpPr>
        <p:grpSpPr>
          <a:xfrm>
            <a:off x="3714762" y="2848170"/>
            <a:ext cx="738814" cy="371242"/>
            <a:chOff x="3714762" y="2848170"/>
            <a:chExt cx="738814" cy="371242"/>
          </a:xfrm>
        </p:grpSpPr>
        <p:sp>
          <p:nvSpPr>
            <p:cNvPr id="61" name="SMARTInkShape-1866"/>
            <p:cNvSpPr/>
            <p:nvPr>
              <p:custDataLst>
                <p:tags r:id="rId128"/>
              </p:custDataLst>
            </p:nvPr>
          </p:nvSpPr>
          <p:spPr>
            <a:xfrm>
              <a:off x="4057650" y="2924294"/>
              <a:ext cx="314326" cy="28457"/>
            </a:xfrm>
            <a:custGeom>
              <a:avLst/>
              <a:gdLst/>
              <a:ahLst/>
              <a:cxnLst/>
              <a:rect l="0" t="0" r="0" b="0"/>
              <a:pathLst>
                <a:path w="314326" h="28457">
                  <a:moveTo>
                    <a:pt x="9525" y="18931"/>
                  </a:moveTo>
                  <a:lnTo>
                    <a:pt x="9525" y="18931"/>
                  </a:lnTo>
                  <a:lnTo>
                    <a:pt x="393" y="9798"/>
                  </a:lnTo>
                  <a:lnTo>
                    <a:pt x="3" y="0"/>
                  </a:lnTo>
                  <a:lnTo>
                    <a:pt x="0" y="4973"/>
                  </a:lnTo>
                  <a:lnTo>
                    <a:pt x="1058" y="6451"/>
                  </a:lnTo>
                  <a:lnTo>
                    <a:pt x="8201" y="9017"/>
                  </a:lnTo>
                  <a:lnTo>
                    <a:pt x="17926" y="10387"/>
                  </a:lnTo>
                  <a:lnTo>
                    <a:pt x="40082" y="17597"/>
                  </a:lnTo>
                  <a:lnTo>
                    <a:pt x="85926" y="18879"/>
                  </a:lnTo>
                  <a:lnTo>
                    <a:pt x="117502" y="17866"/>
                  </a:lnTo>
                  <a:lnTo>
                    <a:pt x="162123" y="10288"/>
                  </a:lnTo>
                  <a:lnTo>
                    <a:pt x="209376" y="9457"/>
                  </a:lnTo>
                  <a:lnTo>
                    <a:pt x="253990" y="9409"/>
                  </a:lnTo>
                  <a:lnTo>
                    <a:pt x="301253" y="19728"/>
                  </a:lnTo>
                  <a:lnTo>
                    <a:pt x="314325" y="2845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867"/>
            <p:cNvSpPr/>
            <p:nvPr>
              <p:custDataLst>
                <p:tags r:id="rId129"/>
              </p:custDataLst>
            </p:nvPr>
          </p:nvSpPr>
          <p:spPr>
            <a:xfrm>
              <a:off x="4352925" y="2886075"/>
              <a:ext cx="100651" cy="123826"/>
            </a:xfrm>
            <a:custGeom>
              <a:avLst/>
              <a:gdLst/>
              <a:ahLst/>
              <a:cxnLst/>
              <a:rect l="0" t="0" r="0" b="0"/>
              <a:pathLst>
                <a:path w="100651" h="123826">
                  <a:moveTo>
                    <a:pt x="28575" y="9525"/>
                  </a:moveTo>
                  <a:lnTo>
                    <a:pt x="28575" y="9525"/>
                  </a:lnTo>
                  <a:lnTo>
                    <a:pt x="23519" y="9525"/>
                  </a:lnTo>
                  <a:lnTo>
                    <a:pt x="22030" y="8467"/>
                  </a:lnTo>
                  <a:lnTo>
                    <a:pt x="21036" y="6703"/>
                  </a:lnTo>
                  <a:lnTo>
                    <a:pt x="19443" y="1324"/>
                  </a:lnTo>
                  <a:lnTo>
                    <a:pt x="16402" y="589"/>
                  </a:lnTo>
                  <a:lnTo>
                    <a:pt x="9536" y="1"/>
                  </a:lnTo>
                  <a:lnTo>
                    <a:pt x="18658" y="0"/>
                  </a:lnTo>
                  <a:lnTo>
                    <a:pt x="27217" y="8201"/>
                  </a:lnTo>
                  <a:lnTo>
                    <a:pt x="33229" y="9133"/>
                  </a:lnTo>
                  <a:lnTo>
                    <a:pt x="60364" y="9515"/>
                  </a:lnTo>
                  <a:lnTo>
                    <a:pt x="66692" y="12343"/>
                  </a:lnTo>
                  <a:lnTo>
                    <a:pt x="73032" y="16069"/>
                  </a:lnTo>
                  <a:lnTo>
                    <a:pt x="83844" y="18657"/>
                  </a:lnTo>
                  <a:lnTo>
                    <a:pt x="94809" y="19040"/>
                  </a:lnTo>
                  <a:lnTo>
                    <a:pt x="100176" y="24103"/>
                  </a:lnTo>
                  <a:lnTo>
                    <a:pt x="100650" y="25594"/>
                  </a:lnTo>
                  <a:lnTo>
                    <a:pt x="99909" y="26588"/>
                  </a:lnTo>
                  <a:lnTo>
                    <a:pt x="98356" y="27250"/>
                  </a:lnTo>
                  <a:lnTo>
                    <a:pt x="97321" y="28750"/>
                  </a:lnTo>
                  <a:lnTo>
                    <a:pt x="96170" y="33239"/>
                  </a:lnTo>
                  <a:lnTo>
                    <a:pt x="94805" y="34859"/>
                  </a:lnTo>
                  <a:lnTo>
                    <a:pt x="82074" y="42730"/>
                  </a:lnTo>
                  <a:lnTo>
                    <a:pt x="42150" y="74109"/>
                  </a:lnTo>
                  <a:lnTo>
                    <a:pt x="2827" y="120951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868"/>
            <p:cNvSpPr/>
            <p:nvPr>
              <p:custDataLst>
                <p:tags r:id="rId130"/>
              </p:custDataLst>
            </p:nvPr>
          </p:nvSpPr>
          <p:spPr>
            <a:xfrm>
              <a:off x="3838610" y="2895604"/>
              <a:ext cx="66641" cy="180919"/>
            </a:xfrm>
            <a:custGeom>
              <a:avLst/>
              <a:gdLst/>
              <a:ahLst/>
              <a:cxnLst/>
              <a:rect l="0" t="0" r="0" b="0"/>
              <a:pathLst>
                <a:path w="66641" h="180919">
                  <a:moveTo>
                    <a:pt x="57115" y="19046"/>
                  </a:moveTo>
                  <a:lnTo>
                    <a:pt x="57115" y="19046"/>
                  </a:lnTo>
                  <a:lnTo>
                    <a:pt x="62171" y="19046"/>
                  </a:lnTo>
                  <a:lnTo>
                    <a:pt x="63661" y="17988"/>
                  </a:lnTo>
                  <a:lnTo>
                    <a:pt x="64654" y="16224"/>
                  </a:lnTo>
                  <a:lnTo>
                    <a:pt x="66378" y="9345"/>
                  </a:lnTo>
                  <a:lnTo>
                    <a:pt x="66640" y="33"/>
                  </a:lnTo>
                  <a:lnTo>
                    <a:pt x="58439" y="0"/>
                  </a:lnTo>
                  <a:lnTo>
                    <a:pt x="57998" y="1057"/>
                  </a:lnTo>
                  <a:lnTo>
                    <a:pt x="57508" y="5054"/>
                  </a:lnTo>
                  <a:lnTo>
                    <a:pt x="54467" y="10358"/>
                  </a:lnTo>
                  <a:lnTo>
                    <a:pt x="50646" y="16243"/>
                  </a:lnTo>
                  <a:lnTo>
                    <a:pt x="47438" y="25506"/>
                  </a:lnTo>
                  <a:lnTo>
                    <a:pt x="41312" y="36012"/>
                  </a:lnTo>
                  <a:lnTo>
                    <a:pt x="27894" y="76446"/>
                  </a:lnTo>
                  <a:lnTo>
                    <a:pt x="22961" y="89007"/>
                  </a:lnTo>
                  <a:lnTo>
                    <a:pt x="19126" y="106921"/>
                  </a:lnTo>
                  <a:lnTo>
                    <a:pt x="12815" y="120460"/>
                  </a:lnTo>
                  <a:lnTo>
                    <a:pt x="6863" y="159274"/>
                  </a:lnTo>
                  <a:lnTo>
                    <a:pt x="3030" y="167095"/>
                  </a:lnTo>
                  <a:lnTo>
                    <a:pt x="0" y="180792"/>
                  </a:lnTo>
                  <a:lnTo>
                    <a:pt x="5032" y="180918"/>
                  </a:lnTo>
                  <a:lnTo>
                    <a:pt x="6518" y="179877"/>
                  </a:lnTo>
                  <a:lnTo>
                    <a:pt x="7509" y="178125"/>
                  </a:lnTo>
                  <a:lnTo>
                    <a:pt x="9490" y="17144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2" name="SMARTInkShape-1869"/>
            <p:cNvSpPr/>
            <p:nvPr>
              <p:custDataLst>
                <p:tags r:id="rId131"/>
              </p:custDataLst>
            </p:nvPr>
          </p:nvSpPr>
          <p:spPr>
            <a:xfrm>
              <a:off x="3762816" y="2848170"/>
              <a:ext cx="190060" cy="47431"/>
            </a:xfrm>
            <a:custGeom>
              <a:avLst/>
              <a:gdLst/>
              <a:ahLst/>
              <a:cxnLst/>
              <a:rect l="0" t="0" r="0" b="0"/>
              <a:pathLst>
                <a:path w="190060" h="47431">
                  <a:moveTo>
                    <a:pt x="66234" y="47430"/>
                  </a:moveTo>
                  <a:lnTo>
                    <a:pt x="66234" y="47430"/>
                  </a:lnTo>
                  <a:lnTo>
                    <a:pt x="21774" y="47430"/>
                  </a:lnTo>
                  <a:lnTo>
                    <a:pt x="0" y="47430"/>
                  </a:lnTo>
                  <a:lnTo>
                    <a:pt x="13760" y="33241"/>
                  </a:lnTo>
                  <a:lnTo>
                    <a:pt x="19276" y="30540"/>
                  </a:lnTo>
                  <a:lnTo>
                    <a:pt x="66499" y="11961"/>
                  </a:lnTo>
                  <a:lnTo>
                    <a:pt x="77993" y="9441"/>
                  </a:lnTo>
                  <a:lnTo>
                    <a:pt x="91472" y="3130"/>
                  </a:lnTo>
                  <a:lnTo>
                    <a:pt x="133085" y="0"/>
                  </a:lnTo>
                  <a:lnTo>
                    <a:pt x="144629" y="950"/>
                  </a:lnTo>
                  <a:lnTo>
                    <a:pt x="153287" y="4900"/>
                  </a:lnTo>
                  <a:lnTo>
                    <a:pt x="190059" y="379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3" name="SMARTInkShape-1870"/>
            <p:cNvSpPr/>
            <p:nvPr>
              <p:custDataLst>
                <p:tags r:id="rId132"/>
              </p:custDataLst>
            </p:nvPr>
          </p:nvSpPr>
          <p:spPr>
            <a:xfrm>
              <a:off x="3714762" y="3143250"/>
              <a:ext cx="180964" cy="66672"/>
            </a:xfrm>
            <a:custGeom>
              <a:avLst/>
              <a:gdLst/>
              <a:ahLst/>
              <a:cxnLst/>
              <a:rect l="0" t="0" r="0" b="0"/>
              <a:pathLst>
                <a:path w="180964" h="66672">
                  <a:moveTo>
                    <a:pt x="95238" y="0"/>
                  </a:moveTo>
                  <a:lnTo>
                    <a:pt x="95238" y="0"/>
                  </a:lnTo>
                  <a:lnTo>
                    <a:pt x="85125" y="5056"/>
                  </a:lnTo>
                  <a:lnTo>
                    <a:pt x="77338" y="13183"/>
                  </a:lnTo>
                  <a:lnTo>
                    <a:pt x="69291" y="22793"/>
                  </a:lnTo>
                  <a:lnTo>
                    <a:pt x="30954" y="52849"/>
                  </a:lnTo>
                  <a:lnTo>
                    <a:pt x="12755" y="56584"/>
                  </a:lnTo>
                  <a:lnTo>
                    <a:pt x="0" y="66664"/>
                  </a:lnTo>
                  <a:lnTo>
                    <a:pt x="5048" y="66671"/>
                  </a:lnTo>
                  <a:lnTo>
                    <a:pt x="10351" y="63851"/>
                  </a:lnTo>
                  <a:lnTo>
                    <a:pt x="13246" y="61617"/>
                  </a:lnTo>
                  <a:lnTo>
                    <a:pt x="22108" y="59136"/>
                  </a:lnTo>
                  <a:lnTo>
                    <a:pt x="38997" y="54916"/>
                  </a:lnTo>
                  <a:lnTo>
                    <a:pt x="57407" y="49785"/>
                  </a:lnTo>
                  <a:lnTo>
                    <a:pt x="76267" y="45443"/>
                  </a:lnTo>
                  <a:lnTo>
                    <a:pt x="92439" y="37453"/>
                  </a:lnTo>
                  <a:lnTo>
                    <a:pt x="96547" y="34493"/>
                  </a:lnTo>
                  <a:lnTo>
                    <a:pt x="138758" y="24038"/>
                  </a:lnTo>
                  <a:lnTo>
                    <a:pt x="168494" y="16885"/>
                  </a:lnTo>
                  <a:lnTo>
                    <a:pt x="180963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5" name="SMARTInkShape-1871"/>
            <p:cNvSpPr/>
            <p:nvPr>
              <p:custDataLst>
                <p:tags r:id="rId133"/>
              </p:custDataLst>
            </p:nvPr>
          </p:nvSpPr>
          <p:spPr>
            <a:xfrm>
              <a:off x="3962517" y="3095625"/>
              <a:ext cx="142759" cy="123787"/>
            </a:xfrm>
            <a:custGeom>
              <a:avLst/>
              <a:gdLst/>
              <a:ahLst/>
              <a:cxnLst/>
              <a:rect l="0" t="0" r="0" b="0"/>
              <a:pathLst>
                <a:path w="142759" h="123787">
                  <a:moveTo>
                    <a:pt x="18933" y="9525"/>
                  </a:moveTo>
                  <a:lnTo>
                    <a:pt x="18933" y="9525"/>
                  </a:lnTo>
                  <a:lnTo>
                    <a:pt x="18933" y="14581"/>
                  </a:lnTo>
                  <a:lnTo>
                    <a:pt x="17875" y="16071"/>
                  </a:lnTo>
                  <a:lnTo>
                    <a:pt x="16111" y="17064"/>
                  </a:lnTo>
                  <a:lnTo>
                    <a:pt x="10732" y="18658"/>
                  </a:lnTo>
                  <a:lnTo>
                    <a:pt x="10291" y="17730"/>
                  </a:lnTo>
                  <a:lnTo>
                    <a:pt x="9524" y="10814"/>
                  </a:lnTo>
                  <a:lnTo>
                    <a:pt x="6637" y="10098"/>
                  </a:lnTo>
                  <a:lnTo>
                    <a:pt x="0" y="9534"/>
                  </a:lnTo>
                  <a:lnTo>
                    <a:pt x="4974" y="9528"/>
                  </a:lnTo>
                  <a:lnTo>
                    <a:pt x="6452" y="8468"/>
                  </a:lnTo>
                  <a:lnTo>
                    <a:pt x="8094" y="4469"/>
                  </a:lnTo>
                  <a:lnTo>
                    <a:pt x="9591" y="2979"/>
                  </a:lnTo>
                  <a:lnTo>
                    <a:pt x="14075" y="1325"/>
                  </a:lnTo>
                  <a:lnTo>
                    <a:pt x="60211" y="3"/>
                  </a:lnTo>
                  <a:lnTo>
                    <a:pt x="83727" y="0"/>
                  </a:lnTo>
                  <a:lnTo>
                    <a:pt x="84354" y="1058"/>
                  </a:lnTo>
                  <a:lnTo>
                    <a:pt x="85594" y="17610"/>
                  </a:lnTo>
                  <a:lnTo>
                    <a:pt x="79059" y="26370"/>
                  </a:lnTo>
                  <a:lnTo>
                    <a:pt x="75907" y="35213"/>
                  </a:lnTo>
                  <a:lnTo>
                    <a:pt x="37966" y="79024"/>
                  </a:lnTo>
                  <a:lnTo>
                    <a:pt x="31626" y="88038"/>
                  </a:lnTo>
                  <a:lnTo>
                    <a:pt x="23165" y="94172"/>
                  </a:lnTo>
                  <a:lnTo>
                    <a:pt x="10897" y="112500"/>
                  </a:lnTo>
                  <a:lnTo>
                    <a:pt x="11459" y="114158"/>
                  </a:lnTo>
                  <a:lnTo>
                    <a:pt x="17740" y="122343"/>
                  </a:lnTo>
                  <a:lnTo>
                    <a:pt x="21225" y="123166"/>
                  </a:lnTo>
                  <a:lnTo>
                    <a:pt x="41292" y="123786"/>
                  </a:lnTo>
                  <a:lnTo>
                    <a:pt x="87070" y="114691"/>
                  </a:lnTo>
                  <a:lnTo>
                    <a:pt x="134647" y="105177"/>
                  </a:lnTo>
                  <a:lnTo>
                    <a:pt x="142758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10" name="SMARTInkShape-Group317"/>
          <p:cNvGrpSpPr/>
          <p:nvPr/>
        </p:nvGrpSpPr>
        <p:grpSpPr>
          <a:xfrm>
            <a:off x="5591185" y="2266950"/>
            <a:ext cx="742941" cy="800101"/>
            <a:chOff x="5591185" y="2266950"/>
            <a:chExt cx="742941" cy="800101"/>
          </a:xfrm>
        </p:grpSpPr>
        <p:sp>
          <p:nvSpPr>
            <p:cNvPr id="8197" name="SMARTInkShape-1872"/>
            <p:cNvSpPr/>
            <p:nvPr>
              <p:custDataLst>
                <p:tags r:id="rId115"/>
              </p:custDataLst>
            </p:nvPr>
          </p:nvSpPr>
          <p:spPr>
            <a:xfrm>
              <a:off x="5800841" y="2305061"/>
              <a:ext cx="18935" cy="276215"/>
            </a:xfrm>
            <a:custGeom>
              <a:avLst/>
              <a:gdLst/>
              <a:ahLst/>
              <a:cxnLst/>
              <a:rect l="0" t="0" r="0" b="0"/>
              <a:pathLst>
                <a:path w="18935" h="276215">
                  <a:moveTo>
                    <a:pt x="18934" y="38089"/>
                  </a:moveTo>
                  <a:lnTo>
                    <a:pt x="18934" y="38089"/>
                  </a:lnTo>
                  <a:lnTo>
                    <a:pt x="18934" y="29888"/>
                  </a:lnTo>
                  <a:lnTo>
                    <a:pt x="12389" y="21221"/>
                  </a:lnTo>
                  <a:lnTo>
                    <a:pt x="9802" y="11265"/>
                  </a:lnTo>
                  <a:lnTo>
                    <a:pt x="9412" y="119"/>
                  </a:lnTo>
                  <a:lnTo>
                    <a:pt x="17610" y="0"/>
                  </a:lnTo>
                  <a:lnTo>
                    <a:pt x="18051" y="1055"/>
                  </a:lnTo>
                  <a:lnTo>
                    <a:pt x="18933" y="45686"/>
                  </a:lnTo>
                  <a:lnTo>
                    <a:pt x="18934" y="89185"/>
                  </a:lnTo>
                  <a:lnTo>
                    <a:pt x="17876" y="108027"/>
                  </a:lnTo>
                  <a:lnTo>
                    <a:pt x="10292" y="152593"/>
                  </a:lnTo>
                  <a:lnTo>
                    <a:pt x="9443" y="198047"/>
                  </a:lnTo>
                  <a:lnTo>
                    <a:pt x="473" y="244864"/>
                  </a:lnTo>
                  <a:lnTo>
                    <a:pt x="0" y="259791"/>
                  </a:lnTo>
                  <a:lnTo>
                    <a:pt x="1020" y="262090"/>
                  </a:lnTo>
                  <a:lnTo>
                    <a:pt x="2758" y="263623"/>
                  </a:lnTo>
                  <a:lnTo>
                    <a:pt x="4974" y="264645"/>
                  </a:lnTo>
                  <a:lnTo>
                    <a:pt x="6453" y="266385"/>
                  </a:lnTo>
                  <a:lnTo>
                    <a:pt x="9019" y="274711"/>
                  </a:lnTo>
                  <a:lnTo>
                    <a:pt x="12058" y="275546"/>
                  </a:lnTo>
                  <a:lnTo>
                    <a:pt x="18934" y="2762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8" name="SMARTInkShape-1873"/>
            <p:cNvSpPr/>
            <p:nvPr>
              <p:custDataLst>
                <p:tags r:id="rId116"/>
              </p:custDataLst>
            </p:nvPr>
          </p:nvSpPr>
          <p:spPr>
            <a:xfrm>
              <a:off x="5762625" y="2266950"/>
              <a:ext cx="123826" cy="161926"/>
            </a:xfrm>
            <a:custGeom>
              <a:avLst/>
              <a:gdLst/>
              <a:ahLst/>
              <a:cxnLst/>
              <a:rect l="0" t="0" r="0" b="0"/>
              <a:pathLst>
                <a:path w="123826" h="161926">
                  <a:moveTo>
                    <a:pt x="47625" y="142875"/>
                  </a:moveTo>
                  <a:lnTo>
                    <a:pt x="47625" y="142875"/>
                  </a:lnTo>
                  <a:lnTo>
                    <a:pt x="30015" y="125265"/>
                  </a:lnTo>
                  <a:lnTo>
                    <a:pt x="21255" y="123051"/>
                  </a:lnTo>
                  <a:lnTo>
                    <a:pt x="11" y="104786"/>
                  </a:lnTo>
                  <a:lnTo>
                    <a:pt x="0" y="104775"/>
                  </a:lnTo>
                  <a:lnTo>
                    <a:pt x="43477" y="60240"/>
                  </a:lnTo>
                  <a:lnTo>
                    <a:pt x="49628" y="47608"/>
                  </a:lnTo>
                  <a:lnTo>
                    <a:pt x="74354" y="20931"/>
                  </a:lnTo>
                  <a:lnTo>
                    <a:pt x="75380" y="17064"/>
                  </a:lnTo>
                  <a:lnTo>
                    <a:pt x="76200" y="0"/>
                  </a:lnTo>
                  <a:lnTo>
                    <a:pt x="76200" y="14189"/>
                  </a:lnTo>
                  <a:lnTo>
                    <a:pt x="85137" y="49917"/>
                  </a:lnTo>
                  <a:lnTo>
                    <a:pt x="86521" y="61344"/>
                  </a:lnTo>
                  <a:lnTo>
                    <a:pt x="97468" y="104835"/>
                  </a:lnTo>
                  <a:lnTo>
                    <a:pt x="114946" y="150168"/>
                  </a:lnTo>
                  <a:lnTo>
                    <a:pt x="12382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99" name="SMARTInkShape-1874"/>
            <p:cNvSpPr/>
            <p:nvPr>
              <p:custDataLst>
                <p:tags r:id="rId117"/>
              </p:custDataLst>
            </p:nvPr>
          </p:nvSpPr>
          <p:spPr>
            <a:xfrm>
              <a:off x="5705478" y="2763577"/>
              <a:ext cx="47623" cy="187682"/>
            </a:xfrm>
            <a:custGeom>
              <a:avLst/>
              <a:gdLst/>
              <a:ahLst/>
              <a:cxnLst/>
              <a:rect l="0" t="0" r="0" b="0"/>
              <a:pathLst>
                <a:path w="47623" h="187682">
                  <a:moveTo>
                    <a:pt x="47622" y="27248"/>
                  </a:moveTo>
                  <a:lnTo>
                    <a:pt x="47622" y="27248"/>
                  </a:lnTo>
                  <a:lnTo>
                    <a:pt x="47622" y="19047"/>
                  </a:lnTo>
                  <a:lnTo>
                    <a:pt x="46564" y="18606"/>
                  </a:lnTo>
                  <a:lnTo>
                    <a:pt x="42566" y="18115"/>
                  </a:lnTo>
                  <a:lnTo>
                    <a:pt x="41077" y="16926"/>
                  </a:lnTo>
                  <a:lnTo>
                    <a:pt x="38107" y="8233"/>
                  </a:lnTo>
                  <a:lnTo>
                    <a:pt x="38097" y="0"/>
                  </a:lnTo>
                  <a:lnTo>
                    <a:pt x="38097" y="6991"/>
                  </a:lnTo>
                  <a:lnTo>
                    <a:pt x="31552" y="15564"/>
                  </a:lnTo>
                  <a:lnTo>
                    <a:pt x="29455" y="24374"/>
                  </a:lnTo>
                  <a:lnTo>
                    <a:pt x="27776" y="34745"/>
                  </a:lnTo>
                  <a:lnTo>
                    <a:pt x="12769" y="79043"/>
                  </a:lnTo>
                  <a:lnTo>
                    <a:pt x="6890" y="119734"/>
                  </a:lnTo>
                  <a:lnTo>
                    <a:pt x="3060" y="128678"/>
                  </a:lnTo>
                  <a:lnTo>
                    <a:pt x="21" y="175328"/>
                  </a:lnTo>
                  <a:lnTo>
                    <a:pt x="0" y="184136"/>
                  </a:lnTo>
                  <a:lnTo>
                    <a:pt x="1057" y="185815"/>
                  </a:lnTo>
                  <a:lnTo>
                    <a:pt x="2820" y="186934"/>
                  </a:lnTo>
                  <a:lnTo>
                    <a:pt x="5054" y="187681"/>
                  </a:lnTo>
                  <a:lnTo>
                    <a:pt x="6544" y="187120"/>
                  </a:lnTo>
                  <a:lnTo>
                    <a:pt x="7536" y="185687"/>
                  </a:lnTo>
                  <a:lnTo>
                    <a:pt x="9522" y="1796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0" name="SMARTInkShape-1875"/>
            <p:cNvSpPr/>
            <p:nvPr>
              <p:custDataLst>
                <p:tags r:id="rId118"/>
              </p:custDataLst>
            </p:nvPr>
          </p:nvSpPr>
          <p:spPr>
            <a:xfrm>
              <a:off x="5667375" y="2725474"/>
              <a:ext cx="161926" cy="27252"/>
            </a:xfrm>
            <a:custGeom>
              <a:avLst/>
              <a:gdLst/>
              <a:ahLst/>
              <a:cxnLst/>
              <a:rect l="0" t="0" r="0" b="0"/>
              <a:pathLst>
                <a:path w="161926" h="27252">
                  <a:moveTo>
                    <a:pt x="19050" y="27251"/>
                  </a:moveTo>
                  <a:lnTo>
                    <a:pt x="19050" y="27251"/>
                  </a:lnTo>
                  <a:lnTo>
                    <a:pt x="4861" y="27251"/>
                  </a:lnTo>
                  <a:lnTo>
                    <a:pt x="3240" y="26193"/>
                  </a:lnTo>
                  <a:lnTo>
                    <a:pt x="2160" y="24429"/>
                  </a:lnTo>
                  <a:lnTo>
                    <a:pt x="3" y="17736"/>
                  </a:lnTo>
                  <a:lnTo>
                    <a:pt x="0" y="8317"/>
                  </a:lnTo>
                  <a:lnTo>
                    <a:pt x="45661" y="8201"/>
                  </a:lnTo>
                  <a:lnTo>
                    <a:pt x="54161" y="7143"/>
                  </a:lnTo>
                  <a:lnTo>
                    <a:pt x="82992" y="0"/>
                  </a:lnTo>
                  <a:lnTo>
                    <a:pt x="130545" y="7664"/>
                  </a:lnTo>
                  <a:lnTo>
                    <a:pt x="134655" y="7843"/>
                  </a:lnTo>
                  <a:lnTo>
                    <a:pt x="142044" y="10864"/>
                  </a:lnTo>
                  <a:lnTo>
                    <a:pt x="161925" y="2725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1" name="SMARTInkShape-1876"/>
            <p:cNvSpPr/>
            <p:nvPr>
              <p:custDataLst>
                <p:tags r:id="rId119"/>
              </p:custDataLst>
            </p:nvPr>
          </p:nvSpPr>
          <p:spPr>
            <a:xfrm>
              <a:off x="5591185" y="3028950"/>
              <a:ext cx="171441" cy="28460"/>
            </a:xfrm>
            <a:custGeom>
              <a:avLst/>
              <a:gdLst/>
              <a:ahLst/>
              <a:cxnLst/>
              <a:rect l="0" t="0" r="0" b="0"/>
              <a:pathLst>
                <a:path w="171441" h="28460">
                  <a:moveTo>
                    <a:pt x="28565" y="0"/>
                  </a:moveTo>
                  <a:lnTo>
                    <a:pt x="28565" y="0"/>
                  </a:lnTo>
                  <a:lnTo>
                    <a:pt x="9642" y="18924"/>
                  </a:lnTo>
                  <a:lnTo>
                    <a:pt x="385" y="19046"/>
                  </a:lnTo>
                  <a:lnTo>
                    <a:pt x="0" y="28183"/>
                  </a:lnTo>
                  <a:lnTo>
                    <a:pt x="5050" y="28459"/>
                  </a:lnTo>
                  <a:lnTo>
                    <a:pt x="6538" y="27439"/>
                  </a:lnTo>
                  <a:lnTo>
                    <a:pt x="7531" y="25701"/>
                  </a:lnTo>
                  <a:lnTo>
                    <a:pt x="8192" y="23484"/>
                  </a:lnTo>
                  <a:lnTo>
                    <a:pt x="9691" y="22006"/>
                  </a:lnTo>
                  <a:lnTo>
                    <a:pt x="14180" y="20364"/>
                  </a:lnTo>
                  <a:lnTo>
                    <a:pt x="57994" y="19065"/>
                  </a:lnTo>
                  <a:lnTo>
                    <a:pt x="70219" y="17999"/>
                  </a:lnTo>
                  <a:lnTo>
                    <a:pt x="111490" y="10114"/>
                  </a:lnTo>
                  <a:lnTo>
                    <a:pt x="137401" y="8544"/>
                  </a:lnTo>
                  <a:lnTo>
                    <a:pt x="17144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2" name="SMARTInkShape-1877"/>
            <p:cNvSpPr/>
            <p:nvPr>
              <p:custDataLst>
                <p:tags r:id="rId120"/>
              </p:custDataLst>
            </p:nvPr>
          </p:nvSpPr>
          <p:spPr>
            <a:xfrm>
              <a:off x="5857909" y="2847976"/>
              <a:ext cx="95217" cy="9525"/>
            </a:xfrm>
            <a:custGeom>
              <a:avLst/>
              <a:gdLst/>
              <a:ahLst/>
              <a:cxnLst/>
              <a:rect l="0" t="0" r="0" b="0"/>
              <a:pathLst>
                <a:path w="95217" h="9525">
                  <a:moveTo>
                    <a:pt x="28541" y="9524"/>
                  </a:moveTo>
                  <a:lnTo>
                    <a:pt x="28541" y="9524"/>
                  </a:lnTo>
                  <a:lnTo>
                    <a:pt x="0" y="9524"/>
                  </a:lnTo>
                  <a:lnTo>
                    <a:pt x="5034" y="9524"/>
                  </a:lnTo>
                  <a:lnTo>
                    <a:pt x="6519" y="8466"/>
                  </a:lnTo>
                  <a:lnTo>
                    <a:pt x="7510" y="6702"/>
                  </a:lnTo>
                  <a:lnTo>
                    <a:pt x="8170" y="4468"/>
                  </a:lnTo>
                  <a:lnTo>
                    <a:pt x="9669" y="2978"/>
                  </a:lnTo>
                  <a:lnTo>
                    <a:pt x="14156" y="1323"/>
                  </a:lnTo>
                  <a:lnTo>
                    <a:pt x="60294" y="2"/>
                  </a:lnTo>
                  <a:lnTo>
                    <a:pt x="69817" y="0"/>
                  </a:lnTo>
                  <a:lnTo>
                    <a:pt x="76166" y="2822"/>
                  </a:lnTo>
                  <a:lnTo>
                    <a:pt x="82516" y="6545"/>
                  </a:lnTo>
                  <a:lnTo>
                    <a:pt x="95216" y="95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3" name="SMARTInkShape-1878"/>
            <p:cNvSpPr/>
            <p:nvPr>
              <p:custDataLst>
                <p:tags r:id="rId121"/>
              </p:custDataLst>
            </p:nvPr>
          </p:nvSpPr>
          <p:spPr>
            <a:xfrm>
              <a:off x="5858313" y="2914650"/>
              <a:ext cx="113863" cy="9526"/>
            </a:xfrm>
            <a:custGeom>
              <a:avLst/>
              <a:gdLst/>
              <a:ahLst/>
              <a:cxnLst/>
              <a:rect l="0" t="0" r="0" b="0"/>
              <a:pathLst>
                <a:path w="113863" h="9526">
                  <a:moveTo>
                    <a:pt x="37662" y="0"/>
                  </a:moveTo>
                  <a:lnTo>
                    <a:pt x="37662" y="0"/>
                  </a:lnTo>
                  <a:lnTo>
                    <a:pt x="29461" y="8201"/>
                  </a:lnTo>
                  <a:lnTo>
                    <a:pt x="23473" y="9133"/>
                  </a:lnTo>
                  <a:lnTo>
                    <a:pt x="0" y="9524"/>
                  </a:lnTo>
                  <a:lnTo>
                    <a:pt x="18819" y="9525"/>
                  </a:lnTo>
                  <a:lnTo>
                    <a:pt x="26818" y="6703"/>
                  </a:lnTo>
                  <a:lnTo>
                    <a:pt x="33901" y="2979"/>
                  </a:lnTo>
                  <a:lnTo>
                    <a:pt x="47071" y="589"/>
                  </a:lnTo>
                  <a:lnTo>
                    <a:pt x="74462" y="35"/>
                  </a:lnTo>
                  <a:lnTo>
                    <a:pt x="83298" y="2838"/>
                  </a:lnTo>
                  <a:lnTo>
                    <a:pt x="90753" y="6553"/>
                  </a:lnTo>
                  <a:lnTo>
                    <a:pt x="11386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4" name="SMARTInkShape-1879"/>
            <p:cNvSpPr/>
            <p:nvPr>
              <p:custDataLst>
                <p:tags r:id="rId122"/>
              </p:custDataLst>
            </p:nvPr>
          </p:nvSpPr>
          <p:spPr>
            <a:xfrm>
              <a:off x="6086512" y="2762285"/>
              <a:ext cx="57114" cy="169888"/>
            </a:xfrm>
            <a:custGeom>
              <a:avLst/>
              <a:gdLst/>
              <a:ahLst/>
              <a:cxnLst/>
              <a:rect l="0" t="0" r="0" b="0"/>
              <a:pathLst>
                <a:path w="57114" h="169888">
                  <a:moveTo>
                    <a:pt x="57113" y="28540"/>
                  </a:moveTo>
                  <a:lnTo>
                    <a:pt x="57113" y="28540"/>
                  </a:lnTo>
                  <a:lnTo>
                    <a:pt x="57113" y="85"/>
                  </a:lnTo>
                  <a:lnTo>
                    <a:pt x="52057" y="0"/>
                  </a:lnTo>
                  <a:lnTo>
                    <a:pt x="50568" y="1047"/>
                  </a:lnTo>
                  <a:lnTo>
                    <a:pt x="49574" y="2803"/>
                  </a:lnTo>
                  <a:lnTo>
                    <a:pt x="46792" y="16214"/>
                  </a:lnTo>
                  <a:lnTo>
                    <a:pt x="41119" y="25476"/>
                  </a:lnTo>
                  <a:lnTo>
                    <a:pt x="30727" y="50971"/>
                  </a:lnTo>
                  <a:lnTo>
                    <a:pt x="22954" y="63644"/>
                  </a:lnTo>
                  <a:lnTo>
                    <a:pt x="10965" y="111221"/>
                  </a:lnTo>
                  <a:lnTo>
                    <a:pt x="7322" y="121026"/>
                  </a:lnTo>
                  <a:lnTo>
                    <a:pt x="3234" y="129970"/>
                  </a:lnTo>
                  <a:lnTo>
                    <a:pt x="0" y="166258"/>
                  </a:lnTo>
                  <a:lnTo>
                    <a:pt x="1046" y="167977"/>
                  </a:lnTo>
                  <a:lnTo>
                    <a:pt x="2802" y="169123"/>
                  </a:lnTo>
                  <a:lnTo>
                    <a:pt x="5031" y="169887"/>
                  </a:lnTo>
                  <a:lnTo>
                    <a:pt x="6516" y="169338"/>
                  </a:lnTo>
                  <a:lnTo>
                    <a:pt x="7507" y="167914"/>
                  </a:lnTo>
                  <a:lnTo>
                    <a:pt x="9488" y="1618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5" name="SMARTInkShape-1880"/>
            <p:cNvSpPr/>
            <p:nvPr>
              <p:custDataLst>
                <p:tags r:id="rId123"/>
              </p:custDataLst>
            </p:nvPr>
          </p:nvSpPr>
          <p:spPr>
            <a:xfrm>
              <a:off x="6076961" y="2709144"/>
              <a:ext cx="161915" cy="62632"/>
            </a:xfrm>
            <a:custGeom>
              <a:avLst/>
              <a:gdLst/>
              <a:ahLst/>
              <a:cxnLst/>
              <a:rect l="0" t="0" r="0" b="0"/>
              <a:pathLst>
                <a:path w="161915" h="62632">
                  <a:moveTo>
                    <a:pt x="47614" y="62631"/>
                  </a:moveTo>
                  <a:lnTo>
                    <a:pt x="47614" y="62631"/>
                  </a:lnTo>
                  <a:lnTo>
                    <a:pt x="42558" y="62631"/>
                  </a:lnTo>
                  <a:lnTo>
                    <a:pt x="37253" y="59809"/>
                  </a:lnTo>
                  <a:lnTo>
                    <a:pt x="34357" y="57575"/>
                  </a:lnTo>
                  <a:lnTo>
                    <a:pt x="31139" y="52270"/>
                  </a:lnTo>
                  <a:lnTo>
                    <a:pt x="30281" y="49373"/>
                  </a:lnTo>
                  <a:lnTo>
                    <a:pt x="28651" y="47443"/>
                  </a:lnTo>
                  <a:lnTo>
                    <a:pt x="15457" y="39033"/>
                  </a:lnTo>
                  <a:lnTo>
                    <a:pt x="12156" y="33446"/>
                  </a:lnTo>
                  <a:lnTo>
                    <a:pt x="11275" y="30474"/>
                  </a:lnTo>
                  <a:lnTo>
                    <a:pt x="9630" y="28493"/>
                  </a:lnTo>
                  <a:lnTo>
                    <a:pt x="1468" y="25053"/>
                  </a:lnTo>
                  <a:lnTo>
                    <a:pt x="646" y="21941"/>
                  </a:lnTo>
                  <a:lnTo>
                    <a:pt x="0" y="15126"/>
                  </a:lnTo>
                  <a:lnTo>
                    <a:pt x="5049" y="9985"/>
                  </a:lnTo>
                  <a:lnTo>
                    <a:pt x="10352" y="7483"/>
                  </a:lnTo>
                  <a:lnTo>
                    <a:pt x="55159" y="2674"/>
                  </a:lnTo>
                  <a:lnTo>
                    <a:pt x="58994" y="435"/>
                  </a:lnTo>
                  <a:lnTo>
                    <a:pt x="63667" y="0"/>
                  </a:lnTo>
                  <a:lnTo>
                    <a:pt x="111245" y="10262"/>
                  </a:lnTo>
                  <a:lnTo>
                    <a:pt x="140059" y="17204"/>
                  </a:lnTo>
                  <a:lnTo>
                    <a:pt x="147967" y="21274"/>
                  </a:lnTo>
                  <a:lnTo>
                    <a:pt x="161914" y="2453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6" name="SMARTInkShape-1881"/>
            <p:cNvSpPr/>
            <p:nvPr>
              <p:custDataLst>
                <p:tags r:id="rId124"/>
              </p:custDataLst>
            </p:nvPr>
          </p:nvSpPr>
          <p:spPr>
            <a:xfrm>
              <a:off x="5991236" y="3009900"/>
              <a:ext cx="142865" cy="19051"/>
            </a:xfrm>
            <a:custGeom>
              <a:avLst/>
              <a:gdLst/>
              <a:ahLst/>
              <a:cxnLst/>
              <a:rect l="0" t="0" r="0" b="0"/>
              <a:pathLst>
                <a:path w="142865" h="19051">
                  <a:moveTo>
                    <a:pt x="38089" y="0"/>
                  </a:moveTo>
                  <a:lnTo>
                    <a:pt x="38089" y="0"/>
                  </a:lnTo>
                  <a:lnTo>
                    <a:pt x="33033" y="5056"/>
                  </a:lnTo>
                  <a:lnTo>
                    <a:pt x="27728" y="7539"/>
                  </a:lnTo>
                  <a:lnTo>
                    <a:pt x="24832" y="8201"/>
                  </a:lnTo>
                  <a:lnTo>
                    <a:pt x="9677" y="18090"/>
                  </a:lnTo>
                  <a:lnTo>
                    <a:pt x="0" y="19049"/>
                  </a:lnTo>
                  <a:lnTo>
                    <a:pt x="27713" y="19050"/>
                  </a:lnTo>
                  <a:lnTo>
                    <a:pt x="36300" y="16228"/>
                  </a:lnTo>
                  <a:lnTo>
                    <a:pt x="44702" y="12504"/>
                  </a:lnTo>
                  <a:lnTo>
                    <a:pt x="91957" y="8544"/>
                  </a:lnTo>
                  <a:lnTo>
                    <a:pt x="115987" y="1334"/>
                  </a:lnTo>
                  <a:lnTo>
                    <a:pt x="119655" y="1948"/>
                  </a:lnTo>
                  <a:lnTo>
                    <a:pt x="14286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7" name="SMARTInkShape-1882"/>
            <p:cNvSpPr/>
            <p:nvPr>
              <p:custDataLst>
                <p:tags r:id="rId125"/>
              </p:custDataLst>
            </p:nvPr>
          </p:nvSpPr>
          <p:spPr>
            <a:xfrm>
              <a:off x="6172733" y="2886075"/>
              <a:ext cx="151507" cy="180976"/>
            </a:xfrm>
            <a:custGeom>
              <a:avLst/>
              <a:gdLst/>
              <a:ahLst/>
              <a:cxnLst/>
              <a:rect l="0" t="0" r="0" b="0"/>
              <a:pathLst>
                <a:path w="151507" h="180976">
                  <a:moveTo>
                    <a:pt x="142342" y="19050"/>
                  </a:moveTo>
                  <a:lnTo>
                    <a:pt x="142342" y="19050"/>
                  </a:lnTo>
                  <a:lnTo>
                    <a:pt x="142342" y="5793"/>
                  </a:lnTo>
                  <a:lnTo>
                    <a:pt x="143400" y="3862"/>
                  </a:lnTo>
                  <a:lnTo>
                    <a:pt x="145164" y="2574"/>
                  </a:lnTo>
                  <a:lnTo>
                    <a:pt x="150543" y="508"/>
                  </a:lnTo>
                  <a:lnTo>
                    <a:pt x="148456" y="226"/>
                  </a:lnTo>
                  <a:lnTo>
                    <a:pt x="143550" y="45"/>
                  </a:lnTo>
                  <a:lnTo>
                    <a:pt x="151506" y="1"/>
                  </a:lnTo>
                  <a:lnTo>
                    <a:pt x="146703" y="0"/>
                  </a:lnTo>
                  <a:lnTo>
                    <a:pt x="145249" y="1059"/>
                  </a:lnTo>
                  <a:lnTo>
                    <a:pt x="143635" y="5056"/>
                  </a:lnTo>
                  <a:lnTo>
                    <a:pt x="142146" y="6546"/>
                  </a:lnTo>
                  <a:lnTo>
                    <a:pt x="132151" y="11758"/>
                  </a:lnTo>
                  <a:lnTo>
                    <a:pt x="119985" y="22666"/>
                  </a:lnTo>
                  <a:lnTo>
                    <a:pt x="116531" y="28771"/>
                  </a:lnTo>
                  <a:lnTo>
                    <a:pt x="115609" y="31881"/>
                  </a:lnTo>
                  <a:lnTo>
                    <a:pt x="77235" y="74517"/>
                  </a:lnTo>
                  <a:lnTo>
                    <a:pt x="47277" y="121061"/>
                  </a:lnTo>
                  <a:lnTo>
                    <a:pt x="23342" y="150171"/>
                  </a:lnTo>
                  <a:lnTo>
                    <a:pt x="19603" y="157760"/>
                  </a:lnTo>
                  <a:lnTo>
                    <a:pt x="0" y="180406"/>
                  </a:lnTo>
                  <a:lnTo>
                    <a:pt x="18517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8" name="SMARTInkShape-1883"/>
            <p:cNvSpPr/>
            <p:nvPr>
              <p:custDataLst>
                <p:tags r:id="rId126"/>
              </p:custDataLst>
            </p:nvPr>
          </p:nvSpPr>
          <p:spPr>
            <a:xfrm>
              <a:off x="6296028" y="2895601"/>
              <a:ext cx="38098" cy="161925"/>
            </a:xfrm>
            <a:custGeom>
              <a:avLst/>
              <a:gdLst/>
              <a:ahLst/>
              <a:cxnLst/>
              <a:rect l="0" t="0" r="0" b="0"/>
              <a:pathLst>
                <a:path w="38098" h="161925">
                  <a:moveTo>
                    <a:pt x="19047" y="28574"/>
                  </a:moveTo>
                  <a:lnTo>
                    <a:pt x="19047" y="28574"/>
                  </a:lnTo>
                  <a:lnTo>
                    <a:pt x="24103" y="23518"/>
                  </a:lnTo>
                  <a:lnTo>
                    <a:pt x="26586" y="18213"/>
                  </a:lnTo>
                  <a:lnTo>
                    <a:pt x="27248" y="15317"/>
                  </a:lnTo>
                  <a:lnTo>
                    <a:pt x="28748" y="13386"/>
                  </a:lnTo>
                  <a:lnTo>
                    <a:pt x="33236" y="11240"/>
                  </a:lnTo>
                  <a:lnTo>
                    <a:pt x="34856" y="9610"/>
                  </a:lnTo>
                  <a:lnTo>
                    <a:pt x="38095" y="7"/>
                  </a:lnTo>
                  <a:lnTo>
                    <a:pt x="38097" y="3"/>
                  </a:lnTo>
                  <a:lnTo>
                    <a:pt x="33041" y="0"/>
                  </a:lnTo>
                  <a:lnTo>
                    <a:pt x="31552" y="1058"/>
                  </a:lnTo>
                  <a:lnTo>
                    <a:pt x="30558" y="2822"/>
                  </a:lnTo>
                  <a:lnTo>
                    <a:pt x="28965" y="13256"/>
                  </a:lnTo>
                  <a:lnTo>
                    <a:pt x="27591" y="26567"/>
                  </a:lnTo>
                  <a:lnTo>
                    <a:pt x="11684" y="74041"/>
                  </a:lnTo>
                  <a:lnTo>
                    <a:pt x="8748" y="98336"/>
                  </a:lnTo>
                  <a:lnTo>
                    <a:pt x="1359" y="117044"/>
                  </a:lnTo>
                  <a:lnTo>
                    <a:pt x="0" y="150909"/>
                  </a:lnTo>
                  <a:lnTo>
                    <a:pt x="1057" y="151405"/>
                  </a:lnTo>
                  <a:lnTo>
                    <a:pt x="8198" y="152268"/>
                  </a:lnTo>
                  <a:lnTo>
                    <a:pt x="8934" y="155163"/>
                  </a:lnTo>
                  <a:lnTo>
                    <a:pt x="9522" y="1619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09" name="SMARTInkShape-1884"/>
            <p:cNvSpPr/>
            <p:nvPr>
              <p:custDataLst>
                <p:tags r:id="rId127"/>
              </p:custDataLst>
            </p:nvPr>
          </p:nvSpPr>
          <p:spPr>
            <a:xfrm>
              <a:off x="6239277" y="3009900"/>
              <a:ext cx="85324" cy="19051"/>
            </a:xfrm>
            <a:custGeom>
              <a:avLst/>
              <a:gdLst/>
              <a:ahLst/>
              <a:cxnLst/>
              <a:rect l="0" t="0" r="0" b="0"/>
              <a:pathLst>
                <a:path w="85324" h="19051">
                  <a:moveTo>
                    <a:pt x="47223" y="19050"/>
                  </a:moveTo>
                  <a:lnTo>
                    <a:pt x="47223" y="19050"/>
                  </a:lnTo>
                  <a:lnTo>
                    <a:pt x="47223" y="10849"/>
                  </a:lnTo>
                  <a:lnTo>
                    <a:pt x="46165" y="10408"/>
                  </a:lnTo>
                  <a:lnTo>
                    <a:pt x="42167" y="9917"/>
                  </a:lnTo>
                  <a:lnTo>
                    <a:pt x="40678" y="8728"/>
                  </a:lnTo>
                  <a:lnTo>
                    <a:pt x="39022" y="4585"/>
                  </a:lnTo>
                  <a:lnTo>
                    <a:pt x="36464" y="3056"/>
                  </a:lnTo>
                  <a:lnTo>
                    <a:pt x="18890" y="35"/>
                  </a:lnTo>
                  <a:lnTo>
                    <a:pt x="0" y="0"/>
                  </a:lnTo>
                  <a:lnTo>
                    <a:pt x="7835" y="0"/>
                  </a:lnTo>
                  <a:lnTo>
                    <a:pt x="8551" y="2822"/>
                  </a:lnTo>
                  <a:lnTo>
                    <a:pt x="8741" y="5056"/>
                  </a:lnTo>
                  <a:lnTo>
                    <a:pt x="9927" y="6546"/>
                  </a:lnTo>
                  <a:lnTo>
                    <a:pt x="17290" y="9133"/>
                  </a:lnTo>
                  <a:lnTo>
                    <a:pt x="45469" y="9524"/>
                  </a:lnTo>
                  <a:lnTo>
                    <a:pt x="51759" y="14581"/>
                  </a:lnTo>
                  <a:lnTo>
                    <a:pt x="54480" y="15012"/>
                  </a:lnTo>
                  <a:lnTo>
                    <a:pt x="57353" y="14242"/>
                  </a:lnTo>
                  <a:lnTo>
                    <a:pt x="60327" y="12669"/>
                  </a:lnTo>
                  <a:lnTo>
                    <a:pt x="62309" y="12679"/>
                  </a:lnTo>
                  <a:lnTo>
                    <a:pt x="63630" y="13745"/>
                  </a:lnTo>
                  <a:lnTo>
                    <a:pt x="64511" y="15513"/>
                  </a:lnTo>
                  <a:lnTo>
                    <a:pt x="66157" y="16692"/>
                  </a:lnTo>
                  <a:lnTo>
                    <a:pt x="74319" y="18739"/>
                  </a:lnTo>
                  <a:lnTo>
                    <a:pt x="85323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13" name="SMARTInkShape-Group318"/>
          <p:cNvGrpSpPr/>
          <p:nvPr/>
        </p:nvGrpSpPr>
        <p:grpSpPr>
          <a:xfrm>
            <a:off x="6525950" y="2876560"/>
            <a:ext cx="141551" cy="104766"/>
            <a:chOff x="6525950" y="2876560"/>
            <a:chExt cx="141551" cy="104766"/>
          </a:xfrm>
        </p:grpSpPr>
        <p:sp>
          <p:nvSpPr>
            <p:cNvPr id="8211" name="SMARTInkShape-1885"/>
            <p:cNvSpPr/>
            <p:nvPr>
              <p:custDataLst>
                <p:tags r:id="rId113"/>
              </p:custDataLst>
            </p:nvPr>
          </p:nvSpPr>
          <p:spPr>
            <a:xfrm>
              <a:off x="6525950" y="2876560"/>
              <a:ext cx="141551" cy="19041"/>
            </a:xfrm>
            <a:custGeom>
              <a:avLst/>
              <a:gdLst/>
              <a:ahLst/>
              <a:cxnLst/>
              <a:rect l="0" t="0" r="0" b="0"/>
              <a:pathLst>
                <a:path w="141551" h="19041">
                  <a:moveTo>
                    <a:pt x="8200" y="19040"/>
                  </a:moveTo>
                  <a:lnTo>
                    <a:pt x="8200" y="19040"/>
                  </a:lnTo>
                  <a:lnTo>
                    <a:pt x="0" y="19040"/>
                  </a:lnTo>
                  <a:lnTo>
                    <a:pt x="8094" y="19040"/>
                  </a:lnTo>
                  <a:lnTo>
                    <a:pt x="8200" y="9550"/>
                  </a:lnTo>
                  <a:lnTo>
                    <a:pt x="36854" y="9515"/>
                  </a:lnTo>
                  <a:lnTo>
                    <a:pt x="40003" y="8457"/>
                  </a:lnTo>
                  <a:lnTo>
                    <a:pt x="42103" y="6693"/>
                  </a:lnTo>
                  <a:lnTo>
                    <a:pt x="43501" y="4459"/>
                  </a:lnTo>
                  <a:lnTo>
                    <a:pt x="50701" y="1976"/>
                  </a:lnTo>
                  <a:lnTo>
                    <a:pt x="97074" y="0"/>
                  </a:lnTo>
                  <a:lnTo>
                    <a:pt x="103438" y="2817"/>
                  </a:lnTo>
                  <a:lnTo>
                    <a:pt x="109795" y="6538"/>
                  </a:lnTo>
                  <a:lnTo>
                    <a:pt x="122499" y="8927"/>
                  </a:lnTo>
                  <a:lnTo>
                    <a:pt x="140061" y="9505"/>
                  </a:lnTo>
                  <a:lnTo>
                    <a:pt x="140558" y="10566"/>
                  </a:lnTo>
                  <a:lnTo>
                    <a:pt x="141550" y="190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2" name="SMARTInkShape-1886"/>
            <p:cNvSpPr/>
            <p:nvPr>
              <p:custDataLst>
                <p:tags r:id="rId114"/>
              </p:custDataLst>
            </p:nvPr>
          </p:nvSpPr>
          <p:spPr>
            <a:xfrm>
              <a:off x="6543676" y="2971800"/>
              <a:ext cx="114300" cy="9526"/>
            </a:xfrm>
            <a:custGeom>
              <a:avLst/>
              <a:gdLst/>
              <a:ahLst/>
              <a:cxnLst/>
              <a:rect l="0" t="0" r="0" b="0"/>
              <a:pathLst>
                <a:path w="114300" h="9526">
                  <a:moveTo>
                    <a:pt x="28574" y="0"/>
                  </a:moveTo>
                  <a:lnTo>
                    <a:pt x="28574" y="0"/>
                  </a:lnTo>
                  <a:lnTo>
                    <a:pt x="28574" y="5056"/>
                  </a:lnTo>
                  <a:lnTo>
                    <a:pt x="27516" y="6546"/>
                  </a:lnTo>
                  <a:lnTo>
                    <a:pt x="25752" y="7539"/>
                  </a:lnTo>
                  <a:lnTo>
                    <a:pt x="18873" y="9264"/>
                  </a:lnTo>
                  <a:lnTo>
                    <a:pt x="0" y="9525"/>
                  </a:lnTo>
                  <a:lnTo>
                    <a:pt x="22665" y="9525"/>
                  </a:lnTo>
                  <a:lnTo>
                    <a:pt x="24635" y="8467"/>
                  </a:lnTo>
                  <a:lnTo>
                    <a:pt x="25948" y="6703"/>
                  </a:lnTo>
                  <a:lnTo>
                    <a:pt x="26823" y="4469"/>
                  </a:lnTo>
                  <a:lnTo>
                    <a:pt x="28466" y="2979"/>
                  </a:lnTo>
                  <a:lnTo>
                    <a:pt x="33112" y="1324"/>
                  </a:lnTo>
                  <a:lnTo>
                    <a:pt x="79376" y="3"/>
                  </a:lnTo>
                  <a:lnTo>
                    <a:pt x="114251" y="0"/>
                  </a:lnTo>
                  <a:lnTo>
                    <a:pt x="11429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17" name="SMARTInkShape-Group319"/>
          <p:cNvGrpSpPr/>
          <p:nvPr/>
        </p:nvGrpSpPr>
        <p:grpSpPr>
          <a:xfrm>
            <a:off x="6886576" y="2543210"/>
            <a:ext cx="352425" cy="352391"/>
            <a:chOff x="6886576" y="2543210"/>
            <a:chExt cx="352425" cy="352391"/>
          </a:xfrm>
        </p:grpSpPr>
        <p:sp>
          <p:nvSpPr>
            <p:cNvPr id="8214" name="SMARTInkShape-1887"/>
            <p:cNvSpPr/>
            <p:nvPr>
              <p:custDataLst>
                <p:tags r:id="rId110"/>
              </p:custDataLst>
            </p:nvPr>
          </p:nvSpPr>
          <p:spPr>
            <a:xfrm>
              <a:off x="6972695" y="2543210"/>
              <a:ext cx="132956" cy="208153"/>
            </a:xfrm>
            <a:custGeom>
              <a:avLst/>
              <a:gdLst/>
              <a:ahLst/>
              <a:cxnLst/>
              <a:rect l="0" t="0" r="0" b="0"/>
              <a:pathLst>
                <a:path w="132956" h="208153">
                  <a:moveTo>
                    <a:pt x="28180" y="47590"/>
                  </a:moveTo>
                  <a:lnTo>
                    <a:pt x="28180" y="47590"/>
                  </a:lnTo>
                  <a:lnTo>
                    <a:pt x="28180" y="29980"/>
                  </a:lnTo>
                  <a:lnTo>
                    <a:pt x="36380" y="20465"/>
                  </a:lnTo>
                  <a:lnTo>
                    <a:pt x="37702" y="9528"/>
                  </a:lnTo>
                  <a:lnTo>
                    <a:pt x="37705" y="0"/>
                  </a:lnTo>
                  <a:lnTo>
                    <a:pt x="37705" y="31846"/>
                  </a:lnTo>
                  <a:lnTo>
                    <a:pt x="34883" y="38123"/>
                  </a:lnTo>
                  <a:lnTo>
                    <a:pt x="31160" y="44441"/>
                  </a:lnTo>
                  <a:lnTo>
                    <a:pt x="29063" y="55006"/>
                  </a:lnTo>
                  <a:lnTo>
                    <a:pt x="27199" y="82691"/>
                  </a:lnTo>
                  <a:lnTo>
                    <a:pt x="19989" y="106475"/>
                  </a:lnTo>
                  <a:lnTo>
                    <a:pt x="17860" y="126876"/>
                  </a:lnTo>
                  <a:lnTo>
                    <a:pt x="11168" y="145018"/>
                  </a:lnTo>
                  <a:lnTo>
                    <a:pt x="8150" y="177478"/>
                  </a:lnTo>
                  <a:lnTo>
                    <a:pt x="939" y="188546"/>
                  </a:lnTo>
                  <a:lnTo>
                    <a:pt x="0" y="194953"/>
                  </a:lnTo>
                  <a:lnTo>
                    <a:pt x="927" y="196632"/>
                  </a:lnTo>
                  <a:lnTo>
                    <a:pt x="2602" y="197751"/>
                  </a:lnTo>
                  <a:lnTo>
                    <a:pt x="7840" y="199548"/>
                  </a:lnTo>
                  <a:lnTo>
                    <a:pt x="8557" y="202616"/>
                  </a:lnTo>
                  <a:lnTo>
                    <a:pt x="8748" y="204915"/>
                  </a:lnTo>
                  <a:lnTo>
                    <a:pt x="9934" y="206449"/>
                  </a:lnTo>
                  <a:lnTo>
                    <a:pt x="14073" y="208152"/>
                  </a:lnTo>
                  <a:lnTo>
                    <a:pt x="16659" y="207548"/>
                  </a:lnTo>
                  <a:lnTo>
                    <a:pt x="26454" y="201194"/>
                  </a:lnTo>
                  <a:lnTo>
                    <a:pt x="41989" y="199170"/>
                  </a:lnTo>
                  <a:lnTo>
                    <a:pt x="56347" y="192498"/>
                  </a:lnTo>
                  <a:lnTo>
                    <a:pt x="59658" y="191821"/>
                  </a:lnTo>
                  <a:lnTo>
                    <a:pt x="102391" y="173591"/>
                  </a:lnTo>
                  <a:lnTo>
                    <a:pt x="121432" y="171543"/>
                  </a:lnTo>
                  <a:lnTo>
                    <a:pt x="122098" y="170441"/>
                  </a:lnTo>
                  <a:lnTo>
                    <a:pt x="122838" y="166397"/>
                  </a:lnTo>
                  <a:lnTo>
                    <a:pt x="124094" y="164894"/>
                  </a:lnTo>
                  <a:lnTo>
                    <a:pt x="132919" y="161900"/>
                  </a:lnTo>
                  <a:lnTo>
                    <a:pt x="132955" y="1428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5" name="SMARTInkShape-1888"/>
            <p:cNvSpPr/>
            <p:nvPr>
              <p:custDataLst>
                <p:tags r:id="rId111"/>
              </p:custDataLst>
            </p:nvPr>
          </p:nvSpPr>
          <p:spPr>
            <a:xfrm>
              <a:off x="7124819" y="2552711"/>
              <a:ext cx="37982" cy="238115"/>
            </a:xfrm>
            <a:custGeom>
              <a:avLst/>
              <a:gdLst/>
              <a:ahLst/>
              <a:cxnLst/>
              <a:rect l="0" t="0" r="0" b="0"/>
              <a:pathLst>
                <a:path w="37982" h="238115">
                  <a:moveTo>
                    <a:pt x="37981" y="47614"/>
                  </a:moveTo>
                  <a:lnTo>
                    <a:pt x="37981" y="47614"/>
                  </a:lnTo>
                  <a:lnTo>
                    <a:pt x="37981" y="27"/>
                  </a:lnTo>
                  <a:lnTo>
                    <a:pt x="32925" y="0"/>
                  </a:lnTo>
                  <a:lnTo>
                    <a:pt x="31434" y="1055"/>
                  </a:lnTo>
                  <a:lnTo>
                    <a:pt x="30441" y="2816"/>
                  </a:lnTo>
                  <a:lnTo>
                    <a:pt x="28571" y="9122"/>
                  </a:lnTo>
                  <a:lnTo>
                    <a:pt x="28457" y="33109"/>
                  </a:lnTo>
                  <a:lnTo>
                    <a:pt x="19322" y="69482"/>
                  </a:lnTo>
                  <a:lnTo>
                    <a:pt x="17895" y="101744"/>
                  </a:lnTo>
                  <a:lnTo>
                    <a:pt x="10733" y="125546"/>
                  </a:lnTo>
                  <a:lnTo>
                    <a:pt x="8610" y="145950"/>
                  </a:lnTo>
                  <a:lnTo>
                    <a:pt x="1240" y="164659"/>
                  </a:lnTo>
                  <a:lnTo>
                    <a:pt x="0" y="184101"/>
                  </a:lnTo>
                  <a:lnTo>
                    <a:pt x="2756" y="190472"/>
                  </a:lnTo>
                  <a:lnTo>
                    <a:pt x="6450" y="196832"/>
                  </a:lnTo>
                  <a:lnTo>
                    <a:pt x="8822" y="209537"/>
                  </a:lnTo>
                  <a:lnTo>
                    <a:pt x="9018" y="212713"/>
                  </a:lnTo>
                  <a:lnTo>
                    <a:pt x="10205" y="214830"/>
                  </a:lnTo>
                  <a:lnTo>
                    <a:pt x="12055" y="216241"/>
                  </a:lnTo>
                  <a:lnTo>
                    <a:pt x="14348" y="217182"/>
                  </a:lnTo>
                  <a:lnTo>
                    <a:pt x="15875" y="218868"/>
                  </a:lnTo>
                  <a:lnTo>
                    <a:pt x="17573" y="223563"/>
                  </a:lnTo>
                  <a:lnTo>
                    <a:pt x="18931" y="2381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6" name="SMARTInkShape-1889"/>
            <p:cNvSpPr/>
            <p:nvPr>
              <p:custDataLst>
                <p:tags r:id="rId112"/>
              </p:custDataLst>
            </p:nvPr>
          </p:nvSpPr>
          <p:spPr>
            <a:xfrm>
              <a:off x="6886576" y="2867417"/>
              <a:ext cx="352425" cy="28184"/>
            </a:xfrm>
            <a:custGeom>
              <a:avLst/>
              <a:gdLst/>
              <a:ahLst/>
              <a:cxnLst/>
              <a:rect l="0" t="0" r="0" b="0"/>
              <a:pathLst>
                <a:path w="352425" h="28184">
                  <a:moveTo>
                    <a:pt x="57149" y="9133"/>
                  </a:moveTo>
                  <a:lnTo>
                    <a:pt x="57149" y="9133"/>
                  </a:lnTo>
                  <a:lnTo>
                    <a:pt x="43892" y="9133"/>
                  </a:lnTo>
                  <a:lnTo>
                    <a:pt x="37852" y="6311"/>
                  </a:lnTo>
                  <a:lnTo>
                    <a:pt x="30407" y="932"/>
                  </a:lnTo>
                  <a:lnTo>
                    <a:pt x="24061" y="0"/>
                  </a:lnTo>
                  <a:lnTo>
                    <a:pt x="22390" y="928"/>
                  </a:lnTo>
                  <a:lnTo>
                    <a:pt x="21277" y="2605"/>
                  </a:lnTo>
                  <a:lnTo>
                    <a:pt x="20534" y="4781"/>
                  </a:lnTo>
                  <a:lnTo>
                    <a:pt x="18981" y="6231"/>
                  </a:lnTo>
                  <a:lnTo>
                    <a:pt x="10979" y="8751"/>
                  </a:lnTo>
                  <a:lnTo>
                    <a:pt x="0" y="9133"/>
                  </a:lnTo>
                  <a:lnTo>
                    <a:pt x="5055" y="14189"/>
                  </a:lnTo>
                  <a:lnTo>
                    <a:pt x="10360" y="16672"/>
                  </a:lnTo>
                  <a:lnTo>
                    <a:pt x="52063" y="18635"/>
                  </a:lnTo>
                  <a:lnTo>
                    <a:pt x="95323" y="18657"/>
                  </a:lnTo>
                  <a:lnTo>
                    <a:pt x="133554" y="17600"/>
                  </a:lnTo>
                  <a:lnTo>
                    <a:pt x="180910" y="10016"/>
                  </a:lnTo>
                  <a:lnTo>
                    <a:pt x="223023" y="9211"/>
                  </a:lnTo>
                  <a:lnTo>
                    <a:pt x="246703" y="8098"/>
                  </a:lnTo>
                  <a:lnTo>
                    <a:pt x="273969" y="935"/>
                  </a:lnTo>
                  <a:lnTo>
                    <a:pt x="292372" y="1"/>
                  </a:lnTo>
                  <a:lnTo>
                    <a:pt x="302098" y="2605"/>
                  </a:lnTo>
                  <a:lnTo>
                    <a:pt x="309949" y="6232"/>
                  </a:lnTo>
                  <a:lnTo>
                    <a:pt x="326867" y="8751"/>
                  </a:lnTo>
                  <a:lnTo>
                    <a:pt x="336502" y="9020"/>
                  </a:lnTo>
                  <a:lnTo>
                    <a:pt x="342878" y="11905"/>
                  </a:lnTo>
                  <a:lnTo>
                    <a:pt x="350538" y="17324"/>
                  </a:lnTo>
                  <a:lnTo>
                    <a:pt x="351586" y="20887"/>
                  </a:lnTo>
                  <a:lnTo>
                    <a:pt x="352424" y="281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56" name="SMARTInkShape-Group320"/>
          <p:cNvGrpSpPr/>
          <p:nvPr/>
        </p:nvGrpSpPr>
        <p:grpSpPr>
          <a:xfrm>
            <a:off x="6867642" y="2629017"/>
            <a:ext cx="2123959" cy="999889"/>
            <a:chOff x="6867642" y="2629017"/>
            <a:chExt cx="2123959" cy="999889"/>
          </a:xfrm>
        </p:grpSpPr>
        <p:sp>
          <p:nvSpPr>
            <p:cNvPr id="8218" name="SMARTInkShape-1890"/>
            <p:cNvSpPr/>
            <p:nvPr>
              <p:custDataLst>
                <p:tags r:id="rId72"/>
              </p:custDataLst>
            </p:nvPr>
          </p:nvSpPr>
          <p:spPr>
            <a:xfrm>
              <a:off x="6867642" y="3019460"/>
              <a:ext cx="47509" cy="161855"/>
            </a:xfrm>
            <a:custGeom>
              <a:avLst/>
              <a:gdLst/>
              <a:ahLst/>
              <a:cxnLst/>
              <a:rect l="0" t="0" r="0" b="0"/>
              <a:pathLst>
                <a:path w="47509" h="161855">
                  <a:moveTo>
                    <a:pt x="37983" y="28540"/>
                  </a:moveTo>
                  <a:lnTo>
                    <a:pt x="37983" y="28540"/>
                  </a:lnTo>
                  <a:lnTo>
                    <a:pt x="37983" y="9892"/>
                  </a:lnTo>
                  <a:lnTo>
                    <a:pt x="46183" y="9525"/>
                  </a:lnTo>
                  <a:lnTo>
                    <a:pt x="46625" y="8455"/>
                  </a:lnTo>
                  <a:lnTo>
                    <a:pt x="47505" y="0"/>
                  </a:lnTo>
                  <a:lnTo>
                    <a:pt x="47508" y="13226"/>
                  </a:lnTo>
                  <a:lnTo>
                    <a:pt x="46450" y="15156"/>
                  </a:lnTo>
                  <a:lnTo>
                    <a:pt x="44686" y="16442"/>
                  </a:lnTo>
                  <a:lnTo>
                    <a:pt x="42452" y="17300"/>
                  </a:lnTo>
                  <a:lnTo>
                    <a:pt x="40963" y="18930"/>
                  </a:lnTo>
                  <a:lnTo>
                    <a:pt x="39308" y="23563"/>
                  </a:lnTo>
                  <a:lnTo>
                    <a:pt x="37002" y="44495"/>
                  </a:lnTo>
                  <a:lnTo>
                    <a:pt x="31460" y="55022"/>
                  </a:lnTo>
                  <a:lnTo>
                    <a:pt x="28289" y="70018"/>
                  </a:lnTo>
                  <a:lnTo>
                    <a:pt x="21095" y="85103"/>
                  </a:lnTo>
                  <a:lnTo>
                    <a:pt x="8434" y="130943"/>
                  </a:lnTo>
                  <a:lnTo>
                    <a:pt x="2887" y="139903"/>
                  </a:lnTo>
                  <a:lnTo>
                    <a:pt x="0" y="151817"/>
                  </a:lnTo>
                  <a:lnTo>
                    <a:pt x="9374" y="161854"/>
                  </a:lnTo>
                  <a:lnTo>
                    <a:pt x="18933" y="1523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19" name="SMARTInkShape-1891"/>
            <p:cNvSpPr/>
            <p:nvPr>
              <p:custDataLst>
                <p:tags r:id="rId73"/>
              </p:custDataLst>
            </p:nvPr>
          </p:nvSpPr>
          <p:spPr>
            <a:xfrm>
              <a:off x="6886575" y="3038475"/>
              <a:ext cx="95251" cy="114298"/>
            </a:xfrm>
            <a:custGeom>
              <a:avLst/>
              <a:gdLst/>
              <a:ahLst/>
              <a:cxnLst/>
              <a:rect l="0" t="0" r="0" b="0"/>
              <a:pathLst>
                <a:path w="95251" h="114298">
                  <a:moveTo>
                    <a:pt x="0" y="47625"/>
                  </a:moveTo>
                  <a:lnTo>
                    <a:pt x="0" y="47625"/>
                  </a:lnTo>
                  <a:lnTo>
                    <a:pt x="0" y="116"/>
                  </a:lnTo>
                  <a:lnTo>
                    <a:pt x="44476" y="0"/>
                  </a:lnTo>
                  <a:lnTo>
                    <a:pt x="91017" y="0"/>
                  </a:lnTo>
                  <a:lnTo>
                    <a:pt x="93369" y="0"/>
                  </a:lnTo>
                  <a:lnTo>
                    <a:pt x="93996" y="1058"/>
                  </a:lnTo>
                  <a:lnTo>
                    <a:pt x="95235" y="9409"/>
                  </a:lnTo>
                  <a:lnTo>
                    <a:pt x="95249" y="17716"/>
                  </a:lnTo>
                  <a:lnTo>
                    <a:pt x="77640" y="36650"/>
                  </a:lnTo>
                  <a:lnTo>
                    <a:pt x="71570" y="37670"/>
                  </a:lnTo>
                  <a:lnTo>
                    <a:pt x="69938" y="38872"/>
                  </a:lnTo>
                  <a:lnTo>
                    <a:pt x="68125" y="43029"/>
                  </a:lnTo>
                  <a:lnTo>
                    <a:pt x="66583" y="44561"/>
                  </a:lnTo>
                  <a:lnTo>
                    <a:pt x="62047" y="46263"/>
                  </a:lnTo>
                  <a:lnTo>
                    <a:pt x="53545" y="47221"/>
                  </a:lnTo>
                  <a:lnTo>
                    <a:pt x="51572" y="48415"/>
                  </a:lnTo>
                  <a:lnTo>
                    <a:pt x="50257" y="50268"/>
                  </a:lnTo>
                  <a:lnTo>
                    <a:pt x="49379" y="52562"/>
                  </a:lnTo>
                  <a:lnTo>
                    <a:pt x="47736" y="54091"/>
                  </a:lnTo>
                  <a:lnTo>
                    <a:pt x="39578" y="56748"/>
                  </a:lnTo>
                  <a:lnTo>
                    <a:pt x="33481" y="57031"/>
                  </a:lnTo>
                  <a:lnTo>
                    <a:pt x="31845" y="58129"/>
                  </a:lnTo>
                  <a:lnTo>
                    <a:pt x="30755" y="59919"/>
                  </a:lnTo>
                  <a:lnTo>
                    <a:pt x="30029" y="62171"/>
                  </a:lnTo>
                  <a:lnTo>
                    <a:pt x="28486" y="63673"/>
                  </a:lnTo>
                  <a:lnTo>
                    <a:pt x="20501" y="66279"/>
                  </a:lnTo>
                  <a:lnTo>
                    <a:pt x="19695" y="69321"/>
                  </a:lnTo>
                  <a:lnTo>
                    <a:pt x="19480" y="71614"/>
                  </a:lnTo>
                  <a:lnTo>
                    <a:pt x="18279" y="73143"/>
                  </a:lnTo>
                  <a:lnTo>
                    <a:pt x="14121" y="74841"/>
                  </a:lnTo>
                  <a:lnTo>
                    <a:pt x="12589" y="76353"/>
                  </a:lnTo>
                  <a:lnTo>
                    <a:pt x="10887" y="80853"/>
                  </a:lnTo>
                  <a:lnTo>
                    <a:pt x="9375" y="82478"/>
                  </a:lnTo>
                  <a:lnTo>
                    <a:pt x="1444" y="85297"/>
                  </a:lnTo>
                  <a:lnTo>
                    <a:pt x="642" y="88357"/>
                  </a:lnTo>
                  <a:lnTo>
                    <a:pt x="11" y="95130"/>
                  </a:lnTo>
                  <a:lnTo>
                    <a:pt x="8202" y="103440"/>
                  </a:lnTo>
                  <a:lnTo>
                    <a:pt x="14190" y="104379"/>
                  </a:lnTo>
                  <a:lnTo>
                    <a:pt x="31881" y="104740"/>
                  </a:lnTo>
                  <a:lnTo>
                    <a:pt x="33954" y="105810"/>
                  </a:lnTo>
                  <a:lnTo>
                    <a:pt x="35336" y="107582"/>
                  </a:lnTo>
                  <a:lnTo>
                    <a:pt x="36257" y="109821"/>
                  </a:lnTo>
                  <a:lnTo>
                    <a:pt x="37930" y="111314"/>
                  </a:lnTo>
                  <a:lnTo>
                    <a:pt x="42611" y="112973"/>
                  </a:lnTo>
                  <a:lnTo>
                    <a:pt x="74714" y="114297"/>
                  </a:lnTo>
                  <a:lnTo>
                    <a:pt x="83511" y="107753"/>
                  </a:lnTo>
                  <a:lnTo>
                    <a:pt x="9525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0" name="SMARTInkShape-1892"/>
            <p:cNvSpPr/>
            <p:nvPr>
              <p:custDataLst>
                <p:tags r:id="rId74"/>
              </p:custDataLst>
            </p:nvPr>
          </p:nvSpPr>
          <p:spPr>
            <a:xfrm>
              <a:off x="7010400" y="3143260"/>
              <a:ext cx="19051" cy="66666"/>
            </a:xfrm>
            <a:custGeom>
              <a:avLst/>
              <a:gdLst/>
              <a:ahLst/>
              <a:cxnLst/>
              <a:rect l="0" t="0" r="0" b="0"/>
              <a:pathLst>
                <a:path w="19051" h="66666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46164"/>
                  </a:lnTo>
                  <a:lnTo>
                    <a:pt x="0" y="64911"/>
                  </a:lnTo>
                  <a:lnTo>
                    <a:pt x="1058" y="65495"/>
                  </a:lnTo>
                  <a:lnTo>
                    <a:pt x="19050" y="666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1" name="SMARTInkShape-1893"/>
            <p:cNvSpPr/>
            <p:nvPr>
              <p:custDataLst>
                <p:tags r:id="rId75"/>
              </p:custDataLst>
            </p:nvPr>
          </p:nvSpPr>
          <p:spPr>
            <a:xfrm>
              <a:off x="7097450" y="3114791"/>
              <a:ext cx="17726" cy="18935"/>
            </a:xfrm>
            <a:custGeom>
              <a:avLst/>
              <a:gdLst/>
              <a:ahLst/>
              <a:cxnLst/>
              <a:rect l="0" t="0" r="0" b="0"/>
              <a:pathLst>
                <a:path w="17726" h="18935">
                  <a:moveTo>
                    <a:pt x="17725" y="9409"/>
                  </a:moveTo>
                  <a:lnTo>
                    <a:pt x="17725" y="9409"/>
                  </a:lnTo>
                  <a:lnTo>
                    <a:pt x="8316" y="9409"/>
                  </a:lnTo>
                  <a:lnTo>
                    <a:pt x="8210" y="1208"/>
                  </a:lnTo>
                  <a:lnTo>
                    <a:pt x="7149" y="767"/>
                  </a:lnTo>
                  <a:lnTo>
                    <a:pt x="0" y="0"/>
                  </a:lnTo>
                  <a:lnTo>
                    <a:pt x="8168" y="9374"/>
                  </a:lnTo>
                  <a:lnTo>
                    <a:pt x="8200" y="189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2" name="SMARTInkShape-1894"/>
            <p:cNvSpPr/>
            <p:nvPr>
              <p:custDataLst>
                <p:tags r:id="rId76"/>
              </p:custDataLst>
            </p:nvPr>
          </p:nvSpPr>
          <p:spPr>
            <a:xfrm>
              <a:off x="7172335" y="3038475"/>
              <a:ext cx="19041" cy="190369"/>
            </a:xfrm>
            <a:custGeom>
              <a:avLst/>
              <a:gdLst/>
              <a:ahLst/>
              <a:cxnLst/>
              <a:rect l="0" t="0" r="0" b="0"/>
              <a:pathLst>
                <a:path w="19041" h="190369">
                  <a:moveTo>
                    <a:pt x="19040" y="0"/>
                  </a:moveTo>
                  <a:lnTo>
                    <a:pt x="19040" y="0"/>
                  </a:lnTo>
                  <a:lnTo>
                    <a:pt x="10839" y="0"/>
                  </a:lnTo>
                  <a:lnTo>
                    <a:pt x="17832" y="8201"/>
                  </a:lnTo>
                  <a:lnTo>
                    <a:pt x="18801" y="16868"/>
                  </a:lnTo>
                  <a:lnTo>
                    <a:pt x="19037" y="59012"/>
                  </a:lnTo>
                  <a:lnTo>
                    <a:pt x="9906" y="103055"/>
                  </a:lnTo>
                  <a:lnTo>
                    <a:pt x="8534" y="126229"/>
                  </a:lnTo>
                  <a:lnTo>
                    <a:pt x="1992" y="144918"/>
                  </a:lnTo>
                  <a:lnTo>
                    <a:pt x="0" y="185436"/>
                  </a:lnTo>
                  <a:lnTo>
                    <a:pt x="1056" y="187124"/>
                  </a:lnTo>
                  <a:lnTo>
                    <a:pt x="2817" y="188249"/>
                  </a:lnTo>
                  <a:lnTo>
                    <a:pt x="8192" y="190056"/>
                  </a:lnTo>
                  <a:lnTo>
                    <a:pt x="14180" y="190368"/>
                  </a:lnTo>
                  <a:lnTo>
                    <a:pt x="15799" y="189354"/>
                  </a:lnTo>
                  <a:lnTo>
                    <a:pt x="16880" y="187619"/>
                  </a:lnTo>
                  <a:lnTo>
                    <a:pt x="1904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3" name="SMARTInkShape-1895"/>
            <p:cNvSpPr/>
            <p:nvPr>
              <p:custDataLst>
                <p:tags r:id="rId77"/>
              </p:custDataLst>
            </p:nvPr>
          </p:nvSpPr>
          <p:spPr>
            <a:xfrm>
              <a:off x="7181862" y="3038475"/>
              <a:ext cx="114251" cy="133351"/>
            </a:xfrm>
            <a:custGeom>
              <a:avLst/>
              <a:gdLst/>
              <a:ahLst/>
              <a:cxnLst/>
              <a:rect l="0" t="0" r="0" b="0"/>
              <a:pathLst>
                <a:path w="114251" h="133351">
                  <a:moveTo>
                    <a:pt x="38088" y="28575"/>
                  </a:moveTo>
                  <a:lnTo>
                    <a:pt x="38088" y="28575"/>
                  </a:lnTo>
                  <a:lnTo>
                    <a:pt x="38088" y="23519"/>
                  </a:lnTo>
                  <a:lnTo>
                    <a:pt x="37030" y="22029"/>
                  </a:lnTo>
                  <a:lnTo>
                    <a:pt x="35266" y="21036"/>
                  </a:lnTo>
                  <a:lnTo>
                    <a:pt x="33032" y="20374"/>
                  </a:lnTo>
                  <a:lnTo>
                    <a:pt x="20754" y="10965"/>
                  </a:lnTo>
                  <a:lnTo>
                    <a:pt x="14490" y="9951"/>
                  </a:lnTo>
                  <a:lnTo>
                    <a:pt x="12831" y="8751"/>
                  </a:lnTo>
                  <a:lnTo>
                    <a:pt x="11724" y="6892"/>
                  </a:lnTo>
                  <a:lnTo>
                    <a:pt x="10987" y="4595"/>
                  </a:lnTo>
                  <a:lnTo>
                    <a:pt x="9438" y="3063"/>
                  </a:lnTo>
                  <a:lnTo>
                    <a:pt x="0" y="4"/>
                  </a:lnTo>
                  <a:lnTo>
                    <a:pt x="31787" y="0"/>
                  </a:lnTo>
                  <a:lnTo>
                    <a:pt x="38110" y="2822"/>
                  </a:lnTo>
                  <a:lnTo>
                    <a:pt x="44447" y="6546"/>
                  </a:lnTo>
                  <a:lnTo>
                    <a:pt x="55024" y="8642"/>
                  </a:lnTo>
                  <a:lnTo>
                    <a:pt x="98298" y="9515"/>
                  </a:lnTo>
                  <a:lnTo>
                    <a:pt x="100452" y="10576"/>
                  </a:lnTo>
                  <a:lnTo>
                    <a:pt x="101890" y="12343"/>
                  </a:lnTo>
                  <a:lnTo>
                    <a:pt x="102848" y="14578"/>
                  </a:lnTo>
                  <a:lnTo>
                    <a:pt x="104544" y="16069"/>
                  </a:lnTo>
                  <a:lnTo>
                    <a:pt x="112796" y="18657"/>
                  </a:lnTo>
                  <a:lnTo>
                    <a:pt x="113625" y="21697"/>
                  </a:lnTo>
                  <a:lnTo>
                    <a:pt x="114250" y="28173"/>
                  </a:lnTo>
                  <a:lnTo>
                    <a:pt x="107734" y="36100"/>
                  </a:lnTo>
                  <a:lnTo>
                    <a:pt x="104585" y="44798"/>
                  </a:lnTo>
                  <a:lnTo>
                    <a:pt x="100097" y="50955"/>
                  </a:lnTo>
                  <a:lnTo>
                    <a:pt x="94575" y="54396"/>
                  </a:lnTo>
                  <a:lnTo>
                    <a:pt x="88594" y="56985"/>
                  </a:lnTo>
                  <a:lnTo>
                    <a:pt x="64324" y="73289"/>
                  </a:lnTo>
                  <a:lnTo>
                    <a:pt x="44161" y="98435"/>
                  </a:lnTo>
                  <a:lnTo>
                    <a:pt x="37965" y="101957"/>
                  </a:lnTo>
                  <a:lnTo>
                    <a:pt x="34832" y="102897"/>
                  </a:lnTo>
                  <a:lnTo>
                    <a:pt x="32741" y="104581"/>
                  </a:lnTo>
                  <a:lnTo>
                    <a:pt x="30419" y="109275"/>
                  </a:lnTo>
                  <a:lnTo>
                    <a:pt x="28727" y="127116"/>
                  </a:lnTo>
                  <a:lnTo>
                    <a:pt x="29730" y="129194"/>
                  </a:lnTo>
                  <a:lnTo>
                    <a:pt x="31458" y="130580"/>
                  </a:lnTo>
                  <a:lnTo>
                    <a:pt x="36199" y="132118"/>
                  </a:lnTo>
                  <a:lnTo>
                    <a:pt x="81736" y="133347"/>
                  </a:lnTo>
                  <a:lnTo>
                    <a:pt x="104763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4" name="SMARTInkShape-1896"/>
            <p:cNvSpPr/>
            <p:nvPr>
              <p:custDataLst>
                <p:tags r:id="rId78"/>
              </p:custDataLst>
            </p:nvPr>
          </p:nvSpPr>
          <p:spPr>
            <a:xfrm>
              <a:off x="7334369" y="3124326"/>
              <a:ext cx="161807" cy="95125"/>
            </a:xfrm>
            <a:custGeom>
              <a:avLst/>
              <a:gdLst/>
              <a:ahLst/>
              <a:cxnLst/>
              <a:rect l="0" t="0" r="0" b="0"/>
              <a:pathLst>
                <a:path w="161807" h="95125">
                  <a:moveTo>
                    <a:pt x="18931" y="18924"/>
                  </a:moveTo>
                  <a:lnTo>
                    <a:pt x="18931" y="18924"/>
                  </a:lnTo>
                  <a:lnTo>
                    <a:pt x="13875" y="18924"/>
                  </a:lnTo>
                  <a:lnTo>
                    <a:pt x="12384" y="17866"/>
                  </a:lnTo>
                  <a:lnTo>
                    <a:pt x="11391" y="16102"/>
                  </a:lnTo>
                  <a:lnTo>
                    <a:pt x="9797" y="10723"/>
                  </a:lnTo>
                  <a:lnTo>
                    <a:pt x="0" y="0"/>
                  </a:lnTo>
                  <a:lnTo>
                    <a:pt x="9016" y="9010"/>
                  </a:lnTo>
                  <a:lnTo>
                    <a:pt x="14348" y="9284"/>
                  </a:lnTo>
                  <a:lnTo>
                    <a:pt x="19716" y="12170"/>
                  </a:lnTo>
                  <a:lnTo>
                    <a:pt x="25630" y="15922"/>
                  </a:lnTo>
                  <a:lnTo>
                    <a:pt x="36145" y="18528"/>
                  </a:lnTo>
                  <a:lnTo>
                    <a:pt x="51077" y="18889"/>
                  </a:lnTo>
                  <a:lnTo>
                    <a:pt x="57208" y="21731"/>
                  </a:lnTo>
                  <a:lnTo>
                    <a:pt x="64710" y="27122"/>
                  </a:lnTo>
                  <a:lnTo>
                    <a:pt x="75641" y="28414"/>
                  </a:lnTo>
                  <a:lnTo>
                    <a:pt x="76069" y="42637"/>
                  </a:lnTo>
                  <a:lnTo>
                    <a:pt x="75015" y="44258"/>
                  </a:lnTo>
                  <a:lnTo>
                    <a:pt x="73254" y="45338"/>
                  </a:lnTo>
                  <a:lnTo>
                    <a:pt x="71022" y="46058"/>
                  </a:lnTo>
                  <a:lnTo>
                    <a:pt x="56782" y="54848"/>
                  </a:lnTo>
                  <a:lnTo>
                    <a:pt x="53690" y="55574"/>
                  </a:lnTo>
                  <a:lnTo>
                    <a:pt x="51629" y="57115"/>
                  </a:lnTo>
                  <a:lnTo>
                    <a:pt x="50255" y="59202"/>
                  </a:lnTo>
                  <a:lnTo>
                    <a:pt x="49339" y="61651"/>
                  </a:lnTo>
                  <a:lnTo>
                    <a:pt x="47670" y="63284"/>
                  </a:lnTo>
                  <a:lnTo>
                    <a:pt x="28279" y="73897"/>
                  </a:lnTo>
                  <a:lnTo>
                    <a:pt x="25163" y="74623"/>
                  </a:lnTo>
                  <a:lnTo>
                    <a:pt x="23085" y="76165"/>
                  </a:lnTo>
                  <a:lnTo>
                    <a:pt x="21701" y="78251"/>
                  </a:lnTo>
                  <a:lnTo>
                    <a:pt x="20777" y="80701"/>
                  </a:lnTo>
                  <a:lnTo>
                    <a:pt x="19104" y="82334"/>
                  </a:lnTo>
                  <a:lnTo>
                    <a:pt x="14421" y="84148"/>
                  </a:lnTo>
                  <a:lnTo>
                    <a:pt x="12750" y="85690"/>
                  </a:lnTo>
                  <a:lnTo>
                    <a:pt x="10892" y="90226"/>
                  </a:lnTo>
                  <a:lnTo>
                    <a:pt x="11455" y="91859"/>
                  </a:lnTo>
                  <a:lnTo>
                    <a:pt x="12888" y="92947"/>
                  </a:lnTo>
                  <a:lnTo>
                    <a:pt x="17736" y="94694"/>
                  </a:lnTo>
                  <a:lnTo>
                    <a:pt x="64587" y="95122"/>
                  </a:lnTo>
                  <a:lnTo>
                    <a:pt x="106839" y="95124"/>
                  </a:lnTo>
                  <a:lnTo>
                    <a:pt x="136694" y="94066"/>
                  </a:lnTo>
                  <a:lnTo>
                    <a:pt x="161806" y="855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5" name="SMARTInkShape-1897"/>
            <p:cNvSpPr/>
            <p:nvPr>
              <p:custDataLst>
                <p:tags r:id="rId79"/>
              </p:custDataLst>
            </p:nvPr>
          </p:nvSpPr>
          <p:spPr>
            <a:xfrm>
              <a:off x="6886970" y="3314700"/>
              <a:ext cx="409181" cy="38101"/>
            </a:xfrm>
            <a:custGeom>
              <a:avLst/>
              <a:gdLst/>
              <a:ahLst/>
              <a:cxnLst/>
              <a:rect l="0" t="0" r="0" b="0"/>
              <a:pathLst>
                <a:path w="409181" h="38101">
                  <a:moveTo>
                    <a:pt x="28180" y="28575"/>
                  </a:moveTo>
                  <a:lnTo>
                    <a:pt x="28180" y="28575"/>
                  </a:lnTo>
                  <a:lnTo>
                    <a:pt x="19980" y="28575"/>
                  </a:lnTo>
                  <a:lnTo>
                    <a:pt x="9256" y="37983"/>
                  </a:lnTo>
                  <a:lnTo>
                    <a:pt x="0" y="38097"/>
                  </a:lnTo>
                  <a:lnTo>
                    <a:pt x="12898" y="38100"/>
                  </a:lnTo>
                  <a:lnTo>
                    <a:pt x="14817" y="37042"/>
                  </a:lnTo>
                  <a:lnTo>
                    <a:pt x="16096" y="35278"/>
                  </a:lnTo>
                  <a:lnTo>
                    <a:pt x="16949" y="33043"/>
                  </a:lnTo>
                  <a:lnTo>
                    <a:pt x="19635" y="31554"/>
                  </a:lnTo>
                  <a:lnTo>
                    <a:pt x="49990" y="28837"/>
                  </a:lnTo>
                  <a:lnTo>
                    <a:pt x="96318" y="25768"/>
                  </a:lnTo>
                  <a:lnTo>
                    <a:pt x="142673" y="18876"/>
                  </a:lnTo>
                  <a:lnTo>
                    <a:pt x="183440" y="11686"/>
                  </a:lnTo>
                  <a:lnTo>
                    <a:pt x="219527" y="10165"/>
                  </a:lnTo>
                  <a:lnTo>
                    <a:pt x="264590" y="4595"/>
                  </a:lnTo>
                  <a:lnTo>
                    <a:pt x="310612" y="908"/>
                  </a:lnTo>
                  <a:lnTo>
                    <a:pt x="356062" y="120"/>
                  </a:lnTo>
                  <a:lnTo>
                    <a:pt x="402674" y="7"/>
                  </a:lnTo>
                  <a:lnTo>
                    <a:pt x="40918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6" name="SMARTInkShape-1898"/>
            <p:cNvSpPr/>
            <p:nvPr>
              <p:custDataLst>
                <p:tags r:id="rId80"/>
              </p:custDataLst>
            </p:nvPr>
          </p:nvSpPr>
          <p:spPr>
            <a:xfrm>
              <a:off x="6934237" y="3390900"/>
              <a:ext cx="47589" cy="218635"/>
            </a:xfrm>
            <a:custGeom>
              <a:avLst/>
              <a:gdLst/>
              <a:ahLst/>
              <a:cxnLst/>
              <a:rect l="0" t="0" r="0" b="0"/>
              <a:pathLst>
                <a:path w="47589" h="218635">
                  <a:moveTo>
                    <a:pt x="47588" y="0"/>
                  </a:moveTo>
                  <a:lnTo>
                    <a:pt x="47588" y="0"/>
                  </a:lnTo>
                  <a:lnTo>
                    <a:pt x="38073" y="0"/>
                  </a:lnTo>
                  <a:lnTo>
                    <a:pt x="38063" y="22666"/>
                  </a:lnTo>
                  <a:lnTo>
                    <a:pt x="35241" y="28771"/>
                  </a:lnTo>
                  <a:lnTo>
                    <a:pt x="33007" y="31881"/>
                  </a:lnTo>
                  <a:lnTo>
                    <a:pt x="29863" y="46370"/>
                  </a:lnTo>
                  <a:lnTo>
                    <a:pt x="25890" y="76453"/>
                  </a:lnTo>
                  <a:lnTo>
                    <a:pt x="20372" y="96594"/>
                  </a:lnTo>
                  <a:lnTo>
                    <a:pt x="16370" y="124420"/>
                  </a:lnTo>
                  <a:lnTo>
                    <a:pt x="11527" y="143051"/>
                  </a:lnTo>
                  <a:lnTo>
                    <a:pt x="9335" y="154595"/>
                  </a:lnTo>
                  <a:lnTo>
                    <a:pt x="1406" y="174078"/>
                  </a:lnTo>
                  <a:lnTo>
                    <a:pt x="0" y="203186"/>
                  </a:lnTo>
                  <a:lnTo>
                    <a:pt x="1046" y="205307"/>
                  </a:lnTo>
                  <a:lnTo>
                    <a:pt x="2802" y="206721"/>
                  </a:lnTo>
                  <a:lnTo>
                    <a:pt x="5030" y="207664"/>
                  </a:lnTo>
                  <a:lnTo>
                    <a:pt x="6516" y="209351"/>
                  </a:lnTo>
                  <a:lnTo>
                    <a:pt x="9097" y="217585"/>
                  </a:lnTo>
                  <a:lnTo>
                    <a:pt x="12137" y="218413"/>
                  </a:lnTo>
                  <a:lnTo>
                    <a:pt x="14428" y="218634"/>
                  </a:lnTo>
                  <a:lnTo>
                    <a:pt x="15957" y="217722"/>
                  </a:lnTo>
                  <a:lnTo>
                    <a:pt x="16975" y="216057"/>
                  </a:lnTo>
                  <a:lnTo>
                    <a:pt x="19013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7" name="SMARTInkShape-1899"/>
            <p:cNvSpPr/>
            <p:nvPr>
              <p:custDataLst>
                <p:tags r:id="rId81"/>
              </p:custDataLst>
            </p:nvPr>
          </p:nvSpPr>
          <p:spPr>
            <a:xfrm>
              <a:off x="6953287" y="3423797"/>
              <a:ext cx="114133" cy="148079"/>
            </a:xfrm>
            <a:custGeom>
              <a:avLst/>
              <a:gdLst/>
              <a:ahLst/>
              <a:cxnLst/>
              <a:rect l="0" t="0" r="0" b="0"/>
              <a:pathLst>
                <a:path w="114133" h="148079">
                  <a:moveTo>
                    <a:pt x="28538" y="24253"/>
                  </a:moveTo>
                  <a:lnTo>
                    <a:pt x="28538" y="24253"/>
                  </a:lnTo>
                  <a:lnTo>
                    <a:pt x="28538" y="16052"/>
                  </a:lnTo>
                  <a:lnTo>
                    <a:pt x="14349" y="573"/>
                  </a:lnTo>
                  <a:lnTo>
                    <a:pt x="12729" y="0"/>
                  </a:lnTo>
                  <a:lnTo>
                    <a:pt x="11648" y="676"/>
                  </a:lnTo>
                  <a:lnTo>
                    <a:pt x="10928" y="2185"/>
                  </a:lnTo>
                  <a:lnTo>
                    <a:pt x="9390" y="3191"/>
                  </a:lnTo>
                  <a:lnTo>
                    <a:pt x="0" y="5196"/>
                  </a:lnTo>
                  <a:lnTo>
                    <a:pt x="45660" y="5203"/>
                  </a:lnTo>
                  <a:lnTo>
                    <a:pt x="91133" y="5203"/>
                  </a:lnTo>
                  <a:lnTo>
                    <a:pt x="102737" y="5203"/>
                  </a:lnTo>
                  <a:lnTo>
                    <a:pt x="113820" y="14335"/>
                  </a:lnTo>
                  <a:lnTo>
                    <a:pt x="114132" y="19668"/>
                  </a:lnTo>
                  <a:lnTo>
                    <a:pt x="111382" y="25037"/>
                  </a:lnTo>
                  <a:lnTo>
                    <a:pt x="91595" y="46884"/>
                  </a:lnTo>
                  <a:lnTo>
                    <a:pt x="85492" y="50186"/>
                  </a:lnTo>
                  <a:lnTo>
                    <a:pt x="79250" y="52712"/>
                  </a:lnTo>
                  <a:lnTo>
                    <a:pt x="47587" y="78634"/>
                  </a:lnTo>
                  <a:lnTo>
                    <a:pt x="41238" y="81231"/>
                  </a:lnTo>
                  <a:lnTo>
                    <a:pt x="10977" y="108499"/>
                  </a:lnTo>
                  <a:lnTo>
                    <a:pt x="11538" y="110050"/>
                  </a:lnTo>
                  <a:lnTo>
                    <a:pt x="16328" y="117290"/>
                  </a:lnTo>
                  <a:lnTo>
                    <a:pt x="17819" y="123106"/>
                  </a:lnTo>
                  <a:lnTo>
                    <a:pt x="19276" y="125080"/>
                  </a:lnTo>
                  <a:lnTo>
                    <a:pt x="21305" y="126396"/>
                  </a:lnTo>
                  <a:lnTo>
                    <a:pt x="26382" y="128916"/>
                  </a:lnTo>
                  <a:lnTo>
                    <a:pt x="35190" y="135227"/>
                  </a:lnTo>
                  <a:lnTo>
                    <a:pt x="44502" y="137567"/>
                  </a:lnTo>
                  <a:lnTo>
                    <a:pt x="50803" y="138115"/>
                  </a:lnTo>
                  <a:lnTo>
                    <a:pt x="57131" y="141180"/>
                  </a:lnTo>
                  <a:lnTo>
                    <a:pt x="63470" y="145012"/>
                  </a:lnTo>
                  <a:lnTo>
                    <a:pt x="76163" y="14807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8" name="SMARTInkShape-1900"/>
            <p:cNvSpPr/>
            <p:nvPr>
              <p:custDataLst>
                <p:tags r:id="rId82"/>
              </p:custDataLst>
            </p:nvPr>
          </p:nvSpPr>
          <p:spPr>
            <a:xfrm>
              <a:off x="7124700" y="3524250"/>
              <a:ext cx="19051" cy="80636"/>
            </a:xfrm>
            <a:custGeom>
              <a:avLst/>
              <a:gdLst/>
              <a:ahLst/>
              <a:cxnLst/>
              <a:rect l="0" t="0" r="0" b="0"/>
              <a:pathLst>
                <a:path w="19051" h="80636">
                  <a:moveTo>
                    <a:pt x="19050" y="0"/>
                  </a:moveTo>
                  <a:lnTo>
                    <a:pt x="19050" y="0"/>
                  </a:lnTo>
                  <a:lnTo>
                    <a:pt x="785" y="0"/>
                  </a:lnTo>
                  <a:lnTo>
                    <a:pt x="233" y="5057"/>
                  </a:lnTo>
                  <a:lnTo>
                    <a:pt x="1214" y="6546"/>
                  </a:lnTo>
                  <a:lnTo>
                    <a:pt x="2926" y="7539"/>
                  </a:lnTo>
                  <a:lnTo>
                    <a:pt x="5126" y="8201"/>
                  </a:lnTo>
                  <a:lnTo>
                    <a:pt x="5534" y="9701"/>
                  </a:lnTo>
                  <a:lnTo>
                    <a:pt x="278" y="26824"/>
                  </a:lnTo>
                  <a:lnTo>
                    <a:pt x="0" y="73708"/>
                  </a:lnTo>
                  <a:lnTo>
                    <a:pt x="0" y="80635"/>
                  </a:lnTo>
                  <a:lnTo>
                    <a:pt x="0" y="78877"/>
                  </a:lnTo>
                  <a:lnTo>
                    <a:pt x="1058" y="77984"/>
                  </a:lnTo>
                  <a:lnTo>
                    <a:pt x="8200" y="76435"/>
                  </a:lnTo>
                  <a:lnTo>
                    <a:pt x="1905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29" name="SMARTInkShape-1901"/>
            <p:cNvSpPr/>
            <p:nvPr>
              <p:custDataLst>
                <p:tags r:id="rId83"/>
              </p:custDataLst>
            </p:nvPr>
          </p:nvSpPr>
          <p:spPr>
            <a:xfrm>
              <a:off x="7153680" y="3505200"/>
              <a:ext cx="113896" cy="19051"/>
            </a:xfrm>
            <a:custGeom>
              <a:avLst/>
              <a:gdLst/>
              <a:ahLst/>
              <a:cxnLst/>
              <a:rect l="0" t="0" r="0" b="0"/>
              <a:pathLst>
                <a:path w="113896" h="19051">
                  <a:moveTo>
                    <a:pt x="37695" y="19050"/>
                  </a:moveTo>
                  <a:lnTo>
                    <a:pt x="37695" y="19050"/>
                  </a:lnTo>
                  <a:lnTo>
                    <a:pt x="23505" y="19050"/>
                  </a:lnTo>
                  <a:lnTo>
                    <a:pt x="17982" y="16228"/>
                  </a:lnTo>
                  <a:lnTo>
                    <a:pt x="15028" y="13993"/>
                  </a:lnTo>
                  <a:lnTo>
                    <a:pt x="13059" y="13562"/>
                  </a:lnTo>
                  <a:lnTo>
                    <a:pt x="11746" y="14333"/>
                  </a:lnTo>
                  <a:lnTo>
                    <a:pt x="9639" y="18118"/>
                  </a:lnTo>
                  <a:lnTo>
                    <a:pt x="0" y="19026"/>
                  </a:lnTo>
                  <a:lnTo>
                    <a:pt x="47238" y="19050"/>
                  </a:lnTo>
                  <a:lnTo>
                    <a:pt x="50407" y="19050"/>
                  </a:lnTo>
                  <a:lnTo>
                    <a:pt x="91409" y="8728"/>
                  </a:lnTo>
                  <a:lnTo>
                    <a:pt x="104318" y="2037"/>
                  </a:lnTo>
                  <a:lnTo>
                    <a:pt x="11389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0" name="SMARTInkShape-1902"/>
            <p:cNvSpPr/>
            <p:nvPr>
              <p:custDataLst>
                <p:tags r:id="rId84"/>
              </p:custDataLst>
            </p:nvPr>
          </p:nvSpPr>
          <p:spPr>
            <a:xfrm>
              <a:off x="7229513" y="3438528"/>
              <a:ext cx="47588" cy="152398"/>
            </a:xfrm>
            <a:custGeom>
              <a:avLst/>
              <a:gdLst/>
              <a:ahLst/>
              <a:cxnLst/>
              <a:rect l="0" t="0" r="0" b="0"/>
              <a:pathLst>
                <a:path w="47588" h="152398">
                  <a:moveTo>
                    <a:pt x="47587" y="9522"/>
                  </a:moveTo>
                  <a:lnTo>
                    <a:pt x="47587" y="9522"/>
                  </a:lnTo>
                  <a:lnTo>
                    <a:pt x="47587" y="390"/>
                  </a:lnTo>
                  <a:lnTo>
                    <a:pt x="38177" y="0"/>
                  </a:lnTo>
                  <a:lnTo>
                    <a:pt x="38072" y="8198"/>
                  </a:lnTo>
                  <a:lnTo>
                    <a:pt x="33009" y="14186"/>
                  </a:lnTo>
                  <a:lnTo>
                    <a:pt x="30524" y="22531"/>
                  </a:lnTo>
                  <a:lnTo>
                    <a:pt x="28363" y="32237"/>
                  </a:lnTo>
                  <a:lnTo>
                    <a:pt x="22253" y="44710"/>
                  </a:lnTo>
                  <a:lnTo>
                    <a:pt x="9395" y="91965"/>
                  </a:lnTo>
                  <a:lnTo>
                    <a:pt x="1413" y="115995"/>
                  </a:lnTo>
                  <a:lnTo>
                    <a:pt x="0" y="149153"/>
                  </a:lnTo>
                  <a:lnTo>
                    <a:pt x="1046" y="150234"/>
                  </a:lnTo>
                  <a:lnTo>
                    <a:pt x="8167" y="152113"/>
                  </a:lnTo>
                  <a:lnTo>
                    <a:pt x="28537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1" name="SMARTInkShape-1903"/>
            <p:cNvSpPr/>
            <p:nvPr>
              <p:custDataLst>
                <p:tags r:id="rId85"/>
              </p:custDataLst>
            </p:nvPr>
          </p:nvSpPr>
          <p:spPr>
            <a:xfrm>
              <a:off x="7324761" y="3413994"/>
              <a:ext cx="57115" cy="186047"/>
            </a:xfrm>
            <a:custGeom>
              <a:avLst/>
              <a:gdLst/>
              <a:ahLst/>
              <a:cxnLst/>
              <a:rect l="0" t="0" r="0" b="0"/>
              <a:pathLst>
                <a:path w="57115" h="186047">
                  <a:moveTo>
                    <a:pt x="57114" y="15006"/>
                  </a:moveTo>
                  <a:lnTo>
                    <a:pt x="57114" y="15006"/>
                  </a:lnTo>
                  <a:lnTo>
                    <a:pt x="57114" y="5515"/>
                  </a:lnTo>
                  <a:lnTo>
                    <a:pt x="52058" y="434"/>
                  </a:lnTo>
                  <a:lnTo>
                    <a:pt x="50567" y="0"/>
                  </a:lnTo>
                  <a:lnTo>
                    <a:pt x="49574" y="768"/>
                  </a:lnTo>
                  <a:lnTo>
                    <a:pt x="48471" y="4445"/>
                  </a:lnTo>
                  <a:lnTo>
                    <a:pt x="46608" y="21544"/>
                  </a:lnTo>
                  <a:lnTo>
                    <a:pt x="40066" y="34093"/>
                  </a:lnTo>
                  <a:lnTo>
                    <a:pt x="28441" y="75704"/>
                  </a:lnTo>
                  <a:lnTo>
                    <a:pt x="12119" y="119803"/>
                  </a:lnTo>
                  <a:lnTo>
                    <a:pt x="6898" y="150344"/>
                  </a:lnTo>
                  <a:lnTo>
                    <a:pt x="84" y="176243"/>
                  </a:lnTo>
                  <a:lnTo>
                    <a:pt x="0" y="181784"/>
                  </a:lnTo>
                  <a:lnTo>
                    <a:pt x="1047" y="183341"/>
                  </a:lnTo>
                  <a:lnTo>
                    <a:pt x="2802" y="184379"/>
                  </a:lnTo>
                  <a:lnTo>
                    <a:pt x="8168" y="186046"/>
                  </a:lnTo>
                  <a:lnTo>
                    <a:pt x="8609" y="185124"/>
                  </a:lnTo>
                  <a:lnTo>
                    <a:pt x="9489" y="17693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2" name="SMARTInkShape-1904"/>
            <p:cNvSpPr/>
            <p:nvPr>
              <p:custDataLst>
                <p:tags r:id="rId86"/>
              </p:custDataLst>
            </p:nvPr>
          </p:nvSpPr>
          <p:spPr>
            <a:xfrm>
              <a:off x="7353301" y="3429003"/>
              <a:ext cx="113858" cy="133348"/>
            </a:xfrm>
            <a:custGeom>
              <a:avLst/>
              <a:gdLst/>
              <a:ahLst/>
              <a:cxnLst/>
              <a:rect l="0" t="0" r="0" b="0"/>
              <a:pathLst>
                <a:path w="113858" h="133348">
                  <a:moveTo>
                    <a:pt x="9524" y="66672"/>
                  </a:moveTo>
                  <a:lnTo>
                    <a:pt x="9524" y="66672"/>
                  </a:lnTo>
                  <a:lnTo>
                    <a:pt x="9524" y="43350"/>
                  </a:lnTo>
                  <a:lnTo>
                    <a:pt x="6702" y="37609"/>
                  </a:lnTo>
                  <a:lnTo>
                    <a:pt x="2977" y="31530"/>
                  </a:lnTo>
                  <a:lnTo>
                    <a:pt x="587" y="19004"/>
                  </a:lnTo>
                  <a:lnTo>
                    <a:pt x="0" y="9536"/>
                  </a:lnTo>
                  <a:lnTo>
                    <a:pt x="13256" y="9524"/>
                  </a:lnTo>
                  <a:lnTo>
                    <a:pt x="19296" y="6700"/>
                  </a:lnTo>
                  <a:lnTo>
                    <a:pt x="26741" y="1321"/>
                  </a:lnTo>
                  <a:lnTo>
                    <a:pt x="72969" y="4"/>
                  </a:lnTo>
                  <a:lnTo>
                    <a:pt x="79349" y="0"/>
                  </a:lnTo>
                  <a:lnTo>
                    <a:pt x="85712" y="2820"/>
                  </a:lnTo>
                  <a:lnTo>
                    <a:pt x="92069" y="6543"/>
                  </a:lnTo>
                  <a:lnTo>
                    <a:pt x="102891" y="9130"/>
                  </a:lnTo>
                  <a:lnTo>
                    <a:pt x="109272" y="9406"/>
                  </a:lnTo>
                  <a:lnTo>
                    <a:pt x="110947" y="10503"/>
                  </a:lnTo>
                  <a:lnTo>
                    <a:pt x="112064" y="12293"/>
                  </a:lnTo>
                  <a:lnTo>
                    <a:pt x="113857" y="17713"/>
                  </a:lnTo>
                  <a:lnTo>
                    <a:pt x="104572" y="28670"/>
                  </a:lnTo>
                  <a:lnTo>
                    <a:pt x="79286" y="52999"/>
                  </a:lnTo>
                  <a:lnTo>
                    <a:pt x="66656" y="59150"/>
                  </a:lnTo>
                  <a:lnTo>
                    <a:pt x="24076" y="99749"/>
                  </a:lnTo>
                  <a:lnTo>
                    <a:pt x="21284" y="105362"/>
                  </a:lnTo>
                  <a:lnTo>
                    <a:pt x="19491" y="112532"/>
                  </a:lnTo>
                  <a:lnTo>
                    <a:pt x="27290" y="122343"/>
                  </a:lnTo>
                  <a:lnTo>
                    <a:pt x="30825" y="123165"/>
                  </a:lnTo>
                  <a:lnTo>
                    <a:pt x="50931" y="123783"/>
                  </a:lnTo>
                  <a:lnTo>
                    <a:pt x="57208" y="126627"/>
                  </a:lnTo>
                  <a:lnTo>
                    <a:pt x="63525" y="130360"/>
                  </a:lnTo>
                  <a:lnTo>
                    <a:pt x="76204" y="132757"/>
                  </a:lnTo>
                  <a:lnTo>
                    <a:pt x="104774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3" name="SMARTInkShape-1905"/>
            <p:cNvSpPr/>
            <p:nvPr>
              <p:custDataLst>
                <p:tags r:id="rId87"/>
              </p:custDataLst>
            </p:nvPr>
          </p:nvSpPr>
          <p:spPr>
            <a:xfrm>
              <a:off x="7477125" y="3533775"/>
              <a:ext cx="133351" cy="95131"/>
            </a:xfrm>
            <a:custGeom>
              <a:avLst/>
              <a:gdLst/>
              <a:ahLst/>
              <a:cxnLst/>
              <a:rect l="0" t="0" r="0" b="0"/>
              <a:pathLst>
                <a:path w="133351" h="95131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7" y="1058"/>
                  </a:lnTo>
                  <a:lnTo>
                    <a:pt x="7540" y="2822"/>
                  </a:lnTo>
                  <a:lnTo>
                    <a:pt x="9134" y="8201"/>
                  </a:lnTo>
                  <a:lnTo>
                    <a:pt x="12173" y="8936"/>
                  </a:lnTo>
                  <a:lnTo>
                    <a:pt x="17691" y="9408"/>
                  </a:lnTo>
                  <a:lnTo>
                    <a:pt x="27132" y="17716"/>
                  </a:lnTo>
                  <a:lnTo>
                    <a:pt x="36650" y="18933"/>
                  </a:lnTo>
                  <a:lnTo>
                    <a:pt x="37133" y="20030"/>
                  </a:lnTo>
                  <a:lnTo>
                    <a:pt x="37671" y="24071"/>
                  </a:lnTo>
                  <a:lnTo>
                    <a:pt x="38871" y="25573"/>
                  </a:lnTo>
                  <a:lnTo>
                    <a:pt x="47222" y="28458"/>
                  </a:lnTo>
                  <a:lnTo>
                    <a:pt x="47590" y="36766"/>
                  </a:lnTo>
                  <a:lnTo>
                    <a:pt x="46542" y="37211"/>
                  </a:lnTo>
                  <a:lnTo>
                    <a:pt x="39421" y="37983"/>
                  </a:lnTo>
                  <a:lnTo>
                    <a:pt x="14423" y="61780"/>
                  </a:lnTo>
                  <a:lnTo>
                    <a:pt x="11702" y="67321"/>
                  </a:lnTo>
                  <a:lnTo>
                    <a:pt x="10976" y="70281"/>
                  </a:lnTo>
                  <a:lnTo>
                    <a:pt x="9434" y="72254"/>
                  </a:lnTo>
                  <a:lnTo>
                    <a:pt x="4898" y="74446"/>
                  </a:lnTo>
                  <a:lnTo>
                    <a:pt x="3265" y="76089"/>
                  </a:lnTo>
                  <a:lnTo>
                    <a:pt x="430" y="84247"/>
                  </a:lnTo>
                  <a:lnTo>
                    <a:pt x="1345" y="84739"/>
                  </a:lnTo>
                  <a:lnTo>
                    <a:pt x="5184" y="85287"/>
                  </a:lnTo>
                  <a:lnTo>
                    <a:pt x="6631" y="86492"/>
                  </a:lnTo>
                  <a:lnTo>
                    <a:pt x="8238" y="90651"/>
                  </a:lnTo>
                  <a:lnTo>
                    <a:pt x="9725" y="92184"/>
                  </a:lnTo>
                  <a:lnTo>
                    <a:pt x="17613" y="94846"/>
                  </a:lnTo>
                  <a:lnTo>
                    <a:pt x="28737" y="95130"/>
                  </a:lnTo>
                  <a:lnTo>
                    <a:pt x="36761" y="92375"/>
                  </a:lnTo>
                  <a:lnTo>
                    <a:pt x="43855" y="88680"/>
                  </a:lnTo>
                  <a:lnTo>
                    <a:pt x="53798" y="85542"/>
                  </a:lnTo>
                  <a:lnTo>
                    <a:pt x="79555" y="70614"/>
                  </a:lnTo>
                  <a:lnTo>
                    <a:pt x="103087" y="62137"/>
                  </a:lnTo>
                  <a:lnTo>
                    <a:pt x="133350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4" name="SMARTInkShape-1906"/>
            <p:cNvSpPr/>
            <p:nvPr>
              <p:custDataLst>
                <p:tags r:id="rId88"/>
              </p:custDataLst>
            </p:nvPr>
          </p:nvSpPr>
          <p:spPr>
            <a:xfrm>
              <a:off x="7200900" y="2886098"/>
              <a:ext cx="304801" cy="28553"/>
            </a:xfrm>
            <a:custGeom>
              <a:avLst/>
              <a:gdLst/>
              <a:ahLst/>
              <a:cxnLst/>
              <a:rect l="0" t="0" r="0" b="0"/>
              <a:pathLst>
                <a:path w="304801" h="28553">
                  <a:moveTo>
                    <a:pt x="19050" y="28552"/>
                  </a:moveTo>
                  <a:lnTo>
                    <a:pt x="19050" y="28552"/>
                  </a:lnTo>
                  <a:lnTo>
                    <a:pt x="117" y="28552"/>
                  </a:lnTo>
                  <a:lnTo>
                    <a:pt x="0" y="9895"/>
                  </a:lnTo>
                  <a:lnTo>
                    <a:pt x="31471" y="6684"/>
                  </a:lnTo>
                  <a:lnTo>
                    <a:pt x="42562" y="2958"/>
                  </a:lnTo>
                  <a:lnTo>
                    <a:pt x="85800" y="152"/>
                  </a:lnTo>
                  <a:lnTo>
                    <a:pt x="125089" y="0"/>
                  </a:lnTo>
                  <a:lnTo>
                    <a:pt x="151716" y="1042"/>
                  </a:lnTo>
                  <a:lnTo>
                    <a:pt x="191873" y="8179"/>
                  </a:lnTo>
                  <a:lnTo>
                    <a:pt x="234513" y="9386"/>
                  </a:lnTo>
                  <a:lnTo>
                    <a:pt x="279374" y="18138"/>
                  </a:lnTo>
                  <a:lnTo>
                    <a:pt x="304800" y="1902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5" name="SMARTInkShape-1907"/>
            <p:cNvSpPr/>
            <p:nvPr>
              <p:custDataLst>
                <p:tags r:id="rId89"/>
              </p:custDataLst>
            </p:nvPr>
          </p:nvSpPr>
          <p:spPr>
            <a:xfrm>
              <a:off x="7705735" y="2867025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28565" y="19050"/>
                  </a:moveTo>
                  <a:lnTo>
                    <a:pt x="28565" y="19050"/>
                  </a:lnTo>
                  <a:lnTo>
                    <a:pt x="28565" y="10849"/>
                  </a:lnTo>
                  <a:lnTo>
                    <a:pt x="27507" y="10408"/>
                  </a:lnTo>
                  <a:lnTo>
                    <a:pt x="23509" y="9917"/>
                  </a:lnTo>
                  <a:lnTo>
                    <a:pt x="22018" y="8728"/>
                  </a:lnTo>
                  <a:lnTo>
                    <a:pt x="20364" y="4585"/>
                  </a:lnTo>
                  <a:lnTo>
                    <a:pt x="18864" y="3056"/>
                  </a:lnTo>
                  <a:lnTo>
                    <a:pt x="9641" y="35"/>
                  </a:lnTo>
                  <a:lnTo>
                    <a:pt x="0" y="0"/>
                  </a:lnTo>
                  <a:lnTo>
                    <a:pt x="47085" y="0"/>
                  </a:lnTo>
                  <a:lnTo>
                    <a:pt x="60210" y="0"/>
                  </a:lnTo>
                  <a:lnTo>
                    <a:pt x="98020" y="9133"/>
                  </a:lnTo>
                  <a:lnTo>
                    <a:pt x="100268" y="10322"/>
                  </a:lnTo>
                  <a:lnTo>
                    <a:pt x="101767" y="12172"/>
                  </a:lnTo>
                  <a:lnTo>
                    <a:pt x="10476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6" name="SMARTInkShape-1908"/>
            <p:cNvSpPr/>
            <p:nvPr>
              <p:custDataLst>
                <p:tags r:id="rId90"/>
              </p:custDataLst>
            </p:nvPr>
          </p:nvSpPr>
          <p:spPr>
            <a:xfrm>
              <a:off x="7753354" y="2905125"/>
              <a:ext cx="104772" cy="8202"/>
            </a:xfrm>
            <a:custGeom>
              <a:avLst/>
              <a:gdLst/>
              <a:ahLst/>
              <a:cxnLst/>
              <a:rect l="0" t="0" r="0" b="0"/>
              <a:pathLst>
                <a:path w="104772" h="8202">
                  <a:moveTo>
                    <a:pt x="19046" y="0"/>
                  </a:moveTo>
                  <a:lnTo>
                    <a:pt x="19046" y="0"/>
                  </a:lnTo>
                  <a:lnTo>
                    <a:pt x="13990" y="0"/>
                  </a:lnTo>
                  <a:lnTo>
                    <a:pt x="12499" y="1058"/>
                  </a:lnTo>
                  <a:lnTo>
                    <a:pt x="11506" y="2822"/>
                  </a:lnTo>
                  <a:lnTo>
                    <a:pt x="10845" y="5056"/>
                  </a:lnTo>
                  <a:lnTo>
                    <a:pt x="9345" y="6546"/>
                  </a:lnTo>
                  <a:lnTo>
                    <a:pt x="4856" y="8201"/>
                  </a:lnTo>
                  <a:lnTo>
                    <a:pt x="3237" y="7584"/>
                  </a:lnTo>
                  <a:lnTo>
                    <a:pt x="2156" y="6114"/>
                  </a:lnTo>
                  <a:lnTo>
                    <a:pt x="0" y="9"/>
                  </a:lnTo>
                  <a:lnTo>
                    <a:pt x="5053" y="3"/>
                  </a:lnTo>
                  <a:lnTo>
                    <a:pt x="10357" y="2823"/>
                  </a:lnTo>
                  <a:lnTo>
                    <a:pt x="13253" y="5058"/>
                  </a:lnTo>
                  <a:lnTo>
                    <a:pt x="16242" y="5488"/>
                  </a:lnTo>
                  <a:lnTo>
                    <a:pt x="46342" y="276"/>
                  </a:lnTo>
                  <a:lnTo>
                    <a:pt x="92512" y="7"/>
                  </a:lnTo>
                  <a:lnTo>
                    <a:pt x="1047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7" name="SMARTInkShape-1909"/>
            <p:cNvSpPr/>
            <p:nvPr>
              <p:custDataLst>
                <p:tags r:id="rId91"/>
              </p:custDataLst>
            </p:nvPr>
          </p:nvSpPr>
          <p:spPr>
            <a:xfrm>
              <a:off x="7991487" y="2629017"/>
              <a:ext cx="57139" cy="226990"/>
            </a:xfrm>
            <a:custGeom>
              <a:avLst/>
              <a:gdLst/>
              <a:ahLst/>
              <a:cxnLst/>
              <a:rect l="0" t="0" r="0" b="0"/>
              <a:pathLst>
                <a:path w="57139" h="226990">
                  <a:moveTo>
                    <a:pt x="47613" y="28458"/>
                  </a:moveTo>
                  <a:lnTo>
                    <a:pt x="47613" y="28458"/>
                  </a:lnTo>
                  <a:lnTo>
                    <a:pt x="55814" y="20257"/>
                  </a:lnTo>
                  <a:lnTo>
                    <a:pt x="57128" y="9534"/>
                  </a:lnTo>
                  <a:lnTo>
                    <a:pt x="57138" y="0"/>
                  </a:lnTo>
                  <a:lnTo>
                    <a:pt x="57138" y="14075"/>
                  </a:lnTo>
                  <a:lnTo>
                    <a:pt x="54316" y="19596"/>
                  </a:lnTo>
                  <a:lnTo>
                    <a:pt x="50591" y="25578"/>
                  </a:lnTo>
                  <a:lnTo>
                    <a:pt x="37990" y="70112"/>
                  </a:lnTo>
                  <a:lnTo>
                    <a:pt x="21668" y="114205"/>
                  </a:lnTo>
                  <a:lnTo>
                    <a:pt x="16995" y="133239"/>
                  </a:lnTo>
                  <a:lnTo>
                    <a:pt x="11730" y="152285"/>
                  </a:lnTo>
                  <a:lnTo>
                    <a:pt x="7348" y="171334"/>
                  </a:lnTo>
                  <a:lnTo>
                    <a:pt x="1442" y="191677"/>
                  </a:lnTo>
                  <a:lnTo>
                    <a:pt x="0" y="223442"/>
                  </a:lnTo>
                  <a:lnTo>
                    <a:pt x="1054" y="225123"/>
                  </a:lnTo>
                  <a:lnTo>
                    <a:pt x="2815" y="226242"/>
                  </a:lnTo>
                  <a:lnTo>
                    <a:pt x="5047" y="226989"/>
                  </a:lnTo>
                  <a:lnTo>
                    <a:pt x="6536" y="226429"/>
                  </a:lnTo>
                  <a:lnTo>
                    <a:pt x="7529" y="224997"/>
                  </a:lnTo>
                  <a:lnTo>
                    <a:pt x="9513" y="2189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8" name="SMARTInkShape-1910"/>
            <p:cNvSpPr/>
            <p:nvPr>
              <p:custDataLst>
                <p:tags r:id="rId92"/>
              </p:custDataLst>
            </p:nvPr>
          </p:nvSpPr>
          <p:spPr>
            <a:xfrm>
              <a:off x="8001012" y="2639749"/>
              <a:ext cx="142815" cy="189177"/>
            </a:xfrm>
            <a:custGeom>
              <a:avLst/>
              <a:gdLst/>
              <a:ahLst/>
              <a:cxnLst/>
              <a:rect l="0" t="0" r="0" b="0"/>
              <a:pathLst>
                <a:path w="142815" h="189177">
                  <a:moveTo>
                    <a:pt x="57138" y="36776"/>
                  </a:moveTo>
                  <a:lnTo>
                    <a:pt x="57138" y="36776"/>
                  </a:lnTo>
                  <a:lnTo>
                    <a:pt x="57138" y="31720"/>
                  </a:lnTo>
                  <a:lnTo>
                    <a:pt x="56080" y="30230"/>
                  </a:lnTo>
                  <a:lnTo>
                    <a:pt x="54316" y="29237"/>
                  </a:lnTo>
                  <a:lnTo>
                    <a:pt x="48004" y="27367"/>
                  </a:lnTo>
                  <a:lnTo>
                    <a:pt x="53179" y="27274"/>
                  </a:lnTo>
                  <a:lnTo>
                    <a:pt x="47614" y="27251"/>
                  </a:lnTo>
                  <a:lnTo>
                    <a:pt x="57023" y="17842"/>
                  </a:lnTo>
                  <a:lnTo>
                    <a:pt x="38092" y="17726"/>
                  </a:lnTo>
                  <a:lnTo>
                    <a:pt x="29888" y="9525"/>
                  </a:lnTo>
                  <a:lnTo>
                    <a:pt x="30504" y="9084"/>
                  </a:lnTo>
                  <a:lnTo>
                    <a:pt x="54935" y="7145"/>
                  </a:lnTo>
                  <a:lnTo>
                    <a:pt x="63776" y="1655"/>
                  </a:lnTo>
                  <a:lnTo>
                    <a:pt x="69966" y="0"/>
                  </a:lnTo>
                  <a:lnTo>
                    <a:pt x="73099" y="617"/>
                  </a:lnTo>
                  <a:lnTo>
                    <a:pt x="85731" y="6389"/>
                  </a:lnTo>
                  <a:lnTo>
                    <a:pt x="111113" y="9189"/>
                  </a:lnTo>
                  <a:lnTo>
                    <a:pt x="123813" y="15726"/>
                  </a:lnTo>
                  <a:lnTo>
                    <a:pt x="126988" y="16393"/>
                  </a:lnTo>
                  <a:lnTo>
                    <a:pt x="140981" y="25810"/>
                  </a:lnTo>
                  <a:lnTo>
                    <a:pt x="142027" y="29432"/>
                  </a:lnTo>
                  <a:lnTo>
                    <a:pt x="142814" y="41403"/>
                  </a:lnTo>
                  <a:lnTo>
                    <a:pt x="140019" y="46947"/>
                  </a:lnTo>
                  <a:lnTo>
                    <a:pt x="136307" y="52938"/>
                  </a:lnTo>
                  <a:lnTo>
                    <a:pt x="133160" y="62261"/>
                  </a:lnTo>
                  <a:lnTo>
                    <a:pt x="128672" y="68564"/>
                  </a:lnTo>
                  <a:lnTo>
                    <a:pt x="123150" y="72071"/>
                  </a:lnTo>
                  <a:lnTo>
                    <a:pt x="117169" y="74688"/>
                  </a:lnTo>
                  <a:lnTo>
                    <a:pt x="97329" y="89955"/>
                  </a:lnTo>
                  <a:lnTo>
                    <a:pt x="78168" y="95964"/>
                  </a:lnTo>
                  <a:lnTo>
                    <a:pt x="54027" y="109011"/>
                  </a:lnTo>
                  <a:lnTo>
                    <a:pt x="42222" y="112860"/>
                  </a:lnTo>
                  <a:lnTo>
                    <a:pt x="32022" y="119174"/>
                  </a:lnTo>
                  <a:lnTo>
                    <a:pt x="22297" y="121515"/>
                  </a:lnTo>
                  <a:lnTo>
                    <a:pt x="15901" y="122063"/>
                  </a:lnTo>
                  <a:lnTo>
                    <a:pt x="13772" y="123267"/>
                  </a:lnTo>
                  <a:lnTo>
                    <a:pt x="12352" y="125129"/>
                  </a:lnTo>
                  <a:lnTo>
                    <a:pt x="11406" y="127428"/>
                  </a:lnTo>
                  <a:lnTo>
                    <a:pt x="9717" y="128960"/>
                  </a:lnTo>
                  <a:lnTo>
                    <a:pt x="430" y="131906"/>
                  </a:lnTo>
                  <a:lnTo>
                    <a:pt x="0" y="141155"/>
                  </a:lnTo>
                  <a:lnTo>
                    <a:pt x="5047" y="146490"/>
                  </a:lnTo>
                  <a:lnTo>
                    <a:pt x="10351" y="149038"/>
                  </a:lnTo>
                  <a:lnTo>
                    <a:pt x="13247" y="149717"/>
                  </a:lnTo>
                  <a:lnTo>
                    <a:pt x="28637" y="158436"/>
                  </a:lnTo>
                  <a:lnTo>
                    <a:pt x="31787" y="159158"/>
                  </a:lnTo>
                  <a:lnTo>
                    <a:pt x="47420" y="169159"/>
                  </a:lnTo>
                  <a:lnTo>
                    <a:pt x="52114" y="169696"/>
                  </a:lnTo>
                  <a:lnTo>
                    <a:pt x="57727" y="172757"/>
                  </a:lnTo>
                  <a:lnTo>
                    <a:pt x="60706" y="175055"/>
                  </a:lnTo>
                  <a:lnTo>
                    <a:pt x="69660" y="177608"/>
                  </a:lnTo>
                  <a:lnTo>
                    <a:pt x="79637" y="179802"/>
                  </a:lnTo>
                  <a:lnTo>
                    <a:pt x="95238" y="1891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39" name="SMARTInkShape-1911"/>
            <p:cNvSpPr/>
            <p:nvPr>
              <p:custDataLst>
                <p:tags r:id="rId93"/>
              </p:custDataLst>
            </p:nvPr>
          </p:nvSpPr>
          <p:spPr>
            <a:xfrm>
              <a:off x="8915400" y="2828938"/>
              <a:ext cx="76201" cy="238113"/>
            </a:xfrm>
            <a:custGeom>
              <a:avLst/>
              <a:gdLst/>
              <a:ahLst/>
              <a:cxnLst/>
              <a:rect l="0" t="0" r="0" b="0"/>
              <a:pathLst>
                <a:path w="76201" h="238113">
                  <a:moveTo>
                    <a:pt x="76200" y="28562"/>
                  </a:moveTo>
                  <a:lnTo>
                    <a:pt x="76200" y="28562"/>
                  </a:lnTo>
                  <a:lnTo>
                    <a:pt x="76200" y="0"/>
                  </a:lnTo>
                  <a:lnTo>
                    <a:pt x="76200" y="5047"/>
                  </a:lnTo>
                  <a:lnTo>
                    <a:pt x="75142" y="6536"/>
                  </a:lnTo>
                  <a:lnTo>
                    <a:pt x="71143" y="8189"/>
                  </a:lnTo>
                  <a:lnTo>
                    <a:pt x="69654" y="9689"/>
                  </a:lnTo>
                  <a:lnTo>
                    <a:pt x="64440" y="19699"/>
                  </a:lnTo>
                  <a:lnTo>
                    <a:pt x="60390" y="25681"/>
                  </a:lnTo>
                  <a:lnTo>
                    <a:pt x="42046" y="70216"/>
                  </a:lnTo>
                  <a:lnTo>
                    <a:pt x="27970" y="114309"/>
                  </a:lnTo>
                  <a:lnTo>
                    <a:pt x="7523" y="161076"/>
                  </a:lnTo>
                  <a:lnTo>
                    <a:pt x="3345" y="167891"/>
                  </a:lnTo>
                  <a:lnTo>
                    <a:pt x="660" y="180889"/>
                  </a:lnTo>
                  <a:lnTo>
                    <a:pt x="0" y="227098"/>
                  </a:lnTo>
                  <a:lnTo>
                    <a:pt x="0" y="2381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0" name="SMARTInkShape-1912"/>
            <p:cNvSpPr/>
            <p:nvPr>
              <p:custDataLst>
                <p:tags r:id="rId94"/>
              </p:custDataLst>
            </p:nvPr>
          </p:nvSpPr>
          <p:spPr>
            <a:xfrm>
              <a:off x="8792911" y="2800385"/>
              <a:ext cx="141540" cy="205453"/>
            </a:xfrm>
            <a:custGeom>
              <a:avLst/>
              <a:gdLst/>
              <a:ahLst/>
              <a:cxnLst/>
              <a:rect l="0" t="0" r="0" b="0"/>
              <a:pathLst>
                <a:path w="141540" h="205453">
                  <a:moveTo>
                    <a:pt x="36764" y="19015"/>
                  </a:moveTo>
                  <a:lnTo>
                    <a:pt x="36764" y="19015"/>
                  </a:lnTo>
                  <a:lnTo>
                    <a:pt x="45898" y="9882"/>
                  </a:lnTo>
                  <a:lnTo>
                    <a:pt x="46288" y="0"/>
                  </a:lnTo>
                  <a:lnTo>
                    <a:pt x="46289" y="8169"/>
                  </a:lnTo>
                  <a:lnTo>
                    <a:pt x="39743" y="16834"/>
                  </a:lnTo>
                  <a:lnTo>
                    <a:pt x="37647" y="25659"/>
                  </a:lnTo>
                  <a:lnTo>
                    <a:pt x="37155" y="31846"/>
                  </a:lnTo>
                  <a:lnTo>
                    <a:pt x="34116" y="38123"/>
                  </a:lnTo>
                  <a:lnTo>
                    <a:pt x="30296" y="44441"/>
                  </a:lnTo>
                  <a:lnTo>
                    <a:pt x="28144" y="55006"/>
                  </a:lnTo>
                  <a:lnTo>
                    <a:pt x="26448" y="70013"/>
                  </a:lnTo>
                  <a:lnTo>
                    <a:pt x="19073" y="88473"/>
                  </a:lnTo>
                  <a:lnTo>
                    <a:pt x="16923" y="108033"/>
                  </a:lnTo>
                  <a:lnTo>
                    <a:pt x="10227" y="126008"/>
                  </a:lnTo>
                  <a:lnTo>
                    <a:pt x="7210" y="158430"/>
                  </a:lnTo>
                  <a:lnTo>
                    <a:pt x="0" y="169496"/>
                  </a:lnTo>
                  <a:lnTo>
                    <a:pt x="611" y="171194"/>
                  </a:lnTo>
                  <a:lnTo>
                    <a:pt x="5473" y="178640"/>
                  </a:lnTo>
                  <a:lnTo>
                    <a:pt x="7832" y="188699"/>
                  </a:lnTo>
                  <a:lnTo>
                    <a:pt x="16358" y="198511"/>
                  </a:lnTo>
                  <a:lnTo>
                    <a:pt x="19934" y="199332"/>
                  </a:lnTo>
                  <a:lnTo>
                    <a:pt x="30852" y="199860"/>
                  </a:lnTo>
                  <a:lnTo>
                    <a:pt x="36959" y="202755"/>
                  </a:lnTo>
                  <a:lnTo>
                    <a:pt x="40068" y="205008"/>
                  </a:lnTo>
                  <a:lnTo>
                    <a:pt x="43201" y="205452"/>
                  </a:lnTo>
                  <a:lnTo>
                    <a:pt x="72749" y="200174"/>
                  </a:lnTo>
                  <a:lnTo>
                    <a:pt x="87760" y="198986"/>
                  </a:lnTo>
                  <a:lnTo>
                    <a:pt x="106221" y="191796"/>
                  </a:lnTo>
                  <a:lnTo>
                    <a:pt x="125630" y="190582"/>
                  </a:lnTo>
                  <a:lnTo>
                    <a:pt x="127757" y="189484"/>
                  </a:lnTo>
                  <a:lnTo>
                    <a:pt x="129177" y="187695"/>
                  </a:lnTo>
                  <a:lnTo>
                    <a:pt x="130123" y="185444"/>
                  </a:lnTo>
                  <a:lnTo>
                    <a:pt x="131812" y="183942"/>
                  </a:lnTo>
                  <a:lnTo>
                    <a:pt x="140050" y="181336"/>
                  </a:lnTo>
                  <a:lnTo>
                    <a:pt x="140878" y="178294"/>
                  </a:lnTo>
                  <a:lnTo>
                    <a:pt x="141539" y="1714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1" name="SMARTInkShape-1913"/>
            <p:cNvSpPr/>
            <p:nvPr>
              <p:custDataLst>
                <p:tags r:id="rId95"/>
              </p:custDataLst>
            </p:nvPr>
          </p:nvSpPr>
          <p:spPr>
            <a:xfrm>
              <a:off x="8709887" y="2933735"/>
              <a:ext cx="15014" cy="9491"/>
            </a:xfrm>
            <a:custGeom>
              <a:avLst/>
              <a:gdLst/>
              <a:ahLst/>
              <a:cxnLst/>
              <a:rect l="0" t="0" r="0" b="0"/>
              <a:pathLst>
                <a:path w="15014" h="9491">
                  <a:moveTo>
                    <a:pt x="15013" y="9490"/>
                  </a:moveTo>
                  <a:lnTo>
                    <a:pt x="15013" y="9490"/>
                  </a:lnTo>
                  <a:lnTo>
                    <a:pt x="5523" y="9490"/>
                  </a:lnTo>
                  <a:lnTo>
                    <a:pt x="5488" y="0"/>
                  </a:lnTo>
                  <a:lnTo>
                    <a:pt x="5488" y="8169"/>
                  </a:lnTo>
                  <a:lnTo>
                    <a:pt x="4430" y="8609"/>
                  </a:lnTo>
                  <a:lnTo>
                    <a:pt x="0" y="9229"/>
                  </a:lnTo>
                  <a:lnTo>
                    <a:pt x="5488" y="9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2" name="SMARTInkShape-1914"/>
            <p:cNvSpPr/>
            <p:nvPr>
              <p:custDataLst>
                <p:tags r:id="rId96"/>
              </p:custDataLst>
            </p:nvPr>
          </p:nvSpPr>
          <p:spPr>
            <a:xfrm>
              <a:off x="8553566" y="3209925"/>
              <a:ext cx="76085" cy="93917"/>
            </a:xfrm>
            <a:custGeom>
              <a:avLst/>
              <a:gdLst/>
              <a:ahLst/>
              <a:cxnLst/>
              <a:rect l="0" t="0" r="0" b="0"/>
              <a:pathLst>
                <a:path w="76085" h="93917">
                  <a:moveTo>
                    <a:pt x="9409" y="9525"/>
                  </a:moveTo>
                  <a:lnTo>
                    <a:pt x="9409" y="9525"/>
                  </a:lnTo>
                  <a:lnTo>
                    <a:pt x="9409" y="1324"/>
                  </a:lnTo>
                  <a:lnTo>
                    <a:pt x="8351" y="883"/>
                  </a:lnTo>
                  <a:lnTo>
                    <a:pt x="0" y="10"/>
                  </a:lnTo>
                  <a:lnTo>
                    <a:pt x="14351" y="0"/>
                  </a:lnTo>
                  <a:lnTo>
                    <a:pt x="15878" y="1058"/>
                  </a:lnTo>
                  <a:lnTo>
                    <a:pt x="16897" y="2822"/>
                  </a:lnTo>
                  <a:lnTo>
                    <a:pt x="18814" y="9133"/>
                  </a:lnTo>
                  <a:lnTo>
                    <a:pt x="27124" y="17692"/>
                  </a:lnTo>
                  <a:lnTo>
                    <a:pt x="36542" y="18931"/>
                  </a:lnTo>
                  <a:lnTo>
                    <a:pt x="37024" y="20029"/>
                  </a:lnTo>
                  <a:lnTo>
                    <a:pt x="37980" y="36741"/>
                  </a:lnTo>
                  <a:lnTo>
                    <a:pt x="20375" y="55699"/>
                  </a:lnTo>
                  <a:lnTo>
                    <a:pt x="19060" y="65224"/>
                  </a:lnTo>
                  <a:lnTo>
                    <a:pt x="18934" y="84363"/>
                  </a:lnTo>
                  <a:lnTo>
                    <a:pt x="19992" y="84817"/>
                  </a:lnTo>
                  <a:lnTo>
                    <a:pt x="27136" y="85605"/>
                  </a:lnTo>
                  <a:lnTo>
                    <a:pt x="35802" y="92247"/>
                  </a:lnTo>
                  <a:lnTo>
                    <a:pt x="41602" y="93916"/>
                  </a:lnTo>
                  <a:lnTo>
                    <a:pt x="44628" y="93302"/>
                  </a:lnTo>
                  <a:lnTo>
                    <a:pt x="57092" y="87535"/>
                  </a:lnTo>
                  <a:lnTo>
                    <a:pt x="76084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3" name="SMARTInkShape-1915"/>
            <p:cNvSpPr/>
            <p:nvPr>
              <p:custDataLst>
                <p:tags r:id="rId97"/>
              </p:custDataLst>
            </p:nvPr>
          </p:nvSpPr>
          <p:spPr>
            <a:xfrm>
              <a:off x="8439185" y="3095625"/>
              <a:ext cx="112774" cy="180976"/>
            </a:xfrm>
            <a:custGeom>
              <a:avLst/>
              <a:gdLst/>
              <a:ahLst/>
              <a:cxnLst/>
              <a:rect l="0" t="0" r="0" b="0"/>
              <a:pathLst>
                <a:path w="112774" h="180976">
                  <a:moveTo>
                    <a:pt x="38065" y="38100"/>
                  </a:moveTo>
                  <a:lnTo>
                    <a:pt x="38065" y="38100"/>
                  </a:lnTo>
                  <a:lnTo>
                    <a:pt x="38065" y="33044"/>
                  </a:lnTo>
                  <a:lnTo>
                    <a:pt x="35242" y="27739"/>
                  </a:lnTo>
                  <a:lnTo>
                    <a:pt x="33009" y="24843"/>
                  </a:lnTo>
                  <a:lnTo>
                    <a:pt x="27704" y="21624"/>
                  </a:lnTo>
                  <a:lnTo>
                    <a:pt x="24808" y="20766"/>
                  </a:lnTo>
                  <a:lnTo>
                    <a:pt x="22878" y="19136"/>
                  </a:lnTo>
                  <a:lnTo>
                    <a:pt x="20731" y="14502"/>
                  </a:lnTo>
                  <a:lnTo>
                    <a:pt x="19101" y="12843"/>
                  </a:lnTo>
                  <a:lnTo>
                    <a:pt x="14467" y="11000"/>
                  </a:lnTo>
                  <a:lnTo>
                    <a:pt x="12808" y="9450"/>
                  </a:lnTo>
                  <a:lnTo>
                    <a:pt x="9927" y="1454"/>
                  </a:lnTo>
                  <a:lnTo>
                    <a:pt x="6862" y="646"/>
                  </a:lnTo>
                  <a:lnTo>
                    <a:pt x="0" y="4"/>
                  </a:lnTo>
                  <a:lnTo>
                    <a:pt x="14155" y="0"/>
                  </a:lnTo>
                  <a:lnTo>
                    <a:pt x="19678" y="2822"/>
                  </a:lnTo>
                  <a:lnTo>
                    <a:pt x="25659" y="6546"/>
                  </a:lnTo>
                  <a:lnTo>
                    <a:pt x="38123" y="8936"/>
                  </a:lnTo>
                  <a:lnTo>
                    <a:pt x="70013" y="10560"/>
                  </a:lnTo>
                  <a:lnTo>
                    <a:pt x="88472" y="17723"/>
                  </a:lnTo>
                  <a:lnTo>
                    <a:pt x="102825" y="18934"/>
                  </a:lnTo>
                  <a:lnTo>
                    <a:pt x="112773" y="27241"/>
                  </a:lnTo>
                  <a:lnTo>
                    <a:pt x="112213" y="28744"/>
                  </a:lnTo>
                  <a:lnTo>
                    <a:pt x="72951" y="69888"/>
                  </a:lnTo>
                  <a:lnTo>
                    <a:pt x="66622" y="73395"/>
                  </a:lnTo>
                  <a:lnTo>
                    <a:pt x="48881" y="80702"/>
                  </a:lnTo>
                  <a:lnTo>
                    <a:pt x="25758" y="98541"/>
                  </a:lnTo>
                  <a:lnTo>
                    <a:pt x="13801" y="111148"/>
                  </a:lnTo>
                  <a:lnTo>
                    <a:pt x="7519" y="123830"/>
                  </a:lnTo>
                  <a:lnTo>
                    <a:pt x="3322" y="130177"/>
                  </a:lnTo>
                  <a:lnTo>
                    <a:pt x="960" y="139701"/>
                  </a:lnTo>
                  <a:lnTo>
                    <a:pt x="3" y="160043"/>
                  </a:lnTo>
                  <a:lnTo>
                    <a:pt x="13225" y="175018"/>
                  </a:lnTo>
                  <a:lnTo>
                    <a:pt x="19264" y="178327"/>
                  </a:lnTo>
                  <a:lnTo>
                    <a:pt x="34923" y="180627"/>
                  </a:lnTo>
                  <a:lnTo>
                    <a:pt x="57115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4" name="SMARTInkShape-1916"/>
            <p:cNvSpPr/>
            <p:nvPr>
              <p:custDataLst>
                <p:tags r:id="rId98"/>
              </p:custDataLst>
            </p:nvPr>
          </p:nvSpPr>
          <p:spPr>
            <a:xfrm>
              <a:off x="8414700" y="3095625"/>
              <a:ext cx="53026" cy="217575"/>
            </a:xfrm>
            <a:custGeom>
              <a:avLst/>
              <a:gdLst/>
              <a:ahLst/>
              <a:cxnLst/>
              <a:rect l="0" t="0" r="0" b="0"/>
              <a:pathLst>
                <a:path w="53026" h="217575">
                  <a:moveTo>
                    <a:pt x="53025" y="0"/>
                  </a:moveTo>
                  <a:lnTo>
                    <a:pt x="53025" y="0"/>
                  </a:lnTo>
                  <a:lnTo>
                    <a:pt x="44823" y="0"/>
                  </a:lnTo>
                  <a:lnTo>
                    <a:pt x="44383" y="1058"/>
                  </a:lnTo>
                  <a:lnTo>
                    <a:pt x="40682" y="31593"/>
                  </a:lnTo>
                  <a:lnTo>
                    <a:pt x="36956" y="42616"/>
                  </a:lnTo>
                  <a:lnTo>
                    <a:pt x="29035" y="83927"/>
                  </a:lnTo>
                  <a:lnTo>
                    <a:pt x="17515" y="122020"/>
                  </a:lnTo>
                  <a:lnTo>
                    <a:pt x="12869" y="142340"/>
                  </a:lnTo>
                  <a:lnTo>
                    <a:pt x="6875" y="163113"/>
                  </a:lnTo>
                  <a:lnTo>
                    <a:pt x="4633" y="183954"/>
                  </a:lnTo>
                  <a:lnTo>
                    <a:pt x="474" y="192176"/>
                  </a:lnTo>
                  <a:lnTo>
                    <a:pt x="0" y="195851"/>
                  </a:lnTo>
                  <a:lnTo>
                    <a:pt x="5126" y="214010"/>
                  </a:lnTo>
                  <a:lnTo>
                    <a:pt x="6277" y="215698"/>
                  </a:lnTo>
                  <a:lnTo>
                    <a:pt x="8101" y="216824"/>
                  </a:lnTo>
                  <a:lnTo>
                    <a:pt x="10376" y="217574"/>
                  </a:lnTo>
                  <a:lnTo>
                    <a:pt x="11892" y="217016"/>
                  </a:lnTo>
                  <a:lnTo>
                    <a:pt x="12902" y="215586"/>
                  </a:lnTo>
                  <a:lnTo>
                    <a:pt x="13576" y="213574"/>
                  </a:lnTo>
                  <a:lnTo>
                    <a:pt x="15084" y="212233"/>
                  </a:lnTo>
                  <a:lnTo>
                    <a:pt x="24450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5" name="SMARTInkShape-1917"/>
            <p:cNvSpPr/>
            <p:nvPr>
              <p:custDataLst>
                <p:tags r:id="rId99"/>
              </p:custDataLst>
            </p:nvPr>
          </p:nvSpPr>
          <p:spPr>
            <a:xfrm>
              <a:off x="8372510" y="3190875"/>
              <a:ext cx="19016" cy="9526"/>
            </a:xfrm>
            <a:custGeom>
              <a:avLst/>
              <a:gdLst/>
              <a:ahLst/>
              <a:cxnLst/>
              <a:rect l="0" t="0" r="0" b="0"/>
              <a:pathLst>
                <a:path w="19016" h="9526">
                  <a:moveTo>
                    <a:pt x="19015" y="9525"/>
                  </a:moveTo>
                  <a:lnTo>
                    <a:pt x="19015" y="9525"/>
                  </a:lnTo>
                  <a:lnTo>
                    <a:pt x="13959" y="9525"/>
                  </a:lnTo>
                  <a:lnTo>
                    <a:pt x="12469" y="8467"/>
                  </a:lnTo>
                  <a:lnTo>
                    <a:pt x="11476" y="6703"/>
                  </a:lnTo>
                  <a:lnTo>
                    <a:pt x="9606" y="392"/>
                  </a:lnTo>
                  <a:lnTo>
                    <a:pt x="0" y="1"/>
                  </a:lnTo>
                  <a:lnTo>
                    <a:pt x="94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6" name="SMARTInkShape-1918"/>
            <p:cNvSpPr/>
            <p:nvPr>
              <p:custDataLst>
                <p:tags r:id="rId100"/>
              </p:custDataLst>
            </p:nvPr>
          </p:nvSpPr>
          <p:spPr>
            <a:xfrm>
              <a:off x="8296275" y="3238500"/>
              <a:ext cx="19051" cy="95117"/>
            </a:xfrm>
            <a:custGeom>
              <a:avLst/>
              <a:gdLst/>
              <a:ahLst/>
              <a:cxnLst/>
              <a:rect l="0" t="0" r="0" b="0"/>
              <a:pathLst>
                <a:path w="19051" h="95117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79" y="1058"/>
                  </a:lnTo>
                  <a:lnTo>
                    <a:pt x="1986" y="2822"/>
                  </a:lnTo>
                  <a:lnTo>
                    <a:pt x="260" y="9701"/>
                  </a:lnTo>
                  <a:lnTo>
                    <a:pt x="0" y="55059"/>
                  </a:lnTo>
                  <a:lnTo>
                    <a:pt x="0" y="94798"/>
                  </a:lnTo>
                  <a:lnTo>
                    <a:pt x="5056" y="95116"/>
                  </a:lnTo>
                  <a:lnTo>
                    <a:pt x="10361" y="92368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7" name="SMARTInkShape-1919"/>
            <p:cNvSpPr/>
            <p:nvPr>
              <p:custDataLst>
                <p:tags r:id="rId101"/>
              </p:custDataLst>
            </p:nvPr>
          </p:nvSpPr>
          <p:spPr>
            <a:xfrm>
              <a:off x="8143875" y="3096017"/>
              <a:ext cx="119492" cy="161534"/>
            </a:xfrm>
            <a:custGeom>
              <a:avLst/>
              <a:gdLst/>
              <a:ahLst/>
              <a:cxnLst/>
              <a:rect l="0" t="0" r="0" b="0"/>
              <a:pathLst>
                <a:path w="119492" h="161534">
                  <a:moveTo>
                    <a:pt x="28575" y="28183"/>
                  </a:moveTo>
                  <a:lnTo>
                    <a:pt x="28575" y="28183"/>
                  </a:lnTo>
                  <a:lnTo>
                    <a:pt x="10965" y="10573"/>
                  </a:lnTo>
                  <a:lnTo>
                    <a:pt x="9427" y="11151"/>
                  </a:lnTo>
                  <a:lnTo>
                    <a:pt x="127" y="18553"/>
                  </a:lnTo>
                  <a:lnTo>
                    <a:pt x="0" y="9168"/>
                  </a:lnTo>
                  <a:lnTo>
                    <a:pt x="22390" y="9134"/>
                  </a:lnTo>
                  <a:lnTo>
                    <a:pt x="28649" y="6311"/>
                  </a:lnTo>
                  <a:lnTo>
                    <a:pt x="34958" y="2587"/>
                  </a:lnTo>
                  <a:lnTo>
                    <a:pt x="47631" y="197"/>
                  </a:lnTo>
                  <a:lnTo>
                    <a:pt x="50804" y="0"/>
                  </a:lnTo>
                  <a:lnTo>
                    <a:pt x="57152" y="2605"/>
                  </a:lnTo>
                  <a:lnTo>
                    <a:pt x="60327" y="4781"/>
                  </a:lnTo>
                  <a:lnTo>
                    <a:pt x="74906" y="7844"/>
                  </a:lnTo>
                  <a:lnTo>
                    <a:pt x="98032" y="9020"/>
                  </a:lnTo>
                  <a:lnTo>
                    <a:pt x="100281" y="10116"/>
                  </a:lnTo>
                  <a:lnTo>
                    <a:pt x="101779" y="11905"/>
                  </a:lnTo>
                  <a:lnTo>
                    <a:pt x="104501" y="16715"/>
                  </a:lnTo>
                  <a:lnTo>
                    <a:pt x="112802" y="26464"/>
                  </a:lnTo>
                  <a:lnTo>
                    <a:pt x="116456" y="27419"/>
                  </a:lnTo>
                  <a:lnTo>
                    <a:pt x="118913" y="27674"/>
                  </a:lnTo>
                  <a:lnTo>
                    <a:pt x="119491" y="28902"/>
                  </a:lnTo>
                  <a:lnTo>
                    <a:pt x="118820" y="30779"/>
                  </a:lnTo>
                  <a:lnTo>
                    <a:pt x="116308" y="35687"/>
                  </a:lnTo>
                  <a:lnTo>
                    <a:pt x="114565" y="45503"/>
                  </a:lnTo>
                  <a:lnTo>
                    <a:pt x="101066" y="60339"/>
                  </a:lnTo>
                  <a:lnTo>
                    <a:pt x="95013" y="63641"/>
                  </a:lnTo>
                  <a:lnTo>
                    <a:pt x="88795" y="66167"/>
                  </a:lnTo>
                  <a:lnTo>
                    <a:pt x="41275" y="110740"/>
                  </a:lnTo>
                  <a:lnTo>
                    <a:pt x="31750" y="119202"/>
                  </a:lnTo>
                  <a:lnTo>
                    <a:pt x="25400" y="121552"/>
                  </a:lnTo>
                  <a:lnTo>
                    <a:pt x="23283" y="123238"/>
                  </a:lnTo>
                  <a:lnTo>
                    <a:pt x="14552" y="136525"/>
                  </a:lnTo>
                  <a:lnTo>
                    <a:pt x="13935" y="138511"/>
                  </a:lnTo>
                  <a:lnTo>
                    <a:pt x="14581" y="139836"/>
                  </a:lnTo>
                  <a:lnTo>
                    <a:pt x="16070" y="140718"/>
                  </a:lnTo>
                  <a:lnTo>
                    <a:pt x="17064" y="142364"/>
                  </a:lnTo>
                  <a:lnTo>
                    <a:pt x="18167" y="147017"/>
                  </a:lnTo>
                  <a:lnTo>
                    <a:pt x="19521" y="148680"/>
                  </a:lnTo>
                  <a:lnTo>
                    <a:pt x="36303" y="158262"/>
                  </a:lnTo>
                  <a:lnTo>
                    <a:pt x="78853" y="161476"/>
                  </a:lnTo>
                  <a:lnTo>
                    <a:pt x="104775" y="1615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8" name="SMARTInkShape-1920"/>
            <p:cNvSpPr/>
            <p:nvPr>
              <p:custDataLst>
                <p:tags r:id="rId102"/>
              </p:custDataLst>
            </p:nvPr>
          </p:nvSpPr>
          <p:spPr>
            <a:xfrm>
              <a:off x="8115312" y="3105150"/>
              <a:ext cx="76189" cy="208989"/>
            </a:xfrm>
            <a:custGeom>
              <a:avLst/>
              <a:gdLst/>
              <a:ahLst/>
              <a:cxnLst/>
              <a:rect l="0" t="0" r="0" b="0"/>
              <a:pathLst>
                <a:path w="76189" h="208989">
                  <a:moveTo>
                    <a:pt x="76188" y="0"/>
                  </a:moveTo>
                  <a:lnTo>
                    <a:pt x="76188" y="0"/>
                  </a:lnTo>
                  <a:lnTo>
                    <a:pt x="48972" y="0"/>
                  </a:lnTo>
                  <a:lnTo>
                    <a:pt x="39531" y="8201"/>
                  </a:lnTo>
                  <a:lnTo>
                    <a:pt x="37314" y="16868"/>
                  </a:lnTo>
                  <a:lnTo>
                    <a:pt x="31626" y="26752"/>
                  </a:lnTo>
                  <a:lnTo>
                    <a:pt x="27583" y="70851"/>
                  </a:lnTo>
                  <a:lnTo>
                    <a:pt x="16809" y="114358"/>
                  </a:lnTo>
                  <a:lnTo>
                    <a:pt x="11675" y="133367"/>
                  </a:lnTo>
                  <a:lnTo>
                    <a:pt x="7331" y="152405"/>
                  </a:lnTo>
                  <a:lnTo>
                    <a:pt x="1438" y="172745"/>
                  </a:lnTo>
                  <a:lnTo>
                    <a:pt x="0" y="207654"/>
                  </a:lnTo>
                  <a:lnTo>
                    <a:pt x="1054" y="208286"/>
                  </a:lnTo>
                  <a:lnTo>
                    <a:pt x="5047" y="208988"/>
                  </a:lnTo>
                  <a:lnTo>
                    <a:pt x="6536" y="208117"/>
                  </a:lnTo>
                  <a:lnTo>
                    <a:pt x="7529" y="206478"/>
                  </a:lnTo>
                  <a:lnTo>
                    <a:pt x="8190" y="204327"/>
                  </a:lnTo>
                  <a:lnTo>
                    <a:pt x="19038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49" name="SMARTInkShape-1921"/>
            <p:cNvSpPr/>
            <p:nvPr>
              <p:custDataLst>
                <p:tags r:id="rId103"/>
              </p:custDataLst>
            </p:nvPr>
          </p:nvSpPr>
          <p:spPr>
            <a:xfrm>
              <a:off x="8088209" y="2962275"/>
              <a:ext cx="408092" cy="19051"/>
            </a:xfrm>
            <a:custGeom>
              <a:avLst/>
              <a:gdLst/>
              <a:ahLst/>
              <a:cxnLst/>
              <a:rect l="0" t="0" r="0" b="0"/>
              <a:pathLst>
                <a:path w="408092" h="19051">
                  <a:moveTo>
                    <a:pt x="36616" y="19050"/>
                  </a:moveTo>
                  <a:lnTo>
                    <a:pt x="36616" y="19050"/>
                  </a:lnTo>
                  <a:lnTo>
                    <a:pt x="0" y="19050"/>
                  </a:lnTo>
                  <a:lnTo>
                    <a:pt x="47004" y="19050"/>
                  </a:lnTo>
                  <a:lnTo>
                    <a:pt x="59225" y="17992"/>
                  </a:lnTo>
                  <a:lnTo>
                    <a:pt x="95698" y="10849"/>
                  </a:lnTo>
                  <a:lnTo>
                    <a:pt x="141647" y="9700"/>
                  </a:lnTo>
                  <a:lnTo>
                    <a:pt x="184598" y="9560"/>
                  </a:lnTo>
                  <a:lnTo>
                    <a:pt x="221339" y="4479"/>
                  </a:lnTo>
                  <a:lnTo>
                    <a:pt x="265133" y="6372"/>
                  </a:lnTo>
                  <a:lnTo>
                    <a:pt x="310631" y="1572"/>
                  </a:lnTo>
                  <a:lnTo>
                    <a:pt x="350504" y="311"/>
                  </a:lnTo>
                  <a:lnTo>
                    <a:pt x="394795" y="28"/>
                  </a:lnTo>
                  <a:lnTo>
                    <a:pt x="40809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0" name="SMARTInkShape-1922"/>
            <p:cNvSpPr/>
            <p:nvPr>
              <p:custDataLst>
                <p:tags r:id="rId104"/>
              </p:custDataLst>
            </p:nvPr>
          </p:nvSpPr>
          <p:spPr>
            <a:xfrm>
              <a:off x="8505956" y="2790835"/>
              <a:ext cx="133220" cy="123816"/>
            </a:xfrm>
            <a:custGeom>
              <a:avLst/>
              <a:gdLst/>
              <a:ahLst/>
              <a:cxnLst/>
              <a:rect l="0" t="0" r="0" b="0"/>
              <a:pathLst>
                <a:path w="133220" h="123816">
                  <a:moveTo>
                    <a:pt x="47494" y="19040"/>
                  </a:moveTo>
                  <a:lnTo>
                    <a:pt x="47494" y="19040"/>
                  </a:lnTo>
                  <a:lnTo>
                    <a:pt x="42438" y="13984"/>
                  </a:lnTo>
                  <a:lnTo>
                    <a:pt x="37133" y="11501"/>
                  </a:lnTo>
                  <a:lnTo>
                    <a:pt x="30160" y="9907"/>
                  </a:lnTo>
                  <a:lnTo>
                    <a:pt x="18957" y="25"/>
                  </a:lnTo>
                  <a:lnTo>
                    <a:pt x="23988" y="0"/>
                  </a:lnTo>
                  <a:lnTo>
                    <a:pt x="25473" y="1055"/>
                  </a:lnTo>
                  <a:lnTo>
                    <a:pt x="26464" y="2817"/>
                  </a:lnTo>
                  <a:lnTo>
                    <a:pt x="27124" y="5050"/>
                  </a:lnTo>
                  <a:lnTo>
                    <a:pt x="28622" y="6538"/>
                  </a:lnTo>
                  <a:lnTo>
                    <a:pt x="38067" y="10312"/>
                  </a:lnTo>
                  <a:lnTo>
                    <a:pt x="45289" y="15984"/>
                  </a:lnTo>
                  <a:lnTo>
                    <a:pt x="54132" y="18135"/>
                  </a:lnTo>
                  <a:lnTo>
                    <a:pt x="60321" y="18638"/>
                  </a:lnTo>
                  <a:lnTo>
                    <a:pt x="62395" y="19830"/>
                  </a:lnTo>
                  <a:lnTo>
                    <a:pt x="63778" y="21683"/>
                  </a:lnTo>
                  <a:lnTo>
                    <a:pt x="65998" y="27206"/>
                  </a:lnTo>
                  <a:lnTo>
                    <a:pt x="69124" y="27961"/>
                  </a:lnTo>
                  <a:lnTo>
                    <a:pt x="71439" y="28163"/>
                  </a:lnTo>
                  <a:lnTo>
                    <a:pt x="72982" y="29355"/>
                  </a:lnTo>
                  <a:lnTo>
                    <a:pt x="75948" y="37688"/>
                  </a:lnTo>
                  <a:lnTo>
                    <a:pt x="61877" y="52268"/>
                  </a:lnTo>
                  <a:lnTo>
                    <a:pt x="56355" y="54975"/>
                  </a:lnTo>
                  <a:lnTo>
                    <a:pt x="53401" y="55697"/>
                  </a:lnTo>
                  <a:lnTo>
                    <a:pt x="44188" y="61769"/>
                  </a:lnTo>
                  <a:lnTo>
                    <a:pt x="31593" y="72244"/>
                  </a:lnTo>
                  <a:lnTo>
                    <a:pt x="18914" y="78233"/>
                  </a:lnTo>
                  <a:lnTo>
                    <a:pt x="1358" y="93786"/>
                  </a:lnTo>
                  <a:lnTo>
                    <a:pt x="0" y="103313"/>
                  </a:lnTo>
                  <a:lnTo>
                    <a:pt x="4964" y="109391"/>
                  </a:lnTo>
                  <a:lnTo>
                    <a:pt x="10247" y="112113"/>
                  </a:lnTo>
                  <a:lnTo>
                    <a:pt x="28518" y="114099"/>
                  </a:lnTo>
                  <a:lnTo>
                    <a:pt x="31668" y="114162"/>
                  </a:lnTo>
                  <a:lnTo>
                    <a:pt x="37991" y="117056"/>
                  </a:lnTo>
                  <a:lnTo>
                    <a:pt x="41159" y="119309"/>
                  </a:lnTo>
                  <a:lnTo>
                    <a:pt x="55730" y="122480"/>
                  </a:lnTo>
                  <a:lnTo>
                    <a:pt x="102842" y="123780"/>
                  </a:lnTo>
                  <a:lnTo>
                    <a:pt x="133219" y="1238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1" name="SMARTInkShape-1923"/>
            <p:cNvSpPr/>
            <p:nvPr>
              <p:custDataLst>
                <p:tags r:id="rId105"/>
              </p:custDataLst>
            </p:nvPr>
          </p:nvSpPr>
          <p:spPr>
            <a:xfrm>
              <a:off x="8391954" y="2676525"/>
              <a:ext cx="104301" cy="152401"/>
            </a:xfrm>
            <a:custGeom>
              <a:avLst/>
              <a:gdLst/>
              <a:ahLst/>
              <a:cxnLst/>
              <a:rect l="0" t="0" r="0" b="0"/>
              <a:pathLst>
                <a:path w="104301" h="152401">
                  <a:moveTo>
                    <a:pt x="28146" y="28575"/>
                  </a:moveTo>
                  <a:lnTo>
                    <a:pt x="28146" y="28575"/>
                  </a:lnTo>
                  <a:lnTo>
                    <a:pt x="0" y="430"/>
                  </a:lnTo>
                  <a:lnTo>
                    <a:pt x="47238" y="0"/>
                  </a:lnTo>
                  <a:lnTo>
                    <a:pt x="83390" y="0"/>
                  </a:lnTo>
                  <a:lnTo>
                    <a:pt x="92524" y="6546"/>
                  </a:lnTo>
                  <a:lnTo>
                    <a:pt x="102581" y="9133"/>
                  </a:lnTo>
                  <a:lnTo>
                    <a:pt x="103169" y="10322"/>
                  </a:lnTo>
                  <a:lnTo>
                    <a:pt x="104300" y="23704"/>
                  </a:lnTo>
                  <a:lnTo>
                    <a:pt x="103258" y="25328"/>
                  </a:lnTo>
                  <a:lnTo>
                    <a:pt x="101504" y="26410"/>
                  </a:lnTo>
                  <a:lnTo>
                    <a:pt x="99277" y="27132"/>
                  </a:lnTo>
                  <a:lnTo>
                    <a:pt x="97791" y="28671"/>
                  </a:lnTo>
                  <a:lnTo>
                    <a:pt x="96141" y="33204"/>
                  </a:lnTo>
                  <a:lnTo>
                    <a:pt x="94643" y="34836"/>
                  </a:lnTo>
                  <a:lnTo>
                    <a:pt x="90156" y="36649"/>
                  </a:lnTo>
                  <a:lnTo>
                    <a:pt x="88535" y="38191"/>
                  </a:lnTo>
                  <a:lnTo>
                    <a:pt x="86735" y="42727"/>
                  </a:lnTo>
                  <a:lnTo>
                    <a:pt x="85198" y="44360"/>
                  </a:lnTo>
                  <a:lnTo>
                    <a:pt x="80666" y="46174"/>
                  </a:lnTo>
                  <a:lnTo>
                    <a:pt x="79035" y="47716"/>
                  </a:lnTo>
                  <a:lnTo>
                    <a:pt x="77221" y="52252"/>
                  </a:lnTo>
                  <a:lnTo>
                    <a:pt x="75679" y="53885"/>
                  </a:lnTo>
                  <a:lnTo>
                    <a:pt x="56530" y="64498"/>
                  </a:lnTo>
                  <a:lnTo>
                    <a:pt x="53419" y="65224"/>
                  </a:lnTo>
                  <a:lnTo>
                    <a:pt x="51345" y="66766"/>
                  </a:lnTo>
                  <a:lnTo>
                    <a:pt x="49962" y="68852"/>
                  </a:lnTo>
                  <a:lnTo>
                    <a:pt x="47367" y="73993"/>
                  </a:lnTo>
                  <a:lnTo>
                    <a:pt x="41014" y="82837"/>
                  </a:lnTo>
                  <a:lnTo>
                    <a:pt x="39157" y="89027"/>
                  </a:lnTo>
                  <a:lnTo>
                    <a:pt x="37604" y="91102"/>
                  </a:lnTo>
                  <a:lnTo>
                    <a:pt x="24544" y="99760"/>
                  </a:lnTo>
                  <a:lnTo>
                    <a:pt x="21253" y="105369"/>
                  </a:lnTo>
                  <a:lnTo>
                    <a:pt x="18775" y="121978"/>
                  </a:lnTo>
                  <a:lnTo>
                    <a:pt x="18635" y="136920"/>
                  </a:lnTo>
                  <a:lnTo>
                    <a:pt x="19688" y="138905"/>
                  </a:lnTo>
                  <a:lnTo>
                    <a:pt x="21450" y="140229"/>
                  </a:lnTo>
                  <a:lnTo>
                    <a:pt x="26823" y="142352"/>
                  </a:lnTo>
                  <a:lnTo>
                    <a:pt x="35489" y="149318"/>
                  </a:lnTo>
                  <a:lnTo>
                    <a:pt x="44315" y="151487"/>
                  </a:lnTo>
                  <a:lnTo>
                    <a:pt x="90588" y="152398"/>
                  </a:lnTo>
                  <a:lnTo>
                    <a:pt x="94821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2" name="SMARTInkShape-1924"/>
            <p:cNvSpPr/>
            <p:nvPr>
              <p:custDataLst>
                <p:tags r:id="rId106"/>
              </p:custDataLst>
            </p:nvPr>
          </p:nvSpPr>
          <p:spPr>
            <a:xfrm>
              <a:off x="8363078" y="2657595"/>
              <a:ext cx="66548" cy="217452"/>
            </a:xfrm>
            <a:custGeom>
              <a:avLst/>
              <a:gdLst/>
              <a:ahLst/>
              <a:cxnLst/>
              <a:rect l="0" t="0" r="0" b="0"/>
              <a:pathLst>
                <a:path w="66548" h="217452">
                  <a:moveTo>
                    <a:pt x="66547" y="28455"/>
                  </a:moveTo>
                  <a:lnTo>
                    <a:pt x="66547" y="28455"/>
                  </a:lnTo>
                  <a:lnTo>
                    <a:pt x="66547" y="9913"/>
                  </a:lnTo>
                  <a:lnTo>
                    <a:pt x="57138" y="0"/>
                  </a:lnTo>
                  <a:lnTo>
                    <a:pt x="52000" y="4972"/>
                  </a:lnTo>
                  <a:lnTo>
                    <a:pt x="49499" y="10257"/>
                  </a:lnTo>
                  <a:lnTo>
                    <a:pt x="39331" y="54427"/>
                  </a:lnTo>
                  <a:lnTo>
                    <a:pt x="28352" y="99397"/>
                  </a:lnTo>
                  <a:lnTo>
                    <a:pt x="18830" y="145050"/>
                  </a:lnTo>
                  <a:lnTo>
                    <a:pt x="7220" y="187506"/>
                  </a:lnTo>
                  <a:lnTo>
                    <a:pt x="3137" y="195453"/>
                  </a:lnTo>
                  <a:lnTo>
                    <a:pt x="160" y="209122"/>
                  </a:lnTo>
                  <a:lnTo>
                    <a:pt x="0" y="213879"/>
                  </a:lnTo>
                  <a:lnTo>
                    <a:pt x="1015" y="215571"/>
                  </a:lnTo>
                  <a:lnTo>
                    <a:pt x="2751" y="216699"/>
                  </a:lnTo>
                  <a:lnTo>
                    <a:pt x="4965" y="217451"/>
                  </a:lnTo>
                  <a:lnTo>
                    <a:pt x="6443" y="216894"/>
                  </a:lnTo>
                  <a:lnTo>
                    <a:pt x="7427" y="215464"/>
                  </a:lnTo>
                  <a:lnTo>
                    <a:pt x="9397" y="2094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3" name="SMARTInkShape-1925"/>
            <p:cNvSpPr/>
            <p:nvPr>
              <p:custDataLst>
                <p:tags r:id="rId107"/>
              </p:custDataLst>
            </p:nvPr>
          </p:nvSpPr>
          <p:spPr>
            <a:xfrm>
              <a:off x="8286760" y="2677968"/>
              <a:ext cx="38091" cy="170008"/>
            </a:xfrm>
            <a:custGeom>
              <a:avLst/>
              <a:gdLst/>
              <a:ahLst/>
              <a:cxnLst/>
              <a:rect l="0" t="0" r="0" b="0"/>
              <a:pathLst>
                <a:path w="38091" h="170008">
                  <a:moveTo>
                    <a:pt x="38090" y="27132"/>
                  </a:moveTo>
                  <a:lnTo>
                    <a:pt x="38090" y="27132"/>
                  </a:lnTo>
                  <a:lnTo>
                    <a:pt x="38090" y="17999"/>
                  </a:lnTo>
                  <a:lnTo>
                    <a:pt x="29888" y="9440"/>
                  </a:lnTo>
                  <a:lnTo>
                    <a:pt x="28681" y="0"/>
                  </a:lnTo>
                  <a:lnTo>
                    <a:pt x="25794" y="2021"/>
                  </a:lnTo>
                  <a:lnTo>
                    <a:pt x="19435" y="7727"/>
                  </a:lnTo>
                  <a:lnTo>
                    <a:pt x="19075" y="21308"/>
                  </a:lnTo>
                  <a:lnTo>
                    <a:pt x="16233" y="27366"/>
                  </a:lnTo>
                  <a:lnTo>
                    <a:pt x="13994" y="30463"/>
                  </a:lnTo>
                  <a:lnTo>
                    <a:pt x="10841" y="44935"/>
                  </a:lnTo>
                  <a:lnTo>
                    <a:pt x="8534" y="87570"/>
                  </a:lnTo>
                  <a:lnTo>
                    <a:pt x="583" y="124375"/>
                  </a:lnTo>
                  <a:lnTo>
                    <a:pt x="0" y="163526"/>
                  </a:lnTo>
                  <a:lnTo>
                    <a:pt x="1056" y="165686"/>
                  </a:lnTo>
                  <a:lnTo>
                    <a:pt x="2817" y="167127"/>
                  </a:lnTo>
                  <a:lnTo>
                    <a:pt x="9515" y="1700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4" name="SMARTInkShape-1926"/>
            <p:cNvSpPr/>
            <p:nvPr>
              <p:custDataLst>
                <p:tags r:id="rId108"/>
              </p:custDataLst>
            </p:nvPr>
          </p:nvSpPr>
          <p:spPr>
            <a:xfrm>
              <a:off x="8210703" y="2743200"/>
              <a:ext cx="114148" cy="19051"/>
            </a:xfrm>
            <a:custGeom>
              <a:avLst/>
              <a:gdLst/>
              <a:ahLst/>
              <a:cxnLst/>
              <a:rect l="0" t="0" r="0" b="0"/>
              <a:pathLst>
                <a:path w="114148" h="19051">
                  <a:moveTo>
                    <a:pt x="37947" y="19050"/>
                  </a:moveTo>
                  <a:lnTo>
                    <a:pt x="37947" y="19050"/>
                  </a:lnTo>
                  <a:lnTo>
                    <a:pt x="32891" y="19050"/>
                  </a:lnTo>
                  <a:lnTo>
                    <a:pt x="31401" y="17992"/>
                  </a:lnTo>
                  <a:lnTo>
                    <a:pt x="30408" y="16228"/>
                  </a:lnTo>
                  <a:lnTo>
                    <a:pt x="29745" y="13994"/>
                  </a:lnTo>
                  <a:lnTo>
                    <a:pt x="28245" y="12504"/>
                  </a:lnTo>
                  <a:lnTo>
                    <a:pt x="20338" y="9917"/>
                  </a:lnTo>
                  <a:lnTo>
                    <a:pt x="14268" y="9641"/>
                  </a:lnTo>
                  <a:lnTo>
                    <a:pt x="8725" y="6755"/>
                  </a:lnTo>
                  <a:lnTo>
                    <a:pt x="0" y="117"/>
                  </a:lnTo>
                  <a:lnTo>
                    <a:pt x="4949" y="35"/>
                  </a:lnTo>
                  <a:lnTo>
                    <a:pt x="10228" y="2838"/>
                  </a:lnTo>
                  <a:lnTo>
                    <a:pt x="16103" y="6553"/>
                  </a:lnTo>
                  <a:lnTo>
                    <a:pt x="26590" y="9134"/>
                  </a:lnTo>
                  <a:lnTo>
                    <a:pt x="69615" y="9522"/>
                  </a:lnTo>
                  <a:lnTo>
                    <a:pt x="76010" y="6702"/>
                  </a:lnTo>
                  <a:lnTo>
                    <a:pt x="82381" y="2978"/>
                  </a:lnTo>
                  <a:lnTo>
                    <a:pt x="95092" y="588"/>
                  </a:lnTo>
                  <a:lnTo>
                    <a:pt x="1141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5" name="SMARTInkShape-1927"/>
            <p:cNvSpPr/>
            <p:nvPr>
              <p:custDataLst>
                <p:tags r:id="rId109"/>
              </p:custDataLst>
            </p:nvPr>
          </p:nvSpPr>
          <p:spPr>
            <a:xfrm>
              <a:off x="8163041" y="2819403"/>
              <a:ext cx="28460" cy="66673"/>
            </a:xfrm>
            <a:custGeom>
              <a:avLst/>
              <a:gdLst/>
              <a:ahLst/>
              <a:cxnLst/>
              <a:rect l="0" t="0" r="0" b="0"/>
              <a:pathLst>
                <a:path w="28460" h="66673">
                  <a:moveTo>
                    <a:pt x="28459" y="9522"/>
                  </a:moveTo>
                  <a:lnTo>
                    <a:pt x="28459" y="9522"/>
                  </a:lnTo>
                  <a:lnTo>
                    <a:pt x="19325" y="389"/>
                  </a:lnTo>
                  <a:lnTo>
                    <a:pt x="9528" y="0"/>
                  </a:lnTo>
                  <a:lnTo>
                    <a:pt x="9419" y="8198"/>
                  </a:lnTo>
                  <a:lnTo>
                    <a:pt x="2865" y="16865"/>
                  </a:lnTo>
                  <a:lnTo>
                    <a:pt x="768" y="25691"/>
                  </a:lnTo>
                  <a:lnTo>
                    <a:pt x="0" y="36254"/>
                  </a:lnTo>
                  <a:lnTo>
                    <a:pt x="7438" y="48216"/>
                  </a:lnTo>
                  <a:lnTo>
                    <a:pt x="9294" y="61681"/>
                  </a:lnTo>
                  <a:lnTo>
                    <a:pt x="10390" y="63344"/>
                  </a:lnTo>
                  <a:lnTo>
                    <a:pt x="12180" y="64454"/>
                  </a:lnTo>
                  <a:lnTo>
                    <a:pt x="19103" y="66380"/>
                  </a:lnTo>
                  <a:lnTo>
                    <a:pt x="28459" y="666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65" name="SMARTInkShape-Group321"/>
          <p:cNvGrpSpPr/>
          <p:nvPr/>
        </p:nvGrpSpPr>
        <p:grpSpPr>
          <a:xfrm>
            <a:off x="1343154" y="3486553"/>
            <a:ext cx="590422" cy="445653"/>
            <a:chOff x="1343154" y="3486553"/>
            <a:chExt cx="590422" cy="445653"/>
          </a:xfrm>
        </p:grpSpPr>
        <p:sp>
          <p:nvSpPr>
            <p:cNvPr id="8257" name="SMARTInkShape-1928"/>
            <p:cNvSpPr/>
            <p:nvPr>
              <p:custDataLst>
                <p:tags r:id="rId64"/>
              </p:custDataLst>
            </p:nvPr>
          </p:nvSpPr>
          <p:spPr>
            <a:xfrm>
              <a:off x="1809761" y="3695700"/>
              <a:ext cx="85715" cy="19051"/>
            </a:xfrm>
            <a:custGeom>
              <a:avLst/>
              <a:gdLst/>
              <a:ahLst/>
              <a:cxnLst/>
              <a:rect l="0" t="0" r="0" b="0"/>
              <a:pathLst>
                <a:path w="85715" h="19051">
                  <a:moveTo>
                    <a:pt x="28564" y="19050"/>
                  </a:moveTo>
                  <a:lnTo>
                    <a:pt x="28564" y="19050"/>
                  </a:lnTo>
                  <a:lnTo>
                    <a:pt x="20363" y="10849"/>
                  </a:lnTo>
                  <a:lnTo>
                    <a:pt x="14375" y="9918"/>
                  </a:lnTo>
                  <a:lnTo>
                    <a:pt x="12755" y="8728"/>
                  </a:lnTo>
                  <a:lnTo>
                    <a:pt x="10954" y="4585"/>
                  </a:lnTo>
                  <a:lnTo>
                    <a:pt x="9941" y="1358"/>
                  </a:lnTo>
                  <a:lnTo>
                    <a:pt x="6881" y="604"/>
                  </a:lnTo>
                  <a:lnTo>
                    <a:pt x="0" y="0"/>
                  </a:lnTo>
                  <a:lnTo>
                    <a:pt x="38134" y="0"/>
                  </a:lnTo>
                  <a:lnTo>
                    <a:pt x="41294" y="1058"/>
                  </a:lnTo>
                  <a:lnTo>
                    <a:pt x="43400" y="2822"/>
                  </a:lnTo>
                  <a:lnTo>
                    <a:pt x="44805" y="5057"/>
                  </a:lnTo>
                  <a:lnTo>
                    <a:pt x="52010" y="7539"/>
                  </a:lnTo>
                  <a:lnTo>
                    <a:pt x="8571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8" name="SMARTInkShape-1929"/>
            <p:cNvSpPr/>
            <p:nvPr>
              <p:custDataLst>
                <p:tags r:id="rId65"/>
              </p:custDataLst>
            </p:nvPr>
          </p:nvSpPr>
          <p:spPr>
            <a:xfrm>
              <a:off x="1819314" y="3752850"/>
              <a:ext cx="114262" cy="36776"/>
            </a:xfrm>
            <a:custGeom>
              <a:avLst/>
              <a:gdLst/>
              <a:ahLst/>
              <a:cxnLst/>
              <a:rect l="0" t="0" r="0" b="0"/>
              <a:pathLst>
                <a:path w="114262" h="36776">
                  <a:moveTo>
                    <a:pt x="57111" y="0"/>
                  </a:moveTo>
                  <a:lnTo>
                    <a:pt x="57111" y="0"/>
                  </a:lnTo>
                  <a:lnTo>
                    <a:pt x="52054" y="0"/>
                  </a:lnTo>
                  <a:lnTo>
                    <a:pt x="46750" y="2822"/>
                  </a:lnTo>
                  <a:lnTo>
                    <a:pt x="31601" y="15188"/>
                  </a:lnTo>
                  <a:lnTo>
                    <a:pt x="22153" y="17906"/>
                  </a:lnTo>
                  <a:lnTo>
                    <a:pt x="15822" y="18542"/>
                  </a:lnTo>
                  <a:lnTo>
                    <a:pt x="13710" y="19769"/>
                  </a:lnTo>
                  <a:lnTo>
                    <a:pt x="12302" y="21646"/>
                  </a:lnTo>
                  <a:lnTo>
                    <a:pt x="11363" y="23956"/>
                  </a:lnTo>
                  <a:lnTo>
                    <a:pt x="9679" y="25496"/>
                  </a:lnTo>
                  <a:lnTo>
                    <a:pt x="0" y="28564"/>
                  </a:lnTo>
                  <a:lnTo>
                    <a:pt x="5029" y="33628"/>
                  </a:lnTo>
                  <a:lnTo>
                    <a:pt x="10327" y="36113"/>
                  </a:lnTo>
                  <a:lnTo>
                    <a:pt x="13222" y="36775"/>
                  </a:lnTo>
                  <a:lnTo>
                    <a:pt x="16210" y="36158"/>
                  </a:lnTo>
                  <a:lnTo>
                    <a:pt x="28610" y="30387"/>
                  </a:lnTo>
                  <a:lnTo>
                    <a:pt x="74175" y="28589"/>
                  </a:lnTo>
                  <a:lnTo>
                    <a:pt x="78012" y="28585"/>
                  </a:lnTo>
                  <a:lnTo>
                    <a:pt x="85098" y="25757"/>
                  </a:lnTo>
                  <a:lnTo>
                    <a:pt x="91775" y="22031"/>
                  </a:lnTo>
                  <a:lnTo>
                    <a:pt x="104517" y="19312"/>
                  </a:lnTo>
                  <a:lnTo>
                    <a:pt x="109225" y="19167"/>
                  </a:lnTo>
                  <a:lnTo>
                    <a:pt x="110904" y="20186"/>
                  </a:lnTo>
                  <a:lnTo>
                    <a:pt x="112023" y="21924"/>
                  </a:lnTo>
                  <a:lnTo>
                    <a:pt x="114261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59" name="SMARTInkShape-1930"/>
            <p:cNvSpPr/>
            <p:nvPr>
              <p:custDataLst>
                <p:tags r:id="rId66"/>
              </p:custDataLst>
            </p:nvPr>
          </p:nvSpPr>
          <p:spPr>
            <a:xfrm>
              <a:off x="1600214" y="3895725"/>
              <a:ext cx="66662" cy="9526"/>
            </a:xfrm>
            <a:custGeom>
              <a:avLst/>
              <a:gdLst/>
              <a:ahLst/>
              <a:cxnLst/>
              <a:rect l="0" t="0" r="0" b="0"/>
              <a:pathLst>
                <a:path w="66662" h="9526">
                  <a:moveTo>
                    <a:pt x="57136" y="0"/>
                  </a:moveTo>
                  <a:lnTo>
                    <a:pt x="57136" y="0"/>
                  </a:lnTo>
                  <a:lnTo>
                    <a:pt x="11800" y="0"/>
                  </a:lnTo>
                  <a:lnTo>
                    <a:pt x="5943" y="0"/>
                  </a:lnTo>
                  <a:lnTo>
                    <a:pt x="3957" y="1058"/>
                  </a:lnTo>
                  <a:lnTo>
                    <a:pt x="2634" y="2822"/>
                  </a:lnTo>
                  <a:lnTo>
                    <a:pt x="0" y="9491"/>
                  </a:lnTo>
                  <a:lnTo>
                    <a:pt x="39986" y="9525"/>
                  </a:lnTo>
                  <a:lnTo>
                    <a:pt x="666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0" name="SMARTInkShape-1931"/>
            <p:cNvSpPr/>
            <p:nvPr>
              <p:custDataLst>
                <p:tags r:id="rId67"/>
              </p:custDataLst>
            </p:nvPr>
          </p:nvSpPr>
          <p:spPr>
            <a:xfrm>
              <a:off x="1676400" y="3762386"/>
              <a:ext cx="27249" cy="161915"/>
            </a:xfrm>
            <a:custGeom>
              <a:avLst/>
              <a:gdLst/>
              <a:ahLst/>
              <a:cxnLst/>
              <a:rect l="0" t="0" r="0" b="0"/>
              <a:pathLst>
                <a:path w="27249" h="161915">
                  <a:moveTo>
                    <a:pt x="9525" y="28564"/>
                  </a:moveTo>
                  <a:lnTo>
                    <a:pt x="9525" y="28564"/>
                  </a:lnTo>
                  <a:lnTo>
                    <a:pt x="14582" y="23507"/>
                  </a:lnTo>
                  <a:lnTo>
                    <a:pt x="17064" y="18203"/>
                  </a:lnTo>
                  <a:lnTo>
                    <a:pt x="19015" y="1464"/>
                  </a:lnTo>
                  <a:lnTo>
                    <a:pt x="20085" y="972"/>
                  </a:lnTo>
                  <a:lnTo>
                    <a:pt x="27248" y="119"/>
                  </a:lnTo>
                  <a:lnTo>
                    <a:pt x="20257" y="0"/>
                  </a:lnTo>
                  <a:lnTo>
                    <a:pt x="14351" y="5049"/>
                  </a:lnTo>
                  <a:lnTo>
                    <a:pt x="11670" y="10352"/>
                  </a:lnTo>
                  <a:lnTo>
                    <a:pt x="8749" y="25499"/>
                  </a:lnTo>
                  <a:lnTo>
                    <a:pt x="3063" y="36005"/>
                  </a:lnTo>
                  <a:lnTo>
                    <a:pt x="80" y="82454"/>
                  </a:lnTo>
                  <a:lnTo>
                    <a:pt x="2" y="126893"/>
                  </a:lnTo>
                  <a:lnTo>
                    <a:pt x="0" y="1619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1" name="SMARTInkShape-1932"/>
            <p:cNvSpPr/>
            <p:nvPr>
              <p:custDataLst>
                <p:tags r:id="rId68"/>
              </p:custDataLst>
            </p:nvPr>
          </p:nvSpPr>
          <p:spPr>
            <a:xfrm>
              <a:off x="1573114" y="3752978"/>
              <a:ext cx="103252" cy="179228"/>
            </a:xfrm>
            <a:custGeom>
              <a:avLst/>
              <a:gdLst/>
              <a:ahLst/>
              <a:cxnLst/>
              <a:rect l="0" t="0" r="0" b="0"/>
              <a:pathLst>
                <a:path w="103252" h="179228">
                  <a:moveTo>
                    <a:pt x="93761" y="37972"/>
                  </a:moveTo>
                  <a:lnTo>
                    <a:pt x="93761" y="37972"/>
                  </a:lnTo>
                  <a:lnTo>
                    <a:pt x="93761" y="24715"/>
                  </a:lnTo>
                  <a:lnTo>
                    <a:pt x="94819" y="22784"/>
                  </a:lnTo>
                  <a:lnTo>
                    <a:pt x="96583" y="21497"/>
                  </a:lnTo>
                  <a:lnTo>
                    <a:pt x="98818" y="20639"/>
                  </a:lnTo>
                  <a:lnTo>
                    <a:pt x="100307" y="19008"/>
                  </a:lnTo>
                  <a:lnTo>
                    <a:pt x="102894" y="10872"/>
                  </a:lnTo>
                  <a:lnTo>
                    <a:pt x="103251" y="1326"/>
                  </a:lnTo>
                  <a:lnTo>
                    <a:pt x="102205" y="841"/>
                  </a:lnTo>
                  <a:lnTo>
                    <a:pt x="95082" y="0"/>
                  </a:lnTo>
                  <a:lnTo>
                    <a:pt x="94641" y="1015"/>
                  </a:lnTo>
                  <a:lnTo>
                    <a:pt x="92780" y="16126"/>
                  </a:lnTo>
                  <a:lnTo>
                    <a:pt x="86237" y="28522"/>
                  </a:lnTo>
                  <a:lnTo>
                    <a:pt x="79575" y="46218"/>
                  </a:lnTo>
                  <a:lnTo>
                    <a:pt x="52448" y="93320"/>
                  </a:lnTo>
                  <a:lnTo>
                    <a:pt x="27085" y="139979"/>
                  </a:lnTo>
                  <a:lnTo>
                    <a:pt x="0" y="179227"/>
                  </a:lnTo>
                  <a:lnTo>
                    <a:pt x="8036" y="1713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2" name="SMARTInkShape-1933"/>
            <p:cNvSpPr/>
            <p:nvPr>
              <p:custDataLst>
                <p:tags r:id="rId69"/>
              </p:custDataLst>
            </p:nvPr>
          </p:nvSpPr>
          <p:spPr>
            <a:xfrm>
              <a:off x="1343154" y="3886200"/>
              <a:ext cx="152272" cy="9526"/>
            </a:xfrm>
            <a:custGeom>
              <a:avLst/>
              <a:gdLst/>
              <a:ahLst/>
              <a:cxnLst/>
              <a:rect l="0" t="0" r="0" b="0"/>
              <a:pathLst>
                <a:path w="152272" h="9526">
                  <a:moveTo>
                    <a:pt x="28446" y="0"/>
                  </a:moveTo>
                  <a:lnTo>
                    <a:pt x="28446" y="0"/>
                  </a:lnTo>
                  <a:lnTo>
                    <a:pt x="23389" y="5057"/>
                  </a:lnTo>
                  <a:lnTo>
                    <a:pt x="18085" y="7539"/>
                  </a:lnTo>
                  <a:lnTo>
                    <a:pt x="0" y="9522"/>
                  </a:lnTo>
                  <a:lnTo>
                    <a:pt x="45568" y="9525"/>
                  </a:lnTo>
                  <a:lnTo>
                    <a:pt x="89067" y="9525"/>
                  </a:lnTo>
                  <a:lnTo>
                    <a:pt x="107909" y="8467"/>
                  </a:lnTo>
                  <a:lnTo>
                    <a:pt x="1522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3" name="SMARTInkShape-1934"/>
            <p:cNvSpPr/>
            <p:nvPr>
              <p:custDataLst>
                <p:tags r:id="rId70"/>
              </p:custDataLst>
            </p:nvPr>
          </p:nvSpPr>
          <p:spPr>
            <a:xfrm>
              <a:off x="1447839" y="3486553"/>
              <a:ext cx="199987" cy="47223"/>
            </a:xfrm>
            <a:custGeom>
              <a:avLst/>
              <a:gdLst/>
              <a:ahLst/>
              <a:cxnLst/>
              <a:rect l="0" t="0" r="0" b="0"/>
              <a:pathLst>
                <a:path w="199987" h="47223">
                  <a:moveTo>
                    <a:pt x="28536" y="47222"/>
                  </a:moveTo>
                  <a:lnTo>
                    <a:pt x="28536" y="47222"/>
                  </a:lnTo>
                  <a:lnTo>
                    <a:pt x="23479" y="42165"/>
                  </a:lnTo>
                  <a:lnTo>
                    <a:pt x="18175" y="39683"/>
                  </a:lnTo>
                  <a:lnTo>
                    <a:pt x="1436" y="37731"/>
                  </a:lnTo>
                  <a:lnTo>
                    <a:pt x="944" y="36662"/>
                  </a:lnTo>
                  <a:lnTo>
                    <a:pt x="0" y="23509"/>
                  </a:lnTo>
                  <a:lnTo>
                    <a:pt x="1045" y="21888"/>
                  </a:lnTo>
                  <a:lnTo>
                    <a:pt x="2800" y="20808"/>
                  </a:lnTo>
                  <a:lnTo>
                    <a:pt x="10327" y="19287"/>
                  </a:lnTo>
                  <a:lnTo>
                    <a:pt x="13222" y="19074"/>
                  </a:lnTo>
                  <a:lnTo>
                    <a:pt x="19260" y="16015"/>
                  </a:lnTo>
                  <a:lnTo>
                    <a:pt x="22352" y="13717"/>
                  </a:lnTo>
                  <a:lnTo>
                    <a:pt x="31432" y="11164"/>
                  </a:lnTo>
                  <a:lnTo>
                    <a:pt x="66890" y="6479"/>
                  </a:lnTo>
                  <a:lnTo>
                    <a:pt x="85762" y="1636"/>
                  </a:lnTo>
                  <a:lnTo>
                    <a:pt x="111101" y="0"/>
                  </a:lnTo>
                  <a:lnTo>
                    <a:pt x="154479" y="9322"/>
                  </a:lnTo>
                  <a:lnTo>
                    <a:pt x="188227" y="28369"/>
                  </a:lnTo>
                  <a:lnTo>
                    <a:pt x="199986" y="376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4" name="SMARTInkShape-1935"/>
            <p:cNvSpPr/>
            <p:nvPr>
              <p:custDataLst>
                <p:tags r:id="rId71"/>
              </p:custDataLst>
            </p:nvPr>
          </p:nvSpPr>
          <p:spPr>
            <a:xfrm>
              <a:off x="1476782" y="3552825"/>
              <a:ext cx="104334" cy="200026"/>
            </a:xfrm>
            <a:custGeom>
              <a:avLst/>
              <a:gdLst/>
              <a:ahLst/>
              <a:cxnLst/>
              <a:rect l="0" t="0" r="0" b="0"/>
              <a:pathLst>
                <a:path w="104334" h="200026">
                  <a:moveTo>
                    <a:pt x="94843" y="0"/>
                  </a:moveTo>
                  <a:lnTo>
                    <a:pt x="94843" y="0"/>
                  </a:lnTo>
                  <a:lnTo>
                    <a:pt x="104333" y="0"/>
                  </a:lnTo>
                  <a:lnTo>
                    <a:pt x="94245" y="0"/>
                  </a:lnTo>
                  <a:lnTo>
                    <a:pt x="86463" y="2822"/>
                  </a:lnTo>
                  <a:lnTo>
                    <a:pt x="71361" y="14189"/>
                  </a:lnTo>
                  <a:lnTo>
                    <a:pt x="68532" y="19712"/>
                  </a:lnTo>
                  <a:lnTo>
                    <a:pt x="67777" y="22666"/>
                  </a:lnTo>
                  <a:lnTo>
                    <a:pt x="58928" y="38158"/>
                  </a:lnTo>
                  <a:lnTo>
                    <a:pt x="52118" y="55868"/>
                  </a:lnTo>
                  <a:lnTo>
                    <a:pt x="41640" y="73203"/>
                  </a:lnTo>
                  <a:lnTo>
                    <a:pt x="35650" y="93090"/>
                  </a:lnTo>
                  <a:lnTo>
                    <a:pt x="13272" y="135754"/>
                  </a:lnTo>
                  <a:lnTo>
                    <a:pt x="6539" y="161694"/>
                  </a:lnTo>
                  <a:lnTo>
                    <a:pt x="2680" y="168172"/>
                  </a:lnTo>
                  <a:lnTo>
                    <a:pt x="507" y="178828"/>
                  </a:lnTo>
                  <a:lnTo>
                    <a:pt x="0" y="189193"/>
                  </a:lnTo>
                  <a:lnTo>
                    <a:pt x="922" y="192804"/>
                  </a:lnTo>
                  <a:lnTo>
                    <a:pt x="2596" y="195211"/>
                  </a:lnTo>
                  <a:lnTo>
                    <a:pt x="8736" y="199743"/>
                  </a:lnTo>
                  <a:lnTo>
                    <a:pt x="18643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71" name="SMARTInkShape-Group322"/>
          <p:cNvGrpSpPr/>
          <p:nvPr/>
        </p:nvGrpSpPr>
        <p:grpSpPr>
          <a:xfrm>
            <a:off x="1552576" y="3552828"/>
            <a:ext cx="990600" cy="580989"/>
            <a:chOff x="1552576" y="3552828"/>
            <a:chExt cx="990600" cy="580989"/>
          </a:xfrm>
        </p:grpSpPr>
        <p:sp>
          <p:nvSpPr>
            <p:cNvPr id="8266" name="SMARTInkShape-1936"/>
            <p:cNvSpPr/>
            <p:nvPr>
              <p:custDataLst>
                <p:tags r:id="rId59"/>
              </p:custDataLst>
            </p:nvPr>
          </p:nvSpPr>
          <p:spPr>
            <a:xfrm>
              <a:off x="2097386" y="3629025"/>
              <a:ext cx="179087" cy="284296"/>
            </a:xfrm>
            <a:custGeom>
              <a:avLst/>
              <a:gdLst/>
              <a:ahLst/>
              <a:cxnLst/>
              <a:rect l="0" t="0" r="0" b="0"/>
              <a:pathLst>
                <a:path w="179087" h="284296">
                  <a:moveTo>
                    <a:pt x="131464" y="28575"/>
                  </a:moveTo>
                  <a:lnTo>
                    <a:pt x="131464" y="28575"/>
                  </a:lnTo>
                  <a:lnTo>
                    <a:pt x="121939" y="28575"/>
                  </a:lnTo>
                  <a:lnTo>
                    <a:pt x="130140" y="28575"/>
                  </a:lnTo>
                  <a:lnTo>
                    <a:pt x="130581" y="29633"/>
                  </a:lnTo>
                  <a:lnTo>
                    <a:pt x="131464" y="47625"/>
                  </a:lnTo>
                  <a:lnTo>
                    <a:pt x="168239" y="47625"/>
                  </a:lnTo>
                  <a:lnTo>
                    <a:pt x="168681" y="46567"/>
                  </a:lnTo>
                  <a:lnTo>
                    <a:pt x="169554" y="38217"/>
                  </a:lnTo>
                  <a:lnTo>
                    <a:pt x="177764" y="38110"/>
                  </a:lnTo>
                  <a:lnTo>
                    <a:pt x="178206" y="37049"/>
                  </a:lnTo>
                  <a:lnTo>
                    <a:pt x="179086" y="28609"/>
                  </a:lnTo>
                  <a:lnTo>
                    <a:pt x="169956" y="19443"/>
                  </a:lnTo>
                  <a:lnTo>
                    <a:pt x="169680" y="14110"/>
                  </a:lnTo>
                  <a:lnTo>
                    <a:pt x="168583" y="12582"/>
                  </a:lnTo>
                  <a:lnTo>
                    <a:pt x="166793" y="11562"/>
                  </a:lnTo>
                  <a:lnTo>
                    <a:pt x="161373" y="9927"/>
                  </a:lnTo>
                  <a:lnTo>
                    <a:pt x="160632" y="6881"/>
                  </a:lnTo>
                  <a:lnTo>
                    <a:pt x="160435" y="4588"/>
                  </a:lnTo>
                  <a:lnTo>
                    <a:pt x="159244" y="3058"/>
                  </a:lnTo>
                  <a:lnTo>
                    <a:pt x="155100" y="1360"/>
                  </a:lnTo>
                  <a:lnTo>
                    <a:pt x="118324" y="0"/>
                  </a:lnTo>
                  <a:lnTo>
                    <a:pt x="116354" y="1058"/>
                  </a:lnTo>
                  <a:lnTo>
                    <a:pt x="115041" y="2822"/>
                  </a:lnTo>
                  <a:lnTo>
                    <a:pt x="114165" y="5057"/>
                  </a:lnTo>
                  <a:lnTo>
                    <a:pt x="112523" y="6546"/>
                  </a:lnTo>
                  <a:lnTo>
                    <a:pt x="102816" y="10322"/>
                  </a:lnTo>
                  <a:lnTo>
                    <a:pt x="95576" y="15994"/>
                  </a:lnTo>
                  <a:lnTo>
                    <a:pt x="85594" y="18648"/>
                  </a:lnTo>
                  <a:lnTo>
                    <a:pt x="76581" y="25517"/>
                  </a:lnTo>
                  <a:lnTo>
                    <a:pt x="67695" y="28727"/>
                  </a:lnTo>
                  <a:lnTo>
                    <a:pt x="41237" y="52162"/>
                  </a:lnTo>
                  <a:lnTo>
                    <a:pt x="38446" y="57756"/>
                  </a:lnTo>
                  <a:lnTo>
                    <a:pt x="37702" y="60729"/>
                  </a:lnTo>
                  <a:lnTo>
                    <a:pt x="36148" y="62711"/>
                  </a:lnTo>
                  <a:lnTo>
                    <a:pt x="31598" y="64913"/>
                  </a:lnTo>
                  <a:lnTo>
                    <a:pt x="29962" y="66559"/>
                  </a:lnTo>
                  <a:lnTo>
                    <a:pt x="18132" y="85608"/>
                  </a:lnTo>
                  <a:lnTo>
                    <a:pt x="17292" y="93771"/>
                  </a:lnTo>
                  <a:lnTo>
                    <a:pt x="34775" y="112849"/>
                  </a:lnTo>
                  <a:lnTo>
                    <a:pt x="40844" y="113870"/>
                  </a:lnTo>
                  <a:lnTo>
                    <a:pt x="87050" y="114300"/>
                  </a:lnTo>
                  <a:lnTo>
                    <a:pt x="93380" y="111478"/>
                  </a:lnTo>
                  <a:lnTo>
                    <a:pt x="99721" y="107754"/>
                  </a:lnTo>
                  <a:lnTo>
                    <a:pt x="109241" y="104599"/>
                  </a:lnTo>
                  <a:lnTo>
                    <a:pt x="118765" y="98491"/>
                  </a:lnTo>
                  <a:lnTo>
                    <a:pt x="125115" y="96690"/>
                  </a:lnTo>
                  <a:lnTo>
                    <a:pt x="127231" y="95152"/>
                  </a:lnTo>
                  <a:lnTo>
                    <a:pt x="128642" y="93068"/>
                  </a:lnTo>
                  <a:lnTo>
                    <a:pt x="129583" y="90620"/>
                  </a:lnTo>
                  <a:lnTo>
                    <a:pt x="131268" y="88988"/>
                  </a:lnTo>
                  <a:lnTo>
                    <a:pt x="135963" y="87176"/>
                  </a:lnTo>
                  <a:lnTo>
                    <a:pt x="137638" y="85634"/>
                  </a:lnTo>
                  <a:lnTo>
                    <a:pt x="149059" y="68429"/>
                  </a:lnTo>
                  <a:lnTo>
                    <a:pt x="156773" y="59417"/>
                  </a:lnTo>
                  <a:lnTo>
                    <a:pt x="159609" y="49387"/>
                  </a:lnTo>
                  <a:lnTo>
                    <a:pt x="160028" y="33481"/>
                  </a:lnTo>
                  <a:lnTo>
                    <a:pt x="158973" y="31846"/>
                  </a:lnTo>
                  <a:lnTo>
                    <a:pt x="157212" y="30756"/>
                  </a:lnTo>
                  <a:lnTo>
                    <a:pt x="150524" y="28578"/>
                  </a:lnTo>
                  <a:lnTo>
                    <a:pt x="145461" y="28576"/>
                  </a:lnTo>
                  <a:lnTo>
                    <a:pt x="143970" y="29634"/>
                  </a:lnTo>
                  <a:lnTo>
                    <a:pt x="142976" y="31398"/>
                  </a:lnTo>
                  <a:lnTo>
                    <a:pt x="141105" y="45908"/>
                  </a:lnTo>
                  <a:lnTo>
                    <a:pt x="141024" y="52173"/>
                  </a:lnTo>
                  <a:lnTo>
                    <a:pt x="143827" y="57760"/>
                  </a:lnTo>
                  <a:lnTo>
                    <a:pt x="147542" y="63771"/>
                  </a:lnTo>
                  <a:lnTo>
                    <a:pt x="149927" y="76253"/>
                  </a:lnTo>
                  <a:lnTo>
                    <a:pt x="151495" y="93140"/>
                  </a:lnTo>
                  <a:lnTo>
                    <a:pt x="158705" y="116152"/>
                  </a:lnTo>
                  <a:lnTo>
                    <a:pt x="160029" y="160621"/>
                  </a:lnTo>
                  <a:lnTo>
                    <a:pt x="157212" y="169459"/>
                  </a:lnTo>
                  <a:lnTo>
                    <a:pt x="144850" y="188121"/>
                  </a:lnTo>
                  <a:lnTo>
                    <a:pt x="142705" y="198615"/>
                  </a:lnTo>
                  <a:lnTo>
                    <a:pt x="140017" y="203318"/>
                  </a:lnTo>
                  <a:lnTo>
                    <a:pt x="95471" y="245611"/>
                  </a:lnTo>
                  <a:lnTo>
                    <a:pt x="81641" y="256571"/>
                  </a:lnTo>
                  <a:lnTo>
                    <a:pt x="70162" y="262198"/>
                  </a:lnTo>
                  <a:lnTo>
                    <a:pt x="48368" y="268633"/>
                  </a:lnTo>
                  <a:lnTo>
                    <a:pt x="40558" y="272851"/>
                  </a:lnTo>
                  <a:lnTo>
                    <a:pt x="30210" y="276284"/>
                  </a:lnTo>
                  <a:lnTo>
                    <a:pt x="20442" y="282475"/>
                  </a:lnTo>
                  <a:lnTo>
                    <a:pt x="14035" y="284295"/>
                  </a:lnTo>
                  <a:lnTo>
                    <a:pt x="10844" y="283722"/>
                  </a:lnTo>
                  <a:lnTo>
                    <a:pt x="0" y="277421"/>
                  </a:lnTo>
                  <a:lnTo>
                    <a:pt x="429" y="277022"/>
                  </a:lnTo>
                  <a:lnTo>
                    <a:pt x="6480" y="276330"/>
                  </a:lnTo>
                  <a:lnTo>
                    <a:pt x="35055" y="253838"/>
                  </a:lnTo>
                  <a:lnTo>
                    <a:pt x="64789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7" name="SMARTInkShape-1937"/>
            <p:cNvSpPr/>
            <p:nvPr>
              <p:custDataLst>
                <p:tags r:id="rId60"/>
              </p:custDataLst>
            </p:nvPr>
          </p:nvSpPr>
          <p:spPr>
            <a:xfrm>
              <a:off x="2335115" y="3552828"/>
              <a:ext cx="189001" cy="314122"/>
            </a:xfrm>
            <a:custGeom>
              <a:avLst/>
              <a:gdLst/>
              <a:ahLst/>
              <a:cxnLst/>
              <a:rect l="0" t="0" r="0" b="0"/>
              <a:pathLst>
                <a:path w="189001" h="314122">
                  <a:moveTo>
                    <a:pt x="169960" y="19047"/>
                  </a:moveTo>
                  <a:lnTo>
                    <a:pt x="169960" y="19047"/>
                  </a:lnTo>
                  <a:lnTo>
                    <a:pt x="178161" y="10846"/>
                  </a:lnTo>
                  <a:lnTo>
                    <a:pt x="179369" y="1437"/>
                  </a:lnTo>
                  <a:lnTo>
                    <a:pt x="180466" y="957"/>
                  </a:lnTo>
                  <a:lnTo>
                    <a:pt x="188975" y="0"/>
                  </a:lnTo>
                  <a:lnTo>
                    <a:pt x="189000" y="5054"/>
                  </a:lnTo>
                  <a:lnTo>
                    <a:pt x="187945" y="6543"/>
                  </a:lnTo>
                  <a:lnTo>
                    <a:pt x="186183" y="7536"/>
                  </a:lnTo>
                  <a:lnTo>
                    <a:pt x="183950" y="8198"/>
                  </a:lnTo>
                  <a:lnTo>
                    <a:pt x="182462" y="9698"/>
                  </a:lnTo>
                  <a:lnTo>
                    <a:pt x="157129" y="55500"/>
                  </a:lnTo>
                  <a:lnTo>
                    <a:pt x="133142" y="97262"/>
                  </a:lnTo>
                  <a:lnTo>
                    <a:pt x="104970" y="144373"/>
                  </a:lnTo>
                  <a:lnTo>
                    <a:pt x="73286" y="191953"/>
                  </a:lnTo>
                  <a:lnTo>
                    <a:pt x="44438" y="234517"/>
                  </a:lnTo>
                  <a:lnTo>
                    <a:pt x="17618" y="275369"/>
                  </a:lnTo>
                  <a:lnTo>
                    <a:pt x="14424" y="278828"/>
                  </a:lnTo>
                  <a:lnTo>
                    <a:pt x="10874" y="288316"/>
                  </a:lnTo>
                  <a:lnTo>
                    <a:pt x="8239" y="298530"/>
                  </a:lnTo>
                  <a:lnTo>
                    <a:pt x="0" y="312033"/>
                  </a:lnTo>
                  <a:lnTo>
                    <a:pt x="562" y="312796"/>
                  </a:lnTo>
                  <a:lnTo>
                    <a:pt x="4008" y="313644"/>
                  </a:lnTo>
                  <a:lnTo>
                    <a:pt x="11898" y="314121"/>
                  </a:lnTo>
                  <a:lnTo>
                    <a:pt x="13786" y="313129"/>
                  </a:lnTo>
                  <a:lnTo>
                    <a:pt x="15044" y="311410"/>
                  </a:lnTo>
                  <a:lnTo>
                    <a:pt x="17500" y="306678"/>
                  </a:lnTo>
                  <a:lnTo>
                    <a:pt x="22119" y="301046"/>
                  </a:lnTo>
                  <a:lnTo>
                    <a:pt x="46135" y="2857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8" name="SMARTInkShape-1938"/>
            <p:cNvSpPr/>
            <p:nvPr>
              <p:custDataLst>
                <p:tags r:id="rId61"/>
              </p:custDataLst>
            </p:nvPr>
          </p:nvSpPr>
          <p:spPr>
            <a:xfrm>
              <a:off x="2461489" y="3571876"/>
              <a:ext cx="62637" cy="304800"/>
            </a:xfrm>
            <a:custGeom>
              <a:avLst/>
              <a:gdLst/>
              <a:ahLst/>
              <a:cxnLst/>
              <a:rect l="0" t="0" r="0" b="0"/>
              <a:pathLst>
                <a:path w="62637" h="304800">
                  <a:moveTo>
                    <a:pt x="62636" y="19049"/>
                  </a:moveTo>
                  <a:lnTo>
                    <a:pt x="62636" y="19049"/>
                  </a:lnTo>
                  <a:lnTo>
                    <a:pt x="62636" y="0"/>
                  </a:lnTo>
                  <a:lnTo>
                    <a:pt x="61578" y="44657"/>
                  </a:lnTo>
                  <a:lnTo>
                    <a:pt x="55097" y="70164"/>
                  </a:lnTo>
                  <a:lnTo>
                    <a:pt x="50878" y="93461"/>
                  </a:lnTo>
                  <a:lnTo>
                    <a:pt x="36687" y="140731"/>
                  </a:lnTo>
                  <a:lnTo>
                    <a:pt x="26803" y="180888"/>
                  </a:lnTo>
                  <a:lnTo>
                    <a:pt x="17654" y="208904"/>
                  </a:lnTo>
                  <a:lnTo>
                    <a:pt x="12972" y="228408"/>
                  </a:lnTo>
                  <a:lnTo>
                    <a:pt x="7704" y="247592"/>
                  </a:lnTo>
                  <a:lnTo>
                    <a:pt x="5497" y="293343"/>
                  </a:lnTo>
                  <a:lnTo>
                    <a:pt x="433" y="299759"/>
                  </a:lnTo>
                  <a:lnTo>
                    <a:pt x="0" y="301438"/>
                  </a:lnTo>
                  <a:lnTo>
                    <a:pt x="771" y="302558"/>
                  </a:lnTo>
                  <a:lnTo>
                    <a:pt x="5486" y="3047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69" name="SMARTInkShape-1939"/>
            <p:cNvSpPr/>
            <p:nvPr>
              <p:custDataLst>
                <p:tags r:id="rId62"/>
              </p:custDataLst>
            </p:nvPr>
          </p:nvSpPr>
          <p:spPr>
            <a:xfrm>
              <a:off x="2400311" y="3801799"/>
              <a:ext cx="133340" cy="46302"/>
            </a:xfrm>
            <a:custGeom>
              <a:avLst/>
              <a:gdLst/>
              <a:ahLst/>
              <a:cxnLst/>
              <a:rect l="0" t="0" r="0" b="0"/>
              <a:pathLst>
                <a:path w="133340" h="46302">
                  <a:moveTo>
                    <a:pt x="28564" y="46301"/>
                  </a:moveTo>
                  <a:lnTo>
                    <a:pt x="28564" y="46301"/>
                  </a:lnTo>
                  <a:lnTo>
                    <a:pt x="28564" y="41244"/>
                  </a:lnTo>
                  <a:lnTo>
                    <a:pt x="27506" y="39755"/>
                  </a:lnTo>
                  <a:lnTo>
                    <a:pt x="25742" y="38762"/>
                  </a:lnTo>
                  <a:lnTo>
                    <a:pt x="23508" y="38100"/>
                  </a:lnTo>
                  <a:lnTo>
                    <a:pt x="11230" y="28691"/>
                  </a:lnTo>
                  <a:lnTo>
                    <a:pt x="4966" y="27677"/>
                  </a:lnTo>
                  <a:lnTo>
                    <a:pt x="3307" y="26477"/>
                  </a:lnTo>
                  <a:lnTo>
                    <a:pt x="2201" y="24618"/>
                  </a:lnTo>
                  <a:lnTo>
                    <a:pt x="119" y="18129"/>
                  </a:lnTo>
                  <a:lnTo>
                    <a:pt x="0" y="9561"/>
                  </a:lnTo>
                  <a:lnTo>
                    <a:pt x="1055" y="9108"/>
                  </a:lnTo>
                  <a:lnTo>
                    <a:pt x="46359" y="8201"/>
                  </a:lnTo>
                  <a:lnTo>
                    <a:pt x="55170" y="5379"/>
                  </a:lnTo>
                  <a:lnTo>
                    <a:pt x="63673" y="1655"/>
                  </a:lnTo>
                  <a:lnTo>
                    <a:pt x="74506" y="0"/>
                  </a:lnTo>
                  <a:lnTo>
                    <a:pt x="83555" y="2087"/>
                  </a:lnTo>
                  <a:lnTo>
                    <a:pt x="92163" y="5483"/>
                  </a:lnTo>
                  <a:lnTo>
                    <a:pt x="133339" y="82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0" name="SMARTInkShape-1940"/>
            <p:cNvSpPr/>
            <p:nvPr>
              <p:custDataLst>
                <p:tags r:id="rId63"/>
              </p:custDataLst>
            </p:nvPr>
          </p:nvSpPr>
          <p:spPr>
            <a:xfrm>
              <a:off x="1552576" y="4029075"/>
              <a:ext cx="990600" cy="104742"/>
            </a:xfrm>
            <a:custGeom>
              <a:avLst/>
              <a:gdLst/>
              <a:ahLst/>
              <a:cxnLst/>
              <a:rect l="0" t="0" r="0" b="0"/>
              <a:pathLst>
                <a:path w="990600" h="104742">
                  <a:moveTo>
                    <a:pt x="28574" y="95250"/>
                  </a:moveTo>
                  <a:lnTo>
                    <a:pt x="28574" y="95250"/>
                  </a:lnTo>
                  <a:lnTo>
                    <a:pt x="23517" y="95250"/>
                  </a:lnTo>
                  <a:lnTo>
                    <a:pt x="22028" y="96308"/>
                  </a:lnTo>
                  <a:lnTo>
                    <a:pt x="21035" y="98072"/>
                  </a:lnTo>
                  <a:lnTo>
                    <a:pt x="20373" y="100307"/>
                  </a:lnTo>
                  <a:lnTo>
                    <a:pt x="18873" y="101796"/>
                  </a:lnTo>
                  <a:lnTo>
                    <a:pt x="10964" y="104382"/>
                  </a:lnTo>
                  <a:lnTo>
                    <a:pt x="1450" y="104741"/>
                  </a:lnTo>
                  <a:lnTo>
                    <a:pt x="966" y="103694"/>
                  </a:lnTo>
                  <a:lnTo>
                    <a:pt x="0" y="80795"/>
                  </a:lnTo>
                  <a:lnTo>
                    <a:pt x="1058" y="79263"/>
                  </a:lnTo>
                  <a:lnTo>
                    <a:pt x="2822" y="78242"/>
                  </a:lnTo>
                  <a:lnTo>
                    <a:pt x="8200" y="76603"/>
                  </a:lnTo>
                  <a:lnTo>
                    <a:pt x="17609" y="68035"/>
                  </a:lnTo>
                  <a:lnTo>
                    <a:pt x="23679" y="67078"/>
                  </a:lnTo>
                  <a:lnTo>
                    <a:pt x="52139" y="65640"/>
                  </a:lnTo>
                  <a:lnTo>
                    <a:pt x="89017" y="58035"/>
                  </a:lnTo>
                  <a:lnTo>
                    <a:pt x="133555" y="56169"/>
                  </a:lnTo>
                  <a:lnTo>
                    <a:pt x="177996" y="48959"/>
                  </a:lnTo>
                  <a:lnTo>
                    <a:pt x="223490" y="44979"/>
                  </a:lnTo>
                  <a:lnTo>
                    <a:pt x="265690" y="39458"/>
                  </a:lnTo>
                  <a:lnTo>
                    <a:pt x="305658" y="31822"/>
                  </a:lnTo>
                  <a:lnTo>
                    <a:pt x="350399" y="29216"/>
                  </a:lnTo>
                  <a:lnTo>
                    <a:pt x="395180" y="28702"/>
                  </a:lnTo>
                  <a:lnTo>
                    <a:pt x="437187" y="28600"/>
                  </a:lnTo>
                  <a:lnTo>
                    <a:pt x="476059" y="28580"/>
                  </a:lnTo>
                  <a:lnTo>
                    <a:pt x="519368" y="28576"/>
                  </a:lnTo>
                  <a:lnTo>
                    <a:pt x="561084" y="27517"/>
                  </a:lnTo>
                  <a:lnTo>
                    <a:pt x="599898" y="21036"/>
                  </a:lnTo>
                  <a:lnTo>
                    <a:pt x="641130" y="19312"/>
                  </a:lnTo>
                  <a:lnTo>
                    <a:pt x="686188" y="19084"/>
                  </a:lnTo>
                  <a:lnTo>
                    <a:pt x="730653" y="19055"/>
                  </a:lnTo>
                  <a:lnTo>
                    <a:pt x="771355" y="19050"/>
                  </a:lnTo>
                  <a:lnTo>
                    <a:pt x="813564" y="19050"/>
                  </a:lnTo>
                  <a:lnTo>
                    <a:pt x="858457" y="19050"/>
                  </a:lnTo>
                  <a:lnTo>
                    <a:pt x="902056" y="19050"/>
                  </a:lnTo>
                  <a:lnTo>
                    <a:pt x="948337" y="19050"/>
                  </a:lnTo>
                  <a:lnTo>
                    <a:pt x="960013" y="19050"/>
                  </a:lnTo>
                  <a:lnTo>
                    <a:pt x="970048" y="10849"/>
                  </a:lnTo>
                  <a:lnTo>
                    <a:pt x="980642" y="9559"/>
                  </a:lnTo>
                  <a:lnTo>
                    <a:pt x="981063" y="393"/>
                  </a:lnTo>
                  <a:lnTo>
                    <a:pt x="9905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287" name="SMARTInkShape-Group323"/>
          <p:cNvGrpSpPr/>
          <p:nvPr/>
        </p:nvGrpSpPr>
        <p:grpSpPr>
          <a:xfrm>
            <a:off x="4038600" y="3524381"/>
            <a:ext cx="1190626" cy="961895"/>
            <a:chOff x="4038600" y="3524381"/>
            <a:chExt cx="1190626" cy="961895"/>
          </a:xfrm>
        </p:grpSpPr>
        <p:sp>
          <p:nvSpPr>
            <p:cNvPr id="8272" name="SMARTInkShape-1941"/>
            <p:cNvSpPr/>
            <p:nvPr>
              <p:custDataLst>
                <p:tags r:id="rId44"/>
              </p:custDataLst>
            </p:nvPr>
          </p:nvSpPr>
          <p:spPr>
            <a:xfrm>
              <a:off x="4163752" y="3695700"/>
              <a:ext cx="36774" cy="314326"/>
            </a:xfrm>
            <a:custGeom>
              <a:avLst/>
              <a:gdLst/>
              <a:ahLst/>
              <a:cxnLst/>
              <a:rect l="0" t="0" r="0" b="0"/>
              <a:pathLst>
                <a:path w="36774" h="314326">
                  <a:moveTo>
                    <a:pt x="27248" y="9525"/>
                  </a:moveTo>
                  <a:lnTo>
                    <a:pt x="27248" y="9525"/>
                  </a:lnTo>
                  <a:lnTo>
                    <a:pt x="27248" y="1324"/>
                  </a:lnTo>
                  <a:lnTo>
                    <a:pt x="28306" y="883"/>
                  </a:lnTo>
                  <a:lnTo>
                    <a:pt x="36657" y="10"/>
                  </a:lnTo>
                  <a:lnTo>
                    <a:pt x="28562" y="0"/>
                  </a:lnTo>
                  <a:lnTo>
                    <a:pt x="28124" y="1058"/>
                  </a:lnTo>
                  <a:lnTo>
                    <a:pt x="26192" y="41558"/>
                  </a:lnTo>
                  <a:lnTo>
                    <a:pt x="19709" y="59401"/>
                  </a:lnTo>
                  <a:lnTo>
                    <a:pt x="17839" y="101731"/>
                  </a:lnTo>
                  <a:lnTo>
                    <a:pt x="9532" y="147912"/>
                  </a:lnTo>
                  <a:lnTo>
                    <a:pt x="5552" y="188341"/>
                  </a:lnTo>
                  <a:lnTo>
                    <a:pt x="31" y="215473"/>
                  </a:lnTo>
                  <a:lnTo>
                    <a:pt x="0" y="241216"/>
                  </a:lnTo>
                  <a:lnTo>
                    <a:pt x="7816" y="287040"/>
                  </a:lnTo>
                  <a:lnTo>
                    <a:pt x="10851" y="294437"/>
                  </a:lnTo>
                  <a:lnTo>
                    <a:pt x="25522" y="312394"/>
                  </a:lnTo>
                  <a:lnTo>
                    <a:pt x="29303" y="313467"/>
                  </a:lnTo>
                  <a:lnTo>
                    <a:pt x="36773" y="3143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3" name="SMARTInkShape-1942"/>
            <p:cNvSpPr/>
            <p:nvPr>
              <p:custDataLst>
                <p:tags r:id="rId45"/>
              </p:custDataLst>
            </p:nvPr>
          </p:nvSpPr>
          <p:spPr>
            <a:xfrm>
              <a:off x="4171953" y="3686178"/>
              <a:ext cx="352423" cy="19048"/>
            </a:xfrm>
            <a:custGeom>
              <a:avLst/>
              <a:gdLst/>
              <a:ahLst/>
              <a:cxnLst/>
              <a:rect l="0" t="0" r="0" b="0"/>
              <a:pathLst>
                <a:path w="352423" h="19048">
                  <a:moveTo>
                    <a:pt x="38097" y="9522"/>
                  </a:moveTo>
                  <a:lnTo>
                    <a:pt x="38097" y="9522"/>
                  </a:lnTo>
                  <a:lnTo>
                    <a:pt x="8" y="9522"/>
                  </a:lnTo>
                  <a:lnTo>
                    <a:pt x="0" y="14579"/>
                  </a:lnTo>
                  <a:lnTo>
                    <a:pt x="1057" y="16068"/>
                  </a:lnTo>
                  <a:lnTo>
                    <a:pt x="2820" y="17061"/>
                  </a:lnTo>
                  <a:lnTo>
                    <a:pt x="9130" y="18930"/>
                  </a:lnTo>
                  <a:lnTo>
                    <a:pt x="22745" y="19037"/>
                  </a:lnTo>
                  <a:lnTo>
                    <a:pt x="28805" y="16220"/>
                  </a:lnTo>
                  <a:lnTo>
                    <a:pt x="35025" y="12499"/>
                  </a:lnTo>
                  <a:lnTo>
                    <a:pt x="45536" y="10404"/>
                  </a:lnTo>
                  <a:lnTo>
                    <a:pt x="60527" y="8725"/>
                  </a:lnTo>
                  <a:lnTo>
                    <a:pt x="74259" y="3053"/>
                  </a:lnTo>
                  <a:lnTo>
                    <a:pt x="116884" y="265"/>
                  </a:lnTo>
                  <a:lnTo>
                    <a:pt x="163125" y="21"/>
                  </a:lnTo>
                  <a:lnTo>
                    <a:pt x="204650" y="0"/>
                  </a:lnTo>
                  <a:lnTo>
                    <a:pt x="248256" y="7536"/>
                  </a:lnTo>
                  <a:lnTo>
                    <a:pt x="273580" y="11756"/>
                  </a:lnTo>
                  <a:lnTo>
                    <a:pt x="301100" y="17607"/>
                  </a:lnTo>
                  <a:lnTo>
                    <a:pt x="352422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4" name="SMARTInkShape-1943"/>
            <p:cNvSpPr/>
            <p:nvPr>
              <p:custDataLst>
                <p:tags r:id="rId46"/>
              </p:custDataLst>
            </p:nvPr>
          </p:nvSpPr>
          <p:spPr>
            <a:xfrm>
              <a:off x="4533900" y="3524381"/>
              <a:ext cx="361787" cy="304669"/>
            </a:xfrm>
            <a:custGeom>
              <a:avLst/>
              <a:gdLst/>
              <a:ahLst/>
              <a:cxnLst/>
              <a:rect l="0" t="0" r="0" b="0"/>
              <a:pathLst>
                <a:path w="361787" h="304669">
                  <a:moveTo>
                    <a:pt x="76200" y="114169"/>
                  </a:moveTo>
                  <a:lnTo>
                    <a:pt x="76200" y="114169"/>
                  </a:lnTo>
                  <a:lnTo>
                    <a:pt x="76200" y="109112"/>
                  </a:lnTo>
                  <a:lnTo>
                    <a:pt x="75142" y="107623"/>
                  </a:lnTo>
                  <a:lnTo>
                    <a:pt x="73378" y="106630"/>
                  </a:lnTo>
                  <a:lnTo>
                    <a:pt x="66499" y="104906"/>
                  </a:lnTo>
                  <a:lnTo>
                    <a:pt x="43087" y="104647"/>
                  </a:lnTo>
                  <a:lnTo>
                    <a:pt x="41425" y="105704"/>
                  </a:lnTo>
                  <a:lnTo>
                    <a:pt x="40316" y="107467"/>
                  </a:lnTo>
                  <a:lnTo>
                    <a:pt x="38538" y="112845"/>
                  </a:lnTo>
                  <a:lnTo>
                    <a:pt x="33174" y="118833"/>
                  </a:lnTo>
                  <a:lnTo>
                    <a:pt x="27797" y="121534"/>
                  </a:lnTo>
                  <a:lnTo>
                    <a:pt x="24881" y="122254"/>
                  </a:lnTo>
                  <a:lnTo>
                    <a:pt x="22938" y="123792"/>
                  </a:lnTo>
                  <a:lnTo>
                    <a:pt x="20778" y="128324"/>
                  </a:lnTo>
                  <a:lnTo>
                    <a:pt x="18333" y="139857"/>
                  </a:lnTo>
                  <a:lnTo>
                    <a:pt x="2594" y="161811"/>
                  </a:lnTo>
                  <a:lnTo>
                    <a:pt x="342" y="177671"/>
                  </a:lnTo>
                  <a:lnTo>
                    <a:pt x="3" y="222315"/>
                  </a:lnTo>
                  <a:lnTo>
                    <a:pt x="0" y="240777"/>
                  </a:lnTo>
                  <a:lnTo>
                    <a:pt x="2822" y="247344"/>
                  </a:lnTo>
                  <a:lnTo>
                    <a:pt x="16475" y="266554"/>
                  </a:lnTo>
                  <a:lnTo>
                    <a:pt x="18963" y="272912"/>
                  </a:lnTo>
                  <a:lnTo>
                    <a:pt x="32157" y="288793"/>
                  </a:lnTo>
                  <a:lnTo>
                    <a:pt x="41103" y="292321"/>
                  </a:lnTo>
                  <a:lnTo>
                    <a:pt x="87789" y="304007"/>
                  </a:lnTo>
                  <a:lnTo>
                    <a:pt x="135389" y="304652"/>
                  </a:lnTo>
                  <a:lnTo>
                    <a:pt x="177919" y="304668"/>
                  </a:lnTo>
                  <a:lnTo>
                    <a:pt x="221199" y="294968"/>
                  </a:lnTo>
                  <a:lnTo>
                    <a:pt x="240112" y="287779"/>
                  </a:lnTo>
                  <a:lnTo>
                    <a:pt x="257764" y="283437"/>
                  </a:lnTo>
                  <a:lnTo>
                    <a:pt x="273577" y="275447"/>
                  </a:lnTo>
                  <a:lnTo>
                    <a:pt x="316130" y="244333"/>
                  </a:lnTo>
                  <a:lnTo>
                    <a:pt x="320419" y="237989"/>
                  </a:lnTo>
                  <a:lnTo>
                    <a:pt x="339963" y="197405"/>
                  </a:lnTo>
                  <a:lnTo>
                    <a:pt x="355632" y="173121"/>
                  </a:lnTo>
                  <a:lnTo>
                    <a:pt x="360078" y="155037"/>
                  </a:lnTo>
                  <a:lnTo>
                    <a:pt x="361786" y="117308"/>
                  </a:lnTo>
                  <a:lnTo>
                    <a:pt x="359055" y="107450"/>
                  </a:lnTo>
                  <a:lnTo>
                    <a:pt x="355372" y="98483"/>
                  </a:lnTo>
                  <a:lnTo>
                    <a:pt x="347756" y="69326"/>
                  </a:lnTo>
                  <a:lnTo>
                    <a:pt x="336255" y="51845"/>
                  </a:lnTo>
                  <a:lnTo>
                    <a:pt x="325879" y="41492"/>
                  </a:lnTo>
                  <a:lnTo>
                    <a:pt x="279484" y="13636"/>
                  </a:lnTo>
                  <a:lnTo>
                    <a:pt x="237944" y="2103"/>
                  </a:lnTo>
                  <a:lnTo>
                    <a:pt x="193664" y="0"/>
                  </a:lnTo>
                  <a:lnTo>
                    <a:pt x="159102" y="2708"/>
                  </a:lnTo>
                  <a:lnTo>
                    <a:pt x="116543" y="14059"/>
                  </a:lnTo>
                  <a:lnTo>
                    <a:pt x="91892" y="26622"/>
                  </a:lnTo>
                  <a:lnTo>
                    <a:pt x="74029" y="42485"/>
                  </a:lnTo>
                  <a:lnTo>
                    <a:pt x="45679" y="79361"/>
                  </a:lnTo>
                  <a:lnTo>
                    <a:pt x="32220" y="123901"/>
                  </a:lnTo>
                  <a:lnTo>
                    <a:pt x="28575" y="1713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5" name="SMARTInkShape-1944"/>
            <p:cNvSpPr/>
            <p:nvPr>
              <p:custDataLst>
                <p:tags r:id="rId47"/>
              </p:custDataLst>
            </p:nvPr>
          </p:nvSpPr>
          <p:spPr>
            <a:xfrm>
              <a:off x="4638685" y="3648192"/>
              <a:ext cx="85716" cy="123709"/>
            </a:xfrm>
            <a:custGeom>
              <a:avLst/>
              <a:gdLst/>
              <a:ahLst/>
              <a:cxnLst/>
              <a:rect l="0" t="0" r="0" b="0"/>
              <a:pathLst>
                <a:path w="85716" h="123709">
                  <a:moveTo>
                    <a:pt x="9515" y="9408"/>
                  </a:moveTo>
                  <a:lnTo>
                    <a:pt x="9515" y="9408"/>
                  </a:lnTo>
                  <a:lnTo>
                    <a:pt x="106" y="0"/>
                  </a:lnTo>
                  <a:lnTo>
                    <a:pt x="0" y="8094"/>
                  </a:lnTo>
                  <a:lnTo>
                    <a:pt x="1055" y="8532"/>
                  </a:lnTo>
                  <a:lnTo>
                    <a:pt x="8192" y="9293"/>
                  </a:lnTo>
                  <a:lnTo>
                    <a:pt x="8927" y="12179"/>
                  </a:lnTo>
                  <a:lnTo>
                    <a:pt x="9399" y="22655"/>
                  </a:lnTo>
                  <a:lnTo>
                    <a:pt x="12286" y="28701"/>
                  </a:lnTo>
                  <a:lnTo>
                    <a:pt x="16039" y="34916"/>
                  </a:lnTo>
                  <a:lnTo>
                    <a:pt x="19209" y="44365"/>
                  </a:lnTo>
                  <a:lnTo>
                    <a:pt x="25323" y="53868"/>
                  </a:lnTo>
                  <a:lnTo>
                    <a:pt x="27604" y="63386"/>
                  </a:lnTo>
                  <a:lnTo>
                    <a:pt x="28138" y="69734"/>
                  </a:lnTo>
                  <a:lnTo>
                    <a:pt x="31197" y="76083"/>
                  </a:lnTo>
                  <a:lnTo>
                    <a:pt x="35027" y="82433"/>
                  </a:lnTo>
                  <a:lnTo>
                    <a:pt x="36728" y="88783"/>
                  </a:lnTo>
                  <a:lnTo>
                    <a:pt x="38240" y="90900"/>
                  </a:lnTo>
                  <a:lnTo>
                    <a:pt x="40307" y="92311"/>
                  </a:lnTo>
                  <a:lnTo>
                    <a:pt x="42743" y="93251"/>
                  </a:lnTo>
                  <a:lnTo>
                    <a:pt x="44367" y="94937"/>
                  </a:lnTo>
                  <a:lnTo>
                    <a:pt x="49795" y="105247"/>
                  </a:lnTo>
                  <a:lnTo>
                    <a:pt x="60746" y="117474"/>
                  </a:lnTo>
                  <a:lnTo>
                    <a:pt x="66856" y="120938"/>
                  </a:lnTo>
                  <a:lnTo>
                    <a:pt x="76019" y="123343"/>
                  </a:lnTo>
                  <a:lnTo>
                    <a:pt x="85715" y="1237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6" name="SMARTInkShape-1945"/>
            <p:cNvSpPr/>
            <p:nvPr>
              <p:custDataLst>
                <p:tags r:id="rId48"/>
              </p:custDataLst>
            </p:nvPr>
          </p:nvSpPr>
          <p:spPr>
            <a:xfrm>
              <a:off x="4714875" y="3639058"/>
              <a:ext cx="57151" cy="132843"/>
            </a:xfrm>
            <a:custGeom>
              <a:avLst/>
              <a:gdLst/>
              <a:ahLst/>
              <a:cxnLst/>
              <a:rect l="0" t="0" r="0" b="0"/>
              <a:pathLst>
                <a:path w="57151" h="132843">
                  <a:moveTo>
                    <a:pt x="57150" y="18542"/>
                  </a:moveTo>
                  <a:lnTo>
                    <a:pt x="57150" y="18542"/>
                  </a:lnTo>
                  <a:lnTo>
                    <a:pt x="48949" y="18542"/>
                  </a:lnTo>
                  <a:lnTo>
                    <a:pt x="48508" y="17484"/>
                  </a:lnTo>
                  <a:lnTo>
                    <a:pt x="48018" y="13485"/>
                  </a:lnTo>
                  <a:lnTo>
                    <a:pt x="44977" y="8181"/>
                  </a:lnTo>
                  <a:lnTo>
                    <a:pt x="39458" y="1209"/>
                  </a:lnTo>
                  <a:lnTo>
                    <a:pt x="35882" y="255"/>
                  </a:lnTo>
                  <a:lnTo>
                    <a:pt x="33446" y="0"/>
                  </a:lnTo>
                  <a:lnTo>
                    <a:pt x="31822" y="889"/>
                  </a:lnTo>
                  <a:lnTo>
                    <a:pt x="30740" y="2540"/>
                  </a:lnTo>
                  <a:lnTo>
                    <a:pt x="30018" y="4699"/>
                  </a:lnTo>
                  <a:lnTo>
                    <a:pt x="21226" y="18810"/>
                  </a:lnTo>
                  <a:lnTo>
                    <a:pt x="20501" y="21896"/>
                  </a:lnTo>
                  <a:lnTo>
                    <a:pt x="2631" y="54663"/>
                  </a:lnTo>
                  <a:lnTo>
                    <a:pt x="69" y="101641"/>
                  </a:lnTo>
                  <a:lnTo>
                    <a:pt x="0" y="13284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7" name="SMARTInkShape-1946"/>
            <p:cNvSpPr/>
            <p:nvPr>
              <p:custDataLst>
                <p:tags r:id="rId49"/>
              </p:custDataLst>
            </p:nvPr>
          </p:nvSpPr>
          <p:spPr>
            <a:xfrm>
              <a:off x="4857750" y="3667125"/>
              <a:ext cx="247613" cy="367067"/>
            </a:xfrm>
            <a:custGeom>
              <a:avLst/>
              <a:gdLst/>
              <a:ahLst/>
              <a:cxnLst/>
              <a:rect l="0" t="0" r="0" b="0"/>
              <a:pathLst>
                <a:path w="247613" h="367067">
                  <a:moveTo>
                    <a:pt x="0" y="47625"/>
                  </a:moveTo>
                  <a:lnTo>
                    <a:pt x="0" y="47625"/>
                  </a:lnTo>
                  <a:lnTo>
                    <a:pt x="0" y="42568"/>
                  </a:lnTo>
                  <a:lnTo>
                    <a:pt x="1058" y="41079"/>
                  </a:lnTo>
                  <a:lnTo>
                    <a:pt x="2822" y="40086"/>
                  </a:lnTo>
                  <a:lnTo>
                    <a:pt x="8201" y="38493"/>
                  </a:lnTo>
                  <a:lnTo>
                    <a:pt x="8937" y="35452"/>
                  </a:lnTo>
                  <a:lnTo>
                    <a:pt x="9515" y="28694"/>
                  </a:lnTo>
                  <a:lnTo>
                    <a:pt x="3" y="28575"/>
                  </a:lnTo>
                  <a:lnTo>
                    <a:pt x="8201" y="28575"/>
                  </a:lnTo>
                  <a:lnTo>
                    <a:pt x="14190" y="23518"/>
                  </a:lnTo>
                  <a:lnTo>
                    <a:pt x="22535" y="21036"/>
                  </a:lnTo>
                  <a:lnTo>
                    <a:pt x="65277" y="19084"/>
                  </a:lnTo>
                  <a:lnTo>
                    <a:pt x="108054" y="17994"/>
                  </a:lnTo>
                  <a:lnTo>
                    <a:pt x="146059" y="10408"/>
                  </a:lnTo>
                  <a:lnTo>
                    <a:pt x="191794" y="9559"/>
                  </a:lnTo>
                  <a:lnTo>
                    <a:pt x="202643" y="9535"/>
                  </a:lnTo>
                  <a:lnTo>
                    <a:pt x="209302" y="6707"/>
                  </a:lnTo>
                  <a:lnTo>
                    <a:pt x="215790" y="2981"/>
                  </a:lnTo>
                  <a:lnTo>
                    <a:pt x="228578" y="589"/>
                  </a:lnTo>
                  <a:lnTo>
                    <a:pt x="247612" y="0"/>
                  </a:lnTo>
                  <a:lnTo>
                    <a:pt x="228717" y="0"/>
                  </a:lnTo>
                  <a:lnTo>
                    <a:pt x="227542" y="36271"/>
                  </a:lnTo>
                  <a:lnTo>
                    <a:pt x="220399" y="59039"/>
                  </a:lnTo>
                  <a:lnTo>
                    <a:pt x="218094" y="97663"/>
                  </a:lnTo>
                  <a:lnTo>
                    <a:pt x="211551" y="116344"/>
                  </a:lnTo>
                  <a:lnTo>
                    <a:pt x="206904" y="152579"/>
                  </a:lnTo>
                  <a:lnTo>
                    <a:pt x="201383" y="172779"/>
                  </a:lnTo>
                  <a:lnTo>
                    <a:pt x="200427" y="188660"/>
                  </a:lnTo>
                  <a:lnTo>
                    <a:pt x="203026" y="197796"/>
                  </a:lnTo>
                  <a:lnTo>
                    <a:pt x="206651" y="205384"/>
                  </a:lnTo>
                  <a:lnTo>
                    <a:pt x="219175" y="243567"/>
                  </a:lnTo>
                  <a:lnTo>
                    <a:pt x="226425" y="256996"/>
                  </a:lnTo>
                  <a:lnTo>
                    <a:pt x="237520" y="304210"/>
                  </a:lnTo>
                  <a:lnTo>
                    <a:pt x="237721" y="307582"/>
                  </a:lnTo>
                  <a:lnTo>
                    <a:pt x="235122" y="314150"/>
                  </a:lnTo>
                  <a:lnTo>
                    <a:pt x="231499" y="320597"/>
                  </a:lnTo>
                  <a:lnTo>
                    <a:pt x="229172" y="333360"/>
                  </a:lnTo>
                  <a:lnTo>
                    <a:pt x="228603" y="366449"/>
                  </a:lnTo>
                  <a:lnTo>
                    <a:pt x="229660" y="367066"/>
                  </a:lnTo>
                  <a:lnTo>
                    <a:pt x="231423" y="366419"/>
                  </a:lnTo>
                  <a:lnTo>
                    <a:pt x="238125" y="3619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8" name="SMARTInkShape-1947"/>
            <p:cNvSpPr/>
            <p:nvPr>
              <p:custDataLst>
                <p:tags r:id="rId50"/>
              </p:custDataLst>
            </p:nvPr>
          </p:nvSpPr>
          <p:spPr>
            <a:xfrm>
              <a:off x="4038600" y="4048125"/>
              <a:ext cx="1190626" cy="57151"/>
            </a:xfrm>
            <a:custGeom>
              <a:avLst/>
              <a:gdLst/>
              <a:ahLst/>
              <a:cxnLst/>
              <a:rect l="0" t="0" r="0" b="0"/>
              <a:pathLst>
                <a:path w="1190626" h="57151">
                  <a:moveTo>
                    <a:pt x="47625" y="19050"/>
                  </a:moveTo>
                  <a:lnTo>
                    <a:pt x="47625" y="19050"/>
                  </a:lnTo>
                  <a:lnTo>
                    <a:pt x="42569" y="19050"/>
                  </a:lnTo>
                  <a:lnTo>
                    <a:pt x="41079" y="17992"/>
                  </a:lnTo>
                  <a:lnTo>
                    <a:pt x="40086" y="16228"/>
                  </a:lnTo>
                  <a:lnTo>
                    <a:pt x="38493" y="10849"/>
                  </a:lnTo>
                  <a:lnTo>
                    <a:pt x="35452" y="10114"/>
                  </a:lnTo>
                  <a:lnTo>
                    <a:pt x="24877" y="9642"/>
                  </a:lnTo>
                  <a:lnTo>
                    <a:pt x="22935" y="8544"/>
                  </a:lnTo>
                  <a:lnTo>
                    <a:pt x="21639" y="6755"/>
                  </a:lnTo>
                  <a:lnTo>
                    <a:pt x="19562" y="1334"/>
                  </a:lnTo>
                  <a:lnTo>
                    <a:pt x="16455" y="593"/>
                  </a:lnTo>
                  <a:lnTo>
                    <a:pt x="119" y="0"/>
                  </a:lnTo>
                  <a:lnTo>
                    <a:pt x="0" y="9515"/>
                  </a:lnTo>
                  <a:lnTo>
                    <a:pt x="8201" y="17725"/>
                  </a:lnTo>
                  <a:lnTo>
                    <a:pt x="17609" y="18933"/>
                  </a:lnTo>
                  <a:lnTo>
                    <a:pt x="64322" y="20108"/>
                  </a:lnTo>
                  <a:lnTo>
                    <a:pt x="86514" y="26589"/>
                  </a:lnTo>
                  <a:lnTo>
                    <a:pt x="130221" y="28458"/>
                  </a:lnTo>
                  <a:lnTo>
                    <a:pt x="175687" y="29626"/>
                  </a:lnTo>
                  <a:lnTo>
                    <a:pt x="200221" y="34060"/>
                  </a:lnTo>
                  <a:lnTo>
                    <a:pt x="239614" y="29507"/>
                  </a:lnTo>
                  <a:lnTo>
                    <a:pt x="283124" y="28697"/>
                  </a:lnTo>
                  <a:lnTo>
                    <a:pt x="323700" y="28591"/>
                  </a:lnTo>
                  <a:lnTo>
                    <a:pt x="363394" y="28577"/>
                  </a:lnTo>
                  <a:lnTo>
                    <a:pt x="409765" y="31398"/>
                  </a:lnTo>
                  <a:lnTo>
                    <a:pt x="450679" y="37217"/>
                  </a:lnTo>
                  <a:lnTo>
                    <a:pt x="490639" y="37983"/>
                  </a:lnTo>
                  <a:lnTo>
                    <a:pt x="531218" y="38085"/>
                  </a:lnTo>
                  <a:lnTo>
                    <a:pt x="554625" y="40918"/>
                  </a:lnTo>
                  <a:lnTo>
                    <a:pt x="599430" y="47036"/>
                  </a:lnTo>
                  <a:lnTo>
                    <a:pt x="645657" y="47573"/>
                  </a:lnTo>
                  <a:lnTo>
                    <a:pt x="688443" y="47620"/>
                  </a:lnTo>
                  <a:lnTo>
                    <a:pt x="732820" y="47625"/>
                  </a:lnTo>
                  <a:lnTo>
                    <a:pt x="765096" y="48683"/>
                  </a:lnTo>
                  <a:lnTo>
                    <a:pt x="809620" y="56561"/>
                  </a:lnTo>
                  <a:lnTo>
                    <a:pt x="841375" y="56014"/>
                  </a:lnTo>
                  <a:lnTo>
                    <a:pt x="878286" y="48209"/>
                  </a:lnTo>
                  <a:lnTo>
                    <a:pt x="925645" y="47635"/>
                  </a:lnTo>
                  <a:lnTo>
                    <a:pt x="971359" y="47625"/>
                  </a:lnTo>
                  <a:lnTo>
                    <a:pt x="993764" y="47625"/>
                  </a:lnTo>
                  <a:lnTo>
                    <a:pt x="1000120" y="50447"/>
                  </a:lnTo>
                  <a:lnTo>
                    <a:pt x="1006473" y="54171"/>
                  </a:lnTo>
                  <a:lnTo>
                    <a:pt x="1019175" y="56561"/>
                  </a:lnTo>
                  <a:lnTo>
                    <a:pt x="1066800" y="57149"/>
                  </a:lnTo>
                  <a:lnTo>
                    <a:pt x="1112133" y="57150"/>
                  </a:lnTo>
                  <a:lnTo>
                    <a:pt x="1158779" y="57150"/>
                  </a:lnTo>
                  <a:lnTo>
                    <a:pt x="119062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79" name="SMARTInkShape-1948"/>
            <p:cNvSpPr/>
            <p:nvPr>
              <p:custDataLst>
                <p:tags r:id="rId51"/>
              </p:custDataLst>
            </p:nvPr>
          </p:nvSpPr>
          <p:spPr>
            <a:xfrm>
              <a:off x="4449538" y="4200528"/>
              <a:ext cx="84363" cy="219073"/>
            </a:xfrm>
            <a:custGeom>
              <a:avLst/>
              <a:gdLst/>
              <a:ahLst/>
              <a:cxnLst/>
              <a:rect l="0" t="0" r="0" b="0"/>
              <a:pathLst>
                <a:path w="84363" h="219073">
                  <a:moveTo>
                    <a:pt x="84362" y="9522"/>
                  </a:moveTo>
                  <a:lnTo>
                    <a:pt x="84362" y="9522"/>
                  </a:lnTo>
                  <a:lnTo>
                    <a:pt x="84362" y="0"/>
                  </a:lnTo>
                  <a:lnTo>
                    <a:pt x="84362" y="5054"/>
                  </a:lnTo>
                  <a:lnTo>
                    <a:pt x="81540" y="10359"/>
                  </a:lnTo>
                  <a:lnTo>
                    <a:pt x="77817" y="16244"/>
                  </a:lnTo>
                  <a:lnTo>
                    <a:pt x="75425" y="28645"/>
                  </a:lnTo>
                  <a:lnTo>
                    <a:pt x="75230" y="31796"/>
                  </a:lnTo>
                  <a:lnTo>
                    <a:pt x="72189" y="38119"/>
                  </a:lnTo>
                  <a:lnTo>
                    <a:pt x="52457" y="73581"/>
                  </a:lnTo>
                  <a:lnTo>
                    <a:pt x="33165" y="121054"/>
                  </a:lnTo>
                  <a:lnTo>
                    <a:pt x="20457" y="149628"/>
                  </a:lnTo>
                  <a:lnTo>
                    <a:pt x="17859" y="157516"/>
                  </a:lnTo>
                  <a:lnTo>
                    <a:pt x="11506" y="168965"/>
                  </a:lnTo>
                  <a:lnTo>
                    <a:pt x="7397" y="195932"/>
                  </a:lnTo>
                  <a:lnTo>
                    <a:pt x="0" y="207545"/>
                  </a:lnTo>
                  <a:lnTo>
                    <a:pt x="604" y="209271"/>
                  </a:lnTo>
                  <a:lnTo>
                    <a:pt x="6957" y="217572"/>
                  </a:lnTo>
                  <a:lnTo>
                    <a:pt x="10449" y="218406"/>
                  </a:lnTo>
                  <a:lnTo>
                    <a:pt x="17687" y="2190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0" name="SMARTInkShape-1949"/>
            <p:cNvSpPr/>
            <p:nvPr>
              <p:custDataLst>
                <p:tags r:id="rId52"/>
              </p:custDataLst>
            </p:nvPr>
          </p:nvSpPr>
          <p:spPr>
            <a:xfrm>
              <a:off x="4476881" y="4229134"/>
              <a:ext cx="142580" cy="161891"/>
            </a:xfrm>
            <a:custGeom>
              <a:avLst/>
              <a:gdLst/>
              <a:ahLst/>
              <a:cxnLst/>
              <a:rect l="0" t="0" r="0" b="0"/>
              <a:pathLst>
                <a:path w="142580" h="161891">
                  <a:moveTo>
                    <a:pt x="37969" y="38066"/>
                  </a:moveTo>
                  <a:lnTo>
                    <a:pt x="37969" y="38066"/>
                  </a:lnTo>
                  <a:lnTo>
                    <a:pt x="32913" y="38066"/>
                  </a:lnTo>
                  <a:lnTo>
                    <a:pt x="31424" y="37008"/>
                  </a:lnTo>
                  <a:lnTo>
                    <a:pt x="30430" y="35244"/>
                  </a:lnTo>
                  <a:lnTo>
                    <a:pt x="28837" y="29865"/>
                  </a:lnTo>
                  <a:lnTo>
                    <a:pt x="25796" y="29130"/>
                  </a:lnTo>
                  <a:lnTo>
                    <a:pt x="18930" y="28541"/>
                  </a:lnTo>
                  <a:lnTo>
                    <a:pt x="18922" y="23485"/>
                  </a:lnTo>
                  <a:lnTo>
                    <a:pt x="19979" y="21995"/>
                  </a:lnTo>
                  <a:lnTo>
                    <a:pt x="21742" y="21002"/>
                  </a:lnTo>
                  <a:lnTo>
                    <a:pt x="35166" y="18220"/>
                  </a:lnTo>
                  <a:lnTo>
                    <a:pt x="45661" y="10849"/>
                  </a:lnTo>
                  <a:lnTo>
                    <a:pt x="93011" y="1967"/>
                  </a:lnTo>
                  <a:lnTo>
                    <a:pt x="126832" y="0"/>
                  </a:lnTo>
                  <a:lnTo>
                    <a:pt x="133202" y="2803"/>
                  </a:lnTo>
                  <a:lnTo>
                    <a:pt x="140859" y="8170"/>
                  </a:lnTo>
                  <a:lnTo>
                    <a:pt x="141906" y="11726"/>
                  </a:lnTo>
                  <a:lnTo>
                    <a:pt x="142579" y="17576"/>
                  </a:lnTo>
                  <a:lnTo>
                    <a:pt x="136166" y="26336"/>
                  </a:lnTo>
                  <a:lnTo>
                    <a:pt x="133033" y="35179"/>
                  </a:lnTo>
                  <a:lnTo>
                    <a:pt x="128550" y="41369"/>
                  </a:lnTo>
                  <a:lnTo>
                    <a:pt x="82929" y="76168"/>
                  </a:lnTo>
                  <a:lnTo>
                    <a:pt x="57622" y="95216"/>
                  </a:lnTo>
                  <a:lnTo>
                    <a:pt x="22101" y="129083"/>
                  </a:lnTo>
                  <a:lnTo>
                    <a:pt x="15747" y="131435"/>
                  </a:lnTo>
                  <a:lnTo>
                    <a:pt x="13629" y="133120"/>
                  </a:lnTo>
                  <a:lnTo>
                    <a:pt x="1358" y="150601"/>
                  </a:lnTo>
                  <a:lnTo>
                    <a:pt x="0" y="160412"/>
                  </a:lnTo>
                  <a:lnTo>
                    <a:pt x="1015" y="160905"/>
                  </a:lnTo>
                  <a:lnTo>
                    <a:pt x="47501" y="161890"/>
                  </a:lnTo>
                  <a:lnTo>
                    <a:pt x="88083" y="160833"/>
                  </a:lnTo>
                  <a:lnTo>
                    <a:pt x="114169" y="1523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1" name="SMARTInkShape-1950"/>
            <p:cNvSpPr/>
            <p:nvPr>
              <p:custDataLst>
                <p:tags r:id="rId53"/>
              </p:custDataLst>
            </p:nvPr>
          </p:nvSpPr>
          <p:spPr>
            <a:xfrm>
              <a:off x="4583014" y="4333875"/>
              <a:ext cx="89725" cy="128942"/>
            </a:xfrm>
            <a:custGeom>
              <a:avLst/>
              <a:gdLst/>
              <a:ahLst/>
              <a:cxnLst/>
              <a:rect l="0" t="0" r="0" b="0"/>
              <a:pathLst>
                <a:path w="89725" h="128942">
                  <a:moveTo>
                    <a:pt x="74711" y="19050"/>
                  </a:moveTo>
                  <a:lnTo>
                    <a:pt x="74711" y="19050"/>
                  </a:lnTo>
                  <a:lnTo>
                    <a:pt x="74711" y="1440"/>
                  </a:lnTo>
                  <a:lnTo>
                    <a:pt x="75769" y="960"/>
                  </a:lnTo>
                  <a:lnTo>
                    <a:pt x="89724" y="0"/>
                  </a:lnTo>
                  <a:lnTo>
                    <a:pt x="87380" y="0"/>
                  </a:lnTo>
                  <a:lnTo>
                    <a:pt x="86332" y="1058"/>
                  </a:lnTo>
                  <a:lnTo>
                    <a:pt x="85167" y="5057"/>
                  </a:lnTo>
                  <a:lnTo>
                    <a:pt x="84512" y="13257"/>
                  </a:lnTo>
                  <a:lnTo>
                    <a:pt x="83362" y="15188"/>
                  </a:lnTo>
                  <a:lnTo>
                    <a:pt x="81537" y="16475"/>
                  </a:lnTo>
                  <a:lnTo>
                    <a:pt x="79261" y="17333"/>
                  </a:lnTo>
                  <a:lnTo>
                    <a:pt x="77745" y="18964"/>
                  </a:lnTo>
                  <a:lnTo>
                    <a:pt x="72488" y="29185"/>
                  </a:lnTo>
                  <a:lnTo>
                    <a:pt x="36594" y="74219"/>
                  </a:lnTo>
                  <a:lnTo>
                    <a:pt x="12269" y="101523"/>
                  </a:lnTo>
                  <a:lnTo>
                    <a:pt x="6050" y="114284"/>
                  </a:lnTo>
                  <a:lnTo>
                    <a:pt x="0" y="121940"/>
                  </a:lnTo>
                  <a:lnTo>
                    <a:pt x="562" y="123627"/>
                  </a:lnTo>
                  <a:lnTo>
                    <a:pt x="4008" y="128324"/>
                  </a:lnTo>
                  <a:lnTo>
                    <a:pt x="5351" y="128941"/>
                  </a:lnTo>
                  <a:lnTo>
                    <a:pt x="6246" y="128293"/>
                  </a:lnTo>
                  <a:lnTo>
                    <a:pt x="6842" y="126804"/>
                  </a:lnTo>
                  <a:lnTo>
                    <a:pt x="8298" y="125811"/>
                  </a:lnTo>
                  <a:lnTo>
                    <a:pt x="15405" y="123355"/>
                  </a:lnTo>
                  <a:lnTo>
                    <a:pt x="27086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2" name="SMARTInkShape-1951"/>
            <p:cNvSpPr/>
            <p:nvPr>
              <p:custDataLst>
                <p:tags r:id="rId54"/>
              </p:custDataLst>
            </p:nvPr>
          </p:nvSpPr>
          <p:spPr>
            <a:xfrm>
              <a:off x="4667284" y="4324746"/>
              <a:ext cx="28426" cy="161530"/>
            </a:xfrm>
            <a:custGeom>
              <a:avLst/>
              <a:gdLst/>
              <a:ahLst/>
              <a:cxnLst/>
              <a:rect l="0" t="0" r="0" b="0"/>
              <a:pathLst>
                <a:path w="28426" h="161530">
                  <a:moveTo>
                    <a:pt x="19016" y="37704"/>
                  </a:moveTo>
                  <a:lnTo>
                    <a:pt x="19016" y="37704"/>
                  </a:lnTo>
                  <a:lnTo>
                    <a:pt x="24072" y="32647"/>
                  </a:lnTo>
                  <a:lnTo>
                    <a:pt x="26555" y="27343"/>
                  </a:lnTo>
                  <a:lnTo>
                    <a:pt x="28425" y="14106"/>
                  </a:lnTo>
                  <a:lnTo>
                    <a:pt x="27405" y="12448"/>
                  </a:lnTo>
                  <a:lnTo>
                    <a:pt x="25667" y="11341"/>
                  </a:lnTo>
                  <a:lnTo>
                    <a:pt x="23451" y="10604"/>
                  </a:lnTo>
                  <a:lnTo>
                    <a:pt x="23031" y="10112"/>
                  </a:lnTo>
                  <a:lnTo>
                    <a:pt x="23808" y="9784"/>
                  </a:lnTo>
                  <a:lnTo>
                    <a:pt x="27607" y="9259"/>
                  </a:lnTo>
                  <a:lnTo>
                    <a:pt x="19384" y="0"/>
                  </a:lnTo>
                  <a:lnTo>
                    <a:pt x="17958" y="27033"/>
                  </a:lnTo>
                  <a:lnTo>
                    <a:pt x="10815" y="49208"/>
                  </a:lnTo>
                  <a:lnTo>
                    <a:pt x="8455" y="90776"/>
                  </a:lnTo>
                  <a:lnTo>
                    <a:pt x="1957" y="104201"/>
                  </a:lnTo>
                  <a:lnTo>
                    <a:pt x="0" y="136126"/>
                  </a:lnTo>
                  <a:lnTo>
                    <a:pt x="2803" y="142478"/>
                  </a:lnTo>
                  <a:lnTo>
                    <a:pt x="8170" y="150122"/>
                  </a:lnTo>
                  <a:lnTo>
                    <a:pt x="9457" y="161088"/>
                  </a:lnTo>
                  <a:lnTo>
                    <a:pt x="19016" y="1615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3" name="SMARTInkShape-1952"/>
            <p:cNvSpPr/>
            <p:nvPr>
              <p:custDataLst>
                <p:tags r:id="rId55"/>
              </p:custDataLst>
            </p:nvPr>
          </p:nvSpPr>
          <p:spPr>
            <a:xfrm>
              <a:off x="4619670" y="4410075"/>
              <a:ext cx="114256" cy="38101"/>
            </a:xfrm>
            <a:custGeom>
              <a:avLst/>
              <a:gdLst/>
              <a:ahLst/>
              <a:cxnLst/>
              <a:rect l="0" t="0" r="0" b="0"/>
              <a:pathLst>
                <a:path w="114256" h="38101">
                  <a:moveTo>
                    <a:pt x="38055" y="38100"/>
                  </a:moveTo>
                  <a:lnTo>
                    <a:pt x="38055" y="38100"/>
                  </a:lnTo>
                  <a:lnTo>
                    <a:pt x="23866" y="38100"/>
                  </a:lnTo>
                  <a:lnTo>
                    <a:pt x="22245" y="37042"/>
                  </a:lnTo>
                  <a:lnTo>
                    <a:pt x="21165" y="35278"/>
                  </a:lnTo>
                  <a:lnTo>
                    <a:pt x="20445" y="33043"/>
                  </a:lnTo>
                  <a:lnTo>
                    <a:pt x="18907" y="31554"/>
                  </a:lnTo>
                  <a:lnTo>
                    <a:pt x="14375" y="29899"/>
                  </a:lnTo>
                  <a:lnTo>
                    <a:pt x="1708" y="28692"/>
                  </a:lnTo>
                  <a:lnTo>
                    <a:pt x="1124" y="27594"/>
                  </a:lnTo>
                  <a:lnTo>
                    <a:pt x="0" y="19445"/>
                  </a:lnTo>
                  <a:lnTo>
                    <a:pt x="45653" y="19050"/>
                  </a:lnTo>
                  <a:lnTo>
                    <a:pt x="69692" y="19050"/>
                  </a:lnTo>
                  <a:lnTo>
                    <a:pt x="76105" y="16228"/>
                  </a:lnTo>
                  <a:lnTo>
                    <a:pt x="82483" y="12504"/>
                  </a:lnTo>
                  <a:lnTo>
                    <a:pt x="11425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4" name="SMARTInkShape-1953"/>
            <p:cNvSpPr/>
            <p:nvPr>
              <p:custDataLst>
                <p:tags r:id="rId56"/>
              </p:custDataLst>
            </p:nvPr>
          </p:nvSpPr>
          <p:spPr>
            <a:xfrm>
              <a:off x="4781585" y="4305300"/>
              <a:ext cx="123791" cy="28576"/>
            </a:xfrm>
            <a:custGeom>
              <a:avLst/>
              <a:gdLst/>
              <a:ahLst/>
              <a:cxnLst/>
              <a:rect l="0" t="0" r="0" b="0"/>
              <a:pathLst>
                <a:path w="123791" h="28576">
                  <a:moveTo>
                    <a:pt x="28540" y="28575"/>
                  </a:moveTo>
                  <a:lnTo>
                    <a:pt x="28540" y="28575"/>
                  </a:lnTo>
                  <a:lnTo>
                    <a:pt x="9892" y="9927"/>
                  </a:lnTo>
                  <a:lnTo>
                    <a:pt x="0" y="9525"/>
                  </a:lnTo>
                  <a:lnTo>
                    <a:pt x="47597" y="9525"/>
                  </a:lnTo>
                  <a:lnTo>
                    <a:pt x="80272" y="9525"/>
                  </a:lnTo>
                  <a:lnTo>
                    <a:pt x="86104" y="6703"/>
                  </a:lnTo>
                  <a:lnTo>
                    <a:pt x="92224" y="2979"/>
                  </a:lnTo>
                  <a:lnTo>
                    <a:pt x="104776" y="589"/>
                  </a:lnTo>
                  <a:lnTo>
                    <a:pt x="1237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5" name="SMARTInkShape-1954"/>
            <p:cNvSpPr/>
            <p:nvPr>
              <p:custDataLst>
                <p:tags r:id="rId57"/>
              </p:custDataLst>
            </p:nvPr>
          </p:nvSpPr>
          <p:spPr>
            <a:xfrm>
              <a:off x="4886328" y="4286250"/>
              <a:ext cx="85685" cy="85726"/>
            </a:xfrm>
            <a:custGeom>
              <a:avLst/>
              <a:gdLst/>
              <a:ahLst/>
              <a:cxnLst/>
              <a:rect l="0" t="0" r="0" b="0"/>
              <a:pathLst>
                <a:path w="85685" h="85726">
                  <a:moveTo>
                    <a:pt x="28572" y="9525"/>
                  </a:moveTo>
                  <a:lnTo>
                    <a:pt x="28572" y="9525"/>
                  </a:lnTo>
                  <a:lnTo>
                    <a:pt x="20371" y="9525"/>
                  </a:lnTo>
                  <a:lnTo>
                    <a:pt x="19930" y="8467"/>
                  </a:lnTo>
                  <a:lnTo>
                    <a:pt x="19440" y="4468"/>
                  </a:lnTo>
                  <a:lnTo>
                    <a:pt x="18251" y="2979"/>
                  </a:lnTo>
                  <a:lnTo>
                    <a:pt x="10880" y="393"/>
                  </a:lnTo>
                  <a:lnTo>
                    <a:pt x="8" y="0"/>
                  </a:lnTo>
                  <a:lnTo>
                    <a:pt x="0" y="5057"/>
                  </a:lnTo>
                  <a:lnTo>
                    <a:pt x="1057" y="6546"/>
                  </a:lnTo>
                  <a:lnTo>
                    <a:pt x="2820" y="7539"/>
                  </a:lnTo>
                  <a:lnTo>
                    <a:pt x="17331" y="9408"/>
                  </a:lnTo>
                  <a:lnTo>
                    <a:pt x="63504" y="9525"/>
                  </a:lnTo>
                  <a:lnTo>
                    <a:pt x="74316" y="9525"/>
                  </a:lnTo>
                  <a:lnTo>
                    <a:pt x="85281" y="18657"/>
                  </a:lnTo>
                  <a:lnTo>
                    <a:pt x="85684" y="27217"/>
                  </a:lnTo>
                  <a:lnTo>
                    <a:pt x="60465" y="54883"/>
                  </a:lnTo>
                  <a:lnTo>
                    <a:pt x="58621" y="60729"/>
                  </a:lnTo>
                  <a:lnTo>
                    <a:pt x="57071" y="62711"/>
                  </a:lnTo>
                  <a:lnTo>
                    <a:pt x="52528" y="64913"/>
                  </a:lnTo>
                  <a:lnTo>
                    <a:pt x="50893" y="66559"/>
                  </a:lnTo>
                  <a:lnTo>
                    <a:pt x="49076" y="71209"/>
                  </a:lnTo>
                  <a:lnTo>
                    <a:pt x="47533" y="72873"/>
                  </a:lnTo>
                  <a:lnTo>
                    <a:pt x="42996" y="74721"/>
                  </a:lnTo>
                  <a:lnTo>
                    <a:pt x="41363" y="76273"/>
                  </a:lnTo>
                  <a:lnTo>
                    <a:pt x="38224" y="85294"/>
                  </a:lnTo>
                  <a:lnTo>
                    <a:pt x="47622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86" name="SMARTInkShape-1955"/>
            <p:cNvSpPr/>
            <p:nvPr>
              <p:custDataLst>
                <p:tags r:id="rId58"/>
              </p:custDataLst>
            </p:nvPr>
          </p:nvSpPr>
          <p:spPr>
            <a:xfrm>
              <a:off x="5010161" y="4267211"/>
              <a:ext cx="133325" cy="114162"/>
            </a:xfrm>
            <a:custGeom>
              <a:avLst/>
              <a:gdLst/>
              <a:ahLst/>
              <a:cxnLst/>
              <a:rect l="0" t="0" r="0" b="0"/>
              <a:pathLst>
                <a:path w="133325" h="114162">
                  <a:moveTo>
                    <a:pt x="38089" y="38089"/>
                  </a:moveTo>
                  <a:lnTo>
                    <a:pt x="38089" y="38089"/>
                  </a:lnTo>
                  <a:lnTo>
                    <a:pt x="20479" y="38089"/>
                  </a:lnTo>
                  <a:lnTo>
                    <a:pt x="24522" y="38089"/>
                  </a:lnTo>
                  <a:lnTo>
                    <a:pt x="24811" y="39147"/>
                  </a:lnTo>
                  <a:lnTo>
                    <a:pt x="20008" y="46290"/>
                  </a:lnTo>
                  <a:lnTo>
                    <a:pt x="12684" y="54957"/>
                  </a:lnTo>
                  <a:lnTo>
                    <a:pt x="10453" y="63783"/>
                  </a:lnTo>
                  <a:lnTo>
                    <a:pt x="9931" y="69970"/>
                  </a:lnTo>
                  <a:lnTo>
                    <a:pt x="6877" y="76248"/>
                  </a:lnTo>
                  <a:lnTo>
                    <a:pt x="1349" y="83844"/>
                  </a:lnTo>
                  <a:lnTo>
                    <a:pt x="108" y="93751"/>
                  </a:lnTo>
                  <a:lnTo>
                    <a:pt x="0" y="103309"/>
                  </a:lnTo>
                  <a:lnTo>
                    <a:pt x="8191" y="112838"/>
                  </a:lnTo>
                  <a:lnTo>
                    <a:pt x="14179" y="113859"/>
                  </a:lnTo>
                  <a:lnTo>
                    <a:pt x="22655" y="114161"/>
                  </a:lnTo>
                  <a:lnTo>
                    <a:pt x="28760" y="111410"/>
                  </a:lnTo>
                  <a:lnTo>
                    <a:pt x="35001" y="107718"/>
                  </a:lnTo>
                  <a:lnTo>
                    <a:pt x="44465" y="104581"/>
                  </a:lnTo>
                  <a:lnTo>
                    <a:pt x="53971" y="98478"/>
                  </a:lnTo>
                  <a:lnTo>
                    <a:pt x="79561" y="87919"/>
                  </a:lnTo>
                  <a:lnTo>
                    <a:pt x="104589" y="69429"/>
                  </a:lnTo>
                  <a:lnTo>
                    <a:pt x="111037" y="66835"/>
                  </a:lnTo>
                  <a:lnTo>
                    <a:pt x="126979" y="53569"/>
                  </a:lnTo>
                  <a:lnTo>
                    <a:pt x="130512" y="47438"/>
                  </a:lnTo>
                  <a:lnTo>
                    <a:pt x="132781" y="34880"/>
                  </a:lnTo>
                  <a:lnTo>
                    <a:pt x="133324" y="11395"/>
                  </a:lnTo>
                  <a:lnTo>
                    <a:pt x="128278" y="5015"/>
                  </a:lnTo>
                  <a:lnTo>
                    <a:pt x="122976" y="2223"/>
                  </a:lnTo>
                  <a:lnTo>
                    <a:pt x="104691" y="185"/>
                  </a:lnTo>
                  <a:lnTo>
                    <a:pt x="82535" y="0"/>
                  </a:lnTo>
                  <a:lnTo>
                    <a:pt x="76187" y="2816"/>
                  </a:lnTo>
                  <a:lnTo>
                    <a:pt x="69838" y="6537"/>
                  </a:lnTo>
                  <a:lnTo>
                    <a:pt x="60314" y="9690"/>
                  </a:lnTo>
                  <a:lnTo>
                    <a:pt x="34914" y="31870"/>
                  </a:lnTo>
                  <a:lnTo>
                    <a:pt x="31386" y="38147"/>
                  </a:lnTo>
                  <a:lnTo>
                    <a:pt x="27877" y="53971"/>
                  </a:lnTo>
                  <a:lnTo>
                    <a:pt x="21098" y="66666"/>
                  </a:lnTo>
                  <a:lnTo>
                    <a:pt x="19039" y="761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88" name="SMARTInkShape-1956"/>
          <p:cNvSpPr/>
          <p:nvPr>
            <p:custDataLst>
              <p:tags r:id="rId3"/>
            </p:custDataLst>
          </p:nvPr>
        </p:nvSpPr>
        <p:spPr>
          <a:xfrm>
            <a:off x="5048688" y="4077096"/>
            <a:ext cx="66227" cy="66152"/>
          </a:xfrm>
          <a:custGeom>
            <a:avLst/>
            <a:gdLst/>
            <a:ahLst/>
            <a:cxnLst/>
            <a:rect l="0" t="0" r="0" b="0"/>
            <a:pathLst>
              <a:path w="66227" h="66152">
                <a:moveTo>
                  <a:pt x="47187" y="18654"/>
                </a:moveTo>
                <a:lnTo>
                  <a:pt x="47187" y="18654"/>
                </a:lnTo>
                <a:lnTo>
                  <a:pt x="55388" y="10453"/>
                </a:lnTo>
                <a:lnTo>
                  <a:pt x="54771" y="10012"/>
                </a:lnTo>
                <a:lnTo>
                  <a:pt x="48395" y="9246"/>
                </a:lnTo>
                <a:lnTo>
                  <a:pt x="47723" y="6359"/>
                </a:lnTo>
                <a:lnTo>
                  <a:pt x="47294" y="938"/>
                </a:lnTo>
                <a:lnTo>
                  <a:pt x="44412" y="197"/>
                </a:lnTo>
                <a:lnTo>
                  <a:pt x="42162" y="0"/>
                </a:lnTo>
                <a:lnTo>
                  <a:pt x="40662" y="926"/>
                </a:lnTo>
                <a:lnTo>
                  <a:pt x="39662" y="2602"/>
                </a:lnTo>
                <a:lnTo>
                  <a:pt x="38996" y="4778"/>
                </a:lnTo>
                <a:lnTo>
                  <a:pt x="37493" y="6228"/>
                </a:lnTo>
                <a:lnTo>
                  <a:pt x="29578" y="8747"/>
                </a:lnTo>
                <a:lnTo>
                  <a:pt x="20063" y="9096"/>
                </a:lnTo>
                <a:lnTo>
                  <a:pt x="19579" y="10165"/>
                </a:lnTo>
                <a:lnTo>
                  <a:pt x="19042" y="14176"/>
                </a:lnTo>
                <a:lnTo>
                  <a:pt x="15981" y="19486"/>
                </a:lnTo>
                <a:lnTo>
                  <a:pt x="10449" y="26462"/>
                </a:lnTo>
                <a:lnTo>
                  <a:pt x="9207" y="36229"/>
                </a:lnTo>
                <a:lnTo>
                  <a:pt x="9087" y="55303"/>
                </a:lnTo>
                <a:lnTo>
                  <a:pt x="17288" y="64828"/>
                </a:lnTo>
                <a:lnTo>
                  <a:pt x="26697" y="66151"/>
                </a:lnTo>
                <a:lnTo>
                  <a:pt x="35457" y="59708"/>
                </a:lnTo>
                <a:lnTo>
                  <a:pt x="41268" y="58067"/>
                </a:lnTo>
                <a:lnTo>
                  <a:pt x="43242" y="56571"/>
                </a:lnTo>
                <a:lnTo>
                  <a:pt x="64783" y="29656"/>
                </a:lnTo>
                <a:lnTo>
                  <a:pt x="66110" y="20108"/>
                </a:lnTo>
                <a:lnTo>
                  <a:pt x="66226" y="10580"/>
                </a:lnTo>
                <a:lnTo>
                  <a:pt x="63410" y="12597"/>
                </a:lnTo>
                <a:lnTo>
                  <a:pt x="58035" y="17458"/>
                </a:lnTo>
                <a:lnTo>
                  <a:pt x="49369" y="19476"/>
                </a:lnTo>
                <a:lnTo>
                  <a:pt x="40544" y="25130"/>
                </a:lnTo>
                <a:lnTo>
                  <a:pt x="34356" y="26824"/>
                </a:lnTo>
                <a:lnTo>
                  <a:pt x="32284" y="28334"/>
                </a:lnTo>
                <a:lnTo>
                  <a:pt x="30901" y="30399"/>
                </a:lnTo>
                <a:lnTo>
                  <a:pt x="28306" y="35516"/>
                </a:lnTo>
                <a:lnTo>
                  <a:pt x="23627" y="41317"/>
                </a:lnTo>
                <a:lnTo>
                  <a:pt x="18019" y="44602"/>
                </a:lnTo>
                <a:lnTo>
                  <a:pt x="15041" y="45478"/>
                </a:lnTo>
                <a:lnTo>
                  <a:pt x="13057" y="47120"/>
                </a:lnTo>
                <a:lnTo>
                  <a:pt x="10851" y="51766"/>
                </a:lnTo>
                <a:lnTo>
                  <a:pt x="9204" y="53429"/>
                </a:lnTo>
                <a:lnTo>
                  <a:pt x="4553" y="55277"/>
                </a:lnTo>
                <a:lnTo>
                  <a:pt x="2890" y="56828"/>
                </a:lnTo>
                <a:lnTo>
                  <a:pt x="0" y="64825"/>
                </a:lnTo>
                <a:lnTo>
                  <a:pt x="912" y="65310"/>
                </a:lnTo>
                <a:lnTo>
                  <a:pt x="7801" y="66151"/>
                </a:lnTo>
                <a:lnTo>
                  <a:pt x="16437" y="59708"/>
                </a:lnTo>
                <a:lnTo>
                  <a:pt x="25258" y="56571"/>
                </a:lnTo>
                <a:lnTo>
                  <a:pt x="37662" y="4722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89" name="SMARTInkShape-1957"/>
          <p:cNvSpPr/>
          <p:nvPr>
            <p:custDataLst>
              <p:tags r:id="rId4"/>
            </p:custDataLst>
          </p:nvPr>
        </p:nvSpPr>
        <p:spPr>
          <a:xfrm>
            <a:off x="4162436" y="4057650"/>
            <a:ext cx="57140" cy="47623"/>
          </a:xfrm>
          <a:custGeom>
            <a:avLst/>
            <a:gdLst/>
            <a:ahLst/>
            <a:cxnLst/>
            <a:rect l="0" t="0" r="0" b="0"/>
            <a:pathLst>
              <a:path w="57140" h="47623">
                <a:moveTo>
                  <a:pt x="47614" y="0"/>
                </a:moveTo>
                <a:lnTo>
                  <a:pt x="47614" y="0"/>
                </a:lnTo>
                <a:lnTo>
                  <a:pt x="28564" y="0"/>
                </a:lnTo>
                <a:lnTo>
                  <a:pt x="28564" y="23598"/>
                </a:lnTo>
                <a:lnTo>
                  <a:pt x="25742" y="29185"/>
                </a:lnTo>
                <a:lnTo>
                  <a:pt x="23508" y="32157"/>
                </a:lnTo>
                <a:lnTo>
                  <a:pt x="23076" y="34138"/>
                </a:lnTo>
                <a:lnTo>
                  <a:pt x="23848" y="35459"/>
                </a:lnTo>
                <a:lnTo>
                  <a:pt x="25420" y="36339"/>
                </a:lnTo>
                <a:lnTo>
                  <a:pt x="26468" y="37984"/>
                </a:lnTo>
                <a:lnTo>
                  <a:pt x="28557" y="47586"/>
                </a:lnTo>
                <a:lnTo>
                  <a:pt x="36764" y="47622"/>
                </a:lnTo>
                <a:lnTo>
                  <a:pt x="55688" y="30015"/>
                </a:lnTo>
                <a:lnTo>
                  <a:pt x="57011" y="20501"/>
                </a:lnTo>
                <a:lnTo>
                  <a:pt x="57139" y="4595"/>
                </a:lnTo>
                <a:lnTo>
                  <a:pt x="56081" y="3064"/>
                </a:lnTo>
                <a:lnTo>
                  <a:pt x="54317" y="2043"/>
                </a:lnTo>
                <a:lnTo>
                  <a:pt x="47438" y="269"/>
                </a:lnTo>
                <a:lnTo>
                  <a:pt x="30015" y="3"/>
                </a:lnTo>
                <a:lnTo>
                  <a:pt x="419" y="28145"/>
                </a:lnTo>
                <a:lnTo>
                  <a:pt x="0" y="37697"/>
                </a:lnTo>
                <a:lnTo>
                  <a:pt x="37969" y="38100"/>
                </a:lnTo>
                <a:lnTo>
                  <a:pt x="38079" y="29899"/>
                </a:lnTo>
                <a:lnTo>
                  <a:pt x="38089" y="381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298" name="SMARTInkShape-Group326"/>
          <p:cNvGrpSpPr/>
          <p:nvPr/>
        </p:nvGrpSpPr>
        <p:grpSpPr>
          <a:xfrm>
            <a:off x="6125170" y="3838577"/>
            <a:ext cx="1226630" cy="333374"/>
            <a:chOff x="6125170" y="3838577"/>
            <a:chExt cx="1226630" cy="333374"/>
          </a:xfrm>
        </p:grpSpPr>
        <p:sp>
          <p:nvSpPr>
            <p:cNvPr id="8290" name="SMARTInkShape-1958"/>
            <p:cNvSpPr/>
            <p:nvPr>
              <p:custDataLst>
                <p:tags r:id="rId36"/>
              </p:custDataLst>
            </p:nvPr>
          </p:nvSpPr>
          <p:spPr>
            <a:xfrm>
              <a:off x="6286514" y="3905250"/>
              <a:ext cx="95121" cy="142876"/>
            </a:xfrm>
            <a:custGeom>
              <a:avLst/>
              <a:gdLst/>
              <a:ahLst/>
              <a:cxnLst/>
              <a:rect l="0" t="0" r="0" b="0"/>
              <a:pathLst>
                <a:path w="95121" h="142876">
                  <a:moveTo>
                    <a:pt x="66661" y="38100"/>
                  </a:moveTo>
                  <a:lnTo>
                    <a:pt x="66661" y="38100"/>
                  </a:lnTo>
                  <a:lnTo>
                    <a:pt x="66661" y="33043"/>
                  </a:lnTo>
                  <a:lnTo>
                    <a:pt x="67719" y="31554"/>
                  </a:lnTo>
                  <a:lnTo>
                    <a:pt x="69483" y="30561"/>
                  </a:lnTo>
                  <a:lnTo>
                    <a:pt x="74862" y="28968"/>
                  </a:lnTo>
                  <a:lnTo>
                    <a:pt x="75598" y="25927"/>
                  </a:lnTo>
                  <a:lnTo>
                    <a:pt x="76070" y="20408"/>
                  </a:lnTo>
                  <a:lnTo>
                    <a:pt x="78957" y="19654"/>
                  </a:lnTo>
                  <a:lnTo>
                    <a:pt x="81209" y="19452"/>
                  </a:lnTo>
                  <a:lnTo>
                    <a:pt x="82708" y="18260"/>
                  </a:lnTo>
                  <a:lnTo>
                    <a:pt x="85594" y="9928"/>
                  </a:lnTo>
                  <a:lnTo>
                    <a:pt x="85701" y="1360"/>
                  </a:lnTo>
                  <a:lnTo>
                    <a:pt x="86762" y="907"/>
                  </a:lnTo>
                  <a:lnTo>
                    <a:pt x="95120" y="10"/>
                  </a:lnTo>
                  <a:lnTo>
                    <a:pt x="87024" y="0"/>
                  </a:lnTo>
                  <a:lnTo>
                    <a:pt x="81043" y="5057"/>
                  </a:lnTo>
                  <a:lnTo>
                    <a:pt x="78345" y="10361"/>
                  </a:lnTo>
                  <a:lnTo>
                    <a:pt x="77626" y="13257"/>
                  </a:lnTo>
                  <a:lnTo>
                    <a:pt x="71556" y="22390"/>
                  </a:lnTo>
                  <a:lnTo>
                    <a:pt x="34900" y="69459"/>
                  </a:lnTo>
                  <a:lnTo>
                    <a:pt x="23268" y="89018"/>
                  </a:lnTo>
                  <a:lnTo>
                    <a:pt x="19232" y="100694"/>
                  </a:lnTo>
                  <a:lnTo>
                    <a:pt x="2634" y="123772"/>
                  </a:lnTo>
                  <a:lnTo>
                    <a:pt x="0" y="142710"/>
                  </a:lnTo>
                  <a:lnTo>
                    <a:pt x="19036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1" name="SMARTInkShape-1959"/>
            <p:cNvSpPr/>
            <p:nvPr>
              <p:custDataLst>
                <p:tags r:id="rId37"/>
              </p:custDataLst>
            </p:nvPr>
          </p:nvSpPr>
          <p:spPr>
            <a:xfrm>
              <a:off x="6277009" y="3838577"/>
              <a:ext cx="190467" cy="57149"/>
            </a:xfrm>
            <a:custGeom>
              <a:avLst/>
              <a:gdLst/>
              <a:ahLst/>
              <a:cxnLst/>
              <a:rect l="0" t="0" r="0" b="0"/>
              <a:pathLst>
                <a:path w="190467" h="57149">
                  <a:moveTo>
                    <a:pt x="38066" y="57148"/>
                  </a:moveTo>
                  <a:lnTo>
                    <a:pt x="38066" y="57148"/>
                  </a:lnTo>
                  <a:lnTo>
                    <a:pt x="33010" y="57148"/>
                  </a:lnTo>
                  <a:lnTo>
                    <a:pt x="27705" y="54326"/>
                  </a:lnTo>
                  <a:lnTo>
                    <a:pt x="24809" y="52091"/>
                  </a:lnTo>
                  <a:lnTo>
                    <a:pt x="21591" y="46787"/>
                  </a:lnTo>
                  <a:lnTo>
                    <a:pt x="20733" y="43891"/>
                  </a:lnTo>
                  <a:lnTo>
                    <a:pt x="19103" y="41960"/>
                  </a:lnTo>
                  <a:lnTo>
                    <a:pt x="14469" y="39815"/>
                  </a:lnTo>
                  <a:lnTo>
                    <a:pt x="12810" y="38184"/>
                  </a:lnTo>
                  <a:lnTo>
                    <a:pt x="9928" y="30048"/>
                  </a:lnTo>
                  <a:lnTo>
                    <a:pt x="9621" y="23954"/>
                  </a:lnTo>
                  <a:lnTo>
                    <a:pt x="8519" y="22318"/>
                  </a:lnTo>
                  <a:lnTo>
                    <a:pt x="6726" y="21228"/>
                  </a:lnTo>
                  <a:lnTo>
                    <a:pt x="361" y="19176"/>
                  </a:lnTo>
                  <a:lnTo>
                    <a:pt x="0" y="10858"/>
                  </a:lnTo>
                  <a:lnTo>
                    <a:pt x="1047" y="10413"/>
                  </a:lnTo>
                  <a:lnTo>
                    <a:pt x="8170" y="9640"/>
                  </a:lnTo>
                  <a:lnTo>
                    <a:pt x="16835" y="3000"/>
                  </a:lnTo>
                  <a:lnTo>
                    <a:pt x="22633" y="1332"/>
                  </a:lnTo>
                  <a:lnTo>
                    <a:pt x="64967" y="32"/>
                  </a:lnTo>
                  <a:lnTo>
                    <a:pt x="108004" y="0"/>
                  </a:lnTo>
                  <a:lnTo>
                    <a:pt x="126992" y="1056"/>
                  </a:lnTo>
                  <a:lnTo>
                    <a:pt x="144965" y="7603"/>
                  </a:lnTo>
                  <a:lnTo>
                    <a:pt x="173359" y="25508"/>
                  </a:lnTo>
                  <a:lnTo>
                    <a:pt x="190466" y="476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2" name="SMARTInkShape-1960"/>
            <p:cNvSpPr/>
            <p:nvPr>
              <p:custDataLst>
                <p:tags r:id="rId38"/>
              </p:custDataLst>
            </p:nvPr>
          </p:nvSpPr>
          <p:spPr>
            <a:xfrm>
              <a:off x="6125170" y="4114800"/>
              <a:ext cx="218481" cy="47623"/>
            </a:xfrm>
            <a:custGeom>
              <a:avLst/>
              <a:gdLst/>
              <a:ahLst/>
              <a:cxnLst/>
              <a:rect l="0" t="0" r="0" b="0"/>
              <a:pathLst>
                <a:path w="218481" h="47623">
                  <a:moveTo>
                    <a:pt x="85130" y="0"/>
                  </a:moveTo>
                  <a:lnTo>
                    <a:pt x="85130" y="0"/>
                  </a:lnTo>
                  <a:lnTo>
                    <a:pt x="64407" y="17900"/>
                  </a:lnTo>
                  <a:lnTo>
                    <a:pt x="49357" y="25412"/>
                  </a:lnTo>
                  <a:lnTo>
                    <a:pt x="13079" y="38152"/>
                  </a:lnTo>
                  <a:lnTo>
                    <a:pt x="0" y="47194"/>
                  </a:lnTo>
                  <a:lnTo>
                    <a:pt x="27132" y="47622"/>
                  </a:lnTo>
                  <a:lnTo>
                    <a:pt x="73815" y="38492"/>
                  </a:lnTo>
                  <a:lnTo>
                    <a:pt x="116961" y="29481"/>
                  </a:lnTo>
                  <a:lnTo>
                    <a:pt x="161335" y="28628"/>
                  </a:lnTo>
                  <a:lnTo>
                    <a:pt x="208119" y="28576"/>
                  </a:lnTo>
                  <a:lnTo>
                    <a:pt x="21848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3" name="SMARTInkShape-1961"/>
            <p:cNvSpPr/>
            <p:nvPr>
              <p:custDataLst>
                <p:tags r:id="rId39"/>
              </p:custDataLst>
            </p:nvPr>
          </p:nvSpPr>
          <p:spPr>
            <a:xfrm>
              <a:off x="6419860" y="4038611"/>
              <a:ext cx="47616" cy="95240"/>
            </a:xfrm>
            <a:custGeom>
              <a:avLst/>
              <a:gdLst/>
              <a:ahLst/>
              <a:cxnLst/>
              <a:rect l="0" t="0" r="0" b="0"/>
              <a:pathLst>
                <a:path w="47616" h="95240">
                  <a:moveTo>
                    <a:pt x="9515" y="19039"/>
                  </a:moveTo>
                  <a:lnTo>
                    <a:pt x="9515" y="19039"/>
                  </a:lnTo>
                  <a:lnTo>
                    <a:pt x="9515" y="415"/>
                  </a:lnTo>
                  <a:lnTo>
                    <a:pt x="17716" y="27"/>
                  </a:lnTo>
                  <a:lnTo>
                    <a:pt x="13591" y="0"/>
                  </a:lnTo>
                  <a:lnTo>
                    <a:pt x="12232" y="1054"/>
                  </a:lnTo>
                  <a:lnTo>
                    <a:pt x="9873" y="8191"/>
                  </a:lnTo>
                  <a:lnTo>
                    <a:pt x="9547" y="22655"/>
                  </a:lnTo>
                  <a:lnTo>
                    <a:pt x="6707" y="28760"/>
                  </a:lnTo>
                  <a:lnTo>
                    <a:pt x="2976" y="35001"/>
                  </a:lnTo>
                  <a:lnTo>
                    <a:pt x="579" y="47631"/>
                  </a:lnTo>
                  <a:lnTo>
                    <a:pt x="0" y="79364"/>
                  </a:lnTo>
                  <a:lnTo>
                    <a:pt x="2817" y="85714"/>
                  </a:lnTo>
                  <a:lnTo>
                    <a:pt x="5050" y="88889"/>
                  </a:lnTo>
                  <a:lnTo>
                    <a:pt x="10353" y="92417"/>
                  </a:lnTo>
                  <a:lnTo>
                    <a:pt x="18955" y="94867"/>
                  </a:lnTo>
                  <a:lnTo>
                    <a:pt x="47615" y="95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4" name="SMARTInkShape-1962"/>
            <p:cNvSpPr/>
            <p:nvPr>
              <p:custDataLst>
                <p:tags r:id="rId40"/>
              </p:custDataLst>
            </p:nvPr>
          </p:nvSpPr>
          <p:spPr>
            <a:xfrm>
              <a:off x="6448425" y="4019669"/>
              <a:ext cx="114301" cy="152282"/>
            </a:xfrm>
            <a:custGeom>
              <a:avLst/>
              <a:gdLst/>
              <a:ahLst/>
              <a:cxnLst/>
              <a:rect l="0" t="0" r="0" b="0"/>
              <a:pathLst>
                <a:path w="114301" h="152282">
                  <a:moveTo>
                    <a:pt x="114300" y="18931"/>
                  </a:moveTo>
                  <a:lnTo>
                    <a:pt x="114300" y="18931"/>
                  </a:lnTo>
                  <a:lnTo>
                    <a:pt x="105168" y="9799"/>
                  </a:lnTo>
                  <a:lnTo>
                    <a:pt x="104785" y="283"/>
                  </a:lnTo>
                  <a:lnTo>
                    <a:pt x="99722" y="0"/>
                  </a:lnTo>
                  <a:lnTo>
                    <a:pt x="98231" y="1019"/>
                  </a:lnTo>
                  <a:lnTo>
                    <a:pt x="97237" y="2756"/>
                  </a:lnTo>
                  <a:lnTo>
                    <a:pt x="96575" y="4973"/>
                  </a:lnTo>
                  <a:lnTo>
                    <a:pt x="95076" y="6451"/>
                  </a:lnTo>
                  <a:lnTo>
                    <a:pt x="85064" y="11645"/>
                  </a:lnTo>
                  <a:lnTo>
                    <a:pt x="63461" y="31762"/>
                  </a:lnTo>
                  <a:lnTo>
                    <a:pt x="31750" y="79193"/>
                  </a:lnTo>
                  <a:lnTo>
                    <a:pt x="15875" y="102936"/>
                  </a:lnTo>
                  <a:lnTo>
                    <a:pt x="1489" y="136278"/>
                  </a:lnTo>
                  <a:lnTo>
                    <a:pt x="0" y="15228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5" name="SMARTInkShape-1963"/>
            <p:cNvSpPr/>
            <p:nvPr>
              <p:custDataLst>
                <p:tags r:id="rId41"/>
              </p:custDataLst>
            </p:nvPr>
          </p:nvSpPr>
          <p:spPr>
            <a:xfrm>
              <a:off x="6667510" y="4004540"/>
              <a:ext cx="247641" cy="34061"/>
            </a:xfrm>
            <a:custGeom>
              <a:avLst/>
              <a:gdLst/>
              <a:ahLst/>
              <a:cxnLst/>
              <a:rect l="0" t="0" r="0" b="0"/>
              <a:pathLst>
                <a:path w="247641" h="34061">
                  <a:moveTo>
                    <a:pt x="28565" y="34060"/>
                  </a:moveTo>
                  <a:lnTo>
                    <a:pt x="28565" y="34060"/>
                  </a:lnTo>
                  <a:lnTo>
                    <a:pt x="20365" y="34060"/>
                  </a:lnTo>
                  <a:lnTo>
                    <a:pt x="9518" y="24538"/>
                  </a:lnTo>
                  <a:lnTo>
                    <a:pt x="0" y="24535"/>
                  </a:lnTo>
                  <a:lnTo>
                    <a:pt x="9124" y="15403"/>
                  </a:lnTo>
                  <a:lnTo>
                    <a:pt x="54171" y="13953"/>
                  </a:lnTo>
                  <a:lnTo>
                    <a:pt x="82985" y="6809"/>
                  </a:lnTo>
                  <a:lnTo>
                    <a:pt x="125736" y="5602"/>
                  </a:lnTo>
                  <a:lnTo>
                    <a:pt x="167877" y="5495"/>
                  </a:lnTo>
                  <a:lnTo>
                    <a:pt x="193588" y="0"/>
                  </a:lnTo>
                  <a:lnTo>
                    <a:pt x="234566" y="6360"/>
                  </a:lnTo>
                  <a:lnTo>
                    <a:pt x="247640" y="150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6" name="SMARTInkShape-1964"/>
            <p:cNvSpPr/>
            <p:nvPr>
              <p:custDataLst>
                <p:tags r:id="rId42"/>
              </p:custDataLst>
            </p:nvPr>
          </p:nvSpPr>
          <p:spPr>
            <a:xfrm>
              <a:off x="6867652" y="3990975"/>
              <a:ext cx="141248" cy="133351"/>
            </a:xfrm>
            <a:custGeom>
              <a:avLst/>
              <a:gdLst/>
              <a:ahLst/>
              <a:cxnLst/>
              <a:rect l="0" t="0" r="0" b="0"/>
              <a:pathLst>
                <a:path w="141248" h="133351">
                  <a:moveTo>
                    <a:pt x="57023" y="9525"/>
                  </a:moveTo>
                  <a:lnTo>
                    <a:pt x="57023" y="9525"/>
                  </a:lnTo>
                  <a:lnTo>
                    <a:pt x="51967" y="9525"/>
                  </a:lnTo>
                  <a:lnTo>
                    <a:pt x="46662" y="6703"/>
                  </a:lnTo>
                  <a:lnTo>
                    <a:pt x="39690" y="1324"/>
                  </a:lnTo>
                  <a:lnTo>
                    <a:pt x="30708" y="262"/>
                  </a:lnTo>
                  <a:lnTo>
                    <a:pt x="0" y="0"/>
                  </a:lnTo>
                  <a:lnTo>
                    <a:pt x="45391" y="0"/>
                  </a:lnTo>
                  <a:lnTo>
                    <a:pt x="61455" y="1058"/>
                  </a:lnTo>
                  <a:lnTo>
                    <a:pt x="91863" y="8642"/>
                  </a:lnTo>
                  <a:lnTo>
                    <a:pt x="107680" y="10321"/>
                  </a:lnTo>
                  <a:lnTo>
                    <a:pt x="128698" y="19203"/>
                  </a:lnTo>
                  <a:lnTo>
                    <a:pt x="130207" y="21268"/>
                  </a:lnTo>
                  <a:lnTo>
                    <a:pt x="131213" y="23704"/>
                  </a:lnTo>
                  <a:lnTo>
                    <a:pt x="132941" y="25328"/>
                  </a:lnTo>
                  <a:lnTo>
                    <a:pt x="137684" y="27131"/>
                  </a:lnTo>
                  <a:lnTo>
                    <a:pt x="139372" y="28671"/>
                  </a:lnTo>
                  <a:lnTo>
                    <a:pt x="141247" y="33204"/>
                  </a:lnTo>
                  <a:lnTo>
                    <a:pt x="140689" y="34836"/>
                  </a:lnTo>
                  <a:lnTo>
                    <a:pt x="139259" y="35924"/>
                  </a:lnTo>
                  <a:lnTo>
                    <a:pt x="137247" y="36649"/>
                  </a:lnTo>
                  <a:lnTo>
                    <a:pt x="135906" y="38191"/>
                  </a:lnTo>
                  <a:lnTo>
                    <a:pt x="133576" y="46174"/>
                  </a:lnTo>
                  <a:lnTo>
                    <a:pt x="119142" y="53885"/>
                  </a:lnTo>
                  <a:lnTo>
                    <a:pt x="108355" y="57241"/>
                  </a:lnTo>
                  <a:lnTo>
                    <a:pt x="76082" y="82960"/>
                  </a:lnTo>
                  <a:lnTo>
                    <a:pt x="72904" y="83881"/>
                  </a:lnTo>
                  <a:lnTo>
                    <a:pt x="66550" y="90550"/>
                  </a:lnTo>
                  <a:lnTo>
                    <a:pt x="61257" y="99511"/>
                  </a:lnTo>
                  <a:lnTo>
                    <a:pt x="55038" y="113887"/>
                  </a:lnTo>
                  <a:lnTo>
                    <a:pt x="48987" y="121862"/>
                  </a:lnTo>
                  <a:lnTo>
                    <a:pt x="49550" y="123575"/>
                  </a:lnTo>
                  <a:lnTo>
                    <a:pt x="57023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97" name="SMARTInkShape-1965"/>
            <p:cNvSpPr/>
            <p:nvPr>
              <p:custDataLst>
                <p:tags r:id="rId43"/>
              </p:custDataLst>
            </p:nvPr>
          </p:nvSpPr>
          <p:spPr>
            <a:xfrm>
              <a:off x="7143750" y="3962449"/>
              <a:ext cx="208050" cy="152221"/>
            </a:xfrm>
            <a:custGeom>
              <a:avLst/>
              <a:gdLst/>
              <a:ahLst/>
              <a:cxnLst/>
              <a:rect l="0" t="0" r="0" b="0"/>
              <a:pathLst>
                <a:path w="208050" h="152221">
                  <a:moveTo>
                    <a:pt x="19050" y="57101"/>
                  </a:moveTo>
                  <a:lnTo>
                    <a:pt x="19050" y="57101"/>
                  </a:lnTo>
                  <a:lnTo>
                    <a:pt x="19050" y="38170"/>
                  </a:lnTo>
                  <a:lnTo>
                    <a:pt x="19050" y="46263"/>
                  </a:lnTo>
                  <a:lnTo>
                    <a:pt x="10849" y="55662"/>
                  </a:lnTo>
                  <a:lnTo>
                    <a:pt x="8727" y="64421"/>
                  </a:lnTo>
                  <a:lnTo>
                    <a:pt x="3056" y="73264"/>
                  </a:lnTo>
                  <a:lnTo>
                    <a:pt x="402" y="83832"/>
                  </a:lnTo>
                  <a:lnTo>
                    <a:pt x="0" y="130133"/>
                  </a:lnTo>
                  <a:lnTo>
                    <a:pt x="0" y="136479"/>
                  </a:lnTo>
                  <a:lnTo>
                    <a:pt x="1058" y="138594"/>
                  </a:lnTo>
                  <a:lnTo>
                    <a:pt x="2822" y="140005"/>
                  </a:lnTo>
                  <a:lnTo>
                    <a:pt x="7605" y="142630"/>
                  </a:lnTo>
                  <a:lnTo>
                    <a:pt x="16246" y="149000"/>
                  </a:lnTo>
                  <a:lnTo>
                    <a:pt x="22390" y="150862"/>
                  </a:lnTo>
                  <a:lnTo>
                    <a:pt x="49491" y="152220"/>
                  </a:lnTo>
                  <a:lnTo>
                    <a:pt x="95446" y="140587"/>
                  </a:lnTo>
                  <a:lnTo>
                    <a:pt x="139712" y="120470"/>
                  </a:lnTo>
                  <a:lnTo>
                    <a:pt x="149582" y="111371"/>
                  </a:lnTo>
                  <a:lnTo>
                    <a:pt x="158556" y="101329"/>
                  </a:lnTo>
                  <a:lnTo>
                    <a:pt x="193234" y="73091"/>
                  </a:lnTo>
                  <a:lnTo>
                    <a:pt x="197007" y="66677"/>
                  </a:lnTo>
                  <a:lnTo>
                    <a:pt x="208049" y="36203"/>
                  </a:lnTo>
                  <a:lnTo>
                    <a:pt x="207491" y="32586"/>
                  </a:lnTo>
                  <a:lnTo>
                    <a:pt x="204049" y="25744"/>
                  </a:lnTo>
                  <a:lnTo>
                    <a:pt x="194274" y="12729"/>
                  </a:lnTo>
                  <a:lnTo>
                    <a:pt x="192177" y="6335"/>
                  </a:lnTo>
                  <a:lnTo>
                    <a:pt x="190560" y="4207"/>
                  </a:lnTo>
                  <a:lnTo>
                    <a:pt x="185941" y="1843"/>
                  </a:lnTo>
                  <a:lnTo>
                    <a:pt x="141381" y="0"/>
                  </a:lnTo>
                  <a:lnTo>
                    <a:pt x="113685" y="10319"/>
                  </a:lnTo>
                  <a:lnTo>
                    <a:pt x="78015" y="31751"/>
                  </a:lnTo>
                  <a:lnTo>
                    <a:pt x="68893" y="40895"/>
                  </a:lnTo>
                  <a:lnTo>
                    <a:pt x="54413" y="64013"/>
                  </a:lnTo>
                  <a:lnTo>
                    <a:pt x="40351" y="111451"/>
                  </a:lnTo>
                  <a:lnTo>
                    <a:pt x="38100" y="1237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04" name="SMARTInkShape-Group327"/>
          <p:cNvGrpSpPr/>
          <p:nvPr/>
        </p:nvGrpSpPr>
        <p:grpSpPr>
          <a:xfrm>
            <a:off x="7802338" y="3943350"/>
            <a:ext cx="512941" cy="209551"/>
            <a:chOff x="7802338" y="3943350"/>
            <a:chExt cx="512941" cy="209551"/>
          </a:xfrm>
        </p:grpSpPr>
        <p:sp>
          <p:nvSpPr>
            <p:cNvPr id="8299" name="SMARTInkShape-1966"/>
            <p:cNvSpPr/>
            <p:nvPr>
              <p:custDataLst>
                <p:tags r:id="rId31"/>
              </p:custDataLst>
            </p:nvPr>
          </p:nvSpPr>
          <p:spPr>
            <a:xfrm>
              <a:off x="7802338" y="3943350"/>
              <a:ext cx="103409" cy="142876"/>
            </a:xfrm>
            <a:custGeom>
              <a:avLst/>
              <a:gdLst/>
              <a:ahLst/>
              <a:cxnLst/>
              <a:rect l="0" t="0" r="0" b="0"/>
              <a:pathLst>
                <a:path w="103409" h="142876">
                  <a:moveTo>
                    <a:pt x="84362" y="19050"/>
                  </a:moveTo>
                  <a:lnTo>
                    <a:pt x="84362" y="19050"/>
                  </a:lnTo>
                  <a:lnTo>
                    <a:pt x="92563" y="19050"/>
                  </a:lnTo>
                  <a:lnTo>
                    <a:pt x="85570" y="10849"/>
                  </a:lnTo>
                  <a:lnTo>
                    <a:pt x="86225" y="10408"/>
                  </a:lnTo>
                  <a:lnTo>
                    <a:pt x="93780" y="9535"/>
                  </a:lnTo>
                  <a:lnTo>
                    <a:pt x="93877" y="1325"/>
                  </a:lnTo>
                  <a:lnTo>
                    <a:pt x="94939" y="883"/>
                  </a:lnTo>
                  <a:lnTo>
                    <a:pt x="103408" y="0"/>
                  </a:lnTo>
                  <a:lnTo>
                    <a:pt x="98355" y="0"/>
                  </a:lnTo>
                  <a:lnTo>
                    <a:pt x="96865" y="1058"/>
                  </a:lnTo>
                  <a:lnTo>
                    <a:pt x="95872" y="2822"/>
                  </a:lnTo>
                  <a:lnTo>
                    <a:pt x="95211" y="5057"/>
                  </a:lnTo>
                  <a:lnTo>
                    <a:pt x="93711" y="6546"/>
                  </a:lnTo>
                  <a:lnTo>
                    <a:pt x="83699" y="11759"/>
                  </a:lnTo>
                  <a:lnTo>
                    <a:pt x="62098" y="31881"/>
                  </a:lnTo>
                  <a:lnTo>
                    <a:pt x="58592" y="38158"/>
                  </a:lnTo>
                  <a:lnTo>
                    <a:pt x="55975" y="44476"/>
                  </a:lnTo>
                  <a:lnTo>
                    <a:pt x="30310" y="78513"/>
                  </a:lnTo>
                  <a:lnTo>
                    <a:pt x="21897" y="84646"/>
                  </a:lnTo>
                  <a:lnTo>
                    <a:pt x="10394" y="104897"/>
                  </a:lnTo>
                  <a:lnTo>
                    <a:pt x="8603" y="117499"/>
                  </a:lnTo>
                  <a:lnTo>
                    <a:pt x="7398" y="119608"/>
                  </a:lnTo>
                  <a:lnTo>
                    <a:pt x="5536" y="121014"/>
                  </a:lnTo>
                  <a:lnTo>
                    <a:pt x="3236" y="121951"/>
                  </a:lnTo>
                  <a:lnTo>
                    <a:pt x="1703" y="123634"/>
                  </a:lnTo>
                  <a:lnTo>
                    <a:pt x="0" y="128327"/>
                  </a:lnTo>
                  <a:lnTo>
                    <a:pt x="604" y="130001"/>
                  </a:lnTo>
                  <a:lnTo>
                    <a:pt x="2065" y="131117"/>
                  </a:lnTo>
                  <a:lnTo>
                    <a:pt x="4098" y="131862"/>
                  </a:lnTo>
                  <a:lnTo>
                    <a:pt x="5451" y="133416"/>
                  </a:lnTo>
                  <a:lnTo>
                    <a:pt x="8162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0" name="SMARTInkShape-1967"/>
            <p:cNvSpPr/>
            <p:nvPr>
              <p:custDataLst>
                <p:tags r:id="rId32"/>
              </p:custDataLst>
            </p:nvPr>
          </p:nvSpPr>
          <p:spPr>
            <a:xfrm>
              <a:off x="7953375" y="3990975"/>
              <a:ext cx="9526" cy="1"/>
            </a:xfrm>
            <a:custGeom>
              <a:avLst/>
              <a:gdLst/>
              <a:ahLst/>
              <a:cxnLst/>
              <a:rect l="0" t="0" r="0" b="0"/>
              <a:pathLst>
                <a:path w="9526" h="1">
                  <a:moveTo>
                    <a:pt x="0" y="0"/>
                  </a:moveTo>
                  <a:lnTo>
                    <a:pt x="0" y="0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1" name="SMARTInkShape-1968"/>
            <p:cNvSpPr/>
            <p:nvPr>
              <p:custDataLst>
                <p:tags r:id="rId33"/>
              </p:custDataLst>
            </p:nvPr>
          </p:nvSpPr>
          <p:spPr>
            <a:xfrm>
              <a:off x="7924812" y="3995012"/>
              <a:ext cx="200014" cy="24539"/>
            </a:xfrm>
            <a:custGeom>
              <a:avLst/>
              <a:gdLst/>
              <a:ahLst/>
              <a:cxnLst/>
              <a:rect l="0" t="0" r="0" b="0"/>
              <a:pathLst>
                <a:path w="200014" h="24539">
                  <a:moveTo>
                    <a:pt x="47613" y="24538"/>
                  </a:moveTo>
                  <a:lnTo>
                    <a:pt x="47613" y="24538"/>
                  </a:lnTo>
                  <a:lnTo>
                    <a:pt x="26" y="24538"/>
                  </a:lnTo>
                  <a:lnTo>
                    <a:pt x="0" y="19481"/>
                  </a:lnTo>
                  <a:lnTo>
                    <a:pt x="1054" y="17992"/>
                  </a:lnTo>
                  <a:lnTo>
                    <a:pt x="2815" y="16999"/>
                  </a:lnTo>
                  <a:lnTo>
                    <a:pt x="9689" y="15275"/>
                  </a:lnTo>
                  <a:lnTo>
                    <a:pt x="14178" y="15130"/>
                  </a:lnTo>
                  <a:lnTo>
                    <a:pt x="15797" y="14032"/>
                  </a:lnTo>
                  <a:lnTo>
                    <a:pt x="16878" y="12243"/>
                  </a:lnTo>
                  <a:lnTo>
                    <a:pt x="17598" y="9991"/>
                  </a:lnTo>
                  <a:lnTo>
                    <a:pt x="19136" y="8490"/>
                  </a:lnTo>
                  <a:lnTo>
                    <a:pt x="23667" y="6822"/>
                  </a:lnTo>
                  <a:lnTo>
                    <a:pt x="69841" y="5491"/>
                  </a:lnTo>
                  <a:lnTo>
                    <a:pt x="115747" y="5488"/>
                  </a:lnTo>
                  <a:lnTo>
                    <a:pt x="142916" y="0"/>
                  </a:lnTo>
                  <a:lnTo>
                    <a:pt x="188393" y="5366"/>
                  </a:lnTo>
                  <a:lnTo>
                    <a:pt x="200013" y="54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2" name="SMARTInkShape-1969"/>
            <p:cNvSpPr/>
            <p:nvPr>
              <p:custDataLst>
                <p:tags r:id="rId34"/>
              </p:custDataLst>
            </p:nvPr>
          </p:nvSpPr>
          <p:spPr>
            <a:xfrm>
              <a:off x="7953375" y="40576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28575" y="0"/>
                  </a:moveTo>
                  <a:lnTo>
                    <a:pt x="28575" y="0"/>
                  </a:lnTo>
                  <a:lnTo>
                    <a:pt x="23519" y="5057"/>
                  </a:lnTo>
                  <a:lnTo>
                    <a:pt x="20970" y="5488"/>
                  </a:lnTo>
                  <a:lnTo>
                    <a:pt x="18214" y="4717"/>
                  </a:lnTo>
                  <a:lnTo>
                    <a:pt x="11241" y="932"/>
                  </a:lnTo>
                  <a:lnTo>
                    <a:pt x="4977" y="276"/>
                  </a:lnTo>
                  <a:lnTo>
                    <a:pt x="3318" y="2300"/>
                  </a:lnTo>
                  <a:lnTo>
                    <a:pt x="129" y="18273"/>
                  </a:lnTo>
                  <a:lnTo>
                    <a:pt x="0" y="9558"/>
                  </a:lnTo>
                  <a:lnTo>
                    <a:pt x="0" y="14591"/>
                  </a:lnTo>
                  <a:lnTo>
                    <a:pt x="1058" y="16078"/>
                  </a:lnTo>
                  <a:lnTo>
                    <a:pt x="2822" y="17068"/>
                  </a:lnTo>
                  <a:lnTo>
                    <a:pt x="13257" y="18659"/>
                  </a:lnTo>
                  <a:lnTo>
                    <a:pt x="60706" y="19043"/>
                  </a:lnTo>
                  <a:lnTo>
                    <a:pt x="104797" y="19050"/>
                  </a:lnTo>
                  <a:lnTo>
                    <a:pt x="149227" y="19050"/>
                  </a:lnTo>
                  <a:lnTo>
                    <a:pt x="1619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3" name="SMARTInkShape-1970"/>
            <p:cNvSpPr/>
            <p:nvPr>
              <p:custDataLst>
                <p:tags r:id="rId35"/>
              </p:custDataLst>
            </p:nvPr>
          </p:nvSpPr>
          <p:spPr>
            <a:xfrm>
              <a:off x="8191895" y="4019550"/>
              <a:ext cx="123384" cy="133351"/>
            </a:xfrm>
            <a:custGeom>
              <a:avLst/>
              <a:gdLst/>
              <a:ahLst/>
              <a:cxnLst/>
              <a:rect l="0" t="0" r="0" b="0"/>
              <a:pathLst>
                <a:path w="123384" h="133351">
                  <a:moveTo>
                    <a:pt x="28180" y="19050"/>
                  </a:moveTo>
                  <a:lnTo>
                    <a:pt x="28180" y="19050"/>
                  </a:lnTo>
                  <a:lnTo>
                    <a:pt x="19979" y="10849"/>
                  </a:lnTo>
                  <a:lnTo>
                    <a:pt x="13990" y="9918"/>
                  </a:lnTo>
                  <a:lnTo>
                    <a:pt x="12371" y="8729"/>
                  </a:lnTo>
                  <a:lnTo>
                    <a:pt x="9769" y="2037"/>
                  </a:lnTo>
                  <a:lnTo>
                    <a:pt x="9256" y="402"/>
                  </a:lnTo>
                  <a:lnTo>
                    <a:pt x="0" y="10"/>
                  </a:lnTo>
                  <a:lnTo>
                    <a:pt x="22274" y="0"/>
                  </a:lnTo>
                  <a:lnTo>
                    <a:pt x="28378" y="2822"/>
                  </a:lnTo>
                  <a:lnTo>
                    <a:pt x="31487" y="5057"/>
                  </a:lnTo>
                  <a:lnTo>
                    <a:pt x="45975" y="8201"/>
                  </a:lnTo>
                  <a:lnTo>
                    <a:pt x="87566" y="10560"/>
                  </a:lnTo>
                  <a:lnTo>
                    <a:pt x="89995" y="12332"/>
                  </a:lnTo>
                  <a:lnTo>
                    <a:pt x="91616" y="14572"/>
                  </a:lnTo>
                  <a:lnTo>
                    <a:pt x="93754" y="16064"/>
                  </a:lnTo>
                  <a:lnTo>
                    <a:pt x="98952" y="17723"/>
                  </a:lnTo>
                  <a:lnTo>
                    <a:pt x="121572" y="19016"/>
                  </a:lnTo>
                  <a:lnTo>
                    <a:pt x="122192" y="20085"/>
                  </a:lnTo>
                  <a:lnTo>
                    <a:pt x="123383" y="28182"/>
                  </a:lnTo>
                  <a:lnTo>
                    <a:pt x="109240" y="42754"/>
                  </a:lnTo>
                  <a:lnTo>
                    <a:pt x="103717" y="45460"/>
                  </a:lnTo>
                  <a:lnTo>
                    <a:pt x="100762" y="46181"/>
                  </a:lnTo>
                  <a:lnTo>
                    <a:pt x="54516" y="76257"/>
                  </a:lnTo>
                  <a:lnTo>
                    <a:pt x="28819" y="92433"/>
                  </a:lnTo>
                  <a:lnTo>
                    <a:pt x="25431" y="93371"/>
                  </a:lnTo>
                  <a:lnTo>
                    <a:pt x="18845" y="100060"/>
                  </a:lnTo>
                  <a:lnTo>
                    <a:pt x="12389" y="107971"/>
                  </a:lnTo>
                  <a:lnTo>
                    <a:pt x="3864" y="113483"/>
                  </a:lnTo>
                  <a:lnTo>
                    <a:pt x="1498" y="118523"/>
                  </a:lnTo>
                  <a:lnTo>
                    <a:pt x="1926" y="121349"/>
                  </a:lnTo>
                  <a:lnTo>
                    <a:pt x="913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23" name="SMARTInkShape-Group328"/>
          <p:cNvGrpSpPr/>
          <p:nvPr/>
        </p:nvGrpSpPr>
        <p:grpSpPr>
          <a:xfrm>
            <a:off x="7429512" y="4391025"/>
            <a:ext cx="1619190" cy="360175"/>
            <a:chOff x="7429512" y="4391025"/>
            <a:chExt cx="1619190" cy="360175"/>
          </a:xfrm>
        </p:grpSpPr>
        <p:sp>
          <p:nvSpPr>
            <p:cNvPr id="8305" name="SMARTInkShape-1971"/>
            <p:cNvSpPr/>
            <p:nvPr>
              <p:custDataLst>
                <p:tags r:id="rId13"/>
              </p:custDataLst>
            </p:nvPr>
          </p:nvSpPr>
          <p:spPr>
            <a:xfrm>
              <a:off x="7429512" y="4391025"/>
              <a:ext cx="161914" cy="219037"/>
            </a:xfrm>
            <a:custGeom>
              <a:avLst/>
              <a:gdLst/>
              <a:ahLst/>
              <a:cxnLst/>
              <a:rect l="0" t="0" r="0" b="0"/>
              <a:pathLst>
                <a:path w="161914" h="219037">
                  <a:moveTo>
                    <a:pt x="76188" y="57150"/>
                  </a:moveTo>
                  <a:lnTo>
                    <a:pt x="76188" y="57150"/>
                  </a:lnTo>
                  <a:lnTo>
                    <a:pt x="76188" y="43893"/>
                  </a:lnTo>
                  <a:lnTo>
                    <a:pt x="79010" y="37852"/>
                  </a:lnTo>
                  <a:lnTo>
                    <a:pt x="84389" y="30407"/>
                  </a:lnTo>
                  <a:lnTo>
                    <a:pt x="85322" y="24062"/>
                  </a:lnTo>
                  <a:lnTo>
                    <a:pt x="86511" y="22391"/>
                  </a:lnTo>
                  <a:lnTo>
                    <a:pt x="88361" y="21278"/>
                  </a:lnTo>
                  <a:lnTo>
                    <a:pt x="93879" y="19490"/>
                  </a:lnTo>
                  <a:lnTo>
                    <a:pt x="94634" y="16423"/>
                  </a:lnTo>
                  <a:lnTo>
                    <a:pt x="95119" y="10887"/>
                  </a:lnTo>
                  <a:lnTo>
                    <a:pt x="98008" y="10131"/>
                  </a:lnTo>
                  <a:lnTo>
                    <a:pt x="100260" y="9928"/>
                  </a:lnTo>
                  <a:lnTo>
                    <a:pt x="101761" y="8736"/>
                  </a:lnTo>
                  <a:lnTo>
                    <a:pt x="104646" y="403"/>
                  </a:lnTo>
                  <a:lnTo>
                    <a:pt x="114278" y="0"/>
                  </a:lnTo>
                  <a:lnTo>
                    <a:pt x="106086" y="0"/>
                  </a:lnTo>
                  <a:lnTo>
                    <a:pt x="105645" y="1058"/>
                  </a:lnTo>
                  <a:lnTo>
                    <a:pt x="105154" y="5057"/>
                  </a:lnTo>
                  <a:lnTo>
                    <a:pt x="102115" y="10361"/>
                  </a:lnTo>
                  <a:lnTo>
                    <a:pt x="91540" y="22390"/>
                  </a:lnTo>
                  <a:lnTo>
                    <a:pt x="88302" y="31471"/>
                  </a:lnTo>
                  <a:lnTo>
                    <a:pt x="85805" y="41504"/>
                  </a:lnTo>
                  <a:lnTo>
                    <a:pt x="63661" y="76864"/>
                  </a:lnTo>
                  <a:lnTo>
                    <a:pt x="38661" y="114359"/>
                  </a:lnTo>
                  <a:lnTo>
                    <a:pt x="15897" y="158753"/>
                  </a:lnTo>
                  <a:lnTo>
                    <a:pt x="7531" y="180139"/>
                  </a:lnTo>
                  <a:lnTo>
                    <a:pt x="3341" y="186953"/>
                  </a:lnTo>
                  <a:lnTo>
                    <a:pt x="981" y="196740"/>
                  </a:lnTo>
                  <a:lnTo>
                    <a:pt x="0" y="217585"/>
                  </a:lnTo>
                  <a:lnTo>
                    <a:pt x="1054" y="218081"/>
                  </a:lnTo>
                  <a:lnTo>
                    <a:pt x="22379" y="219036"/>
                  </a:lnTo>
                  <a:lnTo>
                    <a:pt x="28637" y="216235"/>
                  </a:lnTo>
                  <a:lnTo>
                    <a:pt x="34946" y="212521"/>
                  </a:lnTo>
                  <a:lnTo>
                    <a:pt x="60511" y="202207"/>
                  </a:lnTo>
                  <a:lnTo>
                    <a:pt x="73189" y="194439"/>
                  </a:lnTo>
                  <a:lnTo>
                    <a:pt x="93078" y="188456"/>
                  </a:lnTo>
                  <a:lnTo>
                    <a:pt x="96973" y="185962"/>
                  </a:lnTo>
                  <a:lnTo>
                    <a:pt x="140854" y="171881"/>
                  </a:lnTo>
                  <a:lnTo>
                    <a:pt x="151944" y="162328"/>
                  </a:lnTo>
                  <a:lnTo>
                    <a:pt x="161913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6" name="SMARTInkShape-1972"/>
            <p:cNvSpPr/>
            <p:nvPr>
              <p:custDataLst>
                <p:tags r:id="rId14"/>
              </p:custDataLst>
            </p:nvPr>
          </p:nvSpPr>
          <p:spPr>
            <a:xfrm>
              <a:off x="7583273" y="4410075"/>
              <a:ext cx="112928" cy="209551"/>
            </a:xfrm>
            <a:custGeom>
              <a:avLst/>
              <a:gdLst/>
              <a:ahLst/>
              <a:cxnLst/>
              <a:rect l="0" t="0" r="0" b="0"/>
              <a:pathLst>
                <a:path w="112928" h="209551">
                  <a:moveTo>
                    <a:pt x="112927" y="28575"/>
                  </a:moveTo>
                  <a:lnTo>
                    <a:pt x="112927" y="28575"/>
                  </a:lnTo>
                  <a:lnTo>
                    <a:pt x="112927" y="14003"/>
                  </a:lnTo>
                  <a:lnTo>
                    <a:pt x="111869" y="12511"/>
                  </a:lnTo>
                  <a:lnTo>
                    <a:pt x="110105" y="11516"/>
                  </a:lnTo>
                  <a:lnTo>
                    <a:pt x="103517" y="9559"/>
                  </a:lnTo>
                  <a:lnTo>
                    <a:pt x="103402" y="10"/>
                  </a:lnTo>
                  <a:lnTo>
                    <a:pt x="84356" y="0"/>
                  </a:lnTo>
                  <a:lnTo>
                    <a:pt x="103402" y="0"/>
                  </a:lnTo>
                  <a:lnTo>
                    <a:pt x="103402" y="8201"/>
                  </a:lnTo>
                  <a:lnTo>
                    <a:pt x="98346" y="14189"/>
                  </a:lnTo>
                  <a:lnTo>
                    <a:pt x="95862" y="22534"/>
                  </a:lnTo>
                  <a:lnTo>
                    <a:pt x="93701" y="32240"/>
                  </a:lnTo>
                  <a:lnTo>
                    <a:pt x="87593" y="44712"/>
                  </a:lnTo>
                  <a:lnTo>
                    <a:pt x="85792" y="55503"/>
                  </a:lnTo>
                  <a:lnTo>
                    <a:pt x="83195" y="60286"/>
                  </a:lnTo>
                  <a:lnTo>
                    <a:pt x="59547" y="89872"/>
                  </a:lnTo>
                  <a:lnTo>
                    <a:pt x="30393" y="136374"/>
                  </a:lnTo>
                  <a:lnTo>
                    <a:pt x="10035" y="168115"/>
                  </a:lnTo>
                  <a:lnTo>
                    <a:pt x="7464" y="184942"/>
                  </a:lnTo>
                  <a:lnTo>
                    <a:pt x="0" y="197830"/>
                  </a:lnTo>
                  <a:lnTo>
                    <a:pt x="600" y="199620"/>
                  </a:lnTo>
                  <a:lnTo>
                    <a:pt x="6948" y="208033"/>
                  </a:lnTo>
                  <a:lnTo>
                    <a:pt x="10439" y="208876"/>
                  </a:lnTo>
                  <a:lnTo>
                    <a:pt x="17677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7" name="SMARTInkShape-1973"/>
            <p:cNvSpPr/>
            <p:nvPr>
              <p:custDataLst>
                <p:tags r:id="rId15"/>
              </p:custDataLst>
            </p:nvPr>
          </p:nvSpPr>
          <p:spPr>
            <a:xfrm>
              <a:off x="7696204" y="4552985"/>
              <a:ext cx="38097" cy="133316"/>
            </a:xfrm>
            <a:custGeom>
              <a:avLst/>
              <a:gdLst/>
              <a:ahLst/>
              <a:cxnLst/>
              <a:rect l="0" t="0" r="0" b="0"/>
              <a:pathLst>
                <a:path w="38097" h="133316">
                  <a:moveTo>
                    <a:pt x="38096" y="28540"/>
                  </a:moveTo>
                  <a:lnTo>
                    <a:pt x="38096" y="28540"/>
                  </a:lnTo>
                  <a:lnTo>
                    <a:pt x="38096" y="19132"/>
                  </a:lnTo>
                  <a:lnTo>
                    <a:pt x="33040" y="19049"/>
                  </a:lnTo>
                  <a:lnTo>
                    <a:pt x="31549" y="17979"/>
                  </a:lnTo>
                  <a:lnTo>
                    <a:pt x="28686" y="9883"/>
                  </a:lnTo>
                  <a:lnTo>
                    <a:pt x="23549" y="9607"/>
                  </a:lnTo>
                  <a:lnTo>
                    <a:pt x="22048" y="8509"/>
                  </a:lnTo>
                  <a:lnTo>
                    <a:pt x="19080" y="82"/>
                  </a:lnTo>
                  <a:lnTo>
                    <a:pt x="19056" y="0"/>
                  </a:lnTo>
                  <a:lnTo>
                    <a:pt x="19050" y="5032"/>
                  </a:lnTo>
                  <a:lnTo>
                    <a:pt x="16225" y="10331"/>
                  </a:lnTo>
                  <a:lnTo>
                    <a:pt x="12501" y="16214"/>
                  </a:lnTo>
                  <a:lnTo>
                    <a:pt x="10109" y="28614"/>
                  </a:lnTo>
                  <a:lnTo>
                    <a:pt x="8723" y="35981"/>
                  </a:lnTo>
                  <a:lnTo>
                    <a:pt x="1355" y="58970"/>
                  </a:lnTo>
                  <a:lnTo>
                    <a:pt x="12" y="104136"/>
                  </a:lnTo>
                  <a:lnTo>
                    <a:pt x="0" y="117321"/>
                  </a:lnTo>
                  <a:lnTo>
                    <a:pt x="1056" y="119477"/>
                  </a:lnTo>
                  <a:lnTo>
                    <a:pt x="2820" y="120915"/>
                  </a:lnTo>
                  <a:lnTo>
                    <a:pt x="5053" y="121873"/>
                  </a:lnTo>
                  <a:lnTo>
                    <a:pt x="6543" y="123570"/>
                  </a:lnTo>
                  <a:lnTo>
                    <a:pt x="8197" y="128278"/>
                  </a:lnTo>
                  <a:lnTo>
                    <a:pt x="9697" y="129957"/>
                  </a:lnTo>
                  <a:lnTo>
                    <a:pt x="14186" y="131822"/>
                  </a:lnTo>
                  <a:lnTo>
                    <a:pt x="38096" y="1333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8" name="SMARTInkShape-1974"/>
            <p:cNvSpPr/>
            <p:nvPr>
              <p:custDataLst>
                <p:tags r:id="rId16"/>
              </p:custDataLst>
            </p:nvPr>
          </p:nvSpPr>
          <p:spPr>
            <a:xfrm>
              <a:off x="7744257" y="4591050"/>
              <a:ext cx="75769" cy="104776"/>
            </a:xfrm>
            <a:custGeom>
              <a:avLst/>
              <a:gdLst/>
              <a:ahLst/>
              <a:cxnLst/>
              <a:rect l="0" t="0" r="0" b="0"/>
              <a:pathLst>
                <a:path w="75769" h="104776">
                  <a:moveTo>
                    <a:pt x="75768" y="9525"/>
                  </a:moveTo>
                  <a:lnTo>
                    <a:pt x="75768" y="9525"/>
                  </a:lnTo>
                  <a:lnTo>
                    <a:pt x="75768" y="4468"/>
                  </a:lnTo>
                  <a:lnTo>
                    <a:pt x="74710" y="2979"/>
                  </a:lnTo>
                  <a:lnTo>
                    <a:pt x="72946" y="1986"/>
                  </a:lnTo>
                  <a:lnTo>
                    <a:pt x="66277" y="10"/>
                  </a:lnTo>
                  <a:lnTo>
                    <a:pt x="57112" y="0"/>
                  </a:lnTo>
                  <a:lnTo>
                    <a:pt x="39858" y="17926"/>
                  </a:lnTo>
                  <a:lnTo>
                    <a:pt x="21383" y="47095"/>
                  </a:lnTo>
                  <a:lnTo>
                    <a:pt x="18789" y="53739"/>
                  </a:lnTo>
                  <a:lnTo>
                    <a:pt x="12436" y="63430"/>
                  </a:lnTo>
                  <a:lnTo>
                    <a:pt x="215" y="96646"/>
                  </a:lnTo>
                  <a:lnTo>
                    <a:pt x="0" y="99356"/>
                  </a:lnTo>
                  <a:lnTo>
                    <a:pt x="914" y="101162"/>
                  </a:lnTo>
                  <a:lnTo>
                    <a:pt x="2582" y="102366"/>
                  </a:lnTo>
                  <a:lnTo>
                    <a:pt x="7257" y="103705"/>
                  </a:lnTo>
                  <a:lnTo>
                    <a:pt x="18618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09" name="SMARTInkShape-1975"/>
            <p:cNvSpPr/>
            <p:nvPr>
              <p:custDataLst>
                <p:tags r:id="rId17"/>
              </p:custDataLst>
            </p:nvPr>
          </p:nvSpPr>
          <p:spPr>
            <a:xfrm>
              <a:off x="7858561" y="4506660"/>
              <a:ext cx="104340" cy="46291"/>
            </a:xfrm>
            <a:custGeom>
              <a:avLst/>
              <a:gdLst/>
              <a:ahLst/>
              <a:cxnLst/>
              <a:rect l="0" t="0" r="0" b="0"/>
              <a:pathLst>
                <a:path w="104340" h="46291">
                  <a:moveTo>
                    <a:pt x="28139" y="46290"/>
                  </a:moveTo>
                  <a:lnTo>
                    <a:pt x="28139" y="46290"/>
                  </a:lnTo>
                  <a:lnTo>
                    <a:pt x="28139" y="41233"/>
                  </a:lnTo>
                  <a:lnTo>
                    <a:pt x="27081" y="39744"/>
                  </a:lnTo>
                  <a:lnTo>
                    <a:pt x="25317" y="38751"/>
                  </a:lnTo>
                  <a:lnTo>
                    <a:pt x="23083" y="38089"/>
                  </a:lnTo>
                  <a:lnTo>
                    <a:pt x="10805" y="28680"/>
                  </a:lnTo>
                  <a:lnTo>
                    <a:pt x="4541" y="27667"/>
                  </a:lnTo>
                  <a:lnTo>
                    <a:pt x="2882" y="26466"/>
                  </a:lnTo>
                  <a:lnTo>
                    <a:pt x="1775" y="24608"/>
                  </a:lnTo>
                  <a:lnTo>
                    <a:pt x="0" y="19077"/>
                  </a:lnTo>
                  <a:lnTo>
                    <a:pt x="7805" y="9633"/>
                  </a:lnTo>
                  <a:lnTo>
                    <a:pt x="11340" y="8831"/>
                  </a:lnTo>
                  <a:lnTo>
                    <a:pt x="22233" y="8317"/>
                  </a:lnTo>
                  <a:lnTo>
                    <a:pt x="28337" y="5424"/>
                  </a:lnTo>
                  <a:lnTo>
                    <a:pt x="34577" y="1669"/>
                  </a:lnTo>
                  <a:lnTo>
                    <a:pt x="40879" y="0"/>
                  </a:lnTo>
                  <a:lnTo>
                    <a:pt x="44040" y="613"/>
                  </a:lnTo>
                  <a:lnTo>
                    <a:pt x="54605" y="5475"/>
                  </a:lnTo>
                  <a:lnTo>
                    <a:pt x="81233" y="9010"/>
                  </a:lnTo>
                  <a:lnTo>
                    <a:pt x="92816" y="16360"/>
                  </a:lnTo>
                  <a:lnTo>
                    <a:pt x="104339" y="272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0" name="SMARTInkShape-1976"/>
            <p:cNvSpPr/>
            <p:nvPr>
              <p:custDataLst>
                <p:tags r:id="rId18"/>
              </p:custDataLst>
            </p:nvPr>
          </p:nvSpPr>
          <p:spPr>
            <a:xfrm>
              <a:off x="7886747" y="4581918"/>
              <a:ext cx="85679" cy="18658"/>
            </a:xfrm>
            <a:custGeom>
              <a:avLst/>
              <a:gdLst/>
              <a:ahLst/>
              <a:cxnLst/>
              <a:rect l="0" t="0" r="0" b="0"/>
              <a:pathLst>
                <a:path w="85679" h="18658">
                  <a:moveTo>
                    <a:pt x="28528" y="18657"/>
                  </a:moveTo>
                  <a:lnTo>
                    <a:pt x="28528" y="18657"/>
                  </a:lnTo>
                  <a:lnTo>
                    <a:pt x="0" y="18657"/>
                  </a:lnTo>
                  <a:lnTo>
                    <a:pt x="5023" y="13600"/>
                  </a:lnTo>
                  <a:lnTo>
                    <a:pt x="10321" y="11118"/>
                  </a:lnTo>
                  <a:lnTo>
                    <a:pt x="55171" y="1598"/>
                  </a:lnTo>
                  <a:lnTo>
                    <a:pt x="69422" y="0"/>
                  </a:lnTo>
                  <a:lnTo>
                    <a:pt x="71665" y="927"/>
                  </a:lnTo>
                  <a:lnTo>
                    <a:pt x="73161" y="2604"/>
                  </a:lnTo>
                  <a:lnTo>
                    <a:pt x="74159" y="4780"/>
                  </a:lnTo>
                  <a:lnTo>
                    <a:pt x="75881" y="6231"/>
                  </a:lnTo>
                  <a:lnTo>
                    <a:pt x="85678" y="91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1" name="SMARTInkShape-1977"/>
            <p:cNvSpPr/>
            <p:nvPr>
              <p:custDataLst>
                <p:tags r:id="rId19"/>
              </p:custDataLst>
            </p:nvPr>
          </p:nvSpPr>
          <p:spPr>
            <a:xfrm>
              <a:off x="8039542" y="4467342"/>
              <a:ext cx="94805" cy="142759"/>
            </a:xfrm>
            <a:custGeom>
              <a:avLst/>
              <a:gdLst/>
              <a:ahLst/>
              <a:cxnLst/>
              <a:rect l="0" t="0" r="0" b="0"/>
              <a:pathLst>
                <a:path w="94805" h="142759">
                  <a:moveTo>
                    <a:pt x="85283" y="18933"/>
                  </a:moveTo>
                  <a:lnTo>
                    <a:pt x="85283" y="18933"/>
                  </a:lnTo>
                  <a:lnTo>
                    <a:pt x="94693" y="9525"/>
                  </a:lnTo>
                  <a:lnTo>
                    <a:pt x="94804" y="278"/>
                  </a:lnTo>
                  <a:lnTo>
                    <a:pt x="89751" y="0"/>
                  </a:lnTo>
                  <a:lnTo>
                    <a:pt x="88261" y="1019"/>
                  </a:lnTo>
                  <a:lnTo>
                    <a:pt x="87268" y="2757"/>
                  </a:lnTo>
                  <a:lnTo>
                    <a:pt x="85674" y="8095"/>
                  </a:lnTo>
                  <a:lnTo>
                    <a:pt x="47162" y="50348"/>
                  </a:lnTo>
                  <a:lnTo>
                    <a:pt x="15432" y="97800"/>
                  </a:lnTo>
                  <a:lnTo>
                    <a:pt x="11905" y="104432"/>
                  </a:lnTo>
                  <a:lnTo>
                    <a:pt x="0" y="137335"/>
                  </a:lnTo>
                  <a:lnTo>
                    <a:pt x="911" y="139143"/>
                  </a:lnTo>
                  <a:lnTo>
                    <a:pt x="2576" y="140348"/>
                  </a:lnTo>
                  <a:lnTo>
                    <a:pt x="9083" y="1427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2" name="SMARTInkShape-1978"/>
            <p:cNvSpPr/>
            <p:nvPr>
              <p:custDataLst>
                <p:tags r:id="rId20"/>
              </p:custDataLst>
            </p:nvPr>
          </p:nvSpPr>
          <p:spPr>
            <a:xfrm>
              <a:off x="8048674" y="4429125"/>
              <a:ext cx="138330" cy="57151"/>
            </a:xfrm>
            <a:custGeom>
              <a:avLst/>
              <a:gdLst/>
              <a:ahLst/>
              <a:cxnLst/>
              <a:rect l="0" t="0" r="0" b="0"/>
              <a:pathLst>
                <a:path w="138330" h="57151">
                  <a:moveTo>
                    <a:pt x="47576" y="47625"/>
                  </a:moveTo>
                  <a:lnTo>
                    <a:pt x="47576" y="47625"/>
                  </a:lnTo>
                  <a:lnTo>
                    <a:pt x="31330" y="32437"/>
                  </a:lnTo>
                  <a:lnTo>
                    <a:pt x="18927" y="26516"/>
                  </a:lnTo>
                  <a:lnTo>
                    <a:pt x="12618" y="22369"/>
                  </a:lnTo>
                  <a:lnTo>
                    <a:pt x="1829" y="19487"/>
                  </a:lnTo>
                  <a:lnTo>
                    <a:pt x="1202" y="18283"/>
                  </a:lnTo>
                  <a:lnTo>
                    <a:pt x="0" y="4872"/>
                  </a:lnTo>
                  <a:lnTo>
                    <a:pt x="1042" y="3248"/>
                  </a:lnTo>
                  <a:lnTo>
                    <a:pt x="2795" y="2165"/>
                  </a:lnTo>
                  <a:lnTo>
                    <a:pt x="10319" y="641"/>
                  </a:lnTo>
                  <a:lnTo>
                    <a:pt x="54111" y="7"/>
                  </a:lnTo>
                  <a:lnTo>
                    <a:pt x="96626" y="0"/>
                  </a:lnTo>
                  <a:lnTo>
                    <a:pt x="106770" y="5645"/>
                  </a:lnTo>
                  <a:lnTo>
                    <a:pt x="125473" y="21459"/>
                  </a:lnTo>
                  <a:lnTo>
                    <a:pt x="129822" y="28234"/>
                  </a:lnTo>
                  <a:lnTo>
                    <a:pt x="132813" y="34773"/>
                  </a:lnTo>
                  <a:lnTo>
                    <a:pt x="137670" y="41207"/>
                  </a:lnTo>
                  <a:lnTo>
                    <a:pt x="138329" y="44405"/>
                  </a:lnTo>
                  <a:lnTo>
                    <a:pt x="137712" y="47595"/>
                  </a:lnTo>
                  <a:lnTo>
                    <a:pt x="133301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3" name="SMARTInkShape-1979"/>
            <p:cNvSpPr/>
            <p:nvPr>
              <p:custDataLst>
                <p:tags r:id="rId21"/>
              </p:custDataLst>
            </p:nvPr>
          </p:nvSpPr>
          <p:spPr>
            <a:xfrm>
              <a:off x="7953409" y="4695825"/>
              <a:ext cx="76167" cy="28576"/>
            </a:xfrm>
            <a:custGeom>
              <a:avLst/>
              <a:gdLst/>
              <a:ahLst/>
              <a:cxnLst/>
              <a:rect l="0" t="0" r="0" b="0"/>
              <a:pathLst>
                <a:path w="76167" h="28576">
                  <a:moveTo>
                    <a:pt x="9491" y="0"/>
                  </a:moveTo>
                  <a:lnTo>
                    <a:pt x="9491" y="0"/>
                  </a:lnTo>
                  <a:lnTo>
                    <a:pt x="0" y="9491"/>
                  </a:lnTo>
                  <a:lnTo>
                    <a:pt x="8169" y="17723"/>
                  </a:lnTo>
                  <a:lnTo>
                    <a:pt x="14156" y="18657"/>
                  </a:lnTo>
                  <a:lnTo>
                    <a:pt x="60718" y="19050"/>
                  </a:lnTo>
                  <a:lnTo>
                    <a:pt x="62692" y="20108"/>
                  </a:lnTo>
                  <a:lnTo>
                    <a:pt x="64009" y="21872"/>
                  </a:lnTo>
                  <a:lnTo>
                    <a:pt x="64886" y="24107"/>
                  </a:lnTo>
                  <a:lnTo>
                    <a:pt x="66529" y="25596"/>
                  </a:lnTo>
                  <a:lnTo>
                    <a:pt x="76166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4" name="SMARTInkShape-1980"/>
            <p:cNvSpPr/>
            <p:nvPr>
              <p:custDataLst>
                <p:tags r:id="rId22"/>
              </p:custDataLst>
            </p:nvPr>
          </p:nvSpPr>
          <p:spPr>
            <a:xfrm>
              <a:off x="8115334" y="4610529"/>
              <a:ext cx="28542" cy="75772"/>
            </a:xfrm>
            <a:custGeom>
              <a:avLst/>
              <a:gdLst/>
              <a:ahLst/>
              <a:cxnLst/>
              <a:rect l="0" t="0" r="0" b="0"/>
              <a:pathLst>
                <a:path w="28542" h="75772">
                  <a:moveTo>
                    <a:pt x="9491" y="28146"/>
                  </a:moveTo>
                  <a:lnTo>
                    <a:pt x="9491" y="28146"/>
                  </a:lnTo>
                  <a:lnTo>
                    <a:pt x="17692" y="19945"/>
                  </a:lnTo>
                  <a:lnTo>
                    <a:pt x="17076" y="18445"/>
                  </a:lnTo>
                  <a:lnTo>
                    <a:pt x="10699" y="10536"/>
                  </a:lnTo>
                  <a:lnTo>
                    <a:pt x="12850" y="6914"/>
                  </a:lnTo>
                  <a:lnTo>
                    <a:pt x="18655" y="0"/>
                  </a:lnTo>
                  <a:lnTo>
                    <a:pt x="13853" y="4755"/>
                  </a:lnTo>
                  <a:lnTo>
                    <a:pt x="11430" y="9989"/>
                  </a:lnTo>
                  <a:lnTo>
                    <a:pt x="8455" y="34768"/>
                  </a:lnTo>
                  <a:lnTo>
                    <a:pt x="1957" y="47250"/>
                  </a:lnTo>
                  <a:lnTo>
                    <a:pt x="0" y="73890"/>
                  </a:lnTo>
                  <a:lnTo>
                    <a:pt x="1047" y="74517"/>
                  </a:lnTo>
                  <a:lnTo>
                    <a:pt x="14156" y="75723"/>
                  </a:lnTo>
                  <a:lnTo>
                    <a:pt x="28541" y="7577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5" name="SMARTInkShape-1981"/>
            <p:cNvSpPr/>
            <p:nvPr>
              <p:custDataLst>
                <p:tags r:id="rId23"/>
              </p:custDataLst>
            </p:nvPr>
          </p:nvSpPr>
          <p:spPr>
            <a:xfrm>
              <a:off x="8134481" y="4629184"/>
              <a:ext cx="85595" cy="122016"/>
            </a:xfrm>
            <a:custGeom>
              <a:avLst/>
              <a:gdLst/>
              <a:ahLst/>
              <a:cxnLst/>
              <a:rect l="0" t="0" r="0" b="0"/>
              <a:pathLst>
                <a:path w="85595" h="122016">
                  <a:moveTo>
                    <a:pt x="85594" y="9491"/>
                  </a:moveTo>
                  <a:lnTo>
                    <a:pt x="85594" y="9491"/>
                  </a:lnTo>
                  <a:lnTo>
                    <a:pt x="85594" y="1290"/>
                  </a:lnTo>
                  <a:lnTo>
                    <a:pt x="84536" y="849"/>
                  </a:lnTo>
                  <a:lnTo>
                    <a:pt x="76460" y="0"/>
                  </a:lnTo>
                  <a:lnTo>
                    <a:pt x="76184" y="5033"/>
                  </a:lnTo>
                  <a:lnTo>
                    <a:pt x="75088" y="6519"/>
                  </a:lnTo>
                  <a:lnTo>
                    <a:pt x="62823" y="14156"/>
                  </a:lnTo>
                  <a:lnTo>
                    <a:pt x="59598" y="19678"/>
                  </a:lnTo>
                  <a:lnTo>
                    <a:pt x="57107" y="25660"/>
                  </a:lnTo>
                  <a:lnTo>
                    <a:pt x="22070" y="73169"/>
                  </a:lnTo>
                  <a:lnTo>
                    <a:pt x="13620" y="88801"/>
                  </a:lnTo>
                  <a:lnTo>
                    <a:pt x="11272" y="96951"/>
                  </a:lnTo>
                  <a:lnTo>
                    <a:pt x="9588" y="99548"/>
                  </a:lnTo>
                  <a:lnTo>
                    <a:pt x="7407" y="101279"/>
                  </a:lnTo>
                  <a:lnTo>
                    <a:pt x="4894" y="102433"/>
                  </a:lnTo>
                  <a:lnTo>
                    <a:pt x="3218" y="104260"/>
                  </a:lnTo>
                  <a:lnTo>
                    <a:pt x="1358" y="109113"/>
                  </a:lnTo>
                  <a:lnTo>
                    <a:pt x="0" y="122015"/>
                  </a:lnTo>
                  <a:lnTo>
                    <a:pt x="1015" y="121548"/>
                  </a:lnTo>
                  <a:lnTo>
                    <a:pt x="9394" y="1142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6" name="SMARTInkShape-1982"/>
            <p:cNvSpPr/>
            <p:nvPr>
              <p:custDataLst>
                <p:tags r:id="rId24"/>
              </p:custDataLst>
            </p:nvPr>
          </p:nvSpPr>
          <p:spPr>
            <a:xfrm>
              <a:off x="8288076" y="4572000"/>
              <a:ext cx="27250" cy="19051"/>
            </a:xfrm>
            <a:custGeom>
              <a:avLst/>
              <a:gdLst/>
              <a:ahLst/>
              <a:cxnLst/>
              <a:rect l="0" t="0" r="0" b="0"/>
              <a:pathLst>
                <a:path w="27250" h="19051">
                  <a:moveTo>
                    <a:pt x="27249" y="19050"/>
                  </a:moveTo>
                  <a:lnTo>
                    <a:pt x="27249" y="19050"/>
                  </a:lnTo>
                  <a:lnTo>
                    <a:pt x="19047" y="10849"/>
                  </a:lnTo>
                  <a:lnTo>
                    <a:pt x="18115" y="4861"/>
                  </a:lnTo>
                  <a:lnTo>
                    <a:pt x="16926" y="3240"/>
                  </a:lnTo>
                  <a:lnTo>
                    <a:pt x="15077" y="2161"/>
                  </a:lnTo>
                  <a:lnTo>
                    <a:pt x="8234" y="11"/>
                  </a:lnTo>
                  <a:lnTo>
                    <a:pt x="0" y="0"/>
                  </a:lnTo>
                  <a:lnTo>
                    <a:pt x="4124" y="5057"/>
                  </a:lnTo>
                  <a:lnTo>
                    <a:pt x="6539" y="5488"/>
                  </a:lnTo>
                  <a:lnTo>
                    <a:pt x="9209" y="4717"/>
                  </a:lnTo>
                  <a:lnTo>
                    <a:pt x="1772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7" name="SMARTInkShape-1983"/>
            <p:cNvSpPr/>
            <p:nvPr>
              <p:custDataLst>
                <p:tags r:id="rId25"/>
              </p:custDataLst>
            </p:nvPr>
          </p:nvSpPr>
          <p:spPr>
            <a:xfrm>
              <a:off x="8286814" y="4448186"/>
              <a:ext cx="171271" cy="257165"/>
            </a:xfrm>
            <a:custGeom>
              <a:avLst/>
              <a:gdLst/>
              <a:ahLst/>
              <a:cxnLst/>
              <a:rect l="0" t="0" r="0" b="0"/>
              <a:pathLst>
                <a:path w="171271" h="257165">
                  <a:moveTo>
                    <a:pt x="152336" y="28564"/>
                  </a:moveTo>
                  <a:lnTo>
                    <a:pt x="152336" y="28564"/>
                  </a:lnTo>
                  <a:lnTo>
                    <a:pt x="152336" y="23507"/>
                  </a:lnTo>
                  <a:lnTo>
                    <a:pt x="153394" y="22018"/>
                  </a:lnTo>
                  <a:lnTo>
                    <a:pt x="155159" y="21025"/>
                  </a:lnTo>
                  <a:lnTo>
                    <a:pt x="157392" y="20363"/>
                  </a:lnTo>
                  <a:lnTo>
                    <a:pt x="158882" y="18863"/>
                  </a:lnTo>
                  <a:lnTo>
                    <a:pt x="161470" y="10954"/>
                  </a:lnTo>
                  <a:lnTo>
                    <a:pt x="161851" y="418"/>
                  </a:lnTo>
                  <a:lnTo>
                    <a:pt x="170993" y="0"/>
                  </a:lnTo>
                  <a:lnTo>
                    <a:pt x="171270" y="5049"/>
                  </a:lnTo>
                  <a:lnTo>
                    <a:pt x="168513" y="10352"/>
                  </a:lnTo>
                  <a:lnTo>
                    <a:pt x="142737" y="57408"/>
                  </a:lnTo>
                  <a:lnTo>
                    <a:pt x="119322" y="96529"/>
                  </a:lnTo>
                  <a:lnTo>
                    <a:pt x="100103" y="123138"/>
                  </a:lnTo>
                  <a:lnTo>
                    <a:pt x="61536" y="163289"/>
                  </a:lnTo>
                  <a:lnTo>
                    <a:pt x="28678" y="206898"/>
                  </a:lnTo>
                  <a:lnTo>
                    <a:pt x="5447" y="233336"/>
                  </a:lnTo>
                  <a:lnTo>
                    <a:pt x="2385" y="240577"/>
                  </a:lnTo>
                  <a:lnTo>
                    <a:pt x="0" y="256588"/>
                  </a:lnTo>
                  <a:lnTo>
                    <a:pt x="9461" y="2571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8" name="SMARTInkShape-1984"/>
            <p:cNvSpPr/>
            <p:nvPr>
              <p:custDataLst>
                <p:tags r:id="rId26"/>
              </p:custDataLst>
            </p:nvPr>
          </p:nvSpPr>
          <p:spPr>
            <a:xfrm>
              <a:off x="8383500" y="4461745"/>
              <a:ext cx="137041" cy="215031"/>
            </a:xfrm>
            <a:custGeom>
              <a:avLst/>
              <a:gdLst/>
              <a:ahLst/>
              <a:cxnLst/>
              <a:rect l="0" t="0" r="0" b="0"/>
              <a:pathLst>
                <a:path w="137041" h="215031">
                  <a:moveTo>
                    <a:pt x="36600" y="72155"/>
                  </a:moveTo>
                  <a:lnTo>
                    <a:pt x="36600" y="72155"/>
                  </a:lnTo>
                  <a:lnTo>
                    <a:pt x="36600" y="27457"/>
                  </a:lnTo>
                  <a:lnTo>
                    <a:pt x="36600" y="5920"/>
                  </a:lnTo>
                  <a:lnTo>
                    <a:pt x="28398" y="5519"/>
                  </a:lnTo>
                  <a:lnTo>
                    <a:pt x="32524" y="435"/>
                  </a:lnTo>
                  <a:lnTo>
                    <a:pt x="33883" y="0"/>
                  </a:lnTo>
                  <a:lnTo>
                    <a:pt x="34788" y="768"/>
                  </a:lnTo>
                  <a:lnTo>
                    <a:pt x="35392" y="2339"/>
                  </a:lnTo>
                  <a:lnTo>
                    <a:pt x="36853" y="3386"/>
                  </a:lnTo>
                  <a:lnTo>
                    <a:pt x="44695" y="5204"/>
                  </a:lnTo>
                  <a:lnTo>
                    <a:pt x="50758" y="5398"/>
                  </a:lnTo>
                  <a:lnTo>
                    <a:pt x="56297" y="8266"/>
                  </a:lnTo>
                  <a:lnTo>
                    <a:pt x="62288" y="12010"/>
                  </a:lnTo>
                  <a:lnTo>
                    <a:pt x="107269" y="30791"/>
                  </a:lnTo>
                  <a:lnTo>
                    <a:pt x="114929" y="32604"/>
                  </a:lnTo>
                  <a:lnTo>
                    <a:pt x="117394" y="34146"/>
                  </a:lnTo>
                  <a:lnTo>
                    <a:pt x="119037" y="36233"/>
                  </a:lnTo>
                  <a:lnTo>
                    <a:pt x="120134" y="38681"/>
                  </a:lnTo>
                  <a:lnTo>
                    <a:pt x="121923" y="40315"/>
                  </a:lnTo>
                  <a:lnTo>
                    <a:pt x="126732" y="42129"/>
                  </a:lnTo>
                  <a:lnTo>
                    <a:pt x="128437" y="43671"/>
                  </a:lnTo>
                  <a:lnTo>
                    <a:pt x="137040" y="58683"/>
                  </a:lnTo>
                  <a:lnTo>
                    <a:pt x="136367" y="59999"/>
                  </a:lnTo>
                  <a:lnTo>
                    <a:pt x="134861" y="60875"/>
                  </a:lnTo>
                  <a:lnTo>
                    <a:pt x="133858" y="62519"/>
                  </a:lnTo>
                  <a:lnTo>
                    <a:pt x="131387" y="69887"/>
                  </a:lnTo>
                  <a:lnTo>
                    <a:pt x="127059" y="75733"/>
                  </a:lnTo>
                  <a:lnTo>
                    <a:pt x="121605" y="79037"/>
                  </a:lnTo>
                  <a:lnTo>
                    <a:pt x="104426" y="86214"/>
                  </a:lnTo>
                  <a:lnTo>
                    <a:pt x="57686" y="119796"/>
                  </a:lnTo>
                  <a:lnTo>
                    <a:pt x="14802" y="151530"/>
                  </a:lnTo>
                  <a:lnTo>
                    <a:pt x="11036" y="157880"/>
                  </a:lnTo>
                  <a:lnTo>
                    <a:pt x="8305" y="164230"/>
                  </a:lnTo>
                  <a:lnTo>
                    <a:pt x="1876" y="173755"/>
                  </a:lnTo>
                  <a:lnTo>
                    <a:pt x="0" y="180105"/>
                  </a:lnTo>
                  <a:lnTo>
                    <a:pt x="558" y="183280"/>
                  </a:lnTo>
                  <a:lnTo>
                    <a:pt x="6834" y="194099"/>
                  </a:lnTo>
                  <a:lnTo>
                    <a:pt x="12728" y="200479"/>
                  </a:lnTo>
                  <a:lnTo>
                    <a:pt x="18229" y="203271"/>
                  </a:lnTo>
                  <a:lnTo>
                    <a:pt x="33514" y="206269"/>
                  </a:lnTo>
                  <a:lnTo>
                    <a:pt x="46143" y="212986"/>
                  </a:lnTo>
                  <a:lnTo>
                    <a:pt x="55650" y="2150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19" name="SMARTInkShape-1985"/>
            <p:cNvSpPr/>
            <p:nvPr>
              <p:custDataLst>
                <p:tags r:id="rId27"/>
              </p:custDataLst>
            </p:nvPr>
          </p:nvSpPr>
          <p:spPr>
            <a:xfrm>
              <a:off x="8468129" y="4639068"/>
              <a:ext cx="151997" cy="85333"/>
            </a:xfrm>
            <a:custGeom>
              <a:avLst/>
              <a:gdLst/>
              <a:ahLst/>
              <a:cxnLst/>
              <a:rect l="0" t="0" r="0" b="0"/>
              <a:pathLst>
                <a:path w="151997" h="85333">
                  <a:moveTo>
                    <a:pt x="18646" y="28182"/>
                  </a:moveTo>
                  <a:lnTo>
                    <a:pt x="18646" y="28182"/>
                  </a:lnTo>
                  <a:lnTo>
                    <a:pt x="18646" y="19981"/>
                  </a:lnTo>
                  <a:lnTo>
                    <a:pt x="17588" y="19540"/>
                  </a:lnTo>
                  <a:lnTo>
                    <a:pt x="9512" y="18691"/>
                  </a:lnTo>
                  <a:lnTo>
                    <a:pt x="9121" y="4085"/>
                  </a:lnTo>
                  <a:lnTo>
                    <a:pt x="10179" y="2593"/>
                  </a:lnTo>
                  <a:lnTo>
                    <a:pt x="11944" y="1598"/>
                  </a:lnTo>
                  <a:lnTo>
                    <a:pt x="17323" y="0"/>
                  </a:lnTo>
                  <a:lnTo>
                    <a:pt x="17763" y="927"/>
                  </a:lnTo>
                  <a:lnTo>
                    <a:pt x="18255" y="4780"/>
                  </a:lnTo>
                  <a:lnTo>
                    <a:pt x="19444" y="6231"/>
                  </a:lnTo>
                  <a:lnTo>
                    <a:pt x="26812" y="8750"/>
                  </a:lnTo>
                  <a:lnTo>
                    <a:pt x="27567" y="11785"/>
                  </a:lnTo>
                  <a:lnTo>
                    <a:pt x="27769" y="14075"/>
                  </a:lnTo>
                  <a:lnTo>
                    <a:pt x="28962" y="15603"/>
                  </a:lnTo>
                  <a:lnTo>
                    <a:pt x="36337" y="18255"/>
                  </a:lnTo>
                  <a:lnTo>
                    <a:pt x="37092" y="21300"/>
                  </a:lnTo>
                  <a:lnTo>
                    <a:pt x="37696" y="46829"/>
                  </a:lnTo>
                  <a:lnTo>
                    <a:pt x="32640" y="47113"/>
                  </a:lnTo>
                  <a:lnTo>
                    <a:pt x="31150" y="48210"/>
                  </a:lnTo>
                  <a:lnTo>
                    <a:pt x="28562" y="55423"/>
                  </a:lnTo>
                  <a:lnTo>
                    <a:pt x="25524" y="56164"/>
                  </a:lnTo>
                  <a:lnTo>
                    <a:pt x="20005" y="56640"/>
                  </a:lnTo>
                  <a:lnTo>
                    <a:pt x="10564" y="64948"/>
                  </a:lnTo>
                  <a:lnTo>
                    <a:pt x="9549" y="70943"/>
                  </a:lnTo>
                  <a:lnTo>
                    <a:pt x="8348" y="72564"/>
                  </a:lnTo>
                  <a:lnTo>
                    <a:pt x="958" y="75380"/>
                  </a:lnTo>
                  <a:lnTo>
                    <a:pt x="201" y="78439"/>
                  </a:lnTo>
                  <a:lnTo>
                    <a:pt x="0" y="80737"/>
                  </a:lnTo>
                  <a:lnTo>
                    <a:pt x="922" y="82269"/>
                  </a:lnTo>
                  <a:lnTo>
                    <a:pt x="2597" y="83290"/>
                  </a:lnTo>
                  <a:lnTo>
                    <a:pt x="8740" y="85213"/>
                  </a:lnTo>
                  <a:lnTo>
                    <a:pt x="54779" y="85332"/>
                  </a:lnTo>
                  <a:lnTo>
                    <a:pt x="58611" y="85332"/>
                  </a:lnTo>
                  <a:lnTo>
                    <a:pt x="65689" y="82510"/>
                  </a:lnTo>
                  <a:lnTo>
                    <a:pt x="69057" y="80275"/>
                  </a:lnTo>
                  <a:lnTo>
                    <a:pt x="92809" y="73573"/>
                  </a:lnTo>
                  <a:lnTo>
                    <a:pt x="96664" y="71143"/>
                  </a:lnTo>
                  <a:lnTo>
                    <a:pt x="112199" y="67722"/>
                  </a:lnTo>
                  <a:lnTo>
                    <a:pt x="129867" y="65508"/>
                  </a:lnTo>
                  <a:lnTo>
                    <a:pt x="151996" y="5675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0" name="SMARTInkShape-1986"/>
            <p:cNvSpPr/>
            <p:nvPr>
              <p:custDataLst>
                <p:tags r:id="rId28"/>
              </p:custDataLst>
            </p:nvPr>
          </p:nvSpPr>
          <p:spPr>
            <a:xfrm>
              <a:off x="8658226" y="4543425"/>
              <a:ext cx="114300" cy="28576"/>
            </a:xfrm>
            <a:custGeom>
              <a:avLst/>
              <a:gdLst/>
              <a:ahLst/>
              <a:cxnLst/>
              <a:rect l="0" t="0" r="0" b="0"/>
              <a:pathLst>
                <a:path w="114300" h="28576">
                  <a:moveTo>
                    <a:pt x="19049" y="9525"/>
                  </a:moveTo>
                  <a:lnTo>
                    <a:pt x="19049" y="9525"/>
                  </a:lnTo>
                  <a:lnTo>
                    <a:pt x="13992" y="9525"/>
                  </a:lnTo>
                  <a:lnTo>
                    <a:pt x="12503" y="8467"/>
                  </a:lnTo>
                  <a:lnTo>
                    <a:pt x="11510" y="6703"/>
                  </a:lnTo>
                  <a:lnTo>
                    <a:pt x="9915" y="1324"/>
                  </a:lnTo>
                  <a:lnTo>
                    <a:pt x="6877" y="589"/>
                  </a:lnTo>
                  <a:lnTo>
                    <a:pt x="0" y="0"/>
                  </a:lnTo>
                  <a:lnTo>
                    <a:pt x="47094" y="0"/>
                  </a:lnTo>
                  <a:lnTo>
                    <a:pt x="88497" y="0"/>
                  </a:lnTo>
                  <a:lnTo>
                    <a:pt x="95070" y="2822"/>
                  </a:lnTo>
                  <a:lnTo>
                    <a:pt x="101519" y="6546"/>
                  </a:lnTo>
                  <a:lnTo>
                    <a:pt x="107914" y="8201"/>
                  </a:lnTo>
                  <a:lnTo>
                    <a:pt x="110042" y="9701"/>
                  </a:lnTo>
                  <a:lnTo>
                    <a:pt x="111461" y="11759"/>
                  </a:lnTo>
                  <a:lnTo>
                    <a:pt x="113739" y="17610"/>
                  </a:lnTo>
                  <a:lnTo>
                    <a:pt x="114299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1" name="SMARTInkShape-1987"/>
            <p:cNvSpPr/>
            <p:nvPr>
              <p:custDataLst>
                <p:tags r:id="rId29"/>
              </p:custDataLst>
            </p:nvPr>
          </p:nvSpPr>
          <p:spPr>
            <a:xfrm>
              <a:off x="8639301" y="4629150"/>
              <a:ext cx="152275" cy="9526"/>
            </a:xfrm>
            <a:custGeom>
              <a:avLst/>
              <a:gdLst/>
              <a:ahLst/>
              <a:cxnLst/>
              <a:rect l="0" t="0" r="0" b="0"/>
              <a:pathLst>
                <a:path w="152275" h="9526">
                  <a:moveTo>
                    <a:pt x="18924" y="0"/>
                  </a:moveTo>
                  <a:lnTo>
                    <a:pt x="18924" y="0"/>
                  </a:lnTo>
                  <a:lnTo>
                    <a:pt x="0" y="0"/>
                  </a:lnTo>
                  <a:lnTo>
                    <a:pt x="45592" y="0"/>
                  </a:lnTo>
                  <a:lnTo>
                    <a:pt x="88251" y="0"/>
                  </a:lnTo>
                  <a:lnTo>
                    <a:pt x="126754" y="0"/>
                  </a:lnTo>
                  <a:lnTo>
                    <a:pt x="133171" y="2822"/>
                  </a:lnTo>
                  <a:lnTo>
                    <a:pt x="139550" y="6546"/>
                  </a:lnTo>
                  <a:lnTo>
                    <a:pt x="15227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2" name="SMARTInkShape-1988"/>
            <p:cNvSpPr/>
            <p:nvPr>
              <p:custDataLst>
                <p:tags r:id="rId30"/>
              </p:custDataLst>
            </p:nvPr>
          </p:nvSpPr>
          <p:spPr>
            <a:xfrm>
              <a:off x="8820281" y="4505456"/>
              <a:ext cx="228421" cy="170917"/>
            </a:xfrm>
            <a:custGeom>
              <a:avLst/>
              <a:gdLst/>
              <a:ahLst/>
              <a:cxnLst/>
              <a:rect l="0" t="0" r="0" b="0"/>
              <a:pathLst>
                <a:path w="228421" h="170917">
                  <a:moveTo>
                    <a:pt x="47494" y="114169"/>
                  </a:moveTo>
                  <a:lnTo>
                    <a:pt x="47494" y="114169"/>
                  </a:lnTo>
                  <a:lnTo>
                    <a:pt x="52551" y="114169"/>
                  </a:lnTo>
                  <a:lnTo>
                    <a:pt x="54040" y="113111"/>
                  </a:lnTo>
                  <a:lnTo>
                    <a:pt x="55032" y="111347"/>
                  </a:lnTo>
                  <a:lnTo>
                    <a:pt x="56759" y="104468"/>
                  </a:lnTo>
                  <a:lnTo>
                    <a:pt x="56984" y="91503"/>
                  </a:lnTo>
                  <a:lnTo>
                    <a:pt x="59826" y="85398"/>
                  </a:lnTo>
                  <a:lnTo>
                    <a:pt x="66429" y="76231"/>
                  </a:lnTo>
                  <a:lnTo>
                    <a:pt x="58333" y="67882"/>
                  </a:lnTo>
                  <a:lnTo>
                    <a:pt x="56837" y="68494"/>
                  </a:lnTo>
                  <a:lnTo>
                    <a:pt x="48933" y="74862"/>
                  </a:lnTo>
                  <a:lnTo>
                    <a:pt x="42864" y="75711"/>
                  </a:lnTo>
                  <a:lnTo>
                    <a:pt x="41233" y="76889"/>
                  </a:lnTo>
                  <a:lnTo>
                    <a:pt x="40145" y="78732"/>
                  </a:lnTo>
                  <a:lnTo>
                    <a:pt x="39419" y="81019"/>
                  </a:lnTo>
                  <a:lnTo>
                    <a:pt x="27797" y="95353"/>
                  </a:lnTo>
                  <a:lnTo>
                    <a:pt x="21806" y="100514"/>
                  </a:lnTo>
                  <a:lnTo>
                    <a:pt x="15617" y="102809"/>
                  </a:lnTo>
                  <a:lnTo>
                    <a:pt x="13543" y="104479"/>
                  </a:lnTo>
                  <a:lnTo>
                    <a:pt x="2098" y="123870"/>
                  </a:lnTo>
                  <a:lnTo>
                    <a:pt x="0" y="140873"/>
                  </a:lnTo>
                  <a:lnTo>
                    <a:pt x="9578" y="152335"/>
                  </a:lnTo>
                  <a:lnTo>
                    <a:pt x="14063" y="156884"/>
                  </a:lnTo>
                  <a:lnTo>
                    <a:pt x="19583" y="159612"/>
                  </a:lnTo>
                  <a:lnTo>
                    <a:pt x="34881" y="162565"/>
                  </a:lnTo>
                  <a:lnTo>
                    <a:pt x="47512" y="169276"/>
                  </a:lnTo>
                  <a:lnTo>
                    <a:pt x="65253" y="170916"/>
                  </a:lnTo>
                  <a:lnTo>
                    <a:pt x="74085" y="168317"/>
                  </a:lnTo>
                  <a:lnTo>
                    <a:pt x="82596" y="164693"/>
                  </a:lnTo>
                  <a:lnTo>
                    <a:pt x="129887" y="153627"/>
                  </a:lnTo>
                  <a:lnTo>
                    <a:pt x="150681" y="142087"/>
                  </a:lnTo>
                  <a:lnTo>
                    <a:pt x="157914" y="137160"/>
                  </a:lnTo>
                  <a:lnTo>
                    <a:pt x="171179" y="131175"/>
                  </a:lnTo>
                  <a:lnTo>
                    <a:pt x="177607" y="124902"/>
                  </a:lnTo>
                  <a:lnTo>
                    <a:pt x="209418" y="78214"/>
                  </a:lnTo>
                  <a:lnTo>
                    <a:pt x="222119" y="63793"/>
                  </a:lnTo>
                  <a:lnTo>
                    <a:pt x="225645" y="54385"/>
                  </a:lnTo>
                  <a:lnTo>
                    <a:pt x="228420" y="15864"/>
                  </a:lnTo>
                  <a:lnTo>
                    <a:pt x="227378" y="13707"/>
                  </a:lnTo>
                  <a:lnTo>
                    <a:pt x="225625" y="12269"/>
                  </a:lnTo>
                  <a:lnTo>
                    <a:pt x="223399" y="11311"/>
                  </a:lnTo>
                  <a:lnTo>
                    <a:pt x="221914" y="9614"/>
                  </a:lnTo>
                  <a:lnTo>
                    <a:pt x="220264" y="4906"/>
                  </a:lnTo>
                  <a:lnTo>
                    <a:pt x="218766" y="3227"/>
                  </a:lnTo>
                  <a:lnTo>
                    <a:pt x="214278" y="1362"/>
                  </a:lnTo>
                  <a:lnTo>
                    <a:pt x="196589" y="0"/>
                  </a:lnTo>
                  <a:lnTo>
                    <a:pt x="190310" y="2749"/>
                  </a:lnTo>
                  <a:lnTo>
                    <a:pt x="187154" y="4964"/>
                  </a:lnTo>
                  <a:lnTo>
                    <a:pt x="163774" y="11633"/>
                  </a:lnTo>
                  <a:lnTo>
                    <a:pt x="121511" y="38028"/>
                  </a:lnTo>
                  <a:lnTo>
                    <a:pt x="79117" y="68399"/>
                  </a:lnTo>
                  <a:lnTo>
                    <a:pt x="38800" y="95067"/>
                  </a:lnTo>
                  <a:lnTo>
                    <a:pt x="28444" y="1046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332" name="SMARTInkShape-Group329"/>
          <p:cNvGrpSpPr/>
          <p:nvPr/>
        </p:nvGrpSpPr>
        <p:grpSpPr>
          <a:xfrm>
            <a:off x="5276898" y="4678230"/>
            <a:ext cx="990553" cy="541471"/>
            <a:chOff x="5276898" y="4678230"/>
            <a:chExt cx="990553" cy="541471"/>
          </a:xfrm>
        </p:grpSpPr>
        <p:sp>
          <p:nvSpPr>
            <p:cNvPr id="8324" name="SMARTInkShape-1989"/>
            <p:cNvSpPr/>
            <p:nvPr>
              <p:custDataLst>
                <p:tags r:id="rId5"/>
              </p:custDataLst>
            </p:nvPr>
          </p:nvSpPr>
          <p:spPr>
            <a:xfrm>
              <a:off x="5295938" y="5134150"/>
              <a:ext cx="971513" cy="85551"/>
            </a:xfrm>
            <a:custGeom>
              <a:avLst/>
              <a:gdLst/>
              <a:ahLst/>
              <a:cxnLst/>
              <a:rect l="0" t="0" r="0" b="0"/>
              <a:pathLst>
                <a:path w="971513" h="85551">
                  <a:moveTo>
                    <a:pt x="85687" y="56975"/>
                  </a:moveTo>
                  <a:lnTo>
                    <a:pt x="85687" y="56975"/>
                  </a:lnTo>
                  <a:lnTo>
                    <a:pt x="80631" y="62031"/>
                  </a:lnTo>
                  <a:lnTo>
                    <a:pt x="72504" y="64514"/>
                  </a:lnTo>
                  <a:lnTo>
                    <a:pt x="62894" y="66676"/>
                  </a:lnTo>
                  <a:lnTo>
                    <a:pt x="48102" y="73865"/>
                  </a:lnTo>
                  <a:lnTo>
                    <a:pt x="31780" y="76799"/>
                  </a:lnTo>
                  <a:lnTo>
                    <a:pt x="19026" y="83508"/>
                  </a:lnTo>
                  <a:lnTo>
                    <a:pt x="0" y="85550"/>
                  </a:lnTo>
                  <a:lnTo>
                    <a:pt x="23815" y="84492"/>
                  </a:lnTo>
                  <a:lnTo>
                    <a:pt x="69555" y="73791"/>
                  </a:lnTo>
                  <a:lnTo>
                    <a:pt x="110370" y="67941"/>
                  </a:lnTo>
                  <a:lnTo>
                    <a:pt x="146740" y="61870"/>
                  </a:lnTo>
                  <a:lnTo>
                    <a:pt x="184327" y="58426"/>
                  </a:lnTo>
                  <a:lnTo>
                    <a:pt x="222275" y="52348"/>
                  </a:lnTo>
                  <a:lnTo>
                    <a:pt x="260332" y="48901"/>
                  </a:lnTo>
                  <a:lnTo>
                    <a:pt x="303474" y="42824"/>
                  </a:lnTo>
                  <a:lnTo>
                    <a:pt x="344715" y="34320"/>
                  </a:lnTo>
                  <a:lnTo>
                    <a:pt x="388802" y="30154"/>
                  </a:lnTo>
                  <a:lnTo>
                    <a:pt x="430322" y="23863"/>
                  </a:lnTo>
                  <a:lnTo>
                    <a:pt x="474492" y="20353"/>
                  </a:lnTo>
                  <a:lnTo>
                    <a:pt x="516037" y="14256"/>
                  </a:lnTo>
                  <a:lnTo>
                    <a:pt x="555157" y="10803"/>
                  </a:lnTo>
                  <a:lnTo>
                    <a:pt x="593559" y="9781"/>
                  </a:lnTo>
                  <a:lnTo>
                    <a:pt x="631750" y="9477"/>
                  </a:lnTo>
                  <a:lnTo>
                    <a:pt x="674932" y="9388"/>
                  </a:lnTo>
                  <a:lnTo>
                    <a:pt x="711128" y="4304"/>
                  </a:lnTo>
                  <a:lnTo>
                    <a:pt x="758349" y="710"/>
                  </a:lnTo>
                  <a:lnTo>
                    <a:pt x="802172" y="0"/>
                  </a:lnTo>
                  <a:lnTo>
                    <a:pt x="833142" y="2699"/>
                  </a:lnTo>
                  <a:lnTo>
                    <a:pt x="875797" y="8474"/>
                  </a:lnTo>
                  <a:lnTo>
                    <a:pt x="920852" y="9298"/>
                  </a:lnTo>
                  <a:lnTo>
                    <a:pt x="968159" y="9350"/>
                  </a:lnTo>
                  <a:lnTo>
                    <a:pt x="971512" y="9350"/>
                  </a:lnTo>
                  <a:lnTo>
                    <a:pt x="962103" y="18759"/>
                  </a:lnTo>
                  <a:lnTo>
                    <a:pt x="942937" y="18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5" name="SMARTInkShape-1990"/>
            <p:cNvSpPr/>
            <p:nvPr>
              <p:custDataLst>
                <p:tags r:id="rId6"/>
              </p:custDataLst>
            </p:nvPr>
          </p:nvSpPr>
          <p:spPr>
            <a:xfrm>
              <a:off x="5972175" y="4772166"/>
              <a:ext cx="199985" cy="171179"/>
            </a:xfrm>
            <a:custGeom>
              <a:avLst/>
              <a:gdLst/>
              <a:ahLst/>
              <a:cxnLst/>
              <a:rect l="0" t="0" r="0" b="0"/>
              <a:pathLst>
                <a:path w="199985" h="171179">
                  <a:moveTo>
                    <a:pt x="76200" y="76059"/>
                  </a:moveTo>
                  <a:lnTo>
                    <a:pt x="76200" y="76059"/>
                  </a:lnTo>
                  <a:lnTo>
                    <a:pt x="71144" y="76059"/>
                  </a:lnTo>
                  <a:lnTo>
                    <a:pt x="69655" y="75001"/>
                  </a:lnTo>
                  <a:lnTo>
                    <a:pt x="68661" y="73237"/>
                  </a:lnTo>
                  <a:lnTo>
                    <a:pt x="66791" y="66926"/>
                  </a:lnTo>
                  <a:lnTo>
                    <a:pt x="66709" y="61594"/>
                  </a:lnTo>
                  <a:lnTo>
                    <a:pt x="67756" y="60066"/>
                  </a:lnTo>
                  <a:lnTo>
                    <a:pt x="69512" y="59046"/>
                  </a:lnTo>
                  <a:lnTo>
                    <a:pt x="74879" y="57412"/>
                  </a:lnTo>
                  <a:lnTo>
                    <a:pt x="61976" y="57020"/>
                  </a:lnTo>
                  <a:lnTo>
                    <a:pt x="60368" y="58074"/>
                  </a:lnTo>
                  <a:lnTo>
                    <a:pt x="59295" y="59836"/>
                  </a:lnTo>
                  <a:lnTo>
                    <a:pt x="58581" y="62069"/>
                  </a:lnTo>
                  <a:lnTo>
                    <a:pt x="57046" y="63557"/>
                  </a:lnTo>
                  <a:lnTo>
                    <a:pt x="52517" y="65211"/>
                  </a:lnTo>
                  <a:lnTo>
                    <a:pt x="50886" y="66710"/>
                  </a:lnTo>
                  <a:lnTo>
                    <a:pt x="40277" y="85780"/>
                  </a:lnTo>
                  <a:lnTo>
                    <a:pt x="39551" y="88890"/>
                  </a:lnTo>
                  <a:lnTo>
                    <a:pt x="30752" y="104651"/>
                  </a:lnTo>
                  <a:lnTo>
                    <a:pt x="28592" y="152084"/>
                  </a:lnTo>
                  <a:lnTo>
                    <a:pt x="28586" y="155318"/>
                  </a:lnTo>
                  <a:lnTo>
                    <a:pt x="29640" y="157473"/>
                  </a:lnTo>
                  <a:lnTo>
                    <a:pt x="31402" y="158910"/>
                  </a:lnTo>
                  <a:lnTo>
                    <a:pt x="36182" y="161565"/>
                  </a:lnTo>
                  <a:lnTo>
                    <a:pt x="45909" y="169816"/>
                  </a:lnTo>
                  <a:lnTo>
                    <a:pt x="68933" y="171178"/>
                  </a:lnTo>
                  <a:lnTo>
                    <a:pt x="75792" y="168429"/>
                  </a:lnTo>
                  <a:lnTo>
                    <a:pt x="79103" y="166214"/>
                  </a:lnTo>
                  <a:lnTo>
                    <a:pt x="116772" y="154439"/>
                  </a:lnTo>
                  <a:lnTo>
                    <a:pt x="145906" y="135238"/>
                  </a:lnTo>
                  <a:lnTo>
                    <a:pt x="169042" y="108685"/>
                  </a:lnTo>
                  <a:lnTo>
                    <a:pt x="179552" y="101848"/>
                  </a:lnTo>
                  <a:lnTo>
                    <a:pt x="183202" y="97484"/>
                  </a:lnTo>
                  <a:lnTo>
                    <a:pt x="196405" y="69556"/>
                  </a:lnTo>
                  <a:lnTo>
                    <a:pt x="199962" y="25802"/>
                  </a:lnTo>
                  <a:lnTo>
                    <a:pt x="199984" y="20329"/>
                  </a:lnTo>
                  <a:lnTo>
                    <a:pt x="198939" y="16681"/>
                  </a:lnTo>
                  <a:lnTo>
                    <a:pt x="197184" y="14248"/>
                  </a:lnTo>
                  <a:lnTo>
                    <a:pt x="183776" y="3479"/>
                  </a:lnTo>
                  <a:lnTo>
                    <a:pt x="177634" y="1468"/>
                  </a:lnTo>
                  <a:lnTo>
                    <a:pt x="145478" y="0"/>
                  </a:lnTo>
                  <a:lnTo>
                    <a:pt x="135918" y="2744"/>
                  </a:lnTo>
                  <a:lnTo>
                    <a:pt x="92961" y="22253"/>
                  </a:lnTo>
                  <a:lnTo>
                    <a:pt x="64302" y="35876"/>
                  </a:lnTo>
                  <a:lnTo>
                    <a:pt x="45746" y="51923"/>
                  </a:lnTo>
                  <a:lnTo>
                    <a:pt x="26636" y="73487"/>
                  </a:lnTo>
                  <a:lnTo>
                    <a:pt x="16072" y="82324"/>
                  </a:lnTo>
                  <a:lnTo>
                    <a:pt x="0" y="1046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6" name="SMARTInkShape-1991"/>
            <p:cNvSpPr/>
            <p:nvPr>
              <p:custDataLst>
                <p:tags r:id="rId7"/>
              </p:custDataLst>
            </p:nvPr>
          </p:nvSpPr>
          <p:spPr>
            <a:xfrm>
              <a:off x="5276898" y="4678230"/>
              <a:ext cx="171403" cy="246157"/>
            </a:xfrm>
            <a:custGeom>
              <a:avLst/>
              <a:gdLst/>
              <a:ahLst/>
              <a:cxnLst/>
              <a:rect l="0" t="0" r="0" b="0"/>
              <a:pathLst>
                <a:path w="171403" h="246157">
                  <a:moveTo>
                    <a:pt x="142827" y="65220"/>
                  </a:moveTo>
                  <a:lnTo>
                    <a:pt x="142827" y="65220"/>
                  </a:lnTo>
                  <a:lnTo>
                    <a:pt x="142827" y="60163"/>
                  </a:lnTo>
                  <a:lnTo>
                    <a:pt x="140005" y="54859"/>
                  </a:lnTo>
                  <a:lnTo>
                    <a:pt x="137771" y="51963"/>
                  </a:lnTo>
                  <a:lnTo>
                    <a:pt x="137339" y="48973"/>
                  </a:lnTo>
                  <a:lnTo>
                    <a:pt x="142551" y="23931"/>
                  </a:lnTo>
                  <a:lnTo>
                    <a:pt x="141585" y="21818"/>
                  </a:lnTo>
                  <a:lnTo>
                    <a:pt x="139883" y="20411"/>
                  </a:lnTo>
                  <a:lnTo>
                    <a:pt x="137689" y="19472"/>
                  </a:lnTo>
                  <a:lnTo>
                    <a:pt x="136227" y="17788"/>
                  </a:lnTo>
                  <a:lnTo>
                    <a:pt x="133688" y="9559"/>
                  </a:lnTo>
                  <a:lnTo>
                    <a:pt x="133417" y="3455"/>
                  </a:lnTo>
                  <a:lnTo>
                    <a:pt x="132320" y="1818"/>
                  </a:lnTo>
                  <a:lnTo>
                    <a:pt x="130530" y="727"/>
                  </a:lnTo>
                  <a:lnTo>
                    <a:pt x="128279" y="0"/>
                  </a:lnTo>
                  <a:lnTo>
                    <a:pt x="126778" y="573"/>
                  </a:lnTo>
                  <a:lnTo>
                    <a:pt x="125778" y="2014"/>
                  </a:lnTo>
                  <a:lnTo>
                    <a:pt x="125111" y="4033"/>
                  </a:lnTo>
                  <a:lnTo>
                    <a:pt x="123608" y="5378"/>
                  </a:lnTo>
                  <a:lnTo>
                    <a:pt x="119116" y="6874"/>
                  </a:lnTo>
                  <a:lnTo>
                    <a:pt x="117494" y="8331"/>
                  </a:lnTo>
                  <a:lnTo>
                    <a:pt x="106902" y="27321"/>
                  </a:lnTo>
                  <a:lnTo>
                    <a:pt x="94557" y="56549"/>
                  </a:lnTo>
                  <a:lnTo>
                    <a:pt x="72940" y="100195"/>
                  </a:lnTo>
                  <a:lnTo>
                    <a:pt x="50750" y="144598"/>
                  </a:lnTo>
                  <a:lnTo>
                    <a:pt x="25352" y="190338"/>
                  </a:lnTo>
                  <a:lnTo>
                    <a:pt x="2774" y="226483"/>
                  </a:lnTo>
                  <a:lnTo>
                    <a:pt x="200" y="238597"/>
                  </a:lnTo>
                  <a:lnTo>
                    <a:pt x="0" y="244694"/>
                  </a:lnTo>
                  <a:lnTo>
                    <a:pt x="1043" y="245195"/>
                  </a:lnTo>
                  <a:lnTo>
                    <a:pt x="14142" y="246156"/>
                  </a:lnTo>
                  <a:lnTo>
                    <a:pt x="54586" y="234434"/>
                  </a:lnTo>
                  <a:lnTo>
                    <a:pt x="63392" y="230385"/>
                  </a:lnTo>
                  <a:lnTo>
                    <a:pt x="98651" y="219825"/>
                  </a:lnTo>
                  <a:lnTo>
                    <a:pt x="144130" y="200413"/>
                  </a:lnTo>
                  <a:lnTo>
                    <a:pt x="171402" y="1890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7" name="SMARTInkShape-1992"/>
            <p:cNvSpPr/>
            <p:nvPr>
              <p:custDataLst>
                <p:tags r:id="rId8"/>
              </p:custDataLst>
            </p:nvPr>
          </p:nvSpPr>
          <p:spPr>
            <a:xfrm>
              <a:off x="5429691" y="4754337"/>
              <a:ext cx="104335" cy="198664"/>
            </a:xfrm>
            <a:custGeom>
              <a:avLst/>
              <a:gdLst/>
              <a:ahLst/>
              <a:cxnLst/>
              <a:rect l="0" t="0" r="0" b="0"/>
              <a:pathLst>
                <a:path w="104335" h="198664">
                  <a:moveTo>
                    <a:pt x="104334" y="27213"/>
                  </a:moveTo>
                  <a:lnTo>
                    <a:pt x="104334" y="27213"/>
                  </a:lnTo>
                  <a:lnTo>
                    <a:pt x="104334" y="22156"/>
                  </a:lnTo>
                  <a:lnTo>
                    <a:pt x="103276" y="20667"/>
                  </a:lnTo>
                  <a:lnTo>
                    <a:pt x="101512" y="19674"/>
                  </a:lnTo>
                  <a:lnTo>
                    <a:pt x="99278" y="19012"/>
                  </a:lnTo>
                  <a:lnTo>
                    <a:pt x="97789" y="17512"/>
                  </a:lnTo>
                  <a:lnTo>
                    <a:pt x="94925" y="8590"/>
                  </a:lnTo>
                  <a:lnTo>
                    <a:pt x="94819" y="0"/>
                  </a:lnTo>
                  <a:lnTo>
                    <a:pt x="86609" y="6959"/>
                  </a:lnTo>
                  <a:lnTo>
                    <a:pt x="80621" y="12862"/>
                  </a:lnTo>
                  <a:lnTo>
                    <a:pt x="77919" y="18365"/>
                  </a:lnTo>
                  <a:lnTo>
                    <a:pt x="77199" y="21315"/>
                  </a:lnTo>
                  <a:lnTo>
                    <a:pt x="47127" y="67552"/>
                  </a:lnTo>
                  <a:lnTo>
                    <a:pt x="24956" y="109894"/>
                  </a:lnTo>
                  <a:lnTo>
                    <a:pt x="13317" y="135189"/>
                  </a:lnTo>
                  <a:lnTo>
                    <a:pt x="9280" y="153162"/>
                  </a:lnTo>
                  <a:lnTo>
                    <a:pt x="1793" y="169253"/>
                  </a:lnTo>
                  <a:lnTo>
                    <a:pt x="0" y="182623"/>
                  </a:lnTo>
                  <a:lnTo>
                    <a:pt x="2577" y="189065"/>
                  </a:lnTo>
                  <a:lnTo>
                    <a:pt x="9084" y="19866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8" name="SMARTInkShape-1993"/>
            <p:cNvSpPr/>
            <p:nvPr>
              <p:custDataLst>
                <p:tags r:id="rId9"/>
              </p:custDataLst>
            </p:nvPr>
          </p:nvSpPr>
          <p:spPr>
            <a:xfrm>
              <a:off x="5516302" y="4857750"/>
              <a:ext cx="46299" cy="147913"/>
            </a:xfrm>
            <a:custGeom>
              <a:avLst/>
              <a:gdLst/>
              <a:ahLst/>
              <a:cxnLst/>
              <a:rect l="0" t="0" r="0" b="0"/>
              <a:pathLst>
                <a:path w="46299" h="147913">
                  <a:moveTo>
                    <a:pt x="46298" y="0"/>
                  </a:moveTo>
                  <a:lnTo>
                    <a:pt x="46298" y="0"/>
                  </a:lnTo>
                  <a:lnTo>
                    <a:pt x="36807" y="0"/>
                  </a:lnTo>
                  <a:lnTo>
                    <a:pt x="28575" y="8201"/>
                  </a:lnTo>
                  <a:lnTo>
                    <a:pt x="27641" y="14189"/>
                  </a:lnTo>
                  <a:lnTo>
                    <a:pt x="26452" y="15810"/>
                  </a:lnTo>
                  <a:lnTo>
                    <a:pt x="22308" y="17610"/>
                  </a:lnTo>
                  <a:lnTo>
                    <a:pt x="20779" y="19148"/>
                  </a:lnTo>
                  <a:lnTo>
                    <a:pt x="19081" y="23680"/>
                  </a:lnTo>
                  <a:lnTo>
                    <a:pt x="15080" y="41114"/>
                  </a:lnTo>
                  <a:lnTo>
                    <a:pt x="10237" y="55221"/>
                  </a:lnTo>
                  <a:lnTo>
                    <a:pt x="7164" y="100695"/>
                  </a:lnTo>
                  <a:lnTo>
                    <a:pt x="1659" y="111915"/>
                  </a:lnTo>
                  <a:lnTo>
                    <a:pt x="0" y="122412"/>
                  </a:lnTo>
                  <a:lnTo>
                    <a:pt x="2085" y="131311"/>
                  </a:lnTo>
                  <a:lnTo>
                    <a:pt x="8451" y="142410"/>
                  </a:lnTo>
                  <a:lnTo>
                    <a:pt x="12897" y="147255"/>
                  </a:lnTo>
                  <a:lnTo>
                    <a:pt x="15564" y="147912"/>
                  </a:lnTo>
                  <a:lnTo>
                    <a:pt x="18400" y="147291"/>
                  </a:lnTo>
                  <a:lnTo>
                    <a:pt x="24374" y="144837"/>
                  </a:lnTo>
                  <a:lnTo>
                    <a:pt x="36773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29" name="SMARTInkShape-1994"/>
            <p:cNvSpPr/>
            <p:nvPr>
              <p:custDataLst>
                <p:tags r:id="rId10"/>
              </p:custDataLst>
            </p:nvPr>
          </p:nvSpPr>
          <p:spPr>
            <a:xfrm>
              <a:off x="5553075" y="4867392"/>
              <a:ext cx="104776" cy="152284"/>
            </a:xfrm>
            <a:custGeom>
              <a:avLst/>
              <a:gdLst/>
              <a:ahLst/>
              <a:cxnLst/>
              <a:rect l="0" t="0" r="0" b="0"/>
              <a:pathLst>
                <a:path w="104776" h="152284">
                  <a:moveTo>
                    <a:pt x="104775" y="9408"/>
                  </a:moveTo>
                  <a:lnTo>
                    <a:pt x="104775" y="9408"/>
                  </a:lnTo>
                  <a:lnTo>
                    <a:pt x="104775" y="4351"/>
                  </a:lnTo>
                  <a:lnTo>
                    <a:pt x="103717" y="2862"/>
                  </a:lnTo>
                  <a:lnTo>
                    <a:pt x="101953" y="1869"/>
                  </a:lnTo>
                  <a:lnTo>
                    <a:pt x="95074" y="145"/>
                  </a:lnTo>
                  <a:lnTo>
                    <a:pt x="90586" y="0"/>
                  </a:lnTo>
                  <a:lnTo>
                    <a:pt x="88965" y="1019"/>
                  </a:lnTo>
                  <a:lnTo>
                    <a:pt x="87885" y="2757"/>
                  </a:lnTo>
                  <a:lnTo>
                    <a:pt x="87165" y="4974"/>
                  </a:lnTo>
                  <a:lnTo>
                    <a:pt x="85627" y="6452"/>
                  </a:lnTo>
                  <a:lnTo>
                    <a:pt x="75553" y="11646"/>
                  </a:lnTo>
                  <a:lnTo>
                    <a:pt x="63372" y="22550"/>
                  </a:lnTo>
                  <a:lnTo>
                    <a:pt x="59915" y="28654"/>
                  </a:lnTo>
                  <a:lnTo>
                    <a:pt x="58994" y="31764"/>
                  </a:lnTo>
                  <a:lnTo>
                    <a:pt x="23467" y="79194"/>
                  </a:lnTo>
                  <a:lnTo>
                    <a:pt x="4912" y="123308"/>
                  </a:lnTo>
                  <a:lnTo>
                    <a:pt x="431" y="140563"/>
                  </a:lnTo>
                  <a:lnTo>
                    <a:pt x="0" y="1522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30" name="SMARTInkShape-1995"/>
            <p:cNvSpPr/>
            <p:nvPr>
              <p:custDataLst>
                <p:tags r:id="rId11"/>
              </p:custDataLst>
            </p:nvPr>
          </p:nvSpPr>
          <p:spPr>
            <a:xfrm>
              <a:off x="5715127" y="4848226"/>
              <a:ext cx="161799" cy="9525"/>
            </a:xfrm>
            <a:custGeom>
              <a:avLst/>
              <a:gdLst/>
              <a:ahLst/>
              <a:cxnLst/>
              <a:rect l="0" t="0" r="0" b="0"/>
              <a:pathLst>
                <a:path w="161799" h="9525">
                  <a:moveTo>
                    <a:pt x="28448" y="9524"/>
                  </a:moveTo>
                  <a:lnTo>
                    <a:pt x="28448" y="9524"/>
                  </a:lnTo>
                  <a:lnTo>
                    <a:pt x="303" y="9524"/>
                  </a:lnTo>
                  <a:lnTo>
                    <a:pt x="0" y="4467"/>
                  </a:lnTo>
                  <a:lnTo>
                    <a:pt x="1017" y="2978"/>
                  </a:lnTo>
                  <a:lnTo>
                    <a:pt x="2752" y="1985"/>
                  </a:lnTo>
                  <a:lnTo>
                    <a:pt x="8561" y="882"/>
                  </a:lnTo>
                  <a:lnTo>
                    <a:pt x="51699" y="22"/>
                  </a:lnTo>
                  <a:lnTo>
                    <a:pt x="95183" y="0"/>
                  </a:lnTo>
                  <a:lnTo>
                    <a:pt x="125822" y="1057"/>
                  </a:lnTo>
                  <a:lnTo>
                    <a:pt x="145366" y="8200"/>
                  </a:lnTo>
                  <a:lnTo>
                    <a:pt x="161798" y="95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31" name="SMARTInkShape-1996"/>
            <p:cNvSpPr/>
            <p:nvPr>
              <p:custDataLst>
                <p:tags r:id="rId12"/>
              </p:custDataLst>
            </p:nvPr>
          </p:nvSpPr>
          <p:spPr>
            <a:xfrm>
              <a:off x="5735148" y="4914900"/>
              <a:ext cx="170353" cy="15628"/>
            </a:xfrm>
            <a:custGeom>
              <a:avLst/>
              <a:gdLst/>
              <a:ahLst/>
              <a:cxnLst/>
              <a:rect l="0" t="0" r="0" b="0"/>
              <a:pathLst>
                <a:path w="170353" h="15628">
                  <a:moveTo>
                    <a:pt x="56052" y="0"/>
                  </a:moveTo>
                  <a:lnTo>
                    <a:pt x="56052" y="0"/>
                  </a:lnTo>
                  <a:lnTo>
                    <a:pt x="45939" y="0"/>
                  </a:lnTo>
                  <a:lnTo>
                    <a:pt x="38152" y="2822"/>
                  </a:lnTo>
                  <a:lnTo>
                    <a:pt x="31162" y="6545"/>
                  </a:lnTo>
                  <a:lnTo>
                    <a:pt x="18053" y="8937"/>
                  </a:lnTo>
                  <a:lnTo>
                    <a:pt x="14845" y="9133"/>
                  </a:lnTo>
                  <a:lnTo>
                    <a:pt x="8457" y="12173"/>
                  </a:lnTo>
                  <a:lnTo>
                    <a:pt x="4207" y="14935"/>
                  </a:lnTo>
                  <a:lnTo>
                    <a:pt x="4556" y="14190"/>
                  </a:lnTo>
                  <a:lnTo>
                    <a:pt x="5846" y="12635"/>
                  </a:lnTo>
                  <a:lnTo>
                    <a:pt x="5648" y="12657"/>
                  </a:lnTo>
                  <a:lnTo>
                    <a:pt x="2606" y="15503"/>
                  </a:lnTo>
                  <a:lnTo>
                    <a:pt x="1372" y="15627"/>
                  </a:lnTo>
                  <a:lnTo>
                    <a:pt x="548" y="14651"/>
                  </a:lnTo>
                  <a:lnTo>
                    <a:pt x="0" y="12943"/>
                  </a:lnTo>
                  <a:lnTo>
                    <a:pt x="692" y="11804"/>
                  </a:lnTo>
                  <a:lnTo>
                    <a:pt x="2212" y="11043"/>
                  </a:lnTo>
                  <a:lnTo>
                    <a:pt x="16270" y="9725"/>
                  </a:lnTo>
                  <a:lnTo>
                    <a:pt x="59439" y="9533"/>
                  </a:lnTo>
                  <a:lnTo>
                    <a:pt x="104582" y="9525"/>
                  </a:lnTo>
                  <a:lnTo>
                    <a:pt x="151170" y="9525"/>
                  </a:lnTo>
                  <a:lnTo>
                    <a:pt x="17035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Ом)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83" cstate="print"/>
          <a:srcRect/>
          <a:stretch>
            <a:fillRect/>
          </a:stretch>
        </p:blipFill>
        <p:spPr bwMode="auto">
          <a:xfrm>
            <a:off x="2422748" y="1340768"/>
            <a:ext cx="4381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SMARTInkShape-Group330"/>
          <p:cNvGrpSpPr/>
          <p:nvPr/>
        </p:nvGrpSpPr>
        <p:grpSpPr>
          <a:xfrm>
            <a:off x="2324149" y="2581285"/>
            <a:ext cx="266652" cy="247641"/>
            <a:chOff x="2324149" y="2581285"/>
            <a:chExt cx="266652" cy="247641"/>
          </a:xfrm>
        </p:grpSpPr>
        <p:sp>
          <p:nvSpPr>
            <p:cNvPr id="3" name="SMARTInkShape-1997"/>
            <p:cNvSpPr/>
            <p:nvPr>
              <p:custDataLst>
                <p:tags r:id="rId180"/>
              </p:custDataLst>
            </p:nvPr>
          </p:nvSpPr>
          <p:spPr>
            <a:xfrm>
              <a:off x="2324149" y="2581285"/>
              <a:ext cx="190452" cy="247641"/>
            </a:xfrm>
            <a:custGeom>
              <a:avLst/>
              <a:gdLst/>
              <a:ahLst/>
              <a:cxnLst/>
              <a:rect l="0" t="0" r="0" b="0"/>
              <a:pathLst>
                <a:path w="190452" h="247641">
                  <a:moveTo>
                    <a:pt x="152351" y="57140"/>
                  </a:moveTo>
                  <a:lnTo>
                    <a:pt x="152351" y="57140"/>
                  </a:lnTo>
                  <a:lnTo>
                    <a:pt x="157407" y="57140"/>
                  </a:lnTo>
                  <a:lnTo>
                    <a:pt x="158897" y="56082"/>
                  </a:lnTo>
                  <a:lnTo>
                    <a:pt x="159890" y="54318"/>
                  </a:lnTo>
                  <a:lnTo>
                    <a:pt x="161614" y="47439"/>
                  </a:lnTo>
                  <a:lnTo>
                    <a:pt x="161841" y="39530"/>
                  </a:lnTo>
                  <a:lnTo>
                    <a:pt x="170074" y="30015"/>
                  </a:lnTo>
                  <a:lnTo>
                    <a:pt x="171285" y="20491"/>
                  </a:lnTo>
                  <a:lnTo>
                    <a:pt x="171400" y="9643"/>
                  </a:lnTo>
                  <a:lnTo>
                    <a:pt x="180891" y="25"/>
                  </a:lnTo>
                  <a:lnTo>
                    <a:pt x="175859" y="0"/>
                  </a:lnTo>
                  <a:lnTo>
                    <a:pt x="174373" y="1055"/>
                  </a:lnTo>
                  <a:lnTo>
                    <a:pt x="173382" y="2817"/>
                  </a:lnTo>
                  <a:lnTo>
                    <a:pt x="171792" y="8192"/>
                  </a:lnTo>
                  <a:lnTo>
                    <a:pt x="139605" y="55493"/>
                  </a:lnTo>
                  <a:lnTo>
                    <a:pt x="125883" y="78608"/>
                  </a:lnTo>
                  <a:lnTo>
                    <a:pt x="110878" y="93017"/>
                  </a:lnTo>
                  <a:lnTo>
                    <a:pt x="98200" y="114337"/>
                  </a:lnTo>
                  <a:lnTo>
                    <a:pt x="55677" y="159052"/>
                  </a:lnTo>
                  <a:lnTo>
                    <a:pt x="22206" y="205999"/>
                  </a:lnTo>
                  <a:lnTo>
                    <a:pt x="4187" y="225383"/>
                  </a:lnTo>
                  <a:lnTo>
                    <a:pt x="1206" y="234930"/>
                  </a:lnTo>
                  <a:lnTo>
                    <a:pt x="0" y="247082"/>
                  </a:lnTo>
                  <a:lnTo>
                    <a:pt x="8157" y="247591"/>
                  </a:lnTo>
                  <a:lnTo>
                    <a:pt x="54127" y="211624"/>
                  </a:lnTo>
                  <a:lnTo>
                    <a:pt x="73996" y="189647"/>
                  </a:lnTo>
                  <a:lnTo>
                    <a:pt x="106451" y="145991"/>
                  </a:lnTo>
                  <a:lnTo>
                    <a:pt x="125802" y="127176"/>
                  </a:lnTo>
                  <a:lnTo>
                    <a:pt x="137370" y="103078"/>
                  </a:lnTo>
                  <a:lnTo>
                    <a:pt x="146266" y="92506"/>
                  </a:lnTo>
                  <a:lnTo>
                    <a:pt x="149646" y="83089"/>
                  </a:lnTo>
                  <a:lnTo>
                    <a:pt x="153053" y="61223"/>
                  </a:lnTo>
                  <a:lnTo>
                    <a:pt x="160505" y="49616"/>
                  </a:lnTo>
                  <a:lnTo>
                    <a:pt x="161605" y="40406"/>
                  </a:lnTo>
                  <a:lnTo>
                    <a:pt x="161876" y="28579"/>
                  </a:lnTo>
                  <a:lnTo>
                    <a:pt x="170077" y="28566"/>
                  </a:lnTo>
                  <a:lnTo>
                    <a:pt x="170518" y="29624"/>
                  </a:lnTo>
                  <a:lnTo>
                    <a:pt x="172382" y="44811"/>
                  </a:lnTo>
                  <a:lnTo>
                    <a:pt x="178925" y="57213"/>
                  </a:lnTo>
                  <a:lnTo>
                    <a:pt x="190024" y="103081"/>
                  </a:lnTo>
                  <a:lnTo>
                    <a:pt x="190435" y="149626"/>
                  </a:lnTo>
                  <a:lnTo>
                    <a:pt x="190451" y="193225"/>
                  </a:lnTo>
                  <a:lnTo>
                    <a:pt x="189393" y="212824"/>
                  </a:lnTo>
                  <a:lnTo>
                    <a:pt x="182250" y="231361"/>
                  </a:lnTo>
                  <a:lnTo>
                    <a:pt x="181042" y="245723"/>
                  </a:lnTo>
                  <a:lnTo>
                    <a:pt x="182062" y="246362"/>
                  </a:lnTo>
                  <a:lnTo>
                    <a:pt x="190451" y="247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998"/>
            <p:cNvSpPr/>
            <p:nvPr>
              <p:custDataLst>
                <p:tags r:id="rId181"/>
              </p:custDataLst>
            </p:nvPr>
          </p:nvSpPr>
          <p:spPr>
            <a:xfrm>
              <a:off x="2381289" y="2724543"/>
              <a:ext cx="209512" cy="37708"/>
            </a:xfrm>
            <a:custGeom>
              <a:avLst/>
              <a:gdLst/>
              <a:ahLst/>
              <a:cxnLst/>
              <a:rect l="0" t="0" r="0" b="0"/>
              <a:pathLst>
                <a:path w="209512" h="37708">
                  <a:moveTo>
                    <a:pt x="85686" y="37707"/>
                  </a:moveTo>
                  <a:lnTo>
                    <a:pt x="85686" y="37707"/>
                  </a:lnTo>
                  <a:lnTo>
                    <a:pt x="69440" y="22519"/>
                  </a:lnTo>
                  <a:lnTo>
                    <a:pt x="60176" y="19801"/>
                  </a:lnTo>
                  <a:lnTo>
                    <a:pt x="53887" y="19165"/>
                  </a:lnTo>
                  <a:lnTo>
                    <a:pt x="51787" y="17938"/>
                  </a:lnTo>
                  <a:lnTo>
                    <a:pt x="50387" y="16061"/>
                  </a:lnTo>
                  <a:lnTo>
                    <a:pt x="49453" y="13751"/>
                  </a:lnTo>
                  <a:lnTo>
                    <a:pt x="46714" y="12211"/>
                  </a:lnTo>
                  <a:lnTo>
                    <a:pt x="26963" y="9312"/>
                  </a:lnTo>
                  <a:lnTo>
                    <a:pt x="11276" y="9143"/>
                  </a:lnTo>
                  <a:lnTo>
                    <a:pt x="0" y="18623"/>
                  </a:lnTo>
                  <a:lnTo>
                    <a:pt x="22352" y="18656"/>
                  </a:lnTo>
                  <a:lnTo>
                    <a:pt x="62173" y="9721"/>
                  </a:lnTo>
                  <a:lnTo>
                    <a:pt x="107680" y="9167"/>
                  </a:lnTo>
                  <a:lnTo>
                    <a:pt x="134755" y="8081"/>
                  </a:lnTo>
                  <a:lnTo>
                    <a:pt x="154214" y="1594"/>
                  </a:lnTo>
                  <a:lnTo>
                    <a:pt x="178127" y="0"/>
                  </a:lnTo>
                  <a:lnTo>
                    <a:pt x="187801" y="2604"/>
                  </a:lnTo>
                  <a:lnTo>
                    <a:pt x="195629" y="6230"/>
                  </a:lnTo>
                  <a:lnTo>
                    <a:pt x="209511" y="91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331"/>
          <p:cNvGrpSpPr/>
          <p:nvPr/>
        </p:nvGrpSpPr>
        <p:grpSpPr>
          <a:xfrm>
            <a:off x="4324353" y="1209710"/>
            <a:ext cx="805273" cy="295241"/>
            <a:chOff x="4324353" y="1209710"/>
            <a:chExt cx="805273" cy="295241"/>
          </a:xfrm>
        </p:grpSpPr>
        <p:sp>
          <p:nvSpPr>
            <p:cNvPr id="6" name="SMARTInkShape-1999"/>
            <p:cNvSpPr/>
            <p:nvPr>
              <p:custDataLst>
                <p:tags r:id="rId172"/>
              </p:custDataLst>
            </p:nvPr>
          </p:nvSpPr>
          <p:spPr>
            <a:xfrm>
              <a:off x="4933950" y="1267383"/>
              <a:ext cx="195676" cy="147702"/>
            </a:xfrm>
            <a:custGeom>
              <a:avLst/>
              <a:gdLst/>
              <a:ahLst/>
              <a:cxnLst/>
              <a:rect l="0" t="0" r="0" b="0"/>
              <a:pathLst>
                <a:path w="195676" h="147702">
                  <a:moveTo>
                    <a:pt x="76200" y="75642"/>
                  </a:moveTo>
                  <a:lnTo>
                    <a:pt x="76200" y="75642"/>
                  </a:lnTo>
                  <a:lnTo>
                    <a:pt x="39853" y="75642"/>
                  </a:lnTo>
                  <a:lnTo>
                    <a:pt x="33563" y="80699"/>
                  </a:lnTo>
                  <a:lnTo>
                    <a:pt x="30792" y="86003"/>
                  </a:lnTo>
                  <a:lnTo>
                    <a:pt x="30053" y="88899"/>
                  </a:lnTo>
                  <a:lnTo>
                    <a:pt x="21230" y="104291"/>
                  </a:lnTo>
                  <a:lnTo>
                    <a:pt x="19067" y="133381"/>
                  </a:lnTo>
                  <a:lnTo>
                    <a:pt x="19061" y="136360"/>
                  </a:lnTo>
                  <a:lnTo>
                    <a:pt x="20115" y="138345"/>
                  </a:lnTo>
                  <a:lnTo>
                    <a:pt x="21877" y="139669"/>
                  </a:lnTo>
                  <a:lnTo>
                    <a:pt x="27252" y="141794"/>
                  </a:lnTo>
                  <a:lnTo>
                    <a:pt x="33240" y="147219"/>
                  </a:lnTo>
                  <a:lnTo>
                    <a:pt x="35918" y="147701"/>
                  </a:lnTo>
                  <a:lnTo>
                    <a:pt x="38762" y="146965"/>
                  </a:lnTo>
                  <a:lnTo>
                    <a:pt x="41716" y="145416"/>
                  </a:lnTo>
                  <a:lnTo>
                    <a:pt x="72168" y="142498"/>
                  </a:lnTo>
                  <a:lnTo>
                    <a:pt x="78994" y="142398"/>
                  </a:lnTo>
                  <a:lnTo>
                    <a:pt x="93844" y="137284"/>
                  </a:lnTo>
                  <a:lnTo>
                    <a:pt x="131186" y="116492"/>
                  </a:lnTo>
                  <a:lnTo>
                    <a:pt x="135082" y="115575"/>
                  </a:lnTo>
                  <a:lnTo>
                    <a:pt x="150679" y="104172"/>
                  </a:lnTo>
                  <a:lnTo>
                    <a:pt x="156927" y="96083"/>
                  </a:lnTo>
                  <a:lnTo>
                    <a:pt x="158593" y="92444"/>
                  </a:lnTo>
                  <a:lnTo>
                    <a:pt x="166089" y="85579"/>
                  </a:lnTo>
                  <a:lnTo>
                    <a:pt x="174358" y="79000"/>
                  </a:lnTo>
                  <a:lnTo>
                    <a:pt x="185160" y="57909"/>
                  </a:lnTo>
                  <a:lnTo>
                    <a:pt x="192619" y="38134"/>
                  </a:lnTo>
                  <a:lnTo>
                    <a:pt x="195087" y="34762"/>
                  </a:lnTo>
                  <a:lnTo>
                    <a:pt x="195675" y="31455"/>
                  </a:lnTo>
                  <a:lnTo>
                    <a:pt x="195008" y="28192"/>
                  </a:lnTo>
                  <a:lnTo>
                    <a:pt x="192504" y="21745"/>
                  </a:lnTo>
                  <a:lnTo>
                    <a:pt x="190035" y="12165"/>
                  </a:lnTo>
                  <a:lnTo>
                    <a:pt x="185708" y="5802"/>
                  </a:lnTo>
                  <a:lnTo>
                    <a:pt x="180257" y="2269"/>
                  </a:lnTo>
                  <a:lnTo>
                    <a:pt x="168134" y="0"/>
                  </a:lnTo>
                  <a:lnTo>
                    <a:pt x="129795" y="533"/>
                  </a:lnTo>
                  <a:lnTo>
                    <a:pt x="117306" y="4513"/>
                  </a:lnTo>
                  <a:lnTo>
                    <a:pt x="74304" y="30034"/>
                  </a:lnTo>
                  <a:lnTo>
                    <a:pt x="32142" y="63398"/>
                  </a:lnTo>
                  <a:lnTo>
                    <a:pt x="0" y="1137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000"/>
            <p:cNvSpPr/>
            <p:nvPr>
              <p:custDataLst>
                <p:tags r:id="rId173"/>
              </p:custDataLst>
            </p:nvPr>
          </p:nvSpPr>
          <p:spPr>
            <a:xfrm>
              <a:off x="4791112" y="1343025"/>
              <a:ext cx="95086" cy="85726"/>
            </a:xfrm>
            <a:custGeom>
              <a:avLst/>
              <a:gdLst/>
              <a:ahLst/>
              <a:cxnLst/>
              <a:rect l="0" t="0" r="0" b="0"/>
              <a:pathLst>
                <a:path w="95086" h="85726">
                  <a:moveTo>
                    <a:pt x="28538" y="9525"/>
                  </a:moveTo>
                  <a:lnTo>
                    <a:pt x="28538" y="9525"/>
                  </a:lnTo>
                  <a:lnTo>
                    <a:pt x="20337" y="1324"/>
                  </a:lnTo>
                  <a:lnTo>
                    <a:pt x="10928" y="116"/>
                  </a:lnTo>
                  <a:lnTo>
                    <a:pt x="0" y="0"/>
                  </a:lnTo>
                  <a:lnTo>
                    <a:pt x="41366" y="0"/>
                  </a:lnTo>
                  <a:lnTo>
                    <a:pt x="47645" y="2822"/>
                  </a:lnTo>
                  <a:lnTo>
                    <a:pt x="53963" y="6546"/>
                  </a:lnTo>
                  <a:lnTo>
                    <a:pt x="66643" y="8937"/>
                  </a:lnTo>
                  <a:lnTo>
                    <a:pt x="93758" y="9524"/>
                  </a:lnTo>
                  <a:lnTo>
                    <a:pt x="94243" y="10583"/>
                  </a:lnTo>
                  <a:lnTo>
                    <a:pt x="95085" y="17726"/>
                  </a:lnTo>
                  <a:lnTo>
                    <a:pt x="94069" y="18167"/>
                  </a:lnTo>
                  <a:lnTo>
                    <a:pt x="90119" y="18657"/>
                  </a:lnTo>
                  <a:lnTo>
                    <a:pt x="88641" y="19847"/>
                  </a:lnTo>
                  <a:lnTo>
                    <a:pt x="87001" y="23990"/>
                  </a:lnTo>
                  <a:lnTo>
                    <a:pt x="85505" y="25519"/>
                  </a:lnTo>
                  <a:lnTo>
                    <a:pt x="75499" y="30793"/>
                  </a:lnTo>
                  <a:lnTo>
                    <a:pt x="52494" y="52252"/>
                  </a:lnTo>
                  <a:lnTo>
                    <a:pt x="49768" y="57795"/>
                  </a:lnTo>
                  <a:lnTo>
                    <a:pt x="47715" y="74356"/>
                  </a:lnTo>
                  <a:lnTo>
                    <a:pt x="52682" y="80710"/>
                  </a:lnTo>
                  <a:lnTo>
                    <a:pt x="57966" y="83496"/>
                  </a:lnTo>
                  <a:lnTo>
                    <a:pt x="66638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2001"/>
            <p:cNvSpPr/>
            <p:nvPr>
              <p:custDataLst>
                <p:tags r:id="rId174"/>
              </p:custDataLst>
            </p:nvPr>
          </p:nvSpPr>
          <p:spPr>
            <a:xfrm>
              <a:off x="4638711" y="1362076"/>
              <a:ext cx="161890" cy="28575"/>
            </a:xfrm>
            <a:custGeom>
              <a:avLst/>
              <a:gdLst/>
              <a:ahLst/>
              <a:cxnLst/>
              <a:rect l="0" t="0" r="0" b="0"/>
              <a:pathLst>
                <a:path w="161890" h="28575">
                  <a:moveTo>
                    <a:pt x="28539" y="28574"/>
                  </a:moveTo>
                  <a:lnTo>
                    <a:pt x="28539" y="28574"/>
                  </a:lnTo>
                  <a:lnTo>
                    <a:pt x="28539" y="23517"/>
                  </a:lnTo>
                  <a:lnTo>
                    <a:pt x="27481" y="22028"/>
                  </a:lnTo>
                  <a:lnTo>
                    <a:pt x="25717" y="21035"/>
                  </a:lnTo>
                  <a:lnTo>
                    <a:pt x="23483" y="20373"/>
                  </a:lnTo>
                  <a:lnTo>
                    <a:pt x="9997" y="9951"/>
                  </a:lnTo>
                  <a:lnTo>
                    <a:pt x="0" y="34"/>
                  </a:lnTo>
                  <a:lnTo>
                    <a:pt x="14154" y="0"/>
                  </a:lnTo>
                  <a:lnTo>
                    <a:pt x="19676" y="2822"/>
                  </a:lnTo>
                  <a:lnTo>
                    <a:pt x="22631" y="5056"/>
                  </a:lnTo>
                  <a:lnTo>
                    <a:pt x="31557" y="7538"/>
                  </a:lnTo>
                  <a:lnTo>
                    <a:pt x="76832" y="9472"/>
                  </a:lnTo>
                  <a:lnTo>
                    <a:pt x="120653" y="9521"/>
                  </a:lnTo>
                  <a:lnTo>
                    <a:pt x="161889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2002"/>
            <p:cNvSpPr/>
            <p:nvPr>
              <p:custDataLst>
                <p:tags r:id="rId175"/>
              </p:custDataLst>
            </p:nvPr>
          </p:nvSpPr>
          <p:spPr>
            <a:xfrm>
              <a:off x="4486313" y="1447800"/>
              <a:ext cx="114263" cy="28575"/>
            </a:xfrm>
            <a:custGeom>
              <a:avLst/>
              <a:gdLst/>
              <a:ahLst/>
              <a:cxnLst/>
              <a:rect l="0" t="0" r="0" b="0"/>
              <a:pathLst>
                <a:path w="114263" h="28575">
                  <a:moveTo>
                    <a:pt x="47587" y="19050"/>
                  </a:moveTo>
                  <a:lnTo>
                    <a:pt x="47587" y="19050"/>
                  </a:lnTo>
                  <a:lnTo>
                    <a:pt x="24921" y="19050"/>
                  </a:lnTo>
                  <a:lnTo>
                    <a:pt x="18816" y="21872"/>
                  </a:lnTo>
                  <a:lnTo>
                    <a:pt x="11329" y="27251"/>
                  </a:lnTo>
                  <a:lnTo>
                    <a:pt x="0" y="28572"/>
                  </a:lnTo>
                  <a:lnTo>
                    <a:pt x="5030" y="28574"/>
                  </a:lnTo>
                  <a:lnTo>
                    <a:pt x="10328" y="25752"/>
                  </a:lnTo>
                  <a:lnTo>
                    <a:pt x="16211" y="22029"/>
                  </a:lnTo>
                  <a:lnTo>
                    <a:pt x="26531" y="19933"/>
                  </a:lnTo>
                  <a:lnTo>
                    <a:pt x="41466" y="18253"/>
                  </a:lnTo>
                  <a:lnTo>
                    <a:pt x="54123" y="12581"/>
                  </a:lnTo>
                  <a:lnTo>
                    <a:pt x="101693" y="1443"/>
                  </a:lnTo>
                  <a:lnTo>
                    <a:pt x="11426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003"/>
            <p:cNvSpPr/>
            <p:nvPr>
              <p:custDataLst>
                <p:tags r:id="rId176"/>
              </p:custDataLst>
            </p:nvPr>
          </p:nvSpPr>
          <p:spPr>
            <a:xfrm>
              <a:off x="4552950" y="1362502"/>
              <a:ext cx="19051" cy="142449"/>
            </a:xfrm>
            <a:custGeom>
              <a:avLst/>
              <a:gdLst/>
              <a:ahLst/>
              <a:cxnLst/>
              <a:rect l="0" t="0" r="0" b="0"/>
              <a:pathLst>
                <a:path w="19051" h="142449">
                  <a:moveTo>
                    <a:pt x="19050" y="18623"/>
                  </a:moveTo>
                  <a:lnTo>
                    <a:pt x="19050" y="18623"/>
                  </a:lnTo>
                  <a:lnTo>
                    <a:pt x="19050" y="0"/>
                  </a:lnTo>
                  <a:lnTo>
                    <a:pt x="19050" y="5145"/>
                  </a:lnTo>
                  <a:lnTo>
                    <a:pt x="19050" y="516"/>
                  </a:lnTo>
                  <a:lnTo>
                    <a:pt x="19050" y="7857"/>
                  </a:lnTo>
                  <a:lnTo>
                    <a:pt x="12505" y="16457"/>
                  </a:lnTo>
                  <a:lnTo>
                    <a:pt x="10408" y="25272"/>
                  </a:lnTo>
                  <a:lnTo>
                    <a:pt x="8489" y="60102"/>
                  </a:lnTo>
                  <a:lnTo>
                    <a:pt x="1991" y="78008"/>
                  </a:lnTo>
                  <a:lnTo>
                    <a:pt x="16" y="123342"/>
                  </a:lnTo>
                  <a:lnTo>
                    <a:pt x="0" y="142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2004"/>
            <p:cNvSpPr/>
            <p:nvPr>
              <p:custDataLst>
                <p:tags r:id="rId177"/>
              </p:custDataLst>
            </p:nvPr>
          </p:nvSpPr>
          <p:spPr>
            <a:xfrm>
              <a:off x="4462107" y="1371717"/>
              <a:ext cx="62269" cy="114184"/>
            </a:xfrm>
            <a:custGeom>
              <a:avLst/>
              <a:gdLst/>
              <a:ahLst/>
              <a:cxnLst/>
              <a:rect l="0" t="0" r="0" b="0"/>
              <a:pathLst>
                <a:path w="62269" h="114184">
                  <a:moveTo>
                    <a:pt x="62268" y="18933"/>
                  </a:moveTo>
                  <a:lnTo>
                    <a:pt x="62268" y="18933"/>
                  </a:lnTo>
                  <a:lnTo>
                    <a:pt x="62268" y="0"/>
                  </a:lnTo>
                  <a:lnTo>
                    <a:pt x="62268" y="14349"/>
                  </a:lnTo>
                  <a:lnTo>
                    <a:pt x="59446" y="19718"/>
                  </a:lnTo>
                  <a:lnTo>
                    <a:pt x="47080" y="34911"/>
                  </a:lnTo>
                  <a:lnTo>
                    <a:pt x="41159" y="47528"/>
                  </a:lnTo>
                  <a:lnTo>
                    <a:pt x="9327" y="91696"/>
                  </a:lnTo>
                  <a:lnTo>
                    <a:pt x="3127" y="104606"/>
                  </a:lnTo>
                  <a:lnTo>
                    <a:pt x="616" y="107799"/>
                  </a:lnTo>
                  <a:lnTo>
                    <a:pt x="0" y="109927"/>
                  </a:lnTo>
                  <a:lnTo>
                    <a:pt x="647" y="111345"/>
                  </a:lnTo>
                  <a:lnTo>
                    <a:pt x="5118" y="1141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2005"/>
            <p:cNvSpPr/>
            <p:nvPr>
              <p:custDataLst>
                <p:tags r:id="rId178"/>
              </p:custDataLst>
            </p:nvPr>
          </p:nvSpPr>
          <p:spPr>
            <a:xfrm>
              <a:off x="4344890" y="1238253"/>
              <a:ext cx="131303" cy="180973"/>
            </a:xfrm>
            <a:custGeom>
              <a:avLst/>
              <a:gdLst/>
              <a:ahLst/>
              <a:cxnLst/>
              <a:rect l="0" t="0" r="0" b="0"/>
              <a:pathLst>
                <a:path w="131303" h="180973">
                  <a:moveTo>
                    <a:pt x="27085" y="57147"/>
                  </a:moveTo>
                  <a:lnTo>
                    <a:pt x="27085" y="57147"/>
                  </a:lnTo>
                  <a:lnTo>
                    <a:pt x="27085" y="34481"/>
                  </a:lnTo>
                  <a:lnTo>
                    <a:pt x="26027" y="32511"/>
                  </a:lnTo>
                  <a:lnTo>
                    <a:pt x="24263" y="31198"/>
                  </a:lnTo>
                  <a:lnTo>
                    <a:pt x="22029" y="30323"/>
                  </a:lnTo>
                  <a:lnTo>
                    <a:pt x="20540" y="28681"/>
                  </a:lnTo>
                  <a:lnTo>
                    <a:pt x="17953" y="20525"/>
                  </a:lnTo>
                  <a:lnTo>
                    <a:pt x="17594" y="10976"/>
                  </a:lnTo>
                  <a:lnTo>
                    <a:pt x="16524" y="10491"/>
                  </a:lnTo>
                  <a:lnTo>
                    <a:pt x="9362" y="9650"/>
                  </a:lnTo>
                  <a:lnTo>
                    <a:pt x="11447" y="6757"/>
                  </a:lnTo>
                  <a:lnTo>
                    <a:pt x="17202" y="393"/>
                  </a:lnTo>
                  <a:lnTo>
                    <a:pt x="49357" y="0"/>
                  </a:lnTo>
                  <a:lnTo>
                    <a:pt x="55681" y="2821"/>
                  </a:lnTo>
                  <a:lnTo>
                    <a:pt x="58849" y="5054"/>
                  </a:lnTo>
                  <a:lnTo>
                    <a:pt x="73420" y="8198"/>
                  </a:lnTo>
                  <a:lnTo>
                    <a:pt x="96543" y="9406"/>
                  </a:lnTo>
                  <a:lnTo>
                    <a:pt x="103110" y="12293"/>
                  </a:lnTo>
                  <a:lnTo>
                    <a:pt x="109558" y="16045"/>
                  </a:lnTo>
                  <a:lnTo>
                    <a:pt x="119137" y="19216"/>
                  </a:lnTo>
                  <a:lnTo>
                    <a:pt x="129975" y="27131"/>
                  </a:lnTo>
                  <a:lnTo>
                    <a:pt x="131022" y="30754"/>
                  </a:lnTo>
                  <a:lnTo>
                    <a:pt x="131302" y="33202"/>
                  </a:lnTo>
                  <a:lnTo>
                    <a:pt x="130429" y="34833"/>
                  </a:lnTo>
                  <a:lnTo>
                    <a:pt x="128790" y="35921"/>
                  </a:lnTo>
                  <a:lnTo>
                    <a:pt x="126639" y="36646"/>
                  </a:lnTo>
                  <a:lnTo>
                    <a:pt x="125204" y="38188"/>
                  </a:lnTo>
                  <a:lnTo>
                    <a:pt x="120079" y="48267"/>
                  </a:lnTo>
                  <a:lnTo>
                    <a:pt x="109190" y="60449"/>
                  </a:lnTo>
                  <a:lnTo>
                    <a:pt x="62532" y="95249"/>
                  </a:lnTo>
                  <a:lnTo>
                    <a:pt x="37213" y="114297"/>
                  </a:lnTo>
                  <a:lnTo>
                    <a:pt x="30528" y="119589"/>
                  </a:lnTo>
                  <a:lnTo>
                    <a:pt x="17613" y="125808"/>
                  </a:lnTo>
                  <a:lnTo>
                    <a:pt x="14420" y="128321"/>
                  </a:lnTo>
                  <a:lnTo>
                    <a:pt x="10873" y="133935"/>
                  </a:lnTo>
                  <a:lnTo>
                    <a:pt x="8238" y="139959"/>
                  </a:lnTo>
                  <a:lnTo>
                    <a:pt x="0" y="150550"/>
                  </a:lnTo>
                  <a:lnTo>
                    <a:pt x="561" y="152224"/>
                  </a:lnTo>
                  <a:lnTo>
                    <a:pt x="5351" y="159636"/>
                  </a:lnTo>
                  <a:lnTo>
                    <a:pt x="6841" y="165492"/>
                  </a:lnTo>
                  <a:lnTo>
                    <a:pt x="8297" y="167477"/>
                  </a:lnTo>
                  <a:lnTo>
                    <a:pt x="10327" y="168801"/>
                  </a:lnTo>
                  <a:lnTo>
                    <a:pt x="42167" y="179986"/>
                  </a:lnTo>
                  <a:lnTo>
                    <a:pt x="55660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006"/>
            <p:cNvSpPr/>
            <p:nvPr>
              <p:custDataLst>
                <p:tags r:id="rId179"/>
              </p:custDataLst>
            </p:nvPr>
          </p:nvSpPr>
          <p:spPr>
            <a:xfrm>
              <a:off x="4324353" y="1209710"/>
              <a:ext cx="57148" cy="209516"/>
            </a:xfrm>
            <a:custGeom>
              <a:avLst/>
              <a:gdLst/>
              <a:ahLst/>
              <a:cxnLst/>
              <a:rect l="0" t="0" r="0" b="0"/>
              <a:pathLst>
                <a:path w="57148" h="209516">
                  <a:moveTo>
                    <a:pt x="47622" y="28540"/>
                  </a:moveTo>
                  <a:lnTo>
                    <a:pt x="47622" y="28540"/>
                  </a:lnTo>
                  <a:lnTo>
                    <a:pt x="47622" y="10930"/>
                  </a:lnTo>
                  <a:lnTo>
                    <a:pt x="48680" y="10450"/>
                  </a:lnTo>
                  <a:lnTo>
                    <a:pt x="55823" y="9616"/>
                  </a:lnTo>
                  <a:lnTo>
                    <a:pt x="56559" y="6724"/>
                  </a:lnTo>
                  <a:lnTo>
                    <a:pt x="57144" y="0"/>
                  </a:lnTo>
                  <a:lnTo>
                    <a:pt x="57147" y="31846"/>
                  </a:lnTo>
                  <a:lnTo>
                    <a:pt x="41337" y="79277"/>
                  </a:lnTo>
                  <a:lnTo>
                    <a:pt x="33467" y="103020"/>
                  </a:lnTo>
                  <a:lnTo>
                    <a:pt x="22992" y="120706"/>
                  </a:lnTo>
                  <a:lnTo>
                    <a:pt x="17004" y="140663"/>
                  </a:lnTo>
                  <a:lnTo>
                    <a:pt x="14510" y="144564"/>
                  </a:lnTo>
                  <a:lnTo>
                    <a:pt x="966" y="187003"/>
                  </a:lnTo>
                  <a:lnTo>
                    <a:pt x="0" y="209073"/>
                  </a:lnTo>
                  <a:lnTo>
                    <a:pt x="9522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332"/>
          <p:cNvGrpSpPr/>
          <p:nvPr/>
        </p:nvGrpSpPr>
        <p:grpSpPr>
          <a:xfrm>
            <a:off x="5105795" y="2028828"/>
            <a:ext cx="237731" cy="447673"/>
            <a:chOff x="5105795" y="2028828"/>
            <a:chExt cx="237731" cy="447673"/>
          </a:xfrm>
        </p:grpSpPr>
        <p:sp>
          <p:nvSpPr>
            <p:cNvPr id="15" name="SMARTInkShape-2007"/>
            <p:cNvSpPr/>
            <p:nvPr>
              <p:custDataLst>
                <p:tags r:id="rId168"/>
              </p:custDataLst>
            </p:nvPr>
          </p:nvSpPr>
          <p:spPr>
            <a:xfrm>
              <a:off x="5172199" y="2190760"/>
              <a:ext cx="171327" cy="28566"/>
            </a:xfrm>
            <a:custGeom>
              <a:avLst/>
              <a:gdLst/>
              <a:ahLst/>
              <a:cxnLst/>
              <a:rect l="0" t="0" r="0" b="0"/>
              <a:pathLst>
                <a:path w="171327" h="28566">
                  <a:moveTo>
                    <a:pt x="47501" y="28565"/>
                  </a:moveTo>
                  <a:lnTo>
                    <a:pt x="47501" y="28565"/>
                  </a:lnTo>
                  <a:lnTo>
                    <a:pt x="42445" y="23509"/>
                  </a:lnTo>
                  <a:lnTo>
                    <a:pt x="37140" y="21026"/>
                  </a:lnTo>
                  <a:lnTo>
                    <a:pt x="14422" y="19063"/>
                  </a:lnTo>
                  <a:lnTo>
                    <a:pt x="16218" y="19050"/>
                  </a:lnTo>
                  <a:lnTo>
                    <a:pt x="0" y="19040"/>
                  </a:lnTo>
                  <a:lnTo>
                    <a:pt x="22270" y="19040"/>
                  </a:lnTo>
                  <a:lnTo>
                    <a:pt x="28526" y="16218"/>
                  </a:lnTo>
                  <a:lnTo>
                    <a:pt x="31676" y="13984"/>
                  </a:lnTo>
                  <a:lnTo>
                    <a:pt x="46222" y="10839"/>
                  </a:lnTo>
                  <a:lnTo>
                    <a:pt x="90979" y="2028"/>
                  </a:lnTo>
                  <a:lnTo>
                    <a:pt x="135352" y="43"/>
                  </a:lnTo>
                  <a:lnTo>
                    <a:pt x="153989" y="0"/>
                  </a:lnTo>
                  <a:lnTo>
                    <a:pt x="161151" y="2817"/>
                  </a:lnTo>
                  <a:lnTo>
                    <a:pt x="171326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008"/>
            <p:cNvSpPr/>
            <p:nvPr>
              <p:custDataLst>
                <p:tags r:id="rId169"/>
              </p:custDataLst>
            </p:nvPr>
          </p:nvSpPr>
          <p:spPr>
            <a:xfrm>
              <a:off x="5259162" y="2028953"/>
              <a:ext cx="44906" cy="237998"/>
            </a:xfrm>
            <a:custGeom>
              <a:avLst/>
              <a:gdLst/>
              <a:ahLst/>
              <a:cxnLst/>
              <a:rect l="0" t="0" r="0" b="0"/>
              <a:pathLst>
                <a:path w="44906" h="237998">
                  <a:moveTo>
                    <a:pt x="27213" y="57022"/>
                  </a:moveTo>
                  <a:lnTo>
                    <a:pt x="27213" y="57022"/>
                  </a:lnTo>
                  <a:lnTo>
                    <a:pt x="35414" y="40620"/>
                  </a:lnTo>
                  <a:lnTo>
                    <a:pt x="37534" y="30891"/>
                  </a:lnTo>
                  <a:lnTo>
                    <a:pt x="44905" y="20707"/>
                  </a:lnTo>
                  <a:lnTo>
                    <a:pt x="44299" y="19054"/>
                  </a:lnTo>
                  <a:lnTo>
                    <a:pt x="37943" y="10878"/>
                  </a:lnTo>
                  <a:lnTo>
                    <a:pt x="36748" y="0"/>
                  </a:lnTo>
                  <a:lnTo>
                    <a:pt x="36738" y="45569"/>
                  </a:lnTo>
                  <a:lnTo>
                    <a:pt x="35680" y="54049"/>
                  </a:lnTo>
                  <a:lnTo>
                    <a:pt x="28537" y="82867"/>
                  </a:lnTo>
                  <a:lnTo>
                    <a:pt x="24565" y="114231"/>
                  </a:lnTo>
                  <a:lnTo>
                    <a:pt x="19725" y="133239"/>
                  </a:lnTo>
                  <a:lnTo>
                    <a:pt x="15470" y="152277"/>
                  </a:lnTo>
                  <a:lnTo>
                    <a:pt x="9606" y="172616"/>
                  </a:lnTo>
                  <a:lnTo>
                    <a:pt x="7390" y="193372"/>
                  </a:lnTo>
                  <a:lnTo>
                    <a:pt x="0" y="207099"/>
                  </a:lnTo>
                  <a:lnTo>
                    <a:pt x="604" y="208932"/>
                  </a:lnTo>
                  <a:lnTo>
                    <a:pt x="5453" y="216567"/>
                  </a:lnTo>
                  <a:lnTo>
                    <a:pt x="7628" y="228629"/>
                  </a:lnTo>
                  <a:lnTo>
                    <a:pt x="8163" y="2379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009"/>
            <p:cNvSpPr/>
            <p:nvPr>
              <p:custDataLst>
                <p:tags r:id="rId170"/>
              </p:custDataLst>
            </p:nvPr>
          </p:nvSpPr>
          <p:spPr>
            <a:xfrm>
              <a:off x="5126218" y="2028828"/>
              <a:ext cx="169683" cy="219073"/>
            </a:xfrm>
            <a:custGeom>
              <a:avLst/>
              <a:gdLst/>
              <a:ahLst/>
              <a:cxnLst/>
              <a:rect l="0" t="0" r="0" b="0"/>
              <a:pathLst>
                <a:path w="169683" h="219073">
                  <a:moveTo>
                    <a:pt x="160157" y="9522"/>
                  </a:moveTo>
                  <a:lnTo>
                    <a:pt x="160157" y="9522"/>
                  </a:lnTo>
                  <a:lnTo>
                    <a:pt x="168358" y="9522"/>
                  </a:lnTo>
                  <a:lnTo>
                    <a:pt x="168799" y="8464"/>
                  </a:lnTo>
                  <a:lnTo>
                    <a:pt x="169682" y="7"/>
                  </a:lnTo>
                  <a:lnTo>
                    <a:pt x="164626" y="0"/>
                  </a:lnTo>
                  <a:lnTo>
                    <a:pt x="163137" y="1057"/>
                  </a:lnTo>
                  <a:lnTo>
                    <a:pt x="162143" y="2821"/>
                  </a:lnTo>
                  <a:lnTo>
                    <a:pt x="160550" y="8198"/>
                  </a:lnTo>
                  <a:lnTo>
                    <a:pt x="118656" y="52077"/>
                  </a:lnTo>
                  <a:lnTo>
                    <a:pt x="80663" y="99338"/>
                  </a:lnTo>
                  <a:lnTo>
                    <a:pt x="57767" y="135544"/>
                  </a:lnTo>
                  <a:lnTo>
                    <a:pt x="38371" y="154399"/>
                  </a:lnTo>
                  <a:lnTo>
                    <a:pt x="20283" y="180312"/>
                  </a:lnTo>
                  <a:lnTo>
                    <a:pt x="12818" y="198598"/>
                  </a:lnTo>
                  <a:lnTo>
                    <a:pt x="10073" y="202248"/>
                  </a:lnTo>
                  <a:lnTo>
                    <a:pt x="2211" y="208443"/>
                  </a:lnTo>
                  <a:lnTo>
                    <a:pt x="0" y="213642"/>
                  </a:lnTo>
                  <a:lnTo>
                    <a:pt x="469" y="215452"/>
                  </a:lnTo>
                  <a:lnTo>
                    <a:pt x="1840" y="216659"/>
                  </a:lnTo>
                  <a:lnTo>
                    <a:pt x="6588" y="218595"/>
                  </a:lnTo>
                  <a:lnTo>
                    <a:pt x="26807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2010"/>
            <p:cNvSpPr/>
            <p:nvPr>
              <p:custDataLst>
                <p:tags r:id="rId171"/>
              </p:custDataLst>
            </p:nvPr>
          </p:nvSpPr>
          <p:spPr>
            <a:xfrm>
              <a:off x="5105795" y="2457450"/>
              <a:ext cx="18656" cy="19051"/>
            </a:xfrm>
            <a:custGeom>
              <a:avLst/>
              <a:gdLst/>
              <a:ahLst/>
              <a:cxnLst/>
              <a:rect l="0" t="0" r="0" b="0"/>
              <a:pathLst>
                <a:path w="18656" h="19051">
                  <a:moveTo>
                    <a:pt x="18655" y="19050"/>
                  </a:moveTo>
                  <a:lnTo>
                    <a:pt x="18655" y="19050"/>
                  </a:lnTo>
                  <a:lnTo>
                    <a:pt x="9140" y="19050"/>
                  </a:lnTo>
                  <a:lnTo>
                    <a:pt x="9130" y="9641"/>
                  </a:lnTo>
                  <a:lnTo>
                    <a:pt x="18655" y="9525"/>
                  </a:lnTo>
                  <a:lnTo>
                    <a:pt x="18655" y="18934"/>
                  </a:lnTo>
                  <a:lnTo>
                    <a:pt x="18655" y="9525"/>
                  </a:lnTo>
                  <a:lnTo>
                    <a:pt x="9130" y="9525"/>
                  </a:lnTo>
                  <a:lnTo>
                    <a:pt x="18655" y="9525"/>
                  </a:lnTo>
                  <a:lnTo>
                    <a:pt x="0" y="9525"/>
                  </a:lnTo>
                  <a:lnTo>
                    <a:pt x="7840" y="9525"/>
                  </a:lnTo>
                  <a:lnTo>
                    <a:pt x="186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SMARTInkShape-Group333"/>
          <p:cNvGrpSpPr/>
          <p:nvPr/>
        </p:nvGrpSpPr>
        <p:grpSpPr>
          <a:xfrm>
            <a:off x="6867666" y="2066928"/>
            <a:ext cx="247496" cy="266697"/>
            <a:chOff x="6867666" y="2066928"/>
            <a:chExt cx="247496" cy="266697"/>
          </a:xfrm>
        </p:grpSpPr>
        <p:sp>
          <p:nvSpPr>
            <p:cNvPr id="20" name="SMARTInkShape-2011"/>
            <p:cNvSpPr/>
            <p:nvPr>
              <p:custDataLst>
                <p:tags r:id="rId166"/>
              </p:custDataLst>
            </p:nvPr>
          </p:nvSpPr>
          <p:spPr>
            <a:xfrm>
              <a:off x="6919560" y="2105025"/>
              <a:ext cx="195602" cy="228600"/>
            </a:xfrm>
            <a:custGeom>
              <a:avLst/>
              <a:gdLst/>
              <a:ahLst/>
              <a:cxnLst/>
              <a:rect l="0" t="0" r="0" b="0"/>
              <a:pathLst>
                <a:path w="195602" h="228600">
                  <a:moveTo>
                    <a:pt x="62265" y="47625"/>
                  </a:moveTo>
                  <a:lnTo>
                    <a:pt x="62265" y="47625"/>
                  </a:lnTo>
                  <a:lnTo>
                    <a:pt x="62265" y="24959"/>
                  </a:lnTo>
                  <a:lnTo>
                    <a:pt x="59443" y="18854"/>
                  </a:lnTo>
                  <a:lnTo>
                    <a:pt x="53133" y="10071"/>
                  </a:lnTo>
                  <a:lnTo>
                    <a:pt x="52740" y="3"/>
                  </a:lnTo>
                  <a:lnTo>
                    <a:pt x="98401" y="0"/>
                  </a:lnTo>
                  <a:lnTo>
                    <a:pt x="106900" y="1058"/>
                  </a:lnTo>
                  <a:lnTo>
                    <a:pt x="135733" y="8201"/>
                  </a:lnTo>
                  <a:lnTo>
                    <a:pt x="154231" y="10322"/>
                  </a:lnTo>
                  <a:lnTo>
                    <a:pt x="177894" y="18446"/>
                  </a:lnTo>
                  <a:lnTo>
                    <a:pt x="180626" y="18648"/>
                  </a:lnTo>
                  <a:lnTo>
                    <a:pt x="182448" y="19840"/>
                  </a:lnTo>
                  <a:lnTo>
                    <a:pt x="183661" y="21693"/>
                  </a:lnTo>
                  <a:lnTo>
                    <a:pt x="185370" y="29358"/>
                  </a:lnTo>
                  <a:lnTo>
                    <a:pt x="185948" y="36373"/>
                  </a:lnTo>
                  <a:lnTo>
                    <a:pt x="178532" y="48234"/>
                  </a:lnTo>
                  <a:lnTo>
                    <a:pt x="177877" y="51206"/>
                  </a:lnTo>
                  <a:lnTo>
                    <a:pt x="175323" y="53187"/>
                  </a:lnTo>
                  <a:lnTo>
                    <a:pt x="145207" y="64406"/>
                  </a:lnTo>
                  <a:lnTo>
                    <a:pt x="132113" y="72235"/>
                  </a:lnTo>
                  <a:lnTo>
                    <a:pt x="84603" y="85798"/>
                  </a:lnTo>
                  <a:lnTo>
                    <a:pt x="40135" y="101509"/>
                  </a:lnTo>
                  <a:lnTo>
                    <a:pt x="22371" y="104584"/>
                  </a:lnTo>
                  <a:lnTo>
                    <a:pt x="14774" y="104772"/>
                  </a:lnTo>
                  <a:lnTo>
                    <a:pt x="19737" y="104774"/>
                  </a:lnTo>
                  <a:lnTo>
                    <a:pt x="25018" y="107597"/>
                  </a:lnTo>
                  <a:lnTo>
                    <a:pt x="30894" y="111321"/>
                  </a:lnTo>
                  <a:lnTo>
                    <a:pt x="41210" y="113417"/>
                  </a:lnTo>
                  <a:lnTo>
                    <a:pt x="83964" y="114285"/>
                  </a:lnTo>
                  <a:lnTo>
                    <a:pt x="95192" y="115351"/>
                  </a:lnTo>
                  <a:lnTo>
                    <a:pt x="141495" y="130109"/>
                  </a:lnTo>
                  <a:lnTo>
                    <a:pt x="163574" y="134124"/>
                  </a:lnTo>
                  <a:lnTo>
                    <a:pt x="176343" y="143026"/>
                  </a:lnTo>
                  <a:lnTo>
                    <a:pt x="183789" y="149152"/>
                  </a:lnTo>
                  <a:lnTo>
                    <a:pt x="189653" y="150956"/>
                  </a:lnTo>
                  <a:lnTo>
                    <a:pt x="191641" y="152496"/>
                  </a:lnTo>
                  <a:lnTo>
                    <a:pt x="195091" y="160474"/>
                  </a:lnTo>
                  <a:lnTo>
                    <a:pt x="195601" y="176077"/>
                  </a:lnTo>
                  <a:lnTo>
                    <a:pt x="194548" y="177710"/>
                  </a:lnTo>
                  <a:lnTo>
                    <a:pt x="192786" y="178798"/>
                  </a:lnTo>
                  <a:lnTo>
                    <a:pt x="190555" y="179524"/>
                  </a:lnTo>
                  <a:lnTo>
                    <a:pt x="189067" y="181066"/>
                  </a:lnTo>
                  <a:lnTo>
                    <a:pt x="183855" y="191145"/>
                  </a:lnTo>
                  <a:lnTo>
                    <a:pt x="172949" y="203327"/>
                  </a:lnTo>
                  <a:lnTo>
                    <a:pt x="164022" y="206784"/>
                  </a:lnTo>
                  <a:lnTo>
                    <a:pt x="154057" y="209379"/>
                  </a:lnTo>
                  <a:lnTo>
                    <a:pt x="141438" y="215732"/>
                  </a:lnTo>
                  <a:lnTo>
                    <a:pt x="94124" y="227630"/>
                  </a:lnTo>
                  <a:lnTo>
                    <a:pt x="47564" y="228575"/>
                  </a:lnTo>
                  <a:lnTo>
                    <a:pt x="21036" y="228599"/>
                  </a:lnTo>
                  <a:lnTo>
                    <a:pt x="14660" y="225777"/>
                  </a:lnTo>
                  <a:lnTo>
                    <a:pt x="7000" y="220399"/>
                  </a:lnTo>
                  <a:lnTo>
                    <a:pt x="0" y="219336"/>
                  </a:lnTo>
                  <a:lnTo>
                    <a:pt x="4232" y="219109"/>
                  </a:lnTo>
                  <a:lnTo>
                    <a:pt x="4854" y="214029"/>
                  </a:lnTo>
                  <a:lnTo>
                    <a:pt x="5999" y="212536"/>
                  </a:lnTo>
                  <a:lnTo>
                    <a:pt x="10094" y="210877"/>
                  </a:lnTo>
                  <a:lnTo>
                    <a:pt x="3369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2012"/>
            <p:cNvSpPr/>
            <p:nvPr>
              <p:custDataLst>
                <p:tags r:id="rId167"/>
              </p:custDataLst>
            </p:nvPr>
          </p:nvSpPr>
          <p:spPr>
            <a:xfrm>
              <a:off x="6867666" y="2066928"/>
              <a:ext cx="161785" cy="209548"/>
            </a:xfrm>
            <a:custGeom>
              <a:avLst/>
              <a:gdLst/>
              <a:ahLst/>
              <a:cxnLst/>
              <a:rect l="0" t="0" r="0" b="0"/>
              <a:pathLst>
                <a:path w="161785" h="209548">
                  <a:moveTo>
                    <a:pt x="161784" y="9522"/>
                  </a:moveTo>
                  <a:lnTo>
                    <a:pt x="161784" y="9522"/>
                  </a:lnTo>
                  <a:lnTo>
                    <a:pt x="161784" y="389"/>
                  </a:lnTo>
                  <a:lnTo>
                    <a:pt x="147319" y="0"/>
                  </a:lnTo>
                  <a:lnTo>
                    <a:pt x="141950" y="2821"/>
                  </a:lnTo>
                  <a:lnTo>
                    <a:pt x="139036" y="5054"/>
                  </a:lnTo>
                  <a:lnTo>
                    <a:pt x="135799" y="10359"/>
                  </a:lnTo>
                  <a:lnTo>
                    <a:pt x="133302" y="16244"/>
                  </a:lnTo>
                  <a:lnTo>
                    <a:pt x="91715" y="61579"/>
                  </a:lnTo>
                  <a:lnTo>
                    <a:pt x="63885" y="104845"/>
                  </a:lnTo>
                  <a:lnTo>
                    <a:pt x="30819" y="149029"/>
                  </a:lnTo>
                  <a:lnTo>
                    <a:pt x="16676" y="165981"/>
                  </a:lnTo>
                  <a:lnTo>
                    <a:pt x="933" y="199477"/>
                  </a:lnTo>
                  <a:lnTo>
                    <a:pt x="0" y="208012"/>
                  </a:lnTo>
                  <a:lnTo>
                    <a:pt x="1012" y="208524"/>
                  </a:lnTo>
                  <a:lnTo>
                    <a:pt x="18909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334"/>
          <p:cNvGrpSpPr/>
          <p:nvPr/>
        </p:nvGrpSpPr>
        <p:grpSpPr>
          <a:xfrm>
            <a:off x="3733811" y="2652419"/>
            <a:ext cx="190444" cy="214607"/>
            <a:chOff x="3733811" y="2652419"/>
            <a:chExt cx="190444" cy="214607"/>
          </a:xfrm>
        </p:grpSpPr>
        <p:sp>
          <p:nvSpPr>
            <p:cNvPr id="23" name="SMARTInkShape-2013"/>
            <p:cNvSpPr/>
            <p:nvPr>
              <p:custDataLst>
                <p:tags r:id="rId164"/>
              </p:custDataLst>
            </p:nvPr>
          </p:nvSpPr>
          <p:spPr>
            <a:xfrm>
              <a:off x="3743325" y="2667001"/>
              <a:ext cx="180930" cy="200025"/>
            </a:xfrm>
            <a:custGeom>
              <a:avLst/>
              <a:gdLst/>
              <a:ahLst/>
              <a:cxnLst/>
              <a:rect l="0" t="0" r="0" b="0"/>
              <a:pathLst>
                <a:path w="180930" h="200025">
                  <a:moveTo>
                    <a:pt x="57150" y="38099"/>
                  </a:moveTo>
                  <a:lnTo>
                    <a:pt x="57150" y="38099"/>
                  </a:lnTo>
                  <a:lnTo>
                    <a:pt x="48949" y="29898"/>
                  </a:lnTo>
                  <a:lnTo>
                    <a:pt x="47741" y="20489"/>
                  </a:lnTo>
                  <a:lnTo>
                    <a:pt x="28582" y="6"/>
                  </a:lnTo>
                  <a:lnTo>
                    <a:pt x="28575" y="0"/>
                  </a:lnTo>
                  <a:lnTo>
                    <a:pt x="33631" y="5056"/>
                  </a:lnTo>
                  <a:lnTo>
                    <a:pt x="38936" y="7538"/>
                  </a:lnTo>
                  <a:lnTo>
                    <a:pt x="85727" y="9519"/>
                  </a:lnTo>
                  <a:lnTo>
                    <a:pt x="122336" y="9524"/>
                  </a:lnTo>
                  <a:lnTo>
                    <a:pt x="122832" y="10582"/>
                  </a:lnTo>
                  <a:lnTo>
                    <a:pt x="123822" y="27216"/>
                  </a:lnTo>
                  <a:lnTo>
                    <a:pt x="117279" y="35910"/>
                  </a:lnTo>
                  <a:lnTo>
                    <a:pt x="115624" y="41712"/>
                  </a:lnTo>
                  <a:lnTo>
                    <a:pt x="114124" y="43683"/>
                  </a:lnTo>
                  <a:lnTo>
                    <a:pt x="95054" y="54933"/>
                  </a:lnTo>
                  <a:lnTo>
                    <a:pt x="91944" y="55672"/>
                  </a:lnTo>
                  <a:lnTo>
                    <a:pt x="89871" y="57222"/>
                  </a:lnTo>
                  <a:lnTo>
                    <a:pt x="88490" y="59315"/>
                  </a:lnTo>
                  <a:lnTo>
                    <a:pt x="87568" y="61768"/>
                  </a:lnTo>
                  <a:lnTo>
                    <a:pt x="85895" y="63403"/>
                  </a:lnTo>
                  <a:lnTo>
                    <a:pt x="66792" y="75231"/>
                  </a:lnTo>
                  <a:lnTo>
                    <a:pt x="53572" y="76071"/>
                  </a:lnTo>
                  <a:lnTo>
                    <a:pt x="51590" y="77173"/>
                  </a:lnTo>
                  <a:lnTo>
                    <a:pt x="50269" y="78965"/>
                  </a:lnTo>
                  <a:lnTo>
                    <a:pt x="48147" y="84389"/>
                  </a:lnTo>
                  <a:lnTo>
                    <a:pt x="45035" y="85130"/>
                  </a:lnTo>
                  <a:lnTo>
                    <a:pt x="38135" y="85721"/>
                  </a:lnTo>
                  <a:lnTo>
                    <a:pt x="60766" y="85724"/>
                  </a:lnTo>
                  <a:lnTo>
                    <a:pt x="66871" y="82902"/>
                  </a:lnTo>
                  <a:lnTo>
                    <a:pt x="73112" y="79178"/>
                  </a:lnTo>
                  <a:lnTo>
                    <a:pt x="85742" y="76788"/>
                  </a:lnTo>
                  <a:lnTo>
                    <a:pt x="116152" y="76234"/>
                  </a:lnTo>
                  <a:lnTo>
                    <a:pt x="123237" y="79037"/>
                  </a:lnTo>
                  <a:lnTo>
                    <a:pt x="129913" y="82752"/>
                  </a:lnTo>
                  <a:lnTo>
                    <a:pt x="142823" y="85137"/>
                  </a:lnTo>
                  <a:lnTo>
                    <a:pt x="146016" y="85333"/>
                  </a:lnTo>
                  <a:lnTo>
                    <a:pt x="152384" y="88372"/>
                  </a:lnTo>
                  <a:lnTo>
                    <a:pt x="160040" y="93891"/>
                  </a:lnTo>
                  <a:lnTo>
                    <a:pt x="169157" y="96039"/>
                  </a:lnTo>
                  <a:lnTo>
                    <a:pt x="175017" y="100186"/>
                  </a:lnTo>
                  <a:lnTo>
                    <a:pt x="178326" y="105557"/>
                  </a:lnTo>
                  <a:lnTo>
                    <a:pt x="180626" y="114206"/>
                  </a:lnTo>
                  <a:lnTo>
                    <a:pt x="180929" y="127405"/>
                  </a:lnTo>
                  <a:lnTo>
                    <a:pt x="178133" y="133529"/>
                  </a:lnTo>
                  <a:lnTo>
                    <a:pt x="174420" y="139779"/>
                  </a:lnTo>
                  <a:lnTo>
                    <a:pt x="172770" y="146085"/>
                  </a:lnTo>
                  <a:lnTo>
                    <a:pt x="171271" y="148189"/>
                  </a:lnTo>
                  <a:lnTo>
                    <a:pt x="169215" y="149593"/>
                  </a:lnTo>
                  <a:lnTo>
                    <a:pt x="164106" y="152210"/>
                  </a:lnTo>
                  <a:lnTo>
                    <a:pt x="134605" y="174741"/>
                  </a:lnTo>
                  <a:lnTo>
                    <a:pt x="97409" y="191092"/>
                  </a:lnTo>
                  <a:lnTo>
                    <a:pt x="93515" y="194069"/>
                  </a:lnTo>
                  <a:lnTo>
                    <a:pt x="83542" y="197378"/>
                  </a:lnTo>
                  <a:lnTo>
                    <a:pt x="36376" y="199978"/>
                  </a:lnTo>
                  <a:lnTo>
                    <a:pt x="1456" y="200024"/>
                  </a:lnTo>
                  <a:lnTo>
                    <a:pt x="970" y="198966"/>
                  </a:lnTo>
                  <a:lnTo>
                    <a:pt x="12" y="190615"/>
                  </a:lnTo>
                  <a:lnTo>
                    <a:pt x="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014"/>
            <p:cNvSpPr/>
            <p:nvPr>
              <p:custDataLst>
                <p:tags r:id="rId165"/>
              </p:custDataLst>
            </p:nvPr>
          </p:nvSpPr>
          <p:spPr>
            <a:xfrm>
              <a:off x="3733811" y="2652419"/>
              <a:ext cx="95240" cy="157302"/>
            </a:xfrm>
            <a:custGeom>
              <a:avLst/>
              <a:gdLst/>
              <a:ahLst/>
              <a:cxnLst/>
              <a:rect l="0" t="0" r="0" b="0"/>
              <a:pathLst>
                <a:path w="95240" h="157302">
                  <a:moveTo>
                    <a:pt x="95239" y="5056"/>
                  </a:moveTo>
                  <a:lnTo>
                    <a:pt x="95239" y="5056"/>
                  </a:lnTo>
                  <a:lnTo>
                    <a:pt x="87038" y="5056"/>
                  </a:lnTo>
                  <a:lnTo>
                    <a:pt x="86597" y="3998"/>
                  </a:lnTo>
                  <a:lnTo>
                    <a:pt x="86107" y="0"/>
                  </a:lnTo>
                  <a:lnTo>
                    <a:pt x="85830" y="6968"/>
                  </a:lnTo>
                  <a:lnTo>
                    <a:pt x="84733" y="8447"/>
                  </a:lnTo>
                  <a:lnTo>
                    <a:pt x="82943" y="8375"/>
                  </a:lnTo>
                  <a:lnTo>
                    <a:pt x="76306" y="5114"/>
                  </a:lnTo>
                  <a:lnTo>
                    <a:pt x="71167" y="10130"/>
                  </a:lnTo>
                  <a:lnTo>
                    <a:pt x="68666" y="15425"/>
                  </a:lnTo>
                  <a:lnTo>
                    <a:pt x="67998" y="18319"/>
                  </a:lnTo>
                  <a:lnTo>
                    <a:pt x="66495" y="20248"/>
                  </a:lnTo>
                  <a:lnTo>
                    <a:pt x="62003" y="22391"/>
                  </a:lnTo>
                  <a:lnTo>
                    <a:pt x="60381" y="24021"/>
                  </a:lnTo>
                  <a:lnTo>
                    <a:pt x="49789" y="43337"/>
                  </a:lnTo>
                  <a:lnTo>
                    <a:pt x="37998" y="77205"/>
                  </a:lnTo>
                  <a:lnTo>
                    <a:pt x="22986" y="103600"/>
                  </a:lnTo>
                  <a:lnTo>
                    <a:pt x="19150" y="115276"/>
                  </a:lnTo>
                  <a:lnTo>
                    <a:pt x="12839" y="125438"/>
                  </a:lnTo>
                  <a:lnTo>
                    <a:pt x="10992" y="131937"/>
                  </a:lnTo>
                  <a:lnTo>
                    <a:pt x="9441" y="134093"/>
                  </a:lnTo>
                  <a:lnTo>
                    <a:pt x="7349" y="135531"/>
                  </a:lnTo>
                  <a:lnTo>
                    <a:pt x="4895" y="136489"/>
                  </a:lnTo>
                  <a:lnTo>
                    <a:pt x="3260" y="138187"/>
                  </a:lnTo>
                  <a:lnTo>
                    <a:pt x="1442" y="142894"/>
                  </a:lnTo>
                  <a:lnTo>
                    <a:pt x="0" y="157301"/>
                  </a:lnTo>
                  <a:lnTo>
                    <a:pt x="9514" y="1479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335"/>
          <p:cNvGrpSpPr/>
          <p:nvPr/>
        </p:nvGrpSpPr>
        <p:grpSpPr>
          <a:xfrm>
            <a:off x="1219762" y="3566683"/>
            <a:ext cx="437589" cy="424293"/>
            <a:chOff x="1219762" y="3566683"/>
            <a:chExt cx="437589" cy="424293"/>
          </a:xfrm>
        </p:grpSpPr>
        <p:sp>
          <p:nvSpPr>
            <p:cNvPr id="26" name="SMARTInkShape-2015"/>
            <p:cNvSpPr/>
            <p:nvPr>
              <p:custDataLst>
                <p:tags r:id="rId159"/>
              </p:custDataLst>
            </p:nvPr>
          </p:nvSpPr>
          <p:spPr>
            <a:xfrm>
              <a:off x="1600200" y="3952875"/>
              <a:ext cx="57151" cy="38101"/>
            </a:xfrm>
            <a:custGeom>
              <a:avLst/>
              <a:gdLst/>
              <a:ahLst/>
              <a:cxnLst/>
              <a:rect l="0" t="0" r="0" b="0"/>
              <a:pathLst>
                <a:path w="57151" h="38101">
                  <a:moveTo>
                    <a:pt x="57150" y="38100"/>
                  </a:moveTo>
                  <a:lnTo>
                    <a:pt x="57150" y="38100"/>
                  </a:lnTo>
                  <a:lnTo>
                    <a:pt x="52093" y="33043"/>
                  </a:lnTo>
                  <a:lnTo>
                    <a:pt x="46789" y="30561"/>
                  </a:lnTo>
                  <a:lnTo>
                    <a:pt x="39816" y="28968"/>
                  </a:lnTo>
                  <a:lnTo>
                    <a:pt x="30050" y="20408"/>
                  </a:lnTo>
                  <a:lnTo>
                    <a:pt x="23956" y="19452"/>
                  </a:lnTo>
                  <a:lnTo>
                    <a:pt x="22320" y="18260"/>
                  </a:lnTo>
                  <a:lnTo>
                    <a:pt x="21230" y="16406"/>
                  </a:lnTo>
                  <a:lnTo>
                    <a:pt x="19480" y="10885"/>
                  </a:lnTo>
                  <a:lnTo>
                    <a:pt x="16419" y="10129"/>
                  </a:lnTo>
                  <a:lnTo>
                    <a:pt x="4504" y="9528"/>
                  </a:lnTo>
                  <a:lnTo>
                    <a:pt x="3003" y="10585"/>
                  </a:lnTo>
                  <a:lnTo>
                    <a:pt x="2002" y="12348"/>
                  </a:lnTo>
                  <a:lnTo>
                    <a:pt x="117" y="18658"/>
                  </a:lnTo>
                  <a:lnTo>
                    <a:pt x="0" y="28540"/>
                  </a:lnTo>
                  <a:lnTo>
                    <a:pt x="5057" y="23508"/>
                  </a:lnTo>
                  <a:lnTo>
                    <a:pt x="10361" y="21031"/>
                  </a:lnTo>
                  <a:lnTo>
                    <a:pt x="13257" y="20371"/>
                  </a:lnTo>
                  <a:lnTo>
                    <a:pt x="15188" y="18872"/>
                  </a:lnTo>
                  <a:lnTo>
                    <a:pt x="17334" y="14385"/>
                  </a:lnTo>
                  <a:lnTo>
                    <a:pt x="20022" y="12765"/>
                  </a:lnTo>
                  <a:lnTo>
                    <a:pt x="32861" y="9427"/>
                  </a:lnTo>
                  <a:lnTo>
                    <a:pt x="476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016"/>
            <p:cNvSpPr/>
            <p:nvPr>
              <p:custDataLst>
                <p:tags r:id="rId160"/>
              </p:custDataLst>
            </p:nvPr>
          </p:nvSpPr>
          <p:spPr>
            <a:xfrm>
              <a:off x="1304973" y="3783446"/>
              <a:ext cx="180928" cy="36080"/>
            </a:xfrm>
            <a:custGeom>
              <a:avLst/>
              <a:gdLst/>
              <a:ahLst/>
              <a:cxnLst/>
              <a:rect l="0" t="0" r="0" b="0"/>
              <a:pathLst>
                <a:path w="180928" h="36080">
                  <a:moveTo>
                    <a:pt x="38052" y="36079"/>
                  </a:moveTo>
                  <a:lnTo>
                    <a:pt x="38052" y="36079"/>
                  </a:lnTo>
                  <a:lnTo>
                    <a:pt x="6171" y="36079"/>
                  </a:lnTo>
                  <a:lnTo>
                    <a:pt x="4098" y="35021"/>
                  </a:lnTo>
                  <a:lnTo>
                    <a:pt x="2716" y="33257"/>
                  </a:lnTo>
                  <a:lnTo>
                    <a:pt x="498" y="27878"/>
                  </a:lnTo>
                  <a:lnTo>
                    <a:pt x="0" y="18469"/>
                  </a:lnTo>
                  <a:lnTo>
                    <a:pt x="1043" y="17989"/>
                  </a:lnTo>
                  <a:lnTo>
                    <a:pt x="5023" y="17455"/>
                  </a:lnTo>
                  <a:lnTo>
                    <a:pt x="10320" y="14396"/>
                  </a:lnTo>
                  <a:lnTo>
                    <a:pt x="13214" y="12099"/>
                  </a:lnTo>
                  <a:lnTo>
                    <a:pt x="22074" y="9546"/>
                  </a:lnTo>
                  <a:lnTo>
                    <a:pt x="38962" y="5287"/>
                  </a:lnTo>
                  <a:lnTo>
                    <a:pt x="57371" y="144"/>
                  </a:lnTo>
                  <a:lnTo>
                    <a:pt x="70980" y="0"/>
                  </a:lnTo>
                  <a:lnTo>
                    <a:pt x="114825" y="11363"/>
                  </a:lnTo>
                  <a:lnTo>
                    <a:pt x="159130" y="26644"/>
                  </a:lnTo>
                  <a:lnTo>
                    <a:pt x="180927" y="360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017"/>
            <p:cNvSpPr/>
            <p:nvPr>
              <p:custDataLst>
                <p:tags r:id="rId161"/>
              </p:custDataLst>
            </p:nvPr>
          </p:nvSpPr>
          <p:spPr>
            <a:xfrm>
              <a:off x="1438275" y="3566683"/>
              <a:ext cx="47233" cy="367143"/>
            </a:xfrm>
            <a:custGeom>
              <a:avLst/>
              <a:gdLst/>
              <a:ahLst/>
              <a:cxnLst/>
              <a:rect l="0" t="0" r="0" b="0"/>
              <a:pathLst>
                <a:path w="47233" h="367143">
                  <a:moveTo>
                    <a:pt x="38100" y="52817"/>
                  </a:moveTo>
                  <a:lnTo>
                    <a:pt x="38100" y="52817"/>
                  </a:lnTo>
                  <a:lnTo>
                    <a:pt x="38100" y="42704"/>
                  </a:lnTo>
                  <a:lnTo>
                    <a:pt x="40922" y="34917"/>
                  </a:lnTo>
                  <a:lnTo>
                    <a:pt x="44646" y="27928"/>
                  </a:lnTo>
                  <a:lnTo>
                    <a:pt x="47232" y="16666"/>
                  </a:lnTo>
                  <a:lnTo>
                    <a:pt x="39389" y="6687"/>
                  </a:lnTo>
                  <a:lnTo>
                    <a:pt x="38483" y="578"/>
                  </a:lnTo>
                  <a:lnTo>
                    <a:pt x="37297" y="0"/>
                  </a:lnTo>
                  <a:lnTo>
                    <a:pt x="35448" y="672"/>
                  </a:lnTo>
                  <a:lnTo>
                    <a:pt x="23921" y="9984"/>
                  </a:lnTo>
                  <a:lnTo>
                    <a:pt x="15437" y="23428"/>
                  </a:lnTo>
                  <a:lnTo>
                    <a:pt x="11276" y="40816"/>
                  </a:lnTo>
                  <a:lnTo>
                    <a:pt x="4622" y="83335"/>
                  </a:lnTo>
                  <a:lnTo>
                    <a:pt x="609" y="129273"/>
                  </a:lnTo>
                  <a:lnTo>
                    <a:pt x="120" y="167168"/>
                  </a:lnTo>
                  <a:lnTo>
                    <a:pt x="24" y="211773"/>
                  </a:lnTo>
                  <a:lnTo>
                    <a:pt x="3" y="256920"/>
                  </a:lnTo>
                  <a:lnTo>
                    <a:pt x="0" y="298182"/>
                  </a:lnTo>
                  <a:lnTo>
                    <a:pt x="1059" y="311093"/>
                  </a:lnTo>
                  <a:lnTo>
                    <a:pt x="7539" y="330828"/>
                  </a:lnTo>
                  <a:lnTo>
                    <a:pt x="9701" y="341477"/>
                  </a:lnTo>
                  <a:lnTo>
                    <a:pt x="17610" y="355283"/>
                  </a:lnTo>
                  <a:lnTo>
                    <a:pt x="28575" y="3671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018"/>
            <p:cNvSpPr/>
            <p:nvPr>
              <p:custDataLst>
                <p:tags r:id="rId162"/>
              </p:custDataLst>
            </p:nvPr>
          </p:nvSpPr>
          <p:spPr>
            <a:xfrm>
              <a:off x="1219762" y="3581517"/>
              <a:ext cx="256614" cy="399623"/>
            </a:xfrm>
            <a:custGeom>
              <a:avLst/>
              <a:gdLst/>
              <a:ahLst/>
              <a:cxnLst/>
              <a:rect l="0" t="0" r="0" b="0"/>
              <a:pathLst>
                <a:path w="256614" h="399623">
                  <a:moveTo>
                    <a:pt x="256613" y="9408"/>
                  </a:moveTo>
                  <a:lnTo>
                    <a:pt x="256613" y="9408"/>
                  </a:lnTo>
                  <a:lnTo>
                    <a:pt x="256613" y="4351"/>
                  </a:lnTo>
                  <a:lnTo>
                    <a:pt x="255555" y="2862"/>
                  </a:lnTo>
                  <a:lnTo>
                    <a:pt x="253791" y="1869"/>
                  </a:lnTo>
                  <a:lnTo>
                    <a:pt x="246912" y="145"/>
                  </a:lnTo>
                  <a:lnTo>
                    <a:pt x="242424" y="0"/>
                  </a:lnTo>
                  <a:lnTo>
                    <a:pt x="236901" y="2757"/>
                  </a:lnTo>
                  <a:lnTo>
                    <a:pt x="205693" y="31764"/>
                  </a:lnTo>
                  <a:lnTo>
                    <a:pt x="180408" y="76336"/>
                  </a:lnTo>
                  <a:lnTo>
                    <a:pt x="156933" y="116529"/>
                  </a:lnTo>
                  <a:lnTo>
                    <a:pt x="132540" y="160076"/>
                  </a:lnTo>
                  <a:lnTo>
                    <a:pt x="107339" y="199566"/>
                  </a:lnTo>
                  <a:lnTo>
                    <a:pt x="81978" y="244487"/>
                  </a:lnTo>
                  <a:lnTo>
                    <a:pt x="56586" y="285031"/>
                  </a:lnTo>
                  <a:lnTo>
                    <a:pt x="36244" y="323614"/>
                  </a:lnTo>
                  <a:lnTo>
                    <a:pt x="15478" y="370760"/>
                  </a:lnTo>
                  <a:lnTo>
                    <a:pt x="0" y="398885"/>
                  </a:lnTo>
                  <a:lnTo>
                    <a:pt x="871" y="399234"/>
                  </a:lnTo>
                  <a:lnTo>
                    <a:pt x="4661" y="399622"/>
                  </a:lnTo>
                  <a:lnTo>
                    <a:pt x="9873" y="396973"/>
                  </a:lnTo>
                  <a:lnTo>
                    <a:pt x="12745" y="394785"/>
                  </a:lnTo>
                  <a:lnTo>
                    <a:pt x="40384" y="351984"/>
                  </a:lnTo>
                  <a:lnTo>
                    <a:pt x="56588" y="3332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019"/>
            <p:cNvSpPr/>
            <p:nvPr>
              <p:custDataLst>
                <p:tags r:id="rId163"/>
              </p:custDataLst>
            </p:nvPr>
          </p:nvSpPr>
          <p:spPr>
            <a:xfrm>
              <a:off x="1600200" y="3924311"/>
              <a:ext cx="47626" cy="37973"/>
            </a:xfrm>
            <a:custGeom>
              <a:avLst/>
              <a:gdLst/>
              <a:ahLst/>
              <a:cxnLst/>
              <a:rect l="0" t="0" r="0" b="0"/>
              <a:pathLst>
                <a:path w="47626" h="37973">
                  <a:moveTo>
                    <a:pt x="47625" y="28564"/>
                  </a:moveTo>
                  <a:lnTo>
                    <a:pt x="47625" y="28564"/>
                  </a:lnTo>
                  <a:lnTo>
                    <a:pt x="15469" y="28564"/>
                  </a:lnTo>
                  <a:lnTo>
                    <a:pt x="13487" y="27506"/>
                  </a:lnTo>
                  <a:lnTo>
                    <a:pt x="12166" y="25742"/>
                  </a:lnTo>
                  <a:lnTo>
                    <a:pt x="11286" y="23507"/>
                  </a:lnTo>
                  <a:lnTo>
                    <a:pt x="9641" y="22018"/>
                  </a:lnTo>
                  <a:lnTo>
                    <a:pt x="130" y="19073"/>
                  </a:lnTo>
                  <a:lnTo>
                    <a:pt x="1" y="9631"/>
                  </a:lnTo>
                  <a:lnTo>
                    <a:pt x="0" y="27125"/>
                  </a:lnTo>
                  <a:lnTo>
                    <a:pt x="1058" y="27604"/>
                  </a:lnTo>
                  <a:lnTo>
                    <a:pt x="8201" y="28438"/>
                  </a:lnTo>
                  <a:lnTo>
                    <a:pt x="8936" y="31330"/>
                  </a:lnTo>
                  <a:lnTo>
                    <a:pt x="9132" y="33583"/>
                  </a:lnTo>
                  <a:lnTo>
                    <a:pt x="10322" y="35085"/>
                  </a:lnTo>
                  <a:lnTo>
                    <a:pt x="18648" y="37972"/>
                  </a:lnTo>
                  <a:lnTo>
                    <a:pt x="27216" y="29878"/>
                  </a:lnTo>
                  <a:lnTo>
                    <a:pt x="36656" y="28679"/>
                  </a:lnTo>
                  <a:lnTo>
                    <a:pt x="37137" y="27583"/>
                  </a:lnTo>
                  <a:lnTo>
                    <a:pt x="38100" y="117"/>
                  </a:lnTo>
                  <a:lnTo>
                    <a:pt x="29899" y="0"/>
                  </a:lnTo>
                  <a:lnTo>
                    <a:pt x="20490" y="8191"/>
                  </a:lnTo>
                  <a:lnTo>
                    <a:pt x="19476" y="14178"/>
                  </a:lnTo>
                  <a:lnTo>
                    <a:pt x="18276" y="15799"/>
                  </a:lnTo>
                  <a:lnTo>
                    <a:pt x="14120" y="17599"/>
                  </a:lnTo>
                  <a:lnTo>
                    <a:pt x="12588" y="19137"/>
                  </a:lnTo>
                  <a:lnTo>
                    <a:pt x="8736" y="28655"/>
                  </a:lnTo>
                  <a:lnTo>
                    <a:pt x="1360" y="36638"/>
                  </a:lnTo>
                  <a:lnTo>
                    <a:pt x="1965" y="37122"/>
                  </a:lnTo>
                  <a:lnTo>
                    <a:pt x="5459" y="37659"/>
                  </a:lnTo>
                  <a:lnTo>
                    <a:pt x="10540" y="35076"/>
                  </a:lnTo>
                  <a:lnTo>
                    <a:pt x="28575" y="19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SMARTInkShape-Group336"/>
          <p:cNvGrpSpPr/>
          <p:nvPr/>
        </p:nvGrpSpPr>
        <p:grpSpPr>
          <a:xfrm>
            <a:off x="3238548" y="3563685"/>
            <a:ext cx="466639" cy="493966"/>
            <a:chOff x="3238548" y="3563685"/>
            <a:chExt cx="466639" cy="493966"/>
          </a:xfrm>
        </p:grpSpPr>
        <p:sp>
          <p:nvSpPr>
            <p:cNvPr id="32" name="SMARTInkShape-2020"/>
            <p:cNvSpPr/>
            <p:nvPr>
              <p:custDataLst>
                <p:tags r:id="rId154"/>
              </p:custDataLst>
            </p:nvPr>
          </p:nvSpPr>
          <p:spPr>
            <a:xfrm>
              <a:off x="3286125" y="4038600"/>
              <a:ext cx="57151" cy="19051"/>
            </a:xfrm>
            <a:custGeom>
              <a:avLst/>
              <a:gdLst/>
              <a:ahLst/>
              <a:cxnLst/>
              <a:rect l="0" t="0" r="0" b="0"/>
              <a:pathLst>
                <a:path w="57151" h="19051">
                  <a:moveTo>
                    <a:pt x="57150" y="0"/>
                  </a:moveTo>
                  <a:lnTo>
                    <a:pt x="57150" y="0"/>
                  </a:lnTo>
                  <a:lnTo>
                    <a:pt x="52094" y="5057"/>
                  </a:lnTo>
                  <a:lnTo>
                    <a:pt x="46789" y="7539"/>
                  </a:lnTo>
                  <a:lnTo>
                    <a:pt x="22192" y="10506"/>
                  </a:lnTo>
                  <a:lnTo>
                    <a:pt x="11402" y="17716"/>
                  </a:lnTo>
                  <a:lnTo>
                    <a:pt x="9718" y="17102"/>
                  </a:lnTo>
                  <a:lnTo>
                    <a:pt x="5" y="9529"/>
                  </a:lnTo>
                  <a:lnTo>
                    <a:pt x="3" y="9528"/>
                  </a:lnTo>
                  <a:lnTo>
                    <a:pt x="0" y="9525"/>
                  </a:lnTo>
                  <a:lnTo>
                    <a:pt x="8201" y="9525"/>
                  </a:lnTo>
                  <a:lnTo>
                    <a:pt x="8642" y="10583"/>
                  </a:lnTo>
                  <a:lnTo>
                    <a:pt x="9132" y="14582"/>
                  </a:lnTo>
                  <a:lnTo>
                    <a:pt x="10321" y="16071"/>
                  </a:lnTo>
                  <a:lnTo>
                    <a:pt x="190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021"/>
            <p:cNvSpPr/>
            <p:nvPr>
              <p:custDataLst>
                <p:tags r:id="rId155"/>
              </p:custDataLst>
            </p:nvPr>
          </p:nvSpPr>
          <p:spPr>
            <a:xfrm>
              <a:off x="3295650" y="4029085"/>
              <a:ext cx="390526" cy="28566"/>
            </a:xfrm>
            <a:custGeom>
              <a:avLst/>
              <a:gdLst/>
              <a:ahLst/>
              <a:cxnLst/>
              <a:rect l="0" t="0" r="0" b="0"/>
              <a:pathLst>
                <a:path w="390526" h="28566">
                  <a:moveTo>
                    <a:pt x="9525" y="28565"/>
                  </a:moveTo>
                  <a:lnTo>
                    <a:pt x="9525" y="28565"/>
                  </a:lnTo>
                  <a:lnTo>
                    <a:pt x="9525" y="23508"/>
                  </a:lnTo>
                  <a:lnTo>
                    <a:pt x="8467" y="22019"/>
                  </a:lnTo>
                  <a:lnTo>
                    <a:pt x="6703" y="21026"/>
                  </a:lnTo>
                  <a:lnTo>
                    <a:pt x="3" y="19040"/>
                  </a:lnTo>
                  <a:lnTo>
                    <a:pt x="0" y="19040"/>
                  </a:lnTo>
                  <a:lnTo>
                    <a:pt x="8201" y="10839"/>
                  </a:lnTo>
                  <a:lnTo>
                    <a:pt x="17610" y="9632"/>
                  </a:lnTo>
                  <a:lnTo>
                    <a:pt x="61605" y="9515"/>
                  </a:lnTo>
                  <a:lnTo>
                    <a:pt x="79754" y="8457"/>
                  </a:lnTo>
                  <a:lnTo>
                    <a:pt x="118567" y="873"/>
                  </a:lnTo>
                  <a:lnTo>
                    <a:pt x="165278" y="68"/>
                  </a:lnTo>
                  <a:lnTo>
                    <a:pt x="209992" y="0"/>
                  </a:lnTo>
                  <a:lnTo>
                    <a:pt x="246679" y="1050"/>
                  </a:lnTo>
                  <a:lnTo>
                    <a:pt x="287085" y="8191"/>
                  </a:lnTo>
                  <a:lnTo>
                    <a:pt x="326012" y="16880"/>
                  </a:lnTo>
                  <a:lnTo>
                    <a:pt x="370828" y="21673"/>
                  </a:lnTo>
                  <a:lnTo>
                    <a:pt x="390525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022"/>
            <p:cNvSpPr/>
            <p:nvPr>
              <p:custDataLst>
                <p:tags r:id="rId156"/>
              </p:custDataLst>
            </p:nvPr>
          </p:nvSpPr>
          <p:spPr>
            <a:xfrm>
              <a:off x="3524254" y="3590925"/>
              <a:ext cx="180933" cy="266701"/>
            </a:xfrm>
            <a:custGeom>
              <a:avLst/>
              <a:gdLst/>
              <a:ahLst/>
              <a:cxnLst/>
              <a:rect l="0" t="0" r="0" b="0"/>
              <a:pathLst>
                <a:path w="180933" h="266701">
                  <a:moveTo>
                    <a:pt x="47621" y="38100"/>
                  </a:moveTo>
                  <a:lnTo>
                    <a:pt x="47621" y="38100"/>
                  </a:lnTo>
                  <a:lnTo>
                    <a:pt x="47621" y="33043"/>
                  </a:lnTo>
                  <a:lnTo>
                    <a:pt x="46563" y="31554"/>
                  </a:lnTo>
                  <a:lnTo>
                    <a:pt x="44799" y="30561"/>
                  </a:lnTo>
                  <a:lnTo>
                    <a:pt x="42565" y="29899"/>
                  </a:lnTo>
                  <a:lnTo>
                    <a:pt x="30287" y="20490"/>
                  </a:lnTo>
                  <a:lnTo>
                    <a:pt x="21306" y="12788"/>
                  </a:lnTo>
                  <a:lnTo>
                    <a:pt x="12425" y="10492"/>
                  </a:lnTo>
                  <a:lnTo>
                    <a:pt x="1842" y="9653"/>
                  </a:lnTo>
                  <a:lnTo>
                    <a:pt x="1227" y="8551"/>
                  </a:lnTo>
                  <a:lnTo>
                    <a:pt x="0" y="34"/>
                  </a:lnTo>
                  <a:lnTo>
                    <a:pt x="45656" y="0"/>
                  </a:lnTo>
                  <a:lnTo>
                    <a:pt x="89191" y="0"/>
                  </a:lnTo>
                  <a:lnTo>
                    <a:pt x="106975" y="1058"/>
                  </a:lnTo>
                  <a:lnTo>
                    <a:pt x="125824" y="7539"/>
                  </a:lnTo>
                  <a:lnTo>
                    <a:pt x="146929" y="9408"/>
                  </a:lnTo>
                  <a:lnTo>
                    <a:pt x="152789" y="12295"/>
                  </a:lnTo>
                  <a:lnTo>
                    <a:pt x="160117" y="17716"/>
                  </a:lnTo>
                  <a:lnTo>
                    <a:pt x="161119" y="21279"/>
                  </a:lnTo>
                  <a:lnTo>
                    <a:pt x="161387" y="23711"/>
                  </a:lnTo>
                  <a:lnTo>
                    <a:pt x="160506" y="25333"/>
                  </a:lnTo>
                  <a:lnTo>
                    <a:pt x="158861" y="26414"/>
                  </a:lnTo>
                  <a:lnTo>
                    <a:pt x="156706" y="27134"/>
                  </a:lnTo>
                  <a:lnTo>
                    <a:pt x="148617" y="33205"/>
                  </a:lnTo>
                  <a:lnTo>
                    <a:pt x="145425" y="38746"/>
                  </a:lnTo>
                  <a:lnTo>
                    <a:pt x="142948" y="44737"/>
                  </a:lnTo>
                  <a:lnTo>
                    <a:pt x="129763" y="60363"/>
                  </a:lnTo>
                  <a:lnTo>
                    <a:pt x="123640" y="63870"/>
                  </a:lnTo>
                  <a:lnTo>
                    <a:pt x="106029" y="71177"/>
                  </a:lnTo>
                  <a:lnTo>
                    <a:pt x="86305" y="83077"/>
                  </a:lnTo>
                  <a:lnTo>
                    <a:pt x="79630" y="85607"/>
                  </a:lnTo>
                  <a:lnTo>
                    <a:pt x="69922" y="91922"/>
                  </a:lnTo>
                  <a:lnTo>
                    <a:pt x="59038" y="94812"/>
                  </a:lnTo>
                  <a:lnTo>
                    <a:pt x="49111" y="95211"/>
                  </a:lnTo>
                  <a:lnTo>
                    <a:pt x="48614" y="96282"/>
                  </a:lnTo>
                  <a:lnTo>
                    <a:pt x="48062" y="100295"/>
                  </a:lnTo>
                  <a:lnTo>
                    <a:pt x="48973" y="101788"/>
                  </a:lnTo>
                  <a:lnTo>
                    <a:pt x="50639" y="102784"/>
                  </a:lnTo>
                  <a:lnTo>
                    <a:pt x="57347" y="104513"/>
                  </a:lnTo>
                  <a:lnTo>
                    <a:pt x="102662" y="104775"/>
                  </a:lnTo>
                  <a:lnTo>
                    <a:pt x="125673" y="104775"/>
                  </a:lnTo>
                  <a:lnTo>
                    <a:pt x="132758" y="107597"/>
                  </a:lnTo>
                  <a:lnTo>
                    <a:pt x="139434" y="111321"/>
                  </a:lnTo>
                  <a:lnTo>
                    <a:pt x="152344" y="113711"/>
                  </a:lnTo>
                  <a:lnTo>
                    <a:pt x="155537" y="113907"/>
                  </a:lnTo>
                  <a:lnTo>
                    <a:pt x="161905" y="116948"/>
                  </a:lnTo>
                  <a:lnTo>
                    <a:pt x="179482" y="131906"/>
                  </a:lnTo>
                  <a:lnTo>
                    <a:pt x="180530" y="137979"/>
                  </a:lnTo>
                  <a:lnTo>
                    <a:pt x="180932" y="155703"/>
                  </a:lnTo>
                  <a:lnTo>
                    <a:pt x="179887" y="157777"/>
                  </a:lnTo>
                  <a:lnTo>
                    <a:pt x="178132" y="159160"/>
                  </a:lnTo>
                  <a:lnTo>
                    <a:pt x="173359" y="161754"/>
                  </a:lnTo>
                  <a:lnTo>
                    <a:pt x="126810" y="196873"/>
                  </a:lnTo>
                  <a:lnTo>
                    <a:pt x="79240" y="222251"/>
                  </a:lnTo>
                  <a:lnTo>
                    <a:pt x="36105" y="247650"/>
                  </a:lnTo>
                  <a:lnTo>
                    <a:pt x="9521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023"/>
            <p:cNvSpPr/>
            <p:nvPr>
              <p:custDataLst>
                <p:tags r:id="rId157"/>
              </p:custDataLst>
            </p:nvPr>
          </p:nvSpPr>
          <p:spPr>
            <a:xfrm>
              <a:off x="3471514" y="3563685"/>
              <a:ext cx="100362" cy="246316"/>
            </a:xfrm>
            <a:custGeom>
              <a:avLst/>
              <a:gdLst/>
              <a:ahLst/>
              <a:cxnLst/>
              <a:rect l="0" t="0" r="0" b="0"/>
              <a:pathLst>
                <a:path w="100362" h="246316">
                  <a:moveTo>
                    <a:pt x="100361" y="27240"/>
                  </a:moveTo>
                  <a:lnTo>
                    <a:pt x="100361" y="27240"/>
                  </a:lnTo>
                  <a:lnTo>
                    <a:pt x="100361" y="19039"/>
                  </a:lnTo>
                  <a:lnTo>
                    <a:pt x="90952" y="8316"/>
                  </a:lnTo>
                  <a:lnTo>
                    <a:pt x="90846" y="0"/>
                  </a:lnTo>
                  <a:lnTo>
                    <a:pt x="90836" y="21342"/>
                  </a:lnTo>
                  <a:lnTo>
                    <a:pt x="76647" y="63666"/>
                  </a:lnTo>
                  <a:lnTo>
                    <a:pt x="58955" y="105453"/>
                  </a:lnTo>
                  <a:lnTo>
                    <a:pt x="51848" y="134333"/>
                  </a:lnTo>
                  <a:lnTo>
                    <a:pt x="27955" y="179761"/>
                  </a:lnTo>
                  <a:lnTo>
                    <a:pt x="3136" y="226964"/>
                  </a:lnTo>
                  <a:lnTo>
                    <a:pt x="619" y="230240"/>
                  </a:lnTo>
                  <a:lnTo>
                    <a:pt x="0" y="233481"/>
                  </a:lnTo>
                  <a:lnTo>
                    <a:pt x="645" y="236701"/>
                  </a:lnTo>
                  <a:lnTo>
                    <a:pt x="4228" y="244416"/>
                  </a:lnTo>
                  <a:lnTo>
                    <a:pt x="5581" y="245049"/>
                  </a:lnTo>
                  <a:lnTo>
                    <a:pt x="14636" y="246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024"/>
            <p:cNvSpPr/>
            <p:nvPr>
              <p:custDataLst>
                <p:tags r:id="rId158"/>
              </p:custDataLst>
            </p:nvPr>
          </p:nvSpPr>
          <p:spPr>
            <a:xfrm>
              <a:off x="3238548" y="3981450"/>
              <a:ext cx="76142" cy="38090"/>
            </a:xfrm>
            <a:custGeom>
              <a:avLst/>
              <a:gdLst/>
              <a:ahLst/>
              <a:cxnLst/>
              <a:rect l="0" t="0" r="0" b="0"/>
              <a:pathLst>
                <a:path w="76142" h="38090">
                  <a:moveTo>
                    <a:pt x="66627" y="9525"/>
                  </a:moveTo>
                  <a:lnTo>
                    <a:pt x="66627" y="9525"/>
                  </a:lnTo>
                  <a:lnTo>
                    <a:pt x="52162" y="9525"/>
                  </a:lnTo>
                  <a:lnTo>
                    <a:pt x="50633" y="10583"/>
                  </a:lnTo>
                  <a:lnTo>
                    <a:pt x="49614" y="12347"/>
                  </a:lnTo>
                  <a:lnTo>
                    <a:pt x="48935" y="14582"/>
                  </a:lnTo>
                  <a:lnTo>
                    <a:pt x="47424" y="16071"/>
                  </a:lnTo>
                  <a:lnTo>
                    <a:pt x="38063" y="19047"/>
                  </a:lnTo>
                  <a:lnTo>
                    <a:pt x="52241" y="19050"/>
                  </a:lnTo>
                  <a:lnTo>
                    <a:pt x="53862" y="17992"/>
                  </a:lnTo>
                  <a:lnTo>
                    <a:pt x="54942" y="16228"/>
                  </a:lnTo>
                  <a:lnTo>
                    <a:pt x="55662" y="13993"/>
                  </a:lnTo>
                  <a:lnTo>
                    <a:pt x="57200" y="12504"/>
                  </a:lnTo>
                  <a:lnTo>
                    <a:pt x="65176" y="9918"/>
                  </a:lnTo>
                  <a:lnTo>
                    <a:pt x="65982" y="6877"/>
                  </a:lnTo>
                  <a:lnTo>
                    <a:pt x="66197" y="4585"/>
                  </a:lnTo>
                  <a:lnTo>
                    <a:pt x="67399" y="3056"/>
                  </a:lnTo>
                  <a:lnTo>
                    <a:pt x="74790" y="402"/>
                  </a:lnTo>
                  <a:lnTo>
                    <a:pt x="53401" y="0"/>
                  </a:lnTo>
                  <a:lnTo>
                    <a:pt x="47343" y="2823"/>
                  </a:lnTo>
                  <a:lnTo>
                    <a:pt x="41124" y="6546"/>
                  </a:lnTo>
                  <a:lnTo>
                    <a:pt x="34831" y="8201"/>
                  </a:lnTo>
                  <a:lnTo>
                    <a:pt x="32729" y="9701"/>
                  </a:lnTo>
                  <a:lnTo>
                    <a:pt x="31329" y="11759"/>
                  </a:lnTo>
                  <a:lnTo>
                    <a:pt x="30395" y="14189"/>
                  </a:lnTo>
                  <a:lnTo>
                    <a:pt x="28714" y="15809"/>
                  </a:lnTo>
                  <a:lnTo>
                    <a:pt x="18411" y="21232"/>
                  </a:lnTo>
                  <a:lnTo>
                    <a:pt x="12389" y="25312"/>
                  </a:lnTo>
                  <a:lnTo>
                    <a:pt x="6185" y="27124"/>
                  </a:lnTo>
                  <a:lnTo>
                    <a:pt x="4107" y="28666"/>
                  </a:lnTo>
                  <a:lnTo>
                    <a:pt x="2722" y="30753"/>
                  </a:lnTo>
                  <a:lnTo>
                    <a:pt x="0" y="37972"/>
                  </a:lnTo>
                  <a:lnTo>
                    <a:pt x="13214" y="38089"/>
                  </a:lnTo>
                  <a:lnTo>
                    <a:pt x="19252" y="35273"/>
                  </a:lnTo>
                  <a:lnTo>
                    <a:pt x="34910" y="22911"/>
                  </a:lnTo>
                  <a:lnTo>
                    <a:pt x="47584" y="16990"/>
                  </a:lnTo>
                  <a:lnTo>
                    <a:pt x="53930" y="12843"/>
                  </a:lnTo>
                  <a:lnTo>
                    <a:pt x="64746" y="9962"/>
                  </a:lnTo>
                  <a:lnTo>
                    <a:pt x="76113" y="35"/>
                  </a:lnTo>
                  <a:lnTo>
                    <a:pt x="76141" y="5067"/>
                  </a:lnTo>
                  <a:lnTo>
                    <a:pt x="75087" y="6553"/>
                  </a:lnTo>
                  <a:lnTo>
                    <a:pt x="73325" y="7544"/>
                  </a:lnTo>
                  <a:lnTo>
                    <a:pt x="71092" y="8204"/>
                  </a:lnTo>
                  <a:lnTo>
                    <a:pt x="69604" y="9703"/>
                  </a:lnTo>
                  <a:lnTo>
                    <a:pt x="6662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8" name="SMARTInkShape-2025"/>
          <p:cNvSpPr/>
          <p:nvPr>
            <p:custDataLst>
              <p:tags r:id="rId1"/>
            </p:custDataLst>
          </p:nvPr>
        </p:nvSpPr>
        <p:spPr>
          <a:xfrm>
            <a:off x="1286316" y="4029075"/>
            <a:ext cx="332935" cy="219037"/>
          </a:xfrm>
          <a:custGeom>
            <a:avLst/>
            <a:gdLst/>
            <a:ahLst/>
            <a:cxnLst/>
            <a:rect l="0" t="0" r="0" b="0"/>
            <a:pathLst>
              <a:path w="332935" h="219037">
                <a:moveTo>
                  <a:pt x="332934" y="0"/>
                </a:moveTo>
                <a:lnTo>
                  <a:pt x="332934" y="0"/>
                </a:lnTo>
                <a:lnTo>
                  <a:pt x="294834" y="0"/>
                </a:lnTo>
                <a:lnTo>
                  <a:pt x="294834" y="5057"/>
                </a:lnTo>
                <a:lnTo>
                  <a:pt x="293776" y="6546"/>
                </a:lnTo>
                <a:lnTo>
                  <a:pt x="292012" y="7539"/>
                </a:lnTo>
                <a:lnTo>
                  <a:pt x="289777" y="8201"/>
                </a:lnTo>
                <a:lnTo>
                  <a:pt x="288288" y="9701"/>
                </a:lnTo>
                <a:lnTo>
                  <a:pt x="286633" y="14189"/>
                </a:lnTo>
                <a:lnTo>
                  <a:pt x="285133" y="15809"/>
                </a:lnTo>
                <a:lnTo>
                  <a:pt x="280645" y="17610"/>
                </a:lnTo>
                <a:lnTo>
                  <a:pt x="279025" y="19148"/>
                </a:lnTo>
                <a:lnTo>
                  <a:pt x="271154" y="32181"/>
                </a:lnTo>
                <a:lnTo>
                  <a:pt x="223966" y="70053"/>
                </a:lnTo>
                <a:lnTo>
                  <a:pt x="177652" y="105437"/>
                </a:lnTo>
                <a:lnTo>
                  <a:pt x="133492" y="142933"/>
                </a:lnTo>
                <a:lnTo>
                  <a:pt x="88493" y="179127"/>
                </a:lnTo>
                <a:lnTo>
                  <a:pt x="51615" y="205023"/>
                </a:lnTo>
                <a:lnTo>
                  <a:pt x="37907" y="211478"/>
                </a:lnTo>
                <a:lnTo>
                  <a:pt x="31419" y="215699"/>
                </a:lnTo>
                <a:lnTo>
                  <a:pt x="21817" y="218075"/>
                </a:lnTo>
                <a:lnTo>
                  <a:pt x="4586" y="219036"/>
                </a:lnTo>
                <a:lnTo>
                  <a:pt x="2910" y="217991"/>
                </a:lnTo>
                <a:lnTo>
                  <a:pt x="1793" y="216236"/>
                </a:lnTo>
                <a:lnTo>
                  <a:pt x="0" y="210871"/>
                </a:lnTo>
                <a:lnTo>
                  <a:pt x="9084" y="2000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SMARTInkShape-2026"/>
          <p:cNvSpPr/>
          <p:nvPr>
            <p:custDataLst>
              <p:tags r:id="rId2"/>
            </p:custDataLst>
          </p:nvPr>
        </p:nvSpPr>
        <p:spPr>
          <a:xfrm>
            <a:off x="3524250" y="2400303"/>
            <a:ext cx="37708" cy="152398"/>
          </a:xfrm>
          <a:custGeom>
            <a:avLst/>
            <a:gdLst/>
            <a:ahLst/>
            <a:cxnLst/>
            <a:rect l="0" t="0" r="0" b="0"/>
            <a:pathLst>
              <a:path w="37708" h="152398">
                <a:moveTo>
                  <a:pt x="19050" y="19047"/>
                </a:moveTo>
                <a:lnTo>
                  <a:pt x="19050" y="19047"/>
                </a:lnTo>
                <a:lnTo>
                  <a:pt x="19050" y="13991"/>
                </a:lnTo>
                <a:lnTo>
                  <a:pt x="20108" y="12501"/>
                </a:lnTo>
                <a:lnTo>
                  <a:pt x="21872" y="11508"/>
                </a:lnTo>
                <a:lnTo>
                  <a:pt x="24106" y="10846"/>
                </a:lnTo>
                <a:lnTo>
                  <a:pt x="25596" y="9346"/>
                </a:lnTo>
                <a:lnTo>
                  <a:pt x="28541" y="123"/>
                </a:lnTo>
                <a:lnTo>
                  <a:pt x="37707" y="0"/>
                </a:lnTo>
                <a:lnTo>
                  <a:pt x="31476" y="7602"/>
                </a:lnTo>
                <a:lnTo>
                  <a:pt x="29435" y="16244"/>
                </a:lnTo>
                <a:lnTo>
                  <a:pt x="28957" y="22387"/>
                </a:lnTo>
                <a:lnTo>
                  <a:pt x="25922" y="28645"/>
                </a:lnTo>
                <a:lnTo>
                  <a:pt x="22104" y="34955"/>
                </a:lnTo>
                <a:lnTo>
                  <a:pt x="9428" y="78686"/>
                </a:lnTo>
                <a:lnTo>
                  <a:pt x="3265" y="91987"/>
                </a:lnTo>
                <a:lnTo>
                  <a:pt x="38" y="139537"/>
                </a:lnTo>
                <a:lnTo>
                  <a:pt x="0" y="152397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SMARTInkShape-2027"/>
          <p:cNvSpPr/>
          <p:nvPr>
            <p:custDataLst>
              <p:tags r:id="rId3"/>
            </p:custDataLst>
          </p:nvPr>
        </p:nvSpPr>
        <p:spPr>
          <a:xfrm>
            <a:off x="4553472" y="2400300"/>
            <a:ext cx="142354" cy="114301"/>
          </a:xfrm>
          <a:custGeom>
            <a:avLst/>
            <a:gdLst/>
            <a:ahLst/>
            <a:cxnLst/>
            <a:rect l="0" t="0" r="0" b="0"/>
            <a:pathLst>
              <a:path w="142354" h="114301">
                <a:moveTo>
                  <a:pt x="37578" y="28575"/>
                </a:moveTo>
                <a:lnTo>
                  <a:pt x="37578" y="28575"/>
                </a:lnTo>
                <a:lnTo>
                  <a:pt x="23389" y="28575"/>
                </a:lnTo>
                <a:lnTo>
                  <a:pt x="21768" y="27517"/>
                </a:lnTo>
                <a:lnTo>
                  <a:pt x="20688" y="25753"/>
                </a:lnTo>
                <a:lnTo>
                  <a:pt x="18655" y="19442"/>
                </a:lnTo>
                <a:lnTo>
                  <a:pt x="18528" y="3"/>
                </a:lnTo>
                <a:lnTo>
                  <a:pt x="32717" y="0"/>
                </a:lnTo>
                <a:lnTo>
                  <a:pt x="34338" y="1058"/>
                </a:lnTo>
                <a:lnTo>
                  <a:pt x="35418" y="2822"/>
                </a:lnTo>
                <a:lnTo>
                  <a:pt x="36138" y="5056"/>
                </a:lnTo>
                <a:lnTo>
                  <a:pt x="37676" y="6546"/>
                </a:lnTo>
                <a:lnTo>
                  <a:pt x="42208" y="8201"/>
                </a:lnTo>
                <a:lnTo>
                  <a:pt x="50709" y="9133"/>
                </a:lnTo>
                <a:lnTo>
                  <a:pt x="52683" y="10322"/>
                </a:lnTo>
                <a:lnTo>
                  <a:pt x="53998" y="12173"/>
                </a:lnTo>
                <a:lnTo>
                  <a:pt x="54875" y="14465"/>
                </a:lnTo>
                <a:lnTo>
                  <a:pt x="56518" y="15994"/>
                </a:lnTo>
                <a:lnTo>
                  <a:pt x="61165" y="17692"/>
                </a:lnTo>
                <a:lnTo>
                  <a:pt x="62828" y="19203"/>
                </a:lnTo>
                <a:lnTo>
                  <a:pt x="65715" y="27132"/>
                </a:lnTo>
                <a:lnTo>
                  <a:pt x="66142" y="42727"/>
                </a:lnTo>
                <a:lnTo>
                  <a:pt x="63326" y="48271"/>
                </a:lnTo>
                <a:lnTo>
                  <a:pt x="61093" y="51230"/>
                </a:lnTo>
                <a:lnTo>
                  <a:pt x="55790" y="54519"/>
                </a:lnTo>
                <a:lnTo>
                  <a:pt x="52895" y="55396"/>
                </a:lnTo>
                <a:lnTo>
                  <a:pt x="50964" y="57039"/>
                </a:lnTo>
                <a:lnTo>
                  <a:pt x="48819" y="61687"/>
                </a:lnTo>
                <a:lnTo>
                  <a:pt x="47188" y="63349"/>
                </a:lnTo>
                <a:lnTo>
                  <a:pt x="33996" y="71294"/>
                </a:lnTo>
                <a:lnTo>
                  <a:pt x="11288" y="91924"/>
                </a:lnTo>
                <a:lnTo>
                  <a:pt x="5432" y="93772"/>
                </a:lnTo>
                <a:lnTo>
                  <a:pt x="3448" y="95323"/>
                </a:lnTo>
                <a:lnTo>
                  <a:pt x="0" y="103321"/>
                </a:lnTo>
                <a:lnTo>
                  <a:pt x="884" y="103806"/>
                </a:lnTo>
                <a:lnTo>
                  <a:pt x="4690" y="104344"/>
                </a:lnTo>
                <a:lnTo>
                  <a:pt x="9908" y="107406"/>
                </a:lnTo>
                <a:lnTo>
                  <a:pt x="15756" y="111236"/>
                </a:lnTo>
                <a:lnTo>
                  <a:pt x="24997" y="113392"/>
                </a:lnTo>
                <a:lnTo>
                  <a:pt x="69703" y="114277"/>
                </a:lnTo>
                <a:lnTo>
                  <a:pt x="116622" y="114299"/>
                </a:lnTo>
                <a:lnTo>
                  <a:pt x="142353" y="1143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SMARTInkShape-2028"/>
          <p:cNvSpPr/>
          <p:nvPr>
            <p:custDataLst>
              <p:tags r:id="rId4"/>
            </p:custDataLst>
          </p:nvPr>
        </p:nvSpPr>
        <p:spPr>
          <a:xfrm>
            <a:off x="5772150" y="2390775"/>
            <a:ext cx="141387" cy="200026"/>
          </a:xfrm>
          <a:custGeom>
            <a:avLst/>
            <a:gdLst/>
            <a:ahLst/>
            <a:cxnLst/>
            <a:rect l="0" t="0" r="0" b="0"/>
            <a:pathLst>
              <a:path w="141387" h="200026">
                <a:moveTo>
                  <a:pt x="38100" y="0"/>
                </a:moveTo>
                <a:lnTo>
                  <a:pt x="38100" y="0"/>
                </a:lnTo>
                <a:lnTo>
                  <a:pt x="43156" y="0"/>
                </a:lnTo>
                <a:lnTo>
                  <a:pt x="44645" y="1058"/>
                </a:lnTo>
                <a:lnTo>
                  <a:pt x="45639" y="2822"/>
                </a:lnTo>
                <a:lnTo>
                  <a:pt x="46301" y="5056"/>
                </a:lnTo>
                <a:lnTo>
                  <a:pt x="47801" y="6546"/>
                </a:lnTo>
                <a:lnTo>
                  <a:pt x="55710" y="9133"/>
                </a:lnTo>
                <a:lnTo>
                  <a:pt x="61780" y="9409"/>
                </a:lnTo>
                <a:lnTo>
                  <a:pt x="67322" y="12296"/>
                </a:lnTo>
                <a:lnTo>
                  <a:pt x="73312" y="16048"/>
                </a:lnTo>
                <a:lnTo>
                  <a:pt x="85782" y="18457"/>
                </a:lnTo>
                <a:lnTo>
                  <a:pt x="88938" y="18655"/>
                </a:lnTo>
                <a:lnTo>
                  <a:pt x="95267" y="21696"/>
                </a:lnTo>
                <a:lnTo>
                  <a:pt x="102896" y="27216"/>
                </a:lnTo>
                <a:lnTo>
                  <a:pt x="112812" y="28456"/>
                </a:lnTo>
                <a:lnTo>
                  <a:pt x="113308" y="29554"/>
                </a:lnTo>
                <a:lnTo>
                  <a:pt x="113859" y="33596"/>
                </a:lnTo>
                <a:lnTo>
                  <a:pt x="112948" y="35097"/>
                </a:lnTo>
                <a:lnTo>
                  <a:pt x="111282" y="36098"/>
                </a:lnTo>
                <a:lnTo>
                  <a:pt x="88486" y="46266"/>
                </a:lnTo>
                <a:lnTo>
                  <a:pt x="78666" y="53903"/>
                </a:lnTo>
                <a:lnTo>
                  <a:pt x="69639" y="56187"/>
                </a:lnTo>
                <a:lnTo>
                  <a:pt x="53947" y="57023"/>
                </a:lnTo>
                <a:lnTo>
                  <a:pt x="51840" y="58124"/>
                </a:lnTo>
                <a:lnTo>
                  <a:pt x="50435" y="59916"/>
                </a:lnTo>
                <a:lnTo>
                  <a:pt x="49499" y="62169"/>
                </a:lnTo>
                <a:lnTo>
                  <a:pt x="47816" y="63671"/>
                </a:lnTo>
                <a:lnTo>
                  <a:pt x="38231" y="66640"/>
                </a:lnTo>
                <a:lnTo>
                  <a:pt x="38111" y="74873"/>
                </a:lnTo>
                <a:lnTo>
                  <a:pt x="39165" y="75315"/>
                </a:lnTo>
                <a:lnTo>
                  <a:pt x="54347" y="77181"/>
                </a:lnTo>
                <a:lnTo>
                  <a:pt x="66748" y="83724"/>
                </a:lnTo>
                <a:lnTo>
                  <a:pt x="69898" y="84391"/>
                </a:lnTo>
                <a:lnTo>
                  <a:pt x="117475" y="109402"/>
                </a:lnTo>
                <a:lnTo>
                  <a:pt x="141386" y="131872"/>
                </a:lnTo>
                <a:lnTo>
                  <a:pt x="140824" y="133423"/>
                </a:lnTo>
                <a:lnTo>
                  <a:pt x="136035" y="140662"/>
                </a:lnTo>
                <a:lnTo>
                  <a:pt x="133088" y="149510"/>
                </a:lnTo>
                <a:lnTo>
                  <a:pt x="128647" y="155702"/>
                </a:lnTo>
                <a:lnTo>
                  <a:pt x="123146" y="159159"/>
                </a:lnTo>
                <a:lnTo>
                  <a:pt x="117173" y="161754"/>
                </a:lnTo>
                <a:lnTo>
                  <a:pt x="95233" y="178329"/>
                </a:lnTo>
                <a:lnTo>
                  <a:pt x="49310" y="195118"/>
                </a:lnTo>
                <a:lnTo>
                  <a:pt x="32710" y="199056"/>
                </a:lnTo>
                <a:lnTo>
                  <a:pt x="0" y="2000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SMARTInkShape-Group341"/>
          <p:cNvGrpSpPr/>
          <p:nvPr/>
        </p:nvGrpSpPr>
        <p:grpSpPr>
          <a:xfrm>
            <a:off x="1647826" y="3600450"/>
            <a:ext cx="1724025" cy="438148"/>
            <a:chOff x="1647826" y="3600450"/>
            <a:chExt cx="1724025" cy="438148"/>
          </a:xfrm>
        </p:grpSpPr>
        <p:sp>
          <p:nvSpPr>
            <p:cNvPr id="42" name="SMARTInkShape-2029"/>
            <p:cNvSpPr/>
            <p:nvPr>
              <p:custDataLst>
                <p:tags r:id="rId150"/>
              </p:custDataLst>
            </p:nvPr>
          </p:nvSpPr>
          <p:spPr>
            <a:xfrm>
              <a:off x="2571750" y="3800475"/>
              <a:ext cx="800101" cy="238123"/>
            </a:xfrm>
            <a:custGeom>
              <a:avLst/>
              <a:gdLst/>
              <a:ahLst/>
              <a:cxnLst/>
              <a:rect l="0" t="0" r="0" b="0"/>
              <a:pathLst>
                <a:path w="800101" h="238123">
                  <a:moveTo>
                    <a:pt x="0" y="19050"/>
                  </a:moveTo>
                  <a:lnTo>
                    <a:pt x="0" y="19050"/>
                  </a:lnTo>
                  <a:lnTo>
                    <a:pt x="0" y="13993"/>
                  </a:lnTo>
                  <a:lnTo>
                    <a:pt x="1058" y="13562"/>
                  </a:lnTo>
                  <a:lnTo>
                    <a:pt x="5056" y="15906"/>
                  </a:lnTo>
                  <a:lnTo>
                    <a:pt x="6546" y="15895"/>
                  </a:lnTo>
                  <a:lnTo>
                    <a:pt x="7539" y="14830"/>
                  </a:lnTo>
                  <a:lnTo>
                    <a:pt x="9490" y="9618"/>
                  </a:lnTo>
                  <a:lnTo>
                    <a:pt x="9525" y="3"/>
                  </a:lnTo>
                  <a:lnTo>
                    <a:pt x="392" y="0"/>
                  </a:lnTo>
                  <a:lnTo>
                    <a:pt x="47682" y="0"/>
                  </a:lnTo>
                  <a:lnTo>
                    <a:pt x="93565" y="0"/>
                  </a:lnTo>
                  <a:lnTo>
                    <a:pt x="140111" y="0"/>
                  </a:lnTo>
                  <a:lnTo>
                    <a:pt x="186397" y="0"/>
                  </a:lnTo>
                  <a:lnTo>
                    <a:pt x="212541" y="1058"/>
                  </a:lnTo>
                  <a:lnTo>
                    <a:pt x="257355" y="8642"/>
                  </a:lnTo>
                  <a:lnTo>
                    <a:pt x="298187" y="10506"/>
                  </a:lnTo>
                  <a:lnTo>
                    <a:pt x="342884" y="21279"/>
                  </a:lnTo>
                  <a:lnTo>
                    <a:pt x="361945" y="26414"/>
                  </a:lnTo>
                  <a:lnTo>
                    <a:pt x="380999" y="30757"/>
                  </a:lnTo>
                  <a:lnTo>
                    <a:pt x="400049" y="35924"/>
                  </a:lnTo>
                  <a:lnTo>
                    <a:pt x="430612" y="40731"/>
                  </a:lnTo>
                  <a:lnTo>
                    <a:pt x="475466" y="59205"/>
                  </a:lnTo>
                  <a:lnTo>
                    <a:pt x="478902" y="61695"/>
                  </a:lnTo>
                  <a:lnTo>
                    <a:pt x="488365" y="64462"/>
                  </a:lnTo>
                  <a:lnTo>
                    <a:pt x="498568" y="66749"/>
                  </a:lnTo>
                  <a:lnTo>
                    <a:pt x="513741" y="74020"/>
                  </a:lnTo>
                  <a:lnTo>
                    <a:pt x="517119" y="74746"/>
                  </a:lnTo>
                  <a:lnTo>
                    <a:pt x="519371" y="76289"/>
                  </a:lnTo>
                  <a:lnTo>
                    <a:pt x="520873" y="78376"/>
                  </a:lnTo>
                  <a:lnTo>
                    <a:pt x="523599" y="83517"/>
                  </a:lnTo>
                  <a:lnTo>
                    <a:pt x="568854" y="130702"/>
                  </a:lnTo>
                  <a:lnTo>
                    <a:pt x="576034" y="137883"/>
                  </a:lnTo>
                  <a:lnTo>
                    <a:pt x="578807" y="143479"/>
                  </a:lnTo>
                  <a:lnTo>
                    <a:pt x="579546" y="146452"/>
                  </a:lnTo>
                  <a:lnTo>
                    <a:pt x="588369" y="161978"/>
                  </a:lnTo>
                  <a:lnTo>
                    <a:pt x="589096" y="165135"/>
                  </a:lnTo>
                  <a:lnTo>
                    <a:pt x="590639" y="167240"/>
                  </a:lnTo>
                  <a:lnTo>
                    <a:pt x="592726" y="168644"/>
                  </a:lnTo>
                  <a:lnTo>
                    <a:pt x="595175" y="169579"/>
                  </a:lnTo>
                  <a:lnTo>
                    <a:pt x="596809" y="171261"/>
                  </a:lnTo>
                  <a:lnTo>
                    <a:pt x="602252" y="181565"/>
                  </a:lnTo>
                  <a:lnTo>
                    <a:pt x="604702" y="184543"/>
                  </a:lnTo>
                  <a:lnTo>
                    <a:pt x="610245" y="187852"/>
                  </a:lnTo>
                  <a:lnTo>
                    <a:pt x="613205" y="188735"/>
                  </a:lnTo>
                  <a:lnTo>
                    <a:pt x="615179" y="190381"/>
                  </a:lnTo>
                  <a:lnTo>
                    <a:pt x="626596" y="210191"/>
                  </a:lnTo>
                  <a:lnTo>
                    <a:pt x="627281" y="213153"/>
                  </a:lnTo>
                  <a:lnTo>
                    <a:pt x="628795" y="215127"/>
                  </a:lnTo>
                  <a:lnTo>
                    <a:pt x="645948" y="227122"/>
                  </a:lnTo>
                  <a:lnTo>
                    <a:pt x="655747" y="228470"/>
                  </a:lnTo>
                  <a:lnTo>
                    <a:pt x="664537" y="235121"/>
                  </a:lnTo>
                  <a:lnTo>
                    <a:pt x="673385" y="237235"/>
                  </a:lnTo>
                  <a:lnTo>
                    <a:pt x="717551" y="238122"/>
                  </a:lnTo>
                  <a:lnTo>
                    <a:pt x="748417" y="228424"/>
                  </a:lnTo>
                  <a:lnTo>
                    <a:pt x="759621" y="222315"/>
                  </a:lnTo>
                  <a:lnTo>
                    <a:pt x="774818" y="218977"/>
                  </a:lnTo>
                  <a:lnTo>
                    <a:pt x="789971" y="211725"/>
                  </a:lnTo>
                  <a:lnTo>
                    <a:pt x="8001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030"/>
            <p:cNvSpPr/>
            <p:nvPr>
              <p:custDataLst>
                <p:tags r:id="rId151"/>
              </p:custDataLst>
            </p:nvPr>
          </p:nvSpPr>
          <p:spPr>
            <a:xfrm>
              <a:off x="2143164" y="3600450"/>
              <a:ext cx="438112" cy="266701"/>
            </a:xfrm>
            <a:custGeom>
              <a:avLst/>
              <a:gdLst/>
              <a:ahLst/>
              <a:cxnLst/>
              <a:rect l="0" t="0" r="0" b="0"/>
              <a:pathLst>
                <a:path w="438112" h="266701">
                  <a:moveTo>
                    <a:pt x="76161" y="76200"/>
                  </a:moveTo>
                  <a:lnTo>
                    <a:pt x="76161" y="76200"/>
                  </a:lnTo>
                  <a:lnTo>
                    <a:pt x="71105" y="71143"/>
                  </a:lnTo>
                  <a:lnTo>
                    <a:pt x="65800" y="68661"/>
                  </a:lnTo>
                  <a:lnTo>
                    <a:pt x="34871" y="66709"/>
                  </a:lnTo>
                  <a:lnTo>
                    <a:pt x="28530" y="69512"/>
                  </a:lnTo>
                  <a:lnTo>
                    <a:pt x="22183" y="73228"/>
                  </a:lnTo>
                  <a:lnTo>
                    <a:pt x="11367" y="75809"/>
                  </a:lnTo>
                  <a:lnTo>
                    <a:pt x="92" y="76197"/>
                  </a:lnTo>
                  <a:lnTo>
                    <a:pt x="0" y="81256"/>
                  </a:lnTo>
                  <a:lnTo>
                    <a:pt x="1045" y="82746"/>
                  </a:lnTo>
                  <a:lnTo>
                    <a:pt x="2800" y="83739"/>
                  </a:lnTo>
                  <a:lnTo>
                    <a:pt x="13222" y="85332"/>
                  </a:lnTo>
                  <a:lnTo>
                    <a:pt x="19260" y="82728"/>
                  </a:lnTo>
                  <a:lnTo>
                    <a:pt x="25472" y="79102"/>
                  </a:lnTo>
                  <a:lnTo>
                    <a:pt x="38083" y="76773"/>
                  </a:lnTo>
                  <a:lnTo>
                    <a:pt x="61543" y="75217"/>
                  </a:lnTo>
                  <a:lnTo>
                    <a:pt x="107632" y="64446"/>
                  </a:lnTo>
                  <a:lnTo>
                    <a:pt x="151779" y="54968"/>
                  </a:lnTo>
                  <a:lnTo>
                    <a:pt x="171239" y="49801"/>
                  </a:lnTo>
                  <a:lnTo>
                    <a:pt x="217035" y="40277"/>
                  </a:lnTo>
                  <a:lnTo>
                    <a:pt x="257069" y="30782"/>
                  </a:lnTo>
                  <a:lnTo>
                    <a:pt x="287892" y="21681"/>
                  </a:lnTo>
                  <a:lnTo>
                    <a:pt x="312110" y="17007"/>
                  </a:lnTo>
                  <a:lnTo>
                    <a:pt x="335514" y="11742"/>
                  </a:lnTo>
                  <a:lnTo>
                    <a:pt x="372585" y="8758"/>
                  </a:lnTo>
                  <a:lnTo>
                    <a:pt x="392281" y="2044"/>
                  </a:lnTo>
                  <a:lnTo>
                    <a:pt x="438107" y="0"/>
                  </a:lnTo>
                  <a:lnTo>
                    <a:pt x="438111" y="44536"/>
                  </a:lnTo>
                  <a:lnTo>
                    <a:pt x="438111" y="60336"/>
                  </a:lnTo>
                  <a:lnTo>
                    <a:pt x="435289" y="66680"/>
                  </a:lnTo>
                  <a:lnTo>
                    <a:pt x="433055" y="69853"/>
                  </a:lnTo>
                  <a:lnTo>
                    <a:pt x="429910" y="84432"/>
                  </a:lnTo>
                  <a:lnTo>
                    <a:pt x="427605" y="126052"/>
                  </a:lnTo>
                  <a:lnTo>
                    <a:pt x="421062" y="144883"/>
                  </a:lnTo>
                  <a:lnTo>
                    <a:pt x="419178" y="187443"/>
                  </a:lnTo>
                  <a:lnTo>
                    <a:pt x="419066" y="230591"/>
                  </a:lnTo>
                  <a:lnTo>
                    <a:pt x="419062" y="249337"/>
                  </a:lnTo>
                  <a:lnTo>
                    <a:pt x="421884" y="256513"/>
                  </a:lnTo>
                  <a:lnTo>
                    <a:pt x="424117" y="259909"/>
                  </a:lnTo>
                  <a:lnTo>
                    <a:pt x="426665" y="262173"/>
                  </a:lnTo>
                  <a:lnTo>
                    <a:pt x="438111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031"/>
            <p:cNvSpPr/>
            <p:nvPr>
              <p:custDataLst>
                <p:tags r:id="rId152"/>
              </p:custDataLst>
            </p:nvPr>
          </p:nvSpPr>
          <p:spPr>
            <a:xfrm>
              <a:off x="2124075" y="3695700"/>
              <a:ext cx="514351" cy="180976"/>
            </a:xfrm>
            <a:custGeom>
              <a:avLst/>
              <a:gdLst/>
              <a:ahLst/>
              <a:cxnLst/>
              <a:rect l="0" t="0" r="0" b="0"/>
              <a:pathLst>
                <a:path w="514351" h="180976">
                  <a:moveTo>
                    <a:pt x="0" y="57150"/>
                  </a:moveTo>
                  <a:lnTo>
                    <a:pt x="0" y="57150"/>
                  </a:lnTo>
                  <a:lnTo>
                    <a:pt x="0" y="33470"/>
                  </a:lnTo>
                  <a:lnTo>
                    <a:pt x="1058" y="31838"/>
                  </a:lnTo>
                  <a:lnTo>
                    <a:pt x="2822" y="30750"/>
                  </a:lnTo>
                  <a:lnTo>
                    <a:pt x="5057" y="30026"/>
                  </a:lnTo>
                  <a:lnTo>
                    <a:pt x="6546" y="28484"/>
                  </a:lnTo>
                  <a:lnTo>
                    <a:pt x="9409" y="19480"/>
                  </a:lnTo>
                  <a:lnTo>
                    <a:pt x="9490" y="14120"/>
                  </a:lnTo>
                  <a:lnTo>
                    <a:pt x="10560" y="12589"/>
                  </a:lnTo>
                  <a:lnTo>
                    <a:pt x="12332" y="11568"/>
                  </a:lnTo>
                  <a:lnTo>
                    <a:pt x="17723" y="9928"/>
                  </a:lnTo>
                  <a:lnTo>
                    <a:pt x="18460" y="6882"/>
                  </a:lnTo>
                  <a:lnTo>
                    <a:pt x="19050" y="0"/>
                  </a:lnTo>
                  <a:lnTo>
                    <a:pt x="19050" y="46244"/>
                  </a:lnTo>
                  <a:lnTo>
                    <a:pt x="19050" y="88536"/>
                  </a:lnTo>
                  <a:lnTo>
                    <a:pt x="19050" y="133298"/>
                  </a:lnTo>
                  <a:lnTo>
                    <a:pt x="19050" y="180568"/>
                  </a:lnTo>
                  <a:lnTo>
                    <a:pt x="66504" y="180975"/>
                  </a:lnTo>
                  <a:lnTo>
                    <a:pt x="110886" y="180975"/>
                  </a:lnTo>
                  <a:lnTo>
                    <a:pt x="154630" y="180975"/>
                  </a:lnTo>
                  <a:lnTo>
                    <a:pt x="196980" y="180975"/>
                  </a:lnTo>
                  <a:lnTo>
                    <a:pt x="241307" y="179917"/>
                  </a:lnTo>
                  <a:lnTo>
                    <a:pt x="287044" y="171843"/>
                  </a:lnTo>
                  <a:lnTo>
                    <a:pt x="321067" y="179686"/>
                  </a:lnTo>
                  <a:lnTo>
                    <a:pt x="330728" y="177579"/>
                  </a:lnTo>
                  <a:lnTo>
                    <a:pt x="339607" y="174174"/>
                  </a:lnTo>
                  <a:lnTo>
                    <a:pt x="382412" y="171556"/>
                  </a:lnTo>
                  <a:lnTo>
                    <a:pt x="404131" y="170413"/>
                  </a:lnTo>
                  <a:lnTo>
                    <a:pt x="433800" y="161751"/>
                  </a:lnTo>
                  <a:lnTo>
                    <a:pt x="464670" y="145501"/>
                  </a:lnTo>
                  <a:lnTo>
                    <a:pt x="472162" y="142984"/>
                  </a:lnTo>
                  <a:lnTo>
                    <a:pt x="482329" y="136675"/>
                  </a:lnTo>
                  <a:lnTo>
                    <a:pt x="492045" y="133277"/>
                  </a:lnTo>
                  <a:lnTo>
                    <a:pt x="5143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032"/>
            <p:cNvSpPr/>
            <p:nvPr>
              <p:custDataLst>
                <p:tags r:id="rId153"/>
              </p:custDataLst>
            </p:nvPr>
          </p:nvSpPr>
          <p:spPr>
            <a:xfrm>
              <a:off x="1647826" y="3781463"/>
              <a:ext cx="495300" cy="228563"/>
            </a:xfrm>
            <a:custGeom>
              <a:avLst/>
              <a:gdLst/>
              <a:ahLst/>
              <a:cxnLst/>
              <a:rect l="0" t="0" r="0" b="0"/>
              <a:pathLst>
                <a:path w="495300" h="228563">
                  <a:moveTo>
                    <a:pt x="9524" y="219037"/>
                  </a:moveTo>
                  <a:lnTo>
                    <a:pt x="9524" y="219037"/>
                  </a:lnTo>
                  <a:lnTo>
                    <a:pt x="0" y="228562"/>
                  </a:lnTo>
                  <a:lnTo>
                    <a:pt x="9408" y="228562"/>
                  </a:lnTo>
                  <a:lnTo>
                    <a:pt x="23988" y="214097"/>
                  </a:lnTo>
                  <a:lnTo>
                    <a:pt x="29358" y="211549"/>
                  </a:lnTo>
                  <a:lnTo>
                    <a:pt x="32272" y="210870"/>
                  </a:lnTo>
                  <a:lnTo>
                    <a:pt x="45788" y="201431"/>
                  </a:lnTo>
                  <a:lnTo>
                    <a:pt x="73102" y="175560"/>
                  </a:lnTo>
                  <a:lnTo>
                    <a:pt x="85739" y="169409"/>
                  </a:lnTo>
                  <a:lnTo>
                    <a:pt x="107089" y="155273"/>
                  </a:lnTo>
                  <a:lnTo>
                    <a:pt x="114279" y="145934"/>
                  </a:lnTo>
                  <a:lnTo>
                    <a:pt x="149017" y="118494"/>
                  </a:lnTo>
                  <a:lnTo>
                    <a:pt x="178976" y="104148"/>
                  </a:lnTo>
                  <a:lnTo>
                    <a:pt x="211283" y="82478"/>
                  </a:lnTo>
                  <a:lnTo>
                    <a:pt x="221256" y="78969"/>
                  </a:lnTo>
                  <a:lnTo>
                    <a:pt x="231685" y="76351"/>
                  </a:lnTo>
                  <a:lnTo>
                    <a:pt x="264522" y="59760"/>
                  </a:lnTo>
                  <a:lnTo>
                    <a:pt x="272081" y="57230"/>
                  </a:lnTo>
                  <a:lnTo>
                    <a:pt x="283346" y="50915"/>
                  </a:lnTo>
                  <a:lnTo>
                    <a:pt x="298560" y="47515"/>
                  </a:lnTo>
                  <a:lnTo>
                    <a:pt x="310241" y="40275"/>
                  </a:lnTo>
                  <a:lnTo>
                    <a:pt x="317096" y="34459"/>
                  </a:lnTo>
                  <a:lnTo>
                    <a:pt x="326492" y="31169"/>
                  </a:lnTo>
                  <a:lnTo>
                    <a:pt x="336665" y="28649"/>
                  </a:lnTo>
                  <a:lnTo>
                    <a:pt x="349401" y="22338"/>
                  </a:lnTo>
                  <a:lnTo>
                    <a:pt x="365051" y="18939"/>
                  </a:lnTo>
                  <a:lnTo>
                    <a:pt x="377920" y="12758"/>
                  </a:lnTo>
                  <a:lnTo>
                    <a:pt x="393610" y="9398"/>
                  </a:lnTo>
                  <a:lnTo>
                    <a:pt x="408929" y="2139"/>
                  </a:lnTo>
                  <a:lnTo>
                    <a:pt x="450446" y="0"/>
                  </a:lnTo>
                  <a:lnTo>
                    <a:pt x="457019" y="2801"/>
                  </a:lnTo>
                  <a:lnTo>
                    <a:pt x="463469" y="6515"/>
                  </a:lnTo>
                  <a:lnTo>
                    <a:pt x="476233" y="8900"/>
                  </a:lnTo>
                  <a:lnTo>
                    <a:pt x="495299" y="94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SMARTInkShape-2033"/>
          <p:cNvSpPr/>
          <p:nvPr>
            <p:custDataLst>
              <p:tags r:id="rId5"/>
            </p:custDataLst>
          </p:nvPr>
        </p:nvSpPr>
        <p:spPr>
          <a:xfrm>
            <a:off x="2381250" y="3705225"/>
            <a:ext cx="38101" cy="142876"/>
          </a:xfrm>
          <a:custGeom>
            <a:avLst/>
            <a:gdLst/>
            <a:ahLst/>
            <a:cxnLst/>
            <a:rect l="0" t="0" r="0" b="0"/>
            <a:pathLst>
              <a:path w="38101" h="142876">
                <a:moveTo>
                  <a:pt x="38100" y="19050"/>
                </a:moveTo>
                <a:lnTo>
                  <a:pt x="38100" y="19050"/>
                </a:lnTo>
                <a:lnTo>
                  <a:pt x="28967" y="9918"/>
                </a:lnTo>
                <a:lnTo>
                  <a:pt x="28610" y="1358"/>
                </a:lnTo>
                <a:lnTo>
                  <a:pt x="27540" y="905"/>
                </a:lnTo>
                <a:lnTo>
                  <a:pt x="19051" y="0"/>
                </a:lnTo>
                <a:lnTo>
                  <a:pt x="13994" y="5057"/>
                </a:lnTo>
                <a:lnTo>
                  <a:pt x="11511" y="10361"/>
                </a:lnTo>
                <a:lnTo>
                  <a:pt x="9532" y="55036"/>
                </a:lnTo>
                <a:lnTo>
                  <a:pt x="9528" y="65382"/>
                </a:lnTo>
                <a:lnTo>
                  <a:pt x="8468" y="68988"/>
                </a:lnTo>
                <a:lnTo>
                  <a:pt x="6704" y="71392"/>
                </a:lnTo>
                <a:lnTo>
                  <a:pt x="4469" y="72995"/>
                </a:lnTo>
                <a:lnTo>
                  <a:pt x="1986" y="80420"/>
                </a:lnTo>
                <a:lnTo>
                  <a:pt x="1" y="125859"/>
                </a:lnTo>
                <a:lnTo>
                  <a:pt x="0" y="138368"/>
                </a:lnTo>
                <a:lnTo>
                  <a:pt x="1058" y="139871"/>
                </a:lnTo>
                <a:lnTo>
                  <a:pt x="2822" y="140872"/>
                </a:lnTo>
                <a:lnTo>
                  <a:pt x="9525" y="1428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SMARTInkShape-Group343"/>
          <p:cNvGrpSpPr/>
          <p:nvPr/>
        </p:nvGrpSpPr>
        <p:grpSpPr>
          <a:xfrm>
            <a:off x="2296887" y="3267075"/>
            <a:ext cx="265339" cy="257176"/>
            <a:chOff x="2296887" y="3267075"/>
            <a:chExt cx="265339" cy="257176"/>
          </a:xfrm>
        </p:grpSpPr>
        <p:sp>
          <p:nvSpPr>
            <p:cNvPr id="48" name="SMARTInkShape-2034"/>
            <p:cNvSpPr/>
            <p:nvPr>
              <p:custDataLst>
                <p:tags r:id="rId147"/>
              </p:custDataLst>
            </p:nvPr>
          </p:nvSpPr>
          <p:spPr>
            <a:xfrm>
              <a:off x="2543210" y="3371970"/>
              <a:ext cx="19016" cy="152281"/>
            </a:xfrm>
            <a:custGeom>
              <a:avLst/>
              <a:gdLst/>
              <a:ahLst/>
              <a:cxnLst/>
              <a:rect l="0" t="0" r="0" b="0"/>
              <a:pathLst>
                <a:path w="19016" h="152281">
                  <a:moveTo>
                    <a:pt x="19015" y="28455"/>
                  </a:moveTo>
                  <a:lnTo>
                    <a:pt x="19015" y="28455"/>
                  </a:lnTo>
                  <a:lnTo>
                    <a:pt x="19015" y="0"/>
                  </a:lnTo>
                  <a:lnTo>
                    <a:pt x="19015" y="17217"/>
                  </a:lnTo>
                  <a:lnTo>
                    <a:pt x="12469" y="26196"/>
                  </a:lnTo>
                  <a:lnTo>
                    <a:pt x="10373" y="35076"/>
                  </a:lnTo>
                  <a:lnTo>
                    <a:pt x="8509" y="60425"/>
                  </a:lnTo>
                  <a:lnTo>
                    <a:pt x="1299" y="78865"/>
                  </a:lnTo>
                  <a:lnTo>
                    <a:pt x="0" y="116021"/>
                  </a:lnTo>
                  <a:lnTo>
                    <a:pt x="2803" y="123112"/>
                  </a:lnTo>
                  <a:lnTo>
                    <a:pt x="19015" y="1522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035"/>
            <p:cNvSpPr/>
            <p:nvPr>
              <p:custDataLst>
                <p:tags r:id="rId148"/>
              </p:custDataLst>
            </p:nvPr>
          </p:nvSpPr>
          <p:spPr>
            <a:xfrm>
              <a:off x="2333636" y="3267075"/>
              <a:ext cx="133340" cy="180976"/>
            </a:xfrm>
            <a:custGeom>
              <a:avLst/>
              <a:gdLst/>
              <a:ahLst/>
              <a:cxnLst/>
              <a:rect l="0" t="0" r="0" b="0"/>
              <a:pathLst>
                <a:path w="133340" h="180976">
                  <a:moveTo>
                    <a:pt x="38089" y="47625"/>
                  </a:moveTo>
                  <a:lnTo>
                    <a:pt x="38089" y="47625"/>
                  </a:lnTo>
                  <a:lnTo>
                    <a:pt x="38089" y="42568"/>
                  </a:lnTo>
                  <a:lnTo>
                    <a:pt x="35267" y="37264"/>
                  </a:lnTo>
                  <a:lnTo>
                    <a:pt x="20479" y="20525"/>
                  </a:lnTo>
                  <a:lnTo>
                    <a:pt x="19465" y="14431"/>
                  </a:lnTo>
                  <a:lnTo>
                    <a:pt x="18265" y="12795"/>
                  </a:lnTo>
                  <a:lnTo>
                    <a:pt x="12577" y="10494"/>
                  </a:lnTo>
                  <a:lnTo>
                    <a:pt x="9918" y="9653"/>
                  </a:lnTo>
                  <a:lnTo>
                    <a:pt x="17751" y="1335"/>
                  </a:lnTo>
                  <a:lnTo>
                    <a:pt x="27127" y="117"/>
                  </a:lnTo>
                  <a:lnTo>
                    <a:pt x="74220" y="0"/>
                  </a:lnTo>
                  <a:lnTo>
                    <a:pt x="108321" y="0"/>
                  </a:lnTo>
                  <a:lnTo>
                    <a:pt x="110310" y="1058"/>
                  </a:lnTo>
                  <a:lnTo>
                    <a:pt x="111637" y="2822"/>
                  </a:lnTo>
                  <a:lnTo>
                    <a:pt x="113766" y="8201"/>
                  </a:lnTo>
                  <a:lnTo>
                    <a:pt x="114243" y="17610"/>
                  </a:lnTo>
                  <a:lnTo>
                    <a:pt x="69829" y="63507"/>
                  </a:lnTo>
                  <a:lnTo>
                    <a:pt x="44791" y="85725"/>
                  </a:lnTo>
                  <a:lnTo>
                    <a:pt x="19628" y="104775"/>
                  </a:lnTo>
                  <a:lnTo>
                    <a:pt x="14009" y="111125"/>
                  </a:lnTo>
                  <a:lnTo>
                    <a:pt x="7580" y="123825"/>
                  </a:lnTo>
                  <a:lnTo>
                    <a:pt x="3362" y="130175"/>
                  </a:lnTo>
                  <a:lnTo>
                    <a:pt x="433" y="140993"/>
                  </a:lnTo>
                  <a:lnTo>
                    <a:pt x="0" y="160160"/>
                  </a:lnTo>
                  <a:lnTo>
                    <a:pt x="1055" y="160748"/>
                  </a:lnTo>
                  <a:lnTo>
                    <a:pt x="5049" y="161402"/>
                  </a:lnTo>
                  <a:lnTo>
                    <a:pt x="19287" y="169395"/>
                  </a:lnTo>
                  <a:lnTo>
                    <a:pt x="34947" y="172238"/>
                  </a:lnTo>
                  <a:lnTo>
                    <a:pt x="45507" y="177916"/>
                  </a:lnTo>
                  <a:lnTo>
                    <a:pt x="93079" y="180922"/>
                  </a:lnTo>
                  <a:lnTo>
                    <a:pt x="13333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036"/>
            <p:cNvSpPr/>
            <p:nvPr>
              <p:custDataLst>
                <p:tags r:id="rId149"/>
              </p:custDataLst>
            </p:nvPr>
          </p:nvSpPr>
          <p:spPr>
            <a:xfrm>
              <a:off x="2296887" y="3267086"/>
              <a:ext cx="65314" cy="233699"/>
            </a:xfrm>
            <a:custGeom>
              <a:avLst/>
              <a:gdLst/>
              <a:ahLst/>
              <a:cxnLst/>
              <a:rect l="0" t="0" r="0" b="0"/>
              <a:pathLst>
                <a:path w="65314" h="233699">
                  <a:moveTo>
                    <a:pt x="55788" y="47614"/>
                  </a:moveTo>
                  <a:lnTo>
                    <a:pt x="55788" y="47614"/>
                  </a:lnTo>
                  <a:lnTo>
                    <a:pt x="55788" y="23658"/>
                  </a:lnTo>
                  <a:lnTo>
                    <a:pt x="58610" y="18270"/>
                  </a:lnTo>
                  <a:lnTo>
                    <a:pt x="64921" y="10027"/>
                  </a:lnTo>
                  <a:lnTo>
                    <a:pt x="65313" y="0"/>
                  </a:lnTo>
                  <a:lnTo>
                    <a:pt x="65313" y="5049"/>
                  </a:lnTo>
                  <a:lnTo>
                    <a:pt x="62491" y="10352"/>
                  </a:lnTo>
                  <a:lnTo>
                    <a:pt x="58767" y="16236"/>
                  </a:lnTo>
                  <a:lnTo>
                    <a:pt x="56377" y="28637"/>
                  </a:lnTo>
                  <a:lnTo>
                    <a:pt x="54992" y="36005"/>
                  </a:lnTo>
                  <a:lnTo>
                    <a:pt x="48301" y="57982"/>
                  </a:lnTo>
                  <a:lnTo>
                    <a:pt x="44045" y="76439"/>
                  </a:lnTo>
                  <a:lnTo>
                    <a:pt x="38903" y="95313"/>
                  </a:lnTo>
                  <a:lnTo>
                    <a:pt x="34557" y="114311"/>
                  </a:lnTo>
                  <a:lnTo>
                    <a:pt x="29389" y="133346"/>
                  </a:lnTo>
                  <a:lnTo>
                    <a:pt x="25036" y="152391"/>
                  </a:lnTo>
                  <a:lnTo>
                    <a:pt x="10340" y="197780"/>
                  </a:lnTo>
                  <a:lnTo>
                    <a:pt x="7391" y="215595"/>
                  </a:lnTo>
                  <a:lnTo>
                    <a:pt x="0" y="226669"/>
                  </a:lnTo>
                  <a:lnTo>
                    <a:pt x="604" y="228367"/>
                  </a:lnTo>
                  <a:lnTo>
                    <a:pt x="4098" y="233077"/>
                  </a:lnTo>
                  <a:lnTo>
                    <a:pt x="5453" y="233698"/>
                  </a:lnTo>
                  <a:lnTo>
                    <a:pt x="6356" y="233053"/>
                  </a:lnTo>
                  <a:lnTo>
                    <a:pt x="6959" y="231565"/>
                  </a:lnTo>
                  <a:lnTo>
                    <a:pt x="8419" y="230573"/>
                  </a:lnTo>
                  <a:lnTo>
                    <a:pt x="12863" y="229471"/>
                  </a:lnTo>
                  <a:lnTo>
                    <a:pt x="14471" y="228119"/>
                  </a:lnTo>
                  <a:lnTo>
                    <a:pt x="17688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6" name="SMARTInkShape-Group344"/>
          <p:cNvGrpSpPr/>
          <p:nvPr/>
        </p:nvGrpSpPr>
        <p:grpSpPr>
          <a:xfrm>
            <a:off x="1666875" y="4029075"/>
            <a:ext cx="1628773" cy="466723"/>
            <a:chOff x="1666875" y="4029075"/>
            <a:chExt cx="1628773" cy="466723"/>
          </a:xfrm>
        </p:grpSpPr>
        <p:sp>
          <p:nvSpPr>
            <p:cNvPr id="52" name="SMARTInkShape-2037"/>
            <p:cNvSpPr/>
            <p:nvPr>
              <p:custDataLst>
                <p:tags r:id="rId143"/>
              </p:custDataLst>
            </p:nvPr>
          </p:nvSpPr>
          <p:spPr>
            <a:xfrm>
              <a:off x="2667000" y="4068538"/>
              <a:ext cx="628648" cy="360585"/>
            </a:xfrm>
            <a:custGeom>
              <a:avLst/>
              <a:gdLst/>
              <a:ahLst/>
              <a:cxnLst/>
              <a:rect l="0" t="0" r="0" b="0"/>
              <a:pathLst>
                <a:path w="628648" h="360585">
                  <a:moveTo>
                    <a:pt x="9525" y="351062"/>
                  </a:moveTo>
                  <a:lnTo>
                    <a:pt x="9525" y="351062"/>
                  </a:lnTo>
                  <a:lnTo>
                    <a:pt x="392" y="351062"/>
                  </a:lnTo>
                  <a:lnTo>
                    <a:pt x="0" y="360584"/>
                  </a:lnTo>
                  <a:lnTo>
                    <a:pt x="0" y="352386"/>
                  </a:lnTo>
                  <a:lnTo>
                    <a:pt x="1058" y="351945"/>
                  </a:lnTo>
                  <a:lnTo>
                    <a:pt x="41742" y="350005"/>
                  </a:lnTo>
                  <a:lnTo>
                    <a:pt x="59437" y="343523"/>
                  </a:lnTo>
                  <a:lnTo>
                    <a:pt x="95451" y="338889"/>
                  </a:lnTo>
                  <a:lnTo>
                    <a:pt x="114359" y="334049"/>
                  </a:lnTo>
                  <a:lnTo>
                    <a:pt x="153663" y="324676"/>
                  </a:lnTo>
                  <a:lnTo>
                    <a:pt x="195135" y="309657"/>
                  </a:lnTo>
                  <a:lnTo>
                    <a:pt x="238735" y="293895"/>
                  </a:lnTo>
                  <a:lnTo>
                    <a:pt x="281402" y="276152"/>
                  </a:lnTo>
                  <a:lnTo>
                    <a:pt x="325263" y="256400"/>
                  </a:lnTo>
                  <a:lnTo>
                    <a:pt x="370603" y="240014"/>
                  </a:lnTo>
                  <a:lnTo>
                    <a:pt x="410924" y="224072"/>
                  </a:lnTo>
                  <a:lnTo>
                    <a:pt x="453586" y="205013"/>
                  </a:lnTo>
                  <a:lnTo>
                    <a:pt x="498449" y="182787"/>
                  </a:lnTo>
                  <a:lnTo>
                    <a:pt x="525165" y="166912"/>
                  </a:lnTo>
                  <a:lnTo>
                    <a:pt x="545499" y="143498"/>
                  </a:lnTo>
                  <a:lnTo>
                    <a:pt x="563777" y="129204"/>
                  </a:lnTo>
                  <a:lnTo>
                    <a:pt x="600059" y="84541"/>
                  </a:lnTo>
                  <a:lnTo>
                    <a:pt x="609595" y="72068"/>
                  </a:lnTo>
                  <a:lnTo>
                    <a:pt x="616302" y="57788"/>
                  </a:lnTo>
                  <a:lnTo>
                    <a:pt x="618929" y="50326"/>
                  </a:lnTo>
                  <a:lnTo>
                    <a:pt x="625299" y="40176"/>
                  </a:lnTo>
                  <a:lnTo>
                    <a:pt x="627657" y="30465"/>
                  </a:lnTo>
                  <a:lnTo>
                    <a:pt x="628647" y="8603"/>
                  </a:lnTo>
                  <a:lnTo>
                    <a:pt x="620449" y="0"/>
                  </a:lnTo>
                  <a:lnTo>
                    <a:pt x="620008" y="604"/>
                  </a:lnTo>
                  <a:lnTo>
                    <a:pt x="619125" y="176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038"/>
            <p:cNvSpPr/>
            <p:nvPr>
              <p:custDataLst>
                <p:tags r:id="rId144"/>
              </p:custDataLst>
            </p:nvPr>
          </p:nvSpPr>
          <p:spPr>
            <a:xfrm>
              <a:off x="2190750" y="4267203"/>
              <a:ext cx="485737" cy="190498"/>
            </a:xfrm>
            <a:custGeom>
              <a:avLst/>
              <a:gdLst/>
              <a:ahLst/>
              <a:cxnLst/>
              <a:rect l="0" t="0" r="0" b="0"/>
              <a:pathLst>
                <a:path w="485737" h="190498">
                  <a:moveTo>
                    <a:pt x="28575" y="66672"/>
                  </a:moveTo>
                  <a:lnTo>
                    <a:pt x="28575" y="66672"/>
                  </a:lnTo>
                  <a:lnTo>
                    <a:pt x="4977" y="43074"/>
                  </a:lnTo>
                  <a:lnTo>
                    <a:pt x="2212" y="37487"/>
                  </a:lnTo>
                  <a:lnTo>
                    <a:pt x="2" y="19105"/>
                  </a:lnTo>
                  <a:lnTo>
                    <a:pt x="0" y="19058"/>
                  </a:lnTo>
                  <a:lnTo>
                    <a:pt x="5056" y="19050"/>
                  </a:lnTo>
                  <a:lnTo>
                    <a:pt x="10361" y="21871"/>
                  </a:lnTo>
                  <a:lnTo>
                    <a:pt x="16246" y="25593"/>
                  </a:lnTo>
                  <a:lnTo>
                    <a:pt x="26568" y="27689"/>
                  </a:lnTo>
                  <a:lnTo>
                    <a:pt x="73195" y="28538"/>
                  </a:lnTo>
                  <a:lnTo>
                    <a:pt x="115159" y="25745"/>
                  </a:lnTo>
                  <a:lnTo>
                    <a:pt x="152570" y="20370"/>
                  </a:lnTo>
                  <a:lnTo>
                    <a:pt x="197079" y="19308"/>
                  </a:lnTo>
                  <a:lnTo>
                    <a:pt x="240366" y="19099"/>
                  </a:lnTo>
                  <a:lnTo>
                    <a:pt x="284311" y="19057"/>
                  </a:lnTo>
                  <a:lnTo>
                    <a:pt x="330363" y="19048"/>
                  </a:lnTo>
                  <a:lnTo>
                    <a:pt x="371274" y="17989"/>
                  </a:lnTo>
                  <a:lnTo>
                    <a:pt x="412454" y="10405"/>
                  </a:lnTo>
                  <a:lnTo>
                    <a:pt x="449766" y="8541"/>
                  </a:lnTo>
                  <a:lnTo>
                    <a:pt x="474202" y="393"/>
                  </a:lnTo>
                  <a:lnTo>
                    <a:pt x="485643" y="0"/>
                  </a:lnTo>
                  <a:lnTo>
                    <a:pt x="485736" y="5054"/>
                  </a:lnTo>
                  <a:lnTo>
                    <a:pt x="482935" y="10359"/>
                  </a:lnTo>
                  <a:lnTo>
                    <a:pt x="479221" y="16244"/>
                  </a:lnTo>
                  <a:lnTo>
                    <a:pt x="476072" y="25507"/>
                  </a:lnTo>
                  <a:lnTo>
                    <a:pt x="469965" y="36013"/>
                  </a:lnTo>
                  <a:lnTo>
                    <a:pt x="466627" y="51003"/>
                  </a:lnTo>
                  <a:lnTo>
                    <a:pt x="451621" y="80366"/>
                  </a:lnTo>
                  <a:lnTo>
                    <a:pt x="447829" y="125154"/>
                  </a:lnTo>
                  <a:lnTo>
                    <a:pt x="447688" y="154086"/>
                  </a:lnTo>
                  <a:lnTo>
                    <a:pt x="450503" y="161262"/>
                  </a:lnTo>
                  <a:lnTo>
                    <a:pt x="454223" y="167979"/>
                  </a:lnTo>
                  <a:lnTo>
                    <a:pt x="457377" y="177710"/>
                  </a:lnTo>
                  <a:lnTo>
                    <a:pt x="461865" y="184108"/>
                  </a:lnTo>
                  <a:lnTo>
                    <a:pt x="467387" y="187657"/>
                  </a:lnTo>
                  <a:lnTo>
                    <a:pt x="476250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039"/>
            <p:cNvSpPr/>
            <p:nvPr>
              <p:custDataLst>
                <p:tags r:id="rId145"/>
              </p:custDataLst>
            </p:nvPr>
          </p:nvSpPr>
          <p:spPr>
            <a:xfrm>
              <a:off x="2171700" y="4286253"/>
              <a:ext cx="504826" cy="209545"/>
            </a:xfrm>
            <a:custGeom>
              <a:avLst/>
              <a:gdLst/>
              <a:ahLst/>
              <a:cxnLst/>
              <a:rect l="0" t="0" r="0" b="0"/>
              <a:pathLst>
                <a:path w="504826" h="209545">
                  <a:moveTo>
                    <a:pt x="0" y="47622"/>
                  </a:moveTo>
                  <a:lnTo>
                    <a:pt x="0" y="47622"/>
                  </a:lnTo>
                  <a:lnTo>
                    <a:pt x="0" y="0"/>
                  </a:lnTo>
                  <a:lnTo>
                    <a:pt x="0" y="47215"/>
                  </a:lnTo>
                  <a:lnTo>
                    <a:pt x="1058" y="88194"/>
                  </a:lnTo>
                  <a:lnTo>
                    <a:pt x="7539" y="106828"/>
                  </a:lnTo>
                  <a:lnTo>
                    <a:pt x="10506" y="139406"/>
                  </a:lnTo>
                  <a:lnTo>
                    <a:pt x="17049" y="152340"/>
                  </a:lnTo>
                  <a:lnTo>
                    <a:pt x="20030" y="177795"/>
                  </a:lnTo>
                  <a:lnTo>
                    <a:pt x="28179" y="189939"/>
                  </a:lnTo>
                  <a:lnTo>
                    <a:pt x="36741" y="198649"/>
                  </a:lnTo>
                  <a:lnTo>
                    <a:pt x="46181" y="199901"/>
                  </a:lnTo>
                  <a:lnTo>
                    <a:pt x="93141" y="200022"/>
                  </a:lnTo>
                  <a:lnTo>
                    <a:pt x="137518" y="201080"/>
                  </a:lnTo>
                  <a:lnTo>
                    <a:pt x="174712" y="208664"/>
                  </a:lnTo>
                  <a:lnTo>
                    <a:pt x="219080" y="209495"/>
                  </a:lnTo>
                  <a:lnTo>
                    <a:pt x="263526" y="209544"/>
                  </a:lnTo>
                  <a:lnTo>
                    <a:pt x="309826" y="201346"/>
                  </a:lnTo>
                  <a:lnTo>
                    <a:pt x="354190" y="195082"/>
                  </a:lnTo>
                  <a:lnTo>
                    <a:pt x="396411" y="189707"/>
                  </a:lnTo>
                  <a:lnTo>
                    <a:pt x="425807" y="182331"/>
                  </a:lnTo>
                  <a:lnTo>
                    <a:pt x="469992" y="179938"/>
                  </a:lnTo>
                  <a:lnTo>
                    <a:pt x="495024" y="170651"/>
                  </a:lnTo>
                  <a:lnTo>
                    <a:pt x="504825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040"/>
            <p:cNvSpPr/>
            <p:nvPr>
              <p:custDataLst>
                <p:tags r:id="rId146"/>
              </p:custDataLst>
            </p:nvPr>
          </p:nvSpPr>
          <p:spPr>
            <a:xfrm>
              <a:off x="1666875" y="4029075"/>
              <a:ext cx="485776" cy="323794"/>
            </a:xfrm>
            <a:custGeom>
              <a:avLst/>
              <a:gdLst/>
              <a:ahLst/>
              <a:cxnLst/>
              <a:rect l="0" t="0" r="0" b="0"/>
              <a:pathLst>
                <a:path w="485776" h="323794">
                  <a:moveTo>
                    <a:pt x="0" y="38100"/>
                  </a:moveTo>
                  <a:lnTo>
                    <a:pt x="0" y="38100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8201" y="17610"/>
                  </a:lnTo>
                  <a:lnTo>
                    <a:pt x="9133" y="23680"/>
                  </a:lnTo>
                  <a:lnTo>
                    <a:pt x="10322" y="25312"/>
                  </a:lnTo>
                  <a:lnTo>
                    <a:pt x="12173" y="26400"/>
                  </a:lnTo>
                  <a:lnTo>
                    <a:pt x="14465" y="27124"/>
                  </a:lnTo>
                  <a:lnTo>
                    <a:pt x="22748" y="33202"/>
                  </a:lnTo>
                  <a:lnTo>
                    <a:pt x="25985" y="38745"/>
                  </a:lnTo>
                  <a:lnTo>
                    <a:pt x="28482" y="44736"/>
                  </a:lnTo>
                  <a:lnTo>
                    <a:pt x="33120" y="50928"/>
                  </a:lnTo>
                  <a:lnTo>
                    <a:pt x="35886" y="60029"/>
                  </a:lnTo>
                  <a:lnTo>
                    <a:pt x="38174" y="70071"/>
                  </a:lnTo>
                  <a:lnTo>
                    <a:pt x="45445" y="85142"/>
                  </a:lnTo>
                  <a:lnTo>
                    <a:pt x="46171" y="88511"/>
                  </a:lnTo>
                  <a:lnTo>
                    <a:pt x="66866" y="121824"/>
                  </a:lnTo>
                  <a:lnTo>
                    <a:pt x="69977" y="125666"/>
                  </a:lnTo>
                  <a:lnTo>
                    <a:pt x="73434" y="135579"/>
                  </a:lnTo>
                  <a:lnTo>
                    <a:pt x="76029" y="145982"/>
                  </a:lnTo>
                  <a:lnTo>
                    <a:pt x="86319" y="161284"/>
                  </a:lnTo>
                  <a:lnTo>
                    <a:pt x="121715" y="206106"/>
                  </a:lnTo>
                  <a:lnTo>
                    <a:pt x="169290" y="238120"/>
                  </a:lnTo>
                  <a:lnTo>
                    <a:pt x="206806" y="260350"/>
                  </a:lnTo>
                  <a:lnTo>
                    <a:pt x="249653" y="276814"/>
                  </a:lnTo>
                  <a:lnTo>
                    <a:pt x="279664" y="291119"/>
                  </a:lnTo>
                  <a:lnTo>
                    <a:pt x="297470" y="295103"/>
                  </a:lnTo>
                  <a:lnTo>
                    <a:pt x="327915" y="310355"/>
                  </a:lnTo>
                  <a:lnTo>
                    <a:pt x="372803" y="322371"/>
                  </a:lnTo>
                  <a:lnTo>
                    <a:pt x="416454" y="323793"/>
                  </a:lnTo>
                  <a:lnTo>
                    <a:pt x="442231" y="322785"/>
                  </a:lnTo>
                  <a:lnTo>
                    <a:pt x="485775" y="304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7" name="SMARTInkShape-2041"/>
          <p:cNvSpPr/>
          <p:nvPr>
            <p:custDataLst>
              <p:tags r:id="rId6"/>
            </p:custDataLst>
          </p:nvPr>
        </p:nvSpPr>
        <p:spPr>
          <a:xfrm>
            <a:off x="2400741" y="4352925"/>
            <a:ext cx="161485" cy="133351"/>
          </a:xfrm>
          <a:custGeom>
            <a:avLst/>
            <a:gdLst/>
            <a:ahLst/>
            <a:cxnLst/>
            <a:rect l="0" t="0" r="0" b="0"/>
            <a:pathLst>
              <a:path w="161485" h="133351">
                <a:moveTo>
                  <a:pt x="28134" y="9525"/>
                </a:moveTo>
                <a:lnTo>
                  <a:pt x="28134" y="9525"/>
                </a:lnTo>
                <a:lnTo>
                  <a:pt x="23078" y="9525"/>
                </a:lnTo>
                <a:lnTo>
                  <a:pt x="21588" y="8467"/>
                </a:lnTo>
                <a:lnTo>
                  <a:pt x="20595" y="6703"/>
                </a:lnTo>
                <a:lnTo>
                  <a:pt x="19001" y="1324"/>
                </a:lnTo>
                <a:lnTo>
                  <a:pt x="15962" y="589"/>
                </a:lnTo>
                <a:lnTo>
                  <a:pt x="9084" y="0"/>
                </a:lnTo>
                <a:lnTo>
                  <a:pt x="53560" y="0"/>
                </a:lnTo>
                <a:lnTo>
                  <a:pt x="59895" y="0"/>
                </a:lnTo>
                <a:lnTo>
                  <a:pt x="66239" y="2822"/>
                </a:lnTo>
                <a:lnTo>
                  <a:pt x="72586" y="6546"/>
                </a:lnTo>
                <a:lnTo>
                  <a:pt x="83403" y="9133"/>
                </a:lnTo>
                <a:lnTo>
                  <a:pt x="84030" y="10321"/>
                </a:lnTo>
                <a:lnTo>
                  <a:pt x="85235" y="26848"/>
                </a:lnTo>
                <a:lnTo>
                  <a:pt x="78728" y="35838"/>
                </a:lnTo>
                <a:lnTo>
                  <a:pt x="75580" y="44721"/>
                </a:lnTo>
                <a:lnTo>
                  <a:pt x="69474" y="54054"/>
                </a:lnTo>
                <a:lnTo>
                  <a:pt x="66136" y="63524"/>
                </a:lnTo>
                <a:lnTo>
                  <a:pt x="21776" y="111125"/>
                </a:lnTo>
                <a:lnTo>
                  <a:pt x="0" y="132909"/>
                </a:lnTo>
                <a:lnTo>
                  <a:pt x="40574" y="133350"/>
                </a:lnTo>
                <a:lnTo>
                  <a:pt x="83591" y="124217"/>
                </a:lnTo>
                <a:lnTo>
                  <a:pt x="128767" y="123832"/>
                </a:lnTo>
                <a:lnTo>
                  <a:pt x="161484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SMARTInkShape-Group346"/>
          <p:cNvGrpSpPr/>
          <p:nvPr/>
        </p:nvGrpSpPr>
        <p:grpSpPr>
          <a:xfrm>
            <a:off x="2390776" y="3991406"/>
            <a:ext cx="295275" cy="236205"/>
            <a:chOff x="2390776" y="3991406"/>
            <a:chExt cx="295275" cy="236205"/>
          </a:xfrm>
        </p:grpSpPr>
        <p:sp>
          <p:nvSpPr>
            <p:cNvPr id="58" name="SMARTInkShape-2042"/>
            <p:cNvSpPr/>
            <p:nvPr>
              <p:custDataLst>
                <p:tags r:id="rId140"/>
              </p:custDataLst>
            </p:nvPr>
          </p:nvSpPr>
          <p:spPr>
            <a:xfrm>
              <a:off x="2571751" y="4086259"/>
              <a:ext cx="114300" cy="114266"/>
            </a:xfrm>
            <a:custGeom>
              <a:avLst/>
              <a:gdLst/>
              <a:ahLst/>
              <a:cxnLst/>
              <a:rect l="0" t="0" r="0" b="0"/>
              <a:pathLst>
                <a:path w="114300" h="114266">
                  <a:moveTo>
                    <a:pt x="28574" y="19016"/>
                  </a:moveTo>
                  <a:lnTo>
                    <a:pt x="28574" y="19016"/>
                  </a:lnTo>
                  <a:lnTo>
                    <a:pt x="19441" y="9884"/>
                  </a:lnTo>
                  <a:lnTo>
                    <a:pt x="1359" y="9491"/>
                  </a:lnTo>
                  <a:lnTo>
                    <a:pt x="905" y="8433"/>
                  </a:lnTo>
                  <a:lnTo>
                    <a:pt x="2" y="0"/>
                  </a:lnTo>
                  <a:lnTo>
                    <a:pt x="0" y="5033"/>
                  </a:lnTo>
                  <a:lnTo>
                    <a:pt x="1058" y="6519"/>
                  </a:lnTo>
                  <a:lnTo>
                    <a:pt x="2822" y="7510"/>
                  </a:lnTo>
                  <a:lnTo>
                    <a:pt x="9700" y="9230"/>
                  </a:lnTo>
                  <a:lnTo>
                    <a:pt x="54859" y="9491"/>
                  </a:lnTo>
                  <a:lnTo>
                    <a:pt x="60717" y="9491"/>
                  </a:lnTo>
                  <a:lnTo>
                    <a:pt x="62703" y="10549"/>
                  </a:lnTo>
                  <a:lnTo>
                    <a:pt x="64027" y="12313"/>
                  </a:lnTo>
                  <a:lnTo>
                    <a:pt x="66151" y="17692"/>
                  </a:lnTo>
                  <a:lnTo>
                    <a:pt x="69264" y="18427"/>
                  </a:lnTo>
                  <a:lnTo>
                    <a:pt x="71576" y="18623"/>
                  </a:lnTo>
                  <a:lnTo>
                    <a:pt x="73117" y="19812"/>
                  </a:lnTo>
                  <a:lnTo>
                    <a:pt x="74829" y="23956"/>
                  </a:lnTo>
                  <a:lnTo>
                    <a:pt x="74228" y="25485"/>
                  </a:lnTo>
                  <a:lnTo>
                    <a:pt x="72768" y="26504"/>
                  </a:lnTo>
                  <a:lnTo>
                    <a:pt x="70737" y="27183"/>
                  </a:lnTo>
                  <a:lnTo>
                    <a:pt x="69382" y="28694"/>
                  </a:lnTo>
                  <a:lnTo>
                    <a:pt x="64387" y="38723"/>
                  </a:lnTo>
                  <a:lnTo>
                    <a:pt x="42044" y="63735"/>
                  </a:lnTo>
                  <a:lnTo>
                    <a:pt x="36056" y="76219"/>
                  </a:lnTo>
                  <a:lnTo>
                    <a:pt x="33562" y="79377"/>
                  </a:lnTo>
                  <a:lnTo>
                    <a:pt x="27969" y="82885"/>
                  </a:lnTo>
                  <a:lnTo>
                    <a:pt x="24995" y="83820"/>
                  </a:lnTo>
                  <a:lnTo>
                    <a:pt x="23013" y="85502"/>
                  </a:lnTo>
                  <a:lnTo>
                    <a:pt x="20811" y="90193"/>
                  </a:lnTo>
                  <a:lnTo>
                    <a:pt x="19571" y="98784"/>
                  </a:lnTo>
                  <a:lnTo>
                    <a:pt x="18339" y="100770"/>
                  </a:lnTo>
                  <a:lnTo>
                    <a:pt x="16459" y="102093"/>
                  </a:lnTo>
                  <a:lnTo>
                    <a:pt x="14147" y="102976"/>
                  </a:lnTo>
                  <a:lnTo>
                    <a:pt x="12606" y="104622"/>
                  </a:lnTo>
                  <a:lnTo>
                    <a:pt x="10894" y="109274"/>
                  </a:lnTo>
                  <a:lnTo>
                    <a:pt x="11495" y="110939"/>
                  </a:lnTo>
                  <a:lnTo>
                    <a:pt x="12955" y="112048"/>
                  </a:lnTo>
                  <a:lnTo>
                    <a:pt x="17845" y="113828"/>
                  </a:lnTo>
                  <a:lnTo>
                    <a:pt x="50927" y="114265"/>
                  </a:lnTo>
                  <a:lnTo>
                    <a:pt x="57206" y="111443"/>
                  </a:lnTo>
                  <a:lnTo>
                    <a:pt x="63524" y="107720"/>
                  </a:lnTo>
                  <a:lnTo>
                    <a:pt x="76204" y="105330"/>
                  </a:lnTo>
                  <a:lnTo>
                    <a:pt x="79378" y="105134"/>
                  </a:lnTo>
                  <a:lnTo>
                    <a:pt x="81493" y="103945"/>
                  </a:lnTo>
                  <a:lnTo>
                    <a:pt x="82903" y="102093"/>
                  </a:lnTo>
                  <a:lnTo>
                    <a:pt x="83843" y="99801"/>
                  </a:lnTo>
                  <a:lnTo>
                    <a:pt x="85529" y="98272"/>
                  </a:lnTo>
                  <a:lnTo>
                    <a:pt x="90224" y="96574"/>
                  </a:lnTo>
                  <a:lnTo>
                    <a:pt x="114299" y="952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2043"/>
            <p:cNvSpPr/>
            <p:nvPr>
              <p:custDataLst>
                <p:tags r:id="rId141"/>
              </p:custDataLst>
            </p:nvPr>
          </p:nvSpPr>
          <p:spPr>
            <a:xfrm>
              <a:off x="2409835" y="4010025"/>
              <a:ext cx="141376" cy="180780"/>
            </a:xfrm>
            <a:custGeom>
              <a:avLst/>
              <a:gdLst/>
              <a:ahLst/>
              <a:cxnLst/>
              <a:rect l="0" t="0" r="0" b="0"/>
              <a:pathLst>
                <a:path w="141376" h="180780">
                  <a:moveTo>
                    <a:pt x="28565" y="66675"/>
                  </a:moveTo>
                  <a:lnTo>
                    <a:pt x="28565" y="66675"/>
                  </a:lnTo>
                  <a:lnTo>
                    <a:pt x="28565" y="61618"/>
                  </a:lnTo>
                  <a:lnTo>
                    <a:pt x="25743" y="56314"/>
                  </a:lnTo>
                  <a:lnTo>
                    <a:pt x="22019" y="50428"/>
                  </a:lnTo>
                  <a:lnTo>
                    <a:pt x="19629" y="38027"/>
                  </a:lnTo>
                  <a:lnTo>
                    <a:pt x="19156" y="30442"/>
                  </a:lnTo>
                  <a:lnTo>
                    <a:pt x="10849" y="20538"/>
                  </a:lnTo>
                  <a:lnTo>
                    <a:pt x="9911" y="14434"/>
                  </a:lnTo>
                  <a:lnTo>
                    <a:pt x="8720" y="12798"/>
                  </a:lnTo>
                  <a:lnTo>
                    <a:pt x="6869" y="11707"/>
                  </a:lnTo>
                  <a:lnTo>
                    <a:pt x="25" y="9536"/>
                  </a:lnTo>
                  <a:lnTo>
                    <a:pt x="0" y="4472"/>
                  </a:lnTo>
                  <a:lnTo>
                    <a:pt x="1055" y="2981"/>
                  </a:lnTo>
                  <a:lnTo>
                    <a:pt x="2817" y="1987"/>
                  </a:lnTo>
                  <a:lnTo>
                    <a:pt x="17324" y="117"/>
                  </a:lnTo>
                  <a:lnTo>
                    <a:pt x="64558" y="1"/>
                  </a:lnTo>
                  <a:lnTo>
                    <a:pt x="110829" y="0"/>
                  </a:lnTo>
                  <a:lnTo>
                    <a:pt x="117338" y="0"/>
                  </a:lnTo>
                  <a:lnTo>
                    <a:pt x="123759" y="2822"/>
                  </a:lnTo>
                  <a:lnTo>
                    <a:pt x="137836" y="14189"/>
                  </a:lnTo>
                  <a:lnTo>
                    <a:pt x="140630" y="19712"/>
                  </a:lnTo>
                  <a:lnTo>
                    <a:pt x="141375" y="22666"/>
                  </a:lnTo>
                  <a:lnTo>
                    <a:pt x="140813" y="25694"/>
                  </a:lnTo>
                  <a:lnTo>
                    <a:pt x="134533" y="36258"/>
                  </a:lnTo>
                  <a:lnTo>
                    <a:pt x="106792" y="63578"/>
                  </a:lnTo>
                  <a:lnTo>
                    <a:pt x="91843" y="74106"/>
                  </a:lnTo>
                  <a:lnTo>
                    <a:pt x="73404" y="97104"/>
                  </a:lnTo>
                  <a:lnTo>
                    <a:pt x="64016" y="101366"/>
                  </a:lnTo>
                  <a:lnTo>
                    <a:pt x="58549" y="102502"/>
                  </a:lnTo>
                  <a:lnTo>
                    <a:pt x="49652" y="109409"/>
                  </a:lnTo>
                  <a:lnTo>
                    <a:pt x="35317" y="126034"/>
                  </a:lnTo>
                  <a:lnTo>
                    <a:pt x="28744" y="130099"/>
                  </a:lnTo>
                  <a:lnTo>
                    <a:pt x="25509" y="131182"/>
                  </a:lnTo>
                  <a:lnTo>
                    <a:pt x="23353" y="132963"/>
                  </a:lnTo>
                  <a:lnTo>
                    <a:pt x="20957" y="137764"/>
                  </a:lnTo>
                  <a:lnTo>
                    <a:pt x="19055" y="169578"/>
                  </a:lnTo>
                  <a:lnTo>
                    <a:pt x="24101" y="175952"/>
                  </a:lnTo>
                  <a:lnTo>
                    <a:pt x="29403" y="178743"/>
                  </a:lnTo>
                  <a:lnTo>
                    <a:pt x="47688" y="180779"/>
                  </a:lnTo>
                  <a:lnTo>
                    <a:pt x="80622" y="179910"/>
                  </a:lnTo>
                  <a:lnTo>
                    <a:pt x="97729" y="173368"/>
                  </a:lnTo>
                  <a:lnTo>
                    <a:pt x="113527" y="164499"/>
                  </a:lnTo>
                  <a:lnTo>
                    <a:pt x="12381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044"/>
            <p:cNvSpPr/>
            <p:nvPr>
              <p:custDataLst>
                <p:tags r:id="rId142"/>
              </p:custDataLst>
            </p:nvPr>
          </p:nvSpPr>
          <p:spPr>
            <a:xfrm>
              <a:off x="2390776" y="3991406"/>
              <a:ext cx="57150" cy="236205"/>
            </a:xfrm>
            <a:custGeom>
              <a:avLst/>
              <a:gdLst/>
              <a:ahLst/>
              <a:cxnLst/>
              <a:rect l="0" t="0" r="0" b="0"/>
              <a:pathLst>
                <a:path w="57150" h="236205">
                  <a:moveTo>
                    <a:pt x="38099" y="75769"/>
                  </a:moveTo>
                  <a:lnTo>
                    <a:pt x="38099" y="75769"/>
                  </a:lnTo>
                  <a:lnTo>
                    <a:pt x="38099" y="62512"/>
                  </a:lnTo>
                  <a:lnTo>
                    <a:pt x="39157" y="60581"/>
                  </a:lnTo>
                  <a:lnTo>
                    <a:pt x="40921" y="59294"/>
                  </a:lnTo>
                  <a:lnTo>
                    <a:pt x="43155" y="58436"/>
                  </a:lnTo>
                  <a:lnTo>
                    <a:pt x="44645" y="56805"/>
                  </a:lnTo>
                  <a:lnTo>
                    <a:pt x="46300" y="52171"/>
                  </a:lnTo>
                  <a:lnTo>
                    <a:pt x="48605" y="31239"/>
                  </a:lnTo>
                  <a:lnTo>
                    <a:pt x="55815" y="20490"/>
                  </a:lnTo>
                  <a:lnTo>
                    <a:pt x="57032" y="10582"/>
                  </a:lnTo>
                  <a:lnTo>
                    <a:pt x="57146" y="0"/>
                  </a:lnTo>
                  <a:lnTo>
                    <a:pt x="57149" y="13769"/>
                  </a:lnTo>
                  <a:lnTo>
                    <a:pt x="41340" y="60913"/>
                  </a:lnTo>
                  <a:lnTo>
                    <a:pt x="37325" y="104629"/>
                  </a:lnTo>
                  <a:lnTo>
                    <a:pt x="18817" y="151800"/>
                  </a:lnTo>
                  <a:lnTo>
                    <a:pt x="13655" y="164594"/>
                  </a:lnTo>
                  <a:lnTo>
                    <a:pt x="9689" y="182639"/>
                  </a:lnTo>
                  <a:lnTo>
                    <a:pt x="2227" y="198753"/>
                  </a:lnTo>
                  <a:lnTo>
                    <a:pt x="3" y="236204"/>
                  </a:lnTo>
                  <a:lnTo>
                    <a:pt x="0" y="232196"/>
                  </a:lnTo>
                  <a:lnTo>
                    <a:pt x="2822" y="227137"/>
                  </a:lnTo>
                  <a:lnTo>
                    <a:pt x="5055" y="224306"/>
                  </a:lnTo>
                  <a:lnTo>
                    <a:pt x="10360" y="221161"/>
                  </a:lnTo>
                  <a:lnTo>
                    <a:pt x="13256" y="220322"/>
                  </a:lnTo>
                  <a:lnTo>
                    <a:pt x="15187" y="218704"/>
                  </a:lnTo>
                  <a:lnTo>
                    <a:pt x="19049" y="2091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22" name="SMARTInkShape-Group347"/>
          <p:cNvGrpSpPr/>
          <p:nvPr/>
        </p:nvGrpSpPr>
        <p:grpSpPr>
          <a:xfrm>
            <a:off x="1647825" y="4057660"/>
            <a:ext cx="1685926" cy="952491"/>
            <a:chOff x="1647825" y="4057660"/>
            <a:chExt cx="1685926" cy="952491"/>
          </a:xfrm>
        </p:grpSpPr>
        <p:sp>
          <p:nvSpPr>
            <p:cNvPr id="62" name="SMARTInkShape-2045"/>
            <p:cNvSpPr/>
            <p:nvPr>
              <p:custDataLst>
                <p:tags r:id="rId133"/>
              </p:custDataLst>
            </p:nvPr>
          </p:nvSpPr>
          <p:spPr>
            <a:xfrm>
              <a:off x="2705100" y="4600575"/>
              <a:ext cx="85715" cy="152401"/>
            </a:xfrm>
            <a:custGeom>
              <a:avLst/>
              <a:gdLst/>
              <a:ahLst/>
              <a:cxnLst/>
              <a:rect l="0" t="0" r="0" b="0"/>
              <a:pathLst>
                <a:path w="85715" h="152401">
                  <a:moveTo>
                    <a:pt x="9525" y="19050"/>
                  </a:moveTo>
                  <a:lnTo>
                    <a:pt x="9525" y="19050"/>
                  </a:lnTo>
                  <a:lnTo>
                    <a:pt x="9525" y="10849"/>
                  </a:lnTo>
                  <a:lnTo>
                    <a:pt x="8467" y="10408"/>
                  </a:lnTo>
                  <a:lnTo>
                    <a:pt x="1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36349" y="0"/>
                  </a:lnTo>
                  <a:lnTo>
                    <a:pt x="46148" y="8201"/>
                  </a:lnTo>
                  <a:lnTo>
                    <a:pt x="57022" y="9515"/>
                  </a:lnTo>
                  <a:lnTo>
                    <a:pt x="57112" y="14578"/>
                  </a:lnTo>
                  <a:lnTo>
                    <a:pt x="56066" y="16069"/>
                  </a:lnTo>
                  <a:lnTo>
                    <a:pt x="54311" y="17063"/>
                  </a:lnTo>
                  <a:lnTo>
                    <a:pt x="52082" y="17725"/>
                  </a:lnTo>
                  <a:lnTo>
                    <a:pt x="50597" y="19225"/>
                  </a:lnTo>
                  <a:lnTo>
                    <a:pt x="48946" y="23714"/>
                  </a:lnTo>
                  <a:lnTo>
                    <a:pt x="47447" y="25335"/>
                  </a:lnTo>
                  <a:lnTo>
                    <a:pt x="39540" y="28148"/>
                  </a:lnTo>
                  <a:lnTo>
                    <a:pt x="38740" y="31207"/>
                  </a:lnTo>
                  <a:lnTo>
                    <a:pt x="38526" y="33505"/>
                  </a:lnTo>
                  <a:lnTo>
                    <a:pt x="37326" y="35037"/>
                  </a:lnTo>
                  <a:lnTo>
                    <a:pt x="28979" y="37981"/>
                  </a:lnTo>
                  <a:lnTo>
                    <a:pt x="28586" y="47229"/>
                  </a:lnTo>
                  <a:lnTo>
                    <a:pt x="37708" y="47615"/>
                  </a:lnTo>
                  <a:lnTo>
                    <a:pt x="45627" y="54169"/>
                  </a:lnTo>
                  <a:lnTo>
                    <a:pt x="56638" y="57033"/>
                  </a:lnTo>
                  <a:lnTo>
                    <a:pt x="70363" y="57140"/>
                  </a:lnTo>
                  <a:lnTo>
                    <a:pt x="72308" y="58201"/>
                  </a:lnTo>
                  <a:lnTo>
                    <a:pt x="73606" y="59967"/>
                  </a:lnTo>
                  <a:lnTo>
                    <a:pt x="75687" y="65350"/>
                  </a:lnTo>
                  <a:lnTo>
                    <a:pt x="84356" y="74760"/>
                  </a:lnTo>
                  <a:lnTo>
                    <a:pt x="85605" y="84274"/>
                  </a:lnTo>
                  <a:lnTo>
                    <a:pt x="85714" y="93799"/>
                  </a:lnTo>
                  <a:lnTo>
                    <a:pt x="79177" y="102567"/>
                  </a:lnTo>
                  <a:lnTo>
                    <a:pt x="76592" y="112545"/>
                  </a:lnTo>
                  <a:lnTo>
                    <a:pt x="71260" y="118837"/>
                  </a:lnTo>
                  <a:lnTo>
                    <a:pt x="65891" y="121608"/>
                  </a:lnTo>
                  <a:lnTo>
                    <a:pt x="62977" y="122347"/>
                  </a:lnTo>
                  <a:lnTo>
                    <a:pt x="61034" y="123898"/>
                  </a:lnTo>
                  <a:lnTo>
                    <a:pt x="57662" y="131896"/>
                  </a:lnTo>
                  <a:lnTo>
                    <a:pt x="54555" y="132704"/>
                  </a:lnTo>
                  <a:lnTo>
                    <a:pt x="52245" y="132919"/>
                  </a:lnTo>
                  <a:lnTo>
                    <a:pt x="46856" y="135981"/>
                  </a:lnTo>
                  <a:lnTo>
                    <a:pt x="29944" y="151040"/>
                  </a:lnTo>
                  <a:lnTo>
                    <a:pt x="1905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046"/>
            <p:cNvSpPr/>
            <p:nvPr>
              <p:custDataLst>
                <p:tags r:id="rId134"/>
              </p:custDataLst>
            </p:nvPr>
          </p:nvSpPr>
          <p:spPr>
            <a:xfrm>
              <a:off x="2543175" y="4543425"/>
              <a:ext cx="142876" cy="133351"/>
            </a:xfrm>
            <a:custGeom>
              <a:avLst/>
              <a:gdLst/>
              <a:ahLst/>
              <a:cxnLst/>
              <a:rect l="0" t="0" r="0" b="0"/>
              <a:pathLst>
                <a:path w="142876" h="133351">
                  <a:moveTo>
                    <a:pt x="19050" y="38100"/>
                  </a:moveTo>
                  <a:lnTo>
                    <a:pt x="19050" y="38100"/>
                  </a:lnTo>
                  <a:lnTo>
                    <a:pt x="19050" y="33043"/>
                  </a:lnTo>
                  <a:lnTo>
                    <a:pt x="17992" y="31554"/>
                  </a:lnTo>
                  <a:lnTo>
                    <a:pt x="16228" y="30561"/>
                  </a:lnTo>
                  <a:lnTo>
                    <a:pt x="13994" y="29899"/>
                  </a:lnTo>
                  <a:lnTo>
                    <a:pt x="12504" y="28399"/>
                  </a:lnTo>
                  <a:lnTo>
                    <a:pt x="10849" y="23911"/>
                  </a:lnTo>
                  <a:lnTo>
                    <a:pt x="9349" y="22290"/>
                  </a:lnTo>
                  <a:lnTo>
                    <a:pt x="1440" y="19477"/>
                  </a:lnTo>
                  <a:lnTo>
                    <a:pt x="640" y="16418"/>
                  </a:lnTo>
                  <a:lnTo>
                    <a:pt x="0" y="9528"/>
                  </a:lnTo>
                  <a:lnTo>
                    <a:pt x="8201" y="1324"/>
                  </a:lnTo>
                  <a:lnTo>
                    <a:pt x="17610" y="117"/>
                  </a:lnTo>
                  <a:lnTo>
                    <a:pt x="50838" y="0"/>
                  </a:lnTo>
                  <a:lnTo>
                    <a:pt x="52942" y="1059"/>
                  </a:lnTo>
                  <a:lnTo>
                    <a:pt x="54345" y="2823"/>
                  </a:lnTo>
                  <a:lnTo>
                    <a:pt x="55280" y="5057"/>
                  </a:lnTo>
                  <a:lnTo>
                    <a:pt x="56962" y="6546"/>
                  </a:lnTo>
                  <a:lnTo>
                    <a:pt x="61652" y="8201"/>
                  </a:lnTo>
                  <a:lnTo>
                    <a:pt x="70243" y="9133"/>
                  </a:lnTo>
                  <a:lnTo>
                    <a:pt x="72229" y="10321"/>
                  </a:lnTo>
                  <a:lnTo>
                    <a:pt x="73553" y="12173"/>
                  </a:lnTo>
                  <a:lnTo>
                    <a:pt x="76045" y="18647"/>
                  </a:lnTo>
                  <a:lnTo>
                    <a:pt x="76196" y="33229"/>
                  </a:lnTo>
                  <a:lnTo>
                    <a:pt x="75139" y="34853"/>
                  </a:lnTo>
                  <a:lnTo>
                    <a:pt x="73376" y="35935"/>
                  </a:lnTo>
                  <a:lnTo>
                    <a:pt x="71142" y="36657"/>
                  </a:lnTo>
                  <a:lnTo>
                    <a:pt x="53810" y="51231"/>
                  </a:lnTo>
                  <a:lnTo>
                    <a:pt x="50374" y="57341"/>
                  </a:lnTo>
                  <a:lnTo>
                    <a:pt x="47789" y="63585"/>
                  </a:lnTo>
                  <a:lnTo>
                    <a:pt x="34528" y="79386"/>
                  </a:lnTo>
                  <a:lnTo>
                    <a:pt x="28398" y="82908"/>
                  </a:lnTo>
                  <a:lnTo>
                    <a:pt x="25282" y="83846"/>
                  </a:lnTo>
                  <a:lnTo>
                    <a:pt x="23205" y="85531"/>
                  </a:lnTo>
                  <a:lnTo>
                    <a:pt x="11754" y="104950"/>
                  </a:lnTo>
                  <a:lnTo>
                    <a:pt x="9965" y="112453"/>
                  </a:lnTo>
                  <a:lnTo>
                    <a:pt x="17765" y="122339"/>
                  </a:lnTo>
                  <a:lnTo>
                    <a:pt x="27138" y="131895"/>
                  </a:lnTo>
                  <a:lnTo>
                    <a:pt x="74097" y="133333"/>
                  </a:lnTo>
                  <a:lnTo>
                    <a:pt x="121423" y="133350"/>
                  </a:lnTo>
                  <a:lnTo>
                    <a:pt x="142875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16" name="SMARTInkShape-2047"/>
            <p:cNvSpPr/>
            <p:nvPr>
              <p:custDataLst>
                <p:tags r:id="rId135"/>
              </p:custDataLst>
            </p:nvPr>
          </p:nvSpPr>
          <p:spPr>
            <a:xfrm>
              <a:off x="2524125" y="4524378"/>
              <a:ext cx="47626" cy="180842"/>
            </a:xfrm>
            <a:custGeom>
              <a:avLst/>
              <a:gdLst/>
              <a:ahLst/>
              <a:cxnLst/>
              <a:rect l="0" t="0" r="0" b="0"/>
              <a:pathLst>
                <a:path w="47626" h="180842">
                  <a:moveTo>
                    <a:pt x="38100" y="9522"/>
                  </a:moveTo>
                  <a:lnTo>
                    <a:pt x="38100" y="9522"/>
                  </a:lnTo>
                  <a:lnTo>
                    <a:pt x="46301" y="9522"/>
                  </a:lnTo>
                  <a:lnTo>
                    <a:pt x="46742" y="8464"/>
                  </a:lnTo>
                  <a:lnTo>
                    <a:pt x="47625" y="0"/>
                  </a:lnTo>
                  <a:lnTo>
                    <a:pt x="47625" y="8198"/>
                  </a:lnTo>
                  <a:lnTo>
                    <a:pt x="41079" y="16865"/>
                  </a:lnTo>
                  <a:lnTo>
                    <a:pt x="38983" y="25691"/>
                  </a:lnTo>
                  <a:lnTo>
                    <a:pt x="37119" y="45531"/>
                  </a:lnTo>
                  <a:lnTo>
                    <a:pt x="19138" y="91986"/>
                  </a:lnTo>
                  <a:lnTo>
                    <a:pt x="11738" y="114907"/>
                  </a:lnTo>
                  <a:lnTo>
                    <a:pt x="9450" y="126209"/>
                  </a:lnTo>
                  <a:lnTo>
                    <a:pt x="2180" y="142089"/>
                  </a:lnTo>
                  <a:lnTo>
                    <a:pt x="0" y="180841"/>
                  </a:lnTo>
                  <a:lnTo>
                    <a:pt x="9525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17" name="SMARTInkShape-2048"/>
            <p:cNvSpPr/>
            <p:nvPr>
              <p:custDataLst>
                <p:tags r:id="rId136"/>
              </p:custDataLst>
            </p:nvPr>
          </p:nvSpPr>
          <p:spPr>
            <a:xfrm>
              <a:off x="2724150" y="4057660"/>
              <a:ext cx="609601" cy="876291"/>
            </a:xfrm>
            <a:custGeom>
              <a:avLst/>
              <a:gdLst/>
              <a:ahLst/>
              <a:cxnLst/>
              <a:rect l="0" t="0" r="0" b="0"/>
              <a:pathLst>
                <a:path w="609601" h="876291">
                  <a:moveTo>
                    <a:pt x="9525" y="866765"/>
                  </a:moveTo>
                  <a:lnTo>
                    <a:pt x="9525" y="866765"/>
                  </a:lnTo>
                  <a:lnTo>
                    <a:pt x="0" y="876290"/>
                  </a:lnTo>
                  <a:lnTo>
                    <a:pt x="5056" y="876290"/>
                  </a:lnTo>
                  <a:lnTo>
                    <a:pt x="10361" y="873468"/>
                  </a:lnTo>
                  <a:lnTo>
                    <a:pt x="16246" y="869745"/>
                  </a:lnTo>
                  <a:lnTo>
                    <a:pt x="28648" y="867353"/>
                  </a:lnTo>
                  <a:lnTo>
                    <a:pt x="31799" y="867157"/>
                  </a:lnTo>
                  <a:lnTo>
                    <a:pt x="38122" y="864117"/>
                  </a:lnTo>
                  <a:lnTo>
                    <a:pt x="41290" y="861825"/>
                  </a:lnTo>
                  <a:lnTo>
                    <a:pt x="88835" y="847619"/>
                  </a:lnTo>
                  <a:lnTo>
                    <a:pt x="121649" y="831296"/>
                  </a:lnTo>
                  <a:lnTo>
                    <a:pt x="153046" y="818535"/>
                  </a:lnTo>
                  <a:lnTo>
                    <a:pt x="200630" y="790549"/>
                  </a:lnTo>
                  <a:lnTo>
                    <a:pt x="248254" y="761990"/>
                  </a:lnTo>
                  <a:lnTo>
                    <a:pt x="292135" y="739765"/>
                  </a:lnTo>
                  <a:lnTo>
                    <a:pt x="326851" y="716482"/>
                  </a:lnTo>
                  <a:lnTo>
                    <a:pt x="345061" y="697301"/>
                  </a:lnTo>
                  <a:lnTo>
                    <a:pt x="392567" y="666792"/>
                  </a:lnTo>
                  <a:lnTo>
                    <a:pt x="403074" y="659355"/>
                  </a:lnTo>
                  <a:lnTo>
                    <a:pt x="421265" y="640156"/>
                  </a:lnTo>
                  <a:lnTo>
                    <a:pt x="431704" y="631641"/>
                  </a:lnTo>
                  <a:lnTo>
                    <a:pt x="449851" y="611751"/>
                  </a:lnTo>
                  <a:lnTo>
                    <a:pt x="455475" y="607856"/>
                  </a:lnTo>
                  <a:lnTo>
                    <a:pt x="459226" y="603142"/>
                  </a:lnTo>
                  <a:lnTo>
                    <a:pt x="482776" y="558880"/>
                  </a:lnTo>
                  <a:lnTo>
                    <a:pt x="510121" y="518482"/>
                  </a:lnTo>
                  <a:lnTo>
                    <a:pt x="512471" y="511595"/>
                  </a:lnTo>
                  <a:lnTo>
                    <a:pt x="515298" y="480322"/>
                  </a:lnTo>
                  <a:lnTo>
                    <a:pt x="521867" y="466894"/>
                  </a:lnTo>
                  <a:lnTo>
                    <a:pt x="523852" y="422529"/>
                  </a:lnTo>
                  <a:lnTo>
                    <a:pt x="523865" y="416032"/>
                  </a:lnTo>
                  <a:lnTo>
                    <a:pt x="526692" y="409617"/>
                  </a:lnTo>
                  <a:lnTo>
                    <a:pt x="528928" y="406424"/>
                  </a:lnTo>
                  <a:lnTo>
                    <a:pt x="532075" y="391819"/>
                  </a:lnTo>
                  <a:lnTo>
                    <a:pt x="533390" y="344218"/>
                  </a:lnTo>
                  <a:lnTo>
                    <a:pt x="533400" y="297303"/>
                  </a:lnTo>
                  <a:lnTo>
                    <a:pt x="533400" y="293449"/>
                  </a:lnTo>
                  <a:lnTo>
                    <a:pt x="536222" y="286344"/>
                  </a:lnTo>
                  <a:lnTo>
                    <a:pt x="539946" y="279658"/>
                  </a:lnTo>
                  <a:lnTo>
                    <a:pt x="542042" y="268886"/>
                  </a:lnTo>
                  <a:lnTo>
                    <a:pt x="542909" y="225944"/>
                  </a:lnTo>
                  <a:lnTo>
                    <a:pt x="542922" y="207724"/>
                  </a:lnTo>
                  <a:lnTo>
                    <a:pt x="545746" y="200619"/>
                  </a:lnTo>
                  <a:lnTo>
                    <a:pt x="549471" y="193934"/>
                  </a:lnTo>
                  <a:lnTo>
                    <a:pt x="552626" y="184219"/>
                  </a:lnTo>
                  <a:lnTo>
                    <a:pt x="558734" y="173580"/>
                  </a:lnTo>
                  <a:lnTo>
                    <a:pt x="562949" y="136777"/>
                  </a:lnTo>
                  <a:lnTo>
                    <a:pt x="569497" y="123867"/>
                  </a:lnTo>
                  <a:lnTo>
                    <a:pt x="572480" y="89775"/>
                  </a:lnTo>
                  <a:lnTo>
                    <a:pt x="579024" y="76365"/>
                  </a:lnTo>
                  <a:lnTo>
                    <a:pt x="581025" y="30330"/>
                  </a:lnTo>
                  <a:lnTo>
                    <a:pt x="590157" y="19478"/>
                  </a:lnTo>
                  <a:lnTo>
                    <a:pt x="590550" y="1324"/>
                  </a:lnTo>
                  <a:lnTo>
                    <a:pt x="591608" y="880"/>
                  </a:lnTo>
                  <a:lnTo>
                    <a:pt x="599958" y="0"/>
                  </a:lnTo>
                  <a:lnTo>
                    <a:pt x="600041" y="5050"/>
                  </a:lnTo>
                  <a:lnTo>
                    <a:pt x="602882" y="10353"/>
                  </a:lnTo>
                  <a:lnTo>
                    <a:pt x="609600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19" name="SMARTInkShape-2049"/>
            <p:cNvSpPr/>
            <p:nvPr>
              <p:custDataLst>
                <p:tags r:id="rId137"/>
              </p:custDataLst>
            </p:nvPr>
          </p:nvSpPr>
          <p:spPr>
            <a:xfrm>
              <a:off x="2247911" y="4752975"/>
              <a:ext cx="466697" cy="228601"/>
            </a:xfrm>
            <a:custGeom>
              <a:avLst/>
              <a:gdLst/>
              <a:ahLst/>
              <a:cxnLst/>
              <a:rect l="0" t="0" r="0" b="0"/>
              <a:pathLst>
                <a:path w="466697" h="228601">
                  <a:moveTo>
                    <a:pt x="28564" y="85725"/>
                  </a:moveTo>
                  <a:lnTo>
                    <a:pt x="28564" y="85725"/>
                  </a:lnTo>
                  <a:lnTo>
                    <a:pt x="28564" y="80668"/>
                  </a:lnTo>
                  <a:lnTo>
                    <a:pt x="27506" y="79179"/>
                  </a:lnTo>
                  <a:lnTo>
                    <a:pt x="25742" y="78186"/>
                  </a:lnTo>
                  <a:lnTo>
                    <a:pt x="23508" y="77524"/>
                  </a:lnTo>
                  <a:lnTo>
                    <a:pt x="22018" y="76024"/>
                  </a:lnTo>
                  <a:lnTo>
                    <a:pt x="20363" y="71536"/>
                  </a:lnTo>
                  <a:lnTo>
                    <a:pt x="18863" y="69915"/>
                  </a:lnTo>
                  <a:lnTo>
                    <a:pt x="14375" y="68115"/>
                  </a:lnTo>
                  <a:lnTo>
                    <a:pt x="12755" y="66577"/>
                  </a:lnTo>
                  <a:lnTo>
                    <a:pt x="9940" y="58601"/>
                  </a:lnTo>
                  <a:lnTo>
                    <a:pt x="6881" y="57795"/>
                  </a:lnTo>
                  <a:lnTo>
                    <a:pt x="1351" y="57278"/>
                  </a:lnTo>
                  <a:lnTo>
                    <a:pt x="594" y="54384"/>
                  </a:lnTo>
                  <a:lnTo>
                    <a:pt x="0" y="47742"/>
                  </a:lnTo>
                  <a:lnTo>
                    <a:pt x="5049" y="47660"/>
                  </a:lnTo>
                  <a:lnTo>
                    <a:pt x="10352" y="44818"/>
                  </a:lnTo>
                  <a:lnTo>
                    <a:pt x="16237" y="41086"/>
                  </a:lnTo>
                  <a:lnTo>
                    <a:pt x="28637" y="38689"/>
                  </a:lnTo>
                  <a:lnTo>
                    <a:pt x="69107" y="38134"/>
                  </a:lnTo>
                  <a:lnTo>
                    <a:pt x="107072" y="35283"/>
                  </a:lnTo>
                  <a:lnTo>
                    <a:pt x="152693" y="29458"/>
                  </a:lnTo>
                  <a:lnTo>
                    <a:pt x="193372" y="25927"/>
                  </a:lnTo>
                  <a:lnTo>
                    <a:pt x="236802" y="20408"/>
                  </a:lnTo>
                  <a:lnTo>
                    <a:pt x="275955" y="12772"/>
                  </a:lnTo>
                  <a:lnTo>
                    <a:pt x="318749" y="9952"/>
                  </a:lnTo>
                  <a:lnTo>
                    <a:pt x="358778" y="3063"/>
                  </a:lnTo>
                  <a:lnTo>
                    <a:pt x="402658" y="269"/>
                  </a:lnTo>
                  <a:lnTo>
                    <a:pt x="445791" y="11"/>
                  </a:lnTo>
                  <a:lnTo>
                    <a:pt x="464389" y="0"/>
                  </a:lnTo>
                  <a:lnTo>
                    <a:pt x="465164" y="1059"/>
                  </a:lnTo>
                  <a:lnTo>
                    <a:pt x="466510" y="8201"/>
                  </a:lnTo>
                  <a:lnTo>
                    <a:pt x="466696" y="22666"/>
                  </a:lnTo>
                  <a:lnTo>
                    <a:pt x="463884" y="28771"/>
                  </a:lnTo>
                  <a:lnTo>
                    <a:pt x="461652" y="31881"/>
                  </a:lnTo>
                  <a:lnTo>
                    <a:pt x="454955" y="55181"/>
                  </a:lnTo>
                  <a:lnTo>
                    <a:pt x="452524" y="59012"/>
                  </a:lnTo>
                  <a:lnTo>
                    <a:pt x="445482" y="83566"/>
                  </a:lnTo>
                  <a:lnTo>
                    <a:pt x="443034" y="87461"/>
                  </a:lnTo>
                  <a:lnTo>
                    <a:pt x="430065" y="134772"/>
                  </a:lnTo>
                  <a:lnTo>
                    <a:pt x="428652" y="182388"/>
                  </a:lnTo>
                  <a:lnTo>
                    <a:pt x="431453" y="189717"/>
                  </a:lnTo>
                  <a:lnTo>
                    <a:pt x="435167" y="196502"/>
                  </a:lnTo>
                  <a:lnTo>
                    <a:pt x="437552" y="209481"/>
                  </a:lnTo>
                  <a:lnTo>
                    <a:pt x="437748" y="212680"/>
                  </a:lnTo>
                  <a:lnTo>
                    <a:pt x="440787" y="219055"/>
                  </a:lnTo>
                  <a:lnTo>
                    <a:pt x="447664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0" name="SMARTInkShape-2050"/>
            <p:cNvSpPr/>
            <p:nvPr>
              <p:custDataLst>
                <p:tags r:id="rId138"/>
              </p:custDataLst>
            </p:nvPr>
          </p:nvSpPr>
          <p:spPr>
            <a:xfrm>
              <a:off x="2209916" y="4810521"/>
              <a:ext cx="533285" cy="199630"/>
            </a:xfrm>
            <a:custGeom>
              <a:avLst/>
              <a:gdLst/>
              <a:ahLst/>
              <a:cxnLst/>
              <a:rect l="0" t="0" r="0" b="0"/>
              <a:pathLst>
                <a:path w="533285" h="199630">
                  <a:moveTo>
                    <a:pt x="9409" y="75804"/>
                  </a:moveTo>
                  <a:lnTo>
                    <a:pt x="9409" y="75804"/>
                  </a:lnTo>
                  <a:lnTo>
                    <a:pt x="9409" y="34515"/>
                  </a:lnTo>
                  <a:lnTo>
                    <a:pt x="10467" y="32402"/>
                  </a:lnTo>
                  <a:lnTo>
                    <a:pt x="12231" y="30995"/>
                  </a:lnTo>
                  <a:lnTo>
                    <a:pt x="14465" y="30056"/>
                  </a:lnTo>
                  <a:lnTo>
                    <a:pt x="15955" y="28372"/>
                  </a:lnTo>
                  <a:lnTo>
                    <a:pt x="18542" y="20143"/>
                  </a:lnTo>
                  <a:lnTo>
                    <a:pt x="18934" y="0"/>
                  </a:lnTo>
                  <a:lnTo>
                    <a:pt x="10733" y="7840"/>
                  </a:lnTo>
                  <a:lnTo>
                    <a:pt x="9801" y="13804"/>
                  </a:lnTo>
                  <a:lnTo>
                    <a:pt x="8353" y="60132"/>
                  </a:lnTo>
                  <a:lnTo>
                    <a:pt x="1870" y="78040"/>
                  </a:lnTo>
                  <a:lnTo>
                    <a:pt x="0" y="112184"/>
                  </a:lnTo>
                  <a:lnTo>
                    <a:pt x="2758" y="121254"/>
                  </a:lnTo>
                  <a:lnTo>
                    <a:pt x="6453" y="129870"/>
                  </a:lnTo>
                  <a:lnTo>
                    <a:pt x="9386" y="176261"/>
                  </a:lnTo>
                  <a:lnTo>
                    <a:pt x="9399" y="178660"/>
                  </a:lnTo>
                  <a:lnTo>
                    <a:pt x="17609" y="188611"/>
                  </a:lnTo>
                  <a:lnTo>
                    <a:pt x="18541" y="194718"/>
                  </a:lnTo>
                  <a:lnTo>
                    <a:pt x="19730" y="196355"/>
                  </a:lnTo>
                  <a:lnTo>
                    <a:pt x="21581" y="197447"/>
                  </a:lnTo>
                  <a:lnTo>
                    <a:pt x="28612" y="199341"/>
                  </a:lnTo>
                  <a:lnTo>
                    <a:pt x="73975" y="199629"/>
                  </a:lnTo>
                  <a:lnTo>
                    <a:pt x="120449" y="199629"/>
                  </a:lnTo>
                  <a:lnTo>
                    <a:pt x="161990" y="199629"/>
                  </a:lnTo>
                  <a:lnTo>
                    <a:pt x="174589" y="198571"/>
                  </a:lnTo>
                  <a:lnTo>
                    <a:pt x="213675" y="190987"/>
                  </a:lnTo>
                  <a:lnTo>
                    <a:pt x="259352" y="190182"/>
                  </a:lnTo>
                  <a:lnTo>
                    <a:pt x="288282" y="187297"/>
                  </a:lnTo>
                  <a:lnTo>
                    <a:pt x="335477" y="181168"/>
                  </a:lnTo>
                  <a:lnTo>
                    <a:pt x="380242" y="180631"/>
                  </a:lnTo>
                  <a:lnTo>
                    <a:pt x="425296" y="180582"/>
                  </a:lnTo>
                  <a:lnTo>
                    <a:pt x="471965" y="180579"/>
                  </a:lnTo>
                  <a:lnTo>
                    <a:pt x="478867" y="180579"/>
                  </a:lnTo>
                  <a:lnTo>
                    <a:pt x="510151" y="170878"/>
                  </a:lnTo>
                  <a:lnTo>
                    <a:pt x="525692" y="159347"/>
                  </a:lnTo>
                  <a:lnTo>
                    <a:pt x="533284" y="1520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1" name="SMARTInkShape-2051"/>
            <p:cNvSpPr/>
            <p:nvPr>
              <p:custDataLst>
                <p:tags r:id="rId139"/>
              </p:custDataLst>
            </p:nvPr>
          </p:nvSpPr>
          <p:spPr>
            <a:xfrm>
              <a:off x="1647825" y="4067209"/>
              <a:ext cx="542926" cy="828641"/>
            </a:xfrm>
            <a:custGeom>
              <a:avLst/>
              <a:gdLst/>
              <a:ahLst/>
              <a:cxnLst/>
              <a:rect l="0" t="0" r="0" b="0"/>
              <a:pathLst>
                <a:path w="542926" h="828641">
                  <a:moveTo>
                    <a:pt x="0" y="28541"/>
                  </a:moveTo>
                  <a:lnTo>
                    <a:pt x="0" y="28541"/>
                  </a:lnTo>
                  <a:lnTo>
                    <a:pt x="0" y="0"/>
                  </a:lnTo>
                  <a:lnTo>
                    <a:pt x="0" y="8170"/>
                  </a:lnTo>
                  <a:lnTo>
                    <a:pt x="1058" y="8610"/>
                  </a:lnTo>
                  <a:lnTo>
                    <a:pt x="5057" y="9100"/>
                  </a:lnTo>
                  <a:lnTo>
                    <a:pt x="6546" y="10288"/>
                  </a:lnTo>
                  <a:lnTo>
                    <a:pt x="9133" y="17658"/>
                  </a:lnTo>
                  <a:lnTo>
                    <a:pt x="9409" y="23670"/>
                  </a:lnTo>
                  <a:lnTo>
                    <a:pt x="12296" y="29198"/>
                  </a:lnTo>
                  <a:lnTo>
                    <a:pt x="16048" y="35183"/>
                  </a:lnTo>
                  <a:lnTo>
                    <a:pt x="18457" y="47649"/>
                  </a:lnTo>
                  <a:lnTo>
                    <a:pt x="19015" y="69819"/>
                  </a:lnTo>
                  <a:lnTo>
                    <a:pt x="21857" y="76168"/>
                  </a:lnTo>
                  <a:lnTo>
                    <a:pt x="25589" y="82517"/>
                  </a:lnTo>
                  <a:lnTo>
                    <a:pt x="27985" y="95216"/>
                  </a:lnTo>
                  <a:lnTo>
                    <a:pt x="28459" y="107916"/>
                  </a:lnTo>
                  <a:lnTo>
                    <a:pt x="31346" y="114266"/>
                  </a:lnTo>
                  <a:lnTo>
                    <a:pt x="33597" y="117441"/>
                  </a:lnTo>
                  <a:lnTo>
                    <a:pt x="36766" y="132023"/>
                  </a:lnTo>
                  <a:lnTo>
                    <a:pt x="39135" y="174709"/>
                  </a:lnTo>
                  <a:lnTo>
                    <a:pt x="46298" y="193238"/>
                  </a:lnTo>
                  <a:lnTo>
                    <a:pt x="48606" y="231031"/>
                  </a:lnTo>
                  <a:lnTo>
                    <a:pt x="55149" y="249671"/>
                  </a:lnTo>
                  <a:lnTo>
                    <a:pt x="59379" y="267275"/>
                  </a:lnTo>
                  <a:lnTo>
                    <a:pt x="65234" y="287130"/>
                  </a:lnTo>
                  <a:lnTo>
                    <a:pt x="69307" y="314896"/>
                  </a:lnTo>
                  <a:lnTo>
                    <a:pt x="74158" y="333520"/>
                  </a:lnTo>
                  <a:lnTo>
                    <a:pt x="76351" y="345063"/>
                  </a:lnTo>
                  <a:lnTo>
                    <a:pt x="82477" y="358569"/>
                  </a:lnTo>
                  <a:lnTo>
                    <a:pt x="88357" y="397370"/>
                  </a:lnTo>
                  <a:lnTo>
                    <a:pt x="92186" y="406249"/>
                  </a:lnTo>
                  <a:lnTo>
                    <a:pt x="95401" y="422089"/>
                  </a:lnTo>
                  <a:lnTo>
                    <a:pt x="101527" y="435013"/>
                  </a:lnTo>
                  <a:lnTo>
                    <a:pt x="104871" y="450720"/>
                  </a:lnTo>
                  <a:lnTo>
                    <a:pt x="111036" y="463605"/>
                  </a:lnTo>
                  <a:lnTo>
                    <a:pt x="114391" y="479300"/>
                  </a:lnTo>
                  <a:lnTo>
                    <a:pt x="138727" y="526244"/>
                  </a:lnTo>
                  <a:lnTo>
                    <a:pt x="155971" y="568694"/>
                  </a:lnTo>
                  <a:lnTo>
                    <a:pt x="169181" y="612765"/>
                  </a:lnTo>
                  <a:lnTo>
                    <a:pt x="196873" y="660191"/>
                  </a:lnTo>
                  <a:lnTo>
                    <a:pt x="231775" y="706628"/>
                  </a:lnTo>
                  <a:lnTo>
                    <a:pt x="278873" y="742900"/>
                  </a:lnTo>
                  <a:lnTo>
                    <a:pt x="325581" y="774666"/>
                  </a:lnTo>
                  <a:lnTo>
                    <a:pt x="369752" y="803241"/>
                  </a:lnTo>
                  <a:lnTo>
                    <a:pt x="389880" y="816294"/>
                  </a:lnTo>
                  <a:lnTo>
                    <a:pt x="417057" y="821691"/>
                  </a:lnTo>
                  <a:lnTo>
                    <a:pt x="425601" y="825552"/>
                  </a:lnTo>
                  <a:lnTo>
                    <a:pt x="469811" y="828561"/>
                  </a:lnTo>
                  <a:lnTo>
                    <a:pt x="515130" y="828640"/>
                  </a:lnTo>
                  <a:lnTo>
                    <a:pt x="526338" y="827582"/>
                  </a:lnTo>
                  <a:lnTo>
                    <a:pt x="542925" y="8191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23" name="SMARTInkShape-2052"/>
          <p:cNvSpPr/>
          <p:nvPr>
            <p:custDataLst>
              <p:tags r:id="rId7"/>
            </p:custDataLst>
          </p:nvPr>
        </p:nvSpPr>
        <p:spPr>
          <a:xfrm>
            <a:off x="2390775" y="4838700"/>
            <a:ext cx="123826" cy="161926"/>
          </a:xfrm>
          <a:custGeom>
            <a:avLst/>
            <a:gdLst/>
            <a:ahLst/>
            <a:cxnLst/>
            <a:rect l="0" t="0" r="0" b="0"/>
            <a:pathLst>
              <a:path w="123826" h="161926">
                <a:moveTo>
                  <a:pt x="66675" y="9525"/>
                </a:moveTo>
                <a:lnTo>
                  <a:pt x="66675" y="9525"/>
                </a:lnTo>
                <a:lnTo>
                  <a:pt x="57266" y="9525"/>
                </a:lnTo>
                <a:lnTo>
                  <a:pt x="57150" y="0"/>
                </a:lnTo>
                <a:lnTo>
                  <a:pt x="57150" y="5057"/>
                </a:lnTo>
                <a:lnTo>
                  <a:pt x="58208" y="6546"/>
                </a:lnTo>
                <a:lnTo>
                  <a:pt x="59972" y="7539"/>
                </a:lnTo>
                <a:lnTo>
                  <a:pt x="66283" y="9408"/>
                </a:lnTo>
                <a:lnTo>
                  <a:pt x="98938" y="9525"/>
                </a:lnTo>
                <a:lnTo>
                  <a:pt x="100883" y="10583"/>
                </a:lnTo>
                <a:lnTo>
                  <a:pt x="102181" y="12347"/>
                </a:lnTo>
                <a:lnTo>
                  <a:pt x="103045" y="14582"/>
                </a:lnTo>
                <a:lnTo>
                  <a:pt x="104680" y="16071"/>
                </a:lnTo>
                <a:lnTo>
                  <a:pt x="112824" y="18658"/>
                </a:lnTo>
                <a:lnTo>
                  <a:pt x="113644" y="21698"/>
                </a:lnTo>
                <a:lnTo>
                  <a:pt x="114289" y="36657"/>
                </a:lnTo>
                <a:lnTo>
                  <a:pt x="77651" y="74749"/>
                </a:lnTo>
                <a:lnTo>
                  <a:pt x="68126" y="76073"/>
                </a:lnTo>
                <a:lnTo>
                  <a:pt x="57155" y="85720"/>
                </a:lnTo>
                <a:lnTo>
                  <a:pt x="57151" y="85725"/>
                </a:lnTo>
                <a:lnTo>
                  <a:pt x="65351" y="85725"/>
                </a:lnTo>
                <a:lnTo>
                  <a:pt x="74760" y="77524"/>
                </a:lnTo>
                <a:lnTo>
                  <a:pt x="84275" y="76316"/>
                </a:lnTo>
                <a:lnTo>
                  <a:pt x="103021" y="76203"/>
                </a:lnTo>
                <a:lnTo>
                  <a:pt x="112822" y="84401"/>
                </a:lnTo>
                <a:lnTo>
                  <a:pt x="122371" y="85609"/>
                </a:lnTo>
                <a:lnTo>
                  <a:pt x="122856" y="86706"/>
                </a:lnTo>
                <a:lnTo>
                  <a:pt x="123825" y="112941"/>
                </a:lnTo>
                <a:lnTo>
                  <a:pt x="115624" y="122382"/>
                </a:lnTo>
                <a:lnTo>
                  <a:pt x="106957" y="124599"/>
                </a:lnTo>
                <a:lnTo>
                  <a:pt x="98131" y="130287"/>
                </a:lnTo>
                <a:lnTo>
                  <a:pt x="91944" y="131988"/>
                </a:lnTo>
                <a:lnTo>
                  <a:pt x="89871" y="133500"/>
                </a:lnTo>
                <a:lnTo>
                  <a:pt x="88489" y="135567"/>
                </a:lnTo>
                <a:lnTo>
                  <a:pt x="87567" y="138003"/>
                </a:lnTo>
                <a:lnTo>
                  <a:pt x="85895" y="139627"/>
                </a:lnTo>
                <a:lnTo>
                  <a:pt x="75606" y="145056"/>
                </a:lnTo>
                <a:lnTo>
                  <a:pt x="69586" y="149135"/>
                </a:lnTo>
                <a:lnTo>
                  <a:pt x="60247" y="152491"/>
                </a:lnTo>
                <a:lnTo>
                  <a:pt x="50777" y="158659"/>
                </a:lnTo>
                <a:lnTo>
                  <a:pt x="39978" y="161495"/>
                </a:lnTo>
                <a:lnTo>
                  <a:pt x="9653" y="161925"/>
                </a:lnTo>
                <a:lnTo>
                  <a:pt x="9529" y="152792"/>
                </a:lnTo>
                <a:lnTo>
                  <a:pt x="0" y="1619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232" name="SMARTInkShape-Group349"/>
          <p:cNvGrpSpPr/>
          <p:nvPr/>
        </p:nvGrpSpPr>
        <p:grpSpPr>
          <a:xfrm>
            <a:off x="4600590" y="3381389"/>
            <a:ext cx="1095350" cy="590537"/>
            <a:chOff x="4600590" y="3381389"/>
            <a:chExt cx="1095350" cy="590537"/>
          </a:xfrm>
        </p:grpSpPr>
        <p:sp>
          <p:nvSpPr>
            <p:cNvPr id="9224" name="SMARTInkShape-2053"/>
            <p:cNvSpPr/>
            <p:nvPr>
              <p:custDataLst>
                <p:tags r:id="rId125"/>
              </p:custDataLst>
            </p:nvPr>
          </p:nvSpPr>
          <p:spPr>
            <a:xfrm>
              <a:off x="5424134" y="3390903"/>
              <a:ext cx="147992" cy="180973"/>
            </a:xfrm>
            <a:custGeom>
              <a:avLst/>
              <a:gdLst/>
              <a:ahLst/>
              <a:cxnLst/>
              <a:rect l="0" t="0" r="0" b="0"/>
              <a:pathLst>
                <a:path w="147992" h="180973">
                  <a:moveTo>
                    <a:pt x="81316" y="47622"/>
                  </a:moveTo>
                  <a:lnTo>
                    <a:pt x="81316" y="47622"/>
                  </a:lnTo>
                  <a:lnTo>
                    <a:pt x="86372" y="42565"/>
                  </a:lnTo>
                  <a:lnTo>
                    <a:pt x="88855" y="37261"/>
                  </a:lnTo>
                  <a:lnTo>
                    <a:pt x="90725" y="20879"/>
                  </a:lnTo>
                  <a:lnTo>
                    <a:pt x="99971" y="9962"/>
                  </a:lnTo>
                  <a:lnTo>
                    <a:pt x="100366" y="8"/>
                  </a:lnTo>
                  <a:lnTo>
                    <a:pt x="95310" y="0"/>
                  </a:lnTo>
                  <a:lnTo>
                    <a:pt x="93821" y="1058"/>
                  </a:lnTo>
                  <a:lnTo>
                    <a:pt x="92827" y="2821"/>
                  </a:lnTo>
                  <a:lnTo>
                    <a:pt x="92165" y="5054"/>
                  </a:lnTo>
                  <a:lnTo>
                    <a:pt x="83476" y="19295"/>
                  </a:lnTo>
                  <a:lnTo>
                    <a:pt x="82756" y="22387"/>
                  </a:lnTo>
                  <a:lnTo>
                    <a:pt x="55830" y="69163"/>
                  </a:lnTo>
                  <a:lnTo>
                    <a:pt x="27339" y="116685"/>
                  </a:lnTo>
                  <a:lnTo>
                    <a:pt x="9349" y="145895"/>
                  </a:lnTo>
                  <a:lnTo>
                    <a:pt x="5312" y="157761"/>
                  </a:lnTo>
                  <a:lnTo>
                    <a:pt x="617" y="164659"/>
                  </a:lnTo>
                  <a:lnTo>
                    <a:pt x="0" y="166921"/>
                  </a:lnTo>
                  <a:lnTo>
                    <a:pt x="647" y="168430"/>
                  </a:lnTo>
                  <a:lnTo>
                    <a:pt x="2136" y="169436"/>
                  </a:lnTo>
                  <a:lnTo>
                    <a:pt x="3130" y="171164"/>
                  </a:lnTo>
                  <a:lnTo>
                    <a:pt x="4854" y="179471"/>
                  </a:lnTo>
                  <a:lnTo>
                    <a:pt x="6000" y="179972"/>
                  </a:lnTo>
                  <a:lnTo>
                    <a:pt x="50393" y="180965"/>
                  </a:lnTo>
                  <a:lnTo>
                    <a:pt x="93944" y="180972"/>
                  </a:lnTo>
                  <a:lnTo>
                    <a:pt x="112639" y="180972"/>
                  </a:lnTo>
                  <a:lnTo>
                    <a:pt x="119226" y="178150"/>
                  </a:lnTo>
                  <a:lnTo>
                    <a:pt x="125681" y="174426"/>
                  </a:lnTo>
                  <a:lnTo>
                    <a:pt x="138449" y="172036"/>
                  </a:lnTo>
                  <a:lnTo>
                    <a:pt x="141630" y="171840"/>
                  </a:lnTo>
                  <a:lnTo>
                    <a:pt x="143751" y="170650"/>
                  </a:lnTo>
                  <a:lnTo>
                    <a:pt x="145164" y="168799"/>
                  </a:lnTo>
                  <a:lnTo>
                    <a:pt x="147991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5" name="SMARTInkShape-2054"/>
            <p:cNvSpPr/>
            <p:nvPr>
              <p:custDataLst>
                <p:tags r:id="rId126"/>
              </p:custDataLst>
            </p:nvPr>
          </p:nvSpPr>
          <p:spPr>
            <a:xfrm>
              <a:off x="5029376" y="3819525"/>
              <a:ext cx="180800" cy="28576"/>
            </a:xfrm>
            <a:custGeom>
              <a:avLst/>
              <a:gdLst/>
              <a:ahLst/>
              <a:cxnLst/>
              <a:rect l="0" t="0" r="0" b="0"/>
              <a:pathLst>
                <a:path w="180800" h="28576">
                  <a:moveTo>
                    <a:pt x="104599" y="0"/>
                  </a:moveTo>
                  <a:lnTo>
                    <a:pt x="104599" y="0"/>
                  </a:lnTo>
                  <a:lnTo>
                    <a:pt x="89390" y="1058"/>
                  </a:lnTo>
                  <a:lnTo>
                    <a:pt x="59818" y="8201"/>
                  </a:lnTo>
                  <a:lnTo>
                    <a:pt x="41230" y="10322"/>
                  </a:lnTo>
                  <a:lnTo>
                    <a:pt x="13511" y="18145"/>
                  </a:lnTo>
                  <a:lnTo>
                    <a:pt x="0" y="19040"/>
                  </a:lnTo>
                  <a:lnTo>
                    <a:pt x="46170" y="19050"/>
                  </a:lnTo>
                  <a:lnTo>
                    <a:pt x="93273" y="19050"/>
                  </a:lnTo>
                  <a:lnTo>
                    <a:pt x="139952" y="19050"/>
                  </a:lnTo>
                  <a:lnTo>
                    <a:pt x="166094" y="19050"/>
                  </a:lnTo>
                  <a:lnTo>
                    <a:pt x="171794" y="21872"/>
                  </a:lnTo>
                  <a:lnTo>
                    <a:pt x="18079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6" name="SMARTInkShape-2055"/>
            <p:cNvSpPr/>
            <p:nvPr>
              <p:custDataLst>
                <p:tags r:id="rId127"/>
              </p:custDataLst>
            </p:nvPr>
          </p:nvSpPr>
          <p:spPr>
            <a:xfrm>
              <a:off x="5058181" y="3724275"/>
              <a:ext cx="142470" cy="28576"/>
            </a:xfrm>
            <a:custGeom>
              <a:avLst/>
              <a:gdLst/>
              <a:ahLst/>
              <a:cxnLst/>
              <a:rect l="0" t="0" r="0" b="0"/>
              <a:pathLst>
                <a:path w="142470" h="28576">
                  <a:moveTo>
                    <a:pt x="75794" y="9525"/>
                  </a:moveTo>
                  <a:lnTo>
                    <a:pt x="75794" y="9525"/>
                  </a:lnTo>
                  <a:lnTo>
                    <a:pt x="30475" y="9525"/>
                  </a:lnTo>
                  <a:lnTo>
                    <a:pt x="0" y="9525"/>
                  </a:lnTo>
                  <a:lnTo>
                    <a:pt x="7831" y="1324"/>
                  </a:lnTo>
                  <a:lnTo>
                    <a:pt x="13793" y="393"/>
                  </a:lnTo>
                  <a:lnTo>
                    <a:pt x="60122" y="2"/>
                  </a:lnTo>
                  <a:lnTo>
                    <a:pt x="106185" y="0"/>
                  </a:lnTo>
                  <a:lnTo>
                    <a:pt x="113290" y="2822"/>
                  </a:lnTo>
                  <a:lnTo>
                    <a:pt x="14246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7" name="SMARTInkShape-2056"/>
            <p:cNvSpPr/>
            <p:nvPr>
              <p:custDataLst>
                <p:tags r:id="rId128"/>
              </p:custDataLst>
            </p:nvPr>
          </p:nvSpPr>
          <p:spPr>
            <a:xfrm>
              <a:off x="4838737" y="3848110"/>
              <a:ext cx="47589" cy="123816"/>
            </a:xfrm>
            <a:custGeom>
              <a:avLst/>
              <a:gdLst/>
              <a:ahLst/>
              <a:cxnLst/>
              <a:rect l="0" t="0" r="0" b="0"/>
              <a:pathLst>
                <a:path w="47589" h="123816">
                  <a:moveTo>
                    <a:pt x="47588" y="9515"/>
                  </a:moveTo>
                  <a:lnTo>
                    <a:pt x="47588" y="9515"/>
                  </a:lnTo>
                  <a:lnTo>
                    <a:pt x="47588" y="24"/>
                  </a:lnTo>
                  <a:lnTo>
                    <a:pt x="42532" y="0"/>
                  </a:lnTo>
                  <a:lnTo>
                    <a:pt x="41043" y="1055"/>
                  </a:lnTo>
                  <a:lnTo>
                    <a:pt x="40049" y="2817"/>
                  </a:lnTo>
                  <a:lnTo>
                    <a:pt x="39387" y="5050"/>
                  </a:lnTo>
                  <a:lnTo>
                    <a:pt x="37887" y="6538"/>
                  </a:lnTo>
                  <a:lnTo>
                    <a:pt x="33399" y="8192"/>
                  </a:lnTo>
                  <a:lnTo>
                    <a:pt x="31778" y="9691"/>
                  </a:lnTo>
                  <a:lnTo>
                    <a:pt x="29978" y="14179"/>
                  </a:lnTo>
                  <a:lnTo>
                    <a:pt x="25906" y="31583"/>
                  </a:lnTo>
                  <a:lnTo>
                    <a:pt x="21055" y="45687"/>
                  </a:lnTo>
                  <a:lnTo>
                    <a:pt x="18863" y="53108"/>
                  </a:lnTo>
                  <a:lnTo>
                    <a:pt x="11654" y="66496"/>
                  </a:lnTo>
                  <a:lnTo>
                    <a:pt x="10932" y="69727"/>
                  </a:lnTo>
                  <a:lnTo>
                    <a:pt x="3228" y="83576"/>
                  </a:lnTo>
                  <a:lnTo>
                    <a:pt x="0" y="118673"/>
                  </a:lnTo>
                  <a:lnTo>
                    <a:pt x="1046" y="120387"/>
                  </a:lnTo>
                  <a:lnTo>
                    <a:pt x="2802" y="121529"/>
                  </a:lnTo>
                  <a:lnTo>
                    <a:pt x="9488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8" name="SMARTInkShape-2057"/>
            <p:cNvSpPr/>
            <p:nvPr>
              <p:custDataLst>
                <p:tags r:id="rId129"/>
              </p:custDataLst>
            </p:nvPr>
          </p:nvSpPr>
          <p:spPr>
            <a:xfrm>
              <a:off x="4600590" y="3924300"/>
              <a:ext cx="161911" cy="19051"/>
            </a:xfrm>
            <a:custGeom>
              <a:avLst/>
              <a:gdLst/>
              <a:ahLst/>
              <a:cxnLst/>
              <a:rect l="0" t="0" r="0" b="0"/>
              <a:pathLst>
                <a:path w="161911" h="19051">
                  <a:moveTo>
                    <a:pt x="57135" y="0"/>
                  </a:moveTo>
                  <a:lnTo>
                    <a:pt x="57135" y="0"/>
                  </a:lnTo>
                  <a:lnTo>
                    <a:pt x="47022" y="0"/>
                  </a:lnTo>
                  <a:lnTo>
                    <a:pt x="39235" y="2822"/>
                  </a:lnTo>
                  <a:lnTo>
                    <a:pt x="32245" y="6546"/>
                  </a:lnTo>
                  <a:lnTo>
                    <a:pt x="22362" y="9701"/>
                  </a:lnTo>
                  <a:lnTo>
                    <a:pt x="12730" y="15809"/>
                  </a:lnTo>
                  <a:lnTo>
                    <a:pt x="0" y="19047"/>
                  </a:lnTo>
                  <a:lnTo>
                    <a:pt x="8187" y="19050"/>
                  </a:lnTo>
                  <a:lnTo>
                    <a:pt x="16853" y="12504"/>
                  </a:lnTo>
                  <a:lnTo>
                    <a:pt x="25678" y="10408"/>
                  </a:lnTo>
                  <a:lnTo>
                    <a:pt x="51007" y="8544"/>
                  </a:lnTo>
                  <a:lnTo>
                    <a:pt x="68900" y="2001"/>
                  </a:lnTo>
                  <a:lnTo>
                    <a:pt x="116329" y="52"/>
                  </a:lnTo>
                  <a:lnTo>
                    <a:pt x="16191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29" name="SMARTInkShape-2058"/>
            <p:cNvSpPr/>
            <p:nvPr>
              <p:custDataLst>
                <p:tags r:id="rId130"/>
              </p:custDataLst>
            </p:nvPr>
          </p:nvSpPr>
          <p:spPr>
            <a:xfrm>
              <a:off x="4686300" y="3591101"/>
              <a:ext cx="190501" cy="56975"/>
            </a:xfrm>
            <a:custGeom>
              <a:avLst/>
              <a:gdLst/>
              <a:ahLst/>
              <a:cxnLst/>
              <a:rect l="0" t="0" r="0" b="0"/>
              <a:pathLst>
                <a:path w="190501" h="56975">
                  <a:moveTo>
                    <a:pt x="47625" y="56974"/>
                  </a:moveTo>
                  <a:lnTo>
                    <a:pt x="47625" y="56974"/>
                  </a:lnTo>
                  <a:lnTo>
                    <a:pt x="42569" y="51917"/>
                  </a:lnTo>
                  <a:lnTo>
                    <a:pt x="37264" y="49435"/>
                  </a:lnTo>
                  <a:lnTo>
                    <a:pt x="34368" y="48773"/>
                  </a:lnTo>
                  <a:lnTo>
                    <a:pt x="32437" y="47273"/>
                  </a:lnTo>
                  <a:lnTo>
                    <a:pt x="30292" y="42785"/>
                  </a:lnTo>
                  <a:lnTo>
                    <a:pt x="28662" y="41165"/>
                  </a:lnTo>
                  <a:lnTo>
                    <a:pt x="24028" y="39364"/>
                  </a:lnTo>
                  <a:lnTo>
                    <a:pt x="22369" y="37826"/>
                  </a:lnTo>
                  <a:lnTo>
                    <a:pt x="20524" y="33294"/>
                  </a:lnTo>
                  <a:lnTo>
                    <a:pt x="18974" y="31662"/>
                  </a:lnTo>
                  <a:lnTo>
                    <a:pt x="9436" y="27627"/>
                  </a:lnTo>
                  <a:lnTo>
                    <a:pt x="0" y="18875"/>
                  </a:lnTo>
                  <a:lnTo>
                    <a:pt x="5056" y="13818"/>
                  </a:lnTo>
                  <a:lnTo>
                    <a:pt x="10361" y="11335"/>
                  </a:lnTo>
                  <a:lnTo>
                    <a:pt x="52064" y="2826"/>
                  </a:lnTo>
                  <a:lnTo>
                    <a:pt x="95324" y="0"/>
                  </a:lnTo>
                  <a:lnTo>
                    <a:pt x="127010" y="905"/>
                  </a:lnTo>
                  <a:lnTo>
                    <a:pt x="157496" y="9527"/>
                  </a:lnTo>
                  <a:lnTo>
                    <a:pt x="174460" y="22490"/>
                  </a:lnTo>
                  <a:lnTo>
                    <a:pt x="190500" y="47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0" name="SMARTInkShape-2059"/>
            <p:cNvSpPr/>
            <p:nvPr>
              <p:custDataLst>
                <p:tags r:id="rId131"/>
              </p:custDataLst>
            </p:nvPr>
          </p:nvSpPr>
          <p:spPr>
            <a:xfrm>
              <a:off x="4733963" y="3638553"/>
              <a:ext cx="66638" cy="180973"/>
            </a:xfrm>
            <a:custGeom>
              <a:avLst/>
              <a:gdLst/>
              <a:ahLst/>
              <a:cxnLst/>
              <a:rect l="0" t="0" r="0" b="0"/>
              <a:pathLst>
                <a:path w="66638" h="180973">
                  <a:moveTo>
                    <a:pt x="66637" y="47622"/>
                  </a:moveTo>
                  <a:lnTo>
                    <a:pt x="66637" y="47622"/>
                  </a:lnTo>
                  <a:lnTo>
                    <a:pt x="66637" y="0"/>
                  </a:lnTo>
                  <a:lnTo>
                    <a:pt x="66637" y="8198"/>
                  </a:lnTo>
                  <a:lnTo>
                    <a:pt x="60092" y="16865"/>
                  </a:lnTo>
                  <a:lnTo>
                    <a:pt x="56936" y="25691"/>
                  </a:lnTo>
                  <a:lnTo>
                    <a:pt x="50827" y="35009"/>
                  </a:lnTo>
                  <a:lnTo>
                    <a:pt x="40267" y="60525"/>
                  </a:lnTo>
                  <a:lnTo>
                    <a:pt x="32482" y="72141"/>
                  </a:lnTo>
                  <a:lnTo>
                    <a:pt x="21279" y="98540"/>
                  </a:lnTo>
                  <a:lnTo>
                    <a:pt x="13451" y="111275"/>
                  </a:lnTo>
                  <a:lnTo>
                    <a:pt x="7448" y="131182"/>
                  </a:lnTo>
                  <a:lnTo>
                    <a:pt x="3289" y="138735"/>
                  </a:lnTo>
                  <a:lnTo>
                    <a:pt x="619" y="152207"/>
                  </a:lnTo>
                  <a:lnTo>
                    <a:pt x="0" y="169554"/>
                  </a:lnTo>
                  <a:lnTo>
                    <a:pt x="9487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1" name="SMARTInkShape-2060"/>
            <p:cNvSpPr/>
            <p:nvPr>
              <p:custDataLst>
                <p:tags r:id="rId132"/>
              </p:custDataLst>
            </p:nvPr>
          </p:nvSpPr>
          <p:spPr>
            <a:xfrm>
              <a:off x="5581650" y="3381389"/>
              <a:ext cx="114290" cy="247637"/>
            </a:xfrm>
            <a:custGeom>
              <a:avLst/>
              <a:gdLst/>
              <a:ahLst/>
              <a:cxnLst/>
              <a:rect l="0" t="0" r="0" b="0"/>
              <a:pathLst>
                <a:path w="114290" h="247637">
                  <a:moveTo>
                    <a:pt x="76200" y="66661"/>
                  </a:moveTo>
                  <a:lnTo>
                    <a:pt x="76200" y="66661"/>
                  </a:lnTo>
                  <a:lnTo>
                    <a:pt x="81256" y="61604"/>
                  </a:lnTo>
                  <a:lnTo>
                    <a:pt x="83739" y="56300"/>
                  </a:lnTo>
                  <a:lnTo>
                    <a:pt x="84401" y="53404"/>
                  </a:lnTo>
                  <a:lnTo>
                    <a:pt x="85901" y="51473"/>
                  </a:lnTo>
                  <a:lnTo>
                    <a:pt x="90389" y="49328"/>
                  </a:lnTo>
                  <a:lnTo>
                    <a:pt x="92010" y="47697"/>
                  </a:lnTo>
                  <a:lnTo>
                    <a:pt x="99880" y="34504"/>
                  </a:lnTo>
                  <a:lnTo>
                    <a:pt x="100454" y="31465"/>
                  </a:lnTo>
                  <a:lnTo>
                    <a:pt x="99778" y="28380"/>
                  </a:lnTo>
                  <a:lnTo>
                    <a:pt x="98268" y="25265"/>
                  </a:lnTo>
                  <a:lnTo>
                    <a:pt x="98320" y="23189"/>
                  </a:lnTo>
                  <a:lnTo>
                    <a:pt x="99414" y="21804"/>
                  </a:lnTo>
                  <a:lnTo>
                    <a:pt x="101200" y="20882"/>
                  </a:lnTo>
                  <a:lnTo>
                    <a:pt x="102392" y="19208"/>
                  </a:lnTo>
                  <a:lnTo>
                    <a:pt x="104069" y="11797"/>
                  </a:lnTo>
                  <a:lnTo>
                    <a:pt x="104462" y="5941"/>
                  </a:lnTo>
                  <a:lnTo>
                    <a:pt x="105625" y="3956"/>
                  </a:lnTo>
                  <a:lnTo>
                    <a:pt x="107457" y="2632"/>
                  </a:lnTo>
                  <a:lnTo>
                    <a:pt x="114265" y="0"/>
                  </a:lnTo>
                  <a:lnTo>
                    <a:pt x="114289" y="5047"/>
                  </a:lnTo>
                  <a:lnTo>
                    <a:pt x="111473" y="10349"/>
                  </a:lnTo>
                  <a:lnTo>
                    <a:pt x="91910" y="36842"/>
                  </a:lnTo>
                  <a:lnTo>
                    <a:pt x="84830" y="54146"/>
                  </a:lnTo>
                  <a:lnTo>
                    <a:pt x="54250" y="101717"/>
                  </a:lnTo>
                  <a:lnTo>
                    <a:pt x="30708" y="146044"/>
                  </a:lnTo>
                  <a:lnTo>
                    <a:pt x="14336" y="168615"/>
                  </a:lnTo>
                  <a:lnTo>
                    <a:pt x="10605" y="176533"/>
                  </a:lnTo>
                  <a:lnTo>
                    <a:pt x="3613" y="187998"/>
                  </a:lnTo>
                  <a:lnTo>
                    <a:pt x="93" y="225140"/>
                  </a:lnTo>
                  <a:lnTo>
                    <a:pt x="0" y="2476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37" name="SMARTInkShape-Group350"/>
          <p:cNvGrpSpPr/>
          <p:nvPr/>
        </p:nvGrpSpPr>
        <p:grpSpPr>
          <a:xfrm>
            <a:off x="5353050" y="3771903"/>
            <a:ext cx="276226" cy="400048"/>
            <a:chOff x="5353050" y="3771903"/>
            <a:chExt cx="276226" cy="400048"/>
          </a:xfrm>
        </p:grpSpPr>
        <p:sp>
          <p:nvSpPr>
            <p:cNvPr id="9233" name="SMARTInkShape-2061"/>
            <p:cNvSpPr/>
            <p:nvPr>
              <p:custDataLst>
                <p:tags r:id="rId121"/>
              </p:custDataLst>
            </p:nvPr>
          </p:nvSpPr>
          <p:spPr>
            <a:xfrm>
              <a:off x="5353050" y="3771903"/>
              <a:ext cx="257176" cy="19048"/>
            </a:xfrm>
            <a:custGeom>
              <a:avLst/>
              <a:gdLst/>
              <a:ahLst/>
              <a:cxnLst/>
              <a:rect l="0" t="0" r="0" b="0"/>
              <a:pathLst>
                <a:path w="257176" h="19048">
                  <a:moveTo>
                    <a:pt x="28575" y="19047"/>
                  </a:moveTo>
                  <a:lnTo>
                    <a:pt x="28575" y="19047"/>
                  </a:lnTo>
                  <a:lnTo>
                    <a:pt x="0" y="19047"/>
                  </a:lnTo>
                  <a:lnTo>
                    <a:pt x="46070" y="19047"/>
                  </a:lnTo>
                  <a:lnTo>
                    <a:pt x="90053" y="10405"/>
                  </a:lnTo>
                  <a:lnTo>
                    <a:pt x="121858" y="6874"/>
                  </a:lnTo>
                  <a:lnTo>
                    <a:pt x="145115" y="2034"/>
                  </a:lnTo>
                  <a:lnTo>
                    <a:pt x="189860" y="176"/>
                  </a:lnTo>
                  <a:lnTo>
                    <a:pt x="237272" y="2"/>
                  </a:lnTo>
                  <a:lnTo>
                    <a:pt x="240731" y="0"/>
                  </a:lnTo>
                  <a:lnTo>
                    <a:pt x="247398" y="2820"/>
                  </a:lnTo>
                  <a:lnTo>
                    <a:pt x="2571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4" name="SMARTInkShape-2062"/>
            <p:cNvSpPr/>
            <p:nvPr>
              <p:custDataLst>
                <p:tags r:id="rId122"/>
              </p:custDataLst>
            </p:nvPr>
          </p:nvSpPr>
          <p:spPr>
            <a:xfrm>
              <a:off x="5381636" y="3905261"/>
              <a:ext cx="100728" cy="237949"/>
            </a:xfrm>
            <a:custGeom>
              <a:avLst/>
              <a:gdLst/>
              <a:ahLst/>
              <a:cxnLst/>
              <a:rect l="0" t="0" r="0" b="0"/>
              <a:pathLst>
                <a:path w="100728" h="237949">
                  <a:moveTo>
                    <a:pt x="85714" y="28564"/>
                  </a:moveTo>
                  <a:lnTo>
                    <a:pt x="85714" y="28564"/>
                  </a:lnTo>
                  <a:lnTo>
                    <a:pt x="85714" y="19432"/>
                  </a:lnTo>
                  <a:lnTo>
                    <a:pt x="93915" y="10872"/>
                  </a:lnTo>
                  <a:lnTo>
                    <a:pt x="95236" y="27"/>
                  </a:lnTo>
                  <a:lnTo>
                    <a:pt x="100295" y="0"/>
                  </a:lnTo>
                  <a:lnTo>
                    <a:pt x="100727" y="1054"/>
                  </a:lnTo>
                  <a:lnTo>
                    <a:pt x="96636" y="10352"/>
                  </a:lnTo>
                  <a:lnTo>
                    <a:pt x="92453" y="40933"/>
                  </a:lnTo>
                  <a:lnTo>
                    <a:pt x="75944" y="73617"/>
                  </a:lnTo>
                  <a:lnTo>
                    <a:pt x="69730" y="83512"/>
                  </a:lnTo>
                  <a:lnTo>
                    <a:pt x="47608" y="128215"/>
                  </a:lnTo>
                  <a:lnTo>
                    <a:pt x="38087" y="148049"/>
                  </a:lnTo>
                  <a:lnTo>
                    <a:pt x="13747" y="192808"/>
                  </a:lnTo>
                  <a:lnTo>
                    <a:pt x="9710" y="205170"/>
                  </a:lnTo>
                  <a:lnTo>
                    <a:pt x="2223" y="218828"/>
                  </a:lnTo>
                  <a:lnTo>
                    <a:pt x="0" y="237948"/>
                  </a:lnTo>
                  <a:lnTo>
                    <a:pt x="8191" y="229899"/>
                  </a:lnTo>
                  <a:lnTo>
                    <a:pt x="19039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5" name="SMARTInkShape-2063"/>
            <p:cNvSpPr/>
            <p:nvPr>
              <p:custDataLst>
                <p:tags r:id="rId123"/>
              </p:custDataLst>
            </p:nvPr>
          </p:nvSpPr>
          <p:spPr>
            <a:xfrm>
              <a:off x="5429415" y="3914778"/>
              <a:ext cx="161595" cy="186189"/>
            </a:xfrm>
            <a:custGeom>
              <a:avLst/>
              <a:gdLst/>
              <a:ahLst/>
              <a:cxnLst/>
              <a:rect l="0" t="0" r="0" b="0"/>
              <a:pathLst>
                <a:path w="161595" h="186189">
                  <a:moveTo>
                    <a:pt x="37935" y="47622"/>
                  </a:moveTo>
                  <a:lnTo>
                    <a:pt x="37935" y="47622"/>
                  </a:lnTo>
                  <a:lnTo>
                    <a:pt x="37935" y="9556"/>
                  </a:lnTo>
                  <a:lnTo>
                    <a:pt x="60601" y="9522"/>
                  </a:lnTo>
                  <a:lnTo>
                    <a:pt x="102239" y="259"/>
                  </a:lnTo>
                  <a:lnTo>
                    <a:pt x="145766" y="0"/>
                  </a:lnTo>
                  <a:lnTo>
                    <a:pt x="152182" y="2820"/>
                  </a:lnTo>
                  <a:lnTo>
                    <a:pt x="159867" y="8198"/>
                  </a:lnTo>
                  <a:lnTo>
                    <a:pt x="160919" y="11756"/>
                  </a:lnTo>
                  <a:lnTo>
                    <a:pt x="161594" y="17607"/>
                  </a:lnTo>
                  <a:lnTo>
                    <a:pt x="155182" y="26367"/>
                  </a:lnTo>
                  <a:lnTo>
                    <a:pt x="153545" y="32178"/>
                  </a:lnTo>
                  <a:lnTo>
                    <a:pt x="147173" y="38289"/>
                  </a:lnTo>
                  <a:lnTo>
                    <a:pt x="130892" y="50835"/>
                  </a:lnTo>
                  <a:lnTo>
                    <a:pt x="111429" y="74216"/>
                  </a:lnTo>
                  <a:lnTo>
                    <a:pt x="65851" y="104720"/>
                  </a:lnTo>
                  <a:lnTo>
                    <a:pt x="54575" y="112157"/>
                  </a:lnTo>
                  <a:lnTo>
                    <a:pt x="31931" y="137754"/>
                  </a:lnTo>
                  <a:lnTo>
                    <a:pt x="15755" y="147255"/>
                  </a:lnTo>
                  <a:lnTo>
                    <a:pt x="6199" y="155930"/>
                  </a:lnTo>
                  <a:lnTo>
                    <a:pt x="2663" y="162081"/>
                  </a:lnTo>
                  <a:lnTo>
                    <a:pt x="0" y="170899"/>
                  </a:lnTo>
                  <a:lnTo>
                    <a:pt x="4941" y="176341"/>
                  </a:lnTo>
                  <a:lnTo>
                    <a:pt x="10218" y="178914"/>
                  </a:lnTo>
                  <a:lnTo>
                    <a:pt x="13107" y="179600"/>
                  </a:lnTo>
                  <a:lnTo>
                    <a:pt x="22229" y="185622"/>
                  </a:lnTo>
                  <a:lnTo>
                    <a:pt x="25348" y="186188"/>
                  </a:lnTo>
                  <a:lnTo>
                    <a:pt x="28486" y="185508"/>
                  </a:lnTo>
                  <a:lnTo>
                    <a:pt x="35852" y="182988"/>
                  </a:lnTo>
                  <a:lnTo>
                    <a:pt x="82551" y="175994"/>
                  </a:lnTo>
                  <a:lnTo>
                    <a:pt x="10461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6" name="SMARTInkShape-2064"/>
            <p:cNvSpPr/>
            <p:nvPr>
              <p:custDataLst>
                <p:tags r:id="rId124"/>
              </p:custDataLst>
            </p:nvPr>
          </p:nvSpPr>
          <p:spPr>
            <a:xfrm>
              <a:off x="5585772" y="4057650"/>
              <a:ext cx="43504" cy="114301"/>
            </a:xfrm>
            <a:custGeom>
              <a:avLst/>
              <a:gdLst/>
              <a:ahLst/>
              <a:cxnLst/>
              <a:rect l="0" t="0" r="0" b="0"/>
              <a:pathLst>
                <a:path w="43504" h="114301">
                  <a:moveTo>
                    <a:pt x="43503" y="0"/>
                  </a:moveTo>
                  <a:lnTo>
                    <a:pt x="43503" y="0"/>
                  </a:lnTo>
                  <a:lnTo>
                    <a:pt x="33978" y="0"/>
                  </a:lnTo>
                  <a:lnTo>
                    <a:pt x="33978" y="5057"/>
                  </a:lnTo>
                  <a:lnTo>
                    <a:pt x="31156" y="10361"/>
                  </a:lnTo>
                  <a:lnTo>
                    <a:pt x="27433" y="16247"/>
                  </a:lnTo>
                  <a:lnTo>
                    <a:pt x="25041" y="28648"/>
                  </a:lnTo>
                  <a:lnTo>
                    <a:pt x="24569" y="41289"/>
                  </a:lnTo>
                  <a:lnTo>
                    <a:pt x="21682" y="47632"/>
                  </a:lnTo>
                  <a:lnTo>
                    <a:pt x="17929" y="53978"/>
                  </a:lnTo>
                  <a:lnTo>
                    <a:pt x="14759" y="63501"/>
                  </a:lnTo>
                  <a:lnTo>
                    <a:pt x="8645" y="73025"/>
                  </a:lnTo>
                  <a:lnTo>
                    <a:pt x="6364" y="82550"/>
                  </a:lnTo>
                  <a:lnTo>
                    <a:pt x="5830" y="88900"/>
                  </a:lnTo>
                  <a:lnTo>
                    <a:pt x="4629" y="91017"/>
                  </a:lnTo>
                  <a:lnTo>
                    <a:pt x="2771" y="92428"/>
                  </a:lnTo>
                  <a:lnTo>
                    <a:pt x="473" y="93368"/>
                  </a:lnTo>
                  <a:lnTo>
                    <a:pt x="0" y="93995"/>
                  </a:lnTo>
                  <a:lnTo>
                    <a:pt x="742" y="94414"/>
                  </a:lnTo>
                  <a:lnTo>
                    <a:pt x="2296" y="94692"/>
                  </a:lnTo>
                  <a:lnTo>
                    <a:pt x="3332" y="95936"/>
                  </a:lnTo>
                  <a:lnTo>
                    <a:pt x="4483" y="100141"/>
                  </a:lnTo>
                  <a:lnTo>
                    <a:pt x="5130" y="108458"/>
                  </a:lnTo>
                  <a:lnTo>
                    <a:pt x="6279" y="110406"/>
                  </a:lnTo>
                  <a:lnTo>
                    <a:pt x="8104" y="111704"/>
                  </a:lnTo>
                  <a:lnTo>
                    <a:pt x="1492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44" name="SMARTInkShape-Group351"/>
          <p:cNvGrpSpPr/>
          <p:nvPr/>
        </p:nvGrpSpPr>
        <p:grpSpPr>
          <a:xfrm>
            <a:off x="6048375" y="3552828"/>
            <a:ext cx="828676" cy="314323"/>
            <a:chOff x="6048375" y="3552828"/>
            <a:chExt cx="828676" cy="314323"/>
          </a:xfrm>
        </p:grpSpPr>
        <p:sp>
          <p:nvSpPr>
            <p:cNvPr id="9238" name="SMARTInkShape-2065"/>
            <p:cNvSpPr/>
            <p:nvPr>
              <p:custDataLst>
                <p:tags r:id="rId115"/>
              </p:custDataLst>
            </p:nvPr>
          </p:nvSpPr>
          <p:spPr>
            <a:xfrm>
              <a:off x="6048375" y="3671169"/>
              <a:ext cx="142876" cy="15007"/>
            </a:xfrm>
            <a:custGeom>
              <a:avLst/>
              <a:gdLst/>
              <a:ahLst/>
              <a:cxnLst/>
              <a:rect l="0" t="0" r="0" b="0"/>
              <a:pathLst>
                <a:path w="142876" h="15007">
                  <a:moveTo>
                    <a:pt x="9525" y="15006"/>
                  </a:moveTo>
                  <a:lnTo>
                    <a:pt x="9525" y="15006"/>
                  </a:lnTo>
                  <a:lnTo>
                    <a:pt x="9525" y="6805"/>
                  </a:lnTo>
                  <a:lnTo>
                    <a:pt x="8467" y="6364"/>
                  </a:lnTo>
                  <a:lnTo>
                    <a:pt x="4469" y="5874"/>
                  </a:lnTo>
                  <a:lnTo>
                    <a:pt x="2980" y="6801"/>
                  </a:lnTo>
                  <a:lnTo>
                    <a:pt x="1986" y="8478"/>
                  </a:lnTo>
                  <a:lnTo>
                    <a:pt x="0" y="15006"/>
                  </a:lnTo>
                  <a:lnTo>
                    <a:pt x="5056" y="15006"/>
                  </a:lnTo>
                  <a:lnTo>
                    <a:pt x="6545" y="13948"/>
                  </a:lnTo>
                  <a:lnTo>
                    <a:pt x="7539" y="12184"/>
                  </a:lnTo>
                  <a:lnTo>
                    <a:pt x="8201" y="9949"/>
                  </a:lnTo>
                  <a:lnTo>
                    <a:pt x="9701" y="8460"/>
                  </a:lnTo>
                  <a:lnTo>
                    <a:pt x="14189" y="6805"/>
                  </a:lnTo>
                  <a:lnTo>
                    <a:pt x="59401" y="2674"/>
                  </a:lnTo>
                  <a:lnTo>
                    <a:pt x="65001" y="434"/>
                  </a:lnTo>
                  <a:lnTo>
                    <a:pt x="69792" y="0"/>
                  </a:lnTo>
                  <a:lnTo>
                    <a:pt x="114283" y="5445"/>
                  </a:lnTo>
                  <a:lnTo>
                    <a:pt x="117464" y="5457"/>
                  </a:lnTo>
                  <a:lnTo>
                    <a:pt x="123820" y="8292"/>
                  </a:lnTo>
                  <a:lnTo>
                    <a:pt x="130173" y="12022"/>
                  </a:lnTo>
                  <a:lnTo>
                    <a:pt x="142875" y="150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39" name="SMARTInkShape-2066"/>
            <p:cNvSpPr/>
            <p:nvPr>
              <p:custDataLst>
                <p:tags r:id="rId116"/>
              </p:custDataLst>
            </p:nvPr>
          </p:nvSpPr>
          <p:spPr>
            <a:xfrm>
              <a:off x="6067459" y="3743325"/>
              <a:ext cx="152367" cy="18932"/>
            </a:xfrm>
            <a:custGeom>
              <a:avLst/>
              <a:gdLst/>
              <a:ahLst/>
              <a:cxnLst/>
              <a:rect l="0" t="0" r="0" b="0"/>
              <a:pathLst>
                <a:path w="152367" h="18932">
                  <a:moveTo>
                    <a:pt x="76166" y="0"/>
                  </a:moveTo>
                  <a:lnTo>
                    <a:pt x="76166" y="0"/>
                  </a:lnTo>
                  <a:lnTo>
                    <a:pt x="71110" y="5057"/>
                  </a:lnTo>
                  <a:lnTo>
                    <a:pt x="65805" y="7539"/>
                  </a:lnTo>
                  <a:lnTo>
                    <a:pt x="50656" y="10322"/>
                  </a:lnTo>
                  <a:lnTo>
                    <a:pt x="38044" y="17013"/>
                  </a:lnTo>
                  <a:lnTo>
                    <a:pt x="4494" y="18931"/>
                  </a:lnTo>
                  <a:lnTo>
                    <a:pt x="2985" y="17912"/>
                  </a:lnTo>
                  <a:lnTo>
                    <a:pt x="1979" y="16175"/>
                  </a:lnTo>
                  <a:lnTo>
                    <a:pt x="0" y="9640"/>
                  </a:lnTo>
                  <a:lnTo>
                    <a:pt x="5034" y="9559"/>
                  </a:lnTo>
                  <a:lnTo>
                    <a:pt x="10332" y="6718"/>
                  </a:lnTo>
                  <a:lnTo>
                    <a:pt x="16215" y="2986"/>
                  </a:lnTo>
                  <a:lnTo>
                    <a:pt x="28614" y="590"/>
                  </a:lnTo>
                  <a:lnTo>
                    <a:pt x="73594" y="15"/>
                  </a:lnTo>
                  <a:lnTo>
                    <a:pt x="99307" y="1060"/>
                  </a:lnTo>
                  <a:lnTo>
                    <a:pt x="130025" y="8642"/>
                  </a:lnTo>
                  <a:lnTo>
                    <a:pt x="15236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0" name="SMARTInkShape-2067"/>
            <p:cNvSpPr/>
            <p:nvPr>
              <p:custDataLst>
                <p:tags r:id="rId117"/>
              </p:custDataLst>
            </p:nvPr>
          </p:nvSpPr>
          <p:spPr>
            <a:xfrm>
              <a:off x="6381891" y="3619534"/>
              <a:ext cx="179510" cy="247617"/>
            </a:xfrm>
            <a:custGeom>
              <a:avLst/>
              <a:gdLst/>
              <a:ahLst/>
              <a:cxnLst/>
              <a:rect l="0" t="0" r="0" b="0"/>
              <a:pathLst>
                <a:path w="179510" h="247617">
                  <a:moveTo>
                    <a:pt x="152259" y="47591"/>
                  </a:moveTo>
                  <a:lnTo>
                    <a:pt x="152259" y="47591"/>
                  </a:lnTo>
                  <a:lnTo>
                    <a:pt x="152259" y="28576"/>
                  </a:lnTo>
                  <a:lnTo>
                    <a:pt x="161668" y="19133"/>
                  </a:lnTo>
                  <a:lnTo>
                    <a:pt x="171192" y="19016"/>
                  </a:lnTo>
                  <a:lnTo>
                    <a:pt x="171299" y="10815"/>
                  </a:lnTo>
                  <a:lnTo>
                    <a:pt x="172360" y="10374"/>
                  </a:lnTo>
                  <a:lnTo>
                    <a:pt x="179509" y="9608"/>
                  </a:lnTo>
                  <a:lnTo>
                    <a:pt x="172517" y="9501"/>
                  </a:lnTo>
                  <a:lnTo>
                    <a:pt x="171845" y="6673"/>
                  </a:lnTo>
                  <a:lnTo>
                    <a:pt x="171666" y="4438"/>
                  </a:lnTo>
                  <a:lnTo>
                    <a:pt x="170490" y="2947"/>
                  </a:lnTo>
                  <a:lnTo>
                    <a:pt x="163140" y="359"/>
                  </a:lnTo>
                  <a:lnTo>
                    <a:pt x="148646" y="0"/>
                  </a:lnTo>
                  <a:lnTo>
                    <a:pt x="146675" y="1047"/>
                  </a:lnTo>
                  <a:lnTo>
                    <a:pt x="145361" y="2803"/>
                  </a:lnTo>
                  <a:lnTo>
                    <a:pt x="144486" y="5033"/>
                  </a:lnTo>
                  <a:lnTo>
                    <a:pt x="142843" y="6519"/>
                  </a:lnTo>
                  <a:lnTo>
                    <a:pt x="132604" y="11726"/>
                  </a:lnTo>
                  <a:lnTo>
                    <a:pt x="102298" y="36036"/>
                  </a:lnTo>
                  <a:lnTo>
                    <a:pt x="95122" y="50988"/>
                  </a:lnTo>
                  <a:lnTo>
                    <a:pt x="53926" y="97964"/>
                  </a:lnTo>
                  <a:lnTo>
                    <a:pt x="25262" y="144289"/>
                  </a:lnTo>
                  <a:lnTo>
                    <a:pt x="13617" y="164921"/>
                  </a:lnTo>
                  <a:lnTo>
                    <a:pt x="10220" y="180285"/>
                  </a:lnTo>
                  <a:lnTo>
                    <a:pt x="9942" y="183678"/>
                  </a:lnTo>
                  <a:lnTo>
                    <a:pt x="12454" y="190271"/>
                  </a:lnTo>
                  <a:lnTo>
                    <a:pt x="16040" y="196730"/>
                  </a:lnTo>
                  <a:lnTo>
                    <a:pt x="19118" y="206315"/>
                  </a:lnTo>
                  <a:lnTo>
                    <a:pt x="23587" y="212680"/>
                  </a:lnTo>
                  <a:lnTo>
                    <a:pt x="29102" y="216214"/>
                  </a:lnTo>
                  <a:lnTo>
                    <a:pt x="41266" y="218483"/>
                  </a:lnTo>
                  <a:lnTo>
                    <a:pt x="88644" y="219037"/>
                  </a:lnTo>
                  <a:lnTo>
                    <a:pt x="95057" y="216217"/>
                  </a:lnTo>
                  <a:lnTo>
                    <a:pt x="98250" y="213983"/>
                  </a:lnTo>
                  <a:lnTo>
                    <a:pt x="116465" y="209340"/>
                  </a:lnTo>
                  <a:lnTo>
                    <a:pt x="118872" y="207282"/>
                  </a:lnTo>
                  <a:lnTo>
                    <a:pt x="130801" y="190270"/>
                  </a:lnTo>
                  <a:lnTo>
                    <a:pt x="132997" y="178938"/>
                  </a:lnTo>
                  <a:lnTo>
                    <a:pt x="133069" y="176431"/>
                  </a:lnTo>
                  <a:lnTo>
                    <a:pt x="130325" y="170823"/>
                  </a:lnTo>
                  <a:lnTo>
                    <a:pt x="126635" y="164802"/>
                  </a:lnTo>
                  <a:lnTo>
                    <a:pt x="124996" y="158599"/>
                  </a:lnTo>
                  <a:lnTo>
                    <a:pt x="123500" y="156521"/>
                  </a:lnTo>
                  <a:lnTo>
                    <a:pt x="121445" y="155136"/>
                  </a:lnTo>
                  <a:lnTo>
                    <a:pt x="113495" y="153186"/>
                  </a:lnTo>
                  <a:lnTo>
                    <a:pt x="68649" y="152369"/>
                  </a:lnTo>
                  <a:lnTo>
                    <a:pt x="53637" y="153425"/>
                  </a:lnTo>
                  <a:lnTo>
                    <a:pt x="42016" y="159971"/>
                  </a:lnTo>
                  <a:lnTo>
                    <a:pt x="16673" y="177876"/>
                  </a:lnTo>
                  <a:lnTo>
                    <a:pt x="5287" y="193655"/>
                  </a:lnTo>
                  <a:lnTo>
                    <a:pt x="2271" y="202820"/>
                  </a:lnTo>
                  <a:lnTo>
                    <a:pt x="0" y="231349"/>
                  </a:lnTo>
                  <a:lnTo>
                    <a:pt x="2744" y="237917"/>
                  </a:lnTo>
                  <a:lnTo>
                    <a:pt x="4957" y="241150"/>
                  </a:lnTo>
                  <a:lnTo>
                    <a:pt x="10239" y="244742"/>
                  </a:lnTo>
                  <a:lnTo>
                    <a:pt x="19162" y="246765"/>
                  </a:lnTo>
                  <a:lnTo>
                    <a:pt x="28434" y="2476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1" name="SMARTInkShape-2068"/>
            <p:cNvSpPr/>
            <p:nvPr>
              <p:custDataLst>
                <p:tags r:id="rId118"/>
              </p:custDataLst>
            </p:nvPr>
          </p:nvSpPr>
          <p:spPr>
            <a:xfrm>
              <a:off x="6649022" y="3552828"/>
              <a:ext cx="199451" cy="247598"/>
            </a:xfrm>
            <a:custGeom>
              <a:avLst/>
              <a:gdLst/>
              <a:ahLst/>
              <a:cxnLst/>
              <a:rect l="0" t="0" r="0" b="0"/>
              <a:pathLst>
                <a:path w="199451" h="247598">
                  <a:moveTo>
                    <a:pt x="180403" y="28572"/>
                  </a:moveTo>
                  <a:lnTo>
                    <a:pt x="180403" y="28572"/>
                  </a:lnTo>
                  <a:lnTo>
                    <a:pt x="180403" y="23515"/>
                  </a:lnTo>
                  <a:lnTo>
                    <a:pt x="181461" y="22026"/>
                  </a:lnTo>
                  <a:lnTo>
                    <a:pt x="183225" y="21033"/>
                  </a:lnTo>
                  <a:lnTo>
                    <a:pt x="185459" y="20371"/>
                  </a:lnTo>
                  <a:lnTo>
                    <a:pt x="186948" y="18871"/>
                  </a:lnTo>
                  <a:lnTo>
                    <a:pt x="190724" y="9424"/>
                  </a:lnTo>
                  <a:lnTo>
                    <a:pt x="199450" y="0"/>
                  </a:lnTo>
                  <a:lnTo>
                    <a:pt x="194396" y="5054"/>
                  </a:lnTo>
                  <a:lnTo>
                    <a:pt x="191913" y="10359"/>
                  </a:lnTo>
                  <a:lnTo>
                    <a:pt x="191252" y="13255"/>
                  </a:lnTo>
                  <a:lnTo>
                    <a:pt x="163382" y="60703"/>
                  </a:lnTo>
                  <a:lnTo>
                    <a:pt x="123000" y="104794"/>
                  </a:lnTo>
                  <a:lnTo>
                    <a:pt x="85131" y="150413"/>
                  </a:lnTo>
                  <a:lnTo>
                    <a:pt x="40701" y="196731"/>
                  </a:lnTo>
                  <a:lnTo>
                    <a:pt x="3771" y="234835"/>
                  </a:lnTo>
                  <a:lnTo>
                    <a:pt x="0" y="245751"/>
                  </a:lnTo>
                  <a:lnTo>
                    <a:pt x="867" y="246383"/>
                  </a:lnTo>
                  <a:lnTo>
                    <a:pt x="9162" y="247536"/>
                  </a:lnTo>
                  <a:lnTo>
                    <a:pt x="13633" y="247597"/>
                  </a:lnTo>
                  <a:lnTo>
                    <a:pt x="19147" y="244803"/>
                  </a:lnTo>
                  <a:lnTo>
                    <a:pt x="47053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2" name="SMARTInkShape-2069"/>
            <p:cNvSpPr/>
            <p:nvPr>
              <p:custDataLst>
                <p:tags r:id="rId119"/>
              </p:custDataLst>
            </p:nvPr>
          </p:nvSpPr>
          <p:spPr>
            <a:xfrm>
              <a:off x="6772275" y="3571910"/>
              <a:ext cx="76201" cy="257141"/>
            </a:xfrm>
            <a:custGeom>
              <a:avLst/>
              <a:gdLst/>
              <a:ahLst/>
              <a:cxnLst/>
              <a:rect l="0" t="0" r="0" b="0"/>
              <a:pathLst>
                <a:path w="76201" h="257141">
                  <a:moveTo>
                    <a:pt x="76200" y="47590"/>
                  </a:moveTo>
                  <a:lnTo>
                    <a:pt x="76200" y="47590"/>
                  </a:lnTo>
                  <a:lnTo>
                    <a:pt x="76200" y="15433"/>
                  </a:lnTo>
                  <a:lnTo>
                    <a:pt x="75142" y="13452"/>
                  </a:lnTo>
                  <a:lnTo>
                    <a:pt x="73378" y="12131"/>
                  </a:lnTo>
                  <a:lnTo>
                    <a:pt x="68000" y="10011"/>
                  </a:lnTo>
                  <a:lnTo>
                    <a:pt x="67263" y="6900"/>
                  </a:lnTo>
                  <a:lnTo>
                    <a:pt x="66678" y="0"/>
                  </a:lnTo>
                  <a:lnTo>
                    <a:pt x="66676" y="5032"/>
                  </a:lnTo>
                  <a:lnTo>
                    <a:pt x="63853" y="10331"/>
                  </a:lnTo>
                  <a:lnTo>
                    <a:pt x="60130" y="16214"/>
                  </a:lnTo>
                  <a:lnTo>
                    <a:pt x="58033" y="26534"/>
                  </a:lnTo>
                  <a:lnTo>
                    <a:pt x="54379" y="66894"/>
                  </a:lnTo>
                  <a:lnTo>
                    <a:pt x="40679" y="107584"/>
                  </a:lnTo>
                  <a:lnTo>
                    <a:pt x="36042" y="131336"/>
                  </a:lnTo>
                  <a:lnTo>
                    <a:pt x="20811" y="177649"/>
                  </a:lnTo>
                  <a:lnTo>
                    <a:pt x="17011" y="187591"/>
                  </a:lnTo>
                  <a:lnTo>
                    <a:pt x="12851" y="195538"/>
                  </a:lnTo>
                  <a:lnTo>
                    <a:pt x="431" y="232657"/>
                  </a:lnTo>
                  <a:lnTo>
                    <a:pt x="0" y="2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3" name="SMARTInkShape-2070"/>
            <p:cNvSpPr/>
            <p:nvPr>
              <p:custDataLst>
                <p:tags r:id="rId120"/>
              </p:custDataLst>
            </p:nvPr>
          </p:nvSpPr>
          <p:spPr>
            <a:xfrm>
              <a:off x="6724687" y="3752853"/>
              <a:ext cx="152364" cy="38098"/>
            </a:xfrm>
            <a:custGeom>
              <a:avLst/>
              <a:gdLst/>
              <a:ahLst/>
              <a:cxnLst/>
              <a:rect l="0" t="0" r="0" b="0"/>
              <a:pathLst>
                <a:path w="152364" h="38098">
                  <a:moveTo>
                    <a:pt x="28538" y="28572"/>
                  </a:moveTo>
                  <a:lnTo>
                    <a:pt x="28538" y="28572"/>
                  </a:lnTo>
                  <a:lnTo>
                    <a:pt x="0" y="35"/>
                  </a:lnTo>
                  <a:lnTo>
                    <a:pt x="8167" y="0"/>
                  </a:lnTo>
                  <a:lnTo>
                    <a:pt x="16832" y="6543"/>
                  </a:lnTo>
                  <a:lnTo>
                    <a:pt x="25657" y="8639"/>
                  </a:lnTo>
                  <a:lnTo>
                    <a:pt x="36034" y="10319"/>
                  </a:lnTo>
                  <a:lnTo>
                    <a:pt x="57966" y="17010"/>
                  </a:lnTo>
                  <a:lnTo>
                    <a:pt x="81371" y="19837"/>
                  </a:lnTo>
                  <a:lnTo>
                    <a:pt x="92758" y="25514"/>
                  </a:lnTo>
                  <a:lnTo>
                    <a:pt x="136414" y="35039"/>
                  </a:lnTo>
                  <a:lnTo>
                    <a:pt x="152363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60" name="SMARTInkShape-Group352"/>
          <p:cNvGrpSpPr/>
          <p:nvPr/>
        </p:nvGrpSpPr>
        <p:grpSpPr>
          <a:xfrm>
            <a:off x="4553107" y="4314935"/>
            <a:ext cx="2333342" cy="685119"/>
            <a:chOff x="4553107" y="4314935"/>
            <a:chExt cx="2333342" cy="685119"/>
          </a:xfrm>
        </p:grpSpPr>
        <p:sp>
          <p:nvSpPr>
            <p:cNvPr id="9245" name="SMARTInkShape-2071"/>
            <p:cNvSpPr/>
            <p:nvPr>
              <p:custDataLst>
                <p:tags r:id="rId100"/>
              </p:custDataLst>
            </p:nvPr>
          </p:nvSpPr>
          <p:spPr>
            <a:xfrm>
              <a:off x="6696079" y="4552950"/>
              <a:ext cx="133347" cy="28576"/>
            </a:xfrm>
            <a:custGeom>
              <a:avLst/>
              <a:gdLst/>
              <a:ahLst/>
              <a:cxnLst/>
              <a:rect l="0" t="0" r="0" b="0"/>
              <a:pathLst>
                <a:path w="133347" h="28576">
                  <a:moveTo>
                    <a:pt x="38096" y="28575"/>
                  </a:moveTo>
                  <a:lnTo>
                    <a:pt x="38096" y="28575"/>
                  </a:lnTo>
                  <a:lnTo>
                    <a:pt x="24839" y="28575"/>
                  </a:lnTo>
                  <a:lnTo>
                    <a:pt x="18799" y="25753"/>
                  </a:lnTo>
                  <a:lnTo>
                    <a:pt x="12586" y="22029"/>
                  </a:lnTo>
                  <a:lnTo>
                    <a:pt x="1863" y="19442"/>
                  </a:lnTo>
                  <a:lnTo>
                    <a:pt x="1241" y="18254"/>
                  </a:lnTo>
                  <a:lnTo>
                    <a:pt x="0" y="9561"/>
                  </a:lnTo>
                  <a:lnTo>
                    <a:pt x="5053" y="9536"/>
                  </a:lnTo>
                  <a:lnTo>
                    <a:pt x="10357" y="6708"/>
                  </a:lnTo>
                  <a:lnTo>
                    <a:pt x="17331" y="1325"/>
                  </a:lnTo>
                  <a:lnTo>
                    <a:pt x="23594" y="393"/>
                  </a:lnTo>
                  <a:lnTo>
                    <a:pt x="68165" y="10"/>
                  </a:lnTo>
                  <a:lnTo>
                    <a:pt x="112010" y="0"/>
                  </a:lnTo>
                  <a:lnTo>
                    <a:pt x="124357" y="7539"/>
                  </a:lnTo>
                  <a:lnTo>
                    <a:pt x="13334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6" name="SMARTInkShape-2072"/>
            <p:cNvSpPr/>
            <p:nvPr>
              <p:custDataLst>
                <p:tags r:id="rId101"/>
              </p:custDataLst>
            </p:nvPr>
          </p:nvSpPr>
          <p:spPr>
            <a:xfrm>
              <a:off x="6785867" y="4371979"/>
              <a:ext cx="61135" cy="209547"/>
            </a:xfrm>
            <a:custGeom>
              <a:avLst/>
              <a:gdLst/>
              <a:ahLst/>
              <a:cxnLst/>
              <a:rect l="0" t="0" r="0" b="0"/>
              <a:pathLst>
                <a:path w="61135" h="209547">
                  <a:moveTo>
                    <a:pt x="34033" y="57146"/>
                  </a:moveTo>
                  <a:lnTo>
                    <a:pt x="34033" y="57146"/>
                  </a:lnTo>
                  <a:lnTo>
                    <a:pt x="60396" y="9551"/>
                  </a:lnTo>
                  <a:lnTo>
                    <a:pt x="61134" y="6366"/>
                  </a:lnTo>
                  <a:lnTo>
                    <a:pt x="60567" y="4243"/>
                  </a:lnTo>
                  <a:lnTo>
                    <a:pt x="59131" y="2827"/>
                  </a:lnTo>
                  <a:lnTo>
                    <a:pt x="53092" y="0"/>
                  </a:lnTo>
                  <a:lnTo>
                    <a:pt x="48029" y="5054"/>
                  </a:lnTo>
                  <a:lnTo>
                    <a:pt x="45545" y="10358"/>
                  </a:lnTo>
                  <a:lnTo>
                    <a:pt x="44883" y="13254"/>
                  </a:lnTo>
                  <a:lnTo>
                    <a:pt x="28447" y="42558"/>
                  </a:lnTo>
                  <a:lnTo>
                    <a:pt x="21916" y="82974"/>
                  </a:lnTo>
                  <a:lnTo>
                    <a:pt x="9350" y="108839"/>
                  </a:lnTo>
                  <a:lnTo>
                    <a:pt x="4501" y="155419"/>
                  </a:lnTo>
                  <a:lnTo>
                    <a:pt x="446" y="163617"/>
                  </a:lnTo>
                  <a:lnTo>
                    <a:pt x="0" y="167285"/>
                  </a:lnTo>
                  <a:lnTo>
                    <a:pt x="5434" y="198528"/>
                  </a:lnTo>
                  <a:lnTo>
                    <a:pt x="14983" y="2095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7" name="SMARTInkShape-2073"/>
            <p:cNvSpPr/>
            <p:nvPr>
              <p:custDataLst>
                <p:tags r:id="rId102"/>
              </p:custDataLst>
            </p:nvPr>
          </p:nvSpPr>
          <p:spPr>
            <a:xfrm>
              <a:off x="6667549" y="4314935"/>
              <a:ext cx="218900" cy="266543"/>
            </a:xfrm>
            <a:custGeom>
              <a:avLst/>
              <a:gdLst/>
              <a:ahLst/>
              <a:cxnLst/>
              <a:rect l="0" t="0" r="0" b="0"/>
              <a:pathLst>
                <a:path w="218900" h="266543">
                  <a:moveTo>
                    <a:pt x="180926" y="28465"/>
                  </a:moveTo>
                  <a:lnTo>
                    <a:pt x="180926" y="28465"/>
                  </a:lnTo>
                  <a:lnTo>
                    <a:pt x="180926" y="23408"/>
                  </a:lnTo>
                  <a:lnTo>
                    <a:pt x="183748" y="18104"/>
                  </a:lnTo>
                  <a:lnTo>
                    <a:pt x="185982" y="15208"/>
                  </a:lnTo>
                  <a:lnTo>
                    <a:pt x="191287" y="11990"/>
                  </a:lnTo>
                  <a:lnTo>
                    <a:pt x="194183" y="11132"/>
                  </a:lnTo>
                  <a:lnTo>
                    <a:pt x="196114" y="9501"/>
                  </a:lnTo>
                  <a:lnTo>
                    <a:pt x="198259" y="4867"/>
                  </a:lnTo>
                  <a:lnTo>
                    <a:pt x="199889" y="4267"/>
                  </a:lnTo>
                  <a:lnTo>
                    <a:pt x="202036" y="4924"/>
                  </a:lnTo>
                  <a:lnTo>
                    <a:pt x="208027" y="8528"/>
                  </a:lnTo>
                  <a:lnTo>
                    <a:pt x="211668" y="6199"/>
                  </a:lnTo>
                  <a:lnTo>
                    <a:pt x="218899" y="0"/>
                  </a:lnTo>
                  <a:lnTo>
                    <a:pt x="213933" y="4979"/>
                  </a:lnTo>
                  <a:lnTo>
                    <a:pt x="211471" y="10266"/>
                  </a:lnTo>
                  <a:lnTo>
                    <a:pt x="210814" y="13157"/>
                  </a:lnTo>
                  <a:lnTo>
                    <a:pt x="209319" y="15085"/>
                  </a:lnTo>
                  <a:lnTo>
                    <a:pt x="204834" y="17227"/>
                  </a:lnTo>
                  <a:lnTo>
                    <a:pt x="199312" y="23823"/>
                  </a:lnTo>
                  <a:lnTo>
                    <a:pt x="168562" y="67280"/>
                  </a:lnTo>
                  <a:lnTo>
                    <a:pt x="134985" y="111057"/>
                  </a:lnTo>
                  <a:lnTo>
                    <a:pt x="91939" y="156526"/>
                  </a:lnTo>
                  <a:lnTo>
                    <a:pt x="66609" y="185582"/>
                  </a:lnTo>
                  <a:lnTo>
                    <a:pt x="54976" y="195661"/>
                  </a:lnTo>
                  <a:lnTo>
                    <a:pt x="15875" y="241049"/>
                  </a:lnTo>
                  <a:lnTo>
                    <a:pt x="4194" y="253862"/>
                  </a:lnTo>
                  <a:lnTo>
                    <a:pt x="0" y="266425"/>
                  </a:lnTo>
                  <a:lnTo>
                    <a:pt x="5022" y="266542"/>
                  </a:lnTo>
                  <a:lnTo>
                    <a:pt x="10319" y="263746"/>
                  </a:lnTo>
                  <a:lnTo>
                    <a:pt x="19001" y="257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8" name="SMARTInkShape-2074"/>
            <p:cNvSpPr/>
            <p:nvPr>
              <p:custDataLst>
                <p:tags r:id="rId103"/>
              </p:custDataLst>
            </p:nvPr>
          </p:nvSpPr>
          <p:spPr>
            <a:xfrm>
              <a:off x="6353737" y="4448175"/>
              <a:ext cx="151828" cy="219073"/>
            </a:xfrm>
            <a:custGeom>
              <a:avLst/>
              <a:gdLst/>
              <a:ahLst/>
              <a:cxnLst/>
              <a:rect l="0" t="0" r="0" b="0"/>
              <a:pathLst>
                <a:path w="151828" h="219073">
                  <a:moveTo>
                    <a:pt x="66113" y="9525"/>
                  </a:moveTo>
                  <a:lnTo>
                    <a:pt x="66113" y="9525"/>
                  </a:lnTo>
                  <a:lnTo>
                    <a:pt x="51924" y="9525"/>
                  </a:lnTo>
                  <a:lnTo>
                    <a:pt x="46401" y="6703"/>
                  </a:lnTo>
                  <a:lnTo>
                    <a:pt x="39289" y="1324"/>
                  </a:lnTo>
                  <a:lnTo>
                    <a:pt x="28451" y="34"/>
                  </a:lnTo>
                  <a:lnTo>
                    <a:pt x="18491" y="0"/>
                  </a:lnTo>
                  <a:lnTo>
                    <a:pt x="64834" y="0"/>
                  </a:lnTo>
                  <a:lnTo>
                    <a:pt x="77493" y="0"/>
                  </a:lnTo>
                  <a:lnTo>
                    <a:pt x="84577" y="2822"/>
                  </a:lnTo>
                  <a:lnTo>
                    <a:pt x="91252" y="6546"/>
                  </a:lnTo>
                  <a:lnTo>
                    <a:pt x="104161" y="8936"/>
                  </a:lnTo>
                  <a:lnTo>
                    <a:pt x="107354" y="9133"/>
                  </a:lnTo>
                  <a:lnTo>
                    <a:pt x="113722" y="12173"/>
                  </a:lnTo>
                  <a:lnTo>
                    <a:pt x="116903" y="14465"/>
                  </a:lnTo>
                  <a:lnTo>
                    <a:pt x="120436" y="19834"/>
                  </a:lnTo>
                  <a:lnTo>
                    <a:pt x="122891" y="28482"/>
                  </a:lnTo>
                  <a:lnTo>
                    <a:pt x="123248" y="42719"/>
                  </a:lnTo>
                  <a:lnTo>
                    <a:pt x="120434" y="48267"/>
                  </a:lnTo>
                  <a:lnTo>
                    <a:pt x="118202" y="51228"/>
                  </a:lnTo>
                  <a:lnTo>
                    <a:pt x="112900" y="54518"/>
                  </a:lnTo>
                  <a:lnTo>
                    <a:pt x="107016" y="57039"/>
                  </a:lnTo>
                  <a:lnTo>
                    <a:pt x="97753" y="63349"/>
                  </a:lnTo>
                  <a:lnTo>
                    <a:pt x="88305" y="66748"/>
                  </a:lnTo>
                  <a:lnTo>
                    <a:pt x="78803" y="72929"/>
                  </a:lnTo>
                  <a:lnTo>
                    <a:pt x="69285" y="76290"/>
                  </a:lnTo>
                  <a:lnTo>
                    <a:pt x="58469" y="84274"/>
                  </a:lnTo>
                  <a:lnTo>
                    <a:pt x="47101" y="85722"/>
                  </a:lnTo>
                  <a:lnTo>
                    <a:pt x="94695" y="85725"/>
                  </a:lnTo>
                  <a:lnTo>
                    <a:pt x="97867" y="85725"/>
                  </a:lnTo>
                  <a:lnTo>
                    <a:pt x="104215" y="88547"/>
                  </a:lnTo>
                  <a:lnTo>
                    <a:pt x="110564" y="92271"/>
                  </a:lnTo>
                  <a:lnTo>
                    <a:pt x="123263" y="94661"/>
                  </a:lnTo>
                  <a:lnTo>
                    <a:pt x="126438" y="94858"/>
                  </a:lnTo>
                  <a:lnTo>
                    <a:pt x="132788" y="97898"/>
                  </a:lnTo>
                  <a:lnTo>
                    <a:pt x="135963" y="100190"/>
                  </a:lnTo>
                  <a:lnTo>
                    <a:pt x="139491" y="105559"/>
                  </a:lnTo>
                  <a:lnTo>
                    <a:pt x="140432" y="108473"/>
                  </a:lnTo>
                  <a:lnTo>
                    <a:pt x="142117" y="110415"/>
                  </a:lnTo>
                  <a:lnTo>
                    <a:pt x="146812" y="112573"/>
                  </a:lnTo>
                  <a:lnTo>
                    <a:pt x="148488" y="114207"/>
                  </a:lnTo>
                  <a:lnTo>
                    <a:pt x="150349" y="118845"/>
                  </a:lnTo>
                  <a:lnTo>
                    <a:pt x="151827" y="146453"/>
                  </a:lnTo>
                  <a:lnTo>
                    <a:pt x="149011" y="152579"/>
                  </a:lnTo>
                  <a:lnTo>
                    <a:pt x="136649" y="168299"/>
                  </a:lnTo>
                  <a:lnTo>
                    <a:pt x="134504" y="174635"/>
                  </a:lnTo>
                  <a:lnTo>
                    <a:pt x="132873" y="176749"/>
                  </a:lnTo>
                  <a:lnTo>
                    <a:pt x="100762" y="196054"/>
                  </a:lnTo>
                  <a:lnTo>
                    <a:pt x="89197" y="199906"/>
                  </a:lnTo>
                  <a:lnTo>
                    <a:pt x="78010" y="206223"/>
                  </a:lnTo>
                  <a:lnTo>
                    <a:pt x="32339" y="218106"/>
                  </a:lnTo>
                  <a:lnTo>
                    <a:pt x="0" y="219072"/>
                  </a:lnTo>
                  <a:lnTo>
                    <a:pt x="4661" y="214018"/>
                  </a:lnTo>
                  <a:lnTo>
                    <a:pt x="9873" y="211536"/>
                  </a:lnTo>
                  <a:lnTo>
                    <a:pt x="12744" y="210874"/>
                  </a:lnTo>
                  <a:lnTo>
                    <a:pt x="18757" y="204494"/>
                  </a:lnTo>
                  <a:lnTo>
                    <a:pt x="26016" y="195661"/>
                  </a:lnTo>
                  <a:lnTo>
                    <a:pt x="56588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49" name="SMARTInkShape-2075"/>
            <p:cNvSpPr/>
            <p:nvPr>
              <p:custDataLst>
                <p:tags r:id="rId104"/>
              </p:custDataLst>
            </p:nvPr>
          </p:nvSpPr>
          <p:spPr>
            <a:xfrm>
              <a:off x="6040188" y="4533900"/>
              <a:ext cx="112963" cy="9526"/>
            </a:xfrm>
            <a:custGeom>
              <a:avLst/>
              <a:gdLst/>
              <a:ahLst/>
              <a:cxnLst/>
              <a:rect l="0" t="0" r="0" b="0"/>
              <a:pathLst>
                <a:path w="112963" h="9526">
                  <a:moveTo>
                    <a:pt x="55812" y="0"/>
                  </a:moveTo>
                  <a:lnTo>
                    <a:pt x="55812" y="0"/>
                  </a:lnTo>
                  <a:lnTo>
                    <a:pt x="8352" y="0"/>
                  </a:lnTo>
                  <a:lnTo>
                    <a:pt x="0" y="0"/>
                  </a:lnTo>
                  <a:lnTo>
                    <a:pt x="30545" y="0"/>
                  </a:lnTo>
                  <a:lnTo>
                    <a:pt x="36821" y="2822"/>
                  </a:lnTo>
                  <a:lnTo>
                    <a:pt x="43138" y="6546"/>
                  </a:lnTo>
                  <a:lnTo>
                    <a:pt x="53704" y="8642"/>
                  </a:lnTo>
                  <a:lnTo>
                    <a:pt x="99118" y="9502"/>
                  </a:lnTo>
                  <a:lnTo>
                    <a:pt x="11296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0" name="SMARTInkShape-2076"/>
            <p:cNvSpPr/>
            <p:nvPr>
              <p:custDataLst>
                <p:tags r:id="rId105"/>
              </p:custDataLst>
            </p:nvPr>
          </p:nvSpPr>
          <p:spPr>
            <a:xfrm>
              <a:off x="6019810" y="4457700"/>
              <a:ext cx="104766" cy="38101"/>
            </a:xfrm>
            <a:custGeom>
              <a:avLst/>
              <a:gdLst/>
              <a:ahLst/>
              <a:cxnLst/>
              <a:rect l="0" t="0" r="0" b="0"/>
              <a:pathLst>
                <a:path w="104766" h="38101">
                  <a:moveTo>
                    <a:pt x="9515" y="19050"/>
                  </a:moveTo>
                  <a:lnTo>
                    <a:pt x="9515" y="19050"/>
                  </a:lnTo>
                  <a:lnTo>
                    <a:pt x="9515" y="9642"/>
                  </a:lnTo>
                  <a:lnTo>
                    <a:pt x="0" y="10"/>
                  </a:lnTo>
                  <a:lnTo>
                    <a:pt x="8192" y="0"/>
                  </a:lnTo>
                  <a:lnTo>
                    <a:pt x="16858" y="6546"/>
                  </a:lnTo>
                  <a:lnTo>
                    <a:pt x="25683" y="8642"/>
                  </a:lnTo>
                  <a:lnTo>
                    <a:pt x="31871" y="9133"/>
                  </a:lnTo>
                  <a:lnTo>
                    <a:pt x="38148" y="12173"/>
                  </a:lnTo>
                  <a:lnTo>
                    <a:pt x="44466" y="15993"/>
                  </a:lnTo>
                  <a:lnTo>
                    <a:pt x="57145" y="18446"/>
                  </a:lnTo>
                  <a:lnTo>
                    <a:pt x="60318" y="18647"/>
                  </a:lnTo>
                  <a:lnTo>
                    <a:pt x="66666" y="21693"/>
                  </a:lnTo>
                  <a:lnTo>
                    <a:pt x="73015" y="25517"/>
                  </a:lnTo>
                  <a:lnTo>
                    <a:pt x="85715" y="27971"/>
                  </a:lnTo>
                  <a:lnTo>
                    <a:pt x="88890" y="28172"/>
                  </a:lnTo>
                  <a:lnTo>
                    <a:pt x="95240" y="31218"/>
                  </a:lnTo>
                  <a:lnTo>
                    <a:pt x="10476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1" name="SMARTInkShape-2077"/>
            <p:cNvSpPr/>
            <p:nvPr>
              <p:custDataLst>
                <p:tags r:id="rId106"/>
              </p:custDataLst>
            </p:nvPr>
          </p:nvSpPr>
          <p:spPr>
            <a:xfrm>
              <a:off x="4678229" y="4486392"/>
              <a:ext cx="65222" cy="180728"/>
            </a:xfrm>
            <a:custGeom>
              <a:avLst/>
              <a:gdLst/>
              <a:ahLst/>
              <a:cxnLst/>
              <a:rect l="0" t="0" r="0" b="0"/>
              <a:pathLst>
                <a:path w="65222" h="180728">
                  <a:moveTo>
                    <a:pt x="65221" y="9408"/>
                  </a:moveTo>
                  <a:lnTo>
                    <a:pt x="65221" y="9408"/>
                  </a:lnTo>
                  <a:lnTo>
                    <a:pt x="55730" y="9408"/>
                  </a:lnTo>
                  <a:lnTo>
                    <a:pt x="55696" y="0"/>
                  </a:lnTo>
                  <a:lnTo>
                    <a:pt x="55696" y="31764"/>
                  </a:lnTo>
                  <a:lnTo>
                    <a:pt x="52874" y="38042"/>
                  </a:lnTo>
                  <a:lnTo>
                    <a:pt x="50640" y="41197"/>
                  </a:lnTo>
                  <a:lnTo>
                    <a:pt x="43937" y="64577"/>
                  </a:lnTo>
                  <a:lnTo>
                    <a:pt x="41507" y="68413"/>
                  </a:lnTo>
                  <a:lnTo>
                    <a:pt x="29326" y="107069"/>
                  </a:lnTo>
                  <a:lnTo>
                    <a:pt x="21541" y="120424"/>
                  </a:lnTo>
                  <a:lnTo>
                    <a:pt x="15553" y="140541"/>
                  </a:lnTo>
                  <a:lnTo>
                    <a:pt x="11396" y="148123"/>
                  </a:lnTo>
                  <a:lnTo>
                    <a:pt x="7998" y="158340"/>
                  </a:lnTo>
                  <a:lnTo>
                    <a:pt x="0" y="169413"/>
                  </a:lnTo>
                  <a:lnTo>
                    <a:pt x="574" y="171111"/>
                  </a:lnTo>
                  <a:lnTo>
                    <a:pt x="7717" y="180416"/>
                  </a:lnTo>
                  <a:lnTo>
                    <a:pt x="13023" y="180727"/>
                  </a:lnTo>
                  <a:lnTo>
                    <a:pt x="14547" y="179712"/>
                  </a:lnTo>
                  <a:lnTo>
                    <a:pt x="15563" y="177978"/>
                  </a:lnTo>
                  <a:lnTo>
                    <a:pt x="17596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2" name="SMARTInkShape-2078"/>
            <p:cNvSpPr/>
            <p:nvPr>
              <p:custDataLst>
                <p:tags r:id="rId107"/>
              </p:custDataLst>
            </p:nvPr>
          </p:nvSpPr>
          <p:spPr>
            <a:xfrm>
              <a:off x="4629188" y="4429163"/>
              <a:ext cx="199988" cy="66638"/>
            </a:xfrm>
            <a:custGeom>
              <a:avLst/>
              <a:gdLst/>
              <a:ahLst/>
              <a:cxnLst/>
              <a:rect l="0" t="0" r="0" b="0"/>
              <a:pathLst>
                <a:path w="199988" h="66638">
                  <a:moveTo>
                    <a:pt x="66637" y="66637"/>
                  </a:moveTo>
                  <a:lnTo>
                    <a:pt x="66637" y="66637"/>
                  </a:lnTo>
                  <a:lnTo>
                    <a:pt x="61581" y="66637"/>
                  </a:lnTo>
                  <a:lnTo>
                    <a:pt x="56276" y="63815"/>
                  </a:lnTo>
                  <a:lnTo>
                    <a:pt x="50390" y="60091"/>
                  </a:lnTo>
                  <a:lnTo>
                    <a:pt x="41127" y="56936"/>
                  </a:lnTo>
                  <a:lnTo>
                    <a:pt x="31679" y="50827"/>
                  </a:lnTo>
                  <a:lnTo>
                    <a:pt x="22177" y="48547"/>
                  </a:lnTo>
                  <a:lnTo>
                    <a:pt x="15833" y="48014"/>
                  </a:lnTo>
                  <a:lnTo>
                    <a:pt x="13718" y="46813"/>
                  </a:lnTo>
                  <a:lnTo>
                    <a:pt x="12307" y="44955"/>
                  </a:lnTo>
                  <a:lnTo>
                    <a:pt x="9682" y="40067"/>
                  </a:lnTo>
                  <a:lnTo>
                    <a:pt x="1451" y="30265"/>
                  </a:lnTo>
                  <a:lnTo>
                    <a:pt x="0" y="19449"/>
                  </a:lnTo>
                  <a:lnTo>
                    <a:pt x="8167" y="10849"/>
                  </a:lnTo>
                  <a:lnTo>
                    <a:pt x="23376" y="3210"/>
                  </a:lnTo>
                  <a:lnTo>
                    <a:pt x="40492" y="603"/>
                  </a:lnTo>
                  <a:lnTo>
                    <a:pt x="82654" y="0"/>
                  </a:lnTo>
                  <a:lnTo>
                    <a:pt x="126970" y="1022"/>
                  </a:lnTo>
                  <a:lnTo>
                    <a:pt x="168590" y="11721"/>
                  </a:lnTo>
                  <a:lnTo>
                    <a:pt x="192403" y="25656"/>
                  </a:lnTo>
                  <a:lnTo>
                    <a:pt x="196616" y="31843"/>
                  </a:lnTo>
                  <a:lnTo>
                    <a:pt x="199987" y="571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3" name="SMARTInkShape-2079"/>
            <p:cNvSpPr/>
            <p:nvPr>
              <p:custDataLst>
                <p:tags r:id="rId108"/>
              </p:custDataLst>
            </p:nvPr>
          </p:nvSpPr>
          <p:spPr>
            <a:xfrm>
              <a:off x="4553107" y="4752975"/>
              <a:ext cx="161769" cy="38101"/>
            </a:xfrm>
            <a:custGeom>
              <a:avLst/>
              <a:gdLst/>
              <a:ahLst/>
              <a:cxnLst/>
              <a:rect l="0" t="0" r="0" b="0"/>
              <a:pathLst>
                <a:path w="161769" h="38101">
                  <a:moveTo>
                    <a:pt x="47468" y="0"/>
                  </a:moveTo>
                  <a:lnTo>
                    <a:pt x="47468" y="0"/>
                  </a:lnTo>
                  <a:lnTo>
                    <a:pt x="38806" y="7604"/>
                  </a:lnTo>
                  <a:lnTo>
                    <a:pt x="25734" y="16247"/>
                  </a:lnTo>
                  <a:lnTo>
                    <a:pt x="19862" y="24452"/>
                  </a:lnTo>
                  <a:lnTo>
                    <a:pt x="0" y="37969"/>
                  </a:lnTo>
                  <a:lnTo>
                    <a:pt x="45541" y="38100"/>
                  </a:lnTo>
                  <a:lnTo>
                    <a:pt x="89039" y="38100"/>
                  </a:lnTo>
                  <a:lnTo>
                    <a:pt x="106823" y="37042"/>
                  </a:lnTo>
                  <a:lnTo>
                    <a:pt x="125671" y="30561"/>
                  </a:lnTo>
                  <a:lnTo>
                    <a:pt x="143311" y="26341"/>
                  </a:lnTo>
                  <a:lnTo>
                    <a:pt x="16176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4" name="SMARTInkShape-2080"/>
            <p:cNvSpPr/>
            <p:nvPr>
              <p:custDataLst>
                <p:tags r:id="rId109"/>
              </p:custDataLst>
            </p:nvPr>
          </p:nvSpPr>
          <p:spPr>
            <a:xfrm>
              <a:off x="4829175" y="4743460"/>
              <a:ext cx="76201" cy="100619"/>
            </a:xfrm>
            <a:custGeom>
              <a:avLst/>
              <a:gdLst/>
              <a:ahLst/>
              <a:cxnLst/>
              <a:rect l="0" t="0" r="0" b="0"/>
              <a:pathLst>
                <a:path w="76201" h="100619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5050"/>
                  </a:lnTo>
                  <a:lnTo>
                    <a:pt x="1058" y="6538"/>
                  </a:lnTo>
                  <a:lnTo>
                    <a:pt x="2822" y="7530"/>
                  </a:lnTo>
                  <a:lnTo>
                    <a:pt x="9701" y="9253"/>
                  </a:lnTo>
                  <a:lnTo>
                    <a:pt x="56720" y="9515"/>
                  </a:lnTo>
                  <a:lnTo>
                    <a:pt x="57113" y="17716"/>
                  </a:lnTo>
                  <a:lnTo>
                    <a:pt x="50597" y="26383"/>
                  </a:lnTo>
                  <a:lnTo>
                    <a:pt x="48946" y="32181"/>
                  </a:lnTo>
                  <a:lnTo>
                    <a:pt x="47447" y="34151"/>
                  </a:lnTo>
                  <a:lnTo>
                    <a:pt x="34483" y="42628"/>
                  </a:lnTo>
                  <a:lnTo>
                    <a:pt x="31201" y="48221"/>
                  </a:lnTo>
                  <a:lnTo>
                    <a:pt x="28684" y="54234"/>
                  </a:lnTo>
                  <a:lnTo>
                    <a:pt x="12168" y="76206"/>
                  </a:lnTo>
                  <a:lnTo>
                    <a:pt x="9641" y="82547"/>
                  </a:lnTo>
                  <a:lnTo>
                    <a:pt x="1479" y="93359"/>
                  </a:lnTo>
                  <a:lnTo>
                    <a:pt x="2044" y="93986"/>
                  </a:lnTo>
                  <a:lnTo>
                    <a:pt x="5494" y="94682"/>
                  </a:lnTo>
                  <a:lnTo>
                    <a:pt x="6838" y="95927"/>
                  </a:lnTo>
                  <a:lnTo>
                    <a:pt x="8330" y="100131"/>
                  </a:lnTo>
                  <a:lnTo>
                    <a:pt x="8729" y="100618"/>
                  </a:lnTo>
                  <a:lnTo>
                    <a:pt x="8994" y="99883"/>
                  </a:lnTo>
                  <a:lnTo>
                    <a:pt x="9171" y="98336"/>
                  </a:lnTo>
                  <a:lnTo>
                    <a:pt x="10347" y="97303"/>
                  </a:lnTo>
                  <a:lnTo>
                    <a:pt x="14477" y="96157"/>
                  </a:lnTo>
                  <a:lnTo>
                    <a:pt x="22752" y="95512"/>
                  </a:lnTo>
                  <a:lnTo>
                    <a:pt x="28809" y="92538"/>
                  </a:lnTo>
                  <a:lnTo>
                    <a:pt x="35029" y="88748"/>
                  </a:lnTo>
                  <a:lnTo>
                    <a:pt x="60531" y="78377"/>
                  </a:lnTo>
                  <a:lnTo>
                    <a:pt x="76200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5" name="SMARTInkShape-2081"/>
            <p:cNvSpPr/>
            <p:nvPr>
              <p:custDataLst>
                <p:tags r:id="rId110"/>
              </p:custDataLst>
            </p:nvPr>
          </p:nvSpPr>
          <p:spPr>
            <a:xfrm>
              <a:off x="5095992" y="4573324"/>
              <a:ext cx="114184" cy="46302"/>
            </a:xfrm>
            <a:custGeom>
              <a:avLst/>
              <a:gdLst/>
              <a:ahLst/>
              <a:cxnLst/>
              <a:rect l="0" t="0" r="0" b="0"/>
              <a:pathLst>
                <a:path w="114184" h="46302">
                  <a:moveTo>
                    <a:pt x="28458" y="46301"/>
                  </a:moveTo>
                  <a:lnTo>
                    <a:pt x="28458" y="46301"/>
                  </a:lnTo>
                  <a:lnTo>
                    <a:pt x="20257" y="38100"/>
                  </a:lnTo>
                  <a:lnTo>
                    <a:pt x="19326" y="32112"/>
                  </a:lnTo>
                  <a:lnTo>
                    <a:pt x="18137" y="30491"/>
                  </a:lnTo>
                  <a:lnTo>
                    <a:pt x="13993" y="28691"/>
                  </a:lnTo>
                  <a:lnTo>
                    <a:pt x="12464" y="27153"/>
                  </a:lnTo>
                  <a:lnTo>
                    <a:pt x="9527" y="18155"/>
                  </a:lnTo>
                  <a:lnTo>
                    <a:pt x="0" y="17729"/>
                  </a:lnTo>
                  <a:lnTo>
                    <a:pt x="8095" y="9525"/>
                  </a:lnTo>
                  <a:lnTo>
                    <a:pt x="14076" y="8593"/>
                  </a:lnTo>
                  <a:lnTo>
                    <a:pt x="60411" y="8203"/>
                  </a:lnTo>
                  <a:lnTo>
                    <a:pt x="78866" y="8201"/>
                  </a:lnTo>
                  <a:lnTo>
                    <a:pt x="85433" y="5379"/>
                  </a:lnTo>
                  <a:lnTo>
                    <a:pt x="91881" y="1655"/>
                  </a:lnTo>
                  <a:lnTo>
                    <a:pt x="98274" y="0"/>
                  </a:lnTo>
                  <a:lnTo>
                    <a:pt x="101460" y="617"/>
                  </a:lnTo>
                  <a:lnTo>
                    <a:pt x="113625" y="7843"/>
                  </a:lnTo>
                  <a:lnTo>
                    <a:pt x="114183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6" name="SMARTInkShape-2082"/>
            <p:cNvSpPr/>
            <p:nvPr>
              <p:custDataLst>
                <p:tags r:id="rId111"/>
              </p:custDataLst>
            </p:nvPr>
          </p:nvSpPr>
          <p:spPr>
            <a:xfrm>
              <a:off x="5097363" y="4638675"/>
              <a:ext cx="141388" cy="38098"/>
            </a:xfrm>
            <a:custGeom>
              <a:avLst/>
              <a:gdLst/>
              <a:ahLst/>
              <a:cxnLst/>
              <a:rect l="0" t="0" r="0" b="0"/>
              <a:pathLst>
                <a:path w="141388" h="38098">
                  <a:moveTo>
                    <a:pt x="55662" y="0"/>
                  </a:moveTo>
                  <a:lnTo>
                    <a:pt x="55662" y="0"/>
                  </a:lnTo>
                  <a:lnTo>
                    <a:pt x="39415" y="15188"/>
                  </a:lnTo>
                  <a:lnTo>
                    <a:pt x="27014" y="21109"/>
                  </a:lnTo>
                  <a:lnTo>
                    <a:pt x="20704" y="25256"/>
                  </a:lnTo>
                  <a:lnTo>
                    <a:pt x="14372" y="27100"/>
                  </a:lnTo>
                  <a:lnTo>
                    <a:pt x="12260" y="28651"/>
                  </a:lnTo>
                  <a:lnTo>
                    <a:pt x="10852" y="30742"/>
                  </a:lnTo>
                  <a:lnTo>
                    <a:pt x="9914" y="33194"/>
                  </a:lnTo>
                  <a:lnTo>
                    <a:pt x="8230" y="34829"/>
                  </a:lnTo>
                  <a:lnTo>
                    <a:pt x="0" y="37669"/>
                  </a:lnTo>
                  <a:lnTo>
                    <a:pt x="6843" y="38062"/>
                  </a:lnTo>
                  <a:lnTo>
                    <a:pt x="21190" y="38097"/>
                  </a:lnTo>
                  <a:lnTo>
                    <a:pt x="67840" y="25927"/>
                  </a:lnTo>
                  <a:lnTo>
                    <a:pt x="86055" y="20408"/>
                  </a:lnTo>
                  <a:lnTo>
                    <a:pt x="127782" y="18016"/>
                  </a:lnTo>
                  <a:lnTo>
                    <a:pt x="14138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7" name="SMARTInkShape-2083"/>
            <p:cNvSpPr/>
            <p:nvPr>
              <p:custDataLst>
                <p:tags r:id="rId112"/>
              </p:custDataLst>
            </p:nvPr>
          </p:nvSpPr>
          <p:spPr>
            <a:xfrm>
              <a:off x="5448315" y="4733925"/>
              <a:ext cx="114286" cy="266129"/>
            </a:xfrm>
            <a:custGeom>
              <a:avLst/>
              <a:gdLst/>
              <a:ahLst/>
              <a:cxnLst/>
              <a:rect l="0" t="0" r="0" b="0"/>
              <a:pathLst>
                <a:path w="114286" h="266129">
                  <a:moveTo>
                    <a:pt x="114285" y="0"/>
                  </a:moveTo>
                  <a:lnTo>
                    <a:pt x="114285" y="0"/>
                  </a:lnTo>
                  <a:lnTo>
                    <a:pt x="105153" y="0"/>
                  </a:lnTo>
                  <a:lnTo>
                    <a:pt x="104794" y="8201"/>
                  </a:lnTo>
                  <a:lnTo>
                    <a:pt x="98221" y="16868"/>
                  </a:lnTo>
                  <a:lnTo>
                    <a:pt x="79067" y="60722"/>
                  </a:lnTo>
                  <a:lnTo>
                    <a:pt x="57118" y="107620"/>
                  </a:lnTo>
                  <a:lnTo>
                    <a:pt x="38084" y="151814"/>
                  </a:lnTo>
                  <a:lnTo>
                    <a:pt x="19035" y="197988"/>
                  </a:lnTo>
                  <a:lnTo>
                    <a:pt x="1866" y="239299"/>
                  </a:lnTo>
                  <a:lnTo>
                    <a:pt x="0" y="266128"/>
                  </a:lnTo>
                  <a:lnTo>
                    <a:pt x="19035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8" name="SMARTInkShape-2084"/>
            <p:cNvSpPr/>
            <p:nvPr>
              <p:custDataLst>
                <p:tags r:id="rId113"/>
              </p:custDataLst>
            </p:nvPr>
          </p:nvSpPr>
          <p:spPr>
            <a:xfrm>
              <a:off x="5509807" y="4734042"/>
              <a:ext cx="128994" cy="171317"/>
            </a:xfrm>
            <a:custGeom>
              <a:avLst/>
              <a:gdLst/>
              <a:ahLst/>
              <a:cxnLst/>
              <a:rect l="0" t="0" r="0" b="0"/>
              <a:pathLst>
                <a:path w="128994" h="171317">
                  <a:moveTo>
                    <a:pt x="43268" y="37983"/>
                  </a:moveTo>
                  <a:lnTo>
                    <a:pt x="43268" y="37983"/>
                  </a:lnTo>
                  <a:lnTo>
                    <a:pt x="35067" y="29782"/>
                  </a:lnTo>
                  <a:lnTo>
                    <a:pt x="34136" y="23794"/>
                  </a:lnTo>
                  <a:lnTo>
                    <a:pt x="32947" y="22173"/>
                  </a:lnTo>
                  <a:lnTo>
                    <a:pt x="22000" y="16301"/>
                  </a:lnTo>
                  <a:lnTo>
                    <a:pt x="14704" y="9419"/>
                  </a:lnTo>
                  <a:lnTo>
                    <a:pt x="19753" y="4355"/>
                  </a:lnTo>
                  <a:lnTo>
                    <a:pt x="25056" y="1870"/>
                  </a:lnTo>
                  <a:lnTo>
                    <a:pt x="46491" y="0"/>
                  </a:lnTo>
                  <a:lnTo>
                    <a:pt x="52815" y="2757"/>
                  </a:lnTo>
                  <a:lnTo>
                    <a:pt x="55983" y="4974"/>
                  </a:lnTo>
                  <a:lnTo>
                    <a:pt x="70554" y="8095"/>
                  </a:lnTo>
                  <a:lnTo>
                    <a:pt x="103477" y="9374"/>
                  </a:lnTo>
                  <a:lnTo>
                    <a:pt x="109891" y="12215"/>
                  </a:lnTo>
                  <a:lnTo>
                    <a:pt x="116270" y="15947"/>
                  </a:lnTo>
                  <a:lnTo>
                    <a:pt x="122633" y="17606"/>
                  </a:lnTo>
                  <a:lnTo>
                    <a:pt x="124753" y="19107"/>
                  </a:lnTo>
                  <a:lnTo>
                    <a:pt x="126166" y="21165"/>
                  </a:lnTo>
                  <a:lnTo>
                    <a:pt x="128435" y="27018"/>
                  </a:lnTo>
                  <a:lnTo>
                    <a:pt x="128945" y="41589"/>
                  </a:lnTo>
                  <a:lnTo>
                    <a:pt x="127902" y="43563"/>
                  </a:lnTo>
                  <a:lnTo>
                    <a:pt x="126149" y="44878"/>
                  </a:lnTo>
                  <a:lnTo>
                    <a:pt x="121379" y="47398"/>
                  </a:lnTo>
                  <a:lnTo>
                    <a:pt x="73823" y="85624"/>
                  </a:lnTo>
                  <a:lnTo>
                    <a:pt x="31561" y="114183"/>
                  </a:lnTo>
                  <a:lnTo>
                    <a:pt x="22190" y="120533"/>
                  </a:lnTo>
                  <a:lnTo>
                    <a:pt x="8805" y="139583"/>
                  </a:lnTo>
                  <a:lnTo>
                    <a:pt x="6785" y="145933"/>
                  </a:lnTo>
                  <a:lnTo>
                    <a:pt x="5187" y="148050"/>
                  </a:lnTo>
                  <a:lnTo>
                    <a:pt x="590" y="150402"/>
                  </a:lnTo>
                  <a:lnTo>
                    <a:pt x="0" y="151029"/>
                  </a:lnTo>
                  <a:lnTo>
                    <a:pt x="664" y="151447"/>
                  </a:lnTo>
                  <a:lnTo>
                    <a:pt x="2165" y="151725"/>
                  </a:lnTo>
                  <a:lnTo>
                    <a:pt x="3167" y="152970"/>
                  </a:lnTo>
                  <a:lnTo>
                    <a:pt x="4278" y="157175"/>
                  </a:lnTo>
                  <a:lnTo>
                    <a:pt x="5633" y="158719"/>
                  </a:lnTo>
                  <a:lnTo>
                    <a:pt x="9960" y="160436"/>
                  </a:lnTo>
                  <a:lnTo>
                    <a:pt x="11538" y="161952"/>
                  </a:lnTo>
                  <a:lnTo>
                    <a:pt x="13290" y="166458"/>
                  </a:lnTo>
                  <a:lnTo>
                    <a:pt x="14817" y="168082"/>
                  </a:lnTo>
                  <a:lnTo>
                    <a:pt x="19334" y="169888"/>
                  </a:lnTo>
                  <a:lnTo>
                    <a:pt x="64983" y="171316"/>
                  </a:lnTo>
                  <a:lnTo>
                    <a:pt x="75144" y="170268"/>
                  </a:lnTo>
                  <a:lnTo>
                    <a:pt x="93666" y="163131"/>
                  </a:lnTo>
                  <a:lnTo>
                    <a:pt x="116269" y="160827"/>
                  </a:lnTo>
                  <a:lnTo>
                    <a:pt x="128993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59" name="SMARTInkShape-2085"/>
            <p:cNvSpPr/>
            <p:nvPr>
              <p:custDataLst>
                <p:tags r:id="rId114"/>
              </p:custDataLst>
            </p:nvPr>
          </p:nvSpPr>
          <p:spPr>
            <a:xfrm>
              <a:off x="5667505" y="4867275"/>
              <a:ext cx="142746" cy="93888"/>
            </a:xfrm>
            <a:custGeom>
              <a:avLst/>
              <a:gdLst/>
              <a:ahLst/>
              <a:cxnLst/>
              <a:rect l="0" t="0" r="0" b="0"/>
              <a:pathLst>
                <a:path w="142746" h="93888">
                  <a:moveTo>
                    <a:pt x="9395" y="9525"/>
                  </a:moveTo>
                  <a:lnTo>
                    <a:pt x="9395" y="9525"/>
                  </a:lnTo>
                  <a:lnTo>
                    <a:pt x="9395" y="0"/>
                  </a:lnTo>
                  <a:lnTo>
                    <a:pt x="18527" y="9133"/>
                  </a:lnTo>
                  <a:lnTo>
                    <a:pt x="42599" y="9525"/>
                  </a:lnTo>
                  <a:lnTo>
                    <a:pt x="44230" y="10583"/>
                  </a:lnTo>
                  <a:lnTo>
                    <a:pt x="45319" y="12347"/>
                  </a:lnTo>
                  <a:lnTo>
                    <a:pt x="47368" y="18658"/>
                  </a:lnTo>
                  <a:lnTo>
                    <a:pt x="47492" y="33229"/>
                  </a:lnTo>
                  <a:lnTo>
                    <a:pt x="46435" y="34853"/>
                  </a:lnTo>
                  <a:lnTo>
                    <a:pt x="44672" y="35935"/>
                  </a:lnTo>
                  <a:lnTo>
                    <a:pt x="42438" y="36657"/>
                  </a:lnTo>
                  <a:lnTo>
                    <a:pt x="28530" y="47716"/>
                  </a:lnTo>
                  <a:lnTo>
                    <a:pt x="13358" y="63787"/>
                  </a:lnTo>
                  <a:lnTo>
                    <a:pt x="11156" y="69978"/>
                  </a:lnTo>
                  <a:lnTo>
                    <a:pt x="9511" y="72051"/>
                  </a:lnTo>
                  <a:lnTo>
                    <a:pt x="3197" y="76029"/>
                  </a:lnTo>
                  <a:lnTo>
                    <a:pt x="0" y="85285"/>
                  </a:lnTo>
                  <a:lnTo>
                    <a:pt x="8082" y="93887"/>
                  </a:lnTo>
                  <a:lnTo>
                    <a:pt x="9578" y="93283"/>
                  </a:lnTo>
                  <a:lnTo>
                    <a:pt x="16740" y="88435"/>
                  </a:lnTo>
                  <a:lnTo>
                    <a:pt x="26623" y="86528"/>
                  </a:lnTo>
                  <a:lnTo>
                    <a:pt x="41429" y="84905"/>
                  </a:lnTo>
                  <a:lnTo>
                    <a:pt x="52988" y="78191"/>
                  </a:lnTo>
                  <a:lnTo>
                    <a:pt x="59814" y="72499"/>
                  </a:lnTo>
                  <a:lnTo>
                    <a:pt x="69198" y="69263"/>
                  </a:lnTo>
                  <a:lnTo>
                    <a:pt x="79366" y="66767"/>
                  </a:lnTo>
                  <a:lnTo>
                    <a:pt x="108806" y="51588"/>
                  </a:lnTo>
                  <a:lnTo>
                    <a:pt x="126104" y="47741"/>
                  </a:lnTo>
                  <a:lnTo>
                    <a:pt x="14274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64" name="SMARTInkShape-Group353"/>
          <p:cNvGrpSpPr/>
          <p:nvPr/>
        </p:nvGrpSpPr>
        <p:grpSpPr>
          <a:xfrm>
            <a:off x="5457955" y="4286254"/>
            <a:ext cx="266571" cy="323730"/>
            <a:chOff x="5457955" y="4286254"/>
            <a:chExt cx="266571" cy="323730"/>
          </a:xfrm>
        </p:grpSpPr>
        <p:sp>
          <p:nvSpPr>
            <p:cNvPr id="9261" name="SMARTInkShape-2086"/>
            <p:cNvSpPr/>
            <p:nvPr>
              <p:custDataLst>
                <p:tags r:id="rId97"/>
              </p:custDataLst>
            </p:nvPr>
          </p:nvSpPr>
          <p:spPr>
            <a:xfrm>
              <a:off x="5471686" y="4286254"/>
              <a:ext cx="214740" cy="209497"/>
            </a:xfrm>
            <a:custGeom>
              <a:avLst/>
              <a:gdLst/>
              <a:ahLst/>
              <a:cxnLst/>
              <a:rect l="0" t="0" r="0" b="0"/>
              <a:pathLst>
                <a:path w="214740" h="209497">
                  <a:moveTo>
                    <a:pt x="100439" y="57146"/>
                  </a:moveTo>
                  <a:lnTo>
                    <a:pt x="100439" y="57146"/>
                  </a:lnTo>
                  <a:lnTo>
                    <a:pt x="100439" y="11810"/>
                  </a:lnTo>
                  <a:lnTo>
                    <a:pt x="100439" y="151"/>
                  </a:lnTo>
                  <a:lnTo>
                    <a:pt x="91307" y="0"/>
                  </a:lnTo>
                  <a:lnTo>
                    <a:pt x="77691" y="13254"/>
                  </a:lnTo>
                  <a:lnTo>
                    <a:pt x="74453" y="19294"/>
                  </a:lnTo>
                  <a:lnTo>
                    <a:pt x="55718" y="60702"/>
                  </a:lnTo>
                  <a:lnTo>
                    <a:pt x="47442" y="79484"/>
                  </a:lnTo>
                  <a:lnTo>
                    <a:pt x="42403" y="98455"/>
                  </a:lnTo>
                  <a:lnTo>
                    <a:pt x="19566" y="136524"/>
                  </a:lnTo>
                  <a:lnTo>
                    <a:pt x="6702" y="182264"/>
                  </a:lnTo>
                  <a:lnTo>
                    <a:pt x="3039" y="189660"/>
                  </a:lnTo>
                  <a:lnTo>
                    <a:pt x="580" y="193113"/>
                  </a:lnTo>
                  <a:lnTo>
                    <a:pt x="0" y="196474"/>
                  </a:lnTo>
                  <a:lnTo>
                    <a:pt x="671" y="199773"/>
                  </a:lnTo>
                  <a:lnTo>
                    <a:pt x="4296" y="207615"/>
                  </a:lnTo>
                  <a:lnTo>
                    <a:pt x="5652" y="208259"/>
                  </a:lnTo>
                  <a:lnTo>
                    <a:pt x="27555" y="209496"/>
                  </a:lnTo>
                  <a:lnTo>
                    <a:pt x="72117" y="197785"/>
                  </a:lnTo>
                  <a:lnTo>
                    <a:pt x="116330" y="177665"/>
                  </a:lnTo>
                  <a:lnTo>
                    <a:pt x="160765" y="155564"/>
                  </a:lnTo>
                  <a:lnTo>
                    <a:pt x="207155" y="128054"/>
                  </a:lnTo>
                  <a:lnTo>
                    <a:pt x="214739" y="1238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2" name="SMARTInkShape-2087"/>
            <p:cNvSpPr/>
            <p:nvPr>
              <p:custDataLst>
                <p:tags r:id="rId98"/>
              </p:custDataLst>
            </p:nvPr>
          </p:nvSpPr>
          <p:spPr>
            <a:xfrm>
              <a:off x="5629833" y="4295776"/>
              <a:ext cx="94693" cy="219075"/>
            </a:xfrm>
            <a:custGeom>
              <a:avLst/>
              <a:gdLst/>
              <a:ahLst/>
              <a:cxnLst/>
              <a:rect l="0" t="0" r="0" b="0"/>
              <a:pathLst>
                <a:path w="94693" h="219075">
                  <a:moveTo>
                    <a:pt x="94692" y="19049"/>
                  </a:moveTo>
                  <a:lnTo>
                    <a:pt x="94692" y="19049"/>
                  </a:lnTo>
                  <a:lnTo>
                    <a:pt x="94692" y="0"/>
                  </a:lnTo>
                  <a:lnTo>
                    <a:pt x="94692" y="13256"/>
                  </a:lnTo>
                  <a:lnTo>
                    <a:pt x="91870" y="19297"/>
                  </a:lnTo>
                  <a:lnTo>
                    <a:pt x="69182" y="60705"/>
                  </a:lnTo>
                  <a:lnTo>
                    <a:pt x="47060" y="104796"/>
                  </a:lnTo>
                  <a:lnTo>
                    <a:pt x="24842" y="149226"/>
                  </a:lnTo>
                  <a:lnTo>
                    <a:pt x="696" y="189931"/>
                  </a:lnTo>
                  <a:lnTo>
                    <a:pt x="0" y="194833"/>
                  </a:lnTo>
                  <a:lnTo>
                    <a:pt x="2512" y="200539"/>
                  </a:lnTo>
                  <a:lnTo>
                    <a:pt x="17056" y="217594"/>
                  </a:lnTo>
                  <a:lnTo>
                    <a:pt x="23123" y="218635"/>
                  </a:lnTo>
                  <a:lnTo>
                    <a:pt x="37542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3" name="SMARTInkShape-2088"/>
            <p:cNvSpPr/>
            <p:nvPr>
              <p:custDataLst>
                <p:tags r:id="rId99"/>
              </p:custDataLst>
            </p:nvPr>
          </p:nvSpPr>
          <p:spPr>
            <a:xfrm>
              <a:off x="5457955" y="4581704"/>
              <a:ext cx="218946" cy="28280"/>
            </a:xfrm>
            <a:custGeom>
              <a:avLst/>
              <a:gdLst/>
              <a:ahLst/>
              <a:cxnLst/>
              <a:rect l="0" t="0" r="0" b="0"/>
              <a:pathLst>
                <a:path w="218946" h="28280">
                  <a:moveTo>
                    <a:pt x="28445" y="18871"/>
                  </a:moveTo>
                  <a:lnTo>
                    <a:pt x="28445" y="18871"/>
                  </a:lnTo>
                  <a:lnTo>
                    <a:pt x="4848" y="18871"/>
                  </a:lnTo>
                  <a:lnTo>
                    <a:pt x="3189" y="19929"/>
                  </a:lnTo>
                  <a:lnTo>
                    <a:pt x="2082" y="21693"/>
                  </a:lnTo>
                  <a:lnTo>
                    <a:pt x="0" y="28004"/>
                  </a:lnTo>
                  <a:lnTo>
                    <a:pt x="4964" y="28279"/>
                  </a:lnTo>
                  <a:lnTo>
                    <a:pt x="6442" y="27260"/>
                  </a:lnTo>
                  <a:lnTo>
                    <a:pt x="7426" y="25522"/>
                  </a:lnTo>
                  <a:lnTo>
                    <a:pt x="8082" y="23305"/>
                  </a:lnTo>
                  <a:lnTo>
                    <a:pt x="9578" y="21827"/>
                  </a:lnTo>
                  <a:lnTo>
                    <a:pt x="14063" y="20184"/>
                  </a:lnTo>
                  <a:lnTo>
                    <a:pt x="39002" y="16222"/>
                  </a:lnTo>
                  <a:lnTo>
                    <a:pt x="58518" y="10704"/>
                  </a:lnTo>
                  <a:lnTo>
                    <a:pt x="93750" y="6703"/>
                  </a:lnTo>
                  <a:lnTo>
                    <a:pt x="116587" y="1860"/>
                  </a:lnTo>
                  <a:lnTo>
                    <a:pt x="161171" y="0"/>
                  </a:lnTo>
                  <a:lnTo>
                    <a:pt x="174217" y="959"/>
                  </a:lnTo>
                  <a:lnTo>
                    <a:pt x="218945" y="93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69" name="SMARTInkShape-Group354"/>
          <p:cNvGrpSpPr/>
          <p:nvPr/>
        </p:nvGrpSpPr>
        <p:grpSpPr>
          <a:xfrm>
            <a:off x="4516243" y="5267325"/>
            <a:ext cx="455377" cy="400000"/>
            <a:chOff x="4516243" y="5267325"/>
            <a:chExt cx="455377" cy="400000"/>
          </a:xfrm>
        </p:grpSpPr>
        <p:sp>
          <p:nvSpPr>
            <p:cNvPr id="9265" name="SMARTInkShape-2089"/>
            <p:cNvSpPr/>
            <p:nvPr>
              <p:custDataLst>
                <p:tags r:id="rId93"/>
              </p:custDataLst>
            </p:nvPr>
          </p:nvSpPr>
          <p:spPr>
            <a:xfrm>
              <a:off x="4829175" y="5505484"/>
              <a:ext cx="142445" cy="133279"/>
            </a:xfrm>
            <a:custGeom>
              <a:avLst/>
              <a:gdLst/>
              <a:ahLst/>
              <a:cxnLst/>
              <a:rect l="0" t="0" r="0" b="0"/>
              <a:pathLst>
                <a:path w="142445" h="133279">
                  <a:moveTo>
                    <a:pt x="0" y="9491"/>
                  </a:moveTo>
                  <a:lnTo>
                    <a:pt x="0" y="9491"/>
                  </a:lnTo>
                  <a:lnTo>
                    <a:pt x="0" y="0"/>
                  </a:lnTo>
                  <a:lnTo>
                    <a:pt x="0" y="8170"/>
                  </a:lnTo>
                  <a:lnTo>
                    <a:pt x="1058" y="8610"/>
                  </a:lnTo>
                  <a:lnTo>
                    <a:pt x="47804" y="9491"/>
                  </a:lnTo>
                  <a:lnTo>
                    <a:pt x="75759" y="9491"/>
                  </a:lnTo>
                  <a:lnTo>
                    <a:pt x="76197" y="23956"/>
                  </a:lnTo>
                  <a:lnTo>
                    <a:pt x="75140" y="25485"/>
                  </a:lnTo>
                  <a:lnTo>
                    <a:pt x="73377" y="26504"/>
                  </a:lnTo>
                  <a:lnTo>
                    <a:pt x="71143" y="27183"/>
                  </a:lnTo>
                  <a:lnTo>
                    <a:pt x="69653" y="28693"/>
                  </a:lnTo>
                  <a:lnTo>
                    <a:pt x="67999" y="33195"/>
                  </a:lnTo>
                  <a:lnTo>
                    <a:pt x="66499" y="34819"/>
                  </a:lnTo>
                  <a:lnTo>
                    <a:pt x="58590" y="37638"/>
                  </a:lnTo>
                  <a:lnTo>
                    <a:pt x="57790" y="40698"/>
                  </a:lnTo>
                  <a:lnTo>
                    <a:pt x="57577" y="42996"/>
                  </a:lnTo>
                  <a:lnTo>
                    <a:pt x="56376" y="44528"/>
                  </a:lnTo>
                  <a:lnTo>
                    <a:pt x="48029" y="47471"/>
                  </a:lnTo>
                  <a:lnTo>
                    <a:pt x="47661" y="55782"/>
                  </a:lnTo>
                  <a:lnTo>
                    <a:pt x="48707" y="56227"/>
                  </a:lnTo>
                  <a:lnTo>
                    <a:pt x="70292" y="57106"/>
                  </a:lnTo>
                  <a:lnTo>
                    <a:pt x="72261" y="56051"/>
                  </a:lnTo>
                  <a:lnTo>
                    <a:pt x="73574" y="54289"/>
                  </a:lnTo>
                  <a:lnTo>
                    <a:pt x="74449" y="52056"/>
                  </a:lnTo>
                  <a:lnTo>
                    <a:pt x="76091" y="50568"/>
                  </a:lnTo>
                  <a:lnTo>
                    <a:pt x="80738" y="48914"/>
                  </a:lnTo>
                  <a:lnTo>
                    <a:pt x="128325" y="47591"/>
                  </a:lnTo>
                  <a:lnTo>
                    <a:pt x="130000" y="48650"/>
                  </a:lnTo>
                  <a:lnTo>
                    <a:pt x="131117" y="50413"/>
                  </a:lnTo>
                  <a:lnTo>
                    <a:pt x="131862" y="52647"/>
                  </a:lnTo>
                  <a:lnTo>
                    <a:pt x="133416" y="54136"/>
                  </a:lnTo>
                  <a:lnTo>
                    <a:pt x="141420" y="56724"/>
                  </a:lnTo>
                  <a:lnTo>
                    <a:pt x="142228" y="59764"/>
                  </a:lnTo>
                  <a:lnTo>
                    <a:pt x="142444" y="62056"/>
                  </a:lnTo>
                  <a:lnTo>
                    <a:pt x="141529" y="63585"/>
                  </a:lnTo>
                  <a:lnTo>
                    <a:pt x="139861" y="64604"/>
                  </a:lnTo>
                  <a:lnTo>
                    <a:pt x="137691" y="65283"/>
                  </a:lnTo>
                  <a:lnTo>
                    <a:pt x="136244" y="66793"/>
                  </a:lnTo>
                  <a:lnTo>
                    <a:pt x="134636" y="71295"/>
                  </a:lnTo>
                  <a:lnTo>
                    <a:pt x="132545" y="82808"/>
                  </a:lnTo>
                  <a:lnTo>
                    <a:pt x="120126" y="98429"/>
                  </a:lnTo>
                  <a:lnTo>
                    <a:pt x="114067" y="101936"/>
                  </a:lnTo>
                  <a:lnTo>
                    <a:pt x="107847" y="104553"/>
                  </a:lnTo>
                  <a:lnTo>
                    <a:pt x="85719" y="121143"/>
                  </a:lnTo>
                  <a:lnTo>
                    <a:pt x="79372" y="123672"/>
                  </a:lnTo>
                  <a:lnTo>
                    <a:pt x="69849" y="129988"/>
                  </a:lnTo>
                  <a:lnTo>
                    <a:pt x="59031" y="132878"/>
                  </a:lnTo>
                  <a:lnTo>
                    <a:pt x="49114" y="133278"/>
                  </a:lnTo>
                  <a:lnTo>
                    <a:pt x="51109" y="130477"/>
                  </a:lnTo>
                  <a:lnTo>
                    <a:pt x="53122" y="128248"/>
                  </a:lnTo>
                  <a:lnTo>
                    <a:pt x="55360" y="122950"/>
                  </a:lnTo>
                  <a:lnTo>
                    <a:pt x="57150" y="1142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6" name="SMARTInkShape-2090"/>
            <p:cNvSpPr/>
            <p:nvPr>
              <p:custDataLst>
                <p:tags r:id="rId94"/>
              </p:custDataLst>
            </p:nvPr>
          </p:nvSpPr>
          <p:spPr>
            <a:xfrm>
              <a:off x="4516243" y="5610225"/>
              <a:ext cx="170058" cy="57100"/>
            </a:xfrm>
            <a:custGeom>
              <a:avLst/>
              <a:gdLst/>
              <a:ahLst/>
              <a:cxnLst/>
              <a:rect l="0" t="0" r="0" b="0"/>
              <a:pathLst>
                <a:path w="170058" h="57100">
                  <a:moveTo>
                    <a:pt x="27182" y="19050"/>
                  </a:moveTo>
                  <a:lnTo>
                    <a:pt x="27182" y="19050"/>
                  </a:lnTo>
                  <a:lnTo>
                    <a:pt x="14090" y="33201"/>
                  </a:lnTo>
                  <a:lnTo>
                    <a:pt x="10780" y="40509"/>
                  </a:lnTo>
                  <a:lnTo>
                    <a:pt x="8917" y="50573"/>
                  </a:lnTo>
                  <a:lnTo>
                    <a:pt x="7597" y="52765"/>
                  </a:lnTo>
                  <a:lnTo>
                    <a:pt x="5659" y="54227"/>
                  </a:lnTo>
                  <a:lnTo>
                    <a:pt x="0" y="56573"/>
                  </a:lnTo>
                  <a:lnTo>
                    <a:pt x="594" y="56765"/>
                  </a:lnTo>
                  <a:lnTo>
                    <a:pt x="6931" y="57099"/>
                  </a:lnTo>
                  <a:lnTo>
                    <a:pt x="15499" y="50594"/>
                  </a:lnTo>
                  <a:lnTo>
                    <a:pt x="24308" y="47447"/>
                  </a:lnTo>
                  <a:lnTo>
                    <a:pt x="34679" y="41340"/>
                  </a:lnTo>
                  <a:lnTo>
                    <a:pt x="49629" y="38002"/>
                  </a:lnTo>
                  <a:lnTo>
                    <a:pt x="62291" y="31838"/>
                  </a:lnTo>
                  <a:lnTo>
                    <a:pt x="77918" y="28484"/>
                  </a:lnTo>
                  <a:lnTo>
                    <a:pt x="93217" y="21227"/>
                  </a:lnTo>
                  <a:lnTo>
                    <a:pt x="138891" y="10170"/>
                  </a:lnTo>
                  <a:lnTo>
                    <a:pt x="147739" y="8753"/>
                  </a:lnTo>
                  <a:lnTo>
                    <a:pt x="1700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7" name="SMARTInkShape-2091"/>
            <p:cNvSpPr/>
            <p:nvPr>
              <p:custDataLst>
                <p:tags r:id="rId95"/>
              </p:custDataLst>
            </p:nvPr>
          </p:nvSpPr>
          <p:spPr>
            <a:xfrm>
              <a:off x="4543473" y="5267325"/>
              <a:ext cx="219028" cy="47626"/>
            </a:xfrm>
            <a:custGeom>
              <a:avLst/>
              <a:gdLst/>
              <a:ahLst/>
              <a:cxnLst/>
              <a:rect l="0" t="0" r="0" b="0"/>
              <a:pathLst>
                <a:path w="219028" h="47626">
                  <a:moveTo>
                    <a:pt x="76152" y="28575"/>
                  </a:moveTo>
                  <a:lnTo>
                    <a:pt x="76152" y="28575"/>
                  </a:lnTo>
                  <a:lnTo>
                    <a:pt x="71096" y="23519"/>
                  </a:lnTo>
                  <a:lnTo>
                    <a:pt x="62969" y="21036"/>
                  </a:lnTo>
                  <a:lnTo>
                    <a:pt x="53359" y="18874"/>
                  </a:lnTo>
                  <a:lnTo>
                    <a:pt x="38567" y="11685"/>
                  </a:lnTo>
                  <a:lnTo>
                    <a:pt x="12672" y="8551"/>
                  </a:lnTo>
                  <a:lnTo>
                    <a:pt x="0" y="35"/>
                  </a:lnTo>
                  <a:lnTo>
                    <a:pt x="43573" y="0"/>
                  </a:lnTo>
                  <a:lnTo>
                    <a:pt x="88082" y="1058"/>
                  </a:lnTo>
                  <a:lnTo>
                    <a:pt x="127943" y="8642"/>
                  </a:lnTo>
                  <a:lnTo>
                    <a:pt x="159878" y="12173"/>
                  </a:lnTo>
                  <a:lnTo>
                    <a:pt x="204995" y="28482"/>
                  </a:lnTo>
                  <a:lnTo>
                    <a:pt x="212084" y="33119"/>
                  </a:lnTo>
                  <a:lnTo>
                    <a:pt x="215941" y="38709"/>
                  </a:lnTo>
                  <a:lnTo>
                    <a:pt x="219027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68" name="SMARTInkShape-2092"/>
            <p:cNvSpPr/>
            <p:nvPr>
              <p:custDataLst>
                <p:tags r:id="rId96"/>
              </p:custDataLst>
            </p:nvPr>
          </p:nvSpPr>
          <p:spPr>
            <a:xfrm>
              <a:off x="4638678" y="5267331"/>
              <a:ext cx="66673" cy="218936"/>
            </a:xfrm>
            <a:custGeom>
              <a:avLst/>
              <a:gdLst/>
              <a:ahLst/>
              <a:cxnLst/>
              <a:rect l="0" t="0" r="0" b="0"/>
              <a:pathLst>
                <a:path w="66673" h="218936">
                  <a:moveTo>
                    <a:pt x="38097" y="38094"/>
                  </a:moveTo>
                  <a:lnTo>
                    <a:pt x="38097" y="38094"/>
                  </a:lnTo>
                  <a:lnTo>
                    <a:pt x="46298" y="29893"/>
                  </a:lnTo>
                  <a:lnTo>
                    <a:pt x="47229" y="23905"/>
                  </a:lnTo>
                  <a:lnTo>
                    <a:pt x="48418" y="22284"/>
                  </a:lnTo>
                  <a:lnTo>
                    <a:pt x="52562" y="20485"/>
                  </a:lnTo>
                  <a:lnTo>
                    <a:pt x="54091" y="17887"/>
                  </a:lnTo>
                  <a:lnTo>
                    <a:pt x="57299" y="6237"/>
                  </a:lnTo>
                  <a:lnTo>
                    <a:pt x="59365" y="4155"/>
                  </a:lnTo>
                  <a:lnTo>
                    <a:pt x="66661" y="0"/>
                  </a:lnTo>
                  <a:lnTo>
                    <a:pt x="66672" y="13252"/>
                  </a:lnTo>
                  <a:lnTo>
                    <a:pt x="61616" y="27440"/>
                  </a:lnTo>
                  <a:lnTo>
                    <a:pt x="51484" y="44652"/>
                  </a:lnTo>
                  <a:lnTo>
                    <a:pt x="34515" y="92201"/>
                  </a:lnTo>
                  <a:lnTo>
                    <a:pt x="21315" y="136526"/>
                  </a:lnTo>
                  <a:lnTo>
                    <a:pt x="2215" y="183544"/>
                  </a:lnTo>
                  <a:lnTo>
                    <a:pt x="0" y="218617"/>
                  </a:lnTo>
                  <a:lnTo>
                    <a:pt x="5054" y="218935"/>
                  </a:lnTo>
                  <a:lnTo>
                    <a:pt x="6544" y="217921"/>
                  </a:lnTo>
                  <a:lnTo>
                    <a:pt x="7536" y="216187"/>
                  </a:lnTo>
                  <a:lnTo>
                    <a:pt x="8198" y="213973"/>
                  </a:lnTo>
                  <a:lnTo>
                    <a:pt x="19047" y="200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78" name="SMARTInkShape-Group355"/>
          <p:cNvGrpSpPr/>
          <p:nvPr/>
        </p:nvGrpSpPr>
        <p:grpSpPr>
          <a:xfrm>
            <a:off x="5238798" y="5086781"/>
            <a:ext cx="695161" cy="685356"/>
            <a:chOff x="5238798" y="5086781"/>
            <a:chExt cx="695161" cy="685356"/>
          </a:xfrm>
        </p:grpSpPr>
        <p:sp>
          <p:nvSpPr>
            <p:cNvPr id="9270" name="SMARTInkShape-2093"/>
            <p:cNvSpPr/>
            <p:nvPr>
              <p:custDataLst>
                <p:tags r:id="rId85"/>
              </p:custDataLst>
            </p:nvPr>
          </p:nvSpPr>
          <p:spPr>
            <a:xfrm>
              <a:off x="5829300" y="5619753"/>
              <a:ext cx="104659" cy="152384"/>
            </a:xfrm>
            <a:custGeom>
              <a:avLst/>
              <a:gdLst/>
              <a:ahLst/>
              <a:cxnLst/>
              <a:rect l="0" t="0" r="0" b="0"/>
              <a:pathLst>
                <a:path w="104659" h="152384">
                  <a:moveTo>
                    <a:pt x="19050" y="9522"/>
                  </a:moveTo>
                  <a:lnTo>
                    <a:pt x="19050" y="9522"/>
                  </a:lnTo>
                  <a:lnTo>
                    <a:pt x="4585" y="9522"/>
                  </a:lnTo>
                  <a:lnTo>
                    <a:pt x="3056" y="8464"/>
                  </a:lnTo>
                  <a:lnTo>
                    <a:pt x="2037" y="6700"/>
                  </a:lnTo>
                  <a:lnTo>
                    <a:pt x="0" y="0"/>
                  </a:lnTo>
                  <a:lnTo>
                    <a:pt x="0" y="5054"/>
                  </a:lnTo>
                  <a:lnTo>
                    <a:pt x="1058" y="6544"/>
                  </a:lnTo>
                  <a:lnTo>
                    <a:pt x="2822" y="7536"/>
                  </a:lnTo>
                  <a:lnTo>
                    <a:pt x="9701" y="9260"/>
                  </a:lnTo>
                  <a:lnTo>
                    <a:pt x="57223" y="9522"/>
                  </a:lnTo>
                  <a:lnTo>
                    <a:pt x="66244" y="9522"/>
                  </a:lnTo>
                  <a:lnTo>
                    <a:pt x="66664" y="18655"/>
                  </a:lnTo>
                  <a:lnTo>
                    <a:pt x="49065" y="36654"/>
                  </a:lnTo>
                  <a:lnTo>
                    <a:pt x="42995" y="37669"/>
                  </a:lnTo>
                  <a:lnTo>
                    <a:pt x="41363" y="38870"/>
                  </a:lnTo>
                  <a:lnTo>
                    <a:pt x="38744" y="45580"/>
                  </a:lnTo>
                  <a:lnTo>
                    <a:pt x="38137" y="47502"/>
                  </a:lnTo>
                  <a:lnTo>
                    <a:pt x="38103" y="55813"/>
                  </a:lnTo>
                  <a:lnTo>
                    <a:pt x="39160" y="56258"/>
                  </a:lnTo>
                  <a:lnTo>
                    <a:pt x="85870" y="57147"/>
                  </a:lnTo>
                  <a:lnTo>
                    <a:pt x="90376" y="57147"/>
                  </a:lnTo>
                  <a:lnTo>
                    <a:pt x="92001" y="58205"/>
                  </a:lnTo>
                  <a:lnTo>
                    <a:pt x="93084" y="59969"/>
                  </a:lnTo>
                  <a:lnTo>
                    <a:pt x="95123" y="66280"/>
                  </a:lnTo>
                  <a:lnTo>
                    <a:pt x="103440" y="74839"/>
                  </a:lnTo>
                  <a:lnTo>
                    <a:pt x="104658" y="84279"/>
                  </a:lnTo>
                  <a:lnTo>
                    <a:pt x="103639" y="84760"/>
                  </a:lnTo>
                  <a:lnTo>
                    <a:pt x="99684" y="85294"/>
                  </a:lnTo>
                  <a:lnTo>
                    <a:pt x="98206" y="86495"/>
                  </a:lnTo>
                  <a:lnTo>
                    <a:pt x="96563" y="90652"/>
                  </a:lnTo>
                  <a:lnTo>
                    <a:pt x="95640" y="98942"/>
                  </a:lnTo>
                  <a:lnTo>
                    <a:pt x="94452" y="100885"/>
                  </a:lnTo>
                  <a:lnTo>
                    <a:pt x="92601" y="102181"/>
                  </a:lnTo>
                  <a:lnTo>
                    <a:pt x="87723" y="104679"/>
                  </a:lnTo>
                  <a:lnTo>
                    <a:pt x="82026" y="109316"/>
                  </a:lnTo>
                  <a:lnTo>
                    <a:pt x="78789" y="114906"/>
                  </a:lnTo>
                  <a:lnTo>
                    <a:pt x="77927" y="117878"/>
                  </a:lnTo>
                  <a:lnTo>
                    <a:pt x="76293" y="119859"/>
                  </a:lnTo>
                  <a:lnTo>
                    <a:pt x="47571" y="143051"/>
                  </a:lnTo>
                  <a:lnTo>
                    <a:pt x="41251" y="148243"/>
                  </a:lnTo>
                  <a:lnTo>
                    <a:pt x="31743" y="151166"/>
                  </a:lnTo>
                  <a:lnTo>
                    <a:pt x="19215" y="152383"/>
                  </a:lnTo>
                  <a:lnTo>
                    <a:pt x="29433" y="139212"/>
                  </a:lnTo>
                  <a:lnTo>
                    <a:pt x="47625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1" name="SMARTInkShape-2094"/>
            <p:cNvSpPr/>
            <p:nvPr>
              <p:custDataLst>
                <p:tags r:id="rId86"/>
              </p:custDataLst>
            </p:nvPr>
          </p:nvSpPr>
          <p:spPr>
            <a:xfrm>
              <a:off x="5619787" y="5534025"/>
              <a:ext cx="123789" cy="160563"/>
            </a:xfrm>
            <a:custGeom>
              <a:avLst/>
              <a:gdLst/>
              <a:ahLst/>
              <a:cxnLst/>
              <a:rect l="0" t="0" r="0" b="0"/>
              <a:pathLst>
                <a:path w="123789" h="160563">
                  <a:moveTo>
                    <a:pt x="38063" y="0"/>
                  </a:moveTo>
                  <a:lnTo>
                    <a:pt x="38063" y="0"/>
                  </a:lnTo>
                  <a:lnTo>
                    <a:pt x="0" y="0"/>
                  </a:lnTo>
                  <a:lnTo>
                    <a:pt x="47058" y="0"/>
                  </a:lnTo>
                  <a:lnTo>
                    <a:pt x="91771" y="0"/>
                  </a:lnTo>
                  <a:lnTo>
                    <a:pt x="107878" y="0"/>
                  </a:lnTo>
                  <a:lnTo>
                    <a:pt x="114246" y="2822"/>
                  </a:lnTo>
                  <a:lnTo>
                    <a:pt x="121903" y="8201"/>
                  </a:lnTo>
                  <a:lnTo>
                    <a:pt x="122950" y="11759"/>
                  </a:lnTo>
                  <a:lnTo>
                    <a:pt x="123623" y="22666"/>
                  </a:lnTo>
                  <a:lnTo>
                    <a:pt x="120892" y="28771"/>
                  </a:lnTo>
                  <a:lnTo>
                    <a:pt x="79328" y="74084"/>
                  </a:lnTo>
                  <a:lnTo>
                    <a:pt x="68751" y="89096"/>
                  </a:lnTo>
                  <a:lnTo>
                    <a:pt x="54800" y="100717"/>
                  </a:lnTo>
                  <a:lnTo>
                    <a:pt x="31237" y="133334"/>
                  </a:lnTo>
                  <a:lnTo>
                    <a:pt x="28775" y="144859"/>
                  </a:lnTo>
                  <a:lnTo>
                    <a:pt x="28697" y="147373"/>
                  </a:lnTo>
                  <a:lnTo>
                    <a:pt x="29702" y="149048"/>
                  </a:lnTo>
                  <a:lnTo>
                    <a:pt x="31431" y="150166"/>
                  </a:lnTo>
                  <a:lnTo>
                    <a:pt x="38920" y="151738"/>
                  </a:lnTo>
                  <a:lnTo>
                    <a:pt x="41810" y="151959"/>
                  </a:lnTo>
                  <a:lnTo>
                    <a:pt x="47842" y="155026"/>
                  </a:lnTo>
                  <a:lnTo>
                    <a:pt x="54051" y="158859"/>
                  </a:lnTo>
                  <a:lnTo>
                    <a:pt x="60339" y="160562"/>
                  </a:lnTo>
                  <a:lnTo>
                    <a:pt x="63496" y="159958"/>
                  </a:lnTo>
                  <a:lnTo>
                    <a:pt x="74056" y="155110"/>
                  </a:lnTo>
                  <a:lnTo>
                    <a:pt x="123788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2" name="SMARTInkShape-2095"/>
            <p:cNvSpPr/>
            <p:nvPr>
              <p:custDataLst>
                <p:tags r:id="rId87"/>
              </p:custDataLst>
            </p:nvPr>
          </p:nvSpPr>
          <p:spPr>
            <a:xfrm>
              <a:off x="5554438" y="5543550"/>
              <a:ext cx="93888" cy="190501"/>
            </a:xfrm>
            <a:custGeom>
              <a:avLst/>
              <a:gdLst/>
              <a:ahLst/>
              <a:cxnLst/>
              <a:rect l="0" t="0" r="0" b="0"/>
              <a:pathLst>
                <a:path w="93888" h="190501">
                  <a:moveTo>
                    <a:pt x="93887" y="0"/>
                  </a:moveTo>
                  <a:lnTo>
                    <a:pt x="93887" y="0"/>
                  </a:lnTo>
                  <a:lnTo>
                    <a:pt x="66763" y="0"/>
                  </a:lnTo>
                  <a:lnTo>
                    <a:pt x="57238" y="8201"/>
                  </a:lnTo>
                  <a:lnTo>
                    <a:pt x="55015" y="23414"/>
                  </a:lnTo>
                  <a:lnTo>
                    <a:pt x="48268" y="34337"/>
                  </a:lnTo>
                  <a:lnTo>
                    <a:pt x="42568" y="41013"/>
                  </a:lnTo>
                  <a:lnTo>
                    <a:pt x="39329" y="50331"/>
                  </a:lnTo>
                  <a:lnTo>
                    <a:pt x="34683" y="67477"/>
                  </a:lnTo>
                  <a:lnTo>
                    <a:pt x="20329" y="104845"/>
                  </a:lnTo>
                  <a:lnTo>
                    <a:pt x="15648" y="123846"/>
                  </a:lnTo>
                  <a:lnTo>
                    <a:pt x="9641" y="144173"/>
                  </a:lnTo>
                  <a:lnTo>
                    <a:pt x="7396" y="164925"/>
                  </a:lnTo>
                  <a:lnTo>
                    <a:pt x="0" y="183709"/>
                  </a:lnTo>
                  <a:lnTo>
                    <a:pt x="604" y="185973"/>
                  </a:lnTo>
                  <a:lnTo>
                    <a:pt x="2065" y="187482"/>
                  </a:lnTo>
                  <a:lnTo>
                    <a:pt x="6957" y="189904"/>
                  </a:lnTo>
                  <a:lnTo>
                    <a:pt x="17687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3" name="SMARTInkShape-2096"/>
            <p:cNvSpPr/>
            <p:nvPr>
              <p:custDataLst>
                <p:tags r:id="rId88"/>
              </p:custDataLst>
            </p:nvPr>
          </p:nvSpPr>
          <p:spPr>
            <a:xfrm>
              <a:off x="5562730" y="5391150"/>
              <a:ext cx="152271" cy="28566"/>
            </a:xfrm>
            <a:custGeom>
              <a:avLst/>
              <a:gdLst/>
              <a:ahLst/>
              <a:cxnLst/>
              <a:rect l="0" t="0" r="0" b="0"/>
              <a:pathLst>
                <a:path w="152271" h="28566">
                  <a:moveTo>
                    <a:pt x="28445" y="19050"/>
                  </a:moveTo>
                  <a:lnTo>
                    <a:pt x="28445" y="19050"/>
                  </a:lnTo>
                  <a:lnTo>
                    <a:pt x="23389" y="19050"/>
                  </a:lnTo>
                  <a:lnTo>
                    <a:pt x="18084" y="21872"/>
                  </a:lnTo>
                  <a:lnTo>
                    <a:pt x="11112" y="27251"/>
                  </a:lnTo>
                  <a:lnTo>
                    <a:pt x="0" y="28565"/>
                  </a:lnTo>
                  <a:lnTo>
                    <a:pt x="4964" y="23515"/>
                  </a:lnTo>
                  <a:lnTo>
                    <a:pt x="10249" y="21034"/>
                  </a:lnTo>
                  <a:lnTo>
                    <a:pt x="54468" y="11562"/>
                  </a:lnTo>
                  <a:lnTo>
                    <a:pt x="98567" y="3059"/>
                  </a:lnTo>
                  <a:lnTo>
                    <a:pt x="144048" y="119"/>
                  </a:lnTo>
                  <a:lnTo>
                    <a:pt x="15227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4" name="SMARTInkShape-2097"/>
            <p:cNvSpPr/>
            <p:nvPr>
              <p:custDataLst>
                <p:tags r:id="rId89"/>
              </p:custDataLst>
            </p:nvPr>
          </p:nvSpPr>
          <p:spPr>
            <a:xfrm>
              <a:off x="5743706" y="5153025"/>
              <a:ext cx="95120" cy="180976"/>
            </a:xfrm>
            <a:custGeom>
              <a:avLst/>
              <a:gdLst/>
              <a:ahLst/>
              <a:cxnLst/>
              <a:rect l="0" t="0" r="0" b="0"/>
              <a:pathLst>
                <a:path w="95120" h="180976">
                  <a:moveTo>
                    <a:pt x="76069" y="19050"/>
                  </a:moveTo>
                  <a:lnTo>
                    <a:pt x="76069" y="19050"/>
                  </a:lnTo>
                  <a:lnTo>
                    <a:pt x="95119" y="0"/>
                  </a:lnTo>
                  <a:lnTo>
                    <a:pt x="80930" y="14189"/>
                  </a:lnTo>
                  <a:lnTo>
                    <a:pt x="78229" y="22534"/>
                  </a:lnTo>
                  <a:lnTo>
                    <a:pt x="75971" y="32240"/>
                  </a:lnTo>
                  <a:lnTo>
                    <a:pt x="54005" y="67354"/>
                  </a:lnTo>
                  <a:lnTo>
                    <a:pt x="29016" y="104834"/>
                  </a:lnTo>
                  <a:lnTo>
                    <a:pt x="13702" y="129987"/>
                  </a:lnTo>
                  <a:lnTo>
                    <a:pt x="7423" y="150168"/>
                  </a:lnTo>
                  <a:lnTo>
                    <a:pt x="3227" y="157758"/>
                  </a:lnTo>
                  <a:lnTo>
                    <a:pt x="533" y="171254"/>
                  </a:lnTo>
                  <a:lnTo>
                    <a:pt x="0" y="179055"/>
                  </a:lnTo>
                  <a:lnTo>
                    <a:pt x="1015" y="179695"/>
                  </a:lnTo>
                  <a:lnTo>
                    <a:pt x="939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5" name="SMARTInkShape-2098"/>
            <p:cNvSpPr/>
            <p:nvPr>
              <p:custDataLst>
                <p:tags r:id="rId90"/>
              </p:custDataLst>
            </p:nvPr>
          </p:nvSpPr>
          <p:spPr>
            <a:xfrm>
              <a:off x="5610366" y="5086781"/>
              <a:ext cx="114160" cy="227725"/>
            </a:xfrm>
            <a:custGeom>
              <a:avLst/>
              <a:gdLst/>
              <a:ahLst/>
              <a:cxnLst/>
              <a:rect l="0" t="0" r="0" b="0"/>
              <a:pathLst>
                <a:path w="114160" h="227725">
                  <a:moveTo>
                    <a:pt x="85584" y="47194"/>
                  </a:moveTo>
                  <a:lnTo>
                    <a:pt x="85584" y="47194"/>
                  </a:lnTo>
                  <a:lnTo>
                    <a:pt x="90640" y="42138"/>
                  </a:lnTo>
                  <a:lnTo>
                    <a:pt x="93123" y="36833"/>
                  </a:lnTo>
                  <a:lnTo>
                    <a:pt x="95107" y="2842"/>
                  </a:lnTo>
                  <a:lnTo>
                    <a:pt x="95109" y="0"/>
                  </a:lnTo>
                  <a:lnTo>
                    <a:pt x="86908" y="7808"/>
                  </a:lnTo>
                  <a:lnTo>
                    <a:pt x="84788" y="16444"/>
                  </a:lnTo>
                  <a:lnTo>
                    <a:pt x="79115" y="25265"/>
                  </a:lnTo>
                  <a:lnTo>
                    <a:pt x="68723" y="50591"/>
                  </a:lnTo>
                  <a:lnTo>
                    <a:pt x="60950" y="63253"/>
                  </a:lnTo>
                  <a:lnTo>
                    <a:pt x="46878" y="107363"/>
                  </a:lnTo>
                  <a:lnTo>
                    <a:pt x="30471" y="144762"/>
                  </a:lnTo>
                  <a:lnTo>
                    <a:pt x="14176" y="168028"/>
                  </a:lnTo>
                  <a:lnTo>
                    <a:pt x="929" y="204944"/>
                  </a:lnTo>
                  <a:lnTo>
                    <a:pt x="0" y="216631"/>
                  </a:lnTo>
                  <a:lnTo>
                    <a:pt x="8072" y="226668"/>
                  </a:lnTo>
                  <a:lnTo>
                    <a:pt x="11624" y="227501"/>
                  </a:lnTo>
                  <a:lnTo>
                    <a:pt x="14052" y="227724"/>
                  </a:lnTo>
                  <a:lnTo>
                    <a:pt x="54493" y="216393"/>
                  </a:lnTo>
                  <a:lnTo>
                    <a:pt x="100547" y="183693"/>
                  </a:lnTo>
                  <a:lnTo>
                    <a:pt x="114159" y="171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6" name="SMARTInkShape-2099"/>
            <p:cNvSpPr/>
            <p:nvPr>
              <p:custDataLst>
                <p:tags r:id="rId91"/>
              </p:custDataLst>
            </p:nvPr>
          </p:nvSpPr>
          <p:spPr>
            <a:xfrm>
              <a:off x="5276991" y="5419725"/>
              <a:ext cx="152260" cy="38090"/>
            </a:xfrm>
            <a:custGeom>
              <a:avLst/>
              <a:gdLst/>
              <a:ahLst/>
              <a:cxnLst/>
              <a:rect l="0" t="0" r="0" b="0"/>
              <a:pathLst>
                <a:path w="152260" h="38090">
                  <a:moveTo>
                    <a:pt x="57009" y="0"/>
                  </a:moveTo>
                  <a:lnTo>
                    <a:pt x="57009" y="0"/>
                  </a:lnTo>
                  <a:lnTo>
                    <a:pt x="51953" y="0"/>
                  </a:lnTo>
                  <a:lnTo>
                    <a:pt x="46648" y="2822"/>
                  </a:lnTo>
                  <a:lnTo>
                    <a:pt x="34619" y="13257"/>
                  </a:lnTo>
                  <a:lnTo>
                    <a:pt x="25538" y="16475"/>
                  </a:lnTo>
                  <a:lnTo>
                    <a:pt x="12575" y="18542"/>
                  </a:lnTo>
                  <a:lnTo>
                    <a:pt x="1463" y="27206"/>
                  </a:lnTo>
                  <a:lnTo>
                    <a:pt x="572" y="30789"/>
                  </a:lnTo>
                  <a:lnTo>
                    <a:pt x="0" y="36656"/>
                  </a:lnTo>
                  <a:lnTo>
                    <a:pt x="1011" y="37137"/>
                  </a:lnTo>
                  <a:lnTo>
                    <a:pt x="27583" y="38089"/>
                  </a:lnTo>
                  <a:lnTo>
                    <a:pt x="69845" y="28399"/>
                  </a:lnTo>
                  <a:lnTo>
                    <a:pt x="114167" y="16868"/>
                  </a:lnTo>
                  <a:lnTo>
                    <a:pt x="133211" y="11700"/>
                  </a:lnTo>
                  <a:lnTo>
                    <a:pt x="15225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77" name="SMARTInkShape-2100"/>
            <p:cNvSpPr/>
            <p:nvPr>
              <p:custDataLst>
                <p:tags r:id="rId92"/>
              </p:custDataLst>
            </p:nvPr>
          </p:nvSpPr>
          <p:spPr>
            <a:xfrm>
              <a:off x="5238798" y="5372100"/>
              <a:ext cx="133303" cy="27242"/>
            </a:xfrm>
            <a:custGeom>
              <a:avLst/>
              <a:gdLst/>
              <a:ahLst/>
              <a:cxnLst/>
              <a:rect l="0" t="0" r="0" b="0"/>
              <a:pathLst>
                <a:path w="133303" h="27242">
                  <a:moveTo>
                    <a:pt x="76152" y="9525"/>
                  </a:moveTo>
                  <a:lnTo>
                    <a:pt x="76152" y="9525"/>
                  </a:lnTo>
                  <a:lnTo>
                    <a:pt x="58252" y="17064"/>
                  </a:lnTo>
                  <a:lnTo>
                    <a:pt x="31747" y="20031"/>
                  </a:lnTo>
                  <a:lnTo>
                    <a:pt x="19011" y="26574"/>
                  </a:lnTo>
                  <a:lnTo>
                    <a:pt x="15832" y="27241"/>
                  </a:lnTo>
                  <a:lnTo>
                    <a:pt x="12656" y="26627"/>
                  </a:lnTo>
                  <a:lnTo>
                    <a:pt x="0" y="19081"/>
                  </a:lnTo>
                  <a:lnTo>
                    <a:pt x="8157" y="19053"/>
                  </a:lnTo>
                  <a:lnTo>
                    <a:pt x="14142" y="13994"/>
                  </a:lnTo>
                  <a:lnTo>
                    <a:pt x="22487" y="11511"/>
                  </a:lnTo>
                  <a:lnTo>
                    <a:pt x="59767" y="6754"/>
                  </a:lnTo>
                  <a:lnTo>
                    <a:pt x="70986" y="3001"/>
                  </a:lnTo>
                  <a:lnTo>
                    <a:pt x="117282" y="78"/>
                  </a:lnTo>
                  <a:lnTo>
                    <a:pt x="1333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85" name="SMARTInkShape-Group356"/>
          <p:cNvGrpSpPr/>
          <p:nvPr/>
        </p:nvGrpSpPr>
        <p:grpSpPr>
          <a:xfrm>
            <a:off x="6191265" y="5219711"/>
            <a:ext cx="714361" cy="342318"/>
            <a:chOff x="6191265" y="5219711"/>
            <a:chExt cx="714361" cy="342318"/>
          </a:xfrm>
        </p:grpSpPr>
        <p:sp>
          <p:nvSpPr>
            <p:cNvPr id="9279" name="SMARTInkShape-2101"/>
            <p:cNvSpPr/>
            <p:nvPr>
              <p:custDataLst>
                <p:tags r:id="rId79"/>
              </p:custDataLst>
            </p:nvPr>
          </p:nvSpPr>
          <p:spPr>
            <a:xfrm>
              <a:off x="6762750" y="5429250"/>
              <a:ext cx="142876" cy="28184"/>
            </a:xfrm>
            <a:custGeom>
              <a:avLst/>
              <a:gdLst/>
              <a:ahLst/>
              <a:cxnLst/>
              <a:rect l="0" t="0" r="0" b="0"/>
              <a:pathLst>
                <a:path w="142876" h="28184">
                  <a:moveTo>
                    <a:pt x="47625" y="9525"/>
                  </a:moveTo>
                  <a:lnTo>
                    <a:pt x="47625" y="9525"/>
                  </a:lnTo>
                  <a:lnTo>
                    <a:pt x="30015" y="9525"/>
                  </a:lnTo>
                  <a:lnTo>
                    <a:pt x="23945" y="14581"/>
                  </a:lnTo>
                  <a:lnTo>
                    <a:pt x="21255" y="15013"/>
                  </a:lnTo>
                  <a:lnTo>
                    <a:pt x="18403" y="14241"/>
                  </a:lnTo>
                  <a:lnTo>
                    <a:pt x="15444" y="12669"/>
                  </a:lnTo>
                  <a:lnTo>
                    <a:pt x="13470" y="12680"/>
                  </a:lnTo>
                  <a:lnTo>
                    <a:pt x="12155" y="13745"/>
                  </a:lnTo>
                  <a:lnTo>
                    <a:pt x="10045" y="18002"/>
                  </a:lnTo>
                  <a:lnTo>
                    <a:pt x="36" y="19048"/>
                  </a:lnTo>
                  <a:lnTo>
                    <a:pt x="0" y="19050"/>
                  </a:lnTo>
                  <a:lnTo>
                    <a:pt x="14465" y="19050"/>
                  </a:lnTo>
                  <a:lnTo>
                    <a:pt x="19834" y="21872"/>
                  </a:lnTo>
                  <a:lnTo>
                    <a:pt x="25749" y="25595"/>
                  </a:lnTo>
                  <a:lnTo>
                    <a:pt x="38169" y="27987"/>
                  </a:lnTo>
                  <a:lnTo>
                    <a:pt x="41321" y="28183"/>
                  </a:lnTo>
                  <a:lnTo>
                    <a:pt x="47645" y="25578"/>
                  </a:lnTo>
                  <a:lnTo>
                    <a:pt x="53984" y="21951"/>
                  </a:lnTo>
                  <a:lnTo>
                    <a:pt x="66677" y="19623"/>
                  </a:lnTo>
                  <a:lnTo>
                    <a:pt x="74085" y="18246"/>
                  </a:lnTo>
                  <a:lnTo>
                    <a:pt x="97102" y="10883"/>
                  </a:lnTo>
                  <a:lnTo>
                    <a:pt x="110864" y="8735"/>
                  </a:lnTo>
                  <a:lnTo>
                    <a:pt x="123773" y="2039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80" name="SMARTInkShape-2102"/>
            <p:cNvSpPr/>
            <p:nvPr>
              <p:custDataLst>
                <p:tags r:id="rId80"/>
              </p:custDataLst>
            </p:nvPr>
          </p:nvSpPr>
          <p:spPr>
            <a:xfrm>
              <a:off x="6810378" y="5257836"/>
              <a:ext cx="76164" cy="266665"/>
            </a:xfrm>
            <a:custGeom>
              <a:avLst/>
              <a:gdLst/>
              <a:ahLst/>
              <a:cxnLst/>
              <a:rect l="0" t="0" r="0" b="0"/>
              <a:pathLst>
                <a:path w="76164" h="266665">
                  <a:moveTo>
                    <a:pt x="66672" y="28539"/>
                  </a:moveTo>
                  <a:lnTo>
                    <a:pt x="66672" y="28539"/>
                  </a:lnTo>
                  <a:lnTo>
                    <a:pt x="71728" y="28539"/>
                  </a:lnTo>
                  <a:lnTo>
                    <a:pt x="73217" y="27481"/>
                  </a:lnTo>
                  <a:lnTo>
                    <a:pt x="74210" y="25717"/>
                  </a:lnTo>
                  <a:lnTo>
                    <a:pt x="76163" y="9997"/>
                  </a:lnTo>
                  <a:lnTo>
                    <a:pt x="66706" y="0"/>
                  </a:lnTo>
                  <a:lnTo>
                    <a:pt x="58474" y="8168"/>
                  </a:lnTo>
                  <a:lnTo>
                    <a:pt x="56351" y="16833"/>
                  </a:lnTo>
                  <a:lnTo>
                    <a:pt x="50678" y="26717"/>
                  </a:lnTo>
                  <a:lnTo>
                    <a:pt x="39540" y="73165"/>
                  </a:lnTo>
                  <a:lnTo>
                    <a:pt x="21935" y="117449"/>
                  </a:lnTo>
                  <a:lnTo>
                    <a:pt x="13671" y="136492"/>
                  </a:lnTo>
                  <a:lnTo>
                    <a:pt x="1482" y="182232"/>
                  </a:lnTo>
                  <a:lnTo>
                    <a:pt x="0" y="227037"/>
                  </a:lnTo>
                  <a:lnTo>
                    <a:pt x="8198" y="236631"/>
                  </a:lnTo>
                  <a:lnTo>
                    <a:pt x="9131" y="242713"/>
                  </a:lnTo>
                  <a:lnTo>
                    <a:pt x="10320" y="244348"/>
                  </a:lnTo>
                  <a:lnTo>
                    <a:pt x="12171" y="245436"/>
                  </a:lnTo>
                  <a:lnTo>
                    <a:pt x="14462" y="246162"/>
                  </a:lnTo>
                  <a:lnTo>
                    <a:pt x="15991" y="247704"/>
                  </a:lnTo>
                  <a:lnTo>
                    <a:pt x="18928" y="256709"/>
                  </a:lnTo>
                  <a:lnTo>
                    <a:pt x="19047" y="2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81" name="SMARTInkShape-2103"/>
            <p:cNvSpPr/>
            <p:nvPr>
              <p:custDataLst>
                <p:tags r:id="rId81"/>
              </p:custDataLst>
            </p:nvPr>
          </p:nvSpPr>
          <p:spPr>
            <a:xfrm>
              <a:off x="6648617" y="5219711"/>
              <a:ext cx="247483" cy="342318"/>
            </a:xfrm>
            <a:custGeom>
              <a:avLst/>
              <a:gdLst/>
              <a:ahLst/>
              <a:cxnLst/>
              <a:rect l="0" t="0" r="0" b="0"/>
              <a:pathLst>
                <a:path w="247483" h="342318">
                  <a:moveTo>
                    <a:pt x="228433" y="28564"/>
                  </a:moveTo>
                  <a:lnTo>
                    <a:pt x="228433" y="28564"/>
                  </a:lnTo>
                  <a:lnTo>
                    <a:pt x="233489" y="28564"/>
                  </a:lnTo>
                  <a:lnTo>
                    <a:pt x="234978" y="27506"/>
                  </a:lnTo>
                  <a:lnTo>
                    <a:pt x="235971" y="25742"/>
                  </a:lnTo>
                  <a:lnTo>
                    <a:pt x="236633" y="23508"/>
                  </a:lnTo>
                  <a:lnTo>
                    <a:pt x="246043" y="11231"/>
                  </a:lnTo>
                  <a:lnTo>
                    <a:pt x="247482" y="0"/>
                  </a:lnTo>
                  <a:lnTo>
                    <a:pt x="218712" y="31582"/>
                  </a:lnTo>
                  <a:lnTo>
                    <a:pt x="191614" y="73190"/>
                  </a:lnTo>
                  <a:lnTo>
                    <a:pt x="163442" y="116186"/>
                  </a:lnTo>
                  <a:lnTo>
                    <a:pt x="126702" y="163404"/>
                  </a:lnTo>
                  <a:lnTo>
                    <a:pt x="95066" y="206913"/>
                  </a:lnTo>
                  <a:lnTo>
                    <a:pt x="63331" y="247489"/>
                  </a:lnTo>
                  <a:lnTo>
                    <a:pt x="29244" y="295069"/>
                  </a:lnTo>
                  <a:lnTo>
                    <a:pt x="12643" y="319384"/>
                  </a:lnTo>
                  <a:lnTo>
                    <a:pt x="4099" y="329810"/>
                  </a:lnTo>
                  <a:lnTo>
                    <a:pt x="0" y="342317"/>
                  </a:lnTo>
                  <a:lnTo>
                    <a:pt x="9358" y="333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82" name="SMARTInkShape-2104"/>
            <p:cNvSpPr/>
            <p:nvPr>
              <p:custDataLst>
                <p:tags r:id="rId82"/>
              </p:custDataLst>
            </p:nvPr>
          </p:nvSpPr>
          <p:spPr>
            <a:xfrm>
              <a:off x="6400969" y="5295938"/>
              <a:ext cx="209382" cy="238049"/>
            </a:xfrm>
            <a:custGeom>
              <a:avLst/>
              <a:gdLst/>
              <a:ahLst/>
              <a:cxnLst/>
              <a:rect l="0" t="0" r="0" b="0"/>
              <a:pathLst>
                <a:path w="209382" h="238049">
                  <a:moveTo>
                    <a:pt x="76031" y="28537"/>
                  </a:moveTo>
                  <a:lnTo>
                    <a:pt x="76031" y="28537"/>
                  </a:lnTo>
                  <a:lnTo>
                    <a:pt x="76031" y="20336"/>
                  </a:lnTo>
                  <a:lnTo>
                    <a:pt x="74973" y="19895"/>
                  </a:lnTo>
                  <a:lnTo>
                    <a:pt x="70975" y="19404"/>
                  </a:lnTo>
                  <a:lnTo>
                    <a:pt x="69486" y="18216"/>
                  </a:lnTo>
                  <a:lnTo>
                    <a:pt x="66899" y="10845"/>
                  </a:lnTo>
                  <a:lnTo>
                    <a:pt x="75998" y="0"/>
                  </a:lnTo>
                  <a:lnTo>
                    <a:pt x="84229" y="8166"/>
                  </a:lnTo>
                  <a:lnTo>
                    <a:pt x="92898" y="10285"/>
                  </a:lnTo>
                  <a:lnTo>
                    <a:pt x="101725" y="15956"/>
                  </a:lnTo>
                  <a:lnTo>
                    <a:pt x="114189" y="18408"/>
                  </a:lnTo>
                  <a:lnTo>
                    <a:pt x="117345" y="18609"/>
                  </a:lnTo>
                  <a:lnTo>
                    <a:pt x="123673" y="21655"/>
                  </a:lnTo>
                  <a:lnTo>
                    <a:pt x="130013" y="25478"/>
                  </a:lnTo>
                  <a:lnTo>
                    <a:pt x="163608" y="36619"/>
                  </a:lnTo>
                  <a:lnTo>
                    <a:pt x="166166" y="38158"/>
                  </a:lnTo>
                  <a:lnTo>
                    <a:pt x="167871" y="40242"/>
                  </a:lnTo>
                  <a:lnTo>
                    <a:pt x="170607" y="46136"/>
                  </a:lnTo>
                  <a:lnTo>
                    <a:pt x="171263" y="69940"/>
                  </a:lnTo>
                  <a:lnTo>
                    <a:pt x="168451" y="76218"/>
                  </a:lnTo>
                  <a:lnTo>
                    <a:pt x="158021" y="88873"/>
                  </a:lnTo>
                  <a:lnTo>
                    <a:pt x="113862" y="121801"/>
                  </a:lnTo>
                  <a:lnTo>
                    <a:pt x="69867" y="158810"/>
                  </a:lnTo>
                  <a:lnTo>
                    <a:pt x="23232" y="196526"/>
                  </a:lnTo>
                  <a:lnTo>
                    <a:pt x="6335" y="212650"/>
                  </a:lnTo>
                  <a:lnTo>
                    <a:pt x="2722" y="219020"/>
                  </a:lnTo>
                  <a:lnTo>
                    <a:pt x="211" y="228364"/>
                  </a:lnTo>
                  <a:lnTo>
                    <a:pt x="0" y="233060"/>
                  </a:lnTo>
                  <a:lnTo>
                    <a:pt x="1003" y="234735"/>
                  </a:lnTo>
                  <a:lnTo>
                    <a:pt x="2728" y="235853"/>
                  </a:lnTo>
                  <a:lnTo>
                    <a:pt x="10215" y="237425"/>
                  </a:lnTo>
                  <a:lnTo>
                    <a:pt x="36688" y="238048"/>
                  </a:lnTo>
                  <a:lnTo>
                    <a:pt x="45492" y="235248"/>
                  </a:lnTo>
                  <a:lnTo>
                    <a:pt x="53992" y="231534"/>
                  </a:lnTo>
                  <a:lnTo>
                    <a:pt x="101562" y="223622"/>
                  </a:lnTo>
                  <a:lnTo>
                    <a:pt x="133198" y="212101"/>
                  </a:lnTo>
                  <a:lnTo>
                    <a:pt x="152236" y="207457"/>
                  </a:lnTo>
                  <a:lnTo>
                    <a:pt x="171282" y="202200"/>
                  </a:lnTo>
                  <a:lnTo>
                    <a:pt x="190331" y="197821"/>
                  </a:lnTo>
                  <a:lnTo>
                    <a:pt x="209381" y="1904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83" name="SMARTInkShape-2105"/>
            <p:cNvSpPr/>
            <p:nvPr>
              <p:custDataLst>
                <p:tags r:id="rId83"/>
              </p:custDataLst>
            </p:nvPr>
          </p:nvSpPr>
          <p:spPr>
            <a:xfrm>
              <a:off x="6200928" y="5400675"/>
              <a:ext cx="142723" cy="19051"/>
            </a:xfrm>
            <a:custGeom>
              <a:avLst/>
              <a:gdLst/>
              <a:ahLst/>
              <a:cxnLst/>
              <a:rect l="0" t="0" r="0" b="0"/>
              <a:pathLst>
                <a:path w="142723" h="19051">
                  <a:moveTo>
                    <a:pt x="28422" y="0"/>
                  </a:moveTo>
                  <a:lnTo>
                    <a:pt x="28422" y="0"/>
                  </a:lnTo>
                  <a:lnTo>
                    <a:pt x="23366" y="0"/>
                  </a:lnTo>
                  <a:lnTo>
                    <a:pt x="21877" y="1058"/>
                  </a:lnTo>
                  <a:lnTo>
                    <a:pt x="20883" y="2822"/>
                  </a:lnTo>
                  <a:lnTo>
                    <a:pt x="20221" y="5056"/>
                  </a:lnTo>
                  <a:lnTo>
                    <a:pt x="18721" y="6545"/>
                  </a:lnTo>
                  <a:lnTo>
                    <a:pt x="8710" y="11759"/>
                  </a:lnTo>
                  <a:lnTo>
                    <a:pt x="0" y="18924"/>
                  </a:lnTo>
                  <a:lnTo>
                    <a:pt x="45365" y="19050"/>
                  </a:lnTo>
                  <a:lnTo>
                    <a:pt x="92087" y="19050"/>
                  </a:lnTo>
                  <a:lnTo>
                    <a:pt x="110808" y="17992"/>
                  </a:lnTo>
                  <a:lnTo>
                    <a:pt x="14272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84" name="SMARTInkShape-2106"/>
            <p:cNvSpPr/>
            <p:nvPr>
              <p:custDataLst>
                <p:tags r:id="rId84"/>
              </p:custDataLst>
            </p:nvPr>
          </p:nvSpPr>
          <p:spPr>
            <a:xfrm>
              <a:off x="6191265" y="5343530"/>
              <a:ext cx="123811" cy="15009"/>
            </a:xfrm>
            <a:custGeom>
              <a:avLst/>
              <a:gdLst/>
              <a:ahLst/>
              <a:cxnLst/>
              <a:rect l="0" t="0" r="0" b="0"/>
              <a:pathLst>
                <a:path w="123811" h="15009">
                  <a:moveTo>
                    <a:pt x="76185" y="9520"/>
                  </a:moveTo>
                  <a:lnTo>
                    <a:pt x="76185" y="9520"/>
                  </a:lnTo>
                  <a:lnTo>
                    <a:pt x="44387" y="9520"/>
                  </a:lnTo>
                  <a:lnTo>
                    <a:pt x="38063" y="12342"/>
                  </a:lnTo>
                  <a:lnTo>
                    <a:pt x="34895" y="14576"/>
                  </a:lnTo>
                  <a:lnTo>
                    <a:pt x="31725" y="15008"/>
                  </a:lnTo>
                  <a:lnTo>
                    <a:pt x="33" y="9522"/>
                  </a:lnTo>
                  <a:lnTo>
                    <a:pt x="0" y="4464"/>
                  </a:lnTo>
                  <a:lnTo>
                    <a:pt x="1054" y="2975"/>
                  </a:lnTo>
                  <a:lnTo>
                    <a:pt x="2814" y="1981"/>
                  </a:lnTo>
                  <a:lnTo>
                    <a:pt x="13243" y="387"/>
                  </a:lnTo>
                  <a:lnTo>
                    <a:pt x="59375" y="0"/>
                  </a:lnTo>
                  <a:lnTo>
                    <a:pt x="69773" y="1055"/>
                  </a:lnTo>
                  <a:lnTo>
                    <a:pt x="87893" y="7534"/>
                  </a:lnTo>
                  <a:lnTo>
                    <a:pt x="123810" y="95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88" name="SMARTInkShape-Group357"/>
          <p:cNvGrpSpPr/>
          <p:nvPr/>
        </p:nvGrpSpPr>
        <p:grpSpPr>
          <a:xfrm>
            <a:off x="2114550" y="2171700"/>
            <a:ext cx="419065" cy="133351"/>
            <a:chOff x="2114550" y="2171700"/>
            <a:chExt cx="419065" cy="133351"/>
          </a:xfrm>
        </p:grpSpPr>
        <p:sp>
          <p:nvSpPr>
            <p:cNvPr id="9286" name="SMARTInkShape-2107"/>
            <p:cNvSpPr/>
            <p:nvPr>
              <p:custDataLst>
                <p:tags r:id="rId77"/>
              </p:custDataLst>
            </p:nvPr>
          </p:nvSpPr>
          <p:spPr>
            <a:xfrm>
              <a:off x="2400300" y="2171700"/>
              <a:ext cx="133315" cy="133351"/>
            </a:xfrm>
            <a:custGeom>
              <a:avLst/>
              <a:gdLst/>
              <a:ahLst/>
              <a:cxnLst/>
              <a:rect l="0" t="0" r="0" b="0"/>
              <a:pathLst>
                <a:path w="133315" h="133351">
                  <a:moveTo>
                    <a:pt x="28575" y="9525"/>
                  </a:moveTo>
                  <a:lnTo>
                    <a:pt x="28575" y="9525"/>
                  </a:lnTo>
                  <a:lnTo>
                    <a:pt x="14386" y="9525"/>
                  </a:lnTo>
                  <a:lnTo>
                    <a:pt x="12766" y="8467"/>
                  </a:lnTo>
                  <a:lnTo>
                    <a:pt x="11685" y="6703"/>
                  </a:lnTo>
                  <a:lnTo>
                    <a:pt x="10965" y="4469"/>
                  </a:lnTo>
                  <a:lnTo>
                    <a:pt x="9427" y="2979"/>
                  </a:lnTo>
                  <a:lnTo>
                    <a:pt x="0" y="0"/>
                  </a:lnTo>
                  <a:lnTo>
                    <a:pt x="22390" y="0"/>
                  </a:lnTo>
                  <a:lnTo>
                    <a:pt x="24452" y="1058"/>
                  </a:lnTo>
                  <a:lnTo>
                    <a:pt x="25826" y="2822"/>
                  </a:lnTo>
                  <a:lnTo>
                    <a:pt x="26743" y="5056"/>
                  </a:lnTo>
                  <a:lnTo>
                    <a:pt x="28411" y="6546"/>
                  </a:lnTo>
                  <a:lnTo>
                    <a:pt x="33088" y="8201"/>
                  </a:lnTo>
                  <a:lnTo>
                    <a:pt x="79269" y="9515"/>
                  </a:lnTo>
                  <a:lnTo>
                    <a:pt x="107947" y="9525"/>
                  </a:lnTo>
                  <a:lnTo>
                    <a:pt x="114299" y="12347"/>
                  </a:lnTo>
                  <a:lnTo>
                    <a:pt x="123267" y="18658"/>
                  </a:lnTo>
                  <a:lnTo>
                    <a:pt x="128716" y="18934"/>
                  </a:lnTo>
                  <a:lnTo>
                    <a:pt x="130261" y="20031"/>
                  </a:lnTo>
                  <a:lnTo>
                    <a:pt x="131291" y="21821"/>
                  </a:lnTo>
                  <a:lnTo>
                    <a:pt x="133229" y="28180"/>
                  </a:lnTo>
                  <a:lnTo>
                    <a:pt x="133314" y="33514"/>
                  </a:lnTo>
                  <a:lnTo>
                    <a:pt x="132268" y="35043"/>
                  </a:lnTo>
                  <a:lnTo>
                    <a:pt x="130512" y="36062"/>
                  </a:lnTo>
                  <a:lnTo>
                    <a:pt x="125146" y="37698"/>
                  </a:lnTo>
                  <a:lnTo>
                    <a:pt x="119160" y="43037"/>
                  </a:lnTo>
                  <a:lnTo>
                    <a:pt x="116460" y="48408"/>
                  </a:lnTo>
                  <a:lnTo>
                    <a:pt x="115740" y="51322"/>
                  </a:lnTo>
                  <a:lnTo>
                    <a:pt x="114202" y="53265"/>
                  </a:lnTo>
                  <a:lnTo>
                    <a:pt x="97079" y="63355"/>
                  </a:lnTo>
                  <a:lnTo>
                    <a:pt x="83327" y="66749"/>
                  </a:lnTo>
                  <a:lnTo>
                    <a:pt x="80951" y="68841"/>
                  </a:lnTo>
                  <a:lnTo>
                    <a:pt x="79367" y="71294"/>
                  </a:lnTo>
                  <a:lnTo>
                    <a:pt x="51496" y="91101"/>
                  </a:lnTo>
                  <a:lnTo>
                    <a:pt x="44759" y="93406"/>
                  </a:lnTo>
                  <a:lnTo>
                    <a:pt x="42539" y="95079"/>
                  </a:lnTo>
                  <a:lnTo>
                    <a:pt x="30072" y="112536"/>
                  </a:lnTo>
                  <a:lnTo>
                    <a:pt x="27812" y="121556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87" name="SMARTInkShape-2108"/>
            <p:cNvSpPr/>
            <p:nvPr>
              <p:custDataLst>
                <p:tags r:id="rId78"/>
              </p:custDataLst>
            </p:nvPr>
          </p:nvSpPr>
          <p:spPr>
            <a:xfrm>
              <a:off x="2114550" y="2209800"/>
              <a:ext cx="371476" cy="9526"/>
            </a:xfrm>
            <a:custGeom>
              <a:avLst/>
              <a:gdLst/>
              <a:ahLst/>
              <a:cxnLst/>
              <a:rect l="0" t="0" r="0" b="0"/>
              <a:pathLst>
                <a:path w="371476" h="9526">
                  <a:moveTo>
                    <a:pt x="38100" y="0"/>
                  </a:moveTo>
                  <a:lnTo>
                    <a:pt x="38100" y="0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14189" y="9133"/>
                  </a:lnTo>
                  <a:lnTo>
                    <a:pt x="58003" y="9520"/>
                  </a:lnTo>
                  <a:lnTo>
                    <a:pt x="82466" y="8466"/>
                  </a:lnTo>
                  <a:lnTo>
                    <a:pt x="111532" y="1324"/>
                  </a:lnTo>
                  <a:lnTo>
                    <a:pt x="155599" y="78"/>
                  </a:lnTo>
                  <a:lnTo>
                    <a:pt x="200027" y="5"/>
                  </a:lnTo>
                  <a:lnTo>
                    <a:pt x="244475" y="0"/>
                  </a:lnTo>
                  <a:lnTo>
                    <a:pt x="286339" y="0"/>
                  </a:lnTo>
                  <a:lnTo>
                    <a:pt x="326870" y="0"/>
                  </a:lnTo>
                  <a:lnTo>
                    <a:pt x="37147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294" name="SMARTInkShape-Group358"/>
          <p:cNvGrpSpPr/>
          <p:nvPr/>
        </p:nvGrpSpPr>
        <p:grpSpPr>
          <a:xfrm>
            <a:off x="1543085" y="3590925"/>
            <a:ext cx="457035" cy="1095373"/>
            <a:chOff x="1543085" y="3590925"/>
            <a:chExt cx="457035" cy="1095373"/>
          </a:xfrm>
        </p:grpSpPr>
        <p:sp>
          <p:nvSpPr>
            <p:cNvPr id="9289" name="SMARTInkShape-2109"/>
            <p:cNvSpPr/>
            <p:nvPr>
              <p:custDataLst>
                <p:tags r:id="rId72"/>
              </p:custDataLst>
            </p:nvPr>
          </p:nvSpPr>
          <p:spPr>
            <a:xfrm>
              <a:off x="1571626" y="4562879"/>
              <a:ext cx="133350" cy="123419"/>
            </a:xfrm>
            <a:custGeom>
              <a:avLst/>
              <a:gdLst/>
              <a:ahLst/>
              <a:cxnLst/>
              <a:rect l="0" t="0" r="0" b="0"/>
              <a:pathLst>
                <a:path w="133350" h="123419">
                  <a:moveTo>
                    <a:pt x="47624" y="66271"/>
                  </a:moveTo>
                  <a:lnTo>
                    <a:pt x="47624" y="66271"/>
                  </a:lnTo>
                  <a:lnTo>
                    <a:pt x="24026" y="66271"/>
                  </a:lnTo>
                  <a:lnTo>
                    <a:pt x="18439" y="63449"/>
                  </a:lnTo>
                  <a:lnTo>
                    <a:pt x="11285" y="58070"/>
                  </a:lnTo>
                  <a:lnTo>
                    <a:pt x="10" y="56746"/>
                  </a:lnTo>
                  <a:lnTo>
                    <a:pt x="0" y="64947"/>
                  </a:lnTo>
                  <a:lnTo>
                    <a:pt x="1058" y="65388"/>
                  </a:lnTo>
                  <a:lnTo>
                    <a:pt x="5056" y="65879"/>
                  </a:lnTo>
                  <a:lnTo>
                    <a:pt x="6545" y="67067"/>
                  </a:lnTo>
                  <a:lnTo>
                    <a:pt x="8200" y="71211"/>
                  </a:lnTo>
                  <a:lnTo>
                    <a:pt x="9700" y="72739"/>
                  </a:lnTo>
                  <a:lnTo>
                    <a:pt x="19711" y="78014"/>
                  </a:lnTo>
                  <a:lnTo>
                    <a:pt x="25693" y="82074"/>
                  </a:lnTo>
                  <a:lnTo>
                    <a:pt x="35011" y="85417"/>
                  </a:lnTo>
                  <a:lnTo>
                    <a:pt x="57154" y="101740"/>
                  </a:lnTo>
                  <a:lnTo>
                    <a:pt x="63501" y="104260"/>
                  </a:lnTo>
                  <a:lnTo>
                    <a:pt x="73025" y="110570"/>
                  </a:lnTo>
                  <a:lnTo>
                    <a:pt x="82549" y="113969"/>
                  </a:lnTo>
                  <a:lnTo>
                    <a:pt x="93368" y="121967"/>
                  </a:lnTo>
                  <a:lnTo>
                    <a:pt x="104643" y="123410"/>
                  </a:lnTo>
                  <a:lnTo>
                    <a:pt x="109791" y="123418"/>
                  </a:lnTo>
                  <a:lnTo>
                    <a:pt x="111294" y="122361"/>
                  </a:lnTo>
                  <a:lnTo>
                    <a:pt x="112296" y="120598"/>
                  </a:lnTo>
                  <a:lnTo>
                    <a:pt x="114035" y="113720"/>
                  </a:lnTo>
                  <a:lnTo>
                    <a:pt x="114298" y="68381"/>
                  </a:lnTo>
                  <a:lnTo>
                    <a:pt x="114299" y="21494"/>
                  </a:lnTo>
                  <a:lnTo>
                    <a:pt x="123432" y="9587"/>
                  </a:lnTo>
                  <a:lnTo>
                    <a:pt x="123814" y="0"/>
                  </a:lnTo>
                  <a:lnTo>
                    <a:pt x="123821" y="4772"/>
                  </a:lnTo>
                  <a:lnTo>
                    <a:pt x="124880" y="6222"/>
                  </a:lnTo>
                  <a:lnTo>
                    <a:pt x="133349" y="91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0" name="SMARTInkShape-2110"/>
            <p:cNvSpPr/>
            <p:nvPr>
              <p:custDataLst>
                <p:tags r:id="rId73"/>
              </p:custDataLst>
            </p:nvPr>
          </p:nvSpPr>
          <p:spPr>
            <a:xfrm>
              <a:off x="1543085" y="4448209"/>
              <a:ext cx="133316" cy="190467"/>
            </a:xfrm>
            <a:custGeom>
              <a:avLst/>
              <a:gdLst/>
              <a:ahLst/>
              <a:cxnLst/>
              <a:rect l="0" t="0" r="0" b="0"/>
              <a:pathLst>
                <a:path w="133316" h="190467">
                  <a:moveTo>
                    <a:pt x="28540" y="9491"/>
                  </a:moveTo>
                  <a:lnTo>
                    <a:pt x="28540" y="9491"/>
                  </a:lnTo>
                  <a:lnTo>
                    <a:pt x="9535" y="9491"/>
                  </a:lnTo>
                  <a:lnTo>
                    <a:pt x="0" y="0"/>
                  </a:lnTo>
                  <a:lnTo>
                    <a:pt x="8169" y="8170"/>
                  </a:lnTo>
                  <a:lnTo>
                    <a:pt x="10287" y="16834"/>
                  </a:lnTo>
                  <a:lnTo>
                    <a:pt x="15959" y="25660"/>
                  </a:lnTo>
                  <a:lnTo>
                    <a:pt x="19168" y="34978"/>
                  </a:lnTo>
                  <a:lnTo>
                    <a:pt x="25293" y="45500"/>
                  </a:lnTo>
                  <a:lnTo>
                    <a:pt x="28636" y="60494"/>
                  </a:lnTo>
                  <a:lnTo>
                    <a:pt x="35859" y="72111"/>
                  </a:lnTo>
                  <a:lnTo>
                    <a:pt x="69826" y="117038"/>
                  </a:lnTo>
                  <a:lnTo>
                    <a:pt x="90983" y="148285"/>
                  </a:lnTo>
                  <a:lnTo>
                    <a:pt x="93334" y="155138"/>
                  </a:lnTo>
                  <a:lnTo>
                    <a:pt x="95019" y="157389"/>
                  </a:lnTo>
                  <a:lnTo>
                    <a:pt x="111351" y="168041"/>
                  </a:lnTo>
                  <a:lnTo>
                    <a:pt x="117556" y="169916"/>
                  </a:lnTo>
                  <a:lnTo>
                    <a:pt x="119634" y="171475"/>
                  </a:lnTo>
                  <a:lnTo>
                    <a:pt x="121943" y="176028"/>
                  </a:lnTo>
                  <a:lnTo>
                    <a:pt x="123243" y="179486"/>
                  </a:lnTo>
                  <a:lnTo>
                    <a:pt x="126369" y="180294"/>
                  </a:lnTo>
                  <a:lnTo>
                    <a:pt x="128684" y="180510"/>
                  </a:lnTo>
                  <a:lnTo>
                    <a:pt x="130228" y="181712"/>
                  </a:lnTo>
                  <a:lnTo>
                    <a:pt x="133315" y="1904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1" name="SMARTInkShape-2111"/>
            <p:cNvSpPr/>
            <p:nvPr>
              <p:custDataLst>
                <p:tags r:id="rId74"/>
              </p:custDataLst>
            </p:nvPr>
          </p:nvSpPr>
          <p:spPr>
            <a:xfrm>
              <a:off x="1905000" y="4048125"/>
              <a:ext cx="95120" cy="161926"/>
            </a:xfrm>
            <a:custGeom>
              <a:avLst/>
              <a:gdLst/>
              <a:ahLst/>
              <a:cxnLst/>
              <a:rect l="0" t="0" r="0" b="0"/>
              <a:pathLst>
                <a:path w="95120" h="161926">
                  <a:moveTo>
                    <a:pt x="47625" y="28575"/>
                  </a:moveTo>
                  <a:lnTo>
                    <a:pt x="47625" y="28575"/>
                  </a:lnTo>
                  <a:lnTo>
                    <a:pt x="47625" y="23518"/>
                  </a:lnTo>
                  <a:lnTo>
                    <a:pt x="46567" y="22029"/>
                  </a:lnTo>
                  <a:lnTo>
                    <a:pt x="44803" y="21036"/>
                  </a:lnTo>
                  <a:lnTo>
                    <a:pt x="42568" y="20374"/>
                  </a:lnTo>
                  <a:lnTo>
                    <a:pt x="30291" y="10965"/>
                  </a:lnTo>
                  <a:lnTo>
                    <a:pt x="21310" y="8751"/>
                  </a:lnTo>
                  <a:lnTo>
                    <a:pt x="11286" y="1362"/>
                  </a:lnTo>
                  <a:lnTo>
                    <a:pt x="0" y="0"/>
                  </a:lnTo>
                  <a:lnTo>
                    <a:pt x="14189" y="14189"/>
                  </a:lnTo>
                  <a:lnTo>
                    <a:pt x="19712" y="16890"/>
                  </a:lnTo>
                  <a:lnTo>
                    <a:pt x="22666" y="17610"/>
                  </a:lnTo>
                  <a:lnTo>
                    <a:pt x="38158" y="26400"/>
                  </a:lnTo>
                  <a:lnTo>
                    <a:pt x="41314" y="27124"/>
                  </a:lnTo>
                  <a:lnTo>
                    <a:pt x="57155" y="35923"/>
                  </a:lnTo>
                  <a:lnTo>
                    <a:pt x="73026" y="38872"/>
                  </a:lnTo>
                  <a:lnTo>
                    <a:pt x="85529" y="47776"/>
                  </a:lnTo>
                  <a:lnTo>
                    <a:pt x="94809" y="56722"/>
                  </a:lnTo>
                  <a:lnTo>
                    <a:pt x="95119" y="62080"/>
                  </a:lnTo>
                  <a:lnTo>
                    <a:pt x="94105" y="63612"/>
                  </a:lnTo>
                  <a:lnTo>
                    <a:pt x="92370" y="64633"/>
                  </a:lnTo>
                  <a:lnTo>
                    <a:pt x="90155" y="65313"/>
                  </a:lnTo>
                  <a:lnTo>
                    <a:pt x="88678" y="66826"/>
                  </a:lnTo>
                  <a:lnTo>
                    <a:pt x="87038" y="71328"/>
                  </a:lnTo>
                  <a:lnTo>
                    <a:pt x="85541" y="72952"/>
                  </a:lnTo>
                  <a:lnTo>
                    <a:pt x="66479" y="83549"/>
                  </a:lnTo>
                  <a:lnTo>
                    <a:pt x="63369" y="84274"/>
                  </a:lnTo>
                  <a:lnTo>
                    <a:pt x="53936" y="90352"/>
                  </a:lnTo>
                  <a:lnTo>
                    <a:pt x="41267" y="100828"/>
                  </a:lnTo>
                  <a:lnTo>
                    <a:pt x="34921" y="103021"/>
                  </a:lnTo>
                  <a:lnTo>
                    <a:pt x="32806" y="105722"/>
                  </a:lnTo>
                  <a:lnTo>
                    <a:pt x="27888" y="123015"/>
                  </a:lnTo>
                  <a:lnTo>
                    <a:pt x="23684" y="128051"/>
                  </a:lnTo>
                  <a:lnTo>
                    <a:pt x="23197" y="131934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2" name="SMARTInkShape-2112"/>
            <p:cNvSpPr/>
            <p:nvPr>
              <p:custDataLst>
                <p:tags r:id="rId75"/>
              </p:custDataLst>
            </p:nvPr>
          </p:nvSpPr>
          <p:spPr>
            <a:xfrm>
              <a:off x="1785212" y="4000500"/>
              <a:ext cx="205514" cy="132947"/>
            </a:xfrm>
            <a:custGeom>
              <a:avLst/>
              <a:gdLst/>
              <a:ahLst/>
              <a:cxnLst/>
              <a:rect l="0" t="0" r="0" b="0"/>
              <a:pathLst>
                <a:path w="205514" h="132947">
                  <a:moveTo>
                    <a:pt x="5488" y="0"/>
                  </a:moveTo>
                  <a:lnTo>
                    <a:pt x="5488" y="0"/>
                  </a:lnTo>
                  <a:lnTo>
                    <a:pt x="0" y="0"/>
                  </a:lnTo>
                  <a:lnTo>
                    <a:pt x="5212" y="0"/>
                  </a:lnTo>
                  <a:lnTo>
                    <a:pt x="5464" y="8201"/>
                  </a:lnTo>
                  <a:lnTo>
                    <a:pt x="21297" y="26370"/>
                  </a:lnTo>
                  <a:lnTo>
                    <a:pt x="24636" y="35213"/>
                  </a:lnTo>
                  <a:lnTo>
                    <a:pt x="29168" y="41403"/>
                  </a:lnTo>
                  <a:lnTo>
                    <a:pt x="75233" y="79376"/>
                  </a:lnTo>
                  <a:lnTo>
                    <a:pt x="117408" y="110067"/>
                  </a:lnTo>
                  <a:lnTo>
                    <a:pt x="136800" y="116286"/>
                  </a:lnTo>
                  <a:lnTo>
                    <a:pt x="140654" y="118799"/>
                  </a:lnTo>
                  <a:lnTo>
                    <a:pt x="166255" y="124590"/>
                  </a:lnTo>
                  <a:lnTo>
                    <a:pt x="174360" y="130284"/>
                  </a:lnTo>
                  <a:lnTo>
                    <a:pt x="183465" y="132441"/>
                  </a:lnTo>
                  <a:lnTo>
                    <a:pt x="189716" y="132946"/>
                  </a:lnTo>
                  <a:lnTo>
                    <a:pt x="196023" y="130348"/>
                  </a:lnTo>
                  <a:lnTo>
                    <a:pt x="205513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3" name="SMARTInkShape-2113"/>
            <p:cNvSpPr/>
            <p:nvPr>
              <p:custDataLst>
                <p:tags r:id="rId76"/>
              </p:custDataLst>
            </p:nvPr>
          </p:nvSpPr>
          <p:spPr>
            <a:xfrm>
              <a:off x="1629178" y="3590925"/>
              <a:ext cx="285220" cy="152398"/>
            </a:xfrm>
            <a:custGeom>
              <a:avLst/>
              <a:gdLst/>
              <a:ahLst/>
              <a:cxnLst/>
              <a:rect l="0" t="0" r="0" b="0"/>
              <a:pathLst>
                <a:path w="285220" h="152398">
                  <a:moveTo>
                    <a:pt x="47222" y="142875"/>
                  </a:moveTo>
                  <a:lnTo>
                    <a:pt x="47222" y="142875"/>
                  </a:lnTo>
                  <a:lnTo>
                    <a:pt x="23542" y="142875"/>
                  </a:lnTo>
                  <a:lnTo>
                    <a:pt x="21911" y="143933"/>
                  </a:lnTo>
                  <a:lnTo>
                    <a:pt x="20822" y="145697"/>
                  </a:lnTo>
                  <a:lnTo>
                    <a:pt x="20097" y="147932"/>
                  </a:lnTo>
                  <a:lnTo>
                    <a:pt x="18556" y="149421"/>
                  </a:lnTo>
                  <a:lnTo>
                    <a:pt x="9552" y="152283"/>
                  </a:lnTo>
                  <a:lnTo>
                    <a:pt x="0" y="152397"/>
                  </a:lnTo>
                  <a:lnTo>
                    <a:pt x="7834" y="144199"/>
                  </a:lnTo>
                  <a:lnTo>
                    <a:pt x="17210" y="142991"/>
                  </a:lnTo>
                  <a:lnTo>
                    <a:pt x="25967" y="136352"/>
                  </a:lnTo>
                  <a:lnTo>
                    <a:pt x="73239" y="116927"/>
                  </a:lnTo>
                  <a:lnTo>
                    <a:pt x="98939" y="107042"/>
                  </a:lnTo>
                  <a:lnTo>
                    <a:pt x="142526" y="85672"/>
                  </a:lnTo>
                  <a:lnTo>
                    <a:pt x="186925" y="63497"/>
                  </a:lnTo>
                  <a:lnTo>
                    <a:pt x="215126" y="41275"/>
                  </a:lnTo>
                  <a:lnTo>
                    <a:pt x="224912" y="32808"/>
                  </a:lnTo>
                  <a:lnTo>
                    <a:pt x="237700" y="26589"/>
                  </a:lnTo>
                  <a:lnTo>
                    <a:pt x="256331" y="9956"/>
                  </a:lnTo>
                  <a:lnTo>
                    <a:pt x="228625" y="9525"/>
                  </a:lnTo>
                  <a:lnTo>
                    <a:pt x="220034" y="1324"/>
                  </a:lnTo>
                  <a:lnTo>
                    <a:pt x="210591" y="117"/>
                  </a:lnTo>
                  <a:lnTo>
                    <a:pt x="199625" y="0"/>
                  </a:lnTo>
                  <a:lnTo>
                    <a:pt x="246350" y="0"/>
                  </a:lnTo>
                  <a:lnTo>
                    <a:pt x="283890" y="0"/>
                  </a:lnTo>
                  <a:lnTo>
                    <a:pt x="284376" y="1058"/>
                  </a:lnTo>
                  <a:lnTo>
                    <a:pt x="285219" y="8201"/>
                  </a:lnTo>
                  <a:lnTo>
                    <a:pt x="278776" y="16868"/>
                  </a:lnTo>
                  <a:lnTo>
                    <a:pt x="276697" y="25694"/>
                  </a:lnTo>
                  <a:lnTo>
                    <a:pt x="276211" y="31881"/>
                  </a:lnTo>
                  <a:lnTo>
                    <a:pt x="273172" y="38158"/>
                  </a:lnTo>
                  <a:lnTo>
                    <a:pt x="269353" y="44476"/>
                  </a:lnTo>
                  <a:lnTo>
                    <a:pt x="266144" y="53982"/>
                  </a:lnTo>
                  <a:lnTo>
                    <a:pt x="251188" y="79571"/>
                  </a:lnTo>
                  <a:lnTo>
                    <a:pt x="248415" y="92251"/>
                  </a:lnTo>
                  <a:lnTo>
                    <a:pt x="247401" y="116035"/>
                  </a:lnTo>
                  <a:lnTo>
                    <a:pt x="250138" y="123185"/>
                  </a:lnTo>
                  <a:lnTo>
                    <a:pt x="256772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95" name="SMARTInkShape-2114"/>
          <p:cNvSpPr/>
          <p:nvPr>
            <p:custDataLst>
              <p:tags r:id="rId8"/>
            </p:custDataLst>
          </p:nvPr>
        </p:nvSpPr>
        <p:spPr>
          <a:xfrm>
            <a:off x="6381753" y="3962400"/>
            <a:ext cx="485737" cy="47626"/>
          </a:xfrm>
          <a:custGeom>
            <a:avLst/>
            <a:gdLst/>
            <a:ahLst/>
            <a:cxnLst/>
            <a:rect l="0" t="0" r="0" b="0"/>
            <a:pathLst>
              <a:path w="485737" h="47626">
                <a:moveTo>
                  <a:pt x="19047" y="47625"/>
                </a:moveTo>
                <a:lnTo>
                  <a:pt x="19047" y="47625"/>
                </a:lnTo>
                <a:lnTo>
                  <a:pt x="9915" y="47625"/>
                </a:lnTo>
                <a:lnTo>
                  <a:pt x="9638" y="42568"/>
                </a:lnTo>
                <a:lnTo>
                  <a:pt x="8541" y="41079"/>
                </a:lnTo>
                <a:lnTo>
                  <a:pt x="49" y="38115"/>
                </a:lnTo>
                <a:lnTo>
                  <a:pt x="0" y="38100"/>
                </a:lnTo>
                <a:lnTo>
                  <a:pt x="46367" y="38100"/>
                </a:lnTo>
                <a:lnTo>
                  <a:pt x="91126" y="38100"/>
                </a:lnTo>
                <a:lnTo>
                  <a:pt x="129398" y="35278"/>
                </a:lnTo>
                <a:lnTo>
                  <a:pt x="156871" y="30561"/>
                </a:lnTo>
                <a:lnTo>
                  <a:pt x="199024" y="28968"/>
                </a:lnTo>
                <a:lnTo>
                  <a:pt x="237926" y="22106"/>
                </a:lnTo>
                <a:lnTo>
                  <a:pt x="276182" y="19654"/>
                </a:lnTo>
                <a:lnTo>
                  <a:pt x="314313" y="19169"/>
                </a:lnTo>
                <a:lnTo>
                  <a:pt x="359123" y="11526"/>
                </a:lnTo>
                <a:lnTo>
                  <a:pt x="406232" y="9642"/>
                </a:lnTo>
                <a:lnTo>
                  <a:pt x="441137" y="8474"/>
                </a:lnTo>
                <a:lnTo>
                  <a:pt x="459929" y="1325"/>
                </a:lnTo>
                <a:lnTo>
                  <a:pt x="485736" y="0"/>
                </a:lnTo>
                <a:lnTo>
                  <a:pt x="476362" y="0"/>
                </a:lnTo>
                <a:lnTo>
                  <a:pt x="476247" y="9525"/>
                </a:lnTo>
                <a:lnTo>
                  <a:pt x="468047" y="9525"/>
                </a:lnTo>
                <a:lnTo>
                  <a:pt x="467605" y="10583"/>
                </a:lnTo>
                <a:lnTo>
                  <a:pt x="466722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02" name="SMARTInkShape-Group360"/>
          <p:cNvGrpSpPr/>
          <p:nvPr/>
        </p:nvGrpSpPr>
        <p:grpSpPr>
          <a:xfrm>
            <a:off x="3571914" y="1924477"/>
            <a:ext cx="323801" cy="351999"/>
            <a:chOff x="3571914" y="1924477"/>
            <a:chExt cx="323801" cy="351999"/>
          </a:xfrm>
        </p:grpSpPr>
        <p:sp>
          <p:nvSpPr>
            <p:cNvPr id="9296" name="SMARTInkShape-2115"/>
            <p:cNvSpPr/>
            <p:nvPr>
              <p:custDataLst>
                <p:tags r:id="rId66"/>
              </p:custDataLst>
            </p:nvPr>
          </p:nvSpPr>
          <p:spPr>
            <a:xfrm>
              <a:off x="3705228" y="2057403"/>
              <a:ext cx="133345" cy="38098"/>
            </a:xfrm>
            <a:custGeom>
              <a:avLst/>
              <a:gdLst/>
              <a:ahLst/>
              <a:cxnLst/>
              <a:rect l="0" t="0" r="0" b="0"/>
              <a:pathLst>
                <a:path w="133345" h="38098">
                  <a:moveTo>
                    <a:pt x="38097" y="38097"/>
                  </a:moveTo>
                  <a:lnTo>
                    <a:pt x="38097" y="38097"/>
                  </a:lnTo>
                  <a:lnTo>
                    <a:pt x="38097" y="33041"/>
                  </a:lnTo>
                  <a:lnTo>
                    <a:pt x="37039" y="31551"/>
                  </a:lnTo>
                  <a:lnTo>
                    <a:pt x="35275" y="30558"/>
                  </a:lnTo>
                  <a:lnTo>
                    <a:pt x="24840" y="28964"/>
                  </a:lnTo>
                  <a:lnTo>
                    <a:pt x="22909" y="27775"/>
                  </a:lnTo>
                  <a:lnTo>
                    <a:pt x="21622" y="25924"/>
                  </a:lnTo>
                  <a:lnTo>
                    <a:pt x="19133" y="21045"/>
                  </a:lnTo>
                  <a:lnTo>
                    <a:pt x="0" y="0"/>
                  </a:lnTo>
                  <a:lnTo>
                    <a:pt x="8198" y="8198"/>
                  </a:lnTo>
                  <a:lnTo>
                    <a:pt x="14187" y="9130"/>
                  </a:lnTo>
                  <a:lnTo>
                    <a:pt x="60325" y="9521"/>
                  </a:lnTo>
                  <a:lnTo>
                    <a:pt x="107831" y="9522"/>
                  </a:lnTo>
                  <a:lnTo>
                    <a:pt x="133344" y="9522"/>
                  </a:lnTo>
                  <a:lnTo>
                    <a:pt x="128290" y="9522"/>
                  </a:lnTo>
                  <a:lnTo>
                    <a:pt x="126801" y="10580"/>
                  </a:lnTo>
                  <a:lnTo>
                    <a:pt x="125808" y="12344"/>
                  </a:lnTo>
                  <a:lnTo>
                    <a:pt x="124214" y="17723"/>
                  </a:lnTo>
                  <a:lnTo>
                    <a:pt x="121173" y="18458"/>
                  </a:lnTo>
                  <a:lnTo>
                    <a:pt x="114297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7" name="SMARTInkShape-2116"/>
            <p:cNvSpPr/>
            <p:nvPr>
              <p:custDataLst>
                <p:tags r:id="rId67"/>
              </p:custDataLst>
            </p:nvPr>
          </p:nvSpPr>
          <p:spPr>
            <a:xfrm>
              <a:off x="3790950" y="1952631"/>
              <a:ext cx="19048" cy="171445"/>
            </a:xfrm>
            <a:custGeom>
              <a:avLst/>
              <a:gdLst/>
              <a:ahLst/>
              <a:cxnLst/>
              <a:rect l="0" t="0" r="0" b="0"/>
              <a:pathLst>
                <a:path w="19048" h="171445">
                  <a:moveTo>
                    <a:pt x="9525" y="38094"/>
                  </a:moveTo>
                  <a:lnTo>
                    <a:pt x="9525" y="38094"/>
                  </a:lnTo>
                  <a:lnTo>
                    <a:pt x="9525" y="15"/>
                  </a:lnTo>
                  <a:lnTo>
                    <a:pt x="14581" y="0"/>
                  </a:lnTo>
                  <a:lnTo>
                    <a:pt x="16071" y="1057"/>
                  </a:lnTo>
                  <a:lnTo>
                    <a:pt x="17064" y="2819"/>
                  </a:lnTo>
                  <a:lnTo>
                    <a:pt x="18657" y="13252"/>
                  </a:lnTo>
                  <a:lnTo>
                    <a:pt x="19047" y="59000"/>
                  </a:lnTo>
                  <a:lnTo>
                    <a:pt x="17992" y="79304"/>
                  </a:lnTo>
                  <a:lnTo>
                    <a:pt x="10849" y="97992"/>
                  </a:lnTo>
                  <a:lnTo>
                    <a:pt x="8544" y="129261"/>
                  </a:lnTo>
                  <a:lnTo>
                    <a:pt x="2002" y="142690"/>
                  </a:lnTo>
                  <a:lnTo>
                    <a:pt x="0" y="1714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8" name="SMARTInkShape-2117"/>
            <p:cNvSpPr/>
            <p:nvPr>
              <p:custDataLst>
                <p:tags r:id="rId68"/>
              </p:custDataLst>
            </p:nvPr>
          </p:nvSpPr>
          <p:spPr>
            <a:xfrm>
              <a:off x="3676781" y="1924477"/>
              <a:ext cx="152154" cy="199468"/>
            </a:xfrm>
            <a:custGeom>
              <a:avLst/>
              <a:gdLst/>
              <a:ahLst/>
              <a:cxnLst/>
              <a:rect l="0" t="0" r="0" b="0"/>
              <a:pathLst>
                <a:path w="152154" h="199468">
                  <a:moveTo>
                    <a:pt x="142744" y="18623"/>
                  </a:moveTo>
                  <a:lnTo>
                    <a:pt x="142744" y="18623"/>
                  </a:lnTo>
                  <a:lnTo>
                    <a:pt x="150945" y="18623"/>
                  </a:lnTo>
                  <a:lnTo>
                    <a:pt x="151386" y="17565"/>
                  </a:lnTo>
                  <a:lnTo>
                    <a:pt x="152153" y="10422"/>
                  </a:lnTo>
                  <a:lnTo>
                    <a:pt x="144058" y="1013"/>
                  </a:lnTo>
                  <a:lnTo>
                    <a:pt x="138077" y="0"/>
                  </a:lnTo>
                  <a:lnTo>
                    <a:pt x="136457" y="916"/>
                  </a:lnTo>
                  <a:lnTo>
                    <a:pt x="135378" y="2585"/>
                  </a:lnTo>
                  <a:lnTo>
                    <a:pt x="134658" y="4756"/>
                  </a:lnTo>
                  <a:lnTo>
                    <a:pt x="133120" y="6203"/>
                  </a:lnTo>
                  <a:lnTo>
                    <a:pt x="123047" y="11348"/>
                  </a:lnTo>
                  <a:lnTo>
                    <a:pt x="117057" y="17507"/>
                  </a:lnTo>
                  <a:lnTo>
                    <a:pt x="106675" y="31815"/>
                  </a:lnTo>
                  <a:lnTo>
                    <a:pt x="87563" y="49490"/>
                  </a:lnTo>
                  <a:lnTo>
                    <a:pt x="63484" y="91782"/>
                  </a:lnTo>
                  <a:lnTo>
                    <a:pt x="29037" y="134914"/>
                  </a:lnTo>
                  <a:lnTo>
                    <a:pt x="12268" y="160837"/>
                  </a:lnTo>
                  <a:lnTo>
                    <a:pt x="9613" y="167554"/>
                  </a:lnTo>
                  <a:lnTo>
                    <a:pt x="3227" y="177286"/>
                  </a:lnTo>
                  <a:lnTo>
                    <a:pt x="311" y="188180"/>
                  </a:lnTo>
                  <a:lnTo>
                    <a:pt x="0" y="194569"/>
                  </a:lnTo>
                  <a:lnTo>
                    <a:pt x="1015" y="196245"/>
                  </a:lnTo>
                  <a:lnTo>
                    <a:pt x="2750" y="197363"/>
                  </a:lnTo>
                  <a:lnTo>
                    <a:pt x="8082" y="199156"/>
                  </a:lnTo>
                  <a:lnTo>
                    <a:pt x="14062" y="199467"/>
                  </a:lnTo>
                  <a:lnTo>
                    <a:pt x="19582" y="196718"/>
                  </a:lnTo>
                  <a:lnTo>
                    <a:pt x="28444" y="1900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99" name="SMARTInkShape-2118"/>
            <p:cNvSpPr/>
            <p:nvPr>
              <p:custDataLst>
                <p:tags r:id="rId69"/>
              </p:custDataLst>
            </p:nvPr>
          </p:nvSpPr>
          <p:spPr>
            <a:xfrm>
              <a:off x="3571914" y="1933575"/>
              <a:ext cx="104737" cy="142876"/>
            </a:xfrm>
            <a:custGeom>
              <a:avLst/>
              <a:gdLst/>
              <a:ahLst/>
              <a:cxnLst/>
              <a:rect l="0" t="0" r="0" b="0"/>
              <a:pathLst>
                <a:path w="104737" h="142876">
                  <a:moveTo>
                    <a:pt x="95211" y="9525"/>
                  </a:moveTo>
                  <a:lnTo>
                    <a:pt x="95211" y="9525"/>
                  </a:lnTo>
                  <a:lnTo>
                    <a:pt x="95211" y="0"/>
                  </a:lnTo>
                  <a:lnTo>
                    <a:pt x="104736" y="9524"/>
                  </a:lnTo>
                  <a:lnTo>
                    <a:pt x="104736" y="34"/>
                  </a:lnTo>
                  <a:lnTo>
                    <a:pt x="90271" y="0"/>
                  </a:lnTo>
                  <a:lnTo>
                    <a:pt x="88742" y="1058"/>
                  </a:lnTo>
                  <a:lnTo>
                    <a:pt x="87723" y="2823"/>
                  </a:lnTo>
                  <a:lnTo>
                    <a:pt x="87044" y="5057"/>
                  </a:lnTo>
                  <a:lnTo>
                    <a:pt x="85534" y="6546"/>
                  </a:lnTo>
                  <a:lnTo>
                    <a:pt x="75503" y="11759"/>
                  </a:lnTo>
                  <a:lnTo>
                    <a:pt x="69519" y="15810"/>
                  </a:lnTo>
                  <a:lnTo>
                    <a:pt x="60200" y="19148"/>
                  </a:lnTo>
                  <a:lnTo>
                    <a:pt x="53898" y="23680"/>
                  </a:lnTo>
                  <a:lnTo>
                    <a:pt x="50391" y="29222"/>
                  </a:lnTo>
                  <a:lnTo>
                    <a:pt x="47774" y="35212"/>
                  </a:lnTo>
                  <a:lnTo>
                    <a:pt x="13696" y="79573"/>
                  </a:lnTo>
                  <a:lnTo>
                    <a:pt x="9676" y="91193"/>
                  </a:lnTo>
                  <a:lnTo>
                    <a:pt x="3310" y="101339"/>
                  </a:lnTo>
                  <a:lnTo>
                    <a:pt x="402" y="112384"/>
                  </a:lnTo>
                  <a:lnTo>
                    <a:pt x="0" y="122333"/>
                  </a:lnTo>
                  <a:lnTo>
                    <a:pt x="8166" y="131895"/>
                  </a:lnTo>
                  <a:lnTo>
                    <a:pt x="11721" y="132703"/>
                  </a:lnTo>
                  <a:lnTo>
                    <a:pt x="22627" y="133222"/>
                  </a:lnTo>
                  <a:lnTo>
                    <a:pt x="28732" y="136116"/>
                  </a:lnTo>
                  <a:lnTo>
                    <a:pt x="34973" y="139871"/>
                  </a:lnTo>
                  <a:lnTo>
                    <a:pt x="41275" y="141540"/>
                  </a:lnTo>
                  <a:lnTo>
                    <a:pt x="44437" y="140926"/>
                  </a:lnTo>
                  <a:lnTo>
                    <a:pt x="57116" y="135160"/>
                  </a:lnTo>
                  <a:lnTo>
                    <a:pt x="85128" y="133359"/>
                  </a:lnTo>
                  <a:lnTo>
                    <a:pt x="85685" y="118803"/>
                  </a:lnTo>
                  <a:lnTo>
                    <a:pt x="84627" y="117302"/>
                  </a:lnTo>
                  <a:lnTo>
                    <a:pt x="82863" y="116301"/>
                  </a:lnTo>
                  <a:lnTo>
                    <a:pt x="77485" y="114695"/>
                  </a:lnTo>
                  <a:lnTo>
                    <a:pt x="68818" y="107832"/>
                  </a:lnTo>
                  <a:lnTo>
                    <a:pt x="58862" y="105177"/>
                  </a:lnTo>
                  <a:lnTo>
                    <a:pt x="52573" y="104894"/>
                  </a:lnTo>
                  <a:lnTo>
                    <a:pt x="50911" y="105913"/>
                  </a:lnTo>
                  <a:lnTo>
                    <a:pt x="49802" y="107650"/>
                  </a:lnTo>
                  <a:lnTo>
                    <a:pt x="49064" y="109867"/>
                  </a:lnTo>
                  <a:lnTo>
                    <a:pt x="47513" y="111345"/>
                  </a:lnTo>
                  <a:lnTo>
                    <a:pt x="42967" y="112986"/>
                  </a:lnTo>
                  <a:lnTo>
                    <a:pt x="41332" y="114483"/>
                  </a:lnTo>
                  <a:lnTo>
                    <a:pt x="39514" y="118967"/>
                  </a:lnTo>
                  <a:lnTo>
                    <a:pt x="37972" y="120587"/>
                  </a:lnTo>
                  <a:lnTo>
                    <a:pt x="29987" y="123398"/>
                  </a:lnTo>
                  <a:lnTo>
                    <a:pt x="29181" y="126458"/>
                  </a:lnTo>
                  <a:lnTo>
                    <a:pt x="28966" y="128755"/>
                  </a:lnTo>
                  <a:lnTo>
                    <a:pt x="29880" y="130287"/>
                  </a:lnTo>
                  <a:lnTo>
                    <a:pt x="31549" y="131308"/>
                  </a:lnTo>
                  <a:lnTo>
                    <a:pt x="33720" y="131988"/>
                  </a:lnTo>
                  <a:lnTo>
                    <a:pt x="35167" y="133501"/>
                  </a:lnTo>
                  <a:lnTo>
                    <a:pt x="36775" y="138003"/>
                  </a:lnTo>
                  <a:lnTo>
                    <a:pt x="38262" y="139627"/>
                  </a:lnTo>
                  <a:lnTo>
                    <a:pt x="46149" y="142447"/>
                  </a:lnTo>
                  <a:lnTo>
                    <a:pt x="57111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00" name="SMARTInkShape-2119"/>
            <p:cNvSpPr/>
            <p:nvPr>
              <p:custDataLst>
                <p:tags r:id="rId70"/>
              </p:custDataLst>
            </p:nvPr>
          </p:nvSpPr>
          <p:spPr>
            <a:xfrm>
              <a:off x="3829050" y="2171700"/>
              <a:ext cx="66665" cy="104776"/>
            </a:xfrm>
            <a:custGeom>
              <a:avLst/>
              <a:gdLst/>
              <a:ahLst/>
              <a:cxnLst/>
              <a:rect l="0" t="0" r="0" b="0"/>
              <a:pathLst>
                <a:path w="66665" h="104776">
                  <a:moveTo>
                    <a:pt x="28575" y="28575"/>
                  </a:moveTo>
                  <a:lnTo>
                    <a:pt x="28575" y="28575"/>
                  </a:lnTo>
                  <a:lnTo>
                    <a:pt x="23519" y="28575"/>
                  </a:lnTo>
                  <a:lnTo>
                    <a:pt x="22029" y="27517"/>
                  </a:lnTo>
                  <a:lnTo>
                    <a:pt x="21036" y="25753"/>
                  </a:lnTo>
                  <a:lnTo>
                    <a:pt x="19443" y="20374"/>
                  </a:lnTo>
                  <a:lnTo>
                    <a:pt x="9928" y="9952"/>
                  </a:lnTo>
                  <a:lnTo>
                    <a:pt x="9560" y="1362"/>
                  </a:lnTo>
                  <a:lnTo>
                    <a:pt x="8490" y="908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6868" y="6546"/>
                  </a:lnTo>
                  <a:lnTo>
                    <a:pt x="26824" y="9133"/>
                  </a:lnTo>
                  <a:lnTo>
                    <a:pt x="33113" y="9409"/>
                  </a:lnTo>
                  <a:lnTo>
                    <a:pt x="38706" y="12296"/>
                  </a:lnTo>
                  <a:lnTo>
                    <a:pt x="45863" y="17716"/>
                  </a:lnTo>
                  <a:lnTo>
                    <a:pt x="55671" y="18933"/>
                  </a:lnTo>
                  <a:lnTo>
                    <a:pt x="66244" y="28180"/>
                  </a:lnTo>
                  <a:lnTo>
                    <a:pt x="66664" y="37698"/>
                  </a:lnTo>
                  <a:lnTo>
                    <a:pt x="52485" y="52279"/>
                  </a:lnTo>
                  <a:lnTo>
                    <a:pt x="46963" y="54985"/>
                  </a:lnTo>
                  <a:lnTo>
                    <a:pt x="44009" y="55707"/>
                  </a:lnTo>
                  <a:lnTo>
                    <a:pt x="42039" y="57246"/>
                  </a:lnTo>
                  <a:lnTo>
                    <a:pt x="21230" y="86330"/>
                  </a:lnTo>
                  <a:lnTo>
                    <a:pt x="19481" y="93488"/>
                  </a:lnTo>
                  <a:lnTo>
                    <a:pt x="2857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01" name="SMARTInkShape-2120"/>
            <p:cNvSpPr/>
            <p:nvPr>
              <p:custDataLst>
                <p:tags r:id="rId71"/>
              </p:custDataLst>
            </p:nvPr>
          </p:nvSpPr>
          <p:spPr>
            <a:xfrm>
              <a:off x="3638560" y="2181225"/>
              <a:ext cx="228591" cy="28576"/>
            </a:xfrm>
            <a:custGeom>
              <a:avLst/>
              <a:gdLst/>
              <a:ahLst/>
              <a:cxnLst/>
              <a:rect l="0" t="0" r="0" b="0"/>
              <a:pathLst>
                <a:path w="228591" h="28576">
                  <a:moveTo>
                    <a:pt x="38090" y="0"/>
                  </a:moveTo>
                  <a:lnTo>
                    <a:pt x="38090" y="0"/>
                  </a:lnTo>
                  <a:lnTo>
                    <a:pt x="28958" y="9133"/>
                  </a:lnTo>
                  <a:lnTo>
                    <a:pt x="0" y="9525"/>
                  </a:lnTo>
                  <a:lnTo>
                    <a:pt x="8192" y="17726"/>
                  </a:lnTo>
                  <a:lnTo>
                    <a:pt x="14180" y="18658"/>
                  </a:lnTo>
                  <a:lnTo>
                    <a:pt x="45524" y="20101"/>
                  </a:lnTo>
                  <a:lnTo>
                    <a:pt x="68520" y="27250"/>
                  </a:lnTo>
                  <a:lnTo>
                    <a:pt x="112570" y="28541"/>
                  </a:lnTo>
                  <a:lnTo>
                    <a:pt x="159171" y="28574"/>
                  </a:lnTo>
                  <a:lnTo>
                    <a:pt x="206335" y="28575"/>
                  </a:lnTo>
                  <a:lnTo>
                    <a:pt x="22859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03" name="SMARTInkShape-2121"/>
          <p:cNvSpPr/>
          <p:nvPr>
            <p:custDataLst>
              <p:tags r:id="rId9"/>
            </p:custDataLst>
          </p:nvPr>
        </p:nvSpPr>
        <p:spPr>
          <a:xfrm>
            <a:off x="1600200" y="4019550"/>
            <a:ext cx="47626" cy="9526"/>
          </a:xfrm>
          <a:custGeom>
            <a:avLst/>
            <a:gdLst/>
            <a:ahLst/>
            <a:cxnLst/>
            <a:rect l="0" t="0" r="0" b="0"/>
            <a:pathLst>
              <a:path w="47626" h="9526">
                <a:moveTo>
                  <a:pt x="19050" y="9525"/>
                </a:moveTo>
                <a:lnTo>
                  <a:pt x="19050" y="9525"/>
                </a:lnTo>
                <a:lnTo>
                  <a:pt x="9525" y="9525"/>
                </a:lnTo>
                <a:lnTo>
                  <a:pt x="19050" y="9525"/>
                </a:lnTo>
                <a:lnTo>
                  <a:pt x="0" y="9525"/>
                </a:lnTo>
                <a:lnTo>
                  <a:pt x="22390" y="9525"/>
                </a:lnTo>
                <a:lnTo>
                  <a:pt x="28648" y="6703"/>
                </a:lnTo>
                <a:lnTo>
                  <a:pt x="34958" y="2979"/>
                </a:lnTo>
                <a:lnTo>
                  <a:pt x="47625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04" name="SMARTInkShape-2122"/>
          <p:cNvSpPr/>
          <p:nvPr>
            <p:custDataLst>
              <p:tags r:id="rId10"/>
            </p:custDataLst>
          </p:nvPr>
        </p:nvSpPr>
        <p:spPr>
          <a:xfrm>
            <a:off x="6324716" y="4714875"/>
            <a:ext cx="514235" cy="85726"/>
          </a:xfrm>
          <a:custGeom>
            <a:avLst/>
            <a:gdLst/>
            <a:ahLst/>
            <a:cxnLst/>
            <a:rect l="0" t="0" r="0" b="0"/>
            <a:pathLst>
              <a:path w="514235" h="85726">
                <a:moveTo>
                  <a:pt x="9409" y="85725"/>
                </a:moveTo>
                <a:lnTo>
                  <a:pt x="9409" y="85725"/>
                </a:lnTo>
                <a:lnTo>
                  <a:pt x="0" y="76317"/>
                </a:lnTo>
                <a:lnTo>
                  <a:pt x="42500" y="76200"/>
                </a:lnTo>
                <a:lnTo>
                  <a:pt x="60606" y="75142"/>
                </a:lnTo>
                <a:lnTo>
                  <a:pt x="100460" y="66499"/>
                </a:lnTo>
                <a:lnTo>
                  <a:pt x="141616" y="59311"/>
                </a:lnTo>
                <a:lnTo>
                  <a:pt x="180633" y="52520"/>
                </a:lnTo>
                <a:lnTo>
                  <a:pt x="226519" y="47534"/>
                </a:lnTo>
                <a:lnTo>
                  <a:pt x="273525" y="37455"/>
                </a:lnTo>
                <a:lnTo>
                  <a:pt x="318755" y="30330"/>
                </a:lnTo>
                <a:lnTo>
                  <a:pt x="360851" y="22376"/>
                </a:lnTo>
                <a:lnTo>
                  <a:pt x="399739" y="19707"/>
                </a:lnTo>
                <a:lnTo>
                  <a:pt x="439929" y="18078"/>
                </a:lnTo>
                <a:lnTo>
                  <a:pt x="482079" y="9789"/>
                </a:lnTo>
                <a:lnTo>
                  <a:pt x="514234" y="9525"/>
                </a:lnTo>
                <a:lnTo>
                  <a:pt x="485659" y="9525"/>
                </a:lnTo>
                <a:lnTo>
                  <a:pt x="490715" y="9525"/>
                </a:lnTo>
                <a:lnTo>
                  <a:pt x="492204" y="8467"/>
                </a:lnTo>
                <a:lnTo>
                  <a:pt x="493197" y="6703"/>
                </a:lnTo>
                <a:lnTo>
                  <a:pt x="495184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11" name="SMARTInkShape-Group363"/>
          <p:cNvGrpSpPr/>
          <p:nvPr/>
        </p:nvGrpSpPr>
        <p:grpSpPr>
          <a:xfrm>
            <a:off x="4676909" y="1876425"/>
            <a:ext cx="304667" cy="352425"/>
            <a:chOff x="4676909" y="1876425"/>
            <a:chExt cx="304667" cy="352425"/>
          </a:xfrm>
        </p:grpSpPr>
        <p:sp>
          <p:nvSpPr>
            <p:cNvPr id="9305" name="SMARTInkShape-2123"/>
            <p:cNvSpPr/>
            <p:nvPr>
              <p:custDataLst>
                <p:tags r:id="rId60"/>
              </p:custDataLst>
            </p:nvPr>
          </p:nvSpPr>
          <p:spPr>
            <a:xfrm>
              <a:off x="4829213" y="2038350"/>
              <a:ext cx="142838" cy="19051"/>
            </a:xfrm>
            <a:custGeom>
              <a:avLst/>
              <a:gdLst/>
              <a:ahLst/>
              <a:cxnLst/>
              <a:rect l="0" t="0" r="0" b="0"/>
              <a:pathLst>
                <a:path w="142838" h="19051">
                  <a:moveTo>
                    <a:pt x="57112" y="9525"/>
                  </a:moveTo>
                  <a:lnTo>
                    <a:pt x="57112" y="9525"/>
                  </a:lnTo>
                  <a:lnTo>
                    <a:pt x="46999" y="9525"/>
                  </a:lnTo>
                  <a:lnTo>
                    <a:pt x="39212" y="6703"/>
                  </a:lnTo>
                  <a:lnTo>
                    <a:pt x="30645" y="1324"/>
                  </a:lnTo>
                  <a:lnTo>
                    <a:pt x="18454" y="174"/>
                  </a:lnTo>
                  <a:lnTo>
                    <a:pt x="0" y="0"/>
                  </a:lnTo>
                  <a:lnTo>
                    <a:pt x="47604" y="0"/>
                  </a:lnTo>
                  <a:lnTo>
                    <a:pt x="93226" y="0"/>
                  </a:lnTo>
                  <a:lnTo>
                    <a:pt x="117321" y="0"/>
                  </a:lnTo>
                  <a:lnTo>
                    <a:pt x="119476" y="1058"/>
                  </a:lnTo>
                  <a:lnTo>
                    <a:pt x="120913" y="2822"/>
                  </a:lnTo>
                  <a:lnTo>
                    <a:pt x="121871" y="5056"/>
                  </a:lnTo>
                  <a:lnTo>
                    <a:pt x="123568" y="6546"/>
                  </a:lnTo>
                  <a:lnTo>
                    <a:pt x="128275" y="8201"/>
                  </a:lnTo>
                  <a:lnTo>
                    <a:pt x="129954" y="9701"/>
                  </a:lnTo>
                  <a:lnTo>
                    <a:pt x="132870" y="17610"/>
                  </a:lnTo>
                  <a:lnTo>
                    <a:pt x="135937" y="18410"/>
                  </a:lnTo>
                  <a:lnTo>
                    <a:pt x="14283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06" name="SMARTInkShape-2124"/>
            <p:cNvSpPr/>
            <p:nvPr>
              <p:custDataLst>
                <p:tags r:id="rId61"/>
              </p:custDataLst>
            </p:nvPr>
          </p:nvSpPr>
          <p:spPr>
            <a:xfrm>
              <a:off x="4905375" y="1895485"/>
              <a:ext cx="66676" cy="209541"/>
            </a:xfrm>
            <a:custGeom>
              <a:avLst/>
              <a:gdLst/>
              <a:ahLst/>
              <a:cxnLst/>
              <a:rect l="0" t="0" r="0" b="0"/>
              <a:pathLst>
                <a:path w="66676" h="209541">
                  <a:moveTo>
                    <a:pt x="0" y="9515"/>
                  </a:moveTo>
                  <a:lnTo>
                    <a:pt x="0" y="9515"/>
                  </a:lnTo>
                  <a:lnTo>
                    <a:pt x="0" y="0"/>
                  </a:lnTo>
                  <a:lnTo>
                    <a:pt x="0" y="17600"/>
                  </a:lnTo>
                  <a:lnTo>
                    <a:pt x="7604" y="32906"/>
                  </a:lnTo>
                  <a:lnTo>
                    <a:pt x="15188" y="43845"/>
                  </a:lnTo>
                  <a:lnTo>
                    <a:pt x="21109" y="57022"/>
                  </a:lnTo>
                  <a:lnTo>
                    <a:pt x="34137" y="74058"/>
                  </a:lnTo>
                  <a:lnTo>
                    <a:pt x="40139" y="93251"/>
                  </a:lnTo>
                  <a:lnTo>
                    <a:pt x="44298" y="100706"/>
                  </a:lnTo>
                  <a:lnTo>
                    <a:pt x="47698" y="110853"/>
                  </a:lnTo>
                  <a:lnTo>
                    <a:pt x="53879" y="120562"/>
                  </a:lnTo>
                  <a:lnTo>
                    <a:pt x="65708" y="157855"/>
                  </a:lnTo>
                  <a:lnTo>
                    <a:pt x="66675" y="203581"/>
                  </a:lnTo>
                  <a:lnTo>
                    <a:pt x="66675" y="2095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07" name="SMARTInkShape-2125"/>
            <p:cNvSpPr/>
            <p:nvPr>
              <p:custDataLst>
                <p:tags r:id="rId62"/>
              </p:custDataLst>
            </p:nvPr>
          </p:nvSpPr>
          <p:spPr>
            <a:xfrm>
              <a:off x="4820091" y="1876425"/>
              <a:ext cx="104335" cy="200026"/>
            </a:xfrm>
            <a:custGeom>
              <a:avLst/>
              <a:gdLst/>
              <a:ahLst/>
              <a:cxnLst/>
              <a:rect l="0" t="0" r="0" b="0"/>
              <a:pathLst>
                <a:path w="104335" h="200026">
                  <a:moveTo>
                    <a:pt x="104334" y="19050"/>
                  </a:moveTo>
                  <a:lnTo>
                    <a:pt x="104334" y="19050"/>
                  </a:lnTo>
                  <a:lnTo>
                    <a:pt x="104334" y="0"/>
                  </a:lnTo>
                  <a:lnTo>
                    <a:pt x="104334" y="5056"/>
                  </a:lnTo>
                  <a:lnTo>
                    <a:pt x="101512" y="10361"/>
                  </a:lnTo>
                  <a:lnTo>
                    <a:pt x="96133" y="17334"/>
                  </a:lnTo>
                  <a:lnTo>
                    <a:pt x="94013" y="26315"/>
                  </a:lnTo>
                  <a:lnTo>
                    <a:pt x="88340" y="36255"/>
                  </a:lnTo>
                  <a:lnTo>
                    <a:pt x="85132" y="51076"/>
                  </a:lnTo>
                  <a:lnTo>
                    <a:pt x="56652" y="97433"/>
                  </a:lnTo>
                  <a:lnTo>
                    <a:pt x="24958" y="144599"/>
                  </a:lnTo>
                  <a:lnTo>
                    <a:pt x="15434" y="155145"/>
                  </a:lnTo>
                  <a:lnTo>
                    <a:pt x="11906" y="164556"/>
                  </a:lnTo>
                  <a:lnTo>
                    <a:pt x="10965" y="170029"/>
                  </a:lnTo>
                  <a:lnTo>
                    <a:pt x="9280" y="173678"/>
                  </a:lnTo>
                  <a:lnTo>
                    <a:pt x="7098" y="176110"/>
                  </a:lnTo>
                  <a:lnTo>
                    <a:pt x="4585" y="177732"/>
                  </a:lnTo>
                  <a:lnTo>
                    <a:pt x="2909" y="179871"/>
                  </a:lnTo>
                  <a:lnTo>
                    <a:pt x="1048" y="185070"/>
                  </a:lnTo>
                  <a:lnTo>
                    <a:pt x="0" y="193948"/>
                  </a:lnTo>
                  <a:lnTo>
                    <a:pt x="911" y="195974"/>
                  </a:lnTo>
                  <a:lnTo>
                    <a:pt x="2577" y="197324"/>
                  </a:lnTo>
                  <a:lnTo>
                    <a:pt x="9084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08" name="SMARTInkShape-2126"/>
            <p:cNvSpPr/>
            <p:nvPr>
              <p:custDataLst>
                <p:tags r:id="rId63"/>
              </p:custDataLst>
            </p:nvPr>
          </p:nvSpPr>
          <p:spPr>
            <a:xfrm>
              <a:off x="4705361" y="1952625"/>
              <a:ext cx="104727" cy="133351"/>
            </a:xfrm>
            <a:custGeom>
              <a:avLst/>
              <a:gdLst/>
              <a:ahLst/>
              <a:cxnLst/>
              <a:rect l="0" t="0" r="0" b="0"/>
              <a:pathLst>
                <a:path w="104727" h="133351">
                  <a:moveTo>
                    <a:pt x="19039" y="19050"/>
                  </a:moveTo>
                  <a:lnTo>
                    <a:pt x="19039" y="19050"/>
                  </a:lnTo>
                  <a:lnTo>
                    <a:pt x="9907" y="9917"/>
                  </a:lnTo>
                  <a:lnTo>
                    <a:pt x="9514" y="1"/>
                  </a:lnTo>
                  <a:lnTo>
                    <a:pt x="55378" y="0"/>
                  </a:lnTo>
                  <a:lnTo>
                    <a:pt x="65185" y="8201"/>
                  </a:lnTo>
                  <a:lnTo>
                    <a:pt x="74735" y="9409"/>
                  </a:lnTo>
                  <a:lnTo>
                    <a:pt x="75220" y="10506"/>
                  </a:lnTo>
                  <a:lnTo>
                    <a:pt x="76178" y="23989"/>
                  </a:lnTo>
                  <a:lnTo>
                    <a:pt x="73362" y="29359"/>
                  </a:lnTo>
                  <a:lnTo>
                    <a:pt x="67987" y="36373"/>
                  </a:lnTo>
                  <a:lnTo>
                    <a:pt x="64430" y="37333"/>
                  </a:lnTo>
                  <a:lnTo>
                    <a:pt x="61999" y="37588"/>
                  </a:lnTo>
                  <a:lnTo>
                    <a:pt x="60379" y="38817"/>
                  </a:lnTo>
                  <a:lnTo>
                    <a:pt x="57566" y="46256"/>
                  </a:lnTo>
                  <a:lnTo>
                    <a:pt x="54507" y="47017"/>
                  </a:lnTo>
                  <a:lnTo>
                    <a:pt x="52209" y="47219"/>
                  </a:lnTo>
                  <a:lnTo>
                    <a:pt x="50677" y="48413"/>
                  </a:lnTo>
                  <a:lnTo>
                    <a:pt x="48976" y="52561"/>
                  </a:lnTo>
                  <a:lnTo>
                    <a:pt x="47464" y="54091"/>
                  </a:lnTo>
                  <a:lnTo>
                    <a:pt x="38097" y="57148"/>
                  </a:lnTo>
                  <a:lnTo>
                    <a:pt x="38092" y="57149"/>
                  </a:lnTo>
                  <a:lnTo>
                    <a:pt x="43146" y="57150"/>
                  </a:lnTo>
                  <a:lnTo>
                    <a:pt x="44636" y="58208"/>
                  </a:lnTo>
                  <a:lnTo>
                    <a:pt x="45628" y="59972"/>
                  </a:lnTo>
                  <a:lnTo>
                    <a:pt x="46290" y="62206"/>
                  </a:lnTo>
                  <a:lnTo>
                    <a:pt x="47790" y="63696"/>
                  </a:lnTo>
                  <a:lnTo>
                    <a:pt x="57237" y="67472"/>
                  </a:lnTo>
                  <a:lnTo>
                    <a:pt x="64459" y="73143"/>
                  </a:lnTo>
                  <a:lnTo>
                    <a:pt x="74436" y="75798"/>
                  </a:lnTo>
                  <a:lnTo>
                    <a:pt x="83447" y="82666"/>
                  </a:lnTo>
                  <a:lnTo>
                    <a:pt x="89293" y="84366"/>
                  </a:lnTo>
                  <a:lnTo>
                    <a:pt x="91275" y="85877"/>
                  </a:lnTo>
                  <a:lnTo>
                    <a:pt x="95123" y="92002"/>
                  </a:lnTo>
                  <a:lnTo>
                    <a:pt x="103285" y="94822"/>
                  </a:lnTo>
                  <a:lnTo>
                    <a:pt x="104107" y="97882"/>
                  </a:lnTo>
                  <a:lnTo>
                    <a:pt x="104726" y="104372"/>
                  </a:lnTo>
                  <a:lnTo>
                    <a:pt x="96559" y="112941"/>
                  </a:lnTo>
                  <a:lnTo>
                    <a:pt x="87154" y="114181"/>
                  </a:lnTo>
                  <a:lnTo>
                    <a:pt x="81084" y="119321"/>
                  </a:lnTo>
                  <a:lnTo>
                    <a:pt x="72720" y="121823"/>
                  </a:lnTo>
                  <a:lnTo>
                    <a:pt x="60217" y="123429"/>
                  </a:lnTo>
                  <a:lnTo>
                    <a:pt x="35950" y="131991"/>
                  </a:lnTo>
                  <a:lnTo>
                    <a:pt x="27" y="133350"/>
                  </a:lnTo>
                  <a:lnTo>
                    <a:pt x="0" y="128294"/>
                  </a:lnTo>
                  <a:lnTo>
                    <a:pt x="1054" y="126804"/>
                  </a:lnTo>
                  <a:lnTo>
                    <a:pt x="2816" y="125811"/>
                  </a:lnTo>
                  <a:lnTo>
                    <a:pt x="8191" y="124217"/>
                  </a:lnTo>
                  <a:lnTo>
                    <a:pt x="16857" y="117357"/>
                  </a:lnTo>
                  <a:lnTo>
                    <a:pt x="28564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09" name="SMARTInkShape-2127"/>
            <p:cNvSpPr/>
            <p:nvPr>
              <p:custDataLst>
                <p:tags r:id="rId64"/>
              </p:custDataLst>
            </p:nvPr>
          </p:nvSpPr>
          <p:spPr>
            <a:xfrm>
              <a:off x="4676909" y="2143125"/>
              <a:ext cx="218942" cy="85725"/>
            </a:xfrm>
            <a:custGeom>
              <a:avLst/>
              <a:gdLst/>
              <a:ahLst/>
              <a:cxnLst/>
              <a:rect l="0" t="0" r="0" b="0"/>
              <a:pathLst>
                <a:path w="218942" h="85725">
                  <a:moveTo>
                    <a:pt x="152266" y="9525"/>
                  </a:moveTo>
                  <a:lnTo>
                    <a:pt x="152266" y="9525"/>
                  </a:lnTo>
                  <a:lnTo>
                    <a:pt x="133643" y="9525"/>
                  </a:lnTo>
                  <a:lnTo>
                    <a:pt x="133216" y="0"/>
                  </a:lnTo>
                  <a:lnTo>
                    <a:pt x="133216" y="9133"/>
                  </a:lnTo>
                  <a:lnTo>
                    <a:pt x="128160" y="9409"/>
                  </a:lnTo>
                  <a:lnTo>
                    <a:pt x="126671" y="10506"/>
                  </a:lnTo>
                  <a:lnTo>
                    <a:pt x="125015" y="14547"/>
                  </a:lnTo>
                  <a:lnTo>
                    <a:pt x="123515" y="16048"/>
                  </a:lnTo>
                  <a:lnTo>
                    <a:pt x="119027" y="17716"/>
                  </a:lnTo>
                  <a:lnTo>
                    <a:pt x="98204" y="20030"/>
                  </a:lnTo>
                  <a:lnTo>
                    <a:pt x="85574" y="26574"/>
                  </a:lnTo>
                  <a:lnTo>
                    <a:pt x="40344" y="38874"/>
                  </a:lnTo>
                  <a:lnTo>
                    <a:pt x="11675" y="47221"/>
                  </a:lnTo>
                  <a:lnTo>
                    <a:pt x="5011" y="47505"/>
                  </a:lnTo>
                  <a:lnTo>
                    <a:pt x="3297" y="48603"/>
                  </a:lnTo>
                  <a:lnTo>
                    <a:pt x="2153" y="50394"/>
                  </a:lnTo>
                  <a:lnTo>
                    <a:pt x="318" y="55815"/>
                  </a:lnTo>
                  <a:lnTo>
                    <a:pt x="0" y="61811"/>
                  </a:lnTo>
                  <a:lnTo>
                    <a:pt x="1014" y="63433"/>
                  </a:lnTo>
                  <a:lnTo>
                    <a:pt x="2748" y="64513"/>
                  </a:lnTo>
                  <a:lnTo>
                    <a:pt x="8079" y="66248"/>
                  </a:lnTo>
                  <a:lnTo>
                    <a:pt x="16736" y="73137"/>
                  </a:lnTo>
                  <a:lnTo>
                    <a:pt x="25561" y="75292"/>
                  </a:lnTo>
                  <a:lnTo>
                    <a:pt x="41180" y="76080"/>
                  </a:lnTo>
                  <a:lnTo>
                    <a:pt x="47508" y="78969"/>
                  </a:lnTo>
                  <a:lnTo>
                    <a:pt x="50677" y="81221"/>
                  </a:lnTo>
                  <a:lnTo>
                    <a:pt x="65251" y="84390"/>
                  </a:lnTo>
                  <a:lnTo>
                    <a:pt x="112129" y="85710"/>
                  </a:lnTo>
                  <a:lnTo>
                    <a:pt x="155734" y="85724"/>
                  </a:lnTo>
                  <a:lnTo>
                    <a:pt x="174577" y="84667"/>
                  </a:lnTo>
                  <a:lnTo>
                    <a:pt x="218941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10" name="SMARTInkShape-2128"/>
            <p:cNvSpPr/>
            <p:nvPr>
              <p:custDataLst>
                <p:tags r:id="rId65"/>
              </p:custDataLst>
            </p:nvPr>
          </p:nvSpPr>
          <p:spPr>
            <a:xfrm>
              <a:off x="4753091" y="2171700"/>
              <a:ext cx="228485" cy="19051"/>
            </a:xfrm>
            <a:custGeom>
              <a:avLst/>
              <a:gdLst/>
              <a:ahLst/>
              <a:cxnLst/>
              <a:rect l="0" t="0" r="0" b="0"/>
              <a:pathLst>
                <a:path w="228485" h="19051">
                  <a:moveTo>
                    <a:pt x="28459" y="19050"/>
                  </a:moveTo>
                  <a:lnTo>
                    <a:pt x="28459" y="19050"/>
                  </a:lnTo>
                  <a:lnTo>
                    <a:pt x="23403" y="19050"/>
                  </a:lnTo>
                  <a:lnTo>
                    <a:pt x="21914" y="17992"/>
                  </a:lnTo>
                  <a:lnTo>
                    <a:pt x="20920" y="16228"/>
                  </a:lnTo>
                  <a:lnTo>
                    <a:pt x="20258" y="13994"/>
                  </a:lnTo>
                  <a:lnTo>
                    <a:pt x="18758" y="12504"/>
                  </a:lnTo>
                  <a:lnTo>
                    <a:pt x="9409" y="9525"/>
                  </a:lnTo>
                  <a:lnTo>
                    <a:pt x="0" y="116"/>
                  </a:lnTo>
                  <a:lnTo>
                    <a:pt x="9019" y="9136"/>
                  </a:lnTo>
                  <a:lnTo>
                    <a:pt x="54065" y="9523"/>
                  </a:lnTo>
                  <a:lnTo>
                    <a:pt x="70735" y="8466"/>
                  </a:lnTo>
                  <a:lnTo>
                    <a:pt x="107922" y="883"/>
                  </a:lnTo>
                  <a:lnTo>
                    <a:pt x="152289" y="52"/>
                  </a:lnTo>
                  <a:lnTo>
                    <a:pt x="196538" y="2"/>
                  </a:lnTo>
                  <a:lnTo>
                    <a:pt x="22848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12" name="SMARTInkShape-2129"/>
          <p:cNvSpPr/>
          <p:nvPr>
            <p:custDataLst>
              <p:tags r:id="rId11"/>
            </p:custDataLst>
          </p:nvPr>
        </p:nvSpPr>
        <p:spPr>
          <a:xfrm>
            <a:off x="1733553" y="3876685"/>
            <a:ext cx="371473" cy="342891"/>
          </a:xfrm>
          <a:custGeom>
            <a:avLst/>
            <a:gdLst/>
            <a:ahLst/>
            <a:cxnLst/>
            <a:rect l="0" t="0" r="0" b="0"/>
            <a:pathLst>
              <a:path w="371473" h="342891">
                <a:moveTo>
                  <a:pt x="28572" y="295265"/>
                </a:moveTo>
                <a:lnTo>
                  <a:pt x="28572" y="295265"/>
                </a:lnTo>
                <a:lnTo>
                  <a:pt x="28572" y="304397"/>
                </a:lnTo>
                <a:lnTo>
                  <a:pt x="76009" y="304790"/>
                </a:lnTo>
                <a:lnTo>
                  <a:pt x="89290" y="304790"/>
                </a:lnTo>
                <a:lnTo>
                  <a:pt x="95422" y="307612"/>
                </a:lnTo>
                <a:lnTo>
                  <a:pt x="101675" y="311336"/>
                </a:lnTo>
                <a:lnTo>
                  <a:pt x="112426" y="313922"/>
                </a:lnTo>
                <a:lnTo>
                  <a:pt x="118799" y="314198"/>
                </a:lnTo>
                <a:lnTo>
                  <a:pt x="120473" y="315296"/>
                </a:lnTo>
                <a:lnTo>
                  <a:pt x="121590" y="317085"/>
                </a:lnTo>
                <a:lnTo>
                  <a:pt x="122334" y="319337"/>
                </a:lnTo>
                <a:lnTo>
                  <a:pt x="123888" y="320838"/>
                </a:lnTo>
                <a:lnTo>
                  <a:pt x="128438" y="322506"/>
                </a:lnTo>
                <a:lnTo>
                  <a:pt x="136949" y="323444"/>
                </a:lnTo>
                <a:lnTo>
                  <a:pt x="138923" y="324635"/>
                </a:lnTo>
                <a:lnTo>
                  <a:pt x="140240" y="326486"/>
                </a:lnTo>
                <a:lnTo>
                  <a:pt x="141117" y="328779"/>
                </a:lnTo>
                <a:lnTo>
                  <a:pt x="142760" y="330307"/>
                </a:lnTo>
                <a:lnTo>
                  <a:pt x="147409" y="332007"/>
                </a:lnTo>
                <a:lnTo>
                  <a:pt x="165217" y="333246"/>
                </a:lnTo>
                <a:lnTo>
                  <a:pt x="167294" y="334344"/>
                </a:lnTo>
                <a:lnTo>
                  <a:pt x="168678" y="336134"/>
                </a:lnTo>
                <a:lnTo>
                  <a:pt x="169601" y="338386"/>
                </a:lnTo>
                <a:lnTo>
                  <a:pt x="171275" y="339888"/>
                </a:lnTo>
                <a:lnTo>
                  <a:pt x="175957" y="341556"/>
                </a:lnTo>
                <a:lnTo>
                  <a:pt x="223572" y="342890"/>
                </a:lnTo>
                <a:lnTo>
                  <a:pt x="232165" y="342890"/>
                </a:lnTo>
                <a:lnTo>
                  <a:pt x="238297" y="340068"/>
                </a:lnTo>
                <a:lnTo>
                  <a:pt x="244550" y="336344"/>
                </a:lnTo>
                <a:lnTo>
                  <a:pt x="257187" y="333954"/>
                </a:lnTo>
                <a:lnTo>
                  <a:pt x="264819" y="333482"/>
                </a:lnTo>
                <a:lnTo>
                  <a:pt x="273930" y="326842"/>
                </a:lnTo>
                <a:lnTo>
                  <a:pt x="282834" y="323671"/>
                </a:lnTo>
                <a:lnTo>
                  <a:pt x="292175" y="317557"/>
                </a:lnTo>
                <a:lnTo>
                  <a:pt x="301645" y="314218"/>
                </a:lnTo>
                <a:lnTo>
                  <a:pt x="324436" y="297442"/>
                </a:lnTo>
                <a:lnTo>
                  <a:pt x="327415" y="296716"/>
                </a:lnTo>
                <a:lnTo>
                  <a:pt x="329400" y="295174"/>
                </a:lnTo>
                <a:lnTo>
                  <a:pt x="331607" y="290638"/>
                </a:lnTo>
                <a:lnTo>
                  <a:pt x="333253" y="289005"/>
                </a:lnTo>
                <a:lnTo>
                  <a:pt x="337905" y="287191"/>
                </a:lnTo>
                <a:lnTo>
                  <a:pt x="339569" y="285649"/>
                </a:lnTo>
                <a:lnTo>
                  <a:pt x="350968" y="268444"/>
                </a:lnTo>
                <a:lnTo>
                  <a:pt x="360495" y="258643"/>
                </a:lnTo>
                <a:lnTo>
                  <a:pt x="361517" y="252546"/>
                </a:lnTo>
                <a:lnTo>
                  <a:pt x="361819" y="244037"/>
                </a:lnTo>
                <a:lnTo>
                  <a:pt x="364713" y="237925"/>
                </a:lnTo>
                <a:lnTo>
                  <a:pt x="370137" y="230434"/>
                </a:lnTo>
                <a:lnTo>
                  <a:pt x="371208" y="221350"/>
                </a:lnTo>
                <a:lnTo>
                  <a:pt x="371472" y="173732"/>
                </a:lnTo>
                <a:lnTo>
                  <a:pt x="371472" y="167872"/>
                </a:lnTo>
                <a:lnTo>
                  <a:pt x="370414" y="165886"/>
                </a:lnTo>
                <a:lnTo>
                  <a:pt x="368650" y="164563"/>
                </a:lnTo>
                <a:lnTo>
                  <a:pt x="366415" y="163680"/>
                </a:lnTo>
                <a:lnTo>
                  <a:pt x="364926" y="162034"/>
                </a:lnTo>
                <a:lnTo>
                  <a:pt x="363271" y="157382"/>
                </a:lnTo>
                <a:lnTo>
                  <a:pt x="362339" y="148813"/>
                </a:lnTo>
                <a:lnTo>
                  <a:pt x="361150" y="146830"/>
                </a:lnTo>
                <a:lnTo>
                  <a:pt x="359299" y="145509"/>
                </a:lnTo>
                <a:lnTo>
                  <a:pt x="357007" y="144627"/>
                </a:lnTo>
                <a:lnTo>
                  <a:pt x="355479" y="142982"/>
                </a:lnTo>
                <a:lnTo>
                  <a:pt x="350204" y="132736"/>
                </a:lnTo>
                <a:lnTo>
                  <a:pt x="336636" y="116559"/>
                </a:lnTo>
                <a:lnTo>
                  <a:pt x="334823" y="110712"/>
                </a:lnTo>
                <a:lnTo>
                  <a:pt x="333281" y="108730"/>
                </a:lnTo>
                <a:lnTo>
                  <a:pt x="328745" y="106527"/>
                </a:lnTo>
                <a:lnTo>
                  <a:pt x="327112" y="104882"/>
                </a:lnTo>
                <a:lnTo>
                  <a:pt x="325298" y="100231"/>
                </a:lnTo>
                <a:lnTo>
                  <a:pt x="323075" y="88622"/>
                </a:lnTo>
                <a:lnTo>
                  <a:pt x="315684" y="78036"/>
                </a:lnTo>
                <a:lnTo>
                  <a:pt x="313533" y="68951"/>
                </a:lnTo>
                <a:lnTo>
                  <a:pt x="306156" y="58904"/>
                </a:lnTo>
                <a:lnTo>
                  <a:pt x="305199" y="52606"/>
                </a:lnTo>
                <a:lnTo>
                  <a:pt x="304007" y="50942"/>
                </a:lnTo>
                <a:lnTo>
                  <a:pt x="302154" y="49833"/>
                </a:lnTo>
                <a:lnTo>
                  <a:pt x="296631" y="48053"/>
                </a:lnTo>
                <a:lnTo>
                  <a:pt x="278428" y="31814"/>
                </a:lnTo>
                <a:lnTo>
                  <a:pt x="268451" y="28993"/>
                </a:lnTo>
                <a:lnTo>
                  <a:pt x="262160" y="28692"/>
                </a:lnTo>
                <a:lnTo>
                  <a:pt x="260498" y="27591"/>
                </a:lnTo>
                <a:lnTo>
                  <a:pt x="259389" y="25799"/>
                </a:lnTo>
                <a:lnTo>
                  <a:pt x="258650" y="23546"/>
                </a:lnTo>
                <a:lnTo>
                  <a:pt x="257099" y="22044"/>
                </a:lnTo>
                <a:lnTo>
                  <a:pt x="252553" y="20375"/>
                </a:lnTo>
                <a:lnTo>
                  <a:pt x="239877" y="19157"/>
                </a:lnTo>
                <a:lnTo>
                  <a:pt x="230864" y="12517"/>
                </a:lnTo>
                <a:lnTo>
                  <a:pt x="219594" y="9632"/>
                </a:lnTo>
                <a:lnTo>
                  <a:pt x="211571" y="2992"/>
                </a:lnTo>
                <a:lnTo>
                  <a:pt x="201752" y="386"/>
                </a:lnTo>
                <a:lnTo>
                  <a:pt x="177677" y="0"/>
                </a:lnTo>
                <a:lnTo>
                  <a:pt x="175600" y="1055"/>
                </a:lnTo>
                <a:lnTo>
                  <a:pt x="174216" y="2817"/>
                </a:lnTo>
                <a:lnTo>
                  <a:pt x="173293" y="5050"/>
                </a:lnTo>
                <a:lnTo>
                  <a:pt x="171619" y="6538"/>
                </a:lnTo>
                <a:lnTo>
                  <a:pt x="166937" y="8192"/>
                </a:lnTo>
                <a:lnTo>
                  <a:pt x="136499" y="10550"/>
                </a:lnTo>
                <a:lnTo>
                  <a:pt x="125700" y="17713"/>
                </a:lnTo>
                <a:lnTo>
                  <a:pt x="116589" y="19836"/>
                </a:lnTo>
                <a:lnTo>
                  <a:pt x="106537" y="27207"/>
                </a:lnTo>
                <a:lnTo>
                  <a:pt x="100239" y="28163"/>
                </a:lnTo>
                <a:lnTo>
                  <a:pt x="98575" y="29355"/>
                </a:lnTo>
                <a:lnTo>
                  <a:pt x="97465" y="31209"/>
                </a:lnTo>
                <a:lnTo>
                  <a:pt x="96726" y="33502"/>
                </a:lnTo>
                <a:lnTo>
                  <a:pt x="95174" y="35032"/>
                </a:lnTo>
                <a:lnTo>
                  <a:pt x="90628" y="36730"/>
                </a:lnTo>
                <a:lnTo>
                  <a:pt x="88993" y="38242"/>
                </a:lnTo>
                <a:lnTo>
                  <a:pt x="87176" y="42744"/>
                </a:lnTo>
                <a:lnTo>
                  <a:pt x="85633" y="44368"/>
                </a:lnTo>
                <a:lnTo>
                  <a:pt x="81097" y="46171"/>
                </a:lnTo>
                <a:lnTo>
                  <a:pt x="79463" y="47711"/>
                </a:lnTo>
                <a:lnTo>
                  <a:pt x="68124" y="64911"/>
                </a:lnTo>
                <a:lnTo>
                  <a:pt x="31898" y="102498"/>
                </a:lnTo>
                <a:lnTo>
                  <a:pt x="28499" y="111384"/>
                </a:lnTo>
                <a:lnTo>
                  <a:pt x="22318" y="120720"/>
                </a:lnTo>
                <a:lnTo>
                  <a:pt x="18958" y="130189"/>
                </a:lnTo>
                <a:lnTo>
                  <a:pt x="12788" y="139697"/>
                </a:lnTo>
                <a:lnTo>
                  <a:pt x="1449" y="173291"/>
                </a:lnTo>
                <a:lnTo>
                  <a:pt x="54" y="219261"/>
                </a:lnTo>
                <a:lnTo>
                  <a:pt x="0" y="263526"/>
                </a:lnTo>
                <a:lnTo>
                  <a:pt x="1056" y="298265"/>
                </a:lnTo>
                <a:lnTo>
                  <a:pt x="9522" y="31431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19" name="SMARTInkShape-Group365"/>
          <p:cNvGrpSpPr/>
          <p:nvPr/>
        </p:nvGrpSpPr>
        <p:grpSpPr>
          <a:xfrm>
            <a:off x="6010315" y="1781295"/>
            <a:ext cx="390486" cy="428506"/>
            <a:chOff x="6010315" y="1781295"/>
            <a:chExt cx="390486" cy="428506"/>
          </a:xfrm>
        </p:grpSpPr>
        <p:sp>
          <p:nvSpPr>
            <p:cNvPr id="9313" name="SMARTInkShape-2130"/>
            <p:cNvSpPr/>
            <p:nvPr>
              <p:custDataLst>
                <p:tags r:id="rId54"/>
              </p:custDataLst>
            </p:nvPr>
          </p:nvSpPr>
          <p:spPr>
            <a:xfrm>
              <a:off x="6010315" y="1838325"/>
              <a:ext cx="152361" cy="171335"/>
            </a:xfrm>
            <a:custGeom>
              <a:avLst/>
              <a:gdLst/>
              <a:ahLst/>
              <a:cxnLst/>
              <a:rect l="0" t="0" r="0" b="0"/>
              <a:pathLst>
                <a:path w="152361" h="171335">
                  <a:moveTo>
                    <a:pt x="85685" y="9525"/>
                  </a:moveTo>
                  <a:lnTo>
                    <a:pt x="85685" y="9525"/>
                  </a:lnTo>
                  <a:lnTo>
                    <a:pt x="85685" y="116"/>
                  </a:lnTo>
                  <a:lnTo>
                    <a:pt x="112902" y="0"/>
                  </a:lnTo>
                  <a:lnTo>
                    <a:pt x="113354" y="1058"/>
                  </a:lnTo>
                  <a:lnTo>
                    <a:pt x="113858" y="5056"/>
                  </a:lnTo>
                  <a:lnTo>
                    <a:pt x="115050" y="6546"/>
                  </a:lnTo>
                  <a:lnTo>
                    <a:pt x="122427" y="9133"/>
                  </a:lnTo>
                  <a:lnTo>
                    <a:pt x="123181" y="12173"/>
                  </a:lnTo>
                  <a:lnTo>
                    <a:pt x="123383" y="14465"/>
                  </a:lnTo>
                  <a:lnTo>
                    <a:pt x="124575" y="15993"/>
                  </a:lnTo>
                  <a:lnTo>
                    <a:pt x="128723" y="17692"/>
                  </a:lnTo>
                  <a:lnTo>
                    <a:pt x="130251" y="19203"/>
                  </a:lnTo>
                  <a:lnTo>
                    <a:pt x="131952" y="23704"/>
                  </a:lnTo>
                  <a:lnTo>
                    <a:pt x="133275" y="42638"/>
                  </a:lnTo>
                  <a:lnTo>
                    <a:pt x="132228" y="44300"/>
                  </a:lnTo>
                  <a:lnTo>
                    <a:pt x="130472" y="45408"/>
                  </a:lnTo>
                  <a:lnTo>
                    <a:pt x="128242" y="46147"/>
                  </a:lnTo>
                  <a:lnTo>
                    <a:pt x="120049" y="52244"/>
                  </a:lnTo>
                  <a:lnTo>
                    <a:pt x="116833" y="57792"/>
                  </a:lnTo>
                  <a:lnTo>
                    <a:pt x="115976" y="60753"/>
                  </a:lnTo>
                  <a:lnTo>
                    <a:pt x="109378" y="66865"/>
                  </a:lnTo>
                  <a:lnTo>
                    <a:pt x="100448" y="72051"/>
                  </a:lnTo>
                  <a:lnTo>
                    <a:pt x="89471" y="76029"/>
                  </a:lnTo>
                  <a:lnTo>
                    <a:pt x="44810" y="107985"/>
                  </a:lnTo>
                  <a:lnTo>
                    <a:pt x="35415" y="111493"/>
                  </a:lnTo>
                  <a:lnTo>
                    <a:pt x="25243" y="114111"/>
                  </a:lnTo>
                  <a:lnTo>
                    <a:pt x="17194" y="118802"/>
                  </a:lnTo>
                  <a:lnTo>
                    <a:pt x="12911" y="124415"/>
                  </a:lnTo>
                  <a:lnTo>
                    <a:pt x="11769" y="127393"/>
                  </a:lnTo>
                  <a:lnTo>
                    <a:pt x="9950" y="129379"/>
                  </a:lnTo>
                  <a:lnTo>
                    <a:pt x="5105" y="131585"/>
                  </a:lnTo>
                  <a:lnTo>
                    <a:pt x="3391" y="133232"/>
                  </a:lnTo>
                  <a:lnTo>
                    <a:pt x="412" y="141396"/>
                  </a:lnTo>
                  <a:lnTo>
                    <a:pt x="0" y="150946"/>
                  </a:lnTo>
                  <a:lnTo>
                    <a:pt x="1045" y="151431"/>
                  </a:lnTo>
                  <a:lnTo>
                    <a:pt x="8165" y="152272"/>
                  </a:lnTo>
                  <a:lnTo>
                    <a:pt x="14150" y="157419"/>
                  </a:lnTo>
                  <a:lnTo>
                    <a:pt x="22495" y="159922"/>
                  </a:lnTo>
                  <a:lnTo>
                    <a:pt x="69937" y="162960"/>
                  </a:lnTo>
                  <a:lnTo>
                    <a:pt x="88459" y="170123"/>
                  </a:lnTo>
                  <a:lnTo>
                    <a:pt x="112931" y="171334"/>
                  </a:lnTo>
                  <a:lnTo>
                    <a:pt x="121784" y="168576"/>
                  </a:lnTo>
                  <a:lnTo>
                    <a:pt x="129246" y="164881"/>
                  </a:lnTo>
                  <a:lnTo>
                    <a:pt x="15236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14" name="SMARTInkShape-2131"/>
            <p:cNvSpPr/>
            <p:nvPr>
              <p:custDataLst>
                <p:tags r:id="rId55"/>
              </p:custDataLst>
            </p:nvPr>
          </p:nvSpPr>
          <p:spPr>
            <a:xfrm>
              <a:off x="6257935" y="2105025"/>
              <a:ext cx="85585" cy="104776"/>
            </a:xfrm>
            <a:custGeom>
              <a:avLst/>
              <a:gdLst/>
              <a:ahLst/>
              <a:cxnLst/>
              <a:rect l="0" t="0" r="0" b="0"/>
              <a:pathLst>
                <a:path w="85585" h="104776">
                  <a:moveTo>
                    <a:pt x="28565" y="28575"/>
                  </a:moveTo>
                  <a:lnTo>
                    <a:pt x="28565" y="28575"/>
                  </a:lnTo>
                  <a:lnTo>
                    <a:pt x="28565" y="23519"/>
                  </a:lnTo>
                  <a:lnTo>
                    <a:pt x="27507" y="22029"/>
                  </a:lnTo>
                  <a:lnTo>
                    <a:pt x="25743" y="21036"/>
                  </a:lnTo>
                  <a:lnTo>
                    <a:pt x="20364" y="19442"/>
                  </a:lnTo>
                  <a:lnTo>
                    <a:pt x="19628" y="16402"/>
                  </a:lnTo>
                  <a:lnTo>
                    <a:pt x="19433" y="14110"/>
                  </a:lnTo>
                  <a:lnTo>
                    <a:pt x="18244" y="12582"/>
                  </a:lnTo>
                  <a:lnTo>
                    <a:pt x="10873" y="9927"/>
                  </a:lnTo>
                  <a:lnTo>
                    <a:pt x="10119" y="6882"/>
                  </a:lnTo>
                  <a:lnTo>
                    <a:pt x="9550" y="403"/>
                  </a:lnTo>
                  <a:lnTo>
                    <a:pt x="0" y="0"/>
                  </a:lnTo>
                  <a:lnTo>
                    <a:pt x="14180" y="0"/>
                  </a:lnTo>
                  <a:lnTo>
                    <a:pt x="19702" y="2822"/>
                  </a:lnTo>
                  <a:lnTo>
                    <a:pt x="25683" y="6546"/>
                  </a:lnTo>
                  <a:lnTo>
                    <a:pt x="38148" y="8936"/>
                  </a:lnTo>
                  <a:lnTo>
                    <a:pt x="41304" y="9133"/>
                  </a:lnTo>
                  <a:lnTo>
                    <a:pt x="47632" y="12173"/>
                  </a:lnTo>
                  <a:lnTo>
                    <a:pt x="53972" y="15993"/>
                  </a:lnTo>
                  <a:lnTo>
                    <a:pt x="66666" y="18446"/>
                  </a:lnTo>
                  <a:lnTo>
                    <a:pt x="74309" y="18931"/>
                  </a:lnTo>
                  <a:lnTo>
                    <a:pt x="84226" y="27240"/>
                  </a:lnTo>
                  <a:lnTo>
                    <a:pt x="85053" y="30804"/>
                  </a:lnTo>
                  <a:lnTo>
                    <a:pt x="85584" y="36659"/>
                  </a:lnTo>
                  <a:lnTo>
                    <a:pt x="84569" y="37139"/>
                  </a:lnTo>
                  <a:lnTo>
                    <a:pt x="80620" y="37673"/>
                  </a:lnTo>
                  <a:lnTo>
                    <a:pt x="79143" y="38873"/>
                  </a:lnTo>
                  <a:lnTo>
                    <a:pt x="71522" y="51320"/>
                  </a:lnTo>
                  <a:lnTo>
                    <a:pt x="66001" y="54559"/>
                  </a:lnTo>
                  <a:lnTo>
                    <a:pt x="60020" y="57057"/>
                  </a:lnTo>
                  <a:lnTo>
                    <a:pt x="38073" y="73558"/>
                  </a:lnTo>
                  <a:lnTo>
                    <a:pt x="31733" y="76084"/>
                  </a:lnTo>
                  <a:lnTo>
                    <a:pt x="15864" y="89302"/>
                  </a:lnTo>
                  <a:lnTo>
                    <a:pt x="12337" y="95429"/>
                  </a:lnTo>
                  <a:lnTo>
                    <a:pt x="9680" y="104228"/>
                  </a:lnTo>
                  <a:lnTo>
                    <a:pt x="1904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15" name="SMARTInkShape-2132"/>
            <p:cNvSpPr/>
            <p:nvPr>
              <p:custDataLst>
                <p:tags r:id="rId56"/>
              </p:custDataLst>
            </p:nvPr>
          </p:nvSpPr>
          <p:spPr>
            <a:xfrm>
              <a:off x="6020193" y="2133600"/>
              <a:ext cx="304408" cy="19051"/>
            </a:xfrm>
            <a:custGeom>
              <a:avLst/>
              <a:gdLst/>
              <a:ahLst/>
              <a:cxnLst/>
              <a:rect l="0" t="0" r="0" b="0"/>
              <a:pathLst>
                <a:path w="304408" h="19051">
                  <a:moveTo>
                    <a:pt x="28182" y="19050"/>
                  </a:moveTo>
                  <a:lnTo>
                    <a:pt x="28182" y="19050"/>
                  </a:lnTo>
                  <a:lnTo>
                    <a:pt x="9132" y="1"/>
                  </a:lnTo>
                  <a:lnTo>
                    <a:pt x="0" y="0"/>
                  </a:lnTo>
                  <a:lnTo>
                    <a:pt x="45978" y="0"/>
                  </a:lnTo>
                  <a:lnTo>
                    <a:pt x="92124" y="0"/>
                  </a:lnTo>
                  <a:lnTo>
                    <a:pt x="134960" y="0"/>
                  </a:lnTo>
                  <a:lnTo>
                    <a:pt x="146547" y="1058"/>
                  </a:lnTo>
                  <a:lnTo>
                    <a:pt x="187337" y="8936"/>
                  </a:lnTo>
                  <a:lnTo>
                    <a:pt x="213221" y="10506"/>
                  </a:lnTo>
                  <a:lnTo>
                    <a:pt x="243964" y="18161"/>
                  </a:lnTo>
                  <a:lnTo>
                    <a:pt x="288436" y="19027"/>
                  </a:lnTo>
                  <a:lnTo>
                    <a:pt x="30440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16" name="SMARTInkShape-2133"/>
            <p:cNvSpPr/>
            <p:nvPr>
              <p:custDataLst>
                <p:tags r:id="rId57"/>
              </p:custDataLst>
            </p:nvPr>
          </p:nvSpPr>
          <p:spPr>
            <a:xfrm>
              <a:off x="6200892" y="1952625"/>
              <a:ext cx="199909" cy="38101"/>
            </a:xfrm>
            <a:custGeom>
              <a:avLst/>
              <a:gdLst/>
              <a:ahLst/>
              <a:cxnLst/>
              <a:rect l="0" t="0" r="0" b="0"/>
              <a:pathLst>
                <a:path w="199909" h="38101">
                  <a:moveTo>
                    <a:pt x="37983" y="38100"/>
                  </a:moveTo>
                  <a:lnTo>
                    <a:pt x="37983" y="38100"/>
                  </a:lnTo>
                  <a:lnTo>
                    <a:pt x="9845" y="9962"/>
                  </a:lnTo>
                  <a:lnTo>
                    <a:pt x="9538" y="4598"/>
                  </a:lnTo>
                  <a:lnTo>
                    <a:pt x="8436" y="3065"/>
                  </a:lnTo>
                  <a:lnTo>
                    <a:pt x="6643" y="2043"/>
                  </a:lnTo>
                  <a:lnTo>
                    <a:pt x="0" y="35"/>
                  </a:lnTo>
                  <a:lnTo>
                    <a:pt x="31764" y="0"/>
                  </a:lnTo>
                  <a:lnTo>
                    <a:pt x="76336" y="8936"/>
                  </a:lnTo>
                  <a:lnTo>
                    <a:pt x="120549" y="9491"/>
                  </a:lnTo>
                  <a:lnTo>
                    <a:pt x="145936" y="10576"/>
                  </a:lnTo>
                  <a:lnTo>
                    <a:pt x="183476" y="18657"/>
                  </a:lnTo>
                  <a:lnTo>
                    <a:pt x="199908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17" name="SMARTInkShape-2134"/>
            <p:cNvSpPr/>
            <p:nvPr>
              <p:custDataLst>
                <p:tags r:id="rId58"/>
              </p:custDataLst>
            </p:nvPr>
          </p:nvSpPr>
          <p:spPr>
            <a:xfrm>
              <a:off x="6286904" y="1800628"/>
              <a:ext cx="47222" cy="228198"/>
            </a:xfrm>
            <a:custGeom>
              <a:avLst/>
              <a:gdLst/>
              <a:ahLst/>
              <a:cxnLst/>
              <a:rect l="0" t="0" r="0" b="0"/>
              <a:pathLst>
                <a:path w="47222" h="228198">
                  <a:moveTo>
                    <a:pt x="47221" y="28172"/>
                  </a:moveTo>
                  <a:lnTo>
                    <a:pt x="47221" y="28172"/>
                  </a:lnTo>
                  <a:lnTo>
                    <a:pt x="39020" y="19971"/>
                  </a:lnTo>
                  <a:lnTo>
                    <a:pt x="37730" y="9549"/>
                  </a:lnTo>
                  <a:lnTo>
                    <a:pt x="37696" y="0"/>
                  </a:lnTo>
                  <a:lnTo>
                    <a:pt x="37696" y="47229"/>
                  </a:lnTo>
                  <a:lnTo>
                    <a:pt x="36638" y="70702"/>
                  </a:lnTo>
                  <a:lnTo>
                    <a:pt x="29054" y="101111"/>
                  </a:lnTo>
                  <a:lnTo>
                    <a:pt x="27375" y="116929"/>
                  </a:lnTo>
                  <a:lnTo>
                    <a:pt x="20683" y="135114"/>
                  </a:lnTo>
                  <a:lnTo>
                    <a:pt x="18494" y="145552"/>
                  </a:lnTo>
                  <a:lnTo>
                    <a:pt x="11286" y="160876"/>
                  </a:lnTo>
                  <a:lnTo>
                    <a:pt x="8347" y="182800"/>
                  </a:lnTo>
                  <a:lnTo>
                    <a:pt x="6489" y="185232"/>
                  </a:lnTo>
                  <a:lnTo>
                    <a:pt x="4191" y="186854"/>
                  </a:lnTo>
                  <a:lnTo>
                    <a:pt x="2659" y="188993"/>
                  </a:lnTo>
                  <a:lnTo>
                    <a:pt x="958" y="194192"/>
                  </a:lnTo>
                  <a:lnTo>
                    <a:pt x="0" y="203070"/>
                  </a:lnTo>
                  <a:lnTo>
                    <a:pt x="2599" y="209268"/>
                  </a:lnTo>
                  <a:lnTo>
                    <a:pt x="7833" y="216814"/>
                  </a:lnTo>
                  <a:lnTo>
                    <a:pt x="9121" y="2281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18" name="SMARTInkShape-2135"/>
            <p:cNvSpPr/>
            <p:nvPr>
              <p:custDataLst>
                <p:tags r:id="rId59"/>
              </p:custDataLst>
            </p:nvPr>
          </p:nvSpPr>
          <p:spPr>
            <a:xfrm>
              <a:off x="6153712" y="1781295"/>
              <a:ext cx="170889" cy="217463"/>
            </a:xfrm>
            <a:custGeom>
              <a:avLst/>
              <a:gdLst/>
              <a:ahLst/>
              <a:cxnLst/>
              <a:rect l="0" t="0" r="0" b="0"/>
              <a:pathLst>
                <a:path w="170889" h="217463">
                  <a:moveTo>
                    <a:pt x="161363" y="28455"/>
                  </a:moveTo>
                  <a:lnTo>
                    <a:pt x="161363" y="28455"/>
                  </a:lnTo>
                  <a:lnTo>
                    <a:pt x="161363" y="23399"/>
                  </a:lnTo>
                  <a:lnTo>
                    <a:pt x="162421" y="21909"/>
                  </a:lnTo>
                  <a:lnTo>
                    <a:pt x="164185" y="20916"/>
                  </a:lnTo>
                  <a:lnTo>
                    <a:pt x="166419" y="20254"/>
                  </a:lnTo>
                  <a:lnTo>
                    <a:pt x="167908" y="18754"/>
                  </a:lnTo>
                  <a:lnTo>
                    <a:pt x="170772" y="9832"/>
                  </a:lnTo>
                  <a:lnTo>
                    <a:pt x="170888" y="0"/>
                  </a:lnTo>
                  <a:lnTo>
                    <a:pt x="170888" y="4972"/>
                  </a:lnTo>
                  <a:lnTo>
                    <a:pt x="169830" y="6450"/>
                  </a:lnTo>
                  <a:lnTo>
                    <a:pt x="165832" y="8091"/>
                  </a:lnTo>
                  <a:lnTo>
                    <a:pt x="164343" y="9588"/>
                  </a:lnTo>
                  <a:lnTo>
                    <a:pt x="159129" y="19593"/>
                  </a:lnTo>
                  <a:lnTo>
                    <a:pt x="129574" y="64881"/>
                  </a:lnTo>
                  <a:lnTo>
                    <a:pt x="92197" y="107918"/>
                  </a:lnTo>
                  <a:lnTo>
                    <a:pt x="67914" y="139591"/>
                  </a:lnTo>
                  <a:lnTo>
                    <a:pt x="22011" y="186212"/>
                  </a:lnTo>
                  <a:lnTo>
                    <a:pt x="1332" y="207510"/>
                  </a:lnTo>
                  <a:lnTo>
                    <a:pt x="280" y="211399"/>
                  </a:lnTo>
                  <a:lnTo>
                    <a:pt x="0" y="213918"/>
                  </a:lnTo>
                  <a:lnTo>
                    <a:pt x="870" y="215597"/>
                  </a:lnTo>
                  <a:lnTo>
                    <a:pt x="2510" y="216716"/>
                  </a:lnTo>
                  <a:lnTo>
                    <a:pt x="4661" y="217462"/>
                  </a:lnTo>
                  <a:lnTo>
                    <a:pt x="6095" y="216902"/>
                  </a:lnTo>
                  <a:lnTo>
                    <a:pt x="7051" y="215469"/>
                  </a:lnTo>
                  <a:lnTo>
                    <a:pt x="8963" y="2094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22" name="SMARTInkShape-Group366"/>
          <p:cNvGrpSpPr/>
          <p:nvPr/>
        </p:nvGrpSpPr>
        <p:grpSpPr>
          <a:xfrm>
            <a:off x="3667159" y="2277810"/>
            <a:ext cx="238092" cy="127979"/>
            <a:chOff x="3667159" y="2277810"/>
            <a:chExt cx="238092" cy="127979"/>
          </a:xfrm>
        </p:grpSpPr>
        <p:sp>
          <p:nvSpPr>
            <p:cNvPr id="9320" name="SMARTInkShape-2136"/>
            <p:cNvSpPr/>
            <p:nvPr>
              <p:custDataLst>
                <p:tags r:id="rId52"/>
              </p:custDataLst>
            </p:nvPr>
          </p:nvSpPr>
          <p:spPr>
            <a:xfrm>
              <a:off x="3667159" y="2333625"/>
              <a:ext cx="238092" cy="72164"/>
            </a:xfrm>
            <a:custGeom>
              <a:avLst/>
              <a:gdLst/>
              <a:ahLst/>
              <a:cxnLst/>
              <a:rect l="0" t="0" r="0" b="0"/>
              <a:pathLst>
                <a:path w="238092" h="72164">
                  <a:moveTo>
                    <a:pt x="38066" y="57150"/>
                  </a:moveTo>
                  <a:lnTo>
                    <a:pt x="38066" y="57150"/>
                  </a:lnTo>
                  <a:lnTo>
                    <a:pt x="20457" y="57150"/>
                  </a:lnTo>
                  <a:lnTo>
                    <a:pt x="9529" y="66641"/>
                  </a:lnTo>
                  <a:lnTo>
                    <a:pt x="0" y="66675"/>
                  </a:lnTo>
                  <a:lnTo>
                    <a:pt x="5033" y="71731"/>
                  </a:lnTo>
                  <a:lnTo>
                    <a:pt x="6519" y="72163"/>
                  </a:lnTo>
                  <a:lnTo>
                    <a:pt x="7510" y="71392"/>
                  </a:lnTo>
                  <a:lnTo>
                    <a:pt x="8170" y="69820"/>
                  </a:lnTo>
                  <a:lnTo>
                    <a:pt x="9669" y="68772"/>
                  </a:lnTo>
                  <a:lnTo>
                    <a:pt x="16835" y="67296"/>
                  </a:lnTo>
                  <a:lnTo>
                    <a:pt x="41524" y="65671"/>
                  </a:lnTo>
                  <a:lnTo>
                    <a:pt x="76833" y="50203"/>
                  </a:lnTo>
                  <a:lnTo>
                    <a:pt x="95414" y="45566"/>
                  </a:lnTo>
                  <a:lnTo>
                    <a:pt x="142822" y="30336"/>
                  </a:lnTo>
                  <a:lnTo>
                    <a:pt x="171832" y="25985"/>
                  </a:lnTo>
                  <a:lnTo>
                    <a:pt x="199191" y="16836"/>
                  </a:lnTo>
                  <a:lnTo>
                    <a:pt x="205986" y="12774"/>
                  </a:lnTo>
                  <a:lnTo>
                    <a:pt x="218971" y="10167"/>
                  </a:lnTo>
                  <a:lnTo>
                    <a:pt x="236205" y="9562"/>
                  </a:lnTo>
                  <a:lnTo>
                    <a:pt x="236834" y="8492"/>
                  </a:lnTo>
                  <a:lnTo>
                    <a:pt x="238090" y="10"/>
                  </a:lnTo>
                  <a:lnTo>
                    <a:pt x="238090" y="7"/>
                  </a:lnTo>
                  <a:lnTo>
                    <a:pt x="238091" y="5"/>
                  </a:lnTo>
                  <a:lnTo>
                    <a:pt x="238091" y="3"/>
                  </a:lnTo>
                  <a:lnTo>
                    <a:pt x="238091" y="0"/>
                  </a:lnTo>
                  <a:lnTo>
                    <a:pt x="229890" y="0"/>
                  </a:lnTo>
                  <a:lnTo>
                    <a:pt x="229449" y="1058"/>
                  </a:lnTo>
                  <a:lnTo>
                    <a:pt x="228682" y="8201"/>
                  </a:lnTo>
                  <a:lnTo>
                    <a:pt x="219041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21" name="SMARTInkShape-2137"/>
            <p:cNvSpPr/>
            <p:nvPr>
              <p:custDataLst>
                <p:tags r:id="rId53"/>
              </p:custDataLst>
            </p:nvPr>
          </p:nvSpPr>
          <p:spPr>
            <a:xfrm>
              <a:off x="3667159" y="2277810"/>
              <a:ext cx="238092" cy="46291"/>
            </a:xfrm>
            <a:custGeom>
              <a:avLst/>
              <a:gdLst/>
              <a:ahLst/>
              <a:cxnLst/>
              <a:rect l="0" t="0" r="0" b="0"/>
              <a:pathLst>
                <a:path w="238092" h="46291">
                  <a:moveTo>
                    <a:pt x="19016" y="46290"/>
                  </a:moveTo>
                  <a:lnTo>
                    <a:pt x="19016" y="46290"/>
                  </a:lnTo>
                  <a:lnTo>
                    <a:pt x="9491" y="46290"/>
                  </a:lnTo>
                  <a:lnTo>
                    <a:pt x="0" y="36799"/>
                  </a:lnTo>
                  <a:lnTo>
                    <a:pt x="32147" y="36765"/>
                  </a:lnTo>
                  <a:lnTo>
                    <a:pt x="38258" y="33943"/>
                  </a:lnTo>
                  <a:lnTo>
                    <a:pt x="44502" y="30219"/>
                  </a:lnTo>
                  <a:lnTo>
                    <a:pt x="55025" y="28123"/>
                  </a:lnTo>
                  <a:lnTo>
                    <a:pt x="70020" y="26443"/>
                  </a:lnTo>
                  <a:lnTo>
                    <a:pt x="82694" y="20771"/>
                  </a:lnTo>
                  <a:lnTo>
                    <a:pt x="130272" y="9633"/>
                  </a:lnTo>
                  <a:lnTo>
                    <a:pt x="164898" y="7216"/>
                  </a:lnTo>
                  <a:lnTo>
                    <a:pt x="183676" y="0"/>
                  </a:lnTo>
                  <a:lnTo>
                    <a:pt x="186998" y="614"/>
                  </a:lnTo>
                  <a:lnTo>
                    <a:pt x="199933" y="6380"/>
                  </a:lnTo>
                  <a:lnTo>
                    <a:pt x="238091" y="819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25" name="SMARTInkShape-Group367"/>
          <p:cNvGrpSpPr/>
          <p:nvPr/>
        </p:nvGrpSpPr>
        <p:grpSpPr>
          <a:xfrm>
            <a:off x="4762534" y="2267346"/>
            <a:ext cx="247613" cy="123430"/>
            <a:chOff x="4762534" y="2267346"/>
            <a:chExt cx="247613" cy="123430"/>
          </a:xfrm>
        </p:grpSpPr>
        <p:sp>
          <p:nvSpPr>
            <p:cNvPr id="9323" name="SMARTInkShape-2138"/>
            <p:cNvSpPr/>
            <p:nvPr>
              <p:custDataLst>
                <p:tags r:id="rId50"/>
              </p:custDataLst>
            </p:nvPr>
          </p:nvSpPr>
          <p:spPr>
            <a:xfrm>
              <a:off x="4781550" y="2314692"/>
              <a:ext cx="228597" cy="76084"/>
            </a:xfrm>
            <a:custGeom>
              <a:avLst/>
              <a:gdLst/>
              <a:ahLst/>
              <a:cxnLst/>
              <a:rect l="0" t="0" r="0" b="0"/>
              <a:pathLst>
                <a:path w="228597" h="76084">
                  <a:moveTo>
                    <a:pt x="9525" y="76083"/>
                  </a:moveTo>
                  <a:lnTo>
                    <a:pt x="9525" y="76083"/>
                  </a:lnTo>
                  <a:lnTo>
                    <a:pt x="4469" y="71027"/>
                  </a:lnTo>
                  <a:lnTo>
                    <a:pt x="2980" y="70595"/>
                  </a:lnTo>
                  <a:lnTo>
                    <a:pt x="1986" y="71366"/>
                  </a:lnTo>
                  <a:lnTo>
                    <a:pt x="0" y="76083"/>
                  </a:lnTo>
                  <a:lnTo>
                    <a:pt x="8201" y="76083"/>
                  </a:lnTo>
                  <a:lnTo>
                    <a:pt x="16868" y="69537"/>
                  </a:lnTo>
                  <a:lnTo>
                    <a:pt x="25693" y="67441"/>
                  </a:lnTo>
                  <a:lnTo>
                    <a:pt x="31881" y="66950"/>
                  </a:lnTo>
                  <a:lnTo>
                    <a:pt x="38158" y="63910"/>
                  </a:lnTo>
                  <a:lnTo>
                    <a:pt x="41314" y="61618"/>
                  </a:lnTo>
                  <a:lnTo>
                    <a:pt x="85974" y="49673"/>
                  </a:lnTo>
                  <a:lnTo>
                    <a:pt x="104848" y="45327"/>
                  </a:lnTo>
                  <a:lnTo>
                    <a:pt x="121025" y="37337"/>
                  </a:lnTo>
                  <a:lnTo>
                    <a:pt x="125132" y="34377"/>
                  </a:lnTo>
                  <a:lnTo>
                    <a:pt x="135342" y="31089"/>
                  </a:lnTo>
                  <a:lnTo>
                    <a:pt x="152991" y="26415"/>
                  </a:lnTo>
                  <a:lnTo>
                    <a:pt x="171625" y="21150"/>
                  </a:lnTo>
                  <a:lnTo>
                    <a:pt x="183170" y="18860"/>
                  </a:lnTo>
                  <a:lnTo>
                    <a:pt x="196678" y="12679"/>
                  </a:lnTo>
                  <a:lnTo>
                    <a:pt x="223134" y="9536"/>
                  </a:lnTo>
                  <a:lnTo>
                    <a:pt x="224955" y="8435"/>
                  </a:lnTo>
                  <a:lnTo>
                    <a:pt x="226170" y="6642"/>
                  </a:lnTo>
                  <a:lnTo>
                    <a:pt x="228558" y="0"/>
                  </a:lnTo>
                  <a:lnTo>
                    <a:pt x="228596" y="8094"/>
                  </a:lnTo>
                  <a:lnTo>
                    <a:pt x="209550" y="2845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24" name="SMARTInkShape-2139"/>
            <p:cNvSpPr/>
            <p:nvPr>
              <p:custDataLst>
                <p:tags r:id="rId51"/>
              </p:custDataLst>
            </p:nvPr>
          </p:nvSpPr>
          <p:spPr>
            <a:xfrm>
              <a:off x="4762534" y="2267346"/>
              <a:ext cx="219042" cy="66280"/>
            </a:xfrm>
            <a:custGeom>
              <a:avLst/>
              <a:gdLst/>
              <a:ahLst/>
              <a:cxnLst/>
              <a:rect l="0" t="0" r="0" b="0"/>
              <a:pathLst>
                <a:path w="219042" h="66280">
                  <a:moveTo>
                    <a:pt x="38066" y="66279"/>
                  </a:moveTo>
                  <a:lnTo>
                    <a:pt x="38066" y="66279"/>
                  </a:lnTo>
                  <a:lnTo>
                    <a:pt x="0" y="66279"/>
                  </a:lnTo>
                  <a:lnTo>
                    <a:pt x="8170" y="66279"/>
                  </a:lnTo>
                  <a:lnTo>
                    <a:pt x="16835" y="59733"/>
                  </a:lnTo>
                  <a:lnTo>
                    <a:pt x="25661" y="56578"/>
                  </a:lnTo>
                  <a:lnTo>
                    <a:pt x="34978" y="50470"/>
                  </a:lnTo>
                  <a:lnTo>
                    <a:pt x="60494" y="39909"/>
                  </a:lnTo>
                  <a:lnTo>
                    <a:pt x="73169" y="32125"/>
                  </a:lnTo>
                  <a:lnTo>
                    <a:pt x="93056" y="26136"/>
                  </a:lnTo>
                  <a:lnTo>
                    <a:pt x="117353" y="13093"/>
                  </a:lnTo>
                  <a:lnTo>
                    <a:pt x="136061" y="9651"/>
                  </a:lnTo>
                  <a:lnTo>
                    <a:pt x="150165" y="8174"/>
                  </a:lnTo>
                  <a:lnTo>
                    <a:pt x="173256" y="942"/>
                  </a:lnTo>
                  <a:lnTo>
                    <a:pt x="183721" y="0"/>
                  </a:lnTo>
                  <a:lnTo>
                    <a:pt x="185969" y="926"/>
                  </a:lnTo>
                  <a:lnTo>
                    <a:pt x="187469" y="2602"/>
                  </a:lnTo>
                  <a:lnTo>
                    <a:pt x="188468" y="4778"/>
                  </a:lnTo>
                  <a:lnTo>
                    <a:pt x="190192" y="6228"/>
                  </a:lnTo>
                  <a:lnTo>
                    <a:pt x="198492" y="8747"/>
                  </a:lnTo>
                  <a:lnTo>
                    <a:pt x="219041" y="91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26" name="SMARTInkShape-2140"/>
          <p:cNvSpPr/>
          <p:nvPr>
            <p:custDataLst>
              <p:tags r:id="rId12"/>
            </p:custDataLst>
          </p:nvPr>
        </p:nvSpPr>
        <p:spPr>
          <a:xfrm>
            <a:off x="4067175" y="2714625"/>
            <a:ext cx="190501" cy="238126"/>
          </a:xfrm>
          <a:custGeom>
            <a:avLst/>
            <a:gdLst/>
            <a:ahLst/>
            <a:cxnLst/>
            <a:rect l="0" t="0" r="0" b="0"/>
            <a:pathLst>
              <a:path w="190501" h="238126">
                <a:moveTo>
                  <a:pt x="57150" y="19050"/>
                </a:moveTo>
                <a:lnTo>
                  <a:pt x="57150" y="19050"/>
                </a:lnTo>
                <a:lnTo>
                  <a:pt x="48949" y="19050"/>
                </a:lnTo>
                <a:lnTo>
                  <a:pt x="48508" y="17992"/>
                </a:lnTo>
                <a:lnTo>
                  <a:pt x="47625" y="0"/>
                </a:lnTo>
                <a:lnTo>
                  <a:pt x="47625" y="22390"/>
                </a:lnTo>
                <a:lnTo>
                  <a:pt x="44803" y="28648"/>
                </a:lnTo>
                <a:lnTo>
                  <a:pt x="41079" y="34958"/>
                </a:lnTo>
                <a:lnTo>
                  <a:pt x="38983" y="45518"/>
                </a:lnTo>
                <a:lnTo>
                  <a:pt x="38134" y="87184"/>
                </a:lnTo>
                <a:lnTo>
                  <a:pt x="47234" y="134764"/>
                </a:lnTo>
                <a:lnTo>
                  <a:pt x="48606" y="155423"/>
                </a:lnTo>
                <a:lnTo>
                  <a:pt x="55816" y="174187"/>
                </a:lnTo>
                <a:lnTo>
                  <a:pt x="57945" y="187238"/>
                </a:lnTo>
                <a:lnTo>
                  <a:pt x="64637" y="200008"/>
                </a:lnTo>
                <a:lnTo>
                  <a:pt x="66556" y="214048"/>
                </a:lnTo>
                <a:lnTo>
                  <a:pt x="67654" y="215724"/>
                </a:lnTo>
                <a:lnTo>
                  <a:pt x="69445" y="216841"/>
                </a:lnTo>
                <a:lnTo>
                  <a:pt x="71696" y="217585"/>
                </a:lnTo>
                <a:lnTo>
                  <a:pt x="73198" y="219140"/>
                </a:lnTo>
                <a:lnTo>
                  <a:pt x="76190" y="228562"/>
                </a:lnTo>
                <a:lnTo>
                  <a:pt x="84400" y="220396"/>
                </a:lnTo>
                <a:lnTo>
                  <a:pt x="83783" y="219956"/>
                </a:lnTo>
                <a:lnTo>
                  <a:pt x="80276" y="219466"/>
                </a:lnTo>
                <a:lnTo>
                  <a:pt x="78917" y="218278"/>
                </a:lnTo>
                <a:lnTo>
                  <a:pt x="76307" y="209952"/>
                </a:lnTo>
                <a:lnTo>
                  <a:pt x="76209" y="201385"/>
                </a:lnTo>
                <a:lnTo>
                  <a:pt x="75149" y="200931"/>
                </a:lnTo>
                <a:lnTo>
                  <a:pt x="71146" y="200427"/>
                </a:lnTo>
                <a:lnTo>
                  <a:pt x="69656" y="199235"/>
                </a:lnTo>
                <a:lnTo>
                  <a:pt x="68000" y="195088"/>
                </a:lnTo>
                <a:lnTo>
                  <a:pt x="66500" y="193558"/>
                </a:lnTo>
                <a:lnTo>
                  <a:pt x="58591" y="190902"/>
                </a:lnTo>
                <a:lnTo>
                  <a:pt x="57790" y="187857"/>
                </a:lnTo>
                <a:lnTo>
                  <a:pt x="57577" y="185563"/>
                </a:lnTo>
                <a:lnTo>
                  <a:pt x="56376" y="184033"/>
                </a:lnTo>
                <a:lnTo>
                  <a:pt x="48986" y="181377"/>
                </a:lnTo>
                <a:lnTo>
                  <a:pt x="39544" y="181010"/>
                </a:lnTo>
                <a:lnTo>
                  <a:pt x="39063" y="179940"/>
                </a:lnTo>
                <a:lnTo>
                  <a:pt x="38528" y="175929"/>
                </a:lnTo>
                <a:lnTo>
                  <a:pt x="37327" y="174436"/>
                </a:lnTo>
                <a:lnTo>
                  <a:pt x="28610" y="171460"/>
                </a:lnTo>
                <a:lnTo>
                  <a:pt x="0" y="171450"/>
                </a:lnTo>
                <a:lnTo>
                  <a:pt x="5056" y="171450"/>
                </a:lnTo>
                <a:lnTo>
                  <a:pt x="6546" y="172508"/>
                </a:lnTo>
                <a:lnTo>
                  <a:pt x="7539" y="174272"/>
                </a:lnTo>
                <a:lnTo>
                  <a:pt x="9263" y="181151"/>
                </a:lnTo>
                <a:lnTo>
                  <a:pt x="9409" y="185639"/>
                </a:lnTo>
                <a:lnTo>
                  <a:pt x="10506" y="187259"/>
                </a:lnTo>
                <a:lnTo>
                  <a:pt x="12296" y="188340"/>
                </a:lnTo>
                <a:lnTo>
                  <a:pt x="14548" y="189060"/>
                </a:lnTo>
                <a:lnTo>
                  <a:pt x="16048" y="190598"/>
                </a:lnTo>
                <a:lnTo>
                  <a:pt x="19845" y="200116"/>
                </a:lnTo>
                <a:lnTo>
                  <a:pt x="25517" y="207343"/>
                </a:lnTo>
                <a:lnTo>
                  <a:pt x="28172" y="217321"/>
                </a:lnTo>
                <a:lnTo>
                  <a:pt x="42754" y="233219"/>
                </a:lnTo>
                <a:lnTo>
                  <a:pt x="48283" y="235944"/>
                </a:lnTo>
                <a:lnTo>
                  <a:pt x="74330" y="238087"/>
                </a:lnTo>
                <a:lnTo>
                  <a:pt x="102928" y="238125"/>
                </a:lnTo>
                <a:lnTo>
                  <a:pt x="112814" y="229924"/>
                </a:lnTo>
                <a:lnTo>
                  <a:pt x="122370" y="228716"/>
                </a:lnTo>
                <a:lnTo>
                  <a:pt x="122855" y="227619"/>
                </a:lnTo>
                <a:lnTo>
                  <a:pt x="123813" y="205935"/>
                </a:lnTo>
                <a:lnTo>
                  <a:pt x="124876" y="203965"/>
                </a:lnTo>
                <a:lnTo>
                  <a:pt x="126642" y="202652"/>
                </a:lnTo>
                <a:lnTo>
                  <a:pt x="128878" y="201776"/>
                </a:lnTo>
                <a:lnTo>
                  <a:pt x="130369" y="200134"/>
                </a:lnTo>
                <a:lnTo>
                  <a:pt x="132025" y="195487"/>
                </a:lnTo>
                <a:lnTo>
                  <a:pt x="134146" y="183881"/>
                </a:lnTo>
                <a:lnTo>
                  <a:pt x="141517" y="173296"/>
                </a:lnTo>
                <a:lnTo>
                  <a:pt x="142472" y="166940"/>
                </a:lnTo>
                <a:lnTo>
                  <a:pt x="143665" y="165269"/>
                </a:lnTo>
                <a:lnTo>
                  <a:pt x="145519" y="164154"/>
                </a:lnTo>
                <a:lnTo>
                  <a:pt x="147812" y="163411"/>
                </a:lnTo>
                <a:lnTo>
                  <a:pt x="149342" y="161858"/>
                </a:lnTo>
                <a:lnTo>
                  <a:pt x="151041" y="157309"/>
                </a:lnTo>
                <a:lnTo>
                  <a:pt x="152552" y="155672"/>
                </a:lnTo>
                <a:lnTo>
                  <a:pt x="161799" y="152438"/>
                </a:lnTo>
                <a:lnTo>
                  <a:pt x="166944" y="152411"/>
                </a:lnTo>
                <a:lnTo>
                  <a:pt x="168446" y="153466"/>
                </a:lnTo>
                <a:lnTo>
                  <a:pt x="169447" y="155227"/>
                </a:lnTo>
                <a:lnTo>
                  <a:pt x="171055" y="160602"/>
                </a:lnTo>
                <a:lnTo>
                  <a:pt x="174096" y="161337"/>
                </a:lnTo>
                <a:lnTo>
                  <a:pt x="190500" y="1619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31" name="SMARTInkShape-Group369"/>
          <p:cNvGrpSpPr/>
          <p:nvPr/>
        </p:nvGrpSpPr>
        <p:grpSpPr>
          <a:xfrm>
            <a:off x="4343564" y="2705101"/>
            <a:ext cx="276062" cy="228589"/>
            <a:chOff x="4343564" y="2705101"/>
            <a:chExt cx="276062" cy="228589"/>
          </a:xfrm>
        </p:grpSpPr>
        <p:sp>
          <p:nvSpPr>
            <p:cNvPr id="9327" name="SMARTInkShape-2141"/>
            <p:cNvSpPr/>
            <p:nvPr>
              <p:custDataLst>
                <p:tags r:id="rId46"/>
              </p:custDataLst>
            </p:nvPr>
          </p:nvSpPr>
          <p:spPr>
            <a:xfrm>
              <a:off x="4524375" y="2857500"/>
              <a:ext cx="95251" cy="28576"/>
            </a:xfrm>
            <a:custGeom>
              <a:avLst/>
              <a:gdLst/>
              <a:ahLst/>
              <a:cxnLst/>
              <a:rect l="0" t="0" r="0" b="0"/>
              <a:pathLst>
                <a:path w="95251" h="28576">
                  <a:moveTo>
                    <a:pt x="38100" y="28575"/>
                  </a:moveTo>
                  <a:lnTo>
                    <a:pt x="38100" y="28575"/>
                  </a:lnTo>
                  <a:lnTo>
                    <a:pt x="14503" y="28575"/>
                  </a:lnTo>
                  <a:lnTo>
                    <a:pt x="12844" y="27517"/>
                  </a:lnTo>
                  <a:lnTo>
                    <a:pt x="11737" y="25753"/>
                  </a:lnTo>
                  <a:lnTo>
                    <a:pt x="10999" y="23519"/>
                  </a:lnTo>
                  <a:lnTo>
                    <a:pt x="9449" y="22029"/>
                  </a:lnTo>
                  <a:lnTo>
                    <a:pt x="5" y="19051"/>
                  </a:lnTo>
                  <a:lnTo>
                    <a:pt x="0" y="19050"/>
                  </a:lnTo>
                  <a:lnTo>
                    <a:pt x="5056" y="19050"/>
                  </a:lnTo>
                  <a:lnTo>
                    <a:pt x="6545" y="17992"/>
                  </a:lnTo>
                  <a:lnTo>
                    <a:pt x="7539" y="16228"/>
                  </a:lnTo>
                  <a:lnTo>
                    <a:pt x="8201" y="13994"/>
                  </a:lnTo>
                  <a:lnTo>
                    <a:pt x="9701" y="12504"/>
                  </a:lnTo>
                  <a:lnTo>
                    <a:pt x="14189" y="10849"/>
                  </a:lnTo>
                  <a:lnTo>
                    <a:pt x="44476" y="8490"/>
                  </a:lnTo>
                  <a:lnTo>
                    <a:pt x="57155" y="1991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28" name="SMARTInkShape-2142"/>
            <p:cNvSpPr/>
            <p:nvPr>
              <p:custDataLst>
                <p:tags r:id="rId47"/>
              </p:custDataLst>
            </p:nvPr>
          </p:nvSpPr>
          <p:spPr>
            <a:xfrm>
              <a:off x="4591050" y="2724546"/>
              <a:ext cx="28576" cy="180580"/>
            </a:xfrm>
            <a:custGeom>
              <a:avLst/>
              <a:gdLst/>
              <a:ahLst/>
              <a:cxnLst/>
              <a:rect l="0" t="0" r="0" b="0"/>
              <a:pathLst>
                <a:path w="28576" h="180580">
                  <a:moveTo>
                    <a:pt x="19050" y="66279"/>
                  </a:moveTo>
                  <a:lnTo>
                    <a:pt x="19050" y="66279"/>
                  </a:lnTo>
                  <a:lnTo>
                    <a:pt x="26589" y="48379"/>
                  </a:lnTo>
                  <a:lnTo>
                    <a:pt x="28575" y="939"/>
                  </a:lnTo>
                  <a:lnTo>
                    <a:pt x="28575" y="0"/>
                  </a:lnTo>
                  <a:lnTo>
                    <a:pt x="20374" y="7840"/>
                  </a:lnTo>
                  <a:lnTo>
                    <a:pt x="19443" y="13803"/>
                  </a:lnTo>
                  <a:lnTo>
                    <a:pt x="19052" y="60133"/>
                  </a:lnTo>
                  <a:lnTo>
                    <a:pt x="19050" y="106561"/>
                  </a:lnTo>
                  <a:lnTo>
                    <a:pt x="19050" y="125154"/>
                  </a:lnTo>
                  <a:lnTo>
                    <a:pt x="16228" y="132309"/>
                  </a:lnTo>
                  <a:lnTo>
                    <a:pt x="12505" y="139017"/>
                  </a:lnTo>
                  <a:lnTo>
                    <a:pt x="10113" y="151947"/>
                  </a:lnTo>
                  <a:lnTo>
                    <a:pt x="9535" y="169564"/>
                  </a:lnTo>
                  <a:lnTo>
                    <a:pt x="0" y="18057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29" name="SMARTInkShape-2143"/>
            <p:cNvSpPr/>
            <p:nvPr>
              <p:custDataLst>
                <p:tags r:id="rId48"/>
              </p:custDataLst>
            </p:nvPr>
          </p:nvSpPr>
          <p:spPr>
            <a:xfrm>
              <a:off x="4495845" y="2705101"/>
              <a:ext cx="123781" cy="218633"/>
            </a:xfrm>
            <a:custGeom>
              <a:avLst/>
              <a:gdLst/>
              <a:ahLst/>
              <a:cxnLst/>
              <a:rect l="0" t="0" r="0" b="0"/>
              <a:pathLst>
                <a:path w="123781" h="218633">
                  <a:moveTo>
                    <a:pt x="95205" y="28574"/>
                  </a:moveTo>
                  <a:lnTo>
                    <a:pt x="95205" y="28574"/>
                  </a:lnTo>
                  <a:lnTo>
                    <a:pt x="100261" y="28574"/>
                  </a:lnTo>
                  <a:lnTo>
                    <a:pt x="101750" y="27516"/>
                  </a:lnTo>
                  <a:lnTo>
                    <a:pt x="102744" y="25752"/>
                  </a:lnTo>
                  <a:lnTo>
                    <a:pt x="103406" y="23518"/>
                  </a:lnTo>
                  <a:lnTo>
                    <a:pt x="113828" y="10032"/>
                  </a:lnTo>
                  <a:lnTo>
                    <a:pt x="123780" y="0"/>
                  </a:lnTo>
                  <a:lnTo>
                    <a:pt x="109591" y="14188"/>
                  </a:lnTo>
                  <a:lnTo>
                    <a:pt x="106890" y="19710"/>
                  </a:lnTo>
                  <a:lnTo>
                    <a:pt x="106170" y="22665"/>
                  </a:lnTo>
                  <a:lnTo>
                    <a:pt x="76098" y="68913"/>
                  </a:lnTo>
                  <a:lnTo>
                    <a:pt x="53927" y="111255"/>
                  </a:lnTo>
                  <a:lnTo>
                    <a:pt x="28530" y="154390"/>
                  </a:lnTo>
                  <a:lnTo>
                    <a:pt x="21827" y="169217"/>
                  </a:lnTo>
                  <a:lnTo>
                    <a:pt x="19201" y="176807"/>
                  </a:lnTo>
                  <a:lnTo>
                    <a:pt x="2603" y="199966"/>
                  </a:lnTo>
                  <a:lnTo>
                    <a:pt x="188" y="211530"/>
                  </a:lnTo>
                  <a:lnTo>
                    <a:pt x="0" y="217584"/>
                  </a:lnTo>
                  <a:lnTo>
                    <a:pt x="1044" y="218080"/>
                  </a:lnTo>
                  <a:lnTo>
                    <a:pt x="5025" y="218632"/>
                  </a:lnTo>
                  <a:lnTo>
                    <a:pt x="6510" y="217721"/>
                  </a:lnTo>
                  <a:lnTo>
                    <a:pt x="7500" y="216056"/>
                  </a:lnTo>
                  <a:lnTo>
                    <a:pt x="8160" y="213887"/>
                  </a:lnTo>
                  <a:lnTo>
                    <a:pt x="9658" y="212441"/>
                  </a:lnTo>
                  <a:lnTo>
                    <a:pt x="19005" y="2095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0" name="SMARTInkShape-2144"/>
            <p:cNvSpPr/>
            <p:nvPr>
              <p:custDataLst>
                <p:tags r:id="rId49"/>
              </p:custDataLst>
            </p:nvPr>
          </p:nvSpPr>
          <p:spPr>
            <a:xfrm>
              <a:off x="4343564" y="2743200"/>
              <a:ext cx="123662" cy="190490"/>
            </a:xfrm>
            <a:custGeom>
              <a:avLst/>
              <a:gdLst/>
              <a:ahLst/>
              <a:cxnLst/>
              <a:rect l="0" t="0" r="0" b="0"/>
              <a:pathLst>
                <a:path w="123662" h="190490">
                  <a:moveTo>
                    <a:pt x="104611" y="28575"/>
                  </a:moveTo>
                  <a:lnTo>
                    <a:pt x="104611" y="28575"/>
                  </a:lnTo>
                  <a:lnTo>
                    <a:pt x="104611" y="19050"/>
                  </a:lnTo>
                  <a:lnTo>
                    <a:pt x="104611" y="28575"/>
                  </a:lnTo>
                  <a:lnTo>
                    <a:pt x="114020" y="28575"/>
                  </a:lnTo>
                  <a:lnTo>
                    <a:pt x="123627" y="19085"/>
                  </a:lnTo>
                  <a:lnTo>
                    <a:pt x="123661" y="4862"/>
                  </a:lnTo>
                  <a:lnTo>
                    <a:pt x="122602" y="3241"/>
                  </a:lnTo>
                  <a:lnTo>
                    <a:pt x="120839" y="2161"/>
                  </a:lnTo>
                  <a:lnTo>
                    <a:pt x="113960" y="284"/>
                  </a:lnTo>
                  <a:lnTo>
                    <a:pt x="66335" y="0"/>
                  </a:lnTo>
                  <a:lnTo>
                    <a:pt x="53777" y="0"/>
                  </a:lnTo>
                  <a:lnTo>
                    <a:pt x="51671" y="1058"/>
                  </a:lnTo>
                  <a:lnTo>
                    <a:pt x="50268" y="2822"/>
                  </a:lnTo>
                  <a:lnTo>
                    <a:pt x="49332" y="5056"/>
                  </a:lnTo>
                  <a:lnTo>
                    <a:pt x="47651" y="6546"/>
                  </a:lnTo>
                  <a:lnTo>
                    <a:pt x="42959" y="8201"/>
                  </a:lnTo>
                  <a:lnTo>
                    <a:pt x="41285" y="9701"/>
                  </a:lnTo>
                  <a:lnTo>
                    <a:pt x="39424" y="14189"/>
                  </a:lnTo>
                  <a:lnTo>
                    <a:pt x="37870" y="15809"/>
                  </a:lnTo>
                  <a:lnTo>
                    <a:pt x="29866" y="18623"/>
                  </a:lnTo>
                  <a:lnTo>
                    <a:pt x="29058" y="21683"/>
                  </a:lnTo>
                  <a:lnTo>
                    <a:pt x="28411" y="46174"/>
                  </a:lnTo>
                  <a:lnTo>
                    <a:pt x="29470" y="46658"/>
                  </a:lnTo>
                  <a:lnTo>
                    <a:pt x="36612" y="47497"/>
                  </a:lnTo>
                  <a:lnTo>
                    <a:pt x="37348" y="50391"/>
                  </a:lnTo>
                  <a:lnTo>
                    <a:pt x="37543" y="52643"/>
                  </a:lnTo>
                  <a:lnTo>
                    <a:pt x="38732" y="54146"/>
                  </a:lnTo>
                  <a:lnTo>
                    <a:pt x="42876" y="55815"/>
                  </a:lnTo>
                  <a:lnTo>
                    <a:pt x="61530" y="57115"/>
                  </a:lnTo>
                  <a:lnTo>
                    <a:pt x="67120" y="54312"/>
                  </a:lnTo>
                  <a:lnTo>
                    <a:pt x="74275" y="48946"/>
                  </a:lnTo>
                  <a:lnTo>
                    <a:pt x="84082" y="47741"/>
                  </a:lnTo>
                  <a:lnTo>
                    <a:pt x="93632" y="39434"/>
                  </a:lnTo>
                  <a:lnTo>
                    <a:pt x="99712" y="38495"/>
                  </a:lnTo>
                  <a:lnTo>
                    <a:pt x="101345" y="37305"/>
                  </a:lnTo>
                  <a:lnTo>
                    <a:pt x="102434" y="35454"/>
                  </a:lnTo>
                  <a:lnTo>
                    <a:pt x="103160" y="33161"/>
                  </a:lnTo>
                  <a:lnTo>
                    <a:pt x="104702" y="31632"/>
                  </a:lnTo>
                  <a:lnTo>
                    <a:pt x="114131" y="28576"/>
                  </a:lnTo>
                  <a:lnTo>
                    <a:pt x="123545" y="28575"/>
                  </a:lnTo>
                  <a:lnTo>
                    <a:pt x="123661" y="74395"/>
                  </a:lnTo>
                  <a:lnTo>
                    <a:pt x="123661" y="117466"/>
                  </a:lnTo>
                  <a:lnTo>
                    <a:pt x="120839" y="123821"/>
                  </a:lnTo>
                  <a:lnTo>
                    <a:pt x="117116" y="130173"/>
                  </a:lnTo>
                  <a:lnTo>
                    <a:pt x="115460" y="136524"/>
                  </a:lnTo>
                  <a:lnTo>
                    <a:pt x="113960" y="138641"/>
                  </a:lnTo>
                  <a:lnTo>
                    <a:pt x="111902" y="140052"/>
                  </a:lnTo>
                  <a:lnTo>
                    <a:pt x="106793" y="142679"/>
                  </a:lnTo>
                  <a:lnTo>
                    <a:pt x="88649" y="157953"/>
                  </a:lnTo>
                  <a:lnTo>
                    <a:pt x="76019" y="163963"/>
                  </a:lnTo>
                  <a:lnTo>
                    <a:pt x="63333" y="175027"/>
                  </a:lnTo>
                  <a:lnTo>
                    <a:pt x="54163" y="178332"/>
                  </a:lnTo>
                  <a:lnTo>
                    <a:pt x="41141" y="180453"/>
                  </a:lnTo>
                  <a:lnTo>
                    <a:pt x="27997" y="188445"/>
                  </a:lnTo>
                  <a:lnTo>
                    <a:pt x="391" y="190489"/>
                  </a:lnTo>
                  <a:lnTo>
                    <a:pt x="0" y="185440"/>
                  </a:lnTo>
                  <a:lnTo>
                    <a:pt x="1004" y="183952"/>
                  </a:lnTo>
                  <a:lnTo>
                    <a:pt x="2732" y="182959"/>
                  </a:lnTo>
                  <a:lnTo>
                    <a:pt x="4942" y="182298"/>
                  </a:lnTo>
                  <a:lnTo>
                    <a:pt x="19140" y="173610"/>
                  </a:lnTo>
                  <a:lnTo>
                    <a:pt x="34794" y="170676"/>
                  </a:lnTo>
                  <a:lnTo>
                    <a:pt x="60359" y="156286"/>
                  </a:lnTo>
                  <a:lnTo>
                    <a:pt x="76036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332" name="SMARTInkShape-2145"/>
          <p:cNvSpPr/>
          <p:nvPr>
            <p:custDataLst>
              <p:tags r:id="rId13"/>
            </p:custDataLst>
          </p:nvPr>
        </p:nvSpPr>
        <p:spPr>
          <a:xfrm>
            <a:off x="5271450" y="3095625"/>
            <a:ext cx="148276" cy="114301"/>
          </a:xfrm>
          <a:custGeom>
            <a:avLst/>
            <a:gdLst/>
            <a:ahLst/>
            <a:cxnLst/>
            <a:rect l="0" t="0" r="0" b="0"/>
            <a:pathLst>
              <a:path w="148276" h="114301">
                <a:moveTo>
                  <a:pt x="72075" y="9525"/>
                </a:moveTo>
                <a:lnTo>
                  <a:pt x="72075" y="9525"/>
                </a:lnTo>
                <a:lnTo>
                  <a:pt x="62666" y="9525"/>
                </a:lnTo>
                <a:lnTo>
                  <a:pt x="53025" y="0"/>
                </a:lnTo>
                <a:lnTo>
                  <a:pt x="86230" y="0"/>
                </a:lnTo>
                <a:lnTo>
                  <a:pt x="87862" y="1058"/>
                </a:lnTo>
                <a:lnTo>
                  <a:pt x="88950" y="2822"/>
                </a:lnTo>
                <a:lnTo>
                  <a:pt x="90695" y="8201"/>
                </a:lnTo>
                <a:lnTo>
                  <a:pt x="93756" y="8936"/>
                </a:lnTo>
                <a:lnTo>
                  <a:pt x="96055" y="9133"/>
                </a:lnTo>
                <a:lnTo>
                  <a:pt x="97586" y="10322"/>
                </a:lnTo>
                <a:lnTo>
                  <a:pt x="100246" y="17692"/>
                </a:lnTo>
                <a:lnTo>
                  <a:pt x="100530" y="23703"/>
                </a:lnTo>
                <a:lnTo>
                  <a:pt x="99512" y="25328"/>
                </a:lnTo>
                <a:lnTo>
                  <a:pt x="97775" y="26410"/>
                </a:lnTo>
                <a:lnTo>
                  <a:pt x="95558" y="27131"/>
                </a:lnTo>
                <a:lnTo>
                  <a:pt x="94081" y="28671"/>
                </a:lnTo>
                <a:lnTo>
                  <a:pt x="92438" y="33204"/>
                </a:lnTo>
                <a:lnTo>
                  <a:pt x="90942" y="34836"/>
                </a:lnTo>
                <a:lnTo>
                  <a:pt x="77983" y="42727"/>
                </a:lnTo>
                <a:lnTo>
                  <a:pt x="68769" y="51230"/>
                </a:lnTo>
                <a:lnTo>
                  <a:pt x="65314" y="57341"/>
                </a:lnTo>
                <a:lnTo>
                  <a:pt x="64392" y="60452"/>
                </a:lnTo>
                <a:lnTo>
                  <a:pt x="62719" y="62527"/>
                </a:lnTo>
                <a:lnTo>
                  <a:pt x="39865" y="72857"/>
                </a:lnTo>
                <a:lnTo>
                  <a:pt x="28430" y="76268"/>
                </a:lnTo>
                <a:lnTo>
                  <a:pt x="21633" y="80816"/>
                </a:lnTo>
                <a:lnTo>
                  <a:pt x="17906" y="86366"/>
                </a:lnTo>
                <a:lnTo>
                  <a:pt x="16912" y="89327"/>
                </a:lnTo>
                <a:lnTo>
                  <a:pt x="15191" y="91301"/>
                </a:lnTo>
                <a:lnTo>
                  <a:pt x="10457" y="93495"/>
                </a:lnTo>
                <a:lnTo>
                  <a:pt x="8772" y="95138"/>
                </a:lnTo>
                <a:lnTo>
                  <a:pt x="5843" y="103297"/>
                </a:lnTo>
                <a:lnTo>
                  <a:pt x="2775" y="104118"/>
                </a:lnTo>
                <a:lnTo>
                  <a:pt x="0" y="104483"/>
                </a:lnTo>
                <a:lnTo>
                  <a:pt x="2294" y="104645"/>
                </a:lnTo>
                <a:lnTo>
                  <a:pt x="3329" y="105747"/>
                </a:lnTo>
                <a:lnTo>
                  <a:pt x="4480" y="109793"/>
                </a:lnTo>
                <a:lnTo>
                  <a:pt x="5845" y="111296"/>
                </a:lnTo>
                <a:lnTo>
                  <a:pt x="10184" y="112965"/>
                </a:lnTo>
                <a:lnTo>
                  <a:pt x="56204" y="114297"/>
                </a:lnTo>
                <a:lnTo>
                  <a:pt x="98965" y="114300"/>
                </a:lnTo>
                <a:lnTo>
                  <a:pt x="102701" y="113242"/>
                </a:lnTo>
                <a:lnTo>
                  <a:pt x="105193" y="111478"/>
                </a:lnTo>
                <a:lnTo>
                  <a:pt x="106854" y="109244"/>
                </a:lnTo>
                <a:lnTo>
                  <a:pt x="109020" y="107754"/>
                </a:lnTo>
                <a:lnTo>
                  <a:pt x="114247" y="106099"/>
                </a:lnTo>
                <a:lnTo>
                  <a:pt x="148275" y="1047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44" name="SMARTInkShape-Group371"/>
          <p:cNvGrpSpPr/>
          <p:nvPr/>
        </p:nvGrpSpPr>
        <p:grpSpPr>
          <a:xfrm>
            <a:off x="7205390" y="2677852"/>
            <a:ext cx="1338536" cy="617799"/>
            <a:chOff x="7205390" y="2677852"/>
            <a:chExt cx="1338536" cy="617799"/>
          </a:xfrm>
        </p:grpSpPr>
        <p:sp>
          <p:nvSpPr>
            <p:cNvPr id="9333" name="SMARTInkShape-2146"/>
            <p:cNvSpPr/>
            <p:nvPr>
              <p:custDataLst>
                <p:tags r:id="rId35"/>
              </p:custDataLst>
            </p:nvPr>
          </p:nvSpPr>
          <p:spPr>
            <a:xfrm>
              <a:off x="7381887" y="3190878"/>
              <a:ext cx="828650" cy="104773"/>
            </a:xfrm>
            <a:custGeom>
              <a:avLst/>
              <a:gdLst/>
              <a:ahLst/>
              <a:cxnLst/>
              <a:rect l="0" t="0" r="0" b="0"/>
              <a:pathLst>
                <a:path w="828650" h="104773">
                  <a:moveTo>
                    <a:pt x="57138" y="95247"/>
                  </a:moveTo>
                  <a:lnTo>
                    <a:pt x="57138" y="95247"/>
                  </a:lnTo>
                  <a:lnTo>
                    <a:pt x="52082" y="95247"/>
                  </a:lnTo>
                  <a:lnTo>
                    <a:pt x="46777" y="98069"/>
                  </a:lnTo>
                  <a:lnTo>
                    <a:pt x="43881" y="100304"/>
                  </a:lnTo>
                  <a:lnTo>
                    <a:pt x="35018" y="102786"/>
                  </a:lnTo>
                  <a:lnTo>
                    <a:pt x="0" y="104772"/>
                  </a:lnTo>
                  <a:lnTo>
                    <a:pt x="45650" y="104772"/>
                  </a:lnTo>
                  <a:lnTo>
                    <a:pt x="70834" y="103714"/>
                  </a:lnTo>
                  <a:lnTo>
                    <a:pt x="89183" y="99284"/>
                  </a:lnTo>
                  <a:lnTo>
                    <a:pt x="133560" y="103093"/>
                  </a:lnTo>
                  <a:lnTo>
                    <a:pt x="172931" y="96489"/>
                  </a:lnTo>
                  <a:lnTo>
                    <a:pt x="210891" y="95492"/>
                  </a:lnTo>
                  <a:lnTo>
                    <a:pt x="255235" y="92473"/>
                  </a:lnTo>
                  <a:lnTo>
                    <a:pt x="294882" y="87056"/>
                  </a:lnTo>
                  <a:lnTo>
                    <a:pt x="339834" y="84927"/>
                  </a:lnTo>
                  <a:lnTo>
                    <a:pt x="383207" y="78235"/>
                  </a:lnTo>
                  <a:lnTo>
                    <a:pt x="419745" y="73979"/>
                  </a:lnTo>
                  <a:lnTo>
                    <a:pt x="464961" y="68116"/>
                  </a:lnTo>
                  <a:lnTo>
                    <a:pt x="511013" y="65899"/>
                  </a:lnTo>
                  <a:lnTo>
                    <a:pt x="551781" y="59189"/>
                  </a:lnTo>
                  <a:lnTo>
                    <a:pt x="590409" y="57551"/>
                  </a:lnTo>
                  <a:lnTo>
                    <a:pt x="635324" y="49661"/>
                  </a:lnTo>
                  <a:lnTo>
                    <a:pt x="678836" y="47801"/>
                  </a:lnTo>
                  <a:lnTo>
                    <a:pt x="694339" y="46643"/>
                  </a:lnTo>
                  <a:lnTo>
                    <a:pt x="721630" y="39431"/>
                  </a:lnTo>
                  <a:lnTo>
                    <a:pt x="764010" y="38149"/>
                  </a:lnTo>
                  <a:lnTo>
                    <a:pt x="793298" y="38100"/>
                  </a:lnTo>
                  <a:lnTo>
                    <a:pt x="799893" y="35276"/>
                  </a:lnTo>
                  <a:lnTo>
                    <a:pt x="807693" y="29897"/>
                  </a:lnTo>
                  <a:lnTo>
                    <a:pt x="816837" y="28833"/>
                  </a:lnTo>
                  <a:lnTo>
                    <a:pt x="828139" y="28582"/>
                  </a:lnTo>
                  <a:lnTo>
                    <a:pt x="828649" y="19440"/>
                  </a:lnTo>
                  <a:lnTo>
                    <a:pt x="823602" y="19163"/>
                  </a:lnTo>
                  <a:lnTo>
                    <a:pt x="822115" y="18066"/>
                  </a:lnTo>
                  <a:lnTo>
                    <a:pt x="819529" y="10856"/>
                  </a:lnTo>
                  <a:lnTo>
                    <a:pt x="816490" y="10115"/>
                  </a:lnTo>
                  <a:lnTo>
                    <a:pt x="809732" y="9532"/>
                  </a:lnTo>
                  <a:lnTo>
                    <a:pt x="809613" y="0"/>
                  </a:lnTo>
                  <a:lnTo>
                    <a:pt x="809613" y="8199"/>
                  </a:lnTo>
                  <a:lnTo>
                    <a:pt x="808555" y="8639"/>
                  </a:lnTo>
                  <a:lnTo>
                    <a:pt x="804557" y="9130"/>
                  </a:lnTo>
                  <a:lnTo>
                    <a:pt x="803066" y="10319"/>
                  </a:lnTo>
                  <a:lnTo>
                    <a:pt x="801412" y="14462"/>
                  </a:lnTo>
                  <a:lnTo>
                    <a:pt x="799912" y="15991"/>
                  </a:lnTo>
                  <a:lnTo>
                    <a:pt x="789900" y="21265"/>
                  </a:lnTo>
                  <a:lnTo>
                    <a:pt x="782789" y="27128"/>
                  </a:lnTo>
                  <a:lnTo>
                    <a:pt x="771513" y="285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4" name="SMARTInkShape-2147"/>
            <p:cNvSpPr/>
            <p:nvPr>
              <p:custDataLst>
                <p:tags r:id="rId36"/>
              </p:custDataLst>
            </p:nvPr>
          </p:nvSpPr>
          <p:spPr>
            <a:xfrm>
              <a:off x="8353587" y="2991739"/>
              <a:ext cx="190339" cy="27687"/>
            </a:xfrm>
            <a:custGeom>
              <a:avLst/>
              <a:gdLst/>
              <a:ahLst/>
              <a:cxnLst/>
              <a:rect l="0" t="0" r="0" b="0"/>
              <a:pathLst>
                <a:path w="190339" h="27687">
                  <a:moveTo>
                    <a:pt x="47463" y="27686"/>
                  </a:moveTo>
                  <a:lnTo>
                    <a:pt x="47463" y="27686"/>
                  </a:lnTo>
                  <a:lnTo>
                    <a:pt x="42407" y="22630"/>
                  </a:lnTo>
                  <a:lnTo>
                    <a:pt x="37102" y="20147"/>
                  </a:lnTo>
                  <a:lnTo>
                    <a:pt x="386" y="18162"/>
                  </a:lnTo>
                  <a:lnTo>
                    <a:pt x="0" y="18161"/>
                  </a:lnTo>
                  <a:lnTo>
                    <a:pt x="13111" y="18161"/>
                  </a:lnTo>
                  <a:lnTo>
                    <a:pt x="58462" y="9028"/>
                  </a:lnTo>
                  <a:lnTo>
                    <a:pt x="80132" y="7655"/>
                  </a:lnTo>
                  <a:lnTo>
                    <a:pt x="117394" y="0"/>
                  </a:lnTo>
                  <a:lnTo>
                    <a:pt x="135328" y="433"/>
                  </a:lnTo>
                  <a:lnTo>
                    <a:pt x="154229" y="6702"/>
                  </a:lnTo>
                  <a:lnTo>
                    <a:pt x="164764" y="8835"/>
                  </a:lnTo>
                  <a:lnTo>
                    <a:pt x="180152" y="16005"/>
                  </a:lnTo>
                  <a:lnTo>
                    <a:pt x="183547" y="16724"/>
                  </a:lnTo>
                  <a:lnTo>
                    <a:pt x="185810" y="18261"/>
                  </a:lnTo>
                  <a:lnTo>
                    <a:pt x="187320" y="20344"/>
                  </a:lnTo>
                  <a:lnTo>
                    <a:pt x="190338" y="276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5" name="SMARTInkShape-2148"/>
            <p:cNvSpPr/>
            <p:nvPr>
              <p:custDataLst>
                <p:tags r:id="rId37"/>
              </p:custDataLst>
            </p:nvPr>
          </p:nvSpPr>
          <p:spPr>
            <a:xfrm>
              <a:off x="8420100" y="2771821"/>
              <a:ext cx="114301" cy="276180"/>
            </a:xfrm>
            <a:custGeom>
              <a:avLst/>
              <a:gdLst/>
              <a:ahLst/>
              <a:cxnLst/>
              <a:rect l="0" t="0" r="0" b="0"/>
              <a:pathLst>
                <a:path w="114301" h="276180">
                  <a:moveTo>
                    <a:pt x="114300" y="57104"/>
                  </a:moveTo>
                  <a:lnTo>
                    <a:pt x="114300" y="57104"/>
                  </a:lnTo>
                  <a:lnTo>
                    <a:pt x="114300" y="25581"/>
                  </a:lnTo>
                  <a:lnTo>
                    <a:pt x="113242" y="23389"/>
                  </a:lnTo>
                  <a:lnTo>
                    <a:pt x="111477" y="21927"/>
                  </a:lnTo>
                  <a:lnTo>
                    <a:pt x="109244" y="20953"/>
                  </a:lnTo>
                  <a:lnTo>
                    <a:pt x="107754" y="19245"/>
                  </a:lnTo>
                  <a:lnTo>
                    <a:pt x="106098" y="14525"/>
                  </a:lnTo>
                  <a:lnTo>
                    <a:pt x="104785" y="109"/>
                  </a:lnTo>
                  <a:lnTo>
                    <a:pt x="99722" y="0"/>
                  </a:lnTo>
                  <a:lnTo>
                    <a:pt x="98231" y="1043"/>
                  </a:lnTo>
                  <a:lnTo>
                    <a:pt x="97237" y="2797"/>
                  </a:lnTo>
                  <a:lnTo>
                    <a:pt x="95643" y="13215"/>
                  </a:lnTo>
                  <a:lnTo>
                    <a:pt x="94269" y="26524"/>
                  </a:lnTo>
                  <a:lnTo>
                    <a:pt x="87727" y="48437"/>
                  </a:lnTo>
                  <a:lnTo>
                    <a:pt x="83496" y="66883"/>
                  </a:lnTo>
                  <a:lnTo>
                    <a:pt x="69556" y="106017"/>
                  </a:lnTo>
                  <a:lnTo>
                    <a:pt x="53936" y="147467"/>
                  </a:lnTo>
                  <a:lnTo>
                    <a:pt x="38095" y="188243"/>
                  </a:lnTo>
                  <a:lnTo>
                    <a:pt x="19050" y="225538"/>
                  </a:lnTo>
                  <a:lnTo>
                    <a:pt x="15874" y="229718"/>
                  </a:lnTo>
                  <a:lnTo>
                    <a:pt x="12348" y="240008"/>
                  </a:lnTo>
                  <a:lnTo>
                    <a:pt x="9721" y="250578"/>
                  </a:lnTo>
                  <a:lnTo>
                    <a:pt x="993" y="266162"/>
                  </a:lnTo>
                  <a:lnTo>
                    <a:pt x="0" y="27617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6" name="SMARTInkShape-2149"/>
            <p:cNvSpPr/>
            <p:nvPr>
              <p:custDataLst>
                <p:tags r:id="rId38"/>
              </p:custDataLst>
            </p:nvPr>
          </p:nvSpPr>
          <p:spPr>
            <a:xfrm>
              <a:off x="8306488" y="2756849"/>
              <a:ext cx="231304" cy="281457"/>
            </a:xfrm>
            <a:custGeom>
              <a:avLst/>
              <a:gdLst/>
              <a:ahLst/>
              <a:cxnLst/>
              <a:rect l="0" t="0" r="0" b="0"/>
              <a:pathLst>
                <a:path w="231304" h="281457">
                  <a:moveTo>
                    <a:pt x="227912" y="33976"/>
                  </a:moveTo>
                  <a:lnTo>
                    <a:pt x="227912" y="33976"/>
                  </a:lnTo>
                  <a:lnTo>
                    <a:pt x="227912" y="16642"/>
                  </a:lnTo>
                  <a:lnTo>
                    <a:pt x="222856" y="10378"/>
                  </a:lnTo>
                  <a:lnTo>
                    <a:pt x="223482" y="8719"/>
                  </a:lnTo>
                  <a:lnTo>
                    <a:pt x="231303" y="6384"/>
                  </a:lnTo>
                  <a:lnTo>
                    <a:pt x="231232" y="6056"/>
                  </a:lnTo>
                  <a:lnTo>
                    <a:pt x="230125" y="5838"/>
                  </a:lnTo>
                  <a:lnTo>
                    <a:pt x="229387" y="4634"/>
                  </a:lnTo>
                  <a:lnTo>
                    <a:pt x="228349" y="0"/>
                  </a:lnTo>
                  <a:lnTo>
                    <a:pt x="228107" y="2295"/>
                  </a:lnTo>
                  <a:lnTo>
                    <a:pt x="226983" y="3330"/>
                  </a:lnTo>
                  <a:lnTo>
                    <a:pt x="222913" y="4481"/>
                  </a:lnTo>
                  <a:lnTo>
                    <a:pt x="221405" y="5846"/>
                  </a:lnTo>
                  <a:lnTo>
                    <a:pt x="213728" y="18578"/>
                  </a:lnTo>
                  <a:lnTo>
                    <a:pt x="196031" y="42249"/>
                  </a:lnTo>
                  <a:lnTo>
                    <a:pt x="166325" y="85947"/>
                  </a:lnTo>
                  <a:lnTo>
                    <a:pt x="135671" y="129798"/>
                  </a:lnTo>
                  <a:lnTo>
                    <a:pt x="96525" y="169387"/>
                  </a:lnTo>
                  <a:lnTo>
                    <a:pt x="56634" y="214296"/>
                  </a:lnTo>
                  <a:lnTo>
                    <a:pt x="11074" y="261723"/>
                  </a:lnTo>
                  <a:lnTo>
                    <a:pt x="4540" y="268547"/>
                  </a:lnTo>
                  <a:lnTo>
                    <a:pt x="0" y="279695"/>
                  </a:lnTo>
                  <a:lnTo>
                    <a:pt x="829" y="280338"/>
                  </a:lnTo>
                  <a:lnTo>
                    <a:pt x="9763" y="281372"/>
                  </a:lnTo>
                  <a:lnTo>
                    <a:pt x="12630" y="281456"/>
                  </a:lnTo>
                  <a:lnTo>
                    <a:pt x="18636" y="278729"/>
                  </a:lnTo>
                  <a:lnTo>
                    <a:pt x="46937" y="2625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7" name="SMARTInkShape-2150"/>
            <p:cNvSpPr/>
            <p:nvPr>
              <p:custDataLst>
                <p:tags r:id="rId39"/>
              </p:custDataLst>
            </p:nvPr>
          </p:nvSpPr>
          <p:spPr>
            <a:xfrm>
              <a:off x="8069130" y="2790826"/>
              <a:ext cx="236659" cy="285739"/>
            </a:xfrm>
            <a:custGeom>
              <a:avLst/>
              <a:gdLst/>
              <a:ahLst/>
              <a:cxnLst/>
              <a:rect l="0" t="0" r="0" b="0"/>
              <a:pathLst>
                <a:path w="236659" h="285739">
                  <a:moveTo>
                    <a:pt x="217620" y="66674"/>
                  </a:moveTo>
                  <a:lnTo>
                    <a:pt x="217620" y="66674"/>
                  </a:lnTo>
                  <a:lnTo>
                    <a:pt x="217620" y="58473"/>
                  </a:lnTo>
                  <a:lnTo>
                    <a:pt x="216562" y="58032"/>
                  </a:lnTo>
                  <a:lnTo>
                    <a:pt x="198605" y="57149"/>
                  </a:lnTo>
                  <a:lnTo>
                    <a:pt x="213035" y="57149"/>
                  </a:lnTo>
                  <a:lnTo>
                    <a:pt x="214564" y="56091"/>
                  </a:lnTo>
                  <a:lnTo>
                    <a:pt x="215582" y="54327"/>
                  </a:lnTo>
                  <a:lnTo>
                    <a:pt x="217218" y="48948"/>
                  </a:lnTo>
                  <a:lnTo>
                    <a:pt x="225786" y="39539"/>
                  </a:lnTo>
                  <a:lnTo>
                    <a:pt x="227025" y="30024"/>
                  </a:lnTo>
                  <a:lnTo>
                    <a:pt x="227110" y="23947"/>
                  </a:lnTo>
                  <a:lnTo>
                    <a:pt x="224307" y="18403"/>
                  </a:lnTo>
                  <a:lnTo>
                    <a:pt x="212955" y="4987"/>
                  </a:lnTo>
                  <a:lnTo>
                    <a:pt x="207432" y="2217"/>
                  </a:lnTo>
                  <a:lnTo>
                    <a:pt x="188987" y="194"/>
                  </a:lnTo>
                  <a:lnTo>
                    <a:pt x="143405" y="1"/>
                  </a:lnTo>
                  <a:lnTo>
                    <a:pt x="139568" y="0"/>
                  </a:lnTo>
                  <a:lnTo>
                    <a:pt x="132483" y="2822"/>
                  </a:lnTo>
                  <a:lnTo>
                    <a:pt x="125806" y="6545"/>
                  </a:lnTo>
                  <a:lnTo>
                    <a:pt x="104648" y="14188"/>
                  </a:lnTo>
                  <a:lnTo>
                    <a:pt x="84863" y="28770"/>
                  </a:lnTo>
                  <a:lnTo>
                    <a:pt x="70281" y="42610"/>
                  </a:lnTo>
                  <a:lnTo>
                    <a:pt x="67469" y="48218"/>
                  </a:lnTo>
                  <a:lnTo>
                    <a:pt x="65664" y="60441"/>
                  </a:lnTo>
                  <a:lnTo>
                    <a:pt x="68239" y="66726"/>
                  </a:lnTo>
                  <a:lnTo>
                    <a:pt x="71853" y="73047"/>
                  </a:lnTo>
                  <a:lnTo>
                    <a:pt x="73461" y="79384"/>
                  </a:lnTo>
                  <a:lnTo>
                    <a:pt x="74947" y="81497"/>
                  </a:lnTo>
                  <a:lnTo>
                    <a:pt x="76996" y="82906"/>
                  </a:lnTo>
                  <a:lnTo>
                    <a:pt x="82096" y="85530"/>
                  </a:lnTo>
                  <a:lnTo>
                    <a:pt x="90916" y="91899"/>
                  </a:lnTo>
                  <a:lnTo>
                    <a:pt x="124233" y="103319"/>
                  </a:lnTo>
                  <a:lnTo>
                    <a:pt x="139738" y="104342"/>
                  </a:lnTo>
                  <a:lnTo>
                    <a:pt x="148787" y="101760"/>
                  </a:lnTo>
                  <a:lnTo>
                    <a:pt x="157394" y="98143"/>
                  </a:lnTo>
                  <a:lnTo>
                    <a:pt x="184903" y="94445"/>
                  </a:lnTo>
                  <a:lnTo>
                    <a:pt x="196166" y="88778"/>
                  </a:lnTo>
                  <a:lnTo>
                    <a:pt x="210323" y="85571"/>
                  </a:lnTo>
                  <a:lnTo>
                    <a:pt x="212755" y="83505"/>
                  </a:lnTo>
                  <a:lnTo>
                    <a:pt x="214378" y="81069"/>
                  </a:lnTo>
                  <a:lnTo>
                    <a:pt x="216515" y="79446"/>
                  </a:lnTo>
                  <a:lnTo>
                    <a:pt x="225536" y="76627"/>
                  </a:lnTo>
                  <a:lnTo>
                    <a:pt x="236658" y="66685"/>
                  </a:lnTo>
                  <a:lnTo>
                    <a:pt x="222480" y="80864"/>
                  </a:lnTo>
                  <a:lnTo>
                    <a:pt x="219780" y="89208"/>
                  </a:lnTo>
                  <a:lnTo>
                    <a:pt x="219061" y="94397"/>
                  </a:lnTo>
                  <a:lnTo>
                    <a:pt x="216463" y="98914"/>
                  </a:lnTo>
                  <a:lnTo>
                    <a:pt x="172098" y="145061"/>
                  </a:lnTo>
                  <a:lnTo>
                    <a:pt x="142837" y="187452"/>
                  </a:lnTo>
                  <a:lnTo>
                    <a:pt x="120153" y="216269"/>
                  </a:lnTo>
                  <a:lnTo>
                    <a:pt x="75523" y="247576"/>
                  </a:lnTo>
                  <a:lnTo>
                    <a:pt x="62628" y="257152"/>
                  </a:lnTo>
                  <a:lnTo>
                    <a:pt x="37253" y="273400"/>
                  </a:lnTo>
                  <a:lnTo>
                    <a:pt x="30566" y="276027"/>
                  </a:lnTo>
                  <a:lnTo>
                    <a:pt x="19512" y="284260"/>
                  </a:lnTo>
                  <a:lnTo>
                    <a:pt x="9562" y="285618"/>
                  </a:lnTo>
                  <a:lnTo>
                    <a:pt x="0" y="285738"/>
                  </a:lnTo>
                  <a:lnTo>
                    <a:pt x="2014" y="282922"/>
                  </a:lnTo>
                  <a:lnTo>
                    <a:pt x="4032" y="280689"/>
                  </a:lnTo>
                  <a:lnTo>
                    <a:pt x="9097" y="278208"/>
                  </a:lnTo>
                  <a:lnTo>
                    <a:pt x="11929" y="277547"/>
                  </a:lnTo>
                  <a:lnTo>
                    <a:pt x="20973" y="271559"/>
                  </a:lnTo>
                  <a:lnTo>
                    <a:pt x="24388" y="266037"/>
                  </a:lnTo>
                  <a:lnTo>
                    <a:pt x="25299" y="263083"/>
                  </a:lnTo>
                  <a:lnTo>
                    <a:pt x="28022" y="261113"/>
                  </a:lnTo>
                  <a:lnTo>
                    <a:pt x="46170" y="2571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8" name="SMARTInkShape-2151"/>
            <p:cNvSpPr/>
            <p:nvPr>
              <p:custDataLst>
                <p:tags r:id="rId40"/>
              </p:custDataLst>
            </p:nvPr>
          </p:nvSpPr>
          <p:spPr>
            <a:xfrm>
              <a:off x="7781929" y="2905125"/>
              <a:ext cx="142872" cy="9526"/>
            </a:xfrm>
            <a:custGeom>
              <a:avLst/>
              <a:gdLst/>
              <a:ahLst/>
              <a:cxnLst/>
              <a:rect l="0" t="0" r="0" b="0"/>
              <a:pathLst>
                <a:path w="142872" h="9526">
                  <a:moveTo>
                    <a:pt x="28571" y="9525"/>
                  </a:moveTo>
                  <a:lnTo>
                    <a:pt x="28571" y="9525"/>
                  </a:lnTo>
                  <a:lnTo>
                    <a:pt x="23515" y="4469"/>
                  </a:lnTo>
                  <a:lnTo>
                    <a:pt x="18210" y="1986"/>
                  </a:lnTo>
                  <a:lnTo>
                    <a:pt x="34" y="1"/>
                  </a:lnTo>
                  <a:lnTo>
                    <a:pt x="0" y="0"/>
                  </a:lnTo>
                  <a:lnTo>
                    <a:pt x="46455" y="0"/>
                  </a:lnTo>
                  <a:lnTo>
                    <a:pt x="93447" y="0"/>
                  </a:lnTo>
                  <a:lnTo>
                    <a:pt x="1428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39" name="SMARTInkShape-2152"/>
            <p:cNvSpPr/>
            <p:nvPr>
              <p:custDataLst>
                <p:tags r:id="rId41"/>
              </p:custDataLst>
            </p:nvPr>
          </p:nvSpPr>
          <p:spPr>
            <a:xfrm>
              <a:off x="7762875" y="2819400"/>
              <a:ext cx="200026" cy="19051"/>
            </a:xfrm>
            <a:custGeom>
              <a:avLst/>
              <a:gdLst/>
              <a:ahLst/>
              <a:cxnLst/>
              <a:rect l="0" t="0" r="0" b="0"/>
              <a:pathLst>
                <a:path w="200026" h="19051">
                  <a:moveTo>
                    <a:pt x="19050" y="9525"/>
                  </a:moveTo>
                  <a:lnTo>
                    <a:pt x="19050" y="9525"/>
                  </a:lnTo>
                  <a:lnTo>
                    <a:pt x="4" y="9525"/>
                  </a:lnTo>
                  <a:lnTo>
                    <a:pt x="0" y="35"/>
                  </a:lnTo>
                  <a:lnTo>
                    <a:pt x="45697" y="0"/>
                  </a:lnTo>
                  <a:lnTo>
                    <a:pt x="89195" y="0"/>
                  </a:lnTo>
                  <a:lnTo>
                    <a:pt x="133368" y="0"/>
                  </a:lnTo>
                  <a:lnTo>
                    <a:pt x="164043" y="1058"/>
                  </a:lnTo>
                  <a:lnTo>
                    <a:pt x="190253" y="11758"/>
                  </a:lnTo>
                  <a:lnTo>
                    <a:pt x="2000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40" name="SMARTInkShape-2153"/>
            <p:cNvSpPr/>
            <p:nvPr>
              <p:custDataLst>
                <p:tags r:id="rId42"/>
              </p:custDataLst>
            </p:nvPr>
          </p:nvSpPr>
          <p:spPr>
            <a:xfrm>
              <a:off x="7490797" y="2952750"/>
              <a:ext cx="119679" cy="114301"/>
            </a:xfrm>
            <a:custGeom>
              <a:avLst/>
              <a:gdLst/>
              <a:ahLst/>
              <a:cxnLst/>
              <a:rect l="0" t="0" r="0" b="0"/>
              <a:pathLst>
                <a:path w="119679" h="114301">
                  <a:moveTo>
                    <a:pt x="33953" y="19050"/>
                  </a:moveTo>
                  <a:lnTo>
                    <a:pt x="33953" y="19050"/>
                  </a:lnTo>
                  <a:lnTo>
                    <a:pt x="25752" y="10849"/>
                  </a:lnTo>
                  <a:lnTo>
                    <a:pt x="24432" y="37"/>
                  </a:lnTo>
                  <a:lnTo>
                    <a:pt x="56309" y="0"/>
                  </a:lnTo>
                  <a:lnTo>
                    <a:pt x="58382" y="1058"/>
                  </a:lnTo>
                  <a:lnTo>
                    <a:pt x="59765" y="2822"/>
                  </a:lnTo>
                  <a:lnTo>
                    <a:pt x="60685" y="5056"/>
                  </a:lnTo>
                  <a:lnTo>
                    <a:pt x="62358" y="6546"/>
                  </a:lnTo>
                  <a:lnTo>
                    <a:pt x="72646" y="11758"/>
                  </a:lnTo>
                  <a:lnTo>
                    <a:pt x="78667" y="15809"/>
                  </a:lnTo>
                  <a:lnTo>
                    <a:pt x="84870" y="17610"/>
                  </a:lnTo>
                  <a:lnTo>
                    <a:pt x="86948" y="19148"/>
                  </a:lnTo>
                  <a:lnTo>
                    <a:pt x="88333" y="21232"/>
                  </a:lnTo>
                  <a:lnTo>
                    <a:pt x="90556" y="27125"/>
                  </a:lnTo>
                  <a:lnTo>
                    <a:pt x="91088" y="42727"/>
                  </a:lnTo>
                  <a:lnTo>
                    <a:pt x="88274" y="48271"/>
                  </a:lnTo>
                  <a:lnTo>
                    <a:pt x="76913" y="61687"/>
                  </a:lnTo>
                  <a:lnTo>
                    <a:pt x="47449" y="81572"/>
                  </a:lnTo>
                  <a:lnTo>
                    <a:pt x="34110" y="87727"/>
                  </a:lnTo>
                  <a:lnTo>
                    <a:pt x="27673" y="91906"/>
                  </a:lnTo>
                  <a:lnTo>
                    <a:pt x="18098" y="95317"/>
                  </a:lnTo>
                  <a:lnTo>
                    <a:pt x="486" y="109703"/>
                  </a:lnTo>
                  <a:lnTo>
                    <a:pt x="0" y="111236"/>
                  </a:lnTo>
                  <a:lnTo>
                    <a:pt x="734" y="112257"/>
                  </a:lnTo>
                  <a:lnTo>
                    <a:pt x="4461" y="113896"/>
                  </a:lnTo>
                  <a:lnTo>
                    <a:pt x="50032" y="114298"/>
                  </a:lnTo>
                  <a:lnTo>
                    <a:pt x="95248" y="114300"/>
                  </a:lnTo>
                  <a:lnTo>
                    <a:pt x="119678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41" name="SMARTInkShape-2154"/>
            <p:cNvSpPr/>
            <p:nvPr>
              <p:custDataLst>
                <p:tags r:id="rId43"/>
              </p:custDataLst>
            </p:nvPr>
          </p:nvSpPr>
          <p:spPr>
            <a:xfrm>
              <a:off x="7205390" y="3009900"/>
              <a:ext cx="205061" cy="28575"/>
            </a:xfrm>
            <a:custGeom>
              <a:avLst/>
              <a:gdLst/>
              <a:ahLst/>
              <a:cxnLst/>
              <a:rect l="0" t="0" r="0" b="0"/>
              <a:pathLst>
                <a:path w="205061" h="28575">
                  <a:moveTo>
                    <a:pt x="62185" y="0"/>
                  </a:moveTo>
                  <a:lnTo>
                    <a:pt x="62185" y="0"/>
                  </a:lnTo>
                  <a:lnTo>
                    <a:pt x="31129" y="16476"/>
                  </a:lnTo>
                  <a:lnTo>
                    <a:pt x="20866" y="18964"/>
                  </a:lnTo>
                  <a:lnTo>
                    <a:pt x="5506" y="27592"/>
                  </a:lnTo>
                  <a:lnTo>
                    <a:pt x="0" y="28284"/>
                  </a:lnTo>
                  <a:lnTo>
                    <a:pt x="35604" y="28574"/>
                  </a:lnTo>
                  <a:lnTo>
                    <a:pt x="81437" y="19639"/>
                  </a:lnTo>
                  <a:lnTo>
                    <a:pt x="94025" y="18253"/>
                  </a:lnTo>
                  <a:lnTo>
                    <a:pt x="132042" y="10430"/>
                  </a:lnTo>
                  <a:lnTo>
                    <a:pt x="176485" y="9578"/>
                  </a:lnTo>
                  <a:lnTo>
                    <a:pt x="20506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42" name="SMARTInkShape-2155"/>
            <p:cNvSpPr/>
            <p:nvPr>
              <p:custDataLst>
                <p:tags r:id="rId44"/>
              </p:custDataLst>
            </p:nvPr>
          </p:nvSpPr>
          <p:spPr>
            <a:xfrm>
              <a:off x="7334262" y="2677852"/>
              <a:ext cx="238114" cy="55824"/>
            </a:xfrm>
            <a:custGeom>
              <a:avLst/>
              <a:gdLst/>
              <a:ahLst/>
              <a:cxnLst/>
              <a:rect l="0" t="0" r="0" b="0"/>
              <a:pathLst>
                <a:path w="238114" h="55824">
                  <a:moveTo>
                    <a:pt x="66663" y="55823"/>
                  </a:moveTo>
                  <a:lnTo>
                    <a:pt x="66663" y="55823"/>
                  </a:lnTo>
                  <a:lnTo>
                    <a:pt x="43065" y="32225"/>
                  </a:lnTo>
                  <a:lnTo>
                    <a:pt x="37478" y="29460"/>
                  </a:lnTo>
                  <a:lnTo>
                    <a:pt x="34506" y="28723"/>
                  </a:lnTo>
                  <a:lnTo>
                    <a:pt x="18985" y="19903"/>
                  </a:lnTo>
                  <a:lnTo>
                    <a:pt x="26" y="17724"/>
                  </a:lnTo>
                  <a:lnTo>
                    <a:pt x="0" y="12667"/>
                  </a:lnTo>
                  <a:lnTo>
                    <a:pt x="1054" y="11177"/>
                  </a:lnTo>
                  <a:lnTo>
                    <a:pt x="2815" y="10184"/>
                  </a:lnTo>
                  <a:lnTo>
                    <a:pt x="13247" y="8590"/>
                  </a:lnTo>
                  <a:lnTo>
                    <a:pt x="51193" y="7163"/>
                  </a:lnTo>
                  <a:lnTo>
                    <a:pt x="82591" y="0"/>
                  </a:lnTo>
                  <a:lnTo>
                    <a:pt x="128844" y="6991"/>
                  </a:lnTo>
                  <a:lnTo>
                    <a:pt x="173203" y="13149"/>
                  </a:lnTo>
                  <a:lnTo>
                    <a:pt x="207284" y="22378"/>
                  </a:lnTo>
                  <a:lnTo>
                    <a:pt x="227873" y="34145"/>
                  </a:lnTo>
                  <a:lnTo>
                    <a:pt x="231286" y="35021"/>
                  </a:lnTo>
                  <a:lnTo>
                    <a:pt x="233561" y="37722"/>
                  </a:lnTo>
                  <a:lnTo>
                    <a:pt x="238113" y="558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43" name="SMARTInkShape-2156"/>
            <p:cNvSpPr/>
            <p:nvPr>
              <p:custDataLst>
                <p:tags r:id="rId45"/>
              </p:custDataLst>
            </p:nvPr>
          </p:nvSpPr>
          <p:spPr>
            <a:xfrm>
              <a:off x="7362956" y="2709163"/>
              <a:ext cx="114135" cy="191815"/>
            </a:xfrm>
            <a:custGeom>
              <a:avLst/>
              <a:gdLst/>
              <a:ahLst/>
              <a:cxnLst/>
              <a:rect l="0" t="0" r="0" b="0"/>
              <a:pathLst>
                <a:path w="114135" h="191815">
                  <a:moveTo>
                    <a:pt x="85594" y="34037"/>
                  </a:moveTo>
                  <a:lnTo>
                    <a:pt x="85594" y="34037"/>
                  </a:lnTo>
                  <a:lnTo>
                    <a:pt x="85594" y="28981"/>
                  </a:lnTo>
                  <a:lnTo>
                    <a:pt x="86652" y="27491"/>
                  </a:lnTo>
                  <a:lnTo>
                    <a:pt x="88416" y="26498"/>
                  </a:lnTo>
                  <a:lnTo>
                    <a:pt x="90650" y="25836"/>
                  </a:lnTo>
                  <a:lnTo>
                    <a:pt x="92141" y="24336"/>
                  </a:lnTo>
                  <a:lnTo>
                    <a:pt x="93795" y="19848"/>
                  </a:lnTo>
                  <a:lnTo>
                    <a:pt x="95295" y="18228"/>
                  </a:lnTo>
                  <a:lnTo>
                    <a:pt x="99784" y="16427"/>
                  </a:lnTo>
                  <a:lnTo>
                    <a:pt x="101403" y="14889"/>
                  </a:lnTo>
                  <a:lnTo>
                    <a:pt x="104217" y="6912"/>
                  </a:lnTo>
                  <a:lnTo>
                    <a:pt x="107276" y="6107"/>
                  </a:lnTo>
                  <a:lnTo>
                    <a:pt x="112807" y="5590"/>
                  </a:lnTo>
                  <a:lnTo>
                    <a:pt x="113564" y="2696"/>
                  </a:lnTo>
                  <a:lnTo>
                    <a:pt x="113901" y="0"/>
                  </a:lnTo>
                  <a:lnTo>
                    <a:pt x="114134" y="4534"/>
                  </a:lnTo>
                  <a:lnTo>
                    <a:pt x="111331" y="5049"/>
                  </a:lnTo>
                  <a:lnTo>
                    <a:pt x="109102" y="5187"/>
                  </a:lnTo>
                  <a:lnTo>
                    <a:pt x="107616" y="6337"/>
                  </a:lnTo>
                  <a:lnTo>
                    <a:pt x="98358" y="22751"/>
                  </a:lnTo>
                  <a:lnTo>
                    <a:pt x="95020" y="37513"/>
                  </a:lnTo>
                  <a:lnTo>
                    <a:pt x="86740" y="50119"/>
                  </a:lnTo>
                  <a:lnTo>
                    <a:pt x="73469" y="65730"/>
                  </a:lnTo>
                  <a:lnTo>
                    <a:pt x="57344" y="89468"/>
                  </a:lnTo>
                  <a:lnTo>
                    <a:pt x="22155" y="134670"/>
                  </a:lnTo>
                  <a:lnTo>
                    <a:pt x="13646" y="144875"/>
                  </a:lnTo>
                  <a:lnTo>
                    <a:pt x="7412" y="157805"/>
                  </a:lnTo>
                  <a:lnTo>
                    <a:pt x="3222" y="164187"/>
                  </a:lnTo>
                  <a:lnTo>
                    <a:pt x="862" y="173730"/>
                  </a:lnTo>
                  <a:lnTo>
                    <a:pt x="0" y="184554"/>
                  </a:lnTo>
                  <a:lnTo>
                    <a:pt x="1015" y="185182"/>
                  </a:lnTo>
                  <a:lnTo>
                    <a:pt x="7500" y="187124"/>
                  </a:lnTo>
                  <a:lnTo>
                    <a:pt x="13138" y="191328"/>
                  </a:lnTo>
                  <a:lnTo>
                    <a:pt x="15065" y="191814"/>
                  </a:lnTo>
                  <a:lnTo>
                    <a:pt x="16349" y="191080"/>
                  </a:lnTo>
                  <a:lnTo>
                    <a:pt x="17207" y="189533"/>
                  </a:lnTo>
                  <a:lnTo>
                    <a:pt x="18835" y="188501"/>
                  </a:lnTo>
                  <a:lnTo>
                    <a:pt x="28444" y="1864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47" name="SMARTInkShape-Group372"/>
          <p:cNvGrpSpPr/>
          <p:nvPr/>
        </p:nvGrpSpPr>
        <p:grpSpPr>
          <a:xfrm>
            <a:off x="6202110" y="2163664"/>
            <a:ext cx="303465" cy="187688"/>
            <a:chOff x="6202110" y="2163664"/>
            <a:chExt cx="303465" cy="187688"/>
          </a:xfrm>
        </p:grpSpPr>
        <p:sp>
          <p:nvSpPr>
            <p:cNvPr id="9345" name="SMARTInkShape-2157"/>
            <p:cNvSpPr/>
            <p:nvPr>
              <p:custDataLst>
                <p:tags r:id="rId33"/>
              </p:custDataLst>
            </p:nvPr>
          </p:nvSpPr>
          <p:spPr>
            <a:xfrm>
              <a:off x="6202110" y="2219325"/>
              <a:ext cx="303465" cy="132027"/>
            </a:xfrm>
            <a:custGeom>
              <a:avLst/>
              <a:gdLst/>
              <a:ahLst/>
              <a:cxnLst/>
              <a:rect l="0" t="0" r="0" b="0"/>
              <a:pathLst>
                <a:path w="303465" h="132027">
                  <a:moveTo>
                    <a:pt x="74865" y="95250"/>
                  </a:moveTo>
                  <a:lnTo>
                    <a:pt x="74865" y="95250"/>
                  </a:lnTo>
                  <a:lnTo>
                    <a:pt x="41150" y="114214"/>
                  </a:lnTo>
                  <a:lnTo>
                    <a:pt x="39688" y="116359"/>
                  </a:lnTo>
                  <a:lnTo>
                    <a:pt x="38714" y="118848"/>
                  </a:lnTo>
                  <a:lnTo>
                    <a:pt x="37006" y="120507"/>
                  </a:lnTo>
                  <a:lnTo>
                    <a:pt x="32286" y="122350"/>
                  </a:lnTo>
                  <a:lnTo>
                    <a:pt x="8320" y="123824"/>
                  </a:lnTo>
                  <a:lnTo>
                    <a:pt x="0" y="132026"/>
                  </a:lnTo>
                  <a:lnTo>
                    <a:pt x="12889" y="119127"/>
                  </a:lnTo>
                  <a:lnTo>
                    <a:pt x="18392" y="116445"/>
                  </a:lnTo>
                  <a:lnTo>
                    <a:pt x="21342" y="115730"/>
                  </a:lnTo>
                  <a:lnTo>
                    <a:pt x="50746" y="99195"/>
                  </a:lnTo>
                  <a:lnTo>
                    <a:pt x="81384" y="90713"/>
                  </a:lnTo>
                  <a:lnTo>
                    <a:pt x="100102" y="80164"/>
                  </a:lnTo>
                  <a:lnTo>
                    <a:pt x="120263" y="74161"/>
                  </a:lnTo>
                  <a:lnTo>
                    <a:pt x="144618" y="61115"/>
                  </a:lnTo>
                  <a:lnTo>
                    <a:pt x="185021" y="47552"/>
                  </a:lnTo>
                  <a:lnTo>
                    <a:pt x="196287" y="41371"/>
                  </a:lnTo>
                  <a:lnTo>
                    <a:pt x="211502" y="38011"/>
                  </a:lnTo>
                  <a:lnTo>
                    <a:pt x="226660" y="30752"/>
                  </a:lnTo>
                  <a:lnTo>
                    <a:pt x="261283" y="18960"/>
                  </a:lnTo>
                  <a:lnTo>
                    <a:pt x="276823" y="7348"/>
                  </a:lnTo>
                  <a:lnTo>
                    <a:pt x="279354" y="4899"/>
                  </a:lnTo>
                  <a:lnTo>
                    <a:pt x="284987" y="2177"/>
                  </a:lnTo>
                  <a:lnTo>
                    <a:pt x="296529" y="57"/>
                  </a:lnTo>
                  <a:lnTo>
                    <a:pt x="303464" y="0"/>
                  </a:lnTo>
                  <a:lnTo>
                    <a:pt x="28441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46" name="SMARTInkShape-2158"/>
            <p:cNvSpPr/>
            <p:nvPr>
              <p:custDataLst>
                <p:tags r:id="rId34"/>
              </p:custDataLst>
            </p:nvPr>
          </p:nvSpPr>
          <p:spPr>
            <a:xfrm>
              <a:off x="6219835" y="2163664"/>
              <a:ext cx="266691" cy="141387"/>
            </a:xfrm>
            <a:custGeom>
              <a:avLst/>
              <a:gdLst/>
              <a:ahLst/>
              <a:cxnLst/>
              <a:rect l="0" t="0" r="0" b="0"/>
              <a:pathLst>
                <a:path w="266691" h="141387">
                  <a:moveTo>
                    <a:pt x="19040" y="141386"/>
                  </a:moveTo>
                  <a:lnTo>
                    <a:pt x="19040" y="141386"/>
                  </a:lnTo>
                  <a:lnTo>
                    <a:pt x="10839" y="141386"/>
                  </a:lnTo>
                  <a:lnTo>
                    <a:pt x="10398" y="140328"/>
                  </a:lnTo>
                  <a:lnTo>
                    <a:pt x="9549" y="132253"/>
                  </a:lnTo>
                  <a:lnTo>
                    <a:pt x="106" y="122455"/>
                  </a:lnTo>
                  <a:lnTo>
                    <a:pt x="0" y="114146"/>
                  </a:lnTo>
                  <a:lnTo>
                    <a:pt x="1055" y="113701"/>
                  </a:lnTo>
                  <a:lnTo>
                    <a:pt x="5050" y="113207"/>
                  </a:lnTo>
                  <a:lnTo>
                    <a:pt x="10353" y="110165"/>
                  </a:lnTo>
                  <a:lnTo>
                    <a:pt x="16237" y="106343"/>
                  </a:lnTo>
                  <a:lnTo>
                    <a:pt x="25500" y="103133"/>
                  </a:lnTo>
                  <a:lnTo>
                    <a:pt x="70215" y="77799"/>
                  </a:lnTo>
                  <a:lnTo>
                    <a:pt x="114518" y="58828"/>
                  </a:lnTo>
                  <a:lnTo>
                    <a:pt x="153883" y="42960"/>
                  </a:lnTo>
                  <a:lnTo>
                    <a:pt x="197390" y="27086"/>
                  </a:lnTo>
                  <a:lnTo>
                    <a:pt x="243108" y="8232"/>
                  </a:lnTo>
                  <a:lnTo>
                    <a:pt x="256897" y="745"/>
                  </a:lnTo>
                  <a:lnTo>
                    <a:pt x="260161" y="0"/>
                  </a:lnTo>
                  <a:lnTo>
                    <a:pt x="262337" y="562"/>
                  </a:lnTo>
                  <a:lnTo>
                    <a:pt x="263788" y="1995"/>
                  </a:lnTo>
                  <a:lnTo>
                    <a:pt x="266690" y="80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55" name="SMARTInkShape-Group373"/>
          <p:cNvGrpSpPr/>
          <p:nvPr/>
        </p:nvGrpSpPr>
        <p:grpSpPr>
          <a:xfrm>
            <a:off x="5181611" y="1371603"/>
            <a:ext cx="590540" cy="523743"/>
            <a:chOff x="5181611" y="1371603"/>
            <a:chExt cx="590540" cy="523743"/>
          </a:xfrm>
        </p:grpSpPr>
        <p:sp>
          <p:nvSpPr>
            <p:cNvPr id="9348" name="SMARTInkShape-2159"/>
            <p:cNvSpPr/>
            <p:nvPr>
              <p:custDataLst>
                <p:tags r:id="rId26"/>
              </p:custDataLst>
            </p:nvPr>
          </p:nvSpPr>
          <p:spPr>
            <a:xfrm>
              <a:off x="5705475" y="1390661"/>
              <a:ext cx="1" cy="219065"/>
            </a:xfrm>
            <a:custGeom>
              <a:avLst/>
              <a:gdLst/>
              <a:ahLst/>
              <a:cxnLst/>
              <a:rect l="0" t="0" r="0" b="0"/>
              <a:pathLst>
                <a:path w="1" h="219065">
                  <a:moveTo>
                    <a:pt x="0" y="28564"/>
                  </a:moveTo>
                  <a:lnTo>
                    <a:pt x="0" y="28564"/>
                  </a:lnTo>
                  <a:lnTo>
                    <a:pt x="0" y="0"/>
                  </a:lnTo>
                  <a:lnTo>
                    <a:pt x="0" y="47620"/>
                  </a:lnTo>
                  <a:lnTo>
                    <a:pt x="0" y="89261"/>
                  </a:lnTo>
                  <a:lnTo>
                    <a:pt x="0" y="134647"/>
                  </a:lnTo>
                  <a:lnTo>
                    <a:pt x="0" y="179230"/>
                  </a:lnTo>
                  <a:lnTo>
                    <a:pt x="0" y="2190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49" name="SMARTInkShape-2160"/>
            <p:cNvSpPr/>
            <p:nvPr>
              <p:custDataLst>
                <p:tags r:id="rId27"/>
              </p:custDataLst>
            </p:nvPr>
          </p:nvSpPr>
          <p:spPr>
            <a:xfrm>
              <a:off x="5629402" y="1562100"/>
              <a:ext cx="142749" cy="19051"/>
            </a:xfrm>
            <a:custGeom>
              <a:avLst/>
              <a:gdLst/>
              <a:ahLst/>
              <a:cxnLst/>
              <a:rect l="0" t="0" r="0" b="0"/>
              <a:pathLst>
                <a:path w="142749" h="19051">
                  <a:moveTo>
                    <a:pt x="37973" y="19050"/>
                  </a:moveTo>
                  <a:lnTo>
                    <a:pt x="37973" y="19050"/>
                  </a:lnTo>
                  <a:lnTo>
                    <a:pt x="24716" y="19050"/>
                  </a:lnTo>
                  <a:lnTo>
                    <a:pt x="22785" y="17992"/>
                  </a:lnTo>
                  <a:lnTo>
                    <a:pt x="21498" y="16228"/>
                  </a:lnTo>
                  <a:lnTo>
                    <a:pt x="20640" y="13994"/>
                  </a:lnTo>
                  <a:lnTo>
                    <a:pt x="19010" y="12504"/>
                  </a:lnTo>
                  <a:lnTo>
                    <a:pt x="10872" y="9918"/>
                  </a:lnTo>
                  <a:lnTo>
                    <a:pt x="0" y="9528"/>
                  </a:lnTo>
                  <a:lnTo>
                    <a:pt x="4967" y="4469"/>
                  </a:lnTo>
                  <a:lnTo>
                    <a:pt x="10251" y="1986"/>
                  </a:lnTo>
                  <a:lnTo>
                    <a:pt x="57866" y="15"/>
                  </a:lnTo>
                  <a:lnTo>
                    <a:pt x="101523" y="1"/>
                  </a:lnTo>
                  <a:lnTo>
                    <a:pt x="14274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0" name="SMARTInkShape-2161"/>
            <p:cNvSpPr/>
            <p:nvPr>
              <p:custDataLst>
                <p:tags r:id="rId28"/>
              </p:custDataLst>
            </p:nvPr>
          </p:nvSpPr>
          <p:spPr>
            <a:xfrm>
              <a:off x="5419725" y="1457453"/>
              <a:ext cx="85715" cy="218933"/>
            </a:xfrm>
            <a:custGeom>
              <a:avLst/>
              <a:gdLst/>
              <a:ahLst/>
              <a:cxnLst/>
              <a:rect l="0" t="0" r="0" b="0"/>
              <a:pathLst>
                <a:path w="85715" h="218933">
                  <a:moveTo>
                    <a:pt x="19050" y="37972"/>
                  </a:moveTo>
                  <a:lnTo>
                    <a:pt x="19050" y="37972"/>
                  </a:lnTo>
                  <a:lnTo>
                    <a:pt x="19050" y="0"/>
                  </a:lnTo>
                  <a:lnTo>
                    <a:pt x="19050" y="17209"/>
                  </a:lnTo>
                  <a:lnTo>
                    <a:pt x="12505" y="26188"/>
                  </a:lnTo>
                  <a:lnTo>
                    <a:pt x="10408" y="35069"/>
                  </a:lnTo>
                  <a:lnTo>
                    <a:pt x="9559" y="60208"/>
                  </a:lnTo>
                  <a:lnTo>
                    <a:pt x="6718" y="66552"/>
                  </a:lnTo>
                  <a:lnTo>
                    <a:pt x="2986" y="72899"/>
                  </a:lnTo>
                  <a:lnTo>
                    <a:pt x="393" y="83716"/>
                  </a:lnTo>
                  <a:lnTo>
                    <a:pt x="0" y="104612"/>
                  </a:lnTo>
                  <a:lnTo>
                    <a:pt x="0" y="99580"/>
                  </a:lnTo>
                  <a:lnTo>
                    <a:pt x="1058" y="98094"/>
                  </a:lnTo>
                  <a:lnTo>
                    <a:pt x="2822" y="97103"/>
                  </a:lnTo>
                  <a:lnTo>
                    <a:pt x="8201" y="95513"/>
                  </a:lnTo>
                  <a:lnTo>
                    <a:pt x="17610" y="86955"/>
                  </a:lnTo>
                  <a:lnTo>
                    <a:pt x="23680" y="85999"/>
                  </a:lnTo>
                  <a:lnTo>
                    <a:pt x="55280" y="85600"/>
                  </a:lnTo>
                  <a:lnTo>
                    <a:pt x="64385" y="92143"/>
                  </a:lnTo>
                  <a:lnTo>
                    <a:pt x="74435" y="94730"/>
                  </a:lnTo>
                  <a:lnTo>
                    <a:pt x="84246" y="103289"/>
                  </a:lnTo>
                  <a:lnTo>
                    <a:pt x="85068" y="106865"/>
                  </a:lnTo>
                  <a:lnTo>
                    <a:pt x="85714" y="128234"/>
                  </a:lnTo>
                  <a:lnTo>
                    <a:pt x="82898" y="133827"/>
                  </a:lnTo>
                  <a:lnTo>
                    <a:pt x="79177" y="139841"/>
                  </a:lnTo>
                  <a:lnTo>
                    <a:pt x="76024" y="149177"/>
                  </a:lnTo>
                  <a:lnTo>
                    <a:pt x="59776" y="171327"/>
                  </a:lnTo>
                  <a:lnTo>
                    <a:pt x="57259" y="177674"/>
                  </a:lnTo>
                  <a:lnTo>
                    <a:pt x="20921" y="217066"/>
                  </a:lnTo>
                  <a:lnTo>
                    <a:pt x="17059" y="218111"/>
                  </a:lnTo>
                  <a:lnTo>
                    <a:pt x="11013" y="218782"/>
                  </a:lnTo>
                  <a:lnTo>
                    <a:pt x="22912" y="218932"/>
                  </a:lnTo>
                  <a:lnTo>
                    <a:pt x="24800" y="217879"/>
                  </a:lnTo>
                  <a:lnTo>
                    <a:pt x="26058" y="216118"/>
                  </a:lnTo>
                  <a:lnTo>
                    <a:pt x="28515" y="211340"/>
                  </a:lnTo>
                  <a:lnTo>
                    <a:pt x="47625" y="1903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1" name="SMARTInkShape-2162"/>
            <p:cNvSpPr/>
            <p:nvPr>
              <p:custDataLst>
                <p:tags r:id="rId29"/>
              </p:custDataLst>
            </p:nvPr>
          </p:nvSpPr>
          <p:spPr>
            <a:xfrm>
              <a:off x="5429288" y="1428750"/>
              <a:ext cx="152363" cy="104776"/>
            </a:xfrm>
            <a:custGeom>
              <a:avLst/>
              <a:gdLst/>
              <a:ahLst/>
              <a:cxnLst/>
              <a:rect l="0" t="0" r="0" b="0"/>
              <a:pathLst>
                <a:path w="152363" h="104776">
                  <a:moveTo>
                    <a:pt x="47587" y="104775"/>
                  </a:moveTo>
                  <a:lnTo>
                    <a:pt x="47587" y="104775"/>
                  </a:lnTo>
                  <a:lnTo>
                    <a:pt x="15789" y="104775"/>
                  </a:lnTo>
                  <a:lnTo>
                    <a:pt x="13688" y="102658"/>
                  </a:lnTo>
                  <a:lnTo>
                    <a:pt x="9673" y="91683"/>
                  </a:lnTo>
                  <a:lnTo>
                    <a:pt x="7495" y="89697"/>
                  </a:lnTo>
                  <a:lnTo>
                    <a:pt x="4984" y="88373"/>
                  </a:lnTo>
                  <a:lnTo>
                    <a:pt x="3309" y="86432"/>
                  </a:lnTo>
                  <a:lnTo>
                    <a:pt x="93" y="76661"/>
                  </a:lnTo>
                  <a:lnTo>
                    <a:pt x="0" y="71280"/>
                  </a:lnTo>
                  <a:lnTo>
                    <a:pt x="1046" y="69745"/>
                  </a:lnTo>
                  <a:lnTo>
                    <a:pt x="2801" y="68722"/>
                  </a:lnTo>
                  <a:lnTo>
                    <a:pt x="5030" y="68040"/>
                  </a:lnTo>
                  <a:lnTo>
                    <a:pt x="19261" y="56493"/>
                  </a:lnTo>
                  <a:lnTo>
                    <a:pt x="25472" y="51567"/>
                  </a:lnTo>
                  <a:lnTo>
                    <a:pt x="38084" y="45581"/>
                  </a:lnTo>
                  <a:lnTo>
                    <a:pt x="55823" y="34521"/>
                  </a:lnTo>
                  <a:lnTo>
                    <a:pt x="101660" y="18978"/>
                  </a:lnTo>
                  <a:lnTo>
                    <a:pt x="132668" y="7349"/>
                  </a:lnTo>
                  <a:lnTo>
                    <a:pt x="139376" y="3266"/>
                  </a:lnTo>
                  <a:lnTo>
                    <a:pt x="15236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2" name="SMARTInkShape-2163"/>
            <p:cNvSpPr/>
            <p:nvPr>
              <p:custDataLst>
                <p:tags r:id="rId30"/>
              </p:custDataLst>
            </p:nvPr>
          </p:nvSpPr>
          <p:spPr>
            <a:xfrm>
              <a:off x="5252312" y="1619253"/>
              <a:ext cx="34064" cy="238123"/>
            </a:xfrm>
            <a:custGeom>
              <a:avLst/>
              <a:gdLst/>
              <a:ahLst/>
              <a:cxnLst/>
              <a:rect l="0" t="0" r="0" b="0"/>
              <a:pathLst>
                <a:path w="34064" h="238123">
                  <a:moveTo>
                    <a:pt x="34063" y="9522"/>
                  </a:moveTo>
                  <a:lnTo>
                    <a:pt x="34063" y="9522"/>
                  </a:lnTo>
                  <a:lnTo>
                    <a:pt x="34063" y="1321"/>
                  </a:lnTo>
                  <a:lnTo>
                    <a:pt x="33005" y="880"/>
                  </a:lnTo>
                  <a:lnTo>
                    <a:pt x="19515" y="0"/>
                  </a:lnTo>
                  <a:lnTo>
                    <a:pt x="18014" y="1057"/>
                  </a:lnTo>
                  <a:lnTo>
                    <a:pt x="17014" y="2821"/>
                  </a:lnTo>
                  <a:lnTo>
                    <a:pt x="6377" y="44894"/>
                  </a:lnTo>
                  <a:lnTo>
                    <a:pt x="5511" y="91970"/>
                  </a:lnTo>
                  <a:lnTo>
                    <a:pt x="5488" y="139581"/>
                  </a:lnTo>
                  <a:lnTo>
                    <a:pt x="4430" y="155420"/>
                  </a:lnTo>
                  <a:lnTo>
                    <a:pt x="432" y="163618"/>
                  </a:lnTo>
                  <a:lnTo>
                    <a:pt x="0" y="168345"/>
                  </a:lnTo>
                  <a:lnTo>
                    <a:pt x="5434" y="215812"/>
                  </a:lnTo>
                  <a:lnTo>
                    <a:pt x="5464" y="222209"/>
                  </a:lnTo>
                  <a:lnTo>
                    <a:pt x="6530" y="224338"/>
                  </a:lnTo>
                  <a:lnTo>
                    <a:pt x="8299" y="225758"/>
                  </a:lnTo>
                  <a:lnTo>
                    <a:pt x="10537" y="226704"/>
                  </a:lnTo>
                  <a:lnTo>
                    <a:pt x="12029" y="228394"/>
                  </a:lnTo>
                  <a:lnTo>
                    <a:pt x="15013" y="2381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3" name="SMARTInkShape-2164"/>
            <p:cNvSpPr/>
            <p:nvPr>
              <p:custDataLst>
                <p:tags r:id="rId31"/>
              </p:custDataLst>
            </p:nvPr>
          </p:nvSpPr>
          <p:spPr>
            <a:xfrm>
              <a:off x="5181611" y="1800225"/>
              <a:ext cx="161915" cy="95121"/>
            </a:xfrm>
            <a:custGeom>
              <a:avLst/>
              <a:gdLst/>
              <a:ahLst/>
              <a:cxnLst/>
              <a:rect l="0" t="0" r="0" b="0"/>
              <a:pathLst>
                <a:path w="161915" h="95121">
                  <a:moveTo>
                    <a:pt x="47614" y="38100"/>
                  </a:moveTo>
                  <a:lnTo>
                    <a:pt x="47614" y="38100"/>
                  </a:lnTo>
                  <a:lnTo>
                    <a:pt x="42558" y="33044"/>
                  </a:lnTo>
                  <a:lnTo>
                    <a:pt x="37253" y="30561"/>
                  </a:lnTo>
                  <a:lnTo>
                    <a:pt x="34357" y="29899"/>
                  </a:lnTo>
                  <a:lnTo>
                    <a:pt x="32426" y="28399"/>
                  </a:lnTo>
                  <a:lnTo>
                    <a:pt x="30281" y="23911"/>
                  </a:lnTo>
                  <a:lnTo>
                    <a:pt x="28651" y="22290"/>
                  </a:lnTo>
                  <a:lnTo>
                    <a:pt x="19476" y="19177"/>
                  </a:lnTo>
                  <a:lnTo>
                    <a:pt x="10876" y="10860"/>
                  </a:lnTo>
                  <a:lnTo>
                    <a:pt x="0" y="9526"/>
                  </a:lnTo>
                  <a:lnTo>
                    <a:pt x="14179" y="23714"/>
                  </a:lnTo>
                  <a:lnTo>
                    <a:pt x="16879" y="29237"/>
                  </a:lnTo>
                  <a:lnTo>
                    <a:pt x="17599" y="32191"/>
                  </a:lnTo>
                  <a:lnTo>
                    <a:pt x="23669" y="41406"/>
                  </a:lnTo>
                  <a:lnTo>
                    <a:pt x="34144" y="54001"/>
                  </a:lnTo>
                  <a:lnTo>
                    <a:pt x="40132" y="66680"/>
                  </a:lnTo>
                  <a:lnTo>
                    <a:pt x="61674" y="90224"/>
                  </a:lnTo>
                  <a:lnTo>
                    <a:pt x="67269" y="93016"/>
                  </a:lnTo>
                  <a:lnTo>
                    <a:pt x="80723" y="95120"/>
                  </a:lnTo>
                  <a:lnTo>
                    <a:pt x="86318" y="92370"/>
                  </a:lnTo>
                  <a:lnTo>
                    <a:pt x="92332" y="88678"/>
                  </a:lnTo>
                  <a:lnTo>
                    <a:pt x="98533" y="87038"/>
                  </a:lnTo>
                  <a:lnTo>
                    <a:pt x="100610" y="85542"/>
                  </a:lnTo>
                  <a:lnTo>
                    <a:pt x="101994" y="83486"/>
                  </a:lnTo>
                  <a:lnTo>
                    <a:pt x="104592" y="78380"/>
                  </a:lnTo>
                  <a:lnTo>
                    <a:pt x="138654" y="32625"/>
                  </a:lnTo>
                  <a:lnTo>
                    <a:pt x="144855" y="19223"/>
                  </a:lnTo>
                  <a:lnTo>
                    <a:pt x="16191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4" name="SMARTInkShape-2165"/>
            <p:cNvSpPr/>
            <p:nvPr>
              <p:custDataLst>
                <p:tags r:id="rId32"/>
              </p:custDataLst>
            </p:nvPr>
          </p:nvSpPr>
          <p:spPr>
            <a:xfrm>
              <a:off x="5573614" y="1371603"/>
              <a:ext cx="122337" cy="274330"/>
            </a:xfrm>
            <a:custGeom>
              <a:avLst/>
              <a:gdLst/>
              <a:ahLst/>
              <a:cxnLst/>
              <a:rect l="0" t="0" r="0" b="0"/>
              <a:pathLst>
                <a:path w="122337" h="274330">
                  <a:moveTo>
                    <a:pt x="122336" y="9522"/>
                  </a:moveTo>
                  <a:lnTo>
                    <a:pt x="122336" y="9522"/>
                  </a:lnTo>
                  <a:lnTo>
                    <a:pt x="122336" y="0"/>
                  </a:lnTo>
                  <a:lnTo>
                    <a:pt x="117280" y="5054"/>
                  </a:lnTo>
                  <a:lnTo>
                    <a:pt x="114797" y="10359"/>
                  </a:lnTo>
                  <a:lnTo>
                    <a:pt x="110040" y="36721"/>
                  </a:lnTo>
                  <a:lnTo>
                    <a:pt x="99564" y="55582"/>
                  </a:lnTo>
                  <a:lnTo>
                    <a:pt x="86496" y="98516"/>
                  </a:lnTo>
                  <a:lnTo>
                    <a:pt x="76557" y="117500"/>
                  </a:lnTo>
                  <a:lnTo>
                    <a:pt x="57594" y="145700"/>
                  </a:lnTo>
                  <a:lnTo>
                    <a:pt x="36780" y="189909"/>
                  </a:lnTo>
                  <a:lnTo>
                    <a:pt x="10863" y="235873"/>
                  </a:lnTo>
                  <a:lnTo>
                    <a:pt x="8234" y="243472"/>
                  </a:lnTo>
                  <a:lnTo>
                    <a:pt x="1863" y="253701"/>
                  </a:lnTo>
                  <a:lnTo>
                    <a:pt x="0" y="260215"/>
                  </a:lnTo>
                  <a:lnTo>
                    <a:pt x="562" y="263434"/>
                  </a:lnTo>
                  <a:lnTo>
                    <a:pt x="6842" y="274329"/>
                  </a:lnTo>
                  <a:lnTo>
                    <a:pt x="8298" y="273902"/>
                  </a:lnTo>
                  <a:lnTo>
                    <a:pt x="15405" y="269302"/>
                  </a:lnTo>
                  <a:lnTo>
                    <a:pt x="24213" y="266411"/>
                  </a:lnTo>
                  <a:lnTo>
                    <a:pt x="36611" y="2571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60" name="SMARTInkShape-Group374"/>
          <p:cNvGrpSpPr/>
          <p:nvPr/>
        </p:nvGrpSpPr>
        <p:grpSpPr>
          <a:xfrm>
            <a:off x="7239562" y="3581452"/>
            <a:ext cx="389930" cy="466674"/>
            <a:chOff x="7239562" y="3581452"/>
            <a:chExt cx="389930" cy="466674"/>
          </a:xfrm>
        </p:grpSpPr>
        <p:sp>
          <p:nvSpPr>
            <p:cNvPr id="9356" name="SMARTInkShape-2166"/>
            <p:cNvSpPr/>
            <p:nvPr>
              <p:custDataLst>
                <p:tags r:id="rId22"/>
              </p:custDataLst>
            </p:nvPr>
          </p:nvSpPr>
          <p:spPr>
            <a:xfrm>
              <a:off x="7534275" y="3886210"/>
              <a:ext cx="95217" cy="161916"/>
            </a:xfrm>
            <a:custGeom>
              <a:avLst/>
              <a:gdLst/>
              <a:ahLst/>
              <a:cxnLst/>
              <a:rect l="0" t="0" r="0" b="0"/>
              <a:pathLst>
                <a:path w="95217" h="161916">
                  <a:moveTo>
                    <a:pt x="85725" y="9515"/>
                  </a:moveTo>
                  <a:lnTo>
                    <a:pt x="85725" y="9515"/>
                  </a:lnTo>
                  <a:lnTo>
                    <a:pt x="95216" y="24"/>
                  </a:lnTo>
                  <a:lnTo>
                    <a:pt x="85127" y="0"/>
                  </a:lnTo>
                  <a:lnTo>
                    <a:pt x="82152" y="1055"/>
                  </a:lnTo>
                  <a:lnTo>
                    <a:pt x="80168" y="2817"/>
                  </a:lnTo>
                  <a:lnTo>
                    <a:pt x="73727" y="11749"/>
                  </a:lnTo>
                  <a:lnTo>
                    <a:pt x="71376" y="14179"/>
                  </a:lnTo>
                  <a:lnTo>
                    <a:pt x="68765" y="19702"/>
                  </a:lnTo>
                  <a:lnTo>
                    <a:pt x="62031" y="36927"/>
                  </a:lnTo>
                  <a:lnTo>
                    <a:pt x="42247" y="70840"/>
                  </a:lnTo>
                  <a:lnTo>
                    <a:pt x="38271" y="88128"/>
                  </a:lnTo>
                  <a:lnTo>
                    <a:pt x="30859" y="100423"/>
                  </a:lnTo>
                  <a:lnTo>
                    <a:pt x="13680" y="120538"/>
                  </a:lnTo>
                  <a:lnTo>
                    <a:pt x="10757" y="130135"/>
                  </a:lnTo>
                  <a:lnTo>
                    <a:pt x="8575" y="149212"/>
                  </a:lnTo>
                  <a:lnTo>
                    <a:pt x="0" y="1619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7" name="SMARTInkShape-2167"/>
            <p:cNvSpPr/>
            <p:nvPr>
              <p:custDataLst>
                <p:tags r:id="rId23"/>
              </p:custDataLst>
            </p:nvPr>
          </p:nvSpPr>
          <p:spPr>
            <a:xfrm>
              <a:off x="7362871" y="3581452"/>
              <a:ext cx="228555" cy="76149"/>
            </a:xfrm>
            <a:custGeom>
              <a:avLst/>
              <a:gdLst/>
              <a:ahLst/>
              <a:cxnLst/>
              <a:rect l="0" t="0" r="0" b="0"/>
              <a:pathLst>
                <a:path w="228555" h="76149">
                  <a:moveTo>
                    <a:pt x="95204" y="76148"/>
                  </a:moveTo>
                  <a:lnTo>
                    <a:pt x="95204" y="76148"/>
                  </a:lnTo>
                  <a:lnTo>
                    <a:pt x="78958" y="60960"/>
                  </a:lnTo>
                  <a:lnTo>
                    <a:pt x="72814" y="58815"/>
                  </a:lnTo>
                  <a:lnTo>
                    <a:pt x="70752" y="57184"/>
                  </a:lnTo>
                  <a:lnTo>
                    <a:pt x="66793" y="50891"/>
                  </a:lnTo>
                  <a:lnTo>
                    <a:pt x="39864" y="40228"/>
                  </a:lnTo>
                  <a:lnTo>
                    <a:pt x="32509" y="37959"/>
                  </a:lnTo>
                  <a:lnTo>
                    <a:pt x="17065" y="26346"/>
                  </a:lnTo>
                  <a:lnTo>
                    <a:pt x="14536" y="23897"/>
                  </a:lnTo>
                  <a:lnTo>
                    <a:pt x="8905" y="21175"/>
                  </a:lnTo>
                  <a:lnTo>
                    <a:pt x="1722" y="19428"/>
                  </a:lnTo>
                  <a:lnTo>
                    <a:pt x="1132" y="18226"/>
                  </a:lnTo>
                  <a:lnTo>
                    <a:pt x="0" y="9876"/>
                  </a:lnTo>
                  <a:lnTo>
                    <a:pt x="5024" y="9593"/>
                  </a:lnTo>
                  <a:lnTo>
                    <a:pt x="10322" y="6704"/>
                  </a:lnTo>
                  <a:lnTo>
                    <a:pt x="16203" y="2951"/>
                  </a:lnTo>
                  <a:lnTo>
                    <a:pt x="26524" y="838"/>
                  </a:lnTo>
                  <a:lnTo>
                    <a:pt x="69706" y="0"/>
                  </a:lnTo>
                  <a:lnTo>
                    <a:pt x="85988" y="1029"/>
                  </a:lnTo>
                  <a:lnTo>
                    <a:pt x="133249" y="9651"/>
                  </a:lnTo>
                  <a:lnTo>
                    <a:pt x="180740" y="28719"/>
                  </a:lnTo>
                  <a:lnTo>
                    <a:pt x="197101" y="35284"/>
                  </a:lnTo>
                  <a:lnTo>
                    <a:pt x="205050" y="37878"/>
                  </a:lnTo>
                  <a:lnTo>
                    <a:pt x="212111" y="42558"/>
                  </a:lnTo>
                  <a:lnTo>
                    <a:pt x="228554" y="666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8" name="SMARTInkShape-2168"/>
            <p:cNvSpPr/>
            <p:nvPr>
              <p:custDataLst>
                <p:tags r:id="rId24"/>
              </p:custDataLst>
            </p:nvPr>
          </p:nvSpPr>
          <p:spPr>
            <a:xfrm>
              <a:off x="7239562" y="3924300"/>
              <a:ext cx="237564" cy="57139"/>
            </a:xfrm>
            <a:custGeom>
              <a:avLst/>
              <a:gdLst/>
              <a:ahLst/>
              <a:cxnLst/>
              <a:rect l="0" t="0" r="0" b="0"/>
              <a:pathLst>
                <a:path w="237564" h="57139">
                  <a:moveTo>
                    <a:pt x="94688" y="0"/>
                  </a:moveTo>
                  <a:lnTo>
                    <a:pt x="94688" y="0"/>
                  </a:lnTo>
                  <a:lnTo>
                    <a:pt x="73966" y="13183"/>
                  </a:lnTo>
                  <a:lnTo>
                    <a:pt x="36147" y="40932"/>
                  </a:lnTo>
                  <a:lnTo>
                    <a:pt x="32376" y="42105"/>
                  </a:lnTo>
                  <a:lnTo>
                    <a:pt x="28806" y="41828"/>
                  </a:lnTo>
                  <a:lnTo>
                    <a:pt x="25367" y="40586"/>
                  </a:lnTo>
                  <a:lnTo>
                    <a:pt x="22016" y="40815"/>
                  </a:lnTo>
                  <a:lnTo>
                    <a:pt x="15470" y="43893"/>
                  </a:lnTo>
                  <a:lnTo>
                    <a:pt x="0" y="56661"/>
                  </a:lnTo>
                  <a:lnTo>
                    <a:pt x="18698" y="57138"/>
                  </a:lnTo>
                  <a:lnTo>
                    <a:pt x="26695" y="54322"/>
                  </a:lnTo>
                  <a:lnTo>
                    <a:pt x="33776" y="50602"/>
                  </a:lnTo>
                  <a:lnTo>
                    <a:pt x="79169" y="38002"/>
                  </a:lnTo>
                  <a:lnTo>
                    <a:pt x="126106" y="26397"/>
                  </a:lnTo>
                  <a:lnTo>
                    <a:pt x="163657" y="20017"/>
                  </a:lnTo>
                  <a:lnTo>
                    <a:pt x="210248" y="19088"/>
                  </a:lnTo>
                  <a:lnTo>
                    <a:pt x="237563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59" name="SMARTInkShape-2169"/>
            <p:cNvSpPr/>
            <p:nvPr>
              <p:custDataLst>
                <p:tags r:id="rId25"/>
              </p:custDataLst>
            </p:nvPr>
          </p:nvSpPr>
          <p:spPr>
            <a:xfrm>
              <a:off x="7401056" y="3667125"/>
              <a:ext cx="85595" cy="171285"/>
            </a:xfrm>
            <a:custGeom>
              <a:avLst/>
              <a:gdLst/>
              <a:ahLst/>
              <a:cxnLst/>
              <a:rect l="0" t="0" r="0" b="0"/>
              <a:pathLst>
                <a:path w="85595" h="171285">
                  <a:moveTo>
                    <a:pt x="85594" y="0"/>
                  </a:moveTo>
                  <a:lnTo>
                    <a:pt x="85594" y="0"/>
                  </a:lnTo>
                  <a:lnTo>
                    <a:pt x="77393" y="8201"/>
                  </a:lnTo>
                  <a:lnTo>
                    <a:pt x="75271" y="16868"/>
                  </a:lnTo>
                  <a:lnTo>
                    <a:pt x="41114" y="63683"/>
                  </a:lnTo>
                  <a:lnTo>
                    <a:pt x="13626" y="111016"/>
                  </a:lnTo>
                  <a:lnTo>
                    <a:pt x="7407" y="131133"/>
                  </a:lnTo>
                  <a:lnTo>
                    <a:pt x="3219" y="138715"/>
                  </a:lnTo>
                  <a:lnTo>
                    <a:pt x="530" y="152205"/>
                  </a:lnTo>
                  <a:lnTo>
                    <a:pt x="0" y="165062"/>
                  </a:lnTo>
                  <a:lnTo>
                    <a:pt x="1015" y="167191"/>
                  </a:lnTo>
                  <a:lnTo>
                    <a:pt x="2749" y="168611"/>
                  </a:lnTo>
                  <a:lnTo>
                    <a:pt x="8082" y="170889"/>
                  </a:lnTo>
                  <a:lnTo>
                    <a:pt x="14063" y="171284"/>
                  </a:lnTo>
                  <a:lnTo>
                    <a:pt x="19583" y="168554"/>
                  </a:lnTo>
                  <a:lnTo>
                    <a:pt x="28444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369" name="SMARTInkShape-Group375"/>
          <p:cNvGrpSpPr/>
          <p:nvPr/>
        </p:nvGrpSpPr>
        <p:grpSpPr>
          <a:xfrm>
            <a:off x="7372388" y="3657638"/>
            <a:ext cx="1238213" cy="542888"/>
            <a:chOff x="7372388" y="3657638"/>
            <a:chExt cx="1238213" cy="542888"/>
          </a:xfrm>
        </p:grpSpPr>
        <p:sp>
          <p:nvSpPr>
            <p:cNvPr id="9361" name="SMARTInkShape-2170"/>
            <p:cNvSpPr/>
            <p:nvPr>
              <p:custDataLst>
                <p:tags r:id="rId14"/>
              </p:custDataLst>
            </p:nvPr>
          </p:nvSpPr>
          <p:spPr>
            <a:xfrm>
              <a:off x="8315898" y="3657638"/>
              <a:ext cx="237539" cy="271831"/>
            </a:xfrm>
            <a:custGeom>
              <a:avLst/>
              <a:gdLst/>
              <a:ahLst/>
              <a:cxnLst/>
              <a:rect l="0" t="0" r="0" b="0"/>
              <a:pathLst>
                <a:path w="237539" h="271831">
                  <a:moveTo>
                    <a:pt x="208977" y="19012"/>
                  </a:moveTo>
                  <a:lnTo>
                    <a:pt x="208977" y="19012"/>
                  </a:lnTo>
                  <a:lnTo>
                    <a:pt x="214033" y="13955"/>
                  </a:lnTo>
                  <a:lnTo>
                    <a:pt x="219338" y="11473"/>
                  </a:lnTo>
                  <a:lnTo>
                    <a:pt x="222234" y="10811"/>
                  </a:lnTo>
                  <a:lnTo>
                    <a:pt x="237505" y="0"/>
                  </a:lnTo>
                  <a:lnTo>
                    <a:pt x="237538" y="5030"/>
                  </a:lnTo>
                  <a:lnTo>
                    <a:pt x="236485" y="6515"/>
                  </a:lnTo>
                  <a:lnTo>
                    <a:pt x="234723" y="7506"/>
                  </a:lnTo>
                  <a:lnTo>
                    <a:pt x="232491" y="8166"/>
                  </a:lnTo>
                  <a:lnTo>
                    <a:pt x="224293" y="14152"/>
                  </a:lnTo>
                  <a:lnTo>
                    <a:pt x="196608" y="54595"/>
                  </a:lnTo>
                  <a:lnTo>
                    <a:pt x="185488" y="64460"/>
                  </a:lnTo>
                  <a:lnTo>
                    <a:pt x="141995" y="108361"/>
                  </a:lnTo>
                  <a:lnTo>
                    <a:pt x="100221" y="155659"/>
                  </a:lnTo>
                  <a:lnTo>
                    <a:pt x="54307" y="202197"/>
                  </a:lnTo>
                  <a:lnTo>
                    <a:pt x="19365" y="240017"/>
                  </a:lnTo>
                  <a:lnTo>
                    <a:pt x="12522" y="249528"/>
                  </a:lnTo>
                  <a:lnTo>
                    <a:pt x="3778" y="255941"/>
                  </a:lnTo>
                  <a:lnTo>
                    <a:pt x="0" y="265041"/>
                  </a:lnTo>
                  <a:lnTo>
                    <a:pt x="4654" y="271238"/>
                  </a:lnTo>
                  <a:lnTo>
                    <a:pt x="7144" y="271830"/>
                  </a:lnTo>
                  <a:lnTo>
                    <a:pt x="9864" y="271165"/>
                  </a:lnTo>
                  <a:lnTo>
                    <a:pt x="18477" y="2666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2" name="SMARTInkShape-2171"/>
            <p:cNvSpPr/>
            <p:nvPr>
              <p:custDataLst>
                <p:tags r:id="rId15"/>
              </p:custDataLst>
            </p:nvPr>
          </p:nvSpPr>
          <p:spPr>
            <a:xfrm>
              <a:off x="7372388" y="4105275"/>
              <a:ext cx="933413" cy="95251"/>
            </a:xfrm>
            <a:custGeom>
              <a:avLst/>
              <a:gdLst/>
              <a:ahLst/>
              <a:cxnLst/>
              <a:rect l="0" t="0" r="0" b="0"/>
              <a:pathLst>
                <a:path w="933413" h="95251">
                  <a:moveTo>
                    <a:pt x="28537" y="85725"/>
                  </a:moveTo>
                  <a:lnTo>
                    <a:pt x="28537" y="85725"/>
                  </a:lnTo>
                  <a:lnTo>
                    <a:pt x="23481" y="85725"/>
                  </a:lnTo>
                  <a:lnTo>
                    <a:pt x="18176" y="88547"/>
                  </a:lnTo>
                  <a:lnTo>
                    <a:pt x="11203" y="93926"/>
                  </a:lnTo>
                  <a:lnTo>
                    <a:pt x="0" y="95247"/>
                  </a:lnTo>
                  <a:lnTo>
                    <a:pt x="14153" y="95250"/>
                  </a:lnTo>
                  <a:lnTo>
                    <a:pt x="51221" y="86608"/>
                  </a:lnTo>
                  <a:lnTo>
                    <a:pt x="96506" y="79256"/>
                  </a:lnTo>
                  <a:lnTo>
                    <a:pt x="136390" y="73982"/>
                  </a:lnTo>
                  <a:lnTo>
                    <a:pt x="179663" y="68119"/>
                  </a:lnTo>
                  <a:lnTo>
                    <a:pt x="219248" y="67103"/>
                  </a:lnTo>
                  <a:lnTo>
                    <a:pt x="259434" y="61745"/>
                  </a:lnTo>
                  <a:lnTo>
                    <a:pt x="303208" y="53455"/>
                  </a:lnTo>
                  <a:lnTo>
                    <a:pt x="344636" y="49352"/>
                  </a:lnTo>
                  <a:lnTo>
                    <a:pt x="388779" y="43080"/>
                  </a:lnTo>
                  <a:lnTo>
                    <a:pt x="435372" y="34519"/>
                  </a:lnTo>
                  <a:lnTo>
                    <a:pt x="482691" y="30336"/>
                  </a:lnTo>
                  <a:lnTo>
                    <a:pt x="530226" y="24041"/>
                  </a:lnTo>
                  <a:lnTo>
                    <a:pt x="577824" y="20529"/>
                  </a:lnTo>
                  <a:lnTo>
                    <a:pt x="625441" y="14431"/>
                  </a:lnTo>
                  <a:lnTo>
                    <a:pt x="673063" y="10979"/>
                  </a:lnTo>
                  <a:lnTo>
                    <a:pt x="715631" y="9956"/>
                  </a:lnTo>
                  <a:lnTo>
                    <a:pt x="755055" y="9653"/>
                  </a:lnTo>
                  <a:lnTo>
                    <a:pt x="798698" y="3004"/>
                  </a:lnTo>
                  <a:lnTo>
                    <a:pt x="837892" y="593"/>
                  </a:lnTo>
                  <a:lnTo>
                    <a:pt x="884927" y="52"/>
                  </a:lnTo>
                  <a:lnTo>
                    <a:pt x="932552" y="0"/>
                  </a:lnTo>
                  <a:lnTo>
                    <a:pt x="933412" y="0"/>
                  </a:lnTo>
                  <a:lnTo>
                    <a:pt x="928356" y="0"/>
                  </a:lnTo>
                  <a:lnTo>
                    <a:pt x="926866" y="1058"/>
                  </a:lnTo>
                  <a:lnTo>
                    <a:pt x="925873" y="2822"/>
                  </a:lnTo>
                  <a:lnTo>
                    <a:pt x="925210" y="5057"/>
                  </a:lnTo>
                  <a:lnTo>
                    <a:pt x="923710" y="6546"/>
                  </a:lnTo>
                  <a:lnTo>
                    <a:pt x="915803" y="9132"/>
                  </a:lnTo>
                  <a:lnTo>
                    <a:pt x="90483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3" name="SMARTInkShape-2172"/>
            <p:cNvSpPr/>
            <p:nvPr>
              <p:custDataLst>
                <p:tags r:id="rId16"/>
              </p:custDataLst>
            </p:nvPr>
          </p:nvSpPr>
          <p:spPr>
            <a:xfrm>
              <a:off x="8401096" y="3839935"/>
              <a:ext cx="209505" cy="55791"/>
            </a:xfrm>
            <a:custGeom>
              <a:avLst/>
              <a:gdLst/>
              <a:ahLst/>
              <a:cxnLst/>
              <a:rect l="0" t="0" r="0" b="0"/>
              <a:pathLst>
                <a:path w="209505" h="55791">
                  <a:moveTo>
                    <a:pt x="19004" y="55790"/>
                  </a:moveTo>
                  <a:lnTo>
                    <a:pt x="19004" y="55790"/>
                  </a:lnTo>
                  <a:lnTo>
                    <a:pt x="19004" y="50733"/>
                  </a:lnTo>
                  <a:lnTo>
                    <a:pt x="17946" y="49244"/>
                  </a:lnTo>
                  <a:lnTo>
                    <a:pt x="16181" y="48251"/>
                  </a:lnTo>
                  <a:lnTo>
                    <a:pt x="5747" y="46658"/>
                  </a:lnTo>
                  <a:lnTo>
                    <a:pt x="3817" y="45469"/>
                  </a:lnTo>
                  <a:lnTo>
                    <a:pt x="2528" y="43617"/>
                  </a:lnTo>
                  <a:lnTo>
                    <a:pt x="462" y="38098"/>
                  </a:lnTo>
                  <a:lnTo>
                    <a:pt x="0" y="28659"/>
                  </a:lnTo>
                  <a:lnTo>
                    <a:pt x="5023" y="22586"/>
                  </a:lnTo>
                  <a:lnTo>
                    <a:pt x="13143" y="19866"/>
                  </a:lnTo>
                  <a:lnTo>
                    <a:pt x="34108" y="16918"/>
                  </a:lnTo>
                  <a:lnTo>
                    <a:pt x="46291" y="11229"/>
                  </a:lnTo>
                  <a:lnTo>
                    <a:pt x="90132" y="5522"/>
                  </a:lnTo>
                  <a:lnTo>
                    <a:pt x="119603" y="0"/>
                  </a:lnTo>
                  <a:lnTo>
                    <a:pt x="164995" y="7362"/>
                  </a:lnTo>
                  <a:lnTo>
                    <a:pt x="184087" y="8985"/>
                  </a:lnTo>
                  <a:lnTo>
                    <a:pt x="209504" y="176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4" name="SMARTInkShape-2173"/>
            <p:cNvSpPr/>
            <p:nvPr>
              <p:custDataLst>
                <p:tags r:id="rId17"/>
              </p:custDataLst>
            </p:nvPr>
          </p:nvSpPr>
          <p:spPr>
            <a:xfrm>
              <a:off x="8458632" y="3676696"/>
              <a:ext cx="75378" cy="266655"/>
            </a:xfrm>
            <a:custGeom>
              <a:avLst/>
              <a:gdLst/>
              <a:ahLst/>
              <a:cxnLst/>
              <a:rect l="0" t="0" r="0" b="0"/>
              <a:pathLst>
                <a:path w="75378" h="266655">
                  <a:moveTo>
                    <a:pt x="66243" y="57104"/>
                  </a:moveTo>
                  <a:lnTo>
                    <a:pt x="66243" y="57104"/>
                  </a:lnTo>
                  <a:lnTo>
                    <a:pt x="66243" y="14525"/>
                  </a:lnTo>
                  <a:lnTo>
                    <a:pt x="69066" y="8899"/>
                  </a:lnTo>
                  <a:lnTo>
                    <a:pt x="75377" y="478"/>
                  </a:lnTo>
                  <a:lnTo>
                    <a:pt x="67532" y="0"/>
                  </a:lnTo>
                  <a:lnTo>
                    <a:pt x="67103" y="1043"/>
                  </a:lnTo>
                  <a:lnTo>
                    <a:pt x="66625" y="5024"/>
                  </a:lnTo>
                  <a:lnTo>
                    <a:pt x="65439" y="6509"/>
                  </a:lnTo>
                  <a:lnTo>
                    <a:pt x="61300" y="8159"/>
                  </a:lnTo>
                  <a:lnTo>
                    <a:pt x="55932" y="14537"/>
                  </a:lnTo>
                  <a:lnTo>
                    <a:pt x="51077" y="24427"/>
                  </a:lnTo>
                  <a:lnTo>
                    <a:pt x="37059" y="66761"/>
                  </a:lnTo>
                  <a:lnTo>
                    <a:pt x="22771" y="104943"/>
                  </a:lnTo>
                  <a:lnTo>
                    <a:pt x="12437" y="152290"/>
                  </a:lnTo>
                  <a:lnTo>
                    <a:pt x="1749" y="196967"/>
                  </a:lnTo>
                  <a:lnTo>
                    <a:pt x="0" y="217140"/>
                  </a:lnTo>
                  <a:lnTo>
                    <a:pt x="2582" y="226303"/>
                  </a:lnTo>
                  <a:lnTo>
                    <a:pt x="6199" y="233904"/>
                  </a:lnTo>
                  <a:lnTo>
                    <a:pt x="8981" y="255209"/>
                  </a:lnTo>
                  <a:lnTo>
                    <a:pt x="18618" y="2666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5" name="SMARTInkShape-2174"/>
            <p:cNvSpPr/>
            <p:nvPr>
              <p:custDataLst>
                <p:tags r:id="rId18"/>
              </p:custDataLst>
            </p:nvPr>
          </p:nvSpPr>
          <p:spPr>
            <a:xfrm>
              <a:off x="8134362" y="3735134"/>
              <a:ext cx="238114" cy="74867"/>
            </a:xfrm>
            <a:custGeom>
              <a:avLst/>
              <a:gdLst/>
              <a:ahLst/>
              <a:cxnLst/>
              <a:rect l="0" t="0" r="0" b="0"/>
              <a:pathLst>
                <a:path w="238114" h="74867">
                  <a:moveTo>
                    <a:pt x="57138" y="74866"/>
                  </a:moveTo>
                  <a:lnTo>
                    <a:pt x="57138" y="74866"/>
                  </a:lnTo>
                  <a:lnTo>
                    <a:pt x="52082" y="74866"/>
                  </a:lnTo>
                  <a:lnTo>
                    <a:pt x="46777" y="72044"/>
                  </a:lnTo>
                  <a:lnTo>
                    <a:pt x="40892" y="68320"/>
                  </a:lnTo>
                  <a:lnTo>
                    <a:pt x="31628" y="65165"/>
                  </a:lnTo>
                  <a:lnTo>
                    <a:pt x="11391" y="48042"/>
                  </a:lnTo>
                  <a:lnTo>
                    <a:pt x="7525" y="47069"/>
                  </a:lnTo>
                  <a:lnTo>
                    <a:pt x="1477" y="46445"/>
                  </a:lnTo>
                  <a:lnTo>
                    <a:pt x="980" y="45335"/>
                  </a:lnTo>
                  <a:lnTo>
                    <a:pt x="0" y="36883"/>
                  </a:lnTo>
                  <a:lnTo>
                    <a:pt x="5047" y="31745"/>
                  </a:lnTo>
                  <a:lnTo>
                    <a:pt x="10351" y="29242"/>
                  </a:lnTo>
                  <a:lnTo>
                    <a:pt x="57408" y="18357"/>
                  </a:lnTo>
                  <a:lnTo>
                    <a:pt x="69957" y="16942"/>
                  </a:lnTo>
                  <a:lnTo>
                    <a:pt x="106660" y="9553"/>
                  </a:lnTo>
                  <a:lnTo>
                    <a:pt x="148822" y="8311"/>
                  </a:lnTo>
                  <a:lnTo>
                    <a:pt x="195479" y="0"/>
                  </a:lnTo>
                  <a:lnTo>
                    <a:pt x="206111" y="2081"/>
                  </a:lnTo>
                  <a:lnTo>
                    <a:pt x="215424" y="5475"/>
                  </a:lnTo>
                  <a:lnTo>
                    <a:pt x="238113" y="81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6" name="SMARTInkShape-2175"/>
            <p:cNvSpPr/>
            <p:nvPr>
              <p:custDataLst>
                <p:tags r:id="rId19"/>
              </p:custDataLst>
            </p:nvPr>
          </p:nvSpPr>
          <p:spPr>
            <a:xfrm>
              <a:off x="8049066" y="3752850"/>
              <a:ext cx="123370" cy="228562"/>
            </a:xfrm>
            <a:custGeom>
              <a:avLst/>
              <a:gdLst/>
              <a:ahLst/>
              <a:cxnLst/>
              <a:rect l="0" t="0" r="0" b="0"/>
              <a:pathLst>
                <a:path w="123370" h="228562">
                  <a:moveTo>
                    <a:pt x="75759" y="19050"/>
                  </a:moveTo>
                  <a:lnTo>
                    <a:pt x="75759" y="19050"/>
                  </a:lnTo>
                  <a:lnTo>
                    <a:pt x="75759" y="0"/>
                  </a:lnTo>
                  <a:lnTo>
                    <a:pt x="75759" y="5057"/>
                  </a:lnTo>
                  <a:lnTo>
                    <a:pt x="74701" y="6546"/>
                  </a:lnTo>
                  <a:lnTo>
                    <a:pt x="72937" y="7539"/>
                  </a:lnTo>
                  <a:lnTo>
                    <a:pt x="70703" y="8201"/>
                  </a:lnTo>
                  <a:lnTo>
                    <a:pt x="69212" y="9701"/>
                  </a:lnTo>
                  <a:lnTo>
                    <a:pt x="63999" y="19712"/>
                  </a:lnTo>
                  <a:lnTo>
                    <a:pt x="53092" y="36937"/>
                  </a:lnTo>
                  <a:lnTo>
                    <a:pt x="45140" y="56578"/>
                  </a:lnTo>
                  <a:lnTo>
                    <a:pt x="220" y="104113"/>
                  </a:lnTo>
                  <a:lnTo>
                    <a:pt x="0" y="104334"/>
                  </a:lnTo>
                  <a:lnTo>
                    <a:pt x="7800" y="104736"/>
                  </a:lnTo>
                  <a:lnTo>
                    <a:pt x="16435" y="98222"/>
                  </a:lnTo>
                  <a:lnTo>
                    <a:pt x="25255" y="96131"/>
                  </a:lnTo>
                  <a:lnTo>
                    <a:pt x="71704" y="95257"/>
                  </a:lnTo>
                  <a:lnTo>
                    <a:pt x="78543" y="95253"/>
                  </a:lnTo>
                  <a:lnTo>
                    <a:pt x="85110" y="98073"/>
                  </a:lnTo>
                  <a:lnTo>
                    <a:pt x="91557" y="101796"/>
                  </a:lnTo>
                  <a:lnTo>
                    <a:pt x="101136" y="104951"/>
                  </a:lnTo>
                  <a:lnTo>
                    <a:pt x="110677" y="111060"/>
                  </a:lnTo>
                  <a:lnTo>
                    <a:pt x="117030" y="112860"/>
                  </a:lnTo>
                  <a:lnTo>
                    <a:pt x="119149" y="114398"/>
                  </a:lnTo>
                  <a:lnTo>
                    <a:pt x="120560" y="116482"/>
                  </a:lnTo>
                  <a:lnTo>
                    <a:pt x="122548" y="124472"/>
                  </a:lnTo>
                  <a:lnTo>
                    <a:pt x="123369" y="155586"/>
                  </a:lnTo>
                  <a:lnTo>
                    <a:pt x="120555" y="161930"/>
                  </a:lnTo>
                  <a:lnTo>
                    <a:pt x="91503" y="193791"/>
                  </a:lnTo>
                  <a:lnTo>
                    <a:pt x="60759" y="214849"/>
                  </a:lnTo>
                  <a:lnTo>
                    <a:pt x="47357" y="221062"/>
                  </a:lnTo>
                  <a:lnTo>
                    <a:pt x="40911" y="225250"/>
                  </a:lnTo>
                  <a:lnTo>
                    <a:pt x="31332" y="227607"/>
                  </a:lnTo>
                  <a:lnTo>
                    <a:pt x="19168" y="228561"/>
                  </a:lnTo>
                  <a:lnTo>
                    <a:pt x="47184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7" name="SMARTInkShape-2176"/>
            <p:cNvSpPr/>
            <p:nvPr>
              <p:custDataLst>
                <p:tags r:id="rId20"/>
              </p:custDataLst>
            </p:nvPr>
          </p:nvSpPr>
          <p:spPr>
            <a:xfrm>
              <a:off x="7810500" y="38385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28575" y="0"/>
                  </a:moveTo>
                  <a:lnTo>
                    <a:pt x="28575" y="0"/>
                  </a:lnTo>
                  <a:lnTo>
                    <a:pt x="4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16246" y="10506"/>
                  </a:lnTo>
                  <a:lnTo>
                    <a:pt x="28649" y="17049"/>
                  </a:lnTo>
                  <a:lnTo>
                    <a:pt x="73201" y="19027"/>
                  </a:lnTo>
                  <a:lnTo>
                    <a:pt x="117387" y="19050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68" name="SMARTInkShape-2177"/>
            <p:cNvSpPr/>
            <p:nvPr>
              <p:custDataLst>
                <p:tags r:id="rId21"/>
              </p:custDataLst>
            </p:nvPr>
          </p:nvSpPr>
          <p:spPr>
            <a:xfrm>
              <a:off x="7762875" y="3772293"/>
              <a:ext cx="171451" cy="37708"/>
            </a:xfrm>
            <a:custGeom>
              <a:avLst/>
              <a:gdLst/>
              <a:ahLst/>
              <a:cxnLst/>
              <a:rect l="0" t="0" r="0" b="0"/>
              <a:pathLst>
                <a:path w="171451" h="37708">
                  <a:moveTo>
                    <a:pt x="9525" y="37707"/>
                  </a:moveTo>
                  <a:lnTo>
                    <a:pt x="9525" y="37707"/>
                  </a:lnTo>
                  <a:lnTo>
                    <a:pt x="4469" y="37707"/>
                  </a:lnTo>
                  <a:lnTo>
                    <a:pt x="2978" y="36649"/>
                  </a:lnTo>
                  <a:lnTo>
                    <a:pt x="1985" y="34885"/>
                  </a:lnTo>
                  <a:lnTo>
                    <a:pt x="34" y="28299"/>
                  </a:lnTo>
                  <a:lnTo>
                    <a:pt x="0" y="9142"/>
                  </a:lnTo>
                  <a:lnTo>
                    <a:pt x="45697" y="9132"/>
                  </a:lnTo>
                  <a:lnTo>
                    <a:pt x="88138" y="8074"/>
                  </a:lnTo>
                  <a:lnTo>
                    <a:pt x="106819" y="1593"/>
                  </a:lnTo>
                  <a:lnTo>
                    <a:pt x="130579" y="0"/>
                  </a:lnTo>
                  <a:lnTo>
                    <a:pt x="140233" y="2604"/>
                  </a:lnTo>
                  <a:lnTo>
                    <a:pt x="148051" y="6230"/>
                  </a:lnTo>
                  <a:lnTo>
                    <a:pt x="164946" y="8749"/>
                  </a:lnTo>
                  <a:lnTo>
                    <a:pt x="167114" y="9935"/>
                  </a:lnTo>
                  <a:lnTo>
                    <a:pt x="168559" y="11784"/>
                  </a:lnTo>
                  <a:lnTo>
                    <a:pt x="170166" y="16661"/>
                  </a:lnTo>
                  <a:lnTo>
                    <a:pt x="171450" y="2818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Ом)</a:t>
            </a:r>
            <a:endParaRPr lang="ru-RU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38" cstate="print"/>
          <a:srcRect/>
          <a:stretch>
            <a:fillRect/>
          </a:stretch>
        </p:blipFill>
        <p:spPr bwMode="auto">
          <a:xfrm>
            <a:off x="2411760" y="1340768"/>
            <a:ext cx="43529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SMARTInkShape-Group376"/>
          <p:cNvGrpSpPr/>
          <p:nvPr/>
        </p:nvGrpSpPr>
        <p:grpSpPr>
          <a:xfrm>
            <a:off x="7315634" y="1524126"/>
            <a:ext cx="1275917" cy="380875"/>
            <a:chOff x="7315634" y="1524126"/>
            <a:chExt cx="1275917" cy="380875"/>
          </a:xfrm>
        </p:grpSpPr>
        <p:sp>
          <p:nvSpPr>
            <p:cNvPr id="3" name="SMARTInkShape-2178"/>
            <p:cNvSpPr/>
            <p:nvPr>
              <p:custDataLst>
                <p:tags r:id="rId230"/>
              </p:custDataLst>
            </p:nvPr>
          </p:nvSpPr>
          <p:spPr>
            <a:xfrm>
              <a:off x="7629644" y="1771767"/>
              <a:ext cx="47507" cy="133234"/>
            </a:xfrm>
            <a:custGeom>
              <a:avLst/>
              <a:gdLst/>
              <a:ahLst/>
              <a:cxnLst/>
              <a:rect l="0" t="0" r="0" b="0"/>
              <a:pathLst>
                <a:path w="47507" h="133234">
                  <a:moveTo>
                    <a:pt x="47506" y="18933"/>
                  </a:moveTo>
                  <a:lnTo>
                    <a:pt x="47506" y="18933"/>
                  </a:lnTo>
                  <a:lnTo>
                    <a:pt x="47506" y="0"/>
                  </a:lnTo>
                  <a:lnTo>
                    <a:pt x="47506" y="4974"/>
                  </a:lnTo>
                  <a:lnTo>
                    <a:pt x="46448" y="6452"/>
                  </a:lnTo>
                  <a:lnTo>
                    <a:pt x="42450" y="8094"/>
                  </a:lnTo>
                  <a:lnTo>
                    <a:pt x="40959" y="9591"/>
                  </a:lnTo>
                  <a:lnTo>
                    <a:pt x="30616" y="36194"/>
                  </a:lnTo>
                  <a:lnTo>
                    <a:pt x="28358" y="43538"/>
                  </a:lnTo>
                  <a:lnTo>
                    <a:pt x="22194" y="54681"/>
                  </a:lnTo>
                  <a:lnTo>
                    <a:pt x="18839" y="69859"/>
                  </a:lnTo>
                  <a:lnTo>
                    <a:pt x="12671" y="82588"/>
                  </a:lnTo>
                  <a:lnTo>
                    <a:pt x="8635" y="110046"/>
                  </a:lnTo>
                  <a:lnTo>
                    <a:pt x="1924" y="123518"/>
                  </a:lnTo>
                  <a:lnTo>
                    <a:pt x="0" y="132665"/>
                  </a:lnTo>
                  <a:lnTo>
                    <a:pt x="9406" y="1332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179"/>
            <p:cNvSpPr/>
            <p:nvPr>
              <p:custDataLst>
                <p:tags r:id="rId231"/>
              </p:custDataLst>
            </p:nvPr>
          </p:nvSpPr>
          <p:spPr>
            <a:xfrm>
              <a:off x="7315634" y="1524126"/>
              <a:ext cx="161061" cy="314200"/>
            </a:xfrm>
            <a:custGeom>
              <a:avLst/>
              <a:gdLst/>
              <a:ahLst/>
              <a:cxnLst/>
              <a:rect l="0" t="0" r="0" b="0"/>
              <a:pathLst>
                <a:path w="161061" h="314200">
                  <a:moveTo>
                    <a:pt x="113866" y="18924"/>
                  </a:moveTo>
                  <a:lnTo>
                    <a:pt x="113866" y="18924"/>
                  </a:lnTo>
                  <a:lnTo>
                    <a:pt x="118922" y="18924"/>
                  </a:lnTo>
                  <a:lnTo>
                    <a:pt x="120413" y="17866"/>
                  </a:lnTo>
                  <a:lnTo>
                    <a:pt x="121406" y="16102"/>
                  </a:lnTo>
                  <a:lnTo>
                    <a:pt x="122067" y="13868"/>
                  </a:lnTo>
                  <a:lnTo>
                    <a:pt x="123567" y="12378"/>
                  </a:lnTo>
                  <a:lnTo>
                    <a:pt x="133579" y="7165"/>
                  </a:lnTo>
                  <a:lnTo>
                    <a:pt x="140690" y="1314"/>
                  </a:lnTo>
                  <a:lnTo>
                    <a:pt x="150488" y="0"/>
                  </a:lnTo>
                  <a:lnTo>
                    <a:pt x="160037" y="8086"/>
                  </a:lnTo>
                  <a:lnTo>
                    <a:pt x="160845" y="11638"/>
                  </a:lnTo>
                  <a:lnTo>
                    <a:pt x="161060" y="14066"/>
                  </a:lnTo>
                  <a:lnTo>
                    <a:pt x="158477" y="19587"/>
                  </a:lnTo>
                  <a:lnTo>
                    <a:pt x="156307" y="22541"/>
                  </a:lnTo>
                  <a:lnTo>
                    <a:pt x="149716" y="45571"/>
                  </a:lnTo>
                  <a:lnTo>
                    <a:pt x="119933" y="90129"/>
                  </a:lnTo>
                  <a:lnTo>
                    <a:pt x="91699" y="135542"/>
                  </a:lnTo>
                  <a:lnTo>
                    <a:pt x="63154" y="180970"/>
                  </a:lnTo>
                  <a:lnTo>
                    <a:pt x="35034" y="228295"/>
                  </a:lnTo>
                  <a:lnTo>
                    <a:pt x="23481" y="244649"/>
                  </a:lnTo>
                  <a:lnTo>
                    <a:pt x="6983" y="284961"/>
                  </a:lnTo>
                  <a:lnTo>
                    <a:pt x="2863" y="291679"/>
                  </a:lnTo>
                  <a:lnTo>
                    <a:pt x="217" y="304616"/>
                  </a:lnTo>
                  <a:lnTo>
                    <a:pt x="0" y="307810"/>
                  </a:lnTo>
                  <a:lnTo>
                    <a:pt x="914" y="309940"/>
                  </a:lnTo>
                  <a:lnTo>
                    <a:pt x="2581" y="311360"/>
                  </a:lnTo>
                  <a:lnTo>
                    <a:pt x="7255" y="312937"/>
                  </a:lnTo>
                  <a:lnTo>
                    <a:pt x="18616" y="3141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180"/>
            <p:cNvSpPr/>
            <p:nvPr>
              <p:custDataLst>
                <p:tags r:id="rId232"/>
              </p:custDataLst>
            </p:nvPr>
          </p:nvSpPr>
          <p:spPr>
            <a:xfrm>
              <a:off x="7392865" y="1571625"/>
              <a:ext cx="169819" cy="228544"/>
            </a:xfrm>
            <a:custGeom>
              <a:avLst/>
              <a:gdLst/>
              <a:ahLst/>
              <a:cxnLst/>
              <a:rect l="0" t="0" r="0" b="0"/>
              <a:pathLst>
                <a:path w="169819" h="228544">
                  <a:moveTo>
                    <a:pt x="84260" y="38100"/>
                  </a:moveTo>
                  <a:lnTo>
                    <a:pt x="84260" y="38100"/>
                  </a:lnTo>
                  <a:lnTo>
                    <a:pt x="84260" y="20490"/>
                  </a:lnTo>
                  <a:lnTo>
                    <a:pt x="79204" y="14420"/>
                  </a:lnTo>
                  <a:lnTo>
                    <a:pt x="73899" y="11701"/>
                  </a:lnTo>
                  <a:lnTo>
                    <a:pt x="65361" y="9563"/>
                  </a:lnTo>
                  <a:lnTo>
                    <a:pt x="65210" y="10"/>
                  </a:lnTo>
                  <a:lnTo>
                    <a:pt x="111580" y="0"/>
                  </a:lnTo>
                  <a:lnTo>
                    <a:pt x="124223" y="0"/>
                  </a:lnTo>
                  <a:lnTo>
                    <a:pt x="131302" y="2822"/>
                  </a:lnTo>
                  <a:lnTo>
                    <a:pt x="137976" y="6546"/>
                  </a:lnTo>
                  <a:lnTo>
                    <a:pt x="150883" y="8937"/>
                  </a:lnTo>
                  <a:lnTo>
                    <a:pt x="163625" y="9409"/>
                  </a:lnTo>
                  <a:lnTo>
                    <a:pt x="165744" y="10506"/>
                  </a:lnTo>
                  <a:lnTo>
                    <a:pt x="167158" y="12295"/>
                  </a:lnTo>
                  <a:lnTo>
                    <a:pt x="169426" y="17716"/>
                  </a:lnTo>
                  <a:lnTo>
                    <a:pt x="169818" y="23711"/>
                  </a:lnTo>
                  <a:lnTo>
                    <a:pt x="167089" y="29236"/>
                  </a:lnTo>
                  <a:lnTo>
                    <a:pt x="128695" y="74910"/>
                  </a:lnTo>
                  <a:lnTo>
                    <a:pt x="114124" y="87577"/>
                  </a:lnTo>
                  <a:lnTo>
                    <a:pt x="91296" y="102397"/>
                  </a:lnTo>
                  <a:lnTo>
                    <a:pt x="72675" y="121787"/>
                  </a:lnTo>
                  <a:lnTo>
                    <a:pt x="28532" y="155540"/>
                  </a:lnTo>
                  <a:lnTo>
                    <a:pt x="24883" y="159785"/>
                  </a:lnTo>
                  <a:lnTo>
                    <a:pt x="18689" y="173756"/>
                  </a:lnTo>
                  <a:lnTo>
                    <a:pt x="16204" y="176162"/>
                  </a:lnTo>
                  <a:lnTo>
                    <a:pt x="13489" y="177766"/>
                  </a:lnTo>
                  <a:lnTo>
                    <a:pt x="11679" y="179894"/>
                  </a:lnTo>
                  <a:lnTo>
                    <a:pt x="5952" y="190914"/>
                  </a:lnTo>
                  <a:lnTo>
                    <a:pt x="1832" y="197034"/>
                  </a:lnTo>
                  <a:lnTo>
                    <a:pt x="0" y="203282"/>
                  </a:lnTo>
                  <a:lnTo>
                    <a:pt x="570" y="205371"/>
                  </a:lnTo>
                  <a:lnTo>
                    <a:pt x="2008" y="206764"/>
                  </a:lnTo>
                  <a:lnTo>
                    <a:pt x="4026" y="207693"/>
                  </a:lnTo>
                  <a:lnTo>
                    <a:pt x="5370" y="209370"/>
                  </a:lnTo>
                  <a:lnTo>
                    <a:pt x="6865" y="214056"/>
                  </a:lnTo>
                  <a:lnTo>
                    <a:pt x="8321" y="215729"/>
                  </a:lnTo>
                  <a:lnTo>
                    <a:pt x="27311" y="226418"/>
                  </a:lnTo>
                  <a:lnTo>
                    <a:pt x="54293" y="228543"/>
                  </a:lnTo>
                  <a:lnTo>
                    <a:pt x="77922" y="227534"/>
                  </a:lnTo>
                  <a:lnTo>
                    <a:pt x="93785" y="219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181"/>
            <p:cNvSpPr/>
            <p:nvPr>
              <p:custDataLst>
                <p:tags r:id="rId233"/>
              </p:custDataLst>
            </p:nvPr>
          </p:nvSpPr>
          <p:spPr>
            <a:xfrm>
              <a:off x="7572375" y="1743075"/>
              <a:ext cx="47626" cy="114301"/>
            </a:xfrm>
            <a:custGeom>
              <a:avLst/>
              <a:gdLst/>
              <a:ahLst/>
              <a:cxnLst/>
              <a:rect l="0" t="0" r="0" b="0"/>
              <a:pathLst>
                <a:path w="47626" h="114301">
                  <a:moveTo>
                    <a:pt x="28575" y="0"/>
                  </a:moveTo>
                  <a:lnTo>
                    <a:pt x="28575" y="0"/>
                  </a:lnTo>
                  <a:lnTo>
                    <a:pt x="1362" y="0"/>
                  </a:lnTo>
                  <a:lnTo>
                    <a:pt x="908" y="1058"/>
                  </a:lnTo>
                  <a:lnTo>
                    <a:pt x="0" y="47642"/>
                  </a:lnTo>
                  <a:lnTo>
                    <a:pt x="0" y="60328"/>
                  </a:lnTo>
                  <a:lnTo>
                    <a:pt x="2822" y="66677"/>
                  </a:lnTo>
                  <a:lnTo>
                    <a:pt x="6547" y="73026"/>
                  </a:lnTo>
                  <a:lnTo>
                    <a:pt x="9701" y="82550"/>
                  </a:lnTo>
                  <a:lnTo>
                    <a:pt x="15809" y="92075"/>
                  </a:lnTo>
                  <a:lnTo>
                    <a:pt x="17610" y="98425"/>
                  </a:lnTo>
                  <a:lnTo>
                    <a:pt x="19148" y="100542"/>
                  </a:lnTo>
                  <a:lnTo>
                    <a:pt x="21232" y="101953"/>
                  </a:lnTo>
                  <a:lnTo>
                    <a:pt x="23679" y="102894"/>
                  </a:lnTo>
                  <a:lnTo>
                    <a:pt x="25312" y="104579"/>
                  </a:lnTo>
                  <a:lnTo>
                    <a:pt x="27125" y="109274"/>
                  </a:lnTo>
                  <a:lnTo>
                    <a:pt x="28667" y="110949"/>
                  </a:lnTo>
                  <a:lnTo>
                    <a:pt x="33202" y="112811"/>
                  </a:lnTo>
                  <a:lnTo>
                    <a:pt x="47625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2182"/>
            <p:cNvSpPr/>
            <p:nvPr>
              <p:custDataLst>
                <p:tags r:id="rId234"/>
              </p:custDataLst>
            </p:nvPr>
          </p:nvSpPr>
          <p:spPr>
            <a:xfrm>
              <a:off x="7820035" y="1752600"/>
              <a:ext cx="142866" cy="9526"/>
            </a:xfrm>
            <a:custGeom>
              <a:avLst/>
              <a:gdLst/>
              <a:ahLst/>
              <a:cxnLst/>
              <a:rect l="0" t="0" r="0" b="0"/>
              <a:pathLst>
                <a:path w="142866" h="9526">
                  <a:moveTo>
                    <a:pt x="9515" y="9525"/>
                  </a:moveTo>
                  <a:lnTo>
                    <a:pt x="9515" y="9525"/>
                  </a:lnTo>
                  <a:lnTo>
                    <a:pt x="105" y="9525"/>
                  </a:lnTo>
                  <a:lnTo>
                    <a:pt x="0" y="1324"/>
                  </a:lnTo>
                  <a:lnTo>
                    <a:pt x="1056" y="883"/>
                  </a:lnTo>
                  <a:lnTo>
                    <a:pt x="45507" y="2"/>
                  </a:lnTo>
                  <a:lnTo>
                    <a:pt x="61572" y="1059"/>
                  </a:lnTo>
                  <a:lnTo>
                    <a:pt x="87175" y="8201"/>
                  </a:lnTo>
                  <a:lnTo>
                    <a:pt x="90921" y="7584"/>
                  </a:lnTo>
                  <a:lnTo>
                    <a:pt x="107361" y="1812"/>
                  </a:lnTo>
                  <a:lnTo>
                    <a:pt x="1428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2183"/>
            <p:cNvSpPr/>
            <p:nvPr>
              <p:custDataLst>
                <p:tags r:id="rId235"/>
              </p:custDataLst>
            </p:nvPr>
          </p:nvSpPr>
          <p:spPr>
            <a:xfrm>
              <a:off x="7953375" y="1714501"/>
              <a:ext cx="123822" cy="85725"/>
            </a:xfrm>
            <a:custGeom>
              <a:avLst/>
              <a:gdLst/>
              <a:ahLst/>
              <a:cxnLst/>
              <a:rect l="0" t="0" r="0" b="0"/>
              <a:pathLst>
                <a:path w="123822" h="85725">
                  <a:moveTo>
                    <a:pt x="9525" y="9524"/>
                  </a:moveTo>
                  <a:lnTo>
                    <a:pt x="9525" y="9524"/>
                  </a:lnTo>
                  <a:lnTo>
                    <a:pt x="391" y="9524"/>
                  </a:lnTo>
                  <a:lnTo>
                    <a:pt x="0" y="0"/>
                  </a:lnTo>
                  <a:lnTo>
                    <a:pt x="8201" y="8200"/>
                  </a:lnTo>
                  <a:lnTo>
                    <a:pt x="14190" y="9132"/>
                  </a:lnTo>
                  <a:lnTo>
                    <a:pt x="22667" y="9408"/>
                  </a:lnTo>
                  <a:lnTo>
                    <a:pt x="28771" y="12295"/>
                  </a:lnTo>
                  <a:lnTo>
                    <a:pt x="35013" y="16047"/>
                  </a:lnTo>
                  <a:lnTo>
                    <a:pt x="47643" y="18456"/>
                  </a:lnTo>
                  <a:lnTo>
                    <a:pt x="95250" y="19048"/>
                  </a:lnTo>
                  <a:lnTo>
                    <a:pt x="123661" y="19049"/>
                  </a:lnTo>
                  <a:lnTo>
                    <a:pt x="123821" y="28182"/>
                  </a:lnTo>
                  <a:lnTo>
                    <a:pt x="98513" y="54943"/>
                  </a:lnTo>
                  <a:lnTo>
                    <a:pt x="95679" y="64920"/>
                  </a:lnTo>
                  <a:lnTo>
                    <a:pt x="95250" y="857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184"/>
            <p:cNvSpPr/>
            <p:nvPr>
              <p:custDataLst>
                <p:tags r:id="rId236"/>
              </p:custDataLst>
            </p:nvPr>
          </p:nvSpPr>
          <p:spPr>
            <a:xfrm>
              <a:off x="8239174" y="1733553"/>
              <a:ext cx="352377" cy="104773"/>
            </a:xfrm>
            <a:custGeom>
              <a:avLst/>
              <a:gdLst/>
              <a:ahLst/>
              <a:cxnLst/>
              <a:rect l="0" t="0" r="0" b="0"/>
              <a:pathLst>
                <a:path w="352377" h="104773">
                  <a:moveTo>
                    <a:pt x="95201" y="38097"/>
                  </a:moveTo>
                  <a:lnTo>
                    <a:pt x="95201" y="38097"/>
                  </a:lnTo>
                  <a:lnTo>
                    <a:pt x="86999" y="29896"/>
                  </a:lnTo>
                  <a:lnTo>
                    <a:pt x="87616" y="29455"/>
                  </a:lnTo>
                  <a:lnTo>
                    <a:pt x="95192" y="28573"/>
                  </a:lnTo>
                  <a:lnTo>
                    <a:pt x="95199" y="33629"/>
                  </a:lnTo>
                  <a:lnTo>
                    <a:pt x="96258" y="35118"/>
                  </a:lnTo>
                  <a:lnTo>
                    <a:pt x="98022" y="36111"/>
                  </a:lnTo>
                  <a:lnTo>
                    <a:pt x="104335" y="37981"/>
                  </a:lnTo>
                  <a:lnTo>
                    <a:pt x="122051" y="38094"/>
                  </a:lnTo>
                  <a:lnTo>
                    <a:pt x="131040" y="31551"/>
                  </a:lnTo>
                  <a:lnTo>
                    <a:pt x="141064" y="28964"/>
                  </a:lnTo>
                  <a:lnTo>
                    <a:pt x="147361" y="28688"/>
                  </a:lnTo>
                  <a:lnTo>
                    <a:pt x="149023" y="27591"/>
                  </a:lnTo>
                  <a:lnTo>
                    <a:pt x="150133" y="25801"/>
                  </a:lnTo>
                  <a:lnTo>
                    <a:pt x="152222" y="19442"/>
                  </a:lnTo>
                  <a:lnTo>
                    <a:pt x="152339" y="10881"/>
                  </a:lnTo>
                  <a:lnTo>
                    <a:pt x="151285" y="10428"/>
                  </a:lnTo>
                  <a:lnTo>
                    <a:pt x="147292" y="9924"/>
                  </a:lnTo>
                  <a:lnTo>
                    <a:pt x="145803" y="8732"/>
                  </a:lnTo>
                  <a:lnTo>
                    <a:pt x="144149" y="4585"/>
                  </a:lnTo>
                  <a:lnTo>
                    <a:pt x="142649" y="3056"/>
                  </a:lnTo>
                  <a:lnTo>
                    <a:pt x="138161" y="1356"/>
                  </a:lnTo>
                  <a:lnTo>
                    <a:pt x="92022" y="0"/>
                  </a:lnTo>
                  <a:lnTo>
                    <a:pt x="72779" y="1056"/>
                  </a:lnTo>
                  <a:lnTo>
                    <a:pt x="54866" y="7536"/>
                  </a:lnTo>
                  <a:lnTo>
                    <a:pt x="44465" y="9698"/>
                  </a:lnTo>
                  <a:lnTo>
                    <a:pt x="32661" y="16865"/>
                  </a:lnTo>
                  <a:lnTo>
                    <a:pt x="6339" y="41311"/>
                  </a:lnTo>
                  <a:lnTo>
                    <a:pt x="2790" y="47639"/>
                  </a:lnTo>
                  <a:lnTo>
                    <a:pt x="325" y="56953"/>
                  </a:lnTo>
                  <a:lnTo>
                    <a:pt x="0" y="70239"/>
                  </a:lnTo>
                  <a:lnTo>
                    <a:pt x="2795" y="76372"/>
                  </a:lnTo>
                  <a:lnTo>
                    <a:pt x="5021" y="79488"/>
                  </a:lnTo>
                  <a:lnTo>
                    <a:pt x="10318" y="82951"/>
                  </a:lnTo>
                  <a:lnTo>
                    <a:pt x="22073" y="84901"/>
                  </a:lnTo>
                  <a:lnTo>
                    <a:pt x="68365" y="85708"/>
                  </a:lnTo>
                  <a:lnTo>
                    <a:pt x="88763" y="84661"/>
                  </a:lnTo>
                  <a:lnTo>
                    <a:pt x="106903" y="78182"/>
                  </a:lnTo>
                  <a:lnTo>
                    <a:pt x="129158" y="75400"/>
                  </a:lnTo>
                  <a:lnTo>
                    <a:pt x="140422" y="69729"/>
                  </a:lnTo>
                  <a:lnTo>
                    <a:pt x="155637" y="66519"/>
                  </a:lnTo>
                  <a:lnTo>
                    <a:pt x="170796" y="59312"/>
                  </a:lnTo>
                  <a:lnTo>
                    <a:pt x="174173" y="58590"/>
                  </a:lnTo>
                  <a:lnTo>
                    <a:pt x="188534" y="49073"/>
                  </a:lnTo>
                  <a:lnTo>
                    <a:pt x="189600" y="45444"/>
                  </a:lnTo>
                  <a:lnTo>
                    <a:pt x="189884" y="42995"/>
                  </a:lnTo>
                  <a:lnTo>
                    <a:pt x="191131" y="41362"/>
                  </a:lnTo>
                  <a:lnTo>
                    <a:pt x="195339" y="39548"/>
                  </a:lnTo>
                  <a:lnTo>
                    <a:pt x="196885" y="38006"/>
                  </a:lnTo>
                  <a:lnTo>
                    <a:pt x="198603" y="33471"/>
                  </a:lnTo>
                  <a:lnTo>
                    <a:pt x="200119" y="31838"/>
                  </a:lnTo>
                  <a:lnTo>
                    <a:pt x="209596" y="27800"/>
                  </a:lnTo>
                  <a:lnTo>
                    <a:pt x="218597" y="19450"/>
                  </a:lnTo>
                  <a:lnTo>
                    <a:pt x="232245" y="19082"/>
                  </a:lnTo>
                  <a:lnTo>
                    <a:pt x="234189" y="18012"/>
                  </a:lnTo>
                  <a:lnTo>
                    <a:pt x="235485" y="16241"/>
                  </a:lnTo>
                  <a:lnTo>
                    <a:pt x="236348" y="14001"/>
                  </a:lnTo>
                  <a:lnTo>
                    <a:pt x="237982" y="12508"/>
                  </a:lnTo>
                  <a:lnTo>
                    <a:pt x="242621" y="10849"/>
                  </a:lnTo>
                  <a:lnTo>
                    <a:pt x="286566" y="9524"/>
                  </a:lnTo>
                  <a:lnTo>
                    <a:pt x="317174" y="9522"/>
                  </a:lnTo>
                  <a:lnTo>
                    <a:pt x="319383" y="10580"/>
                  </a:lnTo>
                  <a:lnTo>
                    <a:pt x="320857" y="12344"/>
                  </a:lnTo>
                  <a:lnTo>
                    <a:pt x="321838" y="14578"/>
                  </a:lnTo>
                  <a:lnTo>
                    <a:pt x="323551" y="16068"/>
                  </a:lnTo>
                  <a:lnTo>
                    <a:pt x="328276" y="17723"/>
                  </a:lnTo>
                  <a:lnTo>
                    <a:pt x="341084" y="18931"/>
                  </a:lnTo>
                  <a:lnTo>
                    <a:pt x="350897" y="27238"/>
                  </a:lnTo>
                  <a:lnTo>
                    <a:pt x="351719" y="30801"/>
                  </a:lnTo>
                  <a:lnTo>
                    <a:pt x="352376" y="65221"/>
                  </a:lnTo>
                  <a:lnTo>
                    <a:pt x="344174" y="74746"/>
                  </a:lnTo>
                  <a:lnTo>
                    <a:pt x="334767" y="76069"/>
                  </a:lnTo>
                  <a:lnTo>
                    <a:pt x="334286" y="77170"/>
                  </a:lnTo>
                  <a:lnTo>
                    <a:pt x="333753" y="81216"/>
                  </a:lnTo>
                  <a:lnTo>
                    <a:pt x="332553" y="82718"/>
                  </a:lnTo>
                  <a:lnTo>
                    <a:pt x="328396" y="84387"/>
                  </a:lnTo>
                  <a:lnTo>
                    <a:pt x="317104" y="86517"/>
                  </a:lnTo>
                  <a:lnTo>
                    <a:pt x="306587" y="93888"/>
                  </a:lnTo>
                  <a:lnTo>
                    <a:pt x="297510" y="94979"/>
                  </a:lnTo>
                  <a:lnTo>
                    <a:pt x="291655" y="95128"/>
                  </a:lnTo>
                  <a:lnTo>
                    <a:pt x="289669" y="96226"/>
                  </a:lnTo>
                  <a:lnTo>
                    <a:pt x="288347" y="98016"/>
                  </a:lnTo>
                  <a:lnTo>
                    <a:pt x="286224" y="103437"/>
                  </a:lnTo>
                  <a:lnTo>
                    <a:pt x="283111" y="104179"/>
                  </a:lnTo>
                  <a:lnTo>
                    <a:pt x="243996" y="104772"/>
                  </a:lnTo>
                  <a:lnTo>
                    <a:pt x="237885" y="101950"/>
                  </a:lnTo>
                  <a:lnTo>
                    <a:pt x="231642" y="98226"/>
                  </a:lnTo>
                  <a:lnTo>
                    <a:pt x="219008" y="95836"/>
                  </a:lnTo>
                  <a:lnTo>
                    <a:pt x="215839" y="95639"/>
                  </a:lnTo>
                  <a:lnTo>
                    <a:pt x="209496" y="92599"/>
                  </a:lnTo>
                  <a:lnTo>
                    <a:pt x="203149" y="88779"/>
                  </a:lnTo>
                  <a:lnTo>
                    <a:pt x="192332" y="86124"/>
                  </a:lnTo>
                  <a:lnTo>
                    <a:pt x="171401" y="857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SMARTInkShape-Group377"/>
          <p:cNvGrpSpPr/>
          <p:nvPr/>
        </p:nvGrpSpPr>
        <p:grpSpPr>
          <a:xfrm>
            <a:off x="3381492" y="2676525"/>
            <a:ext cx="390397" cy="95251"/>
            <a:chOff x="3381492" y="2676525"/>
            <a:chExt cx="390397" cy="95251"/>
          </a:xfrm>
        </p:grpSpPr>
        <p:sp>
          <p:nvSpPr>
            <p:cNvPr id="12" name="SMARTInkShape-2185"/>
            <p:cNvSpPr/>
            <p:nvPr>
              <p:custDataLst>
                <p:tags r:id="rId228"/>
              </p:custDataLst>
            </p:nvPr>
          </p:nvSpPr>
          <p:spPr>
            <a:xfrm>
              <a:off x="3381492" y="2705100"/>
              <a:ext cx="323734" cy="28576"/>
            </a:xfrm>
            <a:custGeom>
              <a:avLst/>
              <a:gdLst/>
              <a:ahLst/>
              <a:cxnLst/>
              <a:rect l="0" t="0" r="0" b="0"/>
              <a:pathLst>
                <a:path w="323734" h="28576">
                  <a:moveTo>
                    <a:pt x="47508" y="9525"/>
                  </a:moveTo>
                  <a:lnTo>
                    <a:pt x="47508" y="9525"/>
                  </a:lnTo>
                  <a:lnTo>
                    <a:pt x="34251" y="9525"/>
                  </a:lnTo>
                  <a:lnTo>
                    <a:pt x="32320" y="8467"/>
                  </a:lnTo>
                  <a:lnTo>
                    <a:pt x="31032" y="6703"/>
                  </a:lnTo>
                  <a:lnTo>
                    <a:pt x="30174" y="4469"/>
                  </a:lnTo>
                  <a:lnTo>
                    <a:pt x="28544" y="2979"/>
                  </a:lnTo>
                  <a:lnTo>
                    <a:pt x="19370" y="116"/>
                  </a:lnTo>
                  <a:lnTo>
                    <a:pt x="0" y="0"/>
                  </a:lnTo>
                  <a:lnTo>
                    <a:pt x="4974" y="0"/>
                  </a:lnTo>
                  <a:lnTo>
                    <a:pt x="6452" y="1058"/>
                  </a:lnTo>
                  <a:lnTo>
                    <a:pt x="9019" y="8201"/>
                  </a:lnTo>
                  <a:lnTo>
                    <a:pt x="12057" y="8936"/>
                  </a:lnTo>
                  <a:lnTo>
                    <a:pt x="55753" y="9522"/>
                  </a:lnTo>
                  <a:lnTo>
                    <a:pt x="98419" y="9525"/>
                  </a:lnTo>
                  <a:lnTo>
                    <a:pt x="145587" y="9525"/>
                  </a:lnTo>
                  <a:lnTo>
                    <a:pt x="162007" y="8467"/>
                  </a:lnTo>
                  <a:lnTo>
                    <a:pt x="209259" y="589"/>
                  </a:lnTo>
                  <a:lnTo>
                    <a:pt x="240101" y="1136"/>
                  </a:lnTo>
                  <a:lnTo>
                    <a:pt x="259039" y="7554"/>
                  </a:lnTo>
                  <a:lnTo>
                    <a:pt x="281465" y="10324"/>
                  </a:lnTo>
                  <a:lnTo>
                    <a:pt x="294962" y="17013"/>
                  </a:lnTo>
                  <a:lnTo>
                    <a:pt x="311007" y="19840"/>
                  </a:lnTo>
                  <a:lnTo>
                    <a:pt x="323733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186"/>
            <p:cNvSpPr/>
            <p:nvPr>
              <p:custDataLst>
                <p:tags r:id="rId229"/>
              </p:custDataLst>
            </p:nvPr>
          </p:nvSpPr>
          <p:spPr>
            <a:xfrm>
              <a:off x="3676684" y="2676525"/>
              <a:ext cx="95205" cy="95251"/>
            </a:xfrm>
            <a:custGeom>
              <a:avLst/>
              <a:gdLst/>
              <a:ahLst/>
              <a:cxnLst/>
              <a:rect l="0" t="0" r="0" b="0"/>
              <a:pathLst>
                <a:path w="95205" h="95251">
                  <a:moveTo>
                    <a:pt x="19016" y="9525"/>
                  </a:moveTo>
                  <a:lnTo>
                    <a:pt x="19016" y="9525"/>
                  </a:lnTo>
                  <a:lnTo>
                    <a:pt x="13960" y="9525"/>
                  </a:lnTo>
                  <a:lnTo>
                    <a:pt x="12470" y="8467"/>
                  </a:lnTo>
                  <a:lnTo>
                    <a:pt x="11477" y="6703"/>
                  </a:lnTo>
                  <a:lnTo>
                    <a:pt x="9525" y="116"/>
                  </a:lnTo>
                  <a:lnTo>
                    <a:pt x="0" y="0"/>
                  </a:lnTo>
                  <a:lnTo>
                    <a:pt x="5033" y="0"/>
                  </a:lnTo>
                  <a:lnTo>
                    <a:pt x="6519" y="1058"/>
                  </a:lnTo>
                  <a:lnTo>
                    <a:pt x="7510" y="2822"/>
                  </a:lnTo>
                  <a:lnTo>
                    <a:pt x="8170" y="5056"/>
                  </a:lnTo>
                  <a:lnTo>
                    <a:pt x="9669" y="6546"/>
                  </a:lnTo>
                  <a:lnTo>
                    <a:pt x="17577" y="9133"/>
                  </a:lnTo>
                  <a:lnTo>
                    <a:pt x="50804" y="9522"/>
                  </a:lnTo>
                  <a:lnTo>
                    <a:pt x="57133" y="12346"/>
                  </a:lnTo>
                  <a:lnTo>
                    <a:pt x="63473" y="16071"/>
                  </a:lnTo>
                  <a:lnTo>
                    <a:pt x="76167" y="18461"/>
                  </a:lnTo>
                  <a:lnTo>
                    <a:pt x="94775" y="19047"/>
                  </a:lnTo>
                  <a:lnTo>
                    <a:pt x="95204" y="28183"/>
                  </a:lnTo>
                  <a:lnTo>
                    <a:pt x="87014" y="36742"/>
                  </a:lnTo>
                  <a:lnTo>
                    <a:pt x="47707" y="63910"/>
                  </a:lnTo>
                  <a:lnTo>
                    <a:pt x="44494" y="64832"/>
                  </a:lnTo>
                  <a:lnTo>
                    <a:pt x="42351" y="66505"/>
                  </a:lnTo>
                  <a:lnTo>
                    <a:pt x="31896" y="82814"/>
                  </a:lnTo>
                  <a:lnTo>
                    <a:pt x="28983" y="93403"/>
                  </a:lnTo>
                  <a:lnTo>
                    <a:pt x="29894" y="94019"/>
                  </a:lnTo>
                  <a:lnTo>
                    <a:pt x="47591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SMARTInkShape-Group378"/>
          <p:cNvGrpSpPr/>
          <p:nvPr/>
        </p:nvGrpSpPr>
        <p:grpSpPr>
          <a:xfrm>
            <a:off x="4478085" y="2629017"/>
            <a:ext cx="379662" cy="114184"/>
            <a:chOff x="4478085" y="2629017"/>
            <a:chExt cx="379662" cy="114184"/>
          </a:xfrm>
        </p:grpSpPr>
        <p:sp>
          <p:nvSpPr>
            <p:cNvPr id="15" name="SMARTInkShape-2187"/>
            <p:cNvSpPr/>
            <p:nvPr>
              <p:custDataLst>
                <p:tags r:id="rId226"/>
              </p:custDataLst>
            </p:nvPr>
          </p:nvSpPr>
          <p:spPr>
            <a:xfrm>
              <a:off x="4781550" y="2629017"/>
              <a:ext cx="76197" cy="114184"/>
            </a:xfrm>
            <a:custGeom>
              <a:avLst/>
              <a:gdLst/>
              <a:ahLst/>
              <a:cxnLst/>
              <a:rect l="0" t="0" r="0" b="0"/>
              <a:pathLst>
                <a:path w="76197" h="114184">
                  <a:moveTo>
                    <a:pt x="19050" y="47508"/>
                  </a:moveTo>
                  <a:lnTo>
                    <a:pt x="19050" y="47508"/>
                  </a:lnTo>
                  <a:lnTo>
                    <a:pt x="19050" y="42452"/>
                  </a:lnTo>
                  <a:lnTo>
                    <a:pt x="17992" y="40962"/>
                  </a:lnTo>
                  <a:lnTo>
                    <a:pt x="16228" y="39969"/>
                  </a:lnTo>
                  <a:lnTo>
                    <a:pt x="9918" y="38099"/>
                  </a:lnTo>
                  <a:lnTo>
                    <a:pt x="9641" y="27905"/>
                  </a:lnTo>
                  <a:lnTo>
                    <a:pt x="8544" y="24914"/>
                  </a:lnTo>
                  <a:lnTo>
                    <a:pt x="6754" y="22920"/>
                  </a:lnTo>
                  <a:lnTo>
                    <a:pt x="4502" y="21591"/>
                  </a:lnTo>
                  <a:lnTo>
                    <a:pt x="3001" y="19647"/>
                  </a:lnTo>
                  <a:lnTo>
                    <a:pt x="34" y="9545"/>
                  </a:lnTo>
                  <a:lnTo>
                    <a:pt x="0" y="0"/>
                  </a:lnTo>
                  <a:lnTo>
                    <a:pt x="9132" y="9019"/>
                  </a:lnTo>
                  <a:lnTo>
                    <a:pt x="26848" y="9398"/>
                  </a:lnTo>
                  <a:lnTo>
                    <a:pt x="35838" y="15952"/>
                  </a:lnTo>
                  <a:lnTo>
                    <a:pt x="44721" y="18050"/>
                  </a:lnTo>
                  <a:lnTo>
                    <a:pt x="69861" y="18898"/>
                  </a:lnTo>
                  <a:lnTo>
                    <a:pt x="71974" y="19968"/>
                  </a:lnTo>
                  <a:lnTo>
                    <a:pt x="73383" y="21740"/>
                  </a:lnTo>
                  <a:lnTo>
                    <a:pt x="76035" y="28065"/>
                  </a:lnTo>
                  <a:lnTo>
                    <a:pt x="76196" y="37581"/>
                  </a:lnTo>
                  <a:lnTo>
                    <a:pt x="62010" y="52161"/>
                  </a:lnTo>
                  <a:lnTo>
                    <a:pt x="56488" y="54868"/>
                  </a:lnTo>
                  <a:lnTo>
                    <a:pt x="53534" y="55590"/>
                  </a:lnTo>
                  <a:lnTo>
                    <a:pt x="44319" y="61662"/>
                  </a:lnTo>
                  <a:lnTo>
                    <a:pt x="40864" y="67204"/>
                  </a:lnTo>
                  <a:lnTo>
                    <a:pt x="39942" y="70164"/>
                  </a:lnTo>
                  <a:lnTo>
                    <a:pt x="38269" y="72137"/>
                  </a:lnTo>
                  <a:lnTo>
                    <a:pt x="33590" y="74329"/>
                  </a:lnTo>
                  <a:lnTo>
                    <a:pt x="31919" y="75972"/>
                  </a:lnTo>
                  <a:lnTo>
                    <a:pt x="30060" y="80620"/>
                  </a:lnTo>
                  <a:lnTo>
                    <a:pt x="28613" y="107869"/>
                  </a:lnTo>
                  <a:lnTo>
                    <a:pt x="29659" y="109973"/>
                  </a:lnTo>
                  <a:lnTo>
                    <a:pt x="31414" y="111377"/>
                  </a:lnTo>
                  <a:lnTo>
                    <a:pt x="33643" y="112312"/>
                  </a:lnTo>
                  <a:lnTo>
                    <a:pt x="57150" y="1141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188"/>
            <p:cNvSpPr/>
            <p:nvPr>
              <p:custDataLst>
                <p:tags r:id="rId227"/>
              </p:custDataLst>
            </p:nvPr>
          </p:nvSpPr>
          <p:spPr>
            <a:xfrm>
              <a:off x="4478085" y="2667000"/>
              <a:ext cx="312991" cy="38101"/>
            </a:xfrm>
            <a:custGeom>
              <a:avLst/>
              <a:gdLst/>
              <a:ahLst/>
              <a:cxnLst/>
              <a:rect l="0" t="0" r="0" b="0"/>
              <a:pathLst>
                <a:path w="312991" h="38101">
                  <a:moveTo>
                    <a:pt x="74865" y="38100"/>
                  </a:moveTo>
                  <a:lnTo>
                    <a:pt x="74865" y="38100"/>
                  </a:lnTo>
                  <a:lnTo>
                    <a:pt x="69809" y="38100"/>
                  </a:lnTo>
                  <a:lnTo>
                    <a:pt x="68320" y="37042"/>
                  </a:lnTo>
                  <a:lnTo>
                    <a:pt x="67326" y="35278"/>
                  </a:lnTo>
                  <a:lnTo>
                    <a:pt x="66664" y="33044"/>
                  </a:lnTo>
                  <a:lnTo>
                    <a:pt x="60676" y="24842"/>
                  </a:lnTo>
                  <a:lnTo>
                    <a:pt x="55153" y="21624"/>
                  </a:lnTo>
                  <a:lnTo>
                    <a:pt x="46399" y="19389"/>
                  </a:lnTo>
                  <a:lnTo>
                    <a:pt x="32146" y="19063"/>
                  </a:lnTo>
                  <a:lnTo>
                    <a:pt x="26598" y="16234"/>
                  </a:lnTo>
                  <a:lnTo>
                    <a:pt x="19470" y="10850"/>
                  </a:lnTo>
                  <a:lnTo>
                    <a:pt x="8320" y="9535"/>
                  </a:lnTo>
                  <a:lnTo>
                    <a:pt x="0" y="17727"/>
                  </a:lnTo>
                  <a:lnTo>
                    <a:pt x="614" y="18168"/>
                  </a:lnTo>
                  <a:lnTo>
                    <a:pt x="24416" y="20106"/>
                  </a:lnTo>
                  <a:lnTo>
                    <a:pt x="36834" y="26589"/>
                  </a:lnTo>
                  <a:lnTo>
                    <a:pt x="54536" y="28183"/>
                  </a:lnTo>
                  <a:lnTo>
                    <a:pt x="98259" y="19910"/>
                  </a:lnTo>
                  <a:lnTo>
                    <a:pt x="144901" y="18067"/>
                  </a:lnTo>
                  <a:lnTo>
                    <a:pt x="191381" y="10414"/>
                  </a:lnTo>
                  <a:lnTo>
                    <a:pt x="230356" y="8545"/>
                  </a:lnTo>
                  <a:lnTo>
                    <a:pt x="272063" y="593"/>
                  </a:lnTo>
                  <a:lnTo>
                    <a:pt x="3129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379"/>
          <p:cNvGrpSpPr/>
          <p:nvPr/>
        </p:nvGrpSpPr>
        <p:grpSpPr>
          <a:xfrm>
            <a:off x="5581686" y="2647950"/>
            <a:ext cx="390444" cy="95251"/>
            <a:chOff x="5581686" y="2647950"/>
            <a:chExt cx="390444" cy="95251"/>
          </a:xfrm>
        </p:grpSpPr>
        <p:sp>
          <p:nvSpPr>
            <p:cNvPr id="18" name="SMARTInkShape-2189"/>
            <p:cNvSpPr/>
            <p:nvPr>
              <p:custDataLst>
                <p:tags r:id="rId224"/>
              </p:custDataLst>
            </p:nvPr>
          </p:nvSpPr>
          <p:spPr>
            <a:xfrm>
              <a:off x="5581686" y="2676525"/>
              <a:ext cx="342865" cy="28576"/>
            </a:xfrm>
            <a:custGeom>
              <a:avLst/>
              <a:gdLst/>
              <a:ahLst/>
              <a:cxnLst/>
              <a:rect l="0" t="0" r="0" b="0"/>
              <a:pathLst>
                <a:path w="342865" h="28576">
                  <a:moveTo>
                    <a:pt x="57114" y="28575"/>
                  </a:moveTo>
                  <a:lnTo>
                    <a:pt x="57114" y="28575"/>
                  </a:lnTo>
                  <a:lnTo>
                    <a:pt x="52058" y="23519"/>
                  </a:lnTo>
                  <a:lnTo>
                    <a:pt x="46753" y="21036"/>
                  </a:lnTo>
                  <a:lnTo>
                    <a:pt x="43857" y="20374"/>
                  </a:lnTo>
                  <a:lnTo>
                    <a:pt x="41926" y="18874"/>
                  </a:lnTo>
                  <a:lnTo>
                    <a:pt x="39781" y="14386"/>
                  </a:lnTo>
                  <a:lnTo>
                    <a:pt x="38151" y="12766"/>
                  </a:lnTo>
                  <a:lnTo>
                    <a:pt x="33517" y="10965"/>
                  </a:lnTo>
                  <a:lnTo>
                    <a:pt x="31858" y="9427"/>
                  </a:lnTo>
                  <a:lnTo>
                    <a:pt x="30013" y="4895"/>
                  </a:lnTo>
                  <a:lnTo>
                    <a:pt x="28463" y="3263"/>
                  </a:lnTo>
                  <a:lnTo>
                    <a:pt x="20468" y="430"/>
                  </a:lnTo>
                  <a:lnTo>
                    <a:pt x="0" y="0"/>
                  </a:lnTo>
                  <a:lnTo>
                    <a:pt x="46310" y="0"/>
                  </a:lnTo>
                  <a:lnTo>
                    <a:pt x="90033" y="0"/>
                  </a:lnTo>
                  <a:lnTo>
                    <a:pt x="136675" y="0"/>
                  </a:lnTo>
                  <a:lnTo>
                    <a:pt x="161827" y="1058"/>
                  </a:lnTo>
                  <a:lnTo>
                    <a:pt x="203938" y="8642"/>
                  </a:lnTo>
                  <a:lnTo>
                    <a:pt x="249882" y="9447"/>
                  </a:lnTo>
                  <a:lnTo>
                    <a:pt x="287751" y="8460"/>
                  </a:lnTo>
                  <a:lnTo>
                    <a:pt x="307372" y="1323"/>
                  </a:lnTo>
                  <a:lnTo>
                    <a:pt x="34286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190"/>
            <p:cNvSpPr/>
            <p:nvPr>
              <p:custDataLst>
                <p:tags r:id="rId225"/>
              </p:custDataLst>
            </p:nvPr>
          </p:nvSpPr>
          <p:spPr>
            <a:xfrm>
              <a:off x="5838825" y="2647950"/>
              <a:ext cx="133305" cy="95251"/>
            </a:xfrm>
            <a:custGeom>
              <a:avLst/>
              <a:gdLst/>
              <a:ahLst/>
              <a:cxnLst/>
              <a:rect l="0" t="0" r="0" b="0"/>
              <a:pathLst>
                <a:path w="133305" h="95251">
                  <a:moveTo>
                    <a:pt x="76200" y="9525"/>
                  </a:moveTo>
                  <a:lnTo>
                    <a:pt x="76200" y="9525"/>
                  </a:lnTo>
                  <a:lnTo>
                    <a:pt x="71144" y="9525"/>
                  </a:lnTo>
                  <a:lnTo>
                    <a:pt x="65839" y="6703"/>
                  </a:lnTo>
                  <a:lnTo>
                    <a:pt x="59953" y="2979"/>
                  </a:lnTo>
                  <a:lnTo>
                    <a:pt x="47552" y="589"/>
                  </a:lnTo>
                  <a:lnTo>
                    <a:pt x="28578" y="0"/>
                  </a:lnTo>
                  <a:lnTo>
                    <a:pt x="69971" y="0"/>
                  </a:lnTo>
                  <a:lnTo>
                    <a:pt x="76254" y="2822"/>
                  </a:lnTo>
                  <a:lnTo>
                    <a:pt x="79411" y="5056"/>
                  </a:lnTo>
                  <a:lnTo>
                    <a:pt x="93967" y="8201"/>
                  </a:lnTo>
                  <a:lnTo>
                    <a:pt x="127359" y="9515"/>
                  </a:lnTo>
                  <a:lnTo>
                    <a:pt x="129355" y="10576"/>
                  </a:lnTo>
                  <a:lnTo>
                    <a:pt x="130688" y="12343"/>
                  </a:lnTo>
                  <a:lnTo>
                    <a:pt x="133194" y="18657"/>
                  </a:lnTo>
                  <a:lnTo>
                    <a:pt x="133304" y="23990"/>
                  </a:lnTo>
                  <a:lnTo>
                    <a:pt x="132261" y="25519"/>
                  </a:lnTo>
                  <a:lnTo>
                    <a:pt x="130507" y="26537"/>
                  </a:lnTo>
                  <a:lnTo>
                    <a:pt x="128279" y="27217"/>
                  </a:lnTo>
                  <a:lnTo>
                    <a:pt x="114050" y="35935"/>
                  </a:lnTo>
                  <a:lnTo>
                    <a:pt x="110959" y="36657"/>
                  </a:lnTo>
                  <a:lnTo>
                    <a:pt x="78180" y="54519"/>
                  </a:lnTo>
                  <a:lnTo>
                    <a:pt x="58835" y="61687"/>
                  </a:lnTo>
                  <a:lnTo>
                    <a:pt x="41177" y="72236"/>
                  </a:lnTo>
                  <a:lnTo>
                    <a:pt x="21225" y="78239"/>
                  </a:lnTo>
                  <a:lnTo>
                    <a:pt x="13667" y="82398"/>
                  </a:lnTo>
                  <a:lnTo>
                    <a:pt x="6780" y="84246"/>
                  </a:lnTo>
                  <a:lnTo>
                    <a:pt x="4520" y="85798"/>
                  </a:lnTo>
                  <a:lnTo>
                    <a:pt x="3013" y="87890"/>
                  </a:lnTo>
                  <a:lnTo>
                    <a:pt x="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380"/>
          <p:cNvGrpSpPr/>
          <p:nvPr/>
        </p:nvGrpSpPr>
        <p:grpSpPr>
          <a:xfrm>
            <a:off x="3895728" y="2609850"/>
            <a:ext cx="247648" cy="266701"/>
            <a:chOff x="3895728" y="2609850"/>
            <a:chExt cx="247648" cy="266701"/>
          </a:xfrm>
        </p:grpSpPr>
        <p:sp>
          <p:nvSpPr>
            <p:cNvPr id="21" name="SMARTInkShape-2191"/>
            <p:cNvSpPr/>
            <p:nvPr>
              <p:custDataLst>
                <p:tags r:id="rId221"/>
              </p:custDataLst>
            </p:nvPr>
          </p:nvSpPr>
          <p:spPr>
            <a:xfrm>
              <a:off x="3981450" y="2609850"/>
              <a:ext cx="133351" cy="209551"/>
            </a:xfrm>
            <a:custGeom>
              <a:avLst/>
              <a:gdLst/>
              <a:ahLst/>
              <a:cxnLst/>
              <a:rect l="0" t="0" r="0" b="0"/>
              <a:pathLst>
                <a:path w="133351" h="209551">
                  <a:moveTo>
                    <a:pt x="66675" y="19050"/>
                  </a:moveTo>
                  <a:lnTo>
                    <a:pt x="66675" y="19050"/>
                  </a:lnTo>
                  <a:lnTo>
                    <a:pt x="66675" y="9917"/>
                  </a:lnTo>
                  <a:lnTo>
                    <a:pt x="57150" y="0"/>
                  </a:lnTo>
                  <a:lnTo>
                    <a:pt x="57150" y="44476"/>
                  </a:lnTo>
                  <a:lnTo>
                    <a:pt x="57150" y="88508"/>
                  </a:lnTo>
                  <a:lnTo>
                    <a:pt x="57150" y="133171"/>
                  </a:lnTo>
                  <a:lnTo>
                    <a:pt x="57150" y="177799"/>
                  </a:lnTo>
                  <a:lnTo>
                    <a:pt x="57150" y="200024"/>
                  </a:lnTo>
                  <a:lnTo>
                    <a:pt x="57150" y="194968"/>
                  </a:lnTo>
                  <a:lnTo>
                    <a:pt x="56092" y="193479"/>
                  </a:lnTo>
                  <a:lnTo>
                    <a:pt x="54328" y="192486"/>
                  </a:lnTo>
                  <a:lnTo>
                    <a:pt x="48949" y="190892"/>
                  </a:lnTo>
                  <a:lnTo>
                    <a:pt x="48213" y="187853"/>
                  </a:lnTo>
                  <a:lnTo>
                    <a:pt x="47659" y="181377"/>
                  </a:lnTo>
                  <a:lnTo>
                    <a:pt x="42579" y="181094"/>
                  </a:lnTo>
                  <a:lnTo>
                    <a:pt x="41086" y="179996"/>
                  </a:lnTo>
                  <a:lnTo>
                    <a:pt x="38216" y="171845"/>
                  </a:lnTo>
                  <a:lnTo>
                    <a:pt x="38110" y="163284"/>
                  </a:lnTo>
                  <a:lnTo>
                    <a:pt x="37049" y="162831"/>
                  </a:lnTo>
                  <a:lnTo>
                    <a:pt x="20384" y="161926"/>
                  </a:lnTo>
                  <a:lnTo>
                    <a:pt x="19939" y="160867"/>
                  </a:lnTo>
                  <a:lnTo>
                    <a:pt x="19167" y="153724"/>
                  </a:lnTo>
                  <a:lnTo>
                    <a:pt x="16280" y="152989"/>
                  </a:lnTo>
                  <a:lnTo>
                    <a:pt x="3" y="152400"/>
                  </a:lnTo>
                  <a:lnTo>
                    <a:pt x="0" y="157456"/>
                  </a:lnTo>
                  <a:lnTo>
                    <a:pt x="1058" y="158946"/>
                  </a:lnTo>
                  <a:lnTo>
                    <a:pt x="2822" y="159939"/>
                  </a:lnTo>
                  <a:lnTo>
                    <a:pt x="8201" y="161533"/>
                  </a:lnTo>
                  <a:lnTo>
                    <a:pt x="8937" y="164572"/>
                  </a:lnTo>
                  <a:lnTo>
                    <a:pt x="9132" y="166865"/>
                  </a:lnTo>
                  <a:lnTo>
                    <a:pt x="10321" y="168394"/>
                  </a:lnTo>
                  <a:lnTo>
                    <a:pt x="19202" y="172240"/>
                  </a:lnTo>
                  <a:lnTo>
                    <a:pt x="27131" y="179616"/>
                  </a:lnTo>
                  <a:lnTo>
                    <a:pt x="37670" y="180940"/>
                  </a:lnTo>
                  <a:lnTo>
                    <a:pt x="46263" y="189173"/>
                  </a:lnTo>
                  <a:lnTo>
                    <a:pt x="52278" y="190107"/>
                  </a:lnTo>
                  <a:lnTo>
                    <a:pt x="53902" y="191296"/>
                  </a:lnTo>
                  <a:lnTo>
                    <a:pt x="54985" y="193147"/>
                  </a:lnTo>
                  <a:lnTo>
                    <a:pt x="57024" y="199623"/>
                  </a:lnTo>
                  <a:lnTo>
                    <a:pt x="66640" y="209515"/>
                  </a:lnTo>
                  <a:lnTo>
                    <a:pt x="90379" y="209550"/>
                  </a:lnTo>
                  <a:lnTo>
                    <a:pt x="92003" y="208492"/>
                  </a:lnTo>
                  <a:lnTo>
                    <a:pt x="93085" y="206728"/>
                  </a:lnTo>
                  <a:lnTo>
                    <a:pt x="94822" y="201349"/>
                  </a:lnTo>
                  <a:lnTo>
                    <a:pt x="97882" y="200614"/>
                  </a:lnTo>
                  <a:lnTo>
                    <a:pt x="103414" y="200141"/>
                  </a:lnTo>
                  <a:lnTo>
                    <a:pt x="112856" y="191834"/>
                  </a:lnTo>
                  <a:lnTo>
                    <a:pt x="123395" y="190535"/>
                  </a:lnTo>
                  <a:lnTo>
                    <a:pt x="13335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192"/>
            <p:cNvSpPr/>
            <p:nvPr>
              <p:custDataLst>
                <p:tags r:id="rId222"/>
              </p:custDataLst>
            </p:nvPr>
          </p:nvSpPr>
          <p:spPr>
            <a:xfrm>
              <a:off x="3924300" y="2619491"/>
              <a:ext cx="219076" cy="257060"/>
            </a:xfrm>
            <a:custGeom>
              <a:avLst/>
              <a:gdLst/>
              <a:ahLst/>
              <a:cxnLst/>
              <a:rect l="0" t="0" r="0" b="0"/>
              <a:pathLst>
                <a:path w="219076" h="257060">
                  <a:moveTo>
                    <a:pt x="19050" y="18934"/>
                  </a:moveTo>
                  <a:lnTo>
                    <a:pt x="19050" y="18934"/>
                  </a:lnTo>
                  <a:lnTo>
                    <a:pt x="10849" y="18934"/>
                  </a:lnTo>
                  <a:lnTo>
                    <a:pt x="10408" y="17876"/>
                  </a:lnTo>
                  <a:lnTo>
                    <a:pt x="9641" y="10733"/>
                  </a:lnTo>
                  <a:lnTo>
                    <a:pt x="6754" y="9998"/>
                  </a:lnTo>
                  <a:lnTo>
                    <a:pt x="395" y="9444"/>
                  </a:lnTo>
                  <a:lnTo>
                    <a:pt x="3" y="0"/>
                  </a:lnTo>
                  <a:lnTo>
                    <a:pt x="0" y="4975"/>
                  </a:lnTo>
                  <a:lnTo>
                    <a:pt x="1058" y="6453"/>
                  </a:lnTo>
                  <a:lnTo>
                    <a:pt x="5056" y="8095"/>
                  </a:lnTo>
                  <a:lnTo>
                    <a:pt x="6546" y="9591"/>
                  </a:lnTo>
                  <a:lnTo>
                    <a:pt x="10321" y="19033"/>
                  </a:lnTo>
                  <a:lnTo>
                    <a:pt x="25328" y="35777"/>
                  </a:lnTo>
                  <a:lnTo>
                    <a:pt x="28671" y="44621"/>
                  </a:lnTo>
                  <a:lnTo>
                    <a:pt x="73032" y="91960"/>
                  </a:lnTo>
                  <a:lnTo>
                    <a:pt x="120650" y="139584"/>
                  </a:lnTo>
                  <a:lnTo>
                    <a:pt x="139700" y="157576"/>
                  </a:lnTo>
                  <a:lnTo>
                    <a:pt x="152400" y="163795"/>
                  </a:lnTo>
                  <a:lnTo>
                    <a:pt x="178683" y="187056"/>
                  </a:lnTo>
                  <a:lnTo>
                    <a:pt x="184542" y="188905"/>
                  </a:lnTo>
                  <a:lnTo>
                    <a:pt x="186529" y="190457"/>
                  </a:lnTo>
                  <a:lnTo>
                    <a:pt x="189977" y="198455"/>
                  </a:lnTo>
                  <a:lnTo>
                    <a:pt x="193089" y="199263"/>
                  </a:lnTo>
                  <a:lnTo>
                    <a:pt x="195402" y="199478"/>
                  </a:lnTo>
                  <a:lnTo>
                    <a:pt x="196943" y="200680"/>
                  </a:lnTo>
                  <a:lnTo>
                    <a:pt x="199619" y="208072"/>
                  </a:lnTo>
                  <a:lnTo>
                    <a:pt x="199905" y="214087"/>
                  </a:lnTo>
                  <a:lnTo>
                    <a:pt x="201004" y="215711"/>
                  </a:lnTo>
                  <a:lnTo>
                    <a:pt x="202794" y="216794"/>
                  </a:lnTo>
                  <a:lnTo>
                    <a:pt x="209547" y="218958"/>
                  </a:lnTo>
                  <a:lnTo>
                    <a:pt x="209550" y="228484"/>
                  </a:lnTo>
                  <a:lnTo>
                    <a:pt x="219065" y="228484"/>
                  </a:lnTo>
                  <a:lnTo>
                    <a:pt x="219075" y="2570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193"/>
            <p:cNvSpPr/>
            <p:nvPr>
              <p:custDataLst>
                <p:tags r:id="rId223"/>
              </p:custDataLst>
            </p:nvPr>
          </p:nvSpPr>
          <p:spPr>
            <a:xfrm>
              <a:off x="3895728" y="2705100"/>
              <a:ext cx="200023" cy="123826"/>
            </a:xfrm>
            <a:custGeom>
              <a:avLst/>
              <a:gdLst/>
              <a:ahLst/>
              <a:cxnLst/>
              <a:rect l="0" t="0" r="0" b="0"/>
              <a:pathLst>
                <a:path w="200023" h="123826">
                  <a:moveTo>
                    <a:pt x="9522" y="123825"/>
                  </a:moveTo>
                  <a:lnTo>
                    <a:pt x="9522" y="123825"/>
                  </a:lnTo>
                  <a:lnTo>
                    <a:pt x="0" y="123825"/>
                  </a:lnTo>
                  <a:lnTo>
                    <a:pt x="23701" y="100121"/>
                  </a:lnTo>
                  <a:lnTo>
                    <a:pt x="29230" y="97415"/>
                  </a:lnTo>
                  <a:lnTo>
                    <a:pt x="32185" y="96693"/>
                  </a:lnTo>
                  <a:lnTo>
                    <a:pt x="41402" y="90621"/>
                  </a:lnTo>
                  <a:lnTo>
                    <a:pt x="86560" y="57133"/>
                  </a:lnTo>
                  <a:lnTo>
                    <a:pt x="131903" y="33600"/>
                  </a:lnTo>
                  <a:lnTo>
                    <a:pt x="151789" y="21697"/>
                  </a:lnTo>
                  <a:lnTo>
                    <a:pt x="158477" y="19169"/>
                  </a:lnTo>
                  <a:lnTo>
                    <a:pt x="168192" y="12853"/>
                  </a:lnTo>
                  <a:lnTo>
                    <a:pt x="177773" y="10511"/>
                  </a:lnTo>
                  <a:lnTo>
                    <a:pt x="188612" y="9655"/>
                  </a:lnTo>
                  <a:lnTo>
                    <a:pt x="2000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381"/>
          <p:cNvGrpSpPr/>
          <p:nvPr/>
        </p:nvGrpSpPr>
        <p:grpSpPr>
          <a:xfrm>
            <a:off x="2686050" y="2047875"/>
            <a:ext cx="190501" cy="152401"/>
            <a:chOff x="2686050" y="2047875"/>
            <a:chExt cx="190501" cy="152401"/>
          </a:xfrm>
        </p:grpSpPr>
        <p:sp>
          <p:nvSpPr>
            <p:cNvPr id="25" name="SMARTInkShape-2194"/>
            <p:cNvSpPr/>
            <p:nvPr>
              <p:custDataLst>
                <p:tags r:id="rId219"/>
              </p:custDataLst>
            </p:nvPr>
          </p:nvSpPr>
          <p:spPr>
            <a:xfrm>
              <a:off x="2686060" y="2047875"/>
              <a:ext cx="171441" cy="104776"/>
            </a:xfrm>
            <a:custGeom>
              <a:avLst/>
              <a:gdLst/>
              <a:ahLst/>
              <a:cxnLst/>
              <a:rect l="0" t="0" r="0" b="0"/>
              <a:pathLst>
                <a:path w="171441" h="104776">
                  <a:moveTo>
                    <a:pt x="28565" y="0"/>
                  </a:moveTo>
                  <a:lnTo>
                    <a:pt x="28565" y="0"/>
                  </a:lnTo>
                  <a:lnTo>
                    <a:pt x="28565" y="5056"/>
                  </a:lnTo>
                  <a:lnTo>
                    <a:pt x="27507" y="6546"/>
                  </a:lnTo>
                  <a:lnTo>
                    <a:pt x="25743" y="7539"/>
                  </a:lnTo>
                  <a:lnTo>
                    <a:pt x="18864" y="9263"/>
                  </a:lnTo>
                  <a:lnTo>
                    <a:pt x="0" y="9525"/>
                  </a:lnTo>
                  <a:lnTo>
                    <a:pt x="8192" y="1324"/>
                  </a:lnTo>
                  <a:lnTo>
                    <a:pt x="8633" y="1941"/>
                  </a:lnTo>
                  <a:lnTo>
                    <a:pt x="9123" y="5449"/>
                  </a:lnTo>
                  <a:lnTo>
                    <a:pt x="10312" y="6808"/>
                  </a:lnTo>
                  <a:lnTo>
                    <a:pt x="19193" y="10345"/>
                  </a:lnTo>
                  <a:lnTo>
                    <a:pt x="27121" y="17695"/>
                  </a:lnTo>
                  <a:lnTo>
                    <a:pt x="29338" y="26387"/>
                  </a:lnTo>
                  <a:lnTo>
                    <a:pt x="33495" y="32189"/>
                  </a:lnTo>
                  <a:lnTo>
                    <a:pt x="38870" y="35473"/>
                  </a:lnTo>
                  <a:lnTo>
                    <a:pt x="44787" y="37991"/>
                  </a:lnTo>
                  <a:lnTo>
                    <a:pt x="73901" y="63348"/>
                  </a:lnTo>
                  <a:lnTo>
                    <a:pt x="82803" y="66747"/>
                  </a:lnTo>
                  <a:lnTo>
                    <a:pt x="92143" y="72929"/>
                  </a:lnTo>
                  <a:lnTo>
                    <a:pt x="101613" y="76289"/>
                  </a:lnTo>
                  <a:lnTo>
                    <a:pt x="111122" y="82459"/>
                  </a:lnTo>
                  <a:lnTo>
                    <a:pt x="117468" y="84273"/>
                  </a:lnTo>
                  <a:lnTo>
                    <a:pt x="119583" y="85815"/>
                  </a:lnTo>
                  <a:lnTo>
                    <a:pt x="120994" y="87902"/>
                  </a:lnTo>
                  <a:lnTo>
                    <a:pt x="121934" y="90351"/>
                  </a:lnTo>
                  <a:lnTo>
                    <a:pt x="123619" y="91984"/>
                  </a:lnTo>
                  <a:lnTo>
                    <a:pt x="133929" y="97427"/>
                  </a:lnTo>
                  <a:lnTo>
                    <a:pt x="141100" y="103324"/>
                  </a:lnTo>
                  <a:lnTo>
                    <a:pt x="147399" y="104345"/>
                  </a:lnTo>
                  <a:lnTo>
                    <a:pt x="17144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195"/>
            <p:cNvSpPr/>
            <p:nvPr>
              <p:custDataLst>
                <p:tags r:id="rId220"/>
              </p:custDataLst>
            </p:nvPr>
          </p:nvSpPr>
          <p:spPr>
            <a:xfrm>
              <a:off x="2686050" y="2057400"/>
              <a:ext cx="190501" cy="142876"/>
            </a:xfrm>
            <a:custGeom>
              <a:avLst/>
              <a:gdLst/>
              <a:ahLst/>
              <a:cxnLst/>
              <a:rect l="0" t="0" r="0" b="0"/>
              <a:pathLst>
                <a:path w="190501" h="142876">
                  <a:moveTo>
                    <a:pt x="19050" y="133350"/>
                  </a:moveTo>
                  <a:lnTo>
                    <a:pt x="19050" y="133350"/>
                  </a:lnTo>
                  <a:lnTo>
                    <a:pt x="10849" y="141551"/>
                  </a:lnTo>
                  <a:lnTo>
                    <a:pt x="4299" y="142614"/>
                  </a:lnTo>
                  <a:lnTo>
                    <a:pt x="6497" y="142759"/>
                  </a:lnTo>
                  <a:lnTo>
                    <a:pt x="6448" y="142797"/>
                  </a:lnTo>
                  <a:lnTo>
                    <a:pt x="1" y="142875"/>
                  </a:lnTo>
                  <a:lnTo>
                    <a:pt x="0" y="137819"/>
                  </a:lnTo>
                  <a:lnTo>
                    <a:pt x="1058" y="136329"/>
                  </a:lnTo>
                  <a:lnTo>
                    <a:pt x="2822" y="135336"/>
                  </a:lnTo>
                  <a:lnTo>
                    <a:pt x="8201" y="133742"/>
                  </a:lnTo>
                  <a:lnTo>
                    <a:pt x="14189" y="128410"/>
                  </a:lnTo>
                  <a:lnTo>
                    <a:pt x="16890" y="123041"/>
                  </a:lnTo>
                  <a:lnTo>
                    <a:pt x="17610" y="120127"/>
                  </a:lnTo>
                  <a:lnTo>
                    <a:pt x="23680" y="110970"/>
                  </a:lnTo>
                  <a:lnTo>
                    <a:pt x="45594" y="88891"/>
                  </a:lnTo>
                  <a:lnTo>
                    <a:pt x="93091" y="57150"/>
                  </a:lnTo>
                  <a:lnTo>
                    <a:pt x="129208" y="32808"/>
                  </a:lnTo>
                  <a:lnTo>
                    <a:pt x="142684" y="26589"/>
                  </a:lnTo>
                  <a:lnTo>
                    <a:pt x="149140" y="22401"/>
                  </a:lnTo>
                  <a:lnTo>
                    <a:pt x="158725" y="20043"/>
                  </a:lnTo>
                  <a:lnTo>
                    <a:pt x="169565" y="19181"/>
                  </a:lnTo>
                  <a:lnTo>
                    <a:pt x="179485" y="10861"/>
                  </a:lnTo>
                  <a:lnTo>
                    <a:pt x="190068" y="9560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382"/>
          <p:cNvGrpSpPr/>
          <p:nvPr/>
        </p:nvGrpSpPr>
        <p:grpSpPr>
          <a:xfrm>
            <a:off x="2667000" y="2514635"/>
            <a:ext cx="161926" cy="217703"/>
            <a:chOff x="2667000" y="2514635"/>
            <a:chExt cx="161926" cy="217703"/>
          </a:xfrm>
        </p:grpSpPr>
        <p:sp>
          <p:nvSpPr>
            <p:cNvPr id="28" name="SMARTInkShape-2196"/>
            <p:cNvSpPr/>
            <p:nvPr>
              <p:custDataLst>
                <p:tags r:id="rId216"/>
              </p:custDataLst>
            </p:nvPr>
          </p:nvSpPr>
          <p:spPr>
            <a:xfrm>
              <a:off x="2667000" y="2514635"/>
              <a:ext cx="104776" cy="217703"/>
            </a:xfrm>
            <a:custGeom>
              <a:avLst/>
              <a:gdLst/>
              <a:ahLst/>
              <a:cxnLst/>
              <a:rect l="0" t="0" r="0" b="0"/>
              <a:pathLst>
                <a:path w="104776" h="217703">
                  <a:moveTo>
                    <a:pt x="104775" y="28540"/>
                  </a:moveTo>
                  <a:lnTo>
                    <a:pt x="104775" y="28540"/>
                  </a:lnTo>
                  <a:lnTo>
                    <a:pt x="96574" y="28540"/>
                  </a:lnTo>
                  <a:lnTo>
                    <a:pt x="96133" y="27482"/>
                  </a:lnTo>
                  <a:lnTo>
                    <a:pt x="95250" y="0"/>
                  </a:lnTo>
                  <a:lnTo>
                    <a:pt x="95250" y="14155"/>
                  </a:lnTo>
                  <a:lnTo>
                    <a:pt x="94192" y="15775"/>
                  </a:lnTo>
                  <a:lnTo>
                    <a:pt x="92428" y="16855"/>
                  </a:lnTo>
                  <a:lnTo>
                    <a:pt x="90194" y="17575"/>
                  </a:lnTo>
                  <a:lnTo>
                    <a:pt x="88704" y="19113"/>
                  </a:lnTo>
                  <a:lnTo>
                    <a:pt x="83492" y="29187"/>
                  </a:lnTo>
                  <a:lnTo>
                    <a:pt x="81061" y="32146"/>
                  </a:lnTo>
                  <a:lnTo>
                    <a:pt x="75539" y="35434"/>
                  </a:lnTo>
                  <a:lnTo>
                    <a:pt x="72584" y="36311"/>
                  </a:lnTo>
                  <a:lnTo>
                    <a:pt x="70614" y="39013"/>
                  </a:lnTo>
                  <a:lnTo>
                    <a:pt x="64631" y="55734"/>
                  </a:lnTo>
                  <a:lnTo>
                    <a:pt x="50268" y="76044"/>
                  </a:lnTo>
                  <a:lnTo>
                    <a:pt x="47741" y="82461"/>
                  </a:lnTo>
                  <a:lnTo>
                    <a:pt x="41427" y="93082"/>
                  </a:lnTo>
                  <a:lnTo>
                    <a:pt x="38027" y="108106"/>
                  </a:lnTo>
                  <a:lnTo>
                    <a:pt x="27933" y="123200"/>
                  </a:lnTo>
                  <a:lnTo>
                    <a:pt x="24972" y="126572"/>
                  </a:lnTo>
                  <a:lnTo>
                    <a:pt x="21682" y="135962"/>
                  </a:lnTo>
                  <a:lnTo>
                    <a:pt x="19162" y="146133"/>
                  </a:lnTo>
                  <a:lnTo>
                    <a:pt x="11743" y="161286"/>
                  </a:lnTo>
                  <a:lnTo>
                    <a:pt x="9452" y="167972"/>
                  </a:lnTo>
                  <a:lnTo>
                    <a:pt x="3271" y="177685"/>
                  </a:lnTo>
                  <a:lnTo>
                    <a:pt x="969" y="187267"/>
                  </a:lnTo>
                  <a:lnTo>
                    <a:pt x="0" y="217702"/>
                  </a:lnTo>
                  <a:lnTo>
                    <a:pt x="8201" y="210722"/>
                  </a:lnTo>
                  <a:lnTo>
                    <a:pt x="14189" y="204816"/>
                  </a:lnTo>
                  <a:lnTo>
                    <a:pt x="19711" y="202135"/>
                  </a:lnTo>
                  <a:lnTo>
                    <a:pt x="22666" y="201420"/>
                  </a:lnTo>
                  <a:lnTo>
                    <a:pt x="24636" y="199885"/>
                  </a:lnTo>
                  <a:lnTo>
                    <a:pt x="28575" y="1904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197"/>
            <p:cNvSpPr/>
            <p:nvPr>
              <p:custDataLst>
                <p:tags r:id="rId217"/>
              </p:custDataLst>
            </p:nvPr>
          </p:nvSpPr>
          <p:spPr>
            <a:xfrm>
              <a:off x="2762366" y="2552700"/>
              <a:ext cx="66560" cy="152401"/>
            </a:xfrm>
            <a:custGeom>
              <a:avLst/>
              <a:gdLst/>
              <a:ahLst/>
              <a:cxnLst/>
              <a:rect l="0" t="0" r="0" b="0"/>
              <a:pathLst>
                <a:path w="66560" h="152401">
                  <a:moveTo>
                    <a:pt x="18934" y="19050"/>
                  </a:moveTo>
                  <a:lnTo>
                    <a:pt x="18934" y="19050"/>
                  </a:lnTo>
                  <a:lnTo>
                    <a:pt x="18934" y="13994"/>
                  </a:lnTo>
                  <a:lnTo>
                    <a:pt x="16112" y="8689"/>
                  </a:lnTo>
                  <a:lnTo>
                    <a:pt x="9419" y="13"/>
                  </a:lnTo>
                  <a:lnTo>
                    <a:pt x="0" y="0"/>
                  </a:lnTo>
                  <a:lnTo>
                    <a:pt x="8095" y="8201"/>
                  </a:lnTo>
                  <a:lnTo>
                    <a:pt x="9294" y="17610"/>
                  </a:lnTo>
                  <a:lnTo>
                    <a:pt x="15932" y="26370"/>
                  </a:lnTo>
                  <a:lnTo>
                    <a:pt x="27553" y="62886"/>
                  </a:lnTo>
                  <a:lnTo>
                    <a:pt x="28449" y="98418"/>
                  </a:lnTo>
                  <a:lnTo>
                    <a:pt x="31277" y="104772"/>
                  </a:lnTo>
                  <a:lnTo>
                    <a:pt x="35003" y="111124"/>
                  </a:lnTo>
                  <a:lnTo>
                    <a:pt x="37591" y="121944"/>
                  </a:lnTo>
                  <a:lnTo>
                    <a:pt x="44453" y="131058"/>
                  </a:lnTo>
                  <a:lnTo>
                    <a:pt x="47107" y="141110"/>
                  </a:lnTo>
                  <a:lnTo>
                    <a:pt x="55675" y="150921"/>
                  </a:lnTo>
                  <a:lnTo>
                    <a:pt x="59252" y="151743"/>
                  </a:lnTo>
                  <a:lnTo>
                    <a:pt x="66559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198"/>
            <p:cNvSpPr/>
            <p:nvPr>
              <p:custDataLst>
                <p:tags r:id="rId218"/>
              </p:custDataLst>
            </p:nvPr>
          </p:nvSpPr>
          <p:spPr>
            <a:xfrm>
              <a:off x="2695579" y="2657475"/>
              <a:ext cx="133347" cy="19051"/>
            </a:xfrm>
            <a:custGeom>
              <a:avLst/>
              <a:gdLst/>
              <a:ahLst/>
              <a:cxnLst/>
              <a:rect l="0" t="0" r="0" b="0"/>
              <a:pathLst>
                <a:path w="133347" h="19051">
                  <a:moveTo>
                    <a:pt x="57146" y="19050"/>
                  </a:moveTo>
                  <a:lnTo>
                    <a:pt x="57146" y="19050"/>
                  </a:lnTo>
                  <a:lnTo>
                    <a:pt x="11009" y="19050"/>
                  </a:lnTo>
                  <a:lnTo>
                    <a:pt x="0" y="19050"/>
                  </a:lnTo>
                  <a:lnTo>
                    <a:pt x="17330" y="19050"/>
                  </a:lnTo>
                  <a:lnTo>
                    <a:pt x="27369" y="12504"/>
                  </a:lnTo>
                  <a:lnTo>
                    <a:pt x="53169" y="8728"/>
                  </a:lnTo>
                  <a:lnTo>
                    <a:pt x="66512" y="2038"/>
                  </a:lnTo>
                  <a:lnTo>
                    <a:pt x="114120" y="16"/>
                  </a:lnTo>
                  <a:lnTo>
                    <a:pt x="13334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383"/>
          <p:cNvGrpSpPr/>
          <p:nvPr/>
        </p:nvGrpSpPr>
        <p:grpSpPr>
          <a:xfrm>
            <a:off x="5095875" y="2524125"/>
            <a:ext cx="152367" cy="152401"/>
            <a:chOff x="5095875" y="2524125"/>
            <a:chExt cx="152367" cy="152401"/>
          </a:xfrm>
        </p:grpSpPr>
        <p:sp>
          <p:nvSpPr>
            <p:cNvPr id="32" name="SMARTInkShape-2199"/>
            <p:cNvSpPr/>
            <p:nvPr>
              <p:custDataLst>
                <p:tags r:id="rId214"/>
              </p:custDataLst>
            </p:nvPr>
          </p:nvSpPr>
          <p:spPr>
            <a:xfrm>
              <a:off x="5105403" y="2524125"/>
              <a:ext cx="38098" cy="129288"/>
            </a:xfrm>
            <a:custGeom>
              <a:avLst/>
              <a:gdLst/>
              <a:ahLst/>
              <a:cxnLst/>
              <a:rect l="0" t="0" r="0" b="0"/>
              <a:pathLst>
                <a:path w="38098" h="129288">
                  <a:moveTo>
                    <a:pt x="38097" y="0"/>
                  </a:moveTo>
                  <a:lnTo>
                    <a:pt x="38097" y="0"/>
                  </a:lnTo>
                  <a:lnTo>
                    <a:pt x="28572" y="0"/>
                  </a:lnTo>
                  <a:lnTo>
                    <a:pt x="28572" y="33202"/>
                  </a:lnTo>
                  <a:lnTo>
                    <a:pt x="27514" y="34835"/>
                  </a:lnTo>
                  <a:lnTo>
                    <a:pt x="25750" y="35923"/>
                  </a:lnTo>
                  <a:lnTo>
                    <a:pt x="23516" y="36649"/>
                  </a:lnTo>
                  <a:lnTo>
                    <a:pt x="22027" y="38191"/>
                  </a:lnTo>
                  <a:lnTo>
                    <a:pt x="20371" y="42727"/>
                  </a:lnTo>
                  <a:lnTo>
                    <a:pt x="19163" y="60452"/>
                  </a:lnTo>
                  <a:lnTo>
                    <a:pt x="18066" y="62527"/>
                  </a:lnTo>
                  <a:lnTo>
                    <a:pt x="16276" y="63909"/>
                  </a:lnTo>
                  <a:lnTo>
                    <a:pt x="14024" y="64831"/>
                  </a:lnTo>
                  <a:lnTo>
                    <a:pt x="12523" y="66504"/>
                  </a:lnTo>
                  <a:lnTo>
                    <a:pt x="10856" y="71185"/>
                  </a:lnTo>
                  <a:lnTo>
                    <a:pt x="9639" y="89017"/>
                  </a:lnTo>
                  <a:lnTo>
                    <a:pt x="8542" y="91095"/>
                  </a:lnTo>
                  <a:lnTo>
                    <a:pt x="6752" y="92480"/>
                  </a:lnTo>
                  <a:lnTo>
                    <a:pt x="4500" y="93403"/>
                  </a:lnTo>
                  <a:lnTo>
                    <a:pt x="3000" y="95077"/>
                  </a:lnTo>
                  <a:lnTo>
                    <a:pt x="1331" y="99759"/>
                  </a:lnTo>
                  <a:lnTo>
                    <a:pt x="0" y="123387"/>
                  </a:lnTo>
                  <a:lnTo>
                    <a:pt x="5054" y="123695"/>
                  </a:lnTo>
                  <a:lnTo>
                    <a:pt x="6544" y="124797"/>
                  </a:lnTo>
                  <a:lnTo>
                    <a:pt x="8198" y="128843"/>
                  </a:lnTo>
                  <a:lnTo>
                    <a:pt x="9698" y="129287"/>
                  </a:lnTo>
                  <a:lnTo>
                    <a:pt x="19047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200"/>
            <p:cNvSpPr/>
            <p:nvPr>
              <p:custDataLst>
                <p:tags r:id="rId215"/>
              </p:custDataLst>
            </p:nvPr>
          </p:nvSpPr>
          <p:spPr>
            <a:xfrm>
              <a:off x="5095875" y="2524128"/>
              <a:ext cx="152367" cy="152398"/>
            </a:xfrm>
            <a:custGeom>
              <a:avLst/>
              <a:gdLst/>
              <a:ahLst/>
              <a:cxnLst/>
              <a:rect l="0" t="0" r="0" b="0"/>
              <a:pathLst>
                <a:path w="152367" h="152398">
                  <a:moveTo>
                    <a:pt x="47625" y="28572"/>
                  </a:moveTo>
                  <a:lnTo>
                    <a:pt x="47625" y="28572"/>
                  </a:lnTo>
                  <a:lnTo>
                    <a:pt x="47625" y="19163"/>
                  </a:lnTo>
                  <a:lnTo>
                    <a:pt x="39424" y="19057"/>
                  </a:lnTo>
                  <a:lnTo>
                    <a:pt x="38983" y="17996"/>
                  </a:lnTo>
                  <a:lnTo>
                    <a:pt x="38103" y="9557"/>
                  </a:lnTo>
                  <a:lnTo>
                    <a:pt x="46301" y="9525"/>
                  </a:lnTo>
                  <a:lnTo>
                    <a:pt x="46742" y="8466"/>
                  </a:lnTo>
                  <a:lnTo>
                    <a:pt x="47509" y="1322"/>
                  </a:lnTo>
                  <a:lnTo>
                    <a:pt x="50396" y="586"/>
                  </a:lnTo>
                  <a:lnTo>
                    <a:pt x="71304" y="0"/>
                  </a:lnTo>
                  <a:lnTo>
                    <a:pt x="72936" y="1057"/>
                  </a:lnTo>
                  <a:lnTo>
                    <a:pt x="74025" y="2821"/>
                  </a:lnTo>
                  <a:lnTo>
                    <a:pt x="74749" y="5055"/>
                  </a:lnTo>
                  <a:lnTo>
                    <a:pt x="76291" y="6544"/>
                  </a:lnTo>
                  <a:lnTo>
                    <a:pt x="84274" y="9130"/>
                  </a:lnTo>
                  <a:lnTo>
                    <a:pt x="90351" y="9406"/>
                  </a:lnTo>
                  <a:lnTo>
                    <a:pt x="91984" y="10503"/>
                  </a:lnTo>
                  <a:lnTo>
                    <a:pt x="93073" y="12293"/>
                  </a:lnTo>
                  <a:lnTo>
                    <a:pt x="95123" y="18652"/>
                  </a:lnTo>
                  <a:lnTo>
                    <a:pt x="95239" y="27213"/>
                  </a:lnTo>
                  <a:lnTo>
                    <a:pt x="94185" y="27666"/>
                  </a:lnTo>
                  <a:lnTo>
                    <a:pt x="90190" y="28170"/>
                  </a:lnTo>
                  <a:lnTo>
                    <a:pt x="88702" y="29362"/>
                  </a:lnTo>
                  <a:lnTo>
                    <a:pt x="84928" y="38249"/>
                  </a:lnTo>
                  <a:lnTo>
                    <a:pt x="77558" y="46179"/>
                  </a:lnTo>
                  <a:lnTo>
                    <a:pt x="68118" y="47495"/>
                  </a:lnTo>
                  <a:lnTo>
                    <a:pt x="58601" y="55812"/>
                  </a:lnTo>
                  <a:lnTo>
                    <a:pt x="47752" y="57137"/>
                  </a:lnTo>
                  <a:lnTo>
                    <a:pt x="38103" y="57147"/>
                  </a:lnTo>
                  <a:lnTo>
                    <a:pt x="52565" y="57147"/>
                  </a:lnTo>
                  <a:lnTo>
                    <a:pt x="57934" y="54325"/>
                  </a:lnTo>
                  <a:lnTo>
                    <a:pt x="63848" y="50601"/>
                  </a:lnTo>
                  <a:lnTo>
                    <a:pt x="74364" y="48014"/>
                  </a:lnTo>
                  <a:lnTo>
                    <a:pt x="98542" y="47632"/>
                  </a:lnTo>
                  <a:lnTo>
                    <a:pt x="100620" y="48687"/>
                  </a:lnTo>
                  <a:lnTo>
                    <a:pt x="102005" y="50449"/>
                  </a:lnTo>
                  <a:lnTo>
                    <a:pt x="102929" y="52682"/>
                  </a:lnTo>
                  <a:lnTo>
                    <a:pt x="104603" y="54170"/>
                  </a:lnTo>
                  <a:lnTo>
                    <a:pt x="109284" y="55824"/>
                  </a:lnTo>
                  <a:lnTo>
                    <a:pt x="131504" y="57113"/>
                  </a:lnTo>
                  <a:lnTo>
                    <a:pt x="141389" y="65345"/>
                  </a:lnTo>
                  <a:lnTo>
                    <a:pt x="142215" y="68904"/>
                  </a:lnTo>
                  <a:lnTo>
                    <a:pt x="142744" y="74756"/>
                  </a:lnTo>
                  <a:lnTo>
                    <a:pt x="151065" y="84272"/>
                  </a:lnTo>
                  <a:lnTo>
                    <a:pt x="152283" y="93796"/>
                  </a:lnTo>
                  <a:lnTo>
                    <a:pt x="152366" y="99874"/>
                  </a:lnTo>
                  <a:lnTo>
                    <a:pt x="151319" y="101507"/>
                  </a:lnTo>
                  <a:lnTo>
                    <a:pt x="149563" y="102595"/>
                  </a:lnTo>
                  <a:lnTo>
                    <a:pt x="147332" y="103321"/>
                  </a:lnTo>
                  <a:lnTo>
                    <a:pt x="145847" y="104863"/>
                  </a:lnTo>
                  <a:lnTo>
                    <a:pt x="143266" y="112846"/>
                  </a:lnTo>
                  <a:lnTo>
                    <a:pt x="142991" y="118924"/>
                  </a:lnTo>
                  <a:lnTo>
                    <a:pt x="141894" y="120557"/>
                  </a:lnTo>
                  <a:lnTo>
                    <a:pt x="140104" y="121645"/>
                  </a:lnTo>
                  <a:lnTo>
                    <a:pt x="137852" y="122371"/>
                  </a:lnTo>
                  <a:lnTo>
                    <a:pt x="136351" y="123913"/>
                  </a:lnTo>
                  <a:lnTo>
                    <a:pt x="134684" y="128449"/>
                  </a:lnTo>
                  <a:lnTo>
                    <a:pt x="133181" y="130082"/>
                  </a:lnTo>
                  <a:lnTo>
                    <a:pt x="114409" y="141905"/>
                  </a:lnTo>
                  <a:lnTo>
                    <a:pt x="106252" y="142744"/>
                  </a:lnTo>
                  <a:lnTo>
                    <a:pt x="96704" y="151062"/>
                  </a:lnTo>
                  <a:lnTo>
                    <a:pt x="90624" y="152001"/>
                  </a:lnTo>
                  <a:lnTo>
                    <a:pt x="44333" y="152397"/>
                  </a:lnTo>
                  <a:lnTo>
                    <a:pt x="0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SMARTInkShape-Group384"/>
          <p:cNvGrpSpPr/>
          <p:nvPr/>
        </p:nvGrpSpPr>
        <p:grpSpPr>
          <a:xfrm>
            <a:off x="1314488" y="3219454"/>
            <a:ext cx="1447763" cy="485772"/>
            <a:chOff x="1314488" y="3219454"/>
            <a:chExt cx="1447763" cy="485772"/>
          </a:xfrm>
        </p:grpSpPr>
        <p:sp>
          <p:nvSpPr>
            <p:cNvPr id="35" name="SMARTInkShape-2201"/>
            <p:cNvSpPr/>
            <p:nvPr>
              <p:custDataLst>
                <p:tags r:id="rId201"/>
              </p:custDataLst>
            </p:nvPr>
          </p:nvSpPr>
          <p:spPr>
            <a:xfrm>
              <a:off x="1314488" y="3219454"/>
              <a:ext cx="142838" cy="314283"/>
            </a:xfrm>
            <a:custGeom>
              <a:avLst/>
              <a:gdLst/>
              <a:ahLst/>
              <a:cxnLst/>
              <a:rect l="0" t="0" r="0" b="0"/>
              <a:pathLst>
                <a:path w="142838" h="314283">
                  <a:moveTo>
                    <a:pt x="57112" y="38096"/>
                  </a:moveTo>
                  <a:lnTo>
                    <a:pt x="57112" y="38096"/>
                  </a:lnTo>
                  <a:lnTo>
                    <a:pt x="57112" y="4626"/>
                  </a:lnTo>
                  <a:lnTo>
                    <a:pt x="56054" y="3082"/>
                  </a:lnTo>
                  <a:lnTo>
                    <a:pt x="54290" y="2053"/>
                  </a:lnTo>
                  <a:lnTo>
                    <a:pt x="47597" y="0"/>
                  </a:lnTo>
                  <a:lnTo>
                    <a:pt x="47587" y="44709"/>
                  </a:lnTo>
                  <a:lnTo>
                    <a:pt x="46529" y="79673"/>
                  </a:lnTo>
                  <a:lnTo>
                    <a:pt x="37886" y="124044"/>
                  </a:lnTo>
                  <a:lnTo>
                    <a:pt x="26355" y="171274"/>
                  </a:lnTo>
                  <a:lnTo>
                    <a:pt x="22275" y="185128"/>
                  </a:lnTo>
                  <a:lnTo>
                    <a:pt x="18921" y="208661"/>
                  </a:lnTo>
                  <a:lnTo>
                    <a:pt x="11664" y="229989"/>
                  </a:lnTo>
                  <a:lnTo>
                    <a:pt x="7310" y="248059"/>
                  </a:lnTo>
                  <a:lnTo>
                    <a:pt x="1413" y="268071"/>
                  </a:lnTo>
                  <a:lnTo>
                    <a:pt x="0" y="298399"/>
                  </a:lnTo>
                  <a:lnTo>
                    <a:pt x="1046" y="300532"/>
                  </a:lnTo>
                  <a:lnTo>
                    <a:pt x="2801" y="301953"/>
                  </a:lnTo>
                  <a:lnTo>
                    <a:pt x="5030" y="302900"/>
                  </a:lnTo>
                  <a:lnTo>
                    <a:pt x="6515" y="304591"/>
                  </a:lnTo>
                  <a:lnTo>
                    <a:pt x="9096" y="312831"/>
                  </a:lnTo>
                  <a:lnTo>
                    <a:pt x="12135" y="313659"/>
                  </a:lnTo>
                  <a:lnTo>
                    <a:pt x="23666" y="314282"/>
                  </a:lnTo>
                  <a:lnTo>
                    <a:pt x="29194" y="311482"/>
                  </a:lnTo>
                  <a:lnTo>
                    <a:pt x="44499" y="299130"/>
                  </a:lnTo>
                  <a:lnTo>
                    <a:pt x="57129" y="293211"/>
                  </a:lnTo>
                  <a:lnTo>
                    <a:pt x="102445" y="250995"/>
                  </a:lnTo>
                  <a:lnTo>
                    <a:pt x="108305" y="249134"/>
                  </a:lnTo>
                  <a:lnTo>
                    <a:pt x="110290" y="247580"/>
                  </a:lnTo>
                  <a:lnTo>
                    <a:pt x="118795" y="234519"/>
                  </a:lnTo>
                  <a:lnTo>
                    <a:pt x="124391" y="231228"/>
                  </a:lnTo>
                  <a:lnTo>
                    <a:pt x="130405" y="228708"/>
                  </a:lnTo>
                  <a:lnTo>
                    <a:pt x="142837" y="21907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202"/>
            <p:cNvSpPr/>
            <p:nvPr>
              <p:custDataLst>
                <p:tags r:id="rId202"/>
              </p:custDataLst>
            </p:nvPr>
          </p:nvSpPr>
          <p:spPr>
            <a:xfrm>
              <a:off x="1457729" y="3276635"/>
              <a:ext cx="66272" cy="238091"/>
            </a:xfrm>
            <a:custGeom>
              <a:avLst/>
              <a:gdLst/>
              <a:ahLst/>
              <a:cxnLst/>
              <a:rect l="0" t="0" r="0" b="0"/>
              <a:pathLst>
                <a:path w="66272" h="238091">
                  <a:moveTo>
                    <a:pt x="66271" y="38065"/>
                  </a:moveTo>
                  <a:lnTo>
                    <a:pt x="66271" y="38065"/>
                  </a:lnTo>
                  <a:lnTo>
                    <a:pt x="66271" y="1327"/>
                  </a:lnTo>
                  <a:lnTo>
                    <a:pt x="65213" y="873"/>
                  </a:lnTo>
                  <a:lnTo>
                    <a:pt x="57139" y="0"/>
                  </a:lnTo>
                  <a:lnTo>
                    <a:pt x="55711" y="16214"/>
                  </a:lnTo>
                  <a:lnTo>
                    <a:pt x="49212" y="28614"/>
                  </a:lnTo>
                  <a:lnTo>
                    <a:pt x="40753" y="70189"/>
                  </a:lnTo>
                  <a:lnTo>
                    <a:pt x="33043" y="101615"/>
                  </a:lnTo>
                  <a:lnTo>
                    <a:pt x="21273" y="133322"/>
                  </a:lnTo>
                  <a:lnTo>
                    <a:pt x="16602" y="152367"/>
                  </a:lnTo>
                  <a:lnTo>
                    <a:pt x="11337" y="171415"/>
                  </a:lnTo>
                  <a:lnTo>
                    <a:pt x="8354" y="195560"/>
                  </a:lnTo>
                  <a:lnTo>
                    <a:pt x="1640" y="209267"/>
                  </a:lnTo>
                  <a:lnTo>
                    <a:pt x="0" y="222166"/>
                  </a:lnTo>
                  <a:lnTo>
                    <a:pt x="2598" y="228543"/>
                  </a:lnTo>
                  <a:lnTo>
                    <a:pt x="8739" y="237532"/>
                  </a:lnTo>
                  <a:lnTo>
                    <a:pt x="18646" y="2380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203"/>
            <p:cNvSpPr/>
            <p:nvPr>
              <p:custDataLst>
                <p:tags r:id="rId203"/>
              </p:custDataLst>
            </p:nvPr>
          </p:nvSpPr>
          <p:spPr>
            <a:xfrm>
              <a:off x="1524001" y="3400425"/>
              <a:ext cx="85715" cy="199860"/>
            </a:xfrm>
            <a:custGeom>
              <a:avLst/>
              <a:gdLst/>
              <a:ahLst/>
              <a:cxnLst/>
              <a:rect l="0" t="0" r="0" b="0"/>
              <a:pathLst>
                <a:path w="85715" h="199860">
                  <a:moveTo>
                    <a:pt x="76199" y="9525"/>
                  </a:moveTo>
                  <a:lnTo>
                    <a:pt x="76199" y="9525"/>
                  </a:lnTo>
                  <a:lnTo>
                    <a:pt x="76199" y="1324"/>
                  </a:lnTo>
                  <a:lnTo>
                    <a:pt x="77257" y="883"/>
                  </a:lnTo>
                  <a:lnTo>
                    <a:pt x="85714" y="0"/>
                  </a:lnTo>
                  <a:lnTo>
                    <a:pt x="77522" y="8201"/>
                  </a:lnTo>
                  <a:lnTo>
                    <a:pt x="75402" y="16868"/>
                  </a:lnTo>
                  <a:lnTo>
                    <a:pt x="69730" y="25694"/>
                  </a:lnTo>
                  <a:lnTo>
                    <a:pt x="51565" y="70229"/>
                  </a:lnTo>
                  <a:lnTo>
                    <a:pt x="37493" y="114322"/>
                  </a:lnTo>
                  <a:lnTo>
                    <a:pt x="9508" y="159692"/>
                  </a:lnTo>
                  <a:lnTo>
                    <a:pt x="4225" y="167282"/>
                  </a:lnTo>
                  <a:lnTo>
                    <a:pt x="1251" y="177506"/>
                  </a:lnTo>
                  <a:lnTo>
                    <a:pt x="3" y="199859"/>
                  </a:lnTo>
                  <a:lnTo>
                    <a:pt x="0" y="194919"/>
                  </a:lnTo>
                  <a:lnTo>
                    <a:pt x="1058" y="193446"/>
                  </a:lnTo>
                  <a:lnTo>
                    <a:pt x="9524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204"/>
            <p:cNvSpPr/>
            <p:nvPr>
              <p:custDataLst>
                <p:tags r:id="rId204"/>
              </p:custDataLst>
            </p:nvPr>
          </p:nvSpPr>
          <p:spPr>
            <a:xfrm>
              <a:off x="1619250" y="3429001"/>
              <a:ext cx="17727" cy="161925"/>
            </a:xfrm>
            <a:custGeom>
              <a:avLst/>
              <a:gdLst/>
              <a:ahLst/>
              <a:cxnLst/>
              <a:rect l="0" t="0" r="0" b="0"/>
              <a:pathLst>
                <a:path w="17727" h="161925">
                  <a:moveTo>
                    <a:pt x="9525" y="19049"/>
                  </a:moveTo>
                  <a:lnTo>
                    <a:pt x="9525" y="19049"/>
                  </a:lnTo>
                  <a:lnTo>
                    <a:pt x="9525" y="13992"/>
                  </a:lnTo>
                  <a:lnTo>
                    <a:pt x="10583" y="12503"/>
                  </a:lnTo>
                  <a:lnTo>
                    <a:pt x="12347" y="11510"/>
                  </a:lnTo>
                  <a:lnTo>
                    <a:pt x="14582" y="10848"/>
                  </a:lnTo>
                  <a:lnTo>
                    <a:pt x="16071" y="9348"/>
                  </a:lnTo>
                  <a:lnTo>
                    <a:pt x="17726" y="4860"/>
                  </a:lnTo>
                  <a:lnTo>
                    <a:pt x="17109" y="3240"/>
                  </a:lnTo>
                  <a:lnTo>
                    <a:pt x="15639" y="2159"/>
                  </a:lnTo>
                  <a:lnTo>
                    <a:pt x="10733" y="425"/>
                  </a:lnTo>
                  <a:lnTo>
                    <a:pt x="37" y="0"/>
                  </a:lnTo>
                  <a:lnTo>
                    <a:pt x="0" y="45517"/>
                  </a:lnTo>
                  <a:lnTo>
                    <a:pt x="0" y="93089"/>
                  </a:lnTo>
                  <a:lnTo>
                    <a:pt x="0" y="140580"/>
                  </a:lnTo>
                  <a:lnTo>
                    <a:pt x="0" y="152244"/>
                  </a:lnTo>
                  <a:lnTo>
                    <a:pt x="9525" y="1619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2205"/>
            <p:cNvSpPr/>
            <p:nvPr>
              <p:custDataLst>
                <p:tags r:id="rId205"/>
              </p:custDataLst>
            </p:nvPr>
          </p:nvSpPr>
          <p:spPr>
            <a:xfrm>
              <a:off x="1562111" y="3533775"/>
              <a:ext cx="123815" cy="38101"/>
            </a:xfrm>
            <a:custGeom>
              <a:avLst/>
              <a:gdLst/>
              <a:ahLst/>
              <a:cxnLst/>
              <a:rect l="0" t="0" r="0" b="0"/>
              <a:pathLst>
                <a:path w="123815" h="38101">
                  <a:moveTo>
                    <a:pt x="28564" y="38100"/>
                  </a:moveTo>
                  <a:lnTo>
                    <a:pt x="28564" y="38100"/>
                  </a:lnTo>
                  <a:lnTo>
                    <a:pt x="20363" y="29899"/>
                  </a:lnTo>
                  <a:lnTo>
                    <a:pt x="9940" y="28609"/>
                  </a:lnTo>
                  <a:lnTo>
                    <a:pt x="0" y="28575"/>
                  </a:lnTo>
                  <a:lnTo>
                    <a:pt x="8191" y="20374"/>
                  </a:lnTo>
                  <a:lnTo>
                    <a:pt x="14179" y="19443"/>
                  </a:lnTo>
                  <a:lnTo>
                    <a:pt x="51011" y="17999"/>
                  </a:lnTo>
                  <a:lnTo>
                    <a:pt x="69450" y="10850"/>
                  </a:lnTo>
                  <a:lnTo>
                    <a:pt x="110225" y="8490"/>
                  </a:lnTo>
                  <a:lnTo>
                    <a:pt x="12381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2206"/>
            <p:cNvSpPr/>
            <p:nvPr>
              <p:custDataLst>
                <p:tags r:id="rId206"/>
              </p:custDataLst>
            </p:nvPr>
          </p:nvSpPr>
          <p:spPr>
            <a:xfrm>
              <a:off x="1743075" y="3438560"/>
              <a:ext cx="28576" cy="171416"/>
            </a:xfrm>
            <a:custGeom>
              <a:avLst/>
              <a:gdLst/>
              <a:ahLst/>
              <a:cxnLst/>
              <a:rect l="0" t="0" r="0" b="0"/>
              <a:pathLst>
                <a:path w="28576" h="171416">
                  <a:moveTo>
                    <a:pt x="28575" y="28540"/>
                  </a:moveTo>
                  <a:lnTo>
                    <a:pt x="28575" y="28540"/>
                  </a:lnTo>
                  <a:lnTo>
                    <a:pt x="23518" y="23483"/>
                  </a:lnTo>
                  <a:lnTo>
                    <a:pt x="21036" y="18179"/>
                  </a:lnTo>
                  <a:lnTo>
                    <a:pt x="19085" y="4584"/>
                  </a:lnTo>
                  <a:lnTo>
                    <a:pt x="18015" y="3044"/>
                  </a:lnTo>
                  <a:lnTo>
                    <a:pt x="16243" y="2018"/>
                  </a:lnTo>
                  <a:lnTo>
                    <a:pt x="9641" y="0"/>
                  </a:lnTo>
                  <a:lnTo>
                    <a:pt x="8467" y="32205"/>
                  </a:lnTo>
                  <a:lnTo>
                    <a:pt x="1986" y="49882"/>
                  </a:lnTo>
                  <a:lnTo>
                    <a:pt x="52" y="97261"/>
                  </a:lnTo>
                  <a:lnTo>
                    <a:pt x="1" y="142057"/>
                  </a:lnTo>
                  <a:lnTo>
                    <a:pt x="0" y="170853"/>
                  </a:lnTo>
                  <a:lnTo>
                    <a:pt x="9525" y="1714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207"/>
            <p:cNvSpPr/>
            <p:nvPr>
              <p:custDataLst>
                <p:tags r:id="rId207"/>
              </p:custDataLst>
            </p:nvPr>
          </p:nvSpPr>
          <p:spPr>
            <a:xfrm>
              <a:off x="1724060" y="3467110"/>
              <a:ext cx="180938" cy="198561"/>
            </a:xfrm>
            <a:custGeom>
              <a:avLst/>
              <a:gdLst/>
              <a:ahLst/>
              <a:cxnLst/>
              <a:rect l="0" t="0" r="0" b="0"/>
              <a:pathLst>
                <a:path w="180938" h="198561">
                  <a:moveTo>
                    <a:pt x="38065" y="38090"/>
                  </a:moveTo>
                  <a:lnTo>
                    <a:pt x="38065" y="38090"/>
                  </a:lnTo>
                  <a:lnTo>
                    <a:pt x="38065" y="29889"/>
                  </a:lnTo>
                  <a:lnTo>
                    <a:pt x="37007" y="29448"/>
                  </a:lnTo>
                  <a:lnTo>
                    <a:pt x="33008" y="28958"/>
                  </a:lnTo>
                  <a:lnTo>
                    <a:pt x="27704" y="25917"/>
                  </a:lnTo>
                  <a:lnTo>
                    <a:pt x="20731" y="20398"/>
                  </a:lnTo>
                  <a:lnTo>
                    <a:pt x="9927" y="19075"/>
                  </a:lnTo>
                  <a:lnTo>
                    <a:pt x="0" y="19040"/>
                  </a:lnTo>
                  <a:lnTo>
                    <a:pt x="8169" y="10839"/>
                  </a:lnTo>
                  <a:lnTo>
                    <a:pt x="14155" y="9908"/>
                  </a:lnTo>
                  <a:lnTo>
                    <a:pt x="31846" y="9549"/>
                  </a:lnTo>
                  <a:lnTo>
                    <a:pt x="38123" y="6708"/>
                  </a:lnTo>
                  <a:lnTo>
                    <a:pt x="44441" y="2976"/>
                  </a:lnTo>
                  <a:lnTo>
                    <a:pt x="57120" y="580"/>
                  </a:lnTo>
                  <a:lnTo>
                    <a:pt x="83809" y="0"/>
                  </a:lnTo>
                  <a:lnTo>
                    <a:pt x="84435" y="1055"/>
                  </a:lnTo>
                  <a:lnTo>
                    <a:pt x="85132" y="5050"/>
                  </a:lnTo>
                  <a:lnTo>
                    <a:pt x="86377" y="6538"/>
                  </a:lnTo>
                  <a:lnTo>
                    <a:pt x="93842" y="9123"/>
                  </a:lnTo>
                  <a:lnTo>
                    <a:pt x="94605" y="12163"/>
                  </a:lnTo>
                  <a:lnTo>
                    <a:pt x="95212" y="36614"/>
                  </a:lnTo>
                  <a:lnTo>
                    <a:pt x="87013" y="46161"/>
                  </a:lnTo>
                  <a:lnTo>
                    <a:pt x="86082" y="52241"/>
                  </a:lnTo>
                  <a:lnTo>
                    <a:pt x="84893" y="53874"/>
                  </a:lnTo>
                  <a:lnTo>
                    <a:pt x="83042" y="54963"/>
                  </a:lnTo>
                  <a:lnTo>
                    <a:pt x="76200" y="57129"/>
                  </a:lnTo>
                  <a:lnTo>
                    <a:pt x="66756" y="66548"/>
                  </a:lnTo>
                  <a:lnTo>
                    <a:pt x="71731" y="66631"/>
                  </a:lnTo>
                  <a:lnTo>
                    <a:pt x="73209" y="65584"/>
                  </a:lnTo>
                  <a:lnTo>
                    <a:pt x="74194" y="63828"/>
                  </a:lnTo>
                  <a:lnTo>
                    <a:pt x="75776" y="58461"/>
                  </a:lnTo>
                  <a:lnTo>
                    <a:pt x="78814" y="57727"/>
                  </a:lnTo>
                  <a:lnTo>
                    <a:pt x="108045" y="57143"/>
                  </a:lnTo>
                  <a:lnTo>
                    <a:pt x="114323" y="59963"/>
                  </a:lnTo>
                  <a:lnTo>
                    <a:pt x="120641" y="63686"/>
                  </a:lnTo>
                  <a:lnTo>
                    <a:pt x="131437" y="66273"/>
                  </a:lnTo>
                  <a:lnTo>
                    <a:pt x="146408" y="66631"/>
                  </a:lnTo>
                  <a:lnTo>
                    <a:pt x="152540" y="69472"/>
                  </a:lnTo>
                  <a:lnTo>
                    <a:pt x="158793" y="73204"/>
                  </a:lnTo>
                  <a:lnTo>
                    <a:pt x="165099" y="74863"/>
                  </a:lnTo>
                  <a:lnTo>
                    <a:pt x="167205" y="76364"/>
                  </a:lnTo>
                  <a:lnTo>
                    <a:pt x="168608" y="78422"/>
                  </a:lnTo>
                  <a:lnTo>
                    <a:pt x="169544" y="80853"/>
                  </a:lnTo>
                  <a:lnTo>
                    <a:pt x="171226" y="82474"/>
                  </a:lnTo>
                  <a:lnTo>
                    <a:pt x="179452" y="85288"/>
                  </a:lnTo>
                  <a:lnTo>
                    <a:pt x="180278" y="88347"/>
                  </a:lnTo>
                  <a:lnTo>
                    <a:pt x="180937" y="109394"/>
                  </a:lnTo>
                  <a:lnTo>
                    <a:pt x="178116" y="114936"/>
                  </a:lnTo>
                  <a:lnTo>
                    <a:pt x="158550" y="136553"/>
                  </a:lnTo>
                  <a:lnTo>
                    <a:pt x="111152" y="168266"/>
                  </a:lnTo>
                  <a:lnTo>
                    <a:pt x="99349" y="176732"/>
                  </a:lnTo>
                  <a:lnTo>
                    <a:pt x="62256" y="190555"/>
                  </a:lnTo>
                  <a:lnTo>
                    <a:pt x="60543" y="192650"/>
                  </a:lnTo>
                  <a:lnTo>
                    <a:pt x="59400" y="195105"/>
                  </a:lnTo>
                  <a:lnTo>
                    <a:pt x="57580" y="196742"/>
                  </a:lnTo>
                  <a:lnTo>
                    <a:pt x="52736" y="198560"/>
                  </a:lnTo>
                  <a:lnTo>
                    <a:pt x="52079" y="197987"/>
                  </a:lnTo>
                  <a:lnTo>
                    <a:pt x="55807" y="189463"/>
                  </a:lnTo>
                  <a:lnTo>
                    <a:pt x="56243" y="186630"/>
                  </a:lnTo>
                  <a:lnTo>
                    <a:pt x="62372" y="180661"/>
                  </a:lnTo>
                  <a:lnTo>
                    <a:pt x="104740" y="1428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208"/>
            <p:cNvSpPr/>
            <p:nvPr>
              <p:custDataLst>
                <p:tags r:id="rId208"/>
              </p:custDataLst>
            </p:nvPr>
          </p:nvSpPr>
          <p:spPr>
            <a:xfrm>
              <a:off x="2028864" y="3385847"/>
              <a:ext cx="180937" cy="24070"/>
            </a:xfrm>
            <a:custGeom>
              <a:avLst/>
              <a:gdLst/>
              <a:ahLst/>
              <a:cxnLst/>
              <a:rect l="0" t="0" r="0" b="0"/>
              <a:pathLst>
                <a:path w="180937" h="24070">
                  <a:moveTo>
                    <a:pt x="76161" y="5053"/>
                  </a:moveTo>
                  <a:lnTo>
                    <a:pt x="76161" y="5053"/>
                  </a:lnTo>
                  <a:lnTo>
                    <a:pt x="53771" y="5053"/>
                  </a:lnTo>
                  <a:lnTo>
                    <a:pt x="47513" y="7875"/>
                  </a:lnTo>
                  <a:lnTo>
                    <a:pt x="41203" y="11599"/>
                  </a:lnTo>
                  <a:lnTo>
                    <a:pt x="28530" y="13989"/>
                  </a:lnTo>
                  <a:lnTo>
                    <a:pt x="15835" y="14461"/>
                  </a:lnTo>
                  <a:lnTo>
                    <a:pt x="13718" y="15559"/>
                  </a:lnTo>
                  <a:lnTo>
                    <a:pt x="12308" y="17348"/>
                  </a:lnTo>
                  <a:lnTo>
                    <a:pt x="11367" y="19600"/>
                  </a:lnTo>
                  <a:lnTo>
                    <a:pt x="9682" y="21101"/>
                  </a:lnTo>
                  <a:lnTo>
                    <a:pt x="92" y="24069"/>
                  </a:lnTo>
                  <a:lnTo>
                    <a:pt x="0" y="19036"/>
                  </a:lnTo>
                  <a:lnTo>
                    <a:pt x="1045" y="17550"/>
                  </a:lnTo>
                  <a:lnTo>
                    <a:pt x="2800" y="16559"/>
                  </a:lnTo>
                  <a:lnTo>
                    <a:pt x="44858" y="5942"/>
                  </a:lnTo>
                  <a:lnTo>
                    <a:pt x="89033" y="5087"/>
                  </a:lnTo>
                  <a:lnTo>
                    <a:pt x="110297" y="4002"/>
                  </a:lnTo>
                  <a:lnTo>
                    <a:pt x="121671" y="0"/>
                  </a:lnTo>
                  <a:lnTo>
                    <a:pt x="133782" y="338"/>
                  </a:lnTo>
                  <a:lnTo>
                    <a:pt x="167883" y="5927"/>
                  </a:lnTo>
                  <a:lnTo>
                    <a:pt x="180936" y="1457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209"/>
            <p:cNvSpPr/>
            <p:nvPr>
              <p:custDataLst>
                <p:tags r:id="rId209"/>
              </p:custDataLst>
            </p:nvPr>
          </p:nvSpPr>
          <p:spPr>
            <a:xfrm>
              <a:off x="2066997" y="3476625"/>
              <a:ext cx="161854" cy="28576"/>
            </a:xfrm>
            <a:custGeom>
              <a:avLst/>
              <a:gdLst/>
              <a:ahLst/>
              <a:cxnLst/>
              <a:rect l="0" t="0" r="0" b="0"/>
              <a:pathLst>
                <a:path w="161854" h="28576">
                  <a:moveTo>
                    <a:pt x="47553" y="19050"/>
                  </a:moveTo>
                  <a:lnTo>
                    <a:pt x="47553" y="19050"/>
                  </a:lnTo>
                  <a:lnTo>
                    <a:pt x="42496" y="19050"/>
                  </a:lnTo>
                  <a:lnTo>
                    <a:pt x="37192" y="21872"/>
                  </a:lnTo>
                  <a:lnTo>
                    <a:pt x="30219" y="27251"/>
                  </a:lnTo>
                  <a:lnTo>
                    <a:pt x="20453" y="28458"/>
                  </a:lnTo>
                  <a:lnTo>
                    <a:pt x="172" y="28575"/>
                  </a:lnTo>
                  <a:lnTo>
                    <a:pt x="0" y="23518"/>
                  </a:lnTo>
                  <a:lnTo>
                    <a:pt x="1035" y="22029"/>
                  </a:lnTo>
                  <a:lnTo>
                    <a:pt x="2782" y="21036"/>
                  </a:lnTo>
                  <a:lnTo>
                    <a:pt x="13192" y="19443"/>
                  </a:lnTo>
                  <a:lnTo>
                    <a:pt x="31727" y="19084"/>
                  </a:lnTo>
                  <a:lnTo>
                    <a:pt x="38050" y="16243"/>
                  </a:lnTo>
                  <a:lnTo>
                    <a:pt x="44388" y="12511"/>
                  </a:lnTo>
                  <a:lnTo>
                    <a:pt x="54964" y="10410"/>
                  </a:lnTo>
                  <a:lnTo>
                    <a:pt x="99346" y="9548"/>
                  </a:lnTo>
                  <a:lnTo>
                    <a:pt x="116639" y="8474"/>
                  </a:lnTo>
                  <a:lnTo>
                    <a:pt x="135934" y="1325"/>
                  </a:lnTo>
                  <a:lnTo>
                    <a:pt x="16185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210"/>
            <p:cNvSpPr/>
            <p:nvPr>
              <p:custDataLst>
                <p:tags r:id="rId210"/>
              </p:custDataLst>
            </p:nvPr>
          </p:nvSpPr>
          <p:spPr>
            <a:xfrm>
              <a:off x="2305051" y="3276600"/>
              <a:ext cx="161925" cy="257172"/>
            </a:xfrm>
            <a:custGeom>
              <a:avLst/>
              <a:gdLst/>
              <a:ahLst/>
              <a:cxnLst/>
              <a:rect l="0" t="0" r="0" b="0"/>
              <a:pathLst>
                <a:path w="161925" h="257172">
                  <a:moveTo>
                    <a:pt x="66674" y="0"/>
                  </a:moveTo>
                  <a:lnTo>
                    <a:pt x="66674" y="0"/>
                  </a:lnTo>
                  <a:lnTo>
                    <a:pt x="38103" y="0"/>
                  </a:lnTo>
                  <a:lnTo>
                    <a:pt x="38099" y="8201"/>
                  </a:lnTo>
                  <a:lnTo>
                    <a:pt x="33043" y="14189"/>
                  </a:lnTo>
                  <a:lnTo>
                    <a:pt x="30560" y="22534"/>
                  </a:lnTo>
                  <a:lnTo>
                    <a:pt x="28626" y="67354"/>
                  </a:lnTo>
                  <a:lnTo>
                    <a:pt x="27539" y="79677"/>
                  </a:lnTo>
                  <a:lnTo>
                    <a:pt x="16817" y="126665"/>
                  </a:lnTo>
                  <a:lnTo>
                    <a:pt x="7342" y="168041"/>
                  </a:lnTo>
                  <a:lnTo>
                    <a:pt x="3263" y="177343"/>
                  </a:lnTo>
                  <a:lnTo>
                    <a:pt x="84" y="224242"/>
                  </a:lnTo>
                  <a:lnTo>
                    <a:pt x="0" y="255280"/>
                  </a:lnTo>
                  <a:lnTo>
                    <a:pt x="1058" y="255912"/>
                  </a:lnTo>
                  <a:lnTo>
                    <a:pt x="17333" y="257125"/>
                  </a:lnTo>
                  <a:lnTo>
                    <a:pt x="32155" y="257171"/>
                  </a:lnTo>
                  <a:lnTo>
                    <a:pt x="38280" y="254351"/>
                  </a:lnTo>
                  <a:lnTo>
                    <a:pt x="44529" y="250629"/>
                  </a:lnTo>
                  <a:lnTo>
                    <a:pt x="70052" y="240307"/>
                  </a:lnTo>
                  <a:lnTo>
                    <a:pt x="117464" y="196847"/>
                  </a:lnTo>
                  <a:lnTo>
                    <a:pt x="149845" y="174801"/>
                  </a:lnTo>
                  <a:lnTo>
                    <a:pt x="155850" y="172939"/>
                  </a:lnTo>
                  <a:lnTo>
                    <a:pt x="157875" y="171385"/>
                  </a:lnTo>
                  <a:lnTo>
                    <a:pt x="161924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211"/>
            <p:cNvSpPr/>
            <p:nvPr>
              <p:custDataLst>
                <p:tags r:id="rId211"/>
              </p:custDataLst>
            </p:nvPr>
          </p:nvSpPr>
          <p:spPr>
            <a:xfrm>
              <a:off x="2476500" y="3248418"/>
              <a:ext cx="28576" cy="275833"/>
            </a:xfrm>
            <a:custGeom>
              <a:avLst/>
              <a:gdLst/>
              <a:ahLst/>
              <a:cxnLst/>
              <a:rect l="0" t="0" r="0" b="0"/>
              <a:pathLst>
                <a:path w="28576" h="275833">
                  <a:moveTo>
                    <a:pt x="28575" y="18657"/>
                  </a:moveTo>
                  <a:lnTo>
                    <a:pt x="28575" y="18657"/>
                  </a:lnTo>
                  <a:lnTo>
                    <a:pt x="28575" y="0"/>
                  </a:lnTo>
                  <a:lnTo>
                    <a:pt x="20374" y="7843"/>
                  </a:lnTo>
                  <a:lnTo>
                    <a:pt x="19442" y="13807"/>
                  </a:lnTo>
                  <a:lnTo>
                    <a:pt x="17999" y="51687"/>
                  </a:lnTo>
                  <a:lnTo>
                    <a:pt x="10408" y="88620"/>
                  </a:lnTo>
                  <a:lnTo>
                    <a:pt x="8729" y="107590"/>
                  </a:lnTo>
                  <a:lnTo>
                    <a:pt x="1358" y="144368"/>
                  </a:lnTo>
                  <a:lnTo>
                    <a:pt x="53" y="191919"/>
                  </a:lnTo>
                  <a:lnTo>
                    <a:pt x="3" y="234663"/>
                  </a:lnTo>
                  <a:lnTo>
                    <a:pt x="0" y="264263"/>
                  </a:lnTo>
                  <a:lnTo>
                    <a:pt x="9525" y="2758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2212"/>
            <p:cNvSpPr/>
            <p:nvPr>
              <p:custDataLst>
                <p:tags r:id="rId212"/>
              </p:custDataLst>
            </p:nvPr>
          </p:nvSpPr>
          <p:spPr>
            <a:xfrm>
              <a:off x="2581275" y="3438525"/>
              <a:ext cx="123826" cy="190498"/>
            </a:xfrm>
            <a:custGeom>
              <a:avLst/>
              <a:gdLst/>
              <a:ahLst/>
              <a:cxnLst/>
              <a:rect l="0" t="0" r="0" b="0"/>
              <a:pathLst>
                <a:path w="123826" h="190498">
                  <a:moveTo>
                    <a:pt x="9525" y="28575"/>
                  </a:moveTo>
                  <a:lnTo>
                    <a:pt x="9525" y="28575"/>
                  </a:lnTo>
                  <a:lnTo>
                    <a:pt x="9525" y="20374"/>
                  </a:lnTo>
                  <a:lnTo>
                    <a:pt x="1324" y="10965"/>
                  </a:lnTo>
                  <a:lnTo>
                    <a:pt x="1941" y="10485"/>
                  </a:lnTo>
                  <a:lnTo>
                    <a:pt x="5449" y="9951"/>
                  </a:lnTo>
                  <a:lnTo>
                    <a:pt x="6807" y="8751"/>
                  </a:lnTo>
                  <a:lnTo>
                    <a:pt x="9522" y="11"/>
                  </a:lnTo>
                  <a:lnTo>
                    <a:pt x="9524" y="3"/>
                  </a:lnTo>
                  <a:lnTo>
                    <a:pt x="9525" y="0"/>
                  </a:lnTo>
                  <a:lnTo>
                    <a:pt x="0" y="0"/>
                  </a:lnTo>
                  <a:lnTo>
                    <a:pt x="0" y="44535"/>
                  </a:lnTo>
                  <a:lnTo>
                    <a:pt x="0" y="87960"/>
                  </a:lnTo>
                  <a:lnTo>
                    <a:pt x="0" y="131930"/>
                  </a:lnTo>
                  <a:lnTo>
                    <a:pt x="0" y="179125"/>
                  </a:lnTo>
                  <a:lnTo>
                    <a:pt x="0" y="180427"/>
                  </a:lnTo>
                  <a:lnTo>
                    <a:pt x="9522" y="190497"/>
                  </a:lnTo>
                  <a:lnTo>
                    <a:pt x="9525" y="182299"/>
                  </a:lnTo>
                  <a:lnTo>
                    <a:pt x="10583" y="181858"/>
                  </a:lnTo>
                  <a:lnTo>
                    <a:pt x="14581" y="181367"/>
                  </a:lnTo>
                  <a:lnTo>
                    <a:pt x="16071" y="180178"/>
                  </a:lnTo>
                  <a:lnTo>
                    <a:pt x="18658" y="172808"/>
                  </a:lnTo>
                  <a:lnTo>
                    <a:pt x="19015" y="163369"/>
                  </a:lnTo>
                  <a:lnTo>
                    <a:pt x="25589" y="154606"/>
                  </a:lnTo>
                  <a:lnTo>
                    <a:pt x="28749" y="145763"/>
                  </a:lnTo>
                  <a:lnTo>
                    <a:pt x="34859" y="136440"/>
                  </a:lnTo>
                  <a:lnTo>
                    <a:pt x="38198" y="126975"/>
                  </a:lnTo>
                  <a:lnTo>
                    <a:pt x="44361" y="117468"/>
                  </a:lnTo>
                  <a:lnTo>
                    <a:pt x="54943" y="91879"/>
                  </a:lnTo>
                  <a:lnTo>
                    <a:pt x="98429" y="44460"/>
                  </a:lnTo>
                  <a:lnTo>
                    <a:pt x="101954" y="38105"/>
                  </a:lnTo>
                  <a:lnTo>
                    <a:pt x="102894" y="34928"/>
                  </a:lnTo>
                  <a:lnTo>
                    <a:pt x="104580" y="32810"/>
                  </a:lnTo>
                  <a:lnTo>
                    <a:pt x="110950" y="28771"/>
                  </a:lnTo>
                  <a:lnTo>
                    <a:pt x="112811" y="24076"/>
                  </a:lnTo>
                  <a:lnTo>
                    <a:pt x="114366" y="22401"/>
                  </a:lnTo>
                  <a:lnTo>
                    <a:pt x="123393" y="19181"/>
                  </a:lnTo>
                  <a:lnTo>
                    <a:pt x="123825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213"/>
            <p:cNvSpPr/>
            <p:nvPr>
              <p:custDataLst>
                <p:tags r:id="rId213"/>
              </p:custDataLst>
            </p:nvPr>
          </p:nvSpPr>
          <p:spPr>
            <a:xfrm>
              <a:off x="2733675" y="3543334"/>
              <a:ext cx="28576" cy="161892"/>
            </a:xfrm>
            <a:custGeom>
              <a:avLst/>
              <a:gdLst/>
              <a:ahLst/>
              <a:cxnLst/>
              <a:rect l="0" t="0" r="0" b="0"/>
              <a:pathLst>
                <a:path w="28576" h="161892">
                  <a:moveTo>
                    <a:pt x="28575" y="9491"/>
                  </a:moveTo>
                  <a:lnTo>
                    <a:pt x="28575" y="9491"/>
                  </a:lnTo>
                  <a:lnTo>
                    <a:pt x="28575" y="0"/>
                  </a:lnTo>
                  <a:lnTo>
                    <a:pt x="28575" y="32154"/>
                  </a:lnTo>
                  <a:lnTo>
                    <a:pt x="25753" y="38261"/>
                  </a:lnTo>
                  <a:lnTo>
                    <a:pt x="22029" y="44502"/>
                  </a:lnTo>
                  <a:lnTo>
                    <a:pt x="19639" y="57133"/>
                  </a:lnTo>
                  <a:lnTo>
                    <a:pt x="18069" y="74052"/>
                  </a:lnTo>
                  <a:lnTo>
                    <a:pt x="10859" y="97067"/>
                  </a:lnTo>
                  <a:lnTo>
                    <a:pt x="8730" y="110829"/>
                  </a:lnTo>
                  <a:lnTo>
                    <a:pt x="2038" y="123739"/>
                  </a:lnTo>
                  <a:lnTo>
                    <a:pt x="0" y="161891"/>
                  </a:lnTo>
                  <a:lnTo>
                    <a:pt x="0" y="144165"/>
                  </a:lnTo>
                  <a:lnTo>
                    <a:pt x="1058" y="143724"/>
                  </a:lnTo>
                  <a:lnTo>
                    <a:pt x="8201" y="142958"/>
                  </a:lnTo>
                  <a:lnTo>
                    <a:pt x="0" y="1523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9" name="SMARTInkShape-2214"/>
          <p:cNvSpPr/>
          <p:nvPr>
            <p:custDataLst>
              <p:tags r:id="rId1"/>
            </p:custDataLst>
          </p:nvPr>
        </p:nvSpPr>
        <p:spPr>
          <a:xfrm>
            <a:off x="3933837" y="2124076"/>
            <a:ext cx="161914" cy="123824"/>
          </a:xfrm>
          <a:custGeom>
            <a:avLst/>
            <a:gdLst/>
            <a:ahLst/>
            <a:cxnLst/>
            <a:rect l="0" t="0" r="0" b="0"/>
            <a:pathLst>
              <a:path w="161914" h="123824">
                <a:moveTo>
                  <a:pt x="104763" y="19049"/>
                </a:moveTo>
                <a:lnTo>
                  <a:pt x="104763" y="19049"/>
                </a:lnTo>
                <a:lnTo>
                  <a:pt x="95631" y="19049"/>
                </a:lnTo>
                <a:lnTo>
                  <a:pt x="95238" y="9524"/>
                </a:lnTo>
                <a:lnTo>
                  <a:pt x="104753" y="9524"/>
                </a:lnTo>
                <a:lnTo>
                  <a:pt x="114278" y="9"/>
                </a:lnTo>
                <a:lnTo>
                  <a:pt x="106086" y="0"/>
                </a:lnTo>
                <a:lnTo>
                  <a:pt x="97420" y="6545"/>
                </a:lnTo>
                <a:lnTo>
                  <a:pt x="88594" y="9700"/>
                </a:lnTo>
                <a:lnTo>
                  <a:pt x="79276" y="15809"/>
                </a:lnTo>
                <a:lnTo>
                  <a:pt x="69812" y="19147"/>
                </a:lnTo>
                <a:lnTo>
                  <a:pt x="47612" y="35468"/>
                </a:lnTo>
                <a:lnTo>
                  <a:pt x="41263" y="37988"/>
                </a:lnTo>
                <a:lnTo>
                  <a:pt x="25388" y="51203"/>
                </a:lnTo>
                <a:lnTo>
                  <a:pt x="21860" y="57329"/>
                </a:lnTo>
                <a:lnTo>
                  <a:pt x="19234" y="63579"/>
                </a:lnTo>
                <a:lnTo>
                  <a:pt x="12864" y="73047"/>
                </a:lnTo>
                <a:lnTo>
                  <a:pt x="11002" y="79385"/>
                </a:lnTo>
                <a:lnTo>
                  <a:pt x="9448" y="81497"/>
                </a:lnTo>
                <a:lnTo>
                  <a:pt x="7353" y="82906"/>
                </a:lnTo>
                <a:lnTo>
                  <a:pt x="4897" y="83846"/>
                </a:lnTo>
                <a:lnTo>
                  <a:pt x="3261" y="85530"/>
                </a:lnTo>
                <a:lnTo>
                  <a:pt x="1443" y="90224"/>
                </a:lnTo>
                <a:lnTo>
                  <a:pt x="0" y="118808"/>
                </a:lnTo>
                <a:lnTo>
                  <a:pt x="1053" y="120480"/>
                </a:lnTo>
                <a:lnTo>
                  <a:pt x="2815" y="121595"/>
                </a:lnTo>
                <a:lnTo>
                  <a:pt x="9689" y="123530"/>
                </a:lnTo>
                <a:lnTo>
                  <a:pt x="55856" y="123823"/>
                </a:lnTo>
                <a:lnTo>
                  <a:pt x="64682" y="121001"/>
                </a:lnTo>
                <a:lnTo>
                  <a:pt x="72133" y="117278"/>
                </a:lnTo>
                <a:lnTo>
                  <a:pt x="110207" y="104676"/>
                </a:lnTo>
                <a:lnTo>
                  <a:pt x="123634" y="97425"/>
                </a:lnTo>
                <a:lnTo>
                  <a:pt x="161913" y="95249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SMARTInkShape-Group386"/>
          <p:cNvGrpSpPr/>
          <p:nvPr/>
        </p:nvGrpSpPr>
        <p:grpSpPr>
          <a:xfrm>
            <a:off x="6362700" y="2114666"/>
            <a:ext cx="276176" cy="180860"/>
            <a:chOff x="6362700" y="2114666"/>
            <a:chExt cx="276176" cy="180860"/>
          </a:xfrm>
        </p:grpSpPr>
        <p:sp>
          <p:nvSpPr>
            <p:cNvPr id="50" name="SMARTInkShape-2215"/>
            <p:cNvSpPr/>
            <p:nvPr>
              <p:custDataLst>
                <p:tags r:id="rId199"/>
              </p:custDataLst>
            </p:nvPr>
          </p:nvSpPr>
          <p:spPr>
            <a:xfrm>
              <a:off x="6429375" y="2124471"/>
              <a:ext cx="95251" cy="170924"/>
            </a:xfrm>
            <a:custGeom>
              <a:avLst/>
              <a:gdLst/>
              <a:ahLst/>
              <a:cxnLst/>
              <a:rect l="0" t="0" r="0" b="0"/>
              <a:pathLst>
                <a:path w="95251" h="170924">
                  <a:moveTo>
                    <a:pt x="95250" y="28179"/>
                  </a:moveTo>
                  <a:lnTo>
                    <a:pt x="95250" y="28179"/>
                  </a:lnTo>
                  <a:lnTo>
                    <a:pt x="95250" y="0"/>
                  </a:lnTo>
                  <a:lnTo>
                    <a:pt x="95250" y="7840"/>
                  </a:lnTo>
                  <a:lnTo>
                    <a:pt x="88705" y="16479"/>
                  </a:lnTo>
                  <a:lnTo>
                    <a:pt x="85549" y="25300"/>
                  </a:lnTo>
                  <a:lnTo>
                    <a:pt x="79441" y="34617"/>
                  </a:lnTo>
                  <a:lnTo>
                    <a:pt x="76102" y="44080"/>
                  </a:lnTo>
                  <a:lnTo>
                    <a:pt x="61095" y="69652"/>
                  </a:lnTo>
                  <a:lnTo>
                    <a:pt x="49893" y="97964"/>
                  </a:lnTo>
                  <a:lnTo>
                    <a:pt x="31344" y="123239"/>
                  </a:lnTo>
                  <a:lnTo>
                    <a:pt x="28747" y="129695"/>
                  </a:lnTo>
                  <a:lnTo>
                    <a:pt x="1846" y="159646"/>
                  </a:lnTo>
                  <a:lnTo>
                    <a:pt x="820" y="163515"/>
                  </a:lnTo>
                  <a:lnTo>
                    <a:pt x="14" y="170923"/>
                  </a:lnTo>
                  <a:lnTo>
                    <a:pt x="0" y="1615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2216"/>
            <p:cNvSpPr/>
            <p:nvPr>
              <p:custDataLst>
                <p:tags r:id="rId200"/>
              </p:custDataLst>
            </p:nvPr>
          </p:nvSpPr>
          <p:spPr>
            <a:xfrm>
              <a:off x="6362700" y="2114666"/>
              <a:ext cx="276176" cy="180860"/>
            </a:xfrm>
            <a:custGeom>
              <a:avLst/>
              <a:gdLst/>
              <a:ahLst/>
              <a:cxnLst/>
              <a:rect l="0" t="0" r="0" b="0"/>
              <a:pathLst>
                <a:path w="276176" h="180860">
                  <a:moveTo>
                    <a:pt x="114300" y="57034"/>
                  </a:moveTo>
                  <a:lnTo>
                    <a:pt x="114300" y="57034"/>
                  </a:lnTo>
                  <a:lnTo>
                    <a:pt x="109244" y="51978"/>
                  </a:lnTo>
                  <a:lnTo>
                    <a:pt x="103939" y="49495"/>
                  </a:lnTo>
                  <a:lnTo>
                    <a:pt x="101043" y="48833"/>
                  </a:lnTo>
                  <a:lnTo>
                    <a:pt x="99112" y="47333"/>
                  </a:lnTo>
                  <a:lnTo>
                    <a:pt x="96967" y="42845"/>
                  </a:lnTo>
                  <a:lnTo>
                    <a:pt x="95337" y="41224"/>
                  </a:lnTo>
                  <a:lnTo>
                    <a:pt x="90703" y="39424"/>
                  </a:lnTo>
                  <a:lnTo>
                    <a:pt x="82143" y="38411"/>
                  </a:lnTo>
                  <a:lnTo>
                    <a:pt x="80163" y="37210"/>
                  </a:lnTo>
                  <a:lnTo>
                    <a:pt x="78842" y="35351"/>
                  </a:lnTo>
                  <a:lnTo>
                    <a:pt x="77961" y="33054"/>
                  </a:lnTo>
                  <a:lnTo>
                    <a:pt x="76316" y="31522"/>
                  </a:lnTo>
                  <a:lnTo>
                    <a:pt x="71665" y="29821"/>
                  </a:lnTo>
                  <a:lnTo>
                    <a:pt x="70002" y="28308"/>
                  </a:lnTo>
                  <a:lnTo>
                    <a:pt x="66686" y="18971"/>
                  </a:lnTo>
                  <a:lnTo>
                    <a:pt x="66675" y="10736"/>
                  </a:lnTo>
                  <a:lnTo>
                    <a:pt x="67733" y="10294"/>
                  </a:lnTo>
                  <a:lnTo>
                    <a:pt x="108233" y="8353"/>
                  </a:lnTo>
                  <a:lnTo>
                    <a:pt x="126076" y="1870"/>
                  </a:lnTo>
                  <a:lnTo>
                    <a:pt x="168408" y="0"/>
                  </a:lnTo>
                  <a:lnTo>
                    <a:pt x="211541" y="8825"/>
                  </a:lnTo>
                  <a:lnTo>
                    <a:pt x="223134" y="10208"/>
                  </a:lnTo>
                  <a:lnTo>
                    <a:pt x="252823" y="19087"/>
                  </a:lnTo>
                  <a:lnTo>
                    <a:pt x="266467" y="26294"/>
                  </a:lnTo>
                  <a:lnTo>
                    <a:pt x="269720" y="27016"/>
                  </a:lnTo>
                  <a:lnTo>
                    <a:pt x="271889" y="28555"/>
                  </a:lnTo>
                  <a:lnTo>
                    <a:pt x="273334" y="30640"/>
                  </a:lnTo>
                  <a:lnTo>
                    <a:pt x="274941" y="35778"/>
                  </a:lnTo>
                  <a:lnTo>
                    <a:pt x="276175" y="60247"/>
                  </a:lnTo>
                  <a:lnTo>
                    <a:pt x="273381" y="66576"/>
                  </a:lnTo>
                  <a:lnTo>
                    <a:pt x="261034" y="82436"/>
                  </a:lnTo>
                  <a:lnTo>
                    <a:pt x="258890" y="88785"/>
                  </a:lnTo>
                  <a:lnTo>
                    <a:pt x="257259" y="90902"/>
                  </a:lnTo>
                  <a:lnTo>
                    <a:pt x="211904" y="120612"/>
                  </a:lnTo>
                  <a:lnTo>
                    <a:pt x="196725" y="129024"/>
                  </a:lnTo>
                  <a:lnTo>
                    <a:pt x="185054" y="133045"/>
                  </a:lnTo>
                  <a:lnTo>
                    <a:pt x="149052" y="157653"/>
                  </a:lnTo>
                  <a:lnTo>
                    <a:pt x="137414" y="161636"/>
                  </a:lnTo>
                  <a:lnTo>
                    <a:pt x="127264" y="167990"/>
                  </a:lnTo>
                  <a:lnTo>
                    <a:pt x="117554" y="170343"/>
                  </a:lnTo>
                  <a:lnTo>
                    <a:pt x="111159" y="170894"/>
                  </a:lnTo>
                  <a:lnTo>
                    <a:pt x="104791" y="173960"/>
                  </a:lnTo>
                  <a:lnTo>
                    <a:pt x="98432" y="177793"/>
                  </a:lnTo>
                  <a:lnTo>
                    <a:pt x="85726" y="180253"/>
                  </a:lnTo>
                  <a:lnTo>
                    <a:pt x="40369" y="180859"/>
                  </a:lnTo>
                  <a:lnTo>
                    <a:pt x="20896" y="180859"/>
                  </a:lnTo>
                  <a:lnTo>
                    <a:pt x="11011" y="172658"/>
                  </a:lnTo>
                  <a:lnTo>
                    <a:pt x="8" y="171335"/>
                  </a:lnTo>
                  <a:lnTo>
                    <a:pt x="0" y="171334"/>
                  </a:lnTo>
                  <a:lnTo>
                    <a:pt x="0" y="1618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SMARTInkShape-Group387"/>
          <p:cNvGrpSpPr/>
          <p:nvPr/>
        </p:nvGrpSpPr>
        <p:grpSpPr>
          <a:xfrm>
            <a:off x="1219204" y="4010144"/>
            <a:ext cx="1533522" cy="523316"/>
            <a:chOff x="1219204" y="4010144"/>
            <a:chExt cx="1533522" cy="523316"/>
          </a:xfrm>
        </p:grpSpPr>
        <p:sp>
          <p:nvSpPr>
            <p:cNvPr id="53" name="SMARTInkShape-2217"/>
            <p:cNvSpPr/>
            <p:nvPr>
              <p:custDataLst>
                <p:tags r:id="rId188"/>
              </p:custDataLst>
            </p:nvPr>
          </p:nvSpPr>
          <p:spPr>
            <a:xfrm>
              <a:off x="2171828" y="4067210"/>
              <a:ext cx="180848" cy="313850"/>
            </a:xfrm>
            <a:custGeom>
              <a:avLst/>
              <a:gdLst/>
              <a:ahLst/>
              <a:cxnLst/>
              <a:rect l="0" t="0" r="0" b="0"/>
              <a:pathLst>
                <a:path w="180848" h="313850">
                  <a:moveTo>
                    <a:pt x="57022" y="28540"/>
                  </a:moveTo>
                  <a:lnTo>
                    <a:pt x="57022" y="28540"/>
                  </a:lnTo>
                  <a:lnTo>
                    <a:pt x="57022" y="0"/>
                  </a:lnTo>
                  <a:lnTo>
                    <a:pt x="57022" y="5032"/>
                  </a:lnTo>
                  <a:lnTo>
                    <a:pt x="55964" y="6518"/>
                  </a:lnTo>
                  <a:lnTo>
                    <a:pt x="54200" y="7509"/>
                  </a:lnTo>
                  <a:lnTo>
                    <a:pt x="51966" y="8169"/>
                  </a:lnTo>
                  <a:lnTo>
                    <a:pt x="50476" y="9668"/>
                  </a:lnTo>
                  <a:lnTo>
                    <a:pt x="48821" y="14155"/>
                  </a:lnTo>
                  <a:lnTo>
                    <a:pt x="44727" y="40945"/>
                  </a:lnTo>
                  <a:lnTo>
                    <a:pt x="40974" y="52045"/>
                  </a:lnTo>
                  <a:lnTo>
                    <a:pt x="33033" y="98471"/>
                  </a:lnTo>
                  <a:lnTo>
                    <a:pt x="23794" y="144450"/>
                  </a:lnTo>
                  <a:lnTo>
                    <a:pt x="14293" y="191930"/>
                  </a:lnTo>
                  <a:lnTo>
                    <a:pt x="4770" y="234486"/>
                  </a:lnTo>
                  <a:lnTo>
                    <a:pt x="63" y="275337"/>
                  </a:lnTo>
                  <a:lnTo>
                    <a:pt x="0" y="278796"/>
                  </a:lnTo>
                  <a:lnTo>
                    <a:pt x="2751" y="285462"/>
                  </a:lnTo>
                  <a:lnTo>
                    <a:pt x="6443" y="291953"/>
                  </a:lnTo>
                  <a:lnTo>
                    <a:pt x="8084" y="298365"/>
                  </a:lnTo>
                  <a:lnTo>
                    <a:pt x="9581" y="300499"/>
                  </a:lnTo>
                  <a:lnTo>
                    <a:pt x="11636" y="301921"/>
                  </a:lnTo>
                  <a:lnTo>
                    <a:pt x="16742" y="304559"/>
                  </a:lnTo>
                  <a:lnTo>
                    <a:pt x="25567" y="310937"/>
                  </a:lnTo>
                  <a:lnTo>
                    <a:pt x="34884" y="313296"/>
                  </a:lnTo>
                  <a:lnTo>
                    <a:pt x="41186" y="313849"/>
                  </a:lnTo>
                  <a:lnTo>
                    <a:pt x="47514" y="311272"/>
                  </a:lnTo>
                  <a:lnTo>
                    <a:pt x="53855" y="307657"/>
                  </a:lnTo>
                  <a:lnTo>
                    <a:pt x="74779" y="300089"/>
                  </a:lnTo>
                  <a:lnTo>
                    <a:pt x="94534" y="285517"/>
                  </a:lnTo>
                  <a:lnTo>
                    <a:pt x="139304" y="250788"/>
                  </a:lnTo>
                  <a:lnTo>
                    <a:pt x="149017" y="240206"/>
                  </a:lnTo>
                  <a:lnTo>
                    <a:pt x="180847" y="1999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218"/>
            <p:cNvSpPr/>
            <p:nvPr>
              <p:custDataLst>
                <p:tags r:id="rId189"/>
              </p:custDataLst>
            </p:nvPr>
          </p:nvSpPr>
          <p:spPr>
            <a:xfrm>
              <a:off x="2362201" y="4019957"/>
              <a:ext cx="47625" cy="304394"/>
            </a:xfrm>
            <a:custGeom>
              <a:avLst/>
              <a:gdLst/>
              <a:ahLst/>
              <a:cxnLst/>
              <a:rect l="0" t="0" r="0" b="0"/>
              <a:pathLst>
                <a:path w="47625" h="304394">
                  <a:moveTo>
                    <a:pt x="28574" y="37693"/>
                  </a:moveTo>
                  <a:lnTo>
                    <a:pt x="28574" y="37693"/>
                  </a:lnTo>
                  <a:lnTo>
                    <a:pt x="33630" y="32636"/>
                  </a:lnTo>
                  <a:lnTo>
                    <a:pt x="36113" y="27332"/>
                  </a:lnTo>
                  <a:lnTo>
                    <a:pt x="37707" y="15303"/>
                  </a:lnTo>
                  <a:lnTo>
                    <a:pt x="36779" y="13241"/>
                  </a:lnTo>
                  <a:lnTo>
                    <a:pt x="35102" y="11867"/>
                  </a:lnTo>
                  <a:lnTo>
                    <a:pt x="29863" y="9661"/>
                  </a:lnTo>
                  <a:lnTo>
                    <a:pt x="29147" y="6537"/>
                  </a:lnTo>
                  <a:lnTo>
                    <a:pt x="28607" y="0"/>
                  </a:lnTo>
                  <a:lnTo>
                    <a:pt x="28577" y="7829"/>
                  </a:lnTo>
                  <a:lnTo>
                    <a:pt x="22028" y="16468"/>
                  </a:lnTo>
                  <a:lnTo>
                    <a:pt x="19932" y="25289"/>
                  </a:lnTo>
                  <a:lnTo>
                    <a:pt x="14027" y="68719"/>
                  </a:lnTo>
                  <a:lnTo>
                    <a:pt x="9920" y="110375"/>
                  </a:lnTo>
                  <a:lnTo>
                    <a:pt x="1358" y="156989"/>
                  </a:lnTo>
                  <a:lnTo>
                    <a:pt x="118" y="204525"/>
                  </a:lnTo>
                  <a:lnTo>
                    <a:pt x="4" y="249173"/>
                  </a:lnTo>
                  <a:lnTo>
                    <a:pt x="0" y="267968"/>
                  </a:lnTo>
                  <a:lnTo>
                    <a:pt x="2822" y="275151"/>
                  </a:lnTo>
                  <a:lnTo>
                    <a:pt x="17333" y="292948"/>
                  </a:lnTo>
                  <a:lnTo>
                    <a:pt x="21108" y="294015"/>
                  </a:lnTo>
                  <a:lnTo>
                    <a:pt x="23597" y="294299"/>
                  </a:lnTo>
                  <a:lnTo>
                    <a:pt x="29184" y="297437"/>
                  </a:lnTo>
                  <a:lnTo>
                    <a:pt x="35195" y="301302"/>
                  </a:lnTo>
                  <a:lnTo>
                    <a:pt x="47624" y="30439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219"/>
            <p:cNvSpPr/>
            <p:nvPr>
              <p:custDataLst>
                <p:tags r:id="rId190"/>
              </p:custDataLst>
            </p:nvPr>
          </p:nvSpPr>
          <p:spPr>
            <a:xfrm>
              <a:off x="2448042" y="4219578"/>
              <a:ext cx="76084" cy="171317"/>
            </a:xfrm>
            <a:custGeom>
              <a:avLst/>
              <a:gdLst/>
              <a:ahLst/>
              <a:cxnLst/>
              <a:rect l="0" t="0" r="0" b="0"/>
              <a:pathLst>
                <a:path w="76084" h="171317">
                  <a:moveTo>
                    <a:pt x="28458" y="28572"/>
                  </a:moveTo>
                  <a:lnTo>
                    <a:pt x="28458" y="28572"/>
                  </a:lnTo>
                  <a:lnTo>
                    <a:pt x="28458" y="4974"/>
                  </a:lnTo>
                  <a:lnTo>
                    <a:pt x="26341" y="3315"/>
                  </a:lnTo>
                  <a:lnTo>
                    <a:pt x="9477" y="8"/>
                  </a:lnTo>
                  <a:lnTo>
                    <a:pt x="4372" y="0"/>
                  </a:lnTo>
                  <a:lnTo>
                    <a:pt x="2876" y="1058"/>
                  </a:lnTo>
                  <a:lnTo>
                    <a:pt x="1878" y="2821"/>
                  </a:lnTo>
                  <a:lnTo>
                    <a:pt x="0" y="17330"/>
                  </a:lnTo>
                  <a:lnTo>
                    <a:pt x="6452" y="27370"/>
                  </a:lnTo>
                  <a:lnTo>
                    <a:pt x="10207" y="53170"/>
                  </a:lnTo>
                  <a:lnTo>
                    <a:pt x="16896" y="66513"/>
                  </a:lnTo>
                  <a:lnTo>
                    <a:pt x="21576" y="93247"/>
                  </a:lnTo>
                  <a:lnTo>
                    <a:pt x="25400" y="101766"/>
                  </a:lnTo>
                  <a:lnTo>
                    <a:pt x="29248" y="129211"/>
                  </a:lnTo>
                  <a:lnTo>
                    <a:pt x="35944" y="142682"/>
                  </a:lnTo>
                  <a:lnTo>
                    <a:pt x="36623" y="145921"/>
                  </a:lnTo>
                  <a:lnTo>
                    <a:pt x="46064" y="160029"/>
                  </a:lnTo>
                  <a:lnTo>
                    <a:pt x="55582" y="169957"/>
                  </a:lnTo>
                  <a:lnTo>
                    <a:pt x="65107" y="171316"/>
                  </a:lnTo>
                  <a:lnTo>
                    <a:pt x="76083" y="1619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220"/>
            <p:cNvSpPr/>
            <p:nvPr>
              <p:custDataLst>
                <p:tags r:id="rId191"/>
              </p:custDataLst>
            </p:nvPr>
          </p:nvSpPr>
          <p:spPr>
            <a:xfrm>
              <a:off x="2543175" y="4186395"/>
              <a:ext cx="28576" cy="204631"/>
            </a:xfrm>
            <a:custGeom>
              <a:avLst/>
              <a:gdLst/>
              <a:ahLst/>
              <a:cxnLst/>
              <a:rect l="0" t="0" r="0" b="0"/>
              <a:pathLst>
                <a:path w="28576" h="204631">
                  <a:moveTo>
                    <a:pt x="28575" y="14130"/>
                  </a:moveTo>
                  <a:lnTo>
                    <a:pt x="28575" y="14130"/>
                  </a:lnTo>
                  <a:lnTo>
                    <a:pt x="28575" y="0"/>
                  </a:lnTo>
                  <a:lnTo>
                    <a:pt x="28575" y="4603"/>
                  </a:lnTo>
                  <a:lnTo>
                    <a:pt x="20374" y="12806"/>
                  </a:lnTo>
                  <a:lnTo>
                    <a:pt x="19442" y="18794"/>
                  </a:lnTo>
                  <a:lnTo>
                    <a:pt x="19085" y="36486"/>
                  </a:lnTo>
                  <a:lnTo>
                    <a:pt x="16243" y="42763"/>
                  </a:lnTo>
                  <a:lnTo>
                    <a:pt x="14004" y="45918"/>
                  </a:lnTo>
                  <a:lnTo>
                    <a:pt x="10852" y="60473"/>
                  </a:lnTo>
                  <a:lnTo>
                    <a:pt x="8544" y="96594"/>
                  </a:lnTo>
                  <a:lnTo>
                    <a:pt x="1334" y="125662"/>
                  </a:lnTo>
                  <a:lnTo>
                    <a:pt x="23" y="171894"/>
                  </a:lnTo>
                  <a:lnTo>
                    <a:pt x="0" y="2046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221"/>
            <p:cNvSpPr/>
            <p:nvPr>
              <p:custDataLst>
                <p:tags r:id="rId192"/>
              </p:custDataLst>
            </p:nvPr>
          </p:nvSpPr>
          <p:spPr>
            <a:xfrm>
              <a:off x="2600325" y="4334271"/>
              <a:ext cx="152401" cy="190105"/>
            </a:xfrm>
            <a:custGeom>
              <a:avLst/>
              <a:gdLst/>
              <a:ahLst/>
              <a:cxnLst/>
              <a:rect l="0" t="0" r="0" b="0"/>
              <a:pathLst>
                <a:path w="152401" h="190105">
                  <a:moveTo>
                    <a:pt x="38100" y="37704"/>
                  </a:moveTo>
                  <a:lnTo>
                    <a:pt x="38100" y="37704"/>
                  </a:lnTo>
                  <a:lnTo>
                    <a:pt x="28578" y="28182"/>
                  </a:lnTo>
                  <a:lnTo>
                    <a:pt x="19050" y="28179"/>
                  </a:lnTo>
                  <a:lnTo>
                    <a:pt x="28459" y="28179"/>
                  </a:lnTo>
                  <a:lnTo>
                    <a:pt x="37704" y="19046"/>
                  </a:lnTo>
                  <a:lnTo>
                    <a:pt x="43039" y="18771"/>
                  </a:lnTo>
                  <a:lnTo>
                    <a:pt x="44568" y="17673"/>
                  </a:lnTo>
                  <a:lnTo>
                    <a:pt x="45587" y="15884"/>
                  </a:lnTo>
                  <a:lnTo>
                    <a:pt x="46266" y="13632"/>
                  </a:lnTo>
                  <a:lnTo>
                    <a:pt x="47778" y="12132"/>
                  </a:lnTo>
                  <a:lnTo>
                    <a:pt x="55706" y="9524"/>
                  </a:lnTo>
                  <a:lnTo>
                    <a:pt x="61779" y="9246"/>
                  </a:lnTo>
                  <a:lnTo>
                    <a:pt x="63411" y="8149"/>
                  </a:lnTo>
                  <a:lnTo>
                    <a:pt x="64499" y="6359"/>
                  </a:lnTo>
                  <a:lnTo>
                    <a:pt x="65224" y="4107"/>
                  </a:lnTo>
                  <a:lnTo>
                    <a:pt x="66766" y="2607"/>
                  </a:lnTo>
                  <a:lnTo>
                    <a:pt x="74749" y="0"/>
                  </a:lnTo>
                  <a:lnTo>
                    <a:pt x="84274" y="7840"/>
                  </a:lnTo>
                  <a:lnTo>
                    <a:pt x="90352" y="8747"/>
                  </a:lnTo>
                  <a:lnTo>
                    <a:pt x="91985" y="9932"/>
                  </a:lnTo>
                  <a:lnTo>
                    <a:pt x="93073" y="11782"/>
                  </a:lnTo>
                  <a:lnTo>
                    <a:pt x="94963" y="18807"/>
                  </a:lnTo>
                  <a:lnTo>
                    <a:pt x="95250" y="64828"/>
                  </a:lnTo>
                  <a:lnTo>
                    <a:pt x="49790" y="111739"/>
                  </a:lnTo>
                  <a:lnTo>
                    <a:pt x="39551" y="121978"/>
                  </a:lnTo>
                  <a:lnTo>
                    <a:pt x="33473" y="122999"/>
                  </a:lnTo>
                  <a:lnTo>
                    <a:pt x="31840" y="124201"/>
                  </a:lnTo>
                  <a:lnTo>
                    <a:pt x="30026" y="128359"/>
                  </a:lnTo>
                  <a:lnTo>
                    <a:pt x="28484" y="129890"/>
                  </a:lnTo>
                  <a:lnTo>
                    <a:pt x="20501" y="132551"/>
                  </a:lnTo>
                  <a:lnTo>
                    <a:pt x="19695" y="135597"/>
                  </a:lnTo>
                  <a:lnTo>
                    <a:pt x="19178" y="141119"/>
                  </a:lnTo>
                  <a:lnTo>
                    <a:pt x="10860" y="150561"/>
                  </a:lnTo>
                  <a:lnTo>
                    <a:pt x="8730" y="159323"/>
                  </a:lnTo>
                  <a:lnTo>
                    <a:pt x="1359" y="169300"/>
                  </a:lnTo>
                  <a:lnTo>
                    <a:pt x="35" y="180141"/>
                  </a:lnTo>
                  <a:lnTo>
                    <a:pt x="0" y="190068"/>
                  </a:lnTo>
                  <a:lnTo>
                    <a:pt x="32270" y="190104"/>
                  </a:lnTo>
                  <a:lnTo>
                    <a:pt x="34214" y="189046"/>
                  </a:lnTo>
                  <a:lnTo>
                    <a:pt x="35509" y="187282"/>
                  </a:lnTo>
                  <a:lnTo>
                    <a:pt x="36372" y="185047"/>
                  </a:lnTo>
                  <a:lnTo>
                    <a:pt x="38007" y="183558"/>
                  </a:lnTo>
                  <a:lnTo>
                    <a:pt x="42645" y="181903"/>
                  </a:lnTo>
                  <a:lnTo>
                    <a:pt x="64829" y="180613"/>
                  </a:lnTo>
                  <a:lnTo>
                    <a:pt x="74714" y="172381"/>
                  </a:lnTo>
                  <a:lnTo>
                    <a:pt x="80816" y="171447"/>
                  </a:lnTo>
                  <a:lnTo>
                    <a:pt x="103297" y="171057"/>
                  </a:lnTo>
                  <a:lnTo>
                    <a:pt x="123432" y="189711"/>
                  </a:lnTo>
                  <a:lnTo>
                    <a:pt x="131992" y="190070"/>
                  </a:lnTo>
                  <a:lnTo>
                    <a:pt x="142447" y="180970"/>
                  </a:lnTo>
                  <a:lnTo>
                    <a:pt x="147805" y="180695"/>
                  </a:lnTo>
                  <a:lnTo>
                    <a:pt x="149337" y="179598"/>
                  </a:lnTo>
                  <a:lnTo>
                    <a:pt x="150358" y="177808"/>
                  </a:lnTo>
                  <a:lnTo>
                    <a:pt x="152400" y="1710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222"/>
            <p:cNvSpPr/>
            <p:nvPr>
              <p:custDataLst>
                <p:tags r:id="rId193"/>
              </p:custDataLst>
            </p:nvPr>
          </p:nvSpPr>
          <p:spPr>
            <a:xfrm>
              <a:off x="1219204" y="4029075"/>
              <a:ext cx="161922" cy="342851"/>
            </a:xfrm>
            <a:custGeom>
              <a:avLst/>
              <a:gdLst/>
              <a:ahLst/>
              <a:cxnLst/>
              <a:rect l="0" t="0" r="0" b="0"/>
              <a:pathLst>
                <a:path w="161922" h="342851">
                  <a:moveTo>
                    <a:pt x="76196" y="9525"/>
                  </a:moveTo>
                  <a:lnTo>
                    <a:pt x="76196" y="9525"/>
                  </a:lnTo>
                  <a:lnTo>
                    <a:pt x="76196" y="117"/>
                  </a:lnTo>
                  <a:lnTo>
                    <a:pt x="66788" y="0"/>
                  </a:lnTo>
                  <a:lnTo>
                    <a:pt x="66706" y="5057"/>
                  </a:lnTo>
                  <a:lnTo>
                    <a:pt x="65636" y="6546"/>
                  </a:lnTo>
                  <a:lnTo>
                    <a:pt x="61625" y="8201"/>
                  </a:lnTo>
                  <a:lnTo>
                    <a:pt x="60132" y="9701"/>
                  </a:lnTo>
                  <a:lnTo>
                    <a:pt x="58473" y="14189"/>
                  </a:lnTo>
                  <a:lnTo>
                    <a:pt x="54339" y="50464"/>
                  </a:lnTo>
                  <a:lnTo>
                    <a:pt x="50607" y="61587"/>
                  </a:lnTo>
                  <a:lnTo>
                    <a:pt x="40257" y="104849"/>
                  </a:lnTo>
                  <a:lnTo>
                    <a:pt x="31835" y="144139"/>
                  </a:lnTo>
                  <a:lnTo>
                    <a:pt x="23944" y="190667"/>
                  </a:lnTo>
                  <a:lnTo>
                    <a:pt x="16869" y="230608"/>
                  </a:lnTo>
                  <a:lnTo>
                    <a:pt x="2627" y="275565"/>
                  </a:lnTo>
                  <a:lnTo>
                    <a:pt x="65" y="322997"/>
                  </a:lnTo>
                  <a:lnTo>
                    <a:pt x="0" y="340969"/>
                  </a:lnTo>
                  <a:lnTo>
                    <a:pt x="1057" y="341613"/>
                  </a:lnTo>
                  <a:lnTo>
                    <a:pt x="16243" y="342787"/>
                  </a:lnTo>
                  <a:lnTo>
                    <a:pt x="22386" y="342850"/>
                  </a:lnTo>
                  <a:lnTo>
                    <a:pt x="28644" y="340055"/>
                  </a:lnTo>
                  <a:lnTo>
                    <a:pt x="75608" y="304778"/>
                  </a:lnTo>
                  <a:lnTo>
                    <a:pt x="88369" y="295268"/>
                  </a:lnTo>
                  <a:lnTo>
                    <a:pt x="113692" y="276225"/>
                  </a:lnTo>
                  <a:lnTo>
                    <a:pt x="161921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2223"/>
            <p:cNvSpPr/>
            <p:nvPr>
              <p:custDataLst>
                <p:tags r:id="rId194"/>
              </p:custDataLst>
            </p:nvPr>
          </p:nvSpPr>
          <p:spPr>
            <a:xfrm>
              <a:off x="1390778" y="4010144"/>
              <a:ext cx="57023" cy="314207"/>
            </a:xfrm>
            <a:custGeom>
              <a:avLst/>
              <a:gdLst/>
              <a:ahLst/>
              <a:cxnLst/>
              <a:rect l="0" t="0" r="0" b="0"/>
              <a:pathLst>
                <a:path w="57023" h="314207">
                  <a:moveTo>
                    <a:pt x="57022" y="18931"/>
                  </a:moveTo>
                  <a:lnTo>
                    <a:pt x="57022" y="18931"/>
                  </a:lnTo>
                  <a:lnTo>
                    <a:pt x="57022" y="283"/>
                  </a:lnTo>
                  <a:lnTo>
                    <a:pt x="51965" y="0"/>
                  </a:lnTo>
                  <a:lnTo>
                    <a:pt x="50476" y="1019"/>
                  </a:lnTo>
                  <a:lnTo>
                    <a:pt x="49483" y="2756"/>
                  </a:lnTo>
                  <a:lnTo>
                    <a:pt x="47759" y="9589"/>
                  </a:lnTo>
                  <a:lnTo>
                    <a:pt x="47614" y="14074"/>
                  </a:lnTo>
                  <a:lnTo>
                    <a:pt x="38861" y="44594"/>
                  </a:lnTo>
                  <a:lnTo>
                    <a:pt x="36992" y="86104"/>
                  </a:lnTo>
                  <a:lnTo>
                    <a:pt x="29781" y="125235"/>
                  </a:lnTo>
                  <a:lnTo>
                    <a:pt x="25801" y="168710"/>
                  </a:lnTo>
                  <a:lnTo>
                    <a:pt x="20960" y="192427"/>
                  </a:lnTo>
                  <a:lnTo>
                    <a:pt x="16704" y="216740"/>
                  </a:lnTo>
                  <a:lnTo>
                    <a:pt x="4768" y="263277"/>
                  </a:lnTo>
                  <a:lnTo>
                    <a:pt x="517" y="284778"/>
                  </a:lnTo>
                  <a:lnTo>
                    <a:pt x="0" y="298162"/>
                  </a:lnTo>
                  <a:lnTo>
                    <a:pt x="2751" y="304606"/>
                  </a:lnTo>
                  <a:lnTo>
                    <a:pt x="8084" y="312310"/>
                  </a:lnTo>
                  <a:lnTo>
                    <a:pt x="11636" y="313363"/>
                  </a:lnTo>
                  <a:lnTo>
                    <a:pt x="18922" y="3142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2224"/>
            <p:cNvSpPr/>
            <p:nvPr>
              <p:custDataLst>
                <p:tags r:id="rId195"/>
              </p:custDataLst>
            </p:nvPr>
          </p:nvSpPr>
          <p:spPr>
            <a:xfrm>
              <a:off x="1476505" y="4276728"/>
              <a:ext cx="75675" cy="152229"/>
            </a:xfrm>
            <a:custGeom>
              <a:avLst/>
              <a:gdLst/>
              <a:ahLst/>
              <a:cxnLst/>
              <a:rect l="0" t="0" r="0" b="0"/>
              <a:pathLst>
                <a:path w="75675" h="152229">
                  <a:moveTo>
                    <a:pt x="47495" y="19047"/>
                  </a:moveTo>
                  <a:lnTo>
                    <a:pt x="47495" y="19047"/>
                  </a:lnTo>
                  <a:lnTo>
                    <a:pt x="47495" y="24104"/>
                  </a:lnTo>
                  <a:lnTo>
                    <a:pt x="46437" y="25593"/>
                  </a:lnTo>
                  <a:lnTo>
                    <a:pt x="44673" y="26586"/>
                  </a:lnTo>
                  <a:lnTo>
                    <a:pt x="42438" y="27248"/>
                  </a:lnTo>
                  <a:lnTo>
                    <a:pt x="40949" y="28748"/>
                  </a:lnTo>
                  <a:lnTo>
                    <a:pt x="39294" y="33236"/>
                  </a:lnTo>
                  <a:lnTo>
                    <a:pt x="37794" y="34856"/>
                  </a:lnTo>
                  <a:lnTo>
                    <a:pt x="28462" y="38092"/>
                  </a:lnTo>
                  <a:lnTo>
                    <a:pt x="28446" y="38097"/>
                  </a:lnTo>
                  <a:lnTo>
                    <a:pt x="36646" y="38097"/>
                  </a:lnTo>
                  <a:lnTo>
                    <a:pt x="37087" y="37039"/>
                  </a:lnTo>
                  <a:lnTo>
                    <a:pt x="37577" y="33040"/>
                  </a:lnTo>
                  <a:lnTo>
                    <a:pt x="38767" y="31551"/>
                  </a:lnTo>
                  <a:lnTo>
                    <a:pt x="47093" y="28689"/>
                  </a:lnTo>
                  <a:lnTo>
                    <a:pt x="75674" y="393"/>
                  </a:lnTo>
                  <a:lnTo>
                    <a:pt x="58457" y="0"/>
                  </a:lnTo>
                  <a:lnTo>
                    <a:pt x="34667" y="22387"/>
                  </a:lnTo>
                  <a:lnTo>
                    <a:pt x="31210" y="28645"/>
                  </a:lnTo>
                  <a:lnTo>
                    <a:pt x="28616" y="34955"/>
                  </a:lnTo>
                  <a:lnTo>
                    <a:pt x="13365" y="60521"/>
                  </a:lnTo>
                  <a:lnTo>
                    <a:pt x="856" y="101695"/>
                  </a:lnTo>
                  <a:lnTo>
                    <a:pt x="0" y="125546"/>
                  </a:lnTo>
                  <a:lnTo>
                    <a:pt x="2750" y="132702"/>
                  </a:lnTo>
                  <a:lnTo>
                    <a:pt x="6441" y="139410"/>
                  </a:lnTo>
                  <a:lnTo>
                    <a:pt x="8082" y="145919"/>
                  </a:lnTo>
                  <a:lnTo>
                    <a:pt x="9578" y="148079"/>
                  </a:lnTo>
                  <a:lnTo>
                    <a:pt x="11634" y="149518"/>
                  </a:lnTo>
                  <a:lnTo>
                    <a:pt x="16740" y="151117"/>
                  </a:lnTo>
                  <a:lnTo>
                    <a:pt x="31751" y="152228"/>
                  </a:lnTo>
                  <a:lnTo>
                    <a:pt x="57020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2225"/>
            <p:cNvSpPr/>
            <p:nvPr>
              <p:custDataLst>
                <p:tags r:id="rId196"/>
              </p:custDataLst>
            </p:nvPr>
          </p:nvSpPr>
          <p:spPr>
            <a:xfrm>
              <a:off x="1581546" y="4315218"/>
              <a:ext cx="186059" cy="218242"/>
            </a:xfrm>
            <a:custGeom>
              <a:avLst/>
              <a:gdLst/>
              <a:ahLst/>
              <a:cxnLst/>
              <a:rect l="0" t="0" r="0" b="0"/>
              <a:pathLst>
                <a:path w="186059" h="218242">
                  <a:moveTo>
                    <a:pt x="94854" y="9132"/>
                  </a:moveTo>
                  <a:lnTo>
                    <a:pt x="94854" y="9132"/>
                  </a:lnTo>
                  <a:lnTo>
                    <a:pt x="85445" y="9132"/>
                  </a:lnTo>
                  <a:lnTo>
                    <a:pt x="76200" y="0"/>
                  </a:lnTo>
                  <a:lnTo>
                    <a:pt x="75814" y="13807"/>
                  </a:lnTo>
                  <a:lnTo>
                    <a:pt x="72987" y="19323"/>
                  </a:lnTo>
                  <a:lnTo>
                    <a:pt x="69260" y="25303"/>
                  </a:lnTo>
                  <a:lnTo>
                    <a:pt x="66868" y="37766"/>
                  </a:lnTo>
                  <a:lnTo>
                    <a:pt x="66289" y="83647"/>
                  </a:lnTo>
                  <a:lnTo>
                    <a:pt x="63462" y="92697"/>
                  </a:lnTo>
                  <a:lnTo>
                    <a:pt x="59735" y="101305"/>
                  </a:lnTo>
                  <a:lnTo>
                    <a:pt x="55773" y="139020"/>
                  </a:lnTo>
                  <a:lnTo>
                    <a:pt x="49230" y="151950"/>
                  </a:lnTo>
                  <a:lnTo>
                    <a:pt x="47239" y="170892"/>
                  </a:lnTo>
                  <a:lnTo>
                    <a:pt x="52289" y="165951"/>
                  </a:lnTo>
                  <a:lnTo>
                    <a:pt x="54769" y="160674"/>
                  </a:lnTo>
                  <a:lnTo>
                    <a:pt x="56744" y="120252"/>
                  </a:lnTo>
                  <a:lnTo>
                    <a:pt x="56754" y="83481"/>
                  </a:lnTo>
                  <a:lnTo>
                    <a:pt x="53932" y="76395"/>
                  </a:lnTo>
                  <a:lnTo>
                    <a:pt x="50208" y="69719"/>
                  </a:lnTo>
                  <a:lnTo>
                    <a:pt x="47053" y="60009"/>
                  </a:lnTo>
                  <a:lnTo>
                    <a:pt x="40945" y="50430"/>
                  </a:lnTo>
                  <a:lnTo>
                    <a:pt x="38130" y="39592"/>
                  </a:lnTo>
                  <a:lnTo>
                    <a:pt x="20098" y="20112"/>
                  </a:lnTo>
                  <a:lnTo>
                    <a:pt x="10580" y="18785"/>
                  </a:lnTo>
                  <a:lnTo>
                    <a:pt x="10096" y="19801"/>
                  </a:lnTo>
                  <a:lnTo>
                    <a:pt x="9257" y="26869"/>
                  </a:lnTo>
                  <a:lnTo>
                    <a:pt x="6364" y="27599"/>
                  </a:lnTo>
                  <a:lnTo>
                    <a:pt x="939" y="28067"/>
                  </a:lnTo>
                  <a:lnTo>
                    <a:pt x="197" y="30953"/>
                  </a:lnTo>
                  <a:lnTo>
                    <a:pt x="0" y="33205"/>
                  </a:lnTo>
                  <a:lnTo>
                    <a:pt x="926" y="34705"/>
                  </a:lnTo>
                  <a:lnTo>
                    <a:pt x="2602" y="35706"/>
                  </a:lnTo>
                  <a:lnTo>
                    <a:pt x="9328" y="37443"/>
                  </a:lnTo>
                  <a:lnTo>
                    <a:pt x="31485" y="37697"/>
                  </a:lnTo>
                  <a:lnTo>
                    <a:pt x="33558" y="36642"/>
                  </a:lnTo>
                  <a:lnTo>
                    <a:pt x="34940" y="34880"/>
                  </a:lnTo>
                  <a:lnTo>
                    <a:pt x="35862" y="32647"/>
                  </a:lnTo>
                  <a:lnTo>
                    <a:pt x="38592" y="31159"/>
                  </a:lnTo>
                  <a:lnTo>
                    <a:pt x="65866" y="28356"/>
                  </a:lnTo>
                  <a:lnTo>
                    <a:pt x="111915" y="28183"/>
                  </a:lnTo>
                  <a:lnTo>
                    <a:pt x="115753" y="28182"/>
                  </a:lnTo>
                  <a:lnTo>
                    <a:pt x="122840" y="31005"/>
                  </a:lnTo>
                  <a:lnTo>
                    <a:pt x="140164" y="43992"/>
                  </a:lnTo>
                  <a:lnTo>
                    <a:pt x="149084" y="47330"/>
                  </a:lnTo>
                  <a:lnTo>
                    <a:pt x="155292" y="51862"/>
                  </a:lnTo>
                  <a:lnTo>
                    <a:pt x="158757" y="57404"/>
                  </a:lnTo>
                  <a:lnTo>
                    <a:pt x="159681" y="60363"/>
                  </a:lnTo>
                  <a:lnTo>
                    <a:pt x="161356" y="62337"/>
                  </a:lnTo>
                  <a:lnTo>
                    <a:pt x="178815" y="74329"/>
                  </a:lnTo>
                  <a:lnTo>
                    <a:pt x="179795" y="77972"/>
                  </a:lnTo>
                  <a:lnTo>
                    <a:pt x="180534" y="89958"/>
                  </a:lnTo>
                  <a:lnTo>
                    <a:pt x="181607" y="91591"/>
                  </a:lnTo>
                  <a:lnTo>
                    <a:pt x="183381" y="92680"/>
                  </a:lnTo>
                  <a:lnTo>
                    <a:pt x="185622" y="93406"/>
                  </a:lnTo>
                  <a:lnTo>
                    <a:pt x="186058" y="93890"/>
                  </a:lnTo>
                  <a:lnTo>
                    <a:pt x="185290" y="94212"/>
                  </a:lnTo>
                  <a:lnTo>
                    <a:pt x="183720" y="94427"/>
                  </a:lnTo>
                  <a:lnTo>
                    <a:pt x="182673" y="95629"/>
                  </a:lnTo>
                  <a:lnTo>
                    <a:pt x="181509" y="99787"/>
                  </a:lnTo>
                  <a:lnTo>
                    <a:pt x="180661" y="112179"/>
                  </a:lnTo>
                  <a:lnTo>
                    <a:pt x="165395" y="136599"/>
                  </a:lnTo>
                  <a:lnTo>
                    <a:pt x="161616" y="148029"/>
                  </a:lnTo>
                  <a:lnTo>
                    <a:pt x="132901" y="180568"/>
                  </a:lnTo>
                  <a:lnTo>
                    <a:pt x="99879" y="213656"/>
                  </a:lnTo>
                  <a:lnTo>
                    <a:pt x="94265" y="216448"/>
                  </a:lnTo>
                  <a:lnTo>
                    <a:pt x="87094" y="218241"/>
                  </a:lnTo>
                  <a:lnTo>
                    <a:pt x="86506" y="217330"/>
                  </a:lnTo>
                  <a:lnTo>
                    <a:pt x="85852" y="213495"/>
                  </a:lnTo>
                  <a:lnTo>
                    <a:pt x="84620" y="212049"/>
                  </a:lnTo>
                  <a:lnTo>
                    <a:pt x="80427" y="210442"/>
                  </a:lnTo>
                  <a:lnTo>
                    <a:pt x="78886" y="208956"/>
                  </a:lnTo>
                  <a:lnTo>
                    <a:pt x="75016" y="199532"/>
                  </a:lnTo>
                  <a:lnTo>
                    <a:pt x="67638" y="191558"/>
                  </a:lnTo>
                  <a:lnTo>
                    <a:pt x="66398" y="182033"/>
                  </a:lnTo>
                  <a:lnTo>
                    <a:pt x="66314" y="175956"/>
                  </a:lnTo>
                  <a:lnTo>
                    <a:pt x="69117" y="170412"/>
                  </a:lnTo>
                  <a:lnTo>
                    <a:pt x="72832" y="164421"/>
                  </a:lnTo>
                  <a:lnTo>
                    <a:pt x="75804" y="1520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2226"/>
            <p:cNvSpPr/>
            <p:nvPr>
              <p:custDataLst>
                <p:tags r:id="rId197"/>
              </p:custDataLst>
            </p:nvPr>
          </p:nvSpPr>
          <p:spPr>
            <a:xfrm>
              <a:off x="1952628" y="4210050"/>
              <a:ext cx="133348" cy="9526"/>
            </a:xfrm>
            <a:custGeom>
              <a:avLst/>
              <a:gdLst/>
              <a:ahLst/>
              <a:cxnLst/>
              <a:rect l="0" t="0" r="0" b="0"/>
              <a:pathLst>
                <a:path w="133348" h="9526">
                  <a:moveTo>
                    <a:pt x="38097" y="0"/>
                  </a:moveTo>
                  <a:lnTo>
                    <a:pt x="38097" y="0"/>
                  </a:lnTo>
                  <a:lnTo>
                    <a:pt x="0" y="0"/>
                  </a:lnTo>
                  <a:lnTo>
                    <a:pt x="45515" y="0"/>
                  </a:lnTo>
                  <a:lnTo>
                    <a:pt x="91925" y="0"/>
                  </a:lnTo>
                  <a:lnTo>
                    <a:pt x="116414" y="0"/>
                  </a:lnTo>
                  <a:lnTo>
                    <a:pt x="123352" y="2822"/>
                  </a:lnTo>
                  <a:lnTo>
                    <a:pt x="13334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227"/>
            <p:cNvSpPr/>
            <p:nvPr>
              <p:custDataLst>
                <p:tags r:id="rId198"/>
              </p:custDataLst>
            </p:nvPr>
          </p:nvSpPr>
          <p:spPr>
            <a:xfrm>
              <a:off x="1962281" y="4267200"/>
              <a:ext cx="180845" cy="47626"/>
            </a:xfrm>
            <a:custGeom>
              <a:avLst/>
              <a:gdLst/>
              <a:ahLst/>
              <a:cxnLst/>
              <a:rect l="0" t="0" r="0" b="0"/>
              <a:pathLst>
                <a:path w="180845" h="47626">
                  <a:moveTo>
                    <a:pt x="57019" y="38100"/>
                  </a:moveTo>
                  <a:lnTo>
                    <a:pt x="57019" y="38100"/>
                  </a:lnTo>
                  <a:lnTo>
                    <a:pt x="51962" y="38100"/>
                  </a:lnTo>
                  <a:lnTo>
                    <a:pt x="46658" y="40922"/>
                  </a:lnTo>
                  <a:lnTo>
                    <a:pt x="40772" y="44646"/>
                  </a:lnTo>
                  <a:lnTo>
                    <a:pt x="28371" y="47036"/>
                  </a:lnTo>
                  <a:lnTo>
                    <a:pt x="0" y="47625"/>
                  </a:lnTo>
                  <a:lnTo>
                    <a:pt x="8081" y="39424"/>
                  </a:lnTo>
                  <a:lnTo>
                    <a:pt x="14061" y="38493"/>
                  </a:lnTo>
                  <a:lnTo>
                    <a:pt x="45403" y="37049"/>
                  </a:lnTo>
                  <a:lnTo>
                    <a:pt x="67385" y="30562"/>
                  </a:lnTo>
                  <a:lnTo>
                    <a:pt x="91859" y="27779"/>
                  </a:lnTo>
                  <a:lnTo>
                    <a:pt x="114779" y="21087"/>
                  </a:lnTo>
                  <a:lnTo>
                    <a:pt x="126082" y="18897"/>
                  </a:lnTo>
                  <a:lnTo>
                    <a:pt x="163490" y="1751"/>
                  </a:lnTo>
                  <a:lnTo>
                    <a:pt x="18084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SMARTInkShape-Group388"/>
          <p:cNvGrpSpPr/>
          <p:nvPr/>
        </p:nvGrpSpPr>
        <p:grpSpPr>
          <a:xfrm>
            <a:off x="4200525" y="3457575"/>
            <a:ext cx="2457451" cy="457201"/>
            <a:chOff x="4200525" y="3457575"/>
            <a:chExt cx="2457451" cy="457201"/>
          </a:xfrm>
        </p:grpSpPr>
        <p:sp>
          <p:nvSpPr>
            <p:cNvPr id="65" name="SMARTInkShape-2228"/>
            <p:cNvSpPr/>
            <p:nvPr>
              <p:custDataLst>
                <p:tags r:id="rId166"/>
              </p:custDataLst>
            </p:nvPr>
          </p:nvSpPr>
          <p:spPr>
            <a:xfrm>
              <a:off x="4295813" y="3514736"/>
              <a:ext cx="85685" cy="190049"/>
            </a:xfrm>
            <a:custGeom>
              <a:avLst/>
              <a:gdLst/>
              <a:ahLst/>
              <a:cxnLst/>
              <a:rect l="0" t="0" r="0" b="0"/>
              <a:pathLst>
                <a:path w="85685" h="190049">
                  <a:moveTo>
                    <a:pt x="47587" y="85714"/>
                  </a:moveTo>
                  <a:lnTo>
                    <a:pt x="47587" y="85714"/>
                  </a:lnTo>
                  <a:lnTo>
                    <a:pt x="47587" y="80657"/>
                  </a:lnTo>
                  <a:lnTo>
                    <a:pt x="50409" y="75353"/>
                  </a:lnTo>
                  <a:lnTo>
                    <a:pt x="54132" y="69467"/>
                  </a:lnTo>
                  <a:lnTo>
                    <a:pt x="57288" y="60204"/>
                  </a:lnTo>
                  <a:lnTo>
                    <a:pt x="65197" y="49481"/>
                  </a:lnTo>
                  <a:lnTo>
                    <a:pt x="67411" y="40378"/>
                  </a:lnTo>
                  <a:lnTo>
                    <a:pt x="74800" y="30329"/>
                  </a:lnTo>
                  <a:lnTo>
                    <a:pt x="75893" y="21308"/>
                  </a:lnTo>
                  <a:lnTo>
                    <a:pt x="76042" y="15462"/>
                  </a:lnTo>
                  <a:lnTo>
                    <a:pt x="77140" y="13479"/>
                  </a:lnTo>
                  <a:lnTo>
                    <a:pt x="78931" y="12158"/>
                  </a:lnTo>
                  <a:lnTo>
                    <a:pt x="84353" y="10036"/>
                  </a:lnTo>
                  <a:lnTo>
                    <a:pt x="85094" y="6924"/>
                  </a:lnTo>
                  <a:lnTo>
                    <a:pt x="85684" y="24"/>
                  </a:lnTo>
                  <a:lnTo>
                    <a:pt x="80630" y="0"/>
                  </a:lnTo>
                  <a:lnTo>
                    <a:pt x="79140" y="1054"/>
                  </a:lnTo>
                  <a:lnTo>
                    <a:pt x="78148" y="2816"/>
                  </a:lnTo>
                  <a:lnTo>
                    <a:pt x="76424" y="9690"/>
                  </a:lnTo>
                  <a:lnTo>
                    <a:pt x="76278" y="14178"/>
                  </a:lnTo>
                  <a:lnTo>
                    <a:pt x="73391" y="19701"/>
                  </a:lnTo>
                  <a:lnTo>
                    <a:pt x="69638" y="25683"/>
                  </a:lnTo>
                  <a:lnTo>
                    <a:pt x="66468" y="35001"/>
                  </a:lnTo>
                  <a:lnTo>
                    <a:pt x="42209" y="73192"/>
                  </a:lnTo>
                  <a:lnTo>
                    <a:pt x="33552" y="102031"/>
                  </a:lnTo>
                  <a:lnTo>
                    <a:pt x="12257" y="140647"/>
                  </a:lnTo>
                  <a:lnTo>
                    <a:pt x="9659" y="148229"/>
                  </a:lnTo>
                  <a:lnTo>
                    <a:pt x="3306" y="158447"/>
                  </a:lnTo>
                  <a:lnTo>
                    <a:pt x="953" y="168178"/>
                  </a:lnTo>
                  <a:lnTo>
                    <a:pt x="0" y="185460"/>
                  </a:lnTo>
                  <a:lnTo>
                    <a:pt x="1046" y="187136"/>
                  </a:lnTo>
                  <a:lnTo>
                    <a:pt x="2801" y="188254"/>
                  </a:lnTo>
                  <a:lnTo>
                    <a:pt x="8167" y="190048"/>
                  </a:lnTo>
                  <a:lnTo>
                    <a:pt x="19012" y="1809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SMARTInkShape-2229"/>
            <p:cNvSpPr/>
            <p:nvPr>
              <p:custDataLst>
                <p:tags r:id="rId167"/>
              </p:custDataLst>
            </p:nvPr>
          </p:nvSpPr>
          <p:spPr>
            <a:xfrm>
              <a:off x="4238628" y="3457575"/>
              <a:ext cx="200023" cy="76201"/>
            </a:xfrm>
            <a:custGeom>
              <a:avLst/>
              <a:gdLst/>
              <a:ahLst/>
              <a:cxnLst/>
              <a:rect l="0" t="0" r="0" b="0"/>
              <a:pathLst>
                <a:path w="200023" h="76201">
                  <a:moveTo>
                    <a:pt x="38097" y="19050"/>
                  </a:moveTo>
                  <a:lnTo>
                    <a:pt x="38097" y="19050"/>
                  </a:lnTo>
                  <a:lnTo>
                    <a:pt x="33041" y="19050"/>
                  </a:lnTo>
                  <a:lnTo>
                    <a:pt x="27736" y="16228"/>
                  </a:lnTo>
                  <a:lnTo>
                    <a:pt x="21850" y="12504"/>
                  </a:lnTo>
                  <a:lnTo>
                    <a:pt x="11354" y="9918"/>
                  </a:lnTo>
                  <a:lnTo>
                    <a:pt x="36" y="9525"/>
                  </a:lnTo>
                  <a:lnTo>
                    <a:pt x="0" y="1324"/>
                  </a:lnTo>
                  <a:lnTo>
                    <a:pt x="1057" y="883"/>
                  </a:lnTo>
                  <a:lnTo>
                    <a:pt x="45515" y="2"/>
                  </a:lnTo>
                  <a:lnTo>
                    <a:pt x="92237" y="0"/>
                  </a:lnTo>
                  <a:lnTo>
                    <a:pt x="136532" y="9701"/>
                  </a:lnTo>
                  <a:lnTo>
                    <a:pt x="155575" y="17926"/>
                  </a:lnTo>
                  <a:lnTo>
                    <a:pt x="182266" y="40082"/>
                  </a:lnTo>
                  <a:lnTo>
                    <a:pt x="193115" y="55503"/>
                  </a:lnTo>
                  <a:lnTo>
                    <a:pt x="200022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SMARTInkShape-2230"/>
            <p:cNvSpPr/>
            <p:nvPr>
              <p:custDataLst>
                <p:tags r:id="rId168"/>
              </p:custDataLst>
            </p:nvPr>
          </p:nvSpPr>
          <p:spPr>
            <a:xfrm>
              <a:off x="4200525" y="3771900"/>
              <a:ext cx="161926" cy="9525"/>
            </a:xfrm>
            <a:custGeom>
              <a:avLst/>
              <a:gdLst/>
              <a:ahLst/>
              <a:cxnLst/>
              <a:rect l="0" t="0" r="0" b="0"/>
              <a:pathLst>
                <a:path w="161926" h="9525">
                  <a:moveTo>
                    <a:pt x="28575" y="0"/>
                  </a:moveTo>
                  <a:lnTo>
                    <a:pt x="28575" y="0"/>
                  </a:lnTo>
                  <a:lnTo>
                    <a:pt x="10034" y="0"/>
                  </a:lnTo>
                  <a:lnTo>
                    <a:pt x="4619" y="5057"/>
                  </a:lnTo>
                  <a:lnTo>
                    <a:pt x="3079" y="5488"/>
                  </a:lnTo>
                  <a:lnTo>
                    <a:pt x="2053" y="4717"/>
                  </a:lnTo>
                  <a:lnTo>
                    <a:pt x="0" y="2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9" y="2823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4189" y="8201"/>
                  </a:lnTo>
                  <a:lnTo>
                    <a:pt x="61344" y="9502"/>
                  </a:lnTo>
                  <a:lnTo>
                    <a:pt x="104834" y="9524"/>
                  </a:lnTo>
                  <a:lnTo>
                    <a:pt x="117502" y="8467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SMARTInkShape-2231"/>
            <p:cNvSpPr/>
            <p:nvPr>
              <p:custDataLst>
                <p:tags r:id="rId169"/>
              </p:custDataLst>
            </p:nvPr>
          </p:nvSpPr>
          <p:spPr>
            <a:xfrm>
              <a:off x="4433558" y="3725645"/>
              <a:ext cx="109740" cy="83021"/>
            </a:xfrm>
            <a:custGeom>
              <a:avLst/>
              <a:gdLst/>
              <a:ahLst/>
              <a:cxnLst/>
              <a:rect l="0" t="0" r="0" b="0"/>
              <a:pathLst>
                <a:path w="109740" h="83021">
                  <a:moveTo>
                    <a:pt x="24142" y="74830"/>
                  </a:moveTo>
                  <a:lnTo>
                    <a:pt x="24142" y="74830"/>
                  </a:lnTo>
                  <a:lnTo>
                    <a:pt x="19086" y="74830"/>
                  </a:lnTo>
                  <a:lnTo>
                    <a:pt x="17597" y="73772"/>
                  </a:lnTo>
                  <a:lnTo>
                    <a:pt x="16603" y="72008"/>
                  </a:lnTo>
                  <a:lnTo>
                    <a:pt x="14879" y="65129"/>
                  </a:lnTo>
                  <a:lnTo>
                    <a:pt x="14617" y="55783"/>
                  </a:lnTo>
                  <a:lnTo>
                    <a:pt x="22818" y="63981"/>
                  </a:lnTo>
                  <a:lnTo>
                    <a:pt x="23749" y="69969"/>
                  </a:lnTo>
                  <a:lnTo>
                    <a:pt x="24938" y="71590"/>
                  </a:lnTo>
                  <a:lnTo>
                    <a:pt x="29082" y="73390"/>
                  </a:lnTo>
                  <a:lnTo>
                    <a:pt x="41465" y="74704"/>
                  </a:lnTo>
                  <a:lnTo>
                    <a:pt x="51241" y="83020"/>
                  </a:lnTo>
                  <a:lnTo>
                    <a:pt x="52791" y="82407"/>
                  </a:lnTo>
                  <a:lnTo>
                    <a:pt x="60030" y="77545"/>
                  </a:lnTo>
                  <a:lnTo>
                    <a:pt x="71957" y="75366"/>
                  </a:lnTo>
                  <a:lnTo>
                    <a:pt x="75069" y="75188"/>
                  </a:lnTo>
                  <a:lnTo>
                    <a:pt x="81348" y="72167"/>
                  </a:lnTo>
                  <a:lnTo>
                    <a:pt x="84504" y="69880"/>
                  </a:lnTo>
                  <a:lnTo>
                    <a:pt x="88011" y="64516"/>
                  </a:lnTo>
                  <a:lnTo>
                    <a:pt x="88947" y="61604"/>
                  </a:lnTo>
                  <a:lnTo>
                    <a:pt x="90629" y="59663"/>
                  </a:lnTo>
                  <a:lnTo>
                    <a:pt x="95319" y="57505"/>
                  </a:lnTo>
                  <a:lnTo>
                    <a:pt x="96993" y="55872"/>
                  </a:lnTo>
                  <a:lnTo>
                    <a:pt x="107685" y="36550"/>
                  </a:lnTo>
                  <a:lnTo>
                    <a:pt x="109739" y="22696"/>
                  </a:lnTo>
                  <a:lnTo>
                    <a:pt x="106988" y="17087"/>
                  </a:lnTo>
                  <a:lnTo>
                    <a:pt x="101655" y="9919"/>
                  </a:lnTo>
                  <a:lnTo>
                    <a:pt x="98102" y="8939"/>
                  </a:lnTo>
                  <a:lnTo>
                    <a:pt x="95674" y="8678"/>
                  </a:lnTo>
                  <a:lnTo>
                    <a:pt x="94055" y="7445"/>
                  </a:lnTo>
                  <a:lnTo>
                    <a:pt x="92257" y="3253"/>
                  </a:lnTo>
                  <a:lnTo>
                    <a:pt x="90718" y="1712"/>
                  </a:lnTo>
                  <a:lnTo>
                    <a:pt x="86187" y="0"/>
                  </a:lnTo>
                  <a:lnTo>
                    <a:pt x="40527" y="10819"/>
                  </a:lnTo>
                  <a:lnTo>
                    <a:pt x="26175" y="18469"/>
                  </a:lnTo>
                  <a:lnTo>
                    <a:pt x="11844" y="30535"/>
                  </a:lnTo>
                  <a:lnTo>
                    <a:pt x="8093" y="36799"/>
                  </a:lnTo>
                  <a:lnTo>
                    <a:pt x="7093" y="39951"/>
                  </a:lnTo>
                  <a:lnTo>
                    <a:pt x="5368" y="42053"/>
                  </a:lnTo>
                  <a:lnTo>
                    <a:pt x="628" y="44387"/>
                  </a:lnTo>
                  <a:lnTo>
                    <a:pt x="0" y="46068"/>
                  </a:lnTo>
                  <a:lnTo>
                    <a:pt x="638" y="48247"/>
                  </a:lnTo>
                  <a:lnTo>
                    <a:pt x="2124" y="50758"/>
                  </a:lnTo>
                  <a:lnTo>
                    <a:pt x="4172" y="52432"/>
                  </a:lnTo>
                  <a:lnTo>
                    <a:pt x="9269" y="54292"/>
                  </a:lnTo>
                  <a:lnTo>
                    <a:pt x="33667" y="557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SMARTInkShape-2232"/>
            <p:cNvSpPr/>
            <p:nvPr>
              <p:custDataLst>
                <p:tags r:id="rId170"/>
              </p:custDataLst>
            </p:nvPr>
          </p:nvSpPr>
          <p:spPr>
            <a:xfrm>
              <a:off x="4705353" y="3611023"/>
              <a:ext cx="114298" cy="18003"/>
            </a:xfrm>
            <a:custGeom>
              <a:avLst/>
              <a:gdLst/>
              <a:ahLst/>
              <a:cxnLst/>
              <a:rect l="0" t="0" r="0" b="0"/>
              <a:pathLst>
                <a:path w="114298" h="18003">
                  <a:moveTo>
                    <a:pt x="19047" y="18002"/>
                  </a:moveTo>
                  <a:lnTo>
                    <a:pt x="19047" y="18002"/>
                  </a:lnTo>
                  <a:lnTo>
                    <a:pt x="19047" y="12945"/>
                  </a:lnTo>
                  <a:lnTo>
                    <a:pt x="17989" y="11456"/>
                  </a:lnTo>
                  <a:lnTo>
                    <a:pt x="16225" y="10463"/>
                  </a:lnTo>
                  <a:lnTo>
                    <a:pt x="9346" y="8739"/>
                  </a:lnTo>
                  <a:lnTo>
                    <a:pt x="0" y="8477"/>
                  </a:lnTo>
                  <a:lnTo>
                    <a:pt x="46067" y="8477"/>
                  </a:lnTo>
                  <a:lnTo>
                    <a:pt x="58921" y="8477"/>
                  </a:lnTo>
                  <a:lnTo>
                    <a:pt x="66049" y="5655"/>
                  </a:lnTo>
                  <a:lnTo>
                    <a:pt x="69433" y="3420"/>
                  </a:lnTo>
                  <a:lnTo>
                    <a:pt x="73803" y="2989"/>
                  </a:lnTo>
                  <a:lnTo>
                    <a:pt x="89011" y="5322"/>
                  </a:lnTo>
                  <a:lnTo>
                    <a:pt x="102487" y="0"/>
                  </a:lnTo>
                  <a:lnTo>
                    <a:pt x="106578" y="2240"/>
                  </a:lnTo>
                  <a:lnTo>
                    <a:pt x="114297" y="847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SMARTInkShape-2233"/>
            <p:cNvSpPr/>
            <p:nvPr>
              <p:custDataLst>
                <p:tags r:id="rId171"/>
              </p:custDataLst>
            </p:nvPr>
          </p:nvSpPr>
          <p:spPr>
            <a:xfrm>
              <a:off x="4667298" y="3686175"/>
              <a:ext cx="133303" cy="18649"/>
            </a:xfrm>
            <a:custGeom>
              <a:avLst/>
              <a:gdLst/>
              <a:ahLst/>
              <a:cxnLst/>
              <a:rect l="0" t="0" r="0" b="0"/>
              <a:pathLst>
                <a:path w="133303" h="18649">
                  <a:moveTo>
                    <a:pt x="28527" y="0"/>
                  </a:moveTo>
                  <a:lnTo>
                    <a:pt x="28527" y="0"/>
                  </a:lnTo>
                  <a:lnTo>
                    <a:pt x="23471" y="5057"/>
                  </a:lnTo>
                  <a:lnTo>
                    <a:pt x="18166" y="7539"/>
                  </a:lnTo>
                  <a:lnTo>
                    <a:pt x="6137" y="9132"/>
                  </a:lnTo>
                  <a:lnTo>
                    <a:pt x="4075" y="10322"/>
                  </a:lnTo>
                  <a:lnTo>
                    <a:pt x="2701" y="12173"/>
                  </a:lnTo>
                  <a:lnTo>
                    <a:pt x="113" y="18648"/>
                  </a:lnTo>
                  <a:lnTo>
                    <a:pt x="0" y="13874"/>
                  </a:lnTo>
                  <a:lnTo>
                    <a:pt x="1042" y="12424"/>
                  </a:lnTo>
                  <a:lnTo>
                    <a:pt x="5023" y="10814"/>
                  </a:lnTo>
                  <a:lnTo>
                    <a:pt x="50406" y="9529"/>
                  </a:lnTo>
                  <a:lnTo>
                    <a:pt x="97262" y="9525"/>
                  </a:lnTo>
                  <a:lnTo>
                    <a:pt x="13330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SMARTInkShape-2234"/>
            <p:cNvSpPr/>
            <p:nvPr>
              <p:custDataLst>
                <p:tags r:id="rId172"/>
              </p:custDataLst>
            </p:nvPr>
          </p:nvSpPr>
          <p:spPr>
            <a:xfrm>
              <a:off x="5000790" y="3506535"/>
              <a:ext cx="95083" cy="179641"/>
            </a:xfrm>
            <a:custGeom>
              <a:avLst/>
              <a:gdLst/>
              <a:ahLst/>
              <a:cxnLst/>
              <a:rect l="0" t="0" r="0" b="0"/>
              <a:pathLst>
                <a:path w="95083" h="179641">
                  <a:moveTo>
                    <a:pt x="85560" y="27240"/>
                  </a:moveTo>
                  <a:lnTo>
                    <a:pt x="85560" y="27240"/>
                  </a:lnTo>
                  <a:lnTo>
                    <a:pt x="85560" y="9630"/>
                  </a:lnTo>
                  <a:lnTo>
                    <a:pt x="86618" y="9150"/>
                  </a:lnTo>
                  <a:lnTo>
                    <a:pt x="93761" y="8316"/>
                  </a:lnTo>
                  <a:lnTo>
                    <a:pt x="94497" y="5424"/>
                  </a:lnTo>
                  <a:lnTo>
                    <a:pt x="94969" y="0"/>
                  </a:lnTo>
                  <a:lnTo>
                    <a:pt x="95082" y="16033"/>
                  </a:lnTo>
                  <a:lnTo>
                    <a:pt x="66437" y="58103"/>
                  </a:lnTo>
                  <a:lnTo>
                    <a:pt x="41107" y="105646"/>
                  </a:lnTo>
                  <a:lnTo>
                    <a:pt x="9360" y="150405"/>
                  </a:lnTo>
                  <a:lnTo>
                    <a:pt x="4068" y="157122"/>
                  </a:lnTo>
                  <a:lnTo>
                    <a:pt x="1089" y="166853"/>
                  </a:lnTo>
                  <a:lnTo>
                    <a:pt x="0" y="177747"/>
                  </a:lnTo>
                  <a:lnTo>
                    <a:pt x="1004" y="178378"/>
                  </a:lnTo>
                  <a:lnTo>
                    <a:pt x="9360" y="1796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SMARTInkShape-2235"/>
            <p:cNvSpPr/>
            <p:nvPr>
              <p:custDataLst>
                <p:tags r:id="rId173"/>
              </p:custDataLst>
            </p:nvPr>
          </p:nvSpPr>
          <p:spPr>
            <a:xfrm>
              <a:off x="4962966" y="3467276"/>
              <a:ext cx="247210" cy="37925"/>
            </a:xfrm>
            <a:custGeom>
              <a:avLst/>
              <a:gdLst/>
              <a:ahLst/>
              <a:cxnLst/>
              <a:rect l="0" t="0" r="0" b="0"/>
              <a:pathLst>
                <a:path w="247210" h="37925">
                  <a:moveTo>
                    <a:pt x="66234" y="37924"/>
                  </a:moveTo>
                  <a:lnTo>
                    <a:pt x="66234" y="37924"/>
                  </a:lnTo>
                  <a:lnTo>
                    <a:pt x="61178" y="37924"/>
                  </a:lnTo>
                  <a:lnTo>
                    <a:pt x="55873" y="35102"/>
                  </a:lnTo>
                  <a:lnTo>
                    <a:pt x="49987" y="31378"/>
                  </a:lnTo>
                  <a:lnTo>
                    <a:pt x="37586" y="28988"/>
                  </a:lnTo>
                  <a:lnTo>
                    <a:pt x="34436" y="28792"/>
                  </a:lnTo>
                  <a:lnTo>
                    <a:pt x="28112" y="25751"/>
                  </a:lnTo>
                  <a:lnTo>
                    <a:pt x="21774" y="21930"/>
                  </a:lnTo>
                  <a:lnTo>
                    <a:pt x="10964" y="19276"/>
                  </a:lnTo>
                  <a:lnTo>
                    <a:pt x="0" y="18884"/>
                  </a:lnTo>
                  <a:lnTo>
                    <a:pt x="12855" y="18874"/>
                  </a:lnTo>
                  <a:lnTo>
                    <a:pt x="18874" y="16052"/>
                  </a:lnTo>
                  <a:lnTo>
                    <a:pt x="21961" y="13818"/>
                  </a:lnTo>
                  <a:lnTo>
                    <a:pt x="36417" y="10673"/>
                  </a:lnTo>
                  <a:lnTo>
                    <a:pt x="80105" y="8368"/>
                  </a:lnTo>
                  <a:lnTo>
                    <a:pt x="123956" y="1158"/>
                  </a:lnTo>
                  <a:lnTo>
                    <a:pt x="168262" y="0"/>
                  </a:lnTo>
                  <a:lnTo>
                    <a:pt x="192067" y="2698"/>
                  </a:lnTo>
                  <a:lnTo>
                    <a:pt x="235393" y="14017"/>
                  </a:lnTo>
                  <a:lnTo>
                    <a:pt x="239332" y="16694"/>
                  </a:lnTo>
                  <a:lnTo>
                    <a:pt x="247209" y="283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SMARTInkShape-2236"/>
            <p:cNvSpPr/>
            <p:nvPr>
              <p:custDataLst>
                <p:tags r:id="rId174"/>
              </p:custDataLst>
            </p:nvPr>
          </p:nvSpPr>
          <p:spPr>
            <a:xfrm>
              <a:off x="4924868" y="3743325"/>
              <a:ext cx="132908" cy="55824"/>
            </a:xfrm>
            <a:custGeom>
              <a:avLst/>
              <a:gdLst/>
              <a:ahLst/>
              <a:cxnLst/>
              <a:rect l="0" t="0" r="0" b="0"/>
              <a:pathLst>
                <a:path w="132908" h="55824">
                  <a:moveTo>
                    <a:pt x="47182" y="0"/>
                  </a:moveTo>
                  <a:lnTo>
                    <a:pt x="47182" y="0"/>
                  </a:lnTo>
                  <a:lnTo>
                    <a:pt x="25723" y="13257"/>
                  </a:lnTo>
                  <a:lnTo>
                    <a:pt x="0" y="37660"/>
                  </a:lnTo>
                  <a:lnTo>
                    <a:pt x="4745" y="37970"/>
                  </a:lnTo>
                  <a:lnTo>
                    <a:pt x="9977" y="40865"/>
                  </a:lnTo>
                  <a:lnTo>
                    <a:pt x="15830" y="44621"/>
                  </a:lnTo>
                  <a:lnTo>
                    <a:pt x="26303" y="47229"/>
                  </a:lnTo>
                  <a:lnTo>
                    <a:pt x="57719" y="50432"/>
                  </a:lnTo>
                  <a:lnTo>
                    <a:pt x="77250" y="55823"/>
                  </a:lnTo>
                  <a:lnTo>
                    <a:pt x="121652" y="47983"/>
                  </a:lnTo>
                  <a:lnTo>
                    <a:pt x="132907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SMARTInkShape-2237"/>
            <p:cNvSpPr/>
            <p:nvPr>
              <p:custDataLst>
                <p:tags r:id="rId175"/>
              </p:custDataLst>
            </p:nvPr>
          </p:nvSpPr>
          <p:spPr>
            <a:xfrm>
              <a:off x="5143930" y="3733834"/>
              <a:ext cx="37671" cy="95217"/>
            </a:xfrm>
            <a:custGeom>
              <a:avLst/>
              <a:gdLst/>
              <a:ahLst/>
              <a:cxnLst/>
              <a:rect l="0" t="0" r="0" b="0"/>
              <a:pathLst>
                <a:path w="37671" h="95217">
                  <a:moveTo>
                    <a:pt x="37670" y="9491"/>
                  </a:moveTo>
                  <a:lnTo>
                    <a:pt x="37670" y="9491"/>
                  </a:lnTo>
                  <a:lnTo>
                    <a:pt x="37670" y="0"/>
                  </a:lnTo>
                  <a:lnTo>
                    <a:pt x="37670" y="5033"/>
                  </a:lnTo>
                  <a:lnTo>
                    <a:pt x="36612" y="6519"/>
                  </a:lnTo>
                  <a:lnTo>
                    <a:pt x="34848" y="7510"/>
                  </a:lnTo>
                  <a:lnTo>
                    <a:pt x="32614" y="8170"/>
                  </a:lnTo>
                  <a:lnTo>
                    <a:pt x="31125" y="9669"/>
                  </a:lnTo>
                  <a:lnTo>
                    <a:pt x="25911" y="19678"/>
                  </a:lnTo>
                  <a:lnTo>
                    <a:pt x="21860" y="25660"/>
                  </a:lnTo>
                  <a:lnTo>
                    <a:pt x="18522" y="34978"/>
                  </a:lnTo>
                  <a:lnTo>
                    <a:pt x="12358" y="44442"/>
                  </a:lnTo>
                  <a:lnTo>
                    <a:pt x="9004" y="53948"/>
                  </a:lnTo>
                  <a:lnTo>
                    <a:pt x="2835" y="63468"/>
                  </a:lnTo>
                  <a:lnTo>
                    <a:pt x="537" y="72992"/>
                  </a:lnTo>
                  <a:lnTo>
                    <a:pt x="0" y="79341"/>
                  </a:lnTo>
                  <a:lnTo>
                    <a:pt x="2583" y="85691"/>
                  </a:lnTo>
                  <a:lnTo>
                    <a:pt x="9095" y="952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SMARTInkShape-2238"/>
            <p:cNvSpPr/>
            <p:nvPr>
              <p:custDataLst>
                <p:tags r:id="rId176"/>
              </p:custDataLst>
            </p:nvPr>
          </p:nvSpPr>
          <p:spPr>
            <a:xfrm>
              <a:off x="5343536" y="3600450"/>
              <a:ext cx="142865" cy="19051"/>
            </a:xfrm>
            <a:custGeom>
              <a:avLst/>
              <a:gdLst/>
              <a:ahLst/>
              <a:cxnLst/>
              <a:rect l="0" t="0" r="0" b="0"/>
              <a:pathLst>
                <a:path w="142865" h="19051">
                  <a:moveTo>
                    <a:pt x="28564" y="19050"/>
                  </a:moveTo>
                  <a:lnTo>
                    <a:pt x="28564" y="19050"/>
                  </a:lnTo>
                  <a:lnTo>
                    <a:pt x="4967" y="19050"/>
                  </a:lnTo>
                  <a:lnTo>
                    <a:pt x="3308" y="17992"/>
                  </a:lnTo>
                  <a:lnTo>
                    <a:pt x="2201" y="16228"/>
                  </a:lnTo>
                  <a:lnTo>
                    <a:pt x="0" y="9559"/>
                  </a:lnTo>
                  <a:lnTo>
                    <a:pt x="5049" y="9535"/>
                  </a:lnTo>
                  <a:lnTo>
                    <a:pt x="10352" y="6707"/>
                  </a:lnTo>
                  <a:lnTo>
                    <a:pt x="13247" y="4472"/>
                  </a:lnTo>
                  <a:lnTo>
                    <a:pt x="22109" y="1987"/>
                  </a:lnTo>
                  <a:lnTo>
                    <a:pt x="67332" y="52"/>
                  </a:lnTo>
                  <a:lnTo>
                    <a:pt x="111153" y="3"/>
                  </a:lnTo>
                  <a:lnTo>
                    <a:pt x="125119" y="0"/>
                  </a:lnTo>
                  <a:lnTo>
                    <a:pt x="132508" y="2823"/>
                  </a:lnTo>
                  <a:lnTo>
                    <a:pt x="14286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SMARTInkShape-2239"/>
            <p:cNvSpPr/>
            <p:nvPr>
              <p:custDataLst>
                <p:tags r:id="rId177"/>
              </p:custDataLst>
            </p:nvPr>
          </p:nvSpPr>
          <p:spPr>
            <a:xfrm>
              <a:off x="5334015" y="3686175"/>
              <a:ext cx="142861" cy="19051"/>
            </a:xfrm>
            <a:custGeom>
              <a:avLst/>
              <a:gdLst/>
              <a:ahLst/>
              <a:cxnLst/>
              <a:rect l="0" t="0" r="0" b="0"/>
              <a:pathLst>
                <a:path w="142861" h="19051">
                  <a:moveTo>
                    <a:pt x="47610" y="0"/>
                  </a:moveTo>
                  <a:lnTo>
                    <a:pt x="47610" y="0"/>
                  </a:lnTo>
                  <a:lnTo>
                    <a:pt x="42554" y="0"/>
                  </a:lnTo>
                  <a:lnTo>
                    <a:pt x="10025" y="8936"/>
                  </a:lnTo>
                  <a:lnTo>
                    <a:pt x="1968" y="9408"/>
                  </a:lnTo>
                  <a:lnTo>
                    <a:pt x="1307" y="10506"/>
                  </a:lnTo>
                  <a:lnTo>
                    <a:pt x="0" y="18933"/>
                  </a:lnTo>
                  <a:lnTo>
                    <a:pt x="44643" y="19050"/>
                  </a:lnTo>
                  <a:lnTo>
                    <a:pt x="61312" y="17992"/>
                  </a:lnTo>
                  <a:lnTo>
                    <a:pt x="104819" y="7291"/>
                  </a:lnTo>
                  <a:lnTo>
                    <a:pt x="123827" y="2160"/>
                  </a:lnTo>
                  <a:lnTo>
                    <a:pt x="14286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SMARTInkShape-2240"/>
            <p:cNvSpPr/>
            <p:nvPr>
              <p:custDataLst>
                <p:tags r:id="rId178"/>
              </p:custDataLst>
            </p:nvPr>
          </p:nvSpPr>
          <p:spPr>
            <a:xfrm>
              <a:off x="5676900" y="3543300"/>
              <a:ext cx="133235" cy="142876"/>
            </a:xfrm>
            <a:custGeom>
              <a:avLst/>
              <a:gdLst/>
              <a:ahLst/>
              <a:cxnLst/>
              <a:rect l="0" t="0" r="0" b="0"/>
              <a:pathLst>
                <a:path w="133235" h="142876">
                  <a:moveTo>
                    <a:pt x="123825" y="19050"/>
                  </a:moveTo>
                  <a:lnTo>
                    <a:pt x="123825" y="19050"/>
                  </a:lnTo>
                  <a:lnTo>
                    <a:pt x="132957" y="9918"/>
                  </a:lnTo>
                  <a:lnTo>
                    <a:pt x="133234" y="4585"/>
                  </a:lnTo>
                  <a:lnTo>
                    <a:pt x="132214" y="3056"/>
                  </a:lnTo>
                  <a:lnTo>
                    <a:pt x="130476" y="2037"/>
                  </a:lnTo>
                  <a:lnTo>
                    <a:pt x="122974" y="604"/>
                  </a:lnTo>
                  <a:lnTo>
                    <a:pt x="82423" y="0"/>
                  </a:lnTo>
                  <a:lnTo>
                    <a:pt x="76144" y="2822"/>
                  </a:lnTo>
                  <a:lnTo>
                    <a:pt x="60318" y="15188"/>
                  </a:lnTo>
                  <a:lnTo>
                    <a:pt x="53972" y="17333"/>
                  </a:lnTo>
                  <a:lnTo>
                    <a:pt x="47624" y="23931"/>
                  </a:lnTo>
                  <a:lnTo>
                    <a:pt x="19050" y="67390"/>
                  </a:lnTo>
                  <a:lnTo>
                    <a:pt x="12347" y="83115"/>
                  </a:lnTo>
                  <a:lnTo>
                    <a:pt x="294" y="129883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SMARTInkShape-2241"/>
            <p:cNvSpPr/>
            <p:nvPr>
              <p:custDataLst>
                <p:tags r:id="rId179"/>
              </p:custDataLst>
            </p:nvPr>
          </p:nvSpPr>
          <p:spPr>
            <a:xfrm>
              <a:off x="5667816" y="3467123"/>
              <a:ext cx="228160" cy="66653"/>
            </a:xfrm>
            <a:custGeom>
              <a:avLst/>
              <a:gdLst/>
              <a:ahLst/>
              <a:cxnLst/>
              <a:rect l="0" t="0" r="0" b="0"/>
              <a:pathLst>
                <a:path w="228160" h="66653">
                  <a:moveTo>
                    <a:pt x="75759" y="66652"/>
                  </a:moveTo>
                  <a:lnTo>
                    <a:pt x="75759" y="66652"/>
                  </a:lnTo>
                  <a:lnTo>
                    <a:pt x="40801" y="32753"/>
                  </a:lnTo>
                  <a:lnTo>
                    <a:pt x="28127" y="26559"/>
                  </a:lnTo>
                  <a:lnTo>
                    <a:pt x="21781" y="22375"/>
                  </a:lnTo>
                  <a:lnTo>
                    <a:pt x="15432" y="20515"/>
                  </a:lnTo>
                  <a:lnTo>
                    <a:pt x="13316" y="18961"/>
                  </a:lnTo>
                  <a:lnTo>
                    <a:pt x="11906" y="16866"/>
                  </a:lnTo>
                  <a:lnTo>
                    <a:pt x="10965" y="14411"/>
                  </a:lnTo>
                  <a:lnTo>
                    <a:pt x="9280" y="12775"/>
                  </a:lnTo>
                  <a:lnTo>
                    <a:pt x="0" y="9630"/>
                  </a:lnTo>
                  <a:lnTo>
                    <a:pt x="7798" y="1312"/>
                  </a:lnTo>
                  <a:lnTo>
                    <a:pt x="52497" y="0"/>
                  </a:lnTo>
                  <a:lnTo>
                    <a:pt x="98255" y="1037"/>
                  </a:lnTo>
                  <a:lnTo>
                    <a:pt x="142888" y="8178"/>
                  </a:lnTo>
                  <a:lnTo>
                    <a:pt x="179757" y="19689"/>
                  </a:lnTo>
                  <a:lnTo>
                    <a:pt x="199353" y="25926"/>
                  </a:lnTo>
                  <a:lnTo>
                    <a:pt x="211123" y="28443"/>
                  </a:lnTo>
                  <a:lnTo>
                    <a:pt x="228159" y="3807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SMARTInkShape-2242"/>
            <p:cNvSpPr/>
            <p:nvPr>
              <p:custDataLst>
                <p:tags r:id="rId180"/>
              </p:custDataLst>
            </p:nvPr>
          </p:nvSpPr>
          <p:spPr>
            <a:xfrm>
              <a:off x="5594000" y="3743325"/>
              <a:ext cx="178151" cy="47498"/>
            </a:xfrm>
            <a:custGeom>
              <a:avLst/>
              <a:gdLst/>
              <a:ahLst/>
              <a:cxnLst/>
              <a:rect l="0" t="0" r="0" b="0"/>
              <a:pathLst>
                <a:path w="178151" h="47498">
                  <a:moveTo>
                    <a:pt x="73375" y="0"/>
                  </a:moveTo>
                  <a:lnTo>
                    <a:pt x="73375" y="0"/>
                  </a:lnTo>
                  <a:lnTo>
                    <a:pt x="52652" y="13183"/>
                  </a:lnTo>
                  <a:lnTo>
                    <a:pt x="41940" y="21734"/>
                  </a:lnTo>
                  <a:lnTo>
                    <a:pt x="0" y="46161"/>
                  </a:lnTo>
                  <a:lnTo>
                    <a:pt x="116" y="46649"/>
                  </a:lnTo>
                  <a:lnTo>
                    <a:pt x="5624" y="47497"/>
                  </a:lnTo>
                  <a:lnTo>
                    <a:pt x="14092" y="41054"/>
                  </a:lnTo>
                  <a:lnTo>
                    <a:pt x="22884" y="38975"/>
                  </a:lnTo>
                  <a:lnTo>
                    <a:pt x="33249" y="37301"/>
                  </a:lnTo>
                  <a:lnTo>
                    <a:pt x="55179" y="30612"/>
                  </a:lnTo>
                  <a:lnTo>
                    <a:pt x="73628" y="26356"/>
                  </a:lnTo>
                  <a:lnTo>
                    <a:pt x="111497" y="12152"/>
                  </a:lnTo>
                  <a:lnTo>
                    <a:pt x="155927" y="4623"/>
                  </a:lnTo>
                  <a:lnTo>
                    <a:pt x="1781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SMARTInkShape-2243"/>
            <p:cNvSpPr/>
            <p:nvPr>
              <p:custDataLst>
                <p:tags r:id="rId181"/>
              </p:custDataLst>
            </p:nvPr>
          </p:nvSpPr>
          <p:spPr>
            <a:xfrm>
              <a:off x="5867400" y="3724275"/>
              <a:ext cx="76201" cy="91127"/>
            </a:xfrm>
            <a:custGeom>
              <a:avLst/>
              <a:gdLst/>
              <a:ahLst/>
              <a:cxnLst/>
              <a:rect l="0" t="0" r="0" b="0"/>
              <a:pathLst>
                <a:path w="76201" h="91127">
                  <a:moveTo>
                    <a:pt x="9525" y="9525"/>
                  </a:moveTo>
                  <a:lnTo>
                    <a:pt x="9525" y="9525"/>
                  </a:lnTo>
                  <a:lnTo>
                    <a:pt x="4469" y="9525"/>
                  </a:lnTo>
                  <a:lnTo>
                    <a:pt x="2980" y="8467"/>
                  </a:lnTo>
                  <a:lnTo>
                    <a:pt x="1986" y="6703"/>
                  </a:lnTo>
                  <a:lnTo>
                    <a:pt x="0" y="3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8642" y="1058"/>
                  </a:lnTo>
                  <a:lnTo>
                    <a:pt x="9132" y="5057"/>
                  </a:lnTo>
                  <a:lnTo>
                    <a:pt x="10321" y="6546"/>
                  </a:lnTo>
                  <a:lnTo>
                    <a:pt x="14465" y="8201"/>
                  </a:lnTo>
                  <a:lnTo>
                    <a:pt x="31905" y="9408"/>
                  </a:lnTo>
                  <a:lnTo>
                    <a:pt x="33970" y="10506"/>
                  </a:lnTo>
                  <a:lnTo>
                    <a:pt x="35346" y="12295"/>
                  </a:lnTo>
                  <a:lnTo>
                    <a:pt x="36264" y="14547"/>
                  </a:lnTo>
                  <a:lnTo>
                    <a:pt x="37935" y="16048"/>
                  </a:lnTo>
                  <a:lnTo>
                    <a:pt x="47185" y="18933"/>
                  </a:lnTo>
                  <a:lnTo>
                    <a:pt x="55787" y="27241"/>
                  </a:lnTo>
                  <a:lnTo>
                    <a:pt x="55183" y="27686"/>
                  </a:lnTo>
                  <a:lnTo>
                    <a:pt x="51690" y="28179"/>
                  </a:lnTo>
                  <a:lnTo>
                    <a:pt x="50335" y="29370"/>
                  </a:lnTo>
                  <a:lnTo>
                    <a:pt x="48830" y="33514"/>
                  </a:lnTo>
                  <a:lnTo>
                    <a:pt x="47370" y="35043"/>
                  </a:lnTo>
                  <a:lnTo>
                    <a:pt x="42926" y="36742"/>
                  </a:lnTo>
                  <a:lnTo>
                    <a:pt x="41317" y="38253"/>
                  </a:lnTo>
                  <a:lnTo>
                    <a:pt x="39531" y="42754"/>
                  </a:lnTo>
                  <a:lnTo>
                    <a:pt x="37996" y="44378"/>
                  </a:lnTo>
                  <a:lnTo>
                    <a:pt x="18858" y="54974"/>
                  </a:lnTo>
                  <a:lnTo>
                    <a:pt x="15747" y="55699"/>
                  </a:lnTo>
                  <a:lnTo>
                    <a:pt x="6312" y="61777"/>
                  </a:lnTo>
                  <a:lnTo>
                    <a:pt x="2805" y="67320"/>
                  </a:lnTo>
                  <a:lnTo>
                    <a:pt x="369" y="76089"/>
                  </a:lnTo>
                  <a:lnTo>
                    <a:pt x="48" y="84247"/>
                  </a:lnTo>
                  <a:lnTo>
                    <a:pt x="1090" y="84739"/>
                  </a:lnTo>
                  <a:lnTo>
                    <a:pt x="5071" y="85287"/>
                  </a:lnTo>
                  <a:lnTo>
                    <a:pt x="10368" y="88352"/>
                  </a:lnTo>
                  <a:lnTo>
                    <a:pt x="13262" y="90651"/>
                  </a:lnTo>
                  <a:lnTo>
                    <a:pt x="16250" y="91126"/>
                  </a:lnTo>
                  <a:lnTo>
                    <a:pt x="19300" y="90384"/>
                  </a:lnTo>
                  <a:lnTo>
                    <a:pt x="25511" y="87796"/>
                  </a:lnTo>
                  <a:lnTo>
                    <a:pt x="7620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SMARTInkShape-2244"/>
            <p:cNvSpPr/>
            <p:nvPr>
              <p:custDataLst>
                <p:tags r:id="rId182"/>
              </p:custDataLst>
            </p:nvPr>
          </p:nvSpPr>
          <p:spPr>
            <a:xfrm>
              <a:off x="6126038" y="3600450"/>
              <a:ext cx="169988" cy="19051"/>
            </a:xfrm>
            <a:custGeom>
              <a:avLst/>
              <a:gdLst/>
              <a:ahLst/>
              <a:cxnLst/>
              <a:rect l="0" t="0" r="0" b="0"/>
              <a:pathLst>
                <a:path w="169988" h="19051">
                  <a:moveTo>
                    <a:pt x="46162" y="19050"/>
                  </a:moveTo>
                  <a:lnTo>
                    <a:pt x="46162" y="19050"/>
                  </a:lnTo>
                  <a:lnTo>
                    <a:pt x="13431" y="19050"/>
                  </a:lnTo>
                  <a:lnTo>
                    <a:pt x="11642" y="17992"/>
                  </a:lnTo>
                  <a:lnTo>
                    <a:pt x="10448" y="16228"/>
                  </a:lnTo>
                  <a:lnTo>
                    <a:pt x="9652" y="13993"/>
                  </a:lnTo>
                  <a:lnTo>
                    <a:pt x="8064" y="12504"/>
                  </a:lnTo>
                  <a:lnTo>
                    <a:pt x="3477" y="10849"/>
                  </a:lnTo>
                  <a:lnTo>
                    <a:pt x="1830" y="9349"/>
                  </a:lnTo>
                  <a:lnTo>
                    <a:pt x="0" y="4861"/>
                  </a:lnTo>
                  <a:lnTo>
                    <a:pt x="571" y="3241"/>
                  </a:lnTo>
                  <a:lnTo>
                    <a:pt x="2010" y="2160"/>
                  </a:lnTo>
                  <a:lnTo>
                    <a:pt x="6867" y="426"/>
                  </a:lnTo>
                  <a:lnTo>
                    <a:pt x="50618" y="2"/>
                  </a:lnTo>
                  <a:lnTo>
                    <a:pt x="93862" y="0"/>
                  </a:lnTo>
                  <a:lnTo>
                    <a:pt x="114144" y="0"/>
                  </a:lnTo>
                  <a:lnTo>
                    <a:pt x="121532" y="2822"/>
                  </a:lnTo>
                  <a:lnTo>
                    <a:pt x="124984" y="5057"/>
                  </a:lnTo>
                  <a:lnTo>
                    <a:pt x="139954" y="8201"/>
                  </a:lnTo>
                  <a:lnTo>
                    <a:pt x="156372" y="10322"/>
                  </a:lnTo>
                  <a:lnTo>
                    <a:pt x="16998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SMARTInkShape-2245"/>
            <p:cNvSpPr/>
            <p:nvPr>
              <p:custDataLst>
                <p:tags r:id="rId183"/>
              </p:custDataLst>
            </p:nvPr>
          </p:nvSpPr>
          <p:spPr>
            <a:xfrm>
              <a:off x="6116546" y="3676650"/>
              <a:ext cx="189005" cy="19051"/>
            </a:xfrm>
            <a:custGeom>
              <a:avLst/>
              <a:gdLst/>
              <a:ahLst/>
              <a:cxnLst/>
              <a:rect l="0" t="0" r="0" b="0"/>
              <a:pathLst>
                <a:path w="189005" h="19051">
                  <a:moveTo>
                    <a:pt x="46129" y="9525"/>
                  </a:moveTo>
                  <a:lnTo>
                    <a:pt x="46129" y="9525"/>
                  </a:lnTo>
                  <a:lnTo>
                    <a:pt x="36016" y="9525"/>
                  </a:lnTo>
                  <a:lnTo>
                    <a:pt x="28229" y="12347"/>
                  </a:lnTo>
                  <a:lnTo>
                    <a:pt x="21239" y="16071"/>
                  </a:lnTo>
                  <a:lnTo>
                    <a:pt x="8270" y="18788"/>
                  </a:lnTo>
                  <a:lnTo>
                    <a:pt x="0" y="19016"/>
                  </a:lnTo>
                  <a:lnTo>
                    <a:pt x="46992" y="19050"/>
                  </a:lnTo>
                  <a:lnTo>
                    <a:pt x="59212" y="17992"/>
                  </a:lnTo>
                  <a:lnTo>
                    <a:pt x="96963" y="10408"/>
                  </a:lnTo>
                  <a:lnTo>
                    <a:pt x="141577" y="8544"/>
                  </a:lnTo>
                  <a:lnTo>
                    <a:pt x="18900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SMARTInkShape-2246"/>
            <p:cNvSpPr/>
            <p:nvPr>
              <p:custDataLst>
                <p:tags r:id="rId184"/>
              </p:custDataLst>
            </p:nvPr>
          </p:nvSpPr>
          <p:spPr>
            <a:xfrm>
              <a:off x="6410491" y="3524288"/>
              <a:ext cx="104610" cy="189983"/>
            </a:xfrm>
            <a:custGeom>
              <a:avLst/>
              <a:gdLst/>
              <a:ahLst/>
              <a:cxnLst/>
              <a:rect l="0" t="0" r="0" b="0"/>
              <a:pathLst>
                <a:path w="104610" h="189983">
                  <a:moveTo>
                    <a:pt x="104609" y="28537"/>
                  </a:moveTo>
                  <a:lnTo>
                    <a:pt x="104609" y="28537"/>
                  </a:lnTo>
                  <a:lnTo>
                    <a:pt x="104609" y="0"/>
                  </a:lnTo>
                  <a:lnTo>
                    <a:pt x="104609" y="5030"/>
                  </a:lnTo>
                  <a:lnTo>
                    <a:pt x="103551" y="6515"/>
                  </a:lnTo>
                  <a:lnTo>
                    <a:pt x="101787" y="7506"/>
                  </a:lnTo>
                  <a:lnTo>
                    <a:pt x="99553" y="8166"/>
                  </a:lnTo>
                  <a:lnTo>
                    <a:pt x="91352" y="14152"/>
                  </a:lnTo>
                  <a:lnTo>
                    <a:pt x="66487" y="57418"/>
                  </a:lnTo>
                  <a:lnTo>
                    <a:pt x="54155" y="76253"/>
                  </a:lnTo>
                  <a:lnTo>
                    <a:pt x="25626" y="120617"/>
                  </a:lnTo>
                  <a:lnTo>
                    <a:pt x="2671" y="163873"/>
                  </a:lnTo>
                  <a:lnTo>
                    <a:pt x="0" y="184995"/>
                  </a:lnTo>
                  <a:lnTo>
                    <a:pt x="1003" y="186817"/>
                  </a:lnTo>
                  <a:lnTo>
                    <a:pt x="2730" y="188032"/>
                  </a:lnTo>
                  <a:lnTo>
                    <a:pt x="10217" y="189742"/>
                  </a:lnTo>
                  <a:lnTo>
                    <a:pt x="13106" y="189982"/>
                  </a:lnTo>
                  <a:lnTo>
                    <a:pt x="19138" y="187427"/>
                  </a:lnTo>
                  <a:lnTo>
                    <a:pt x="28409" y="1809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SMARTInkShape-2247"/>
            <p:cNvSpPr/>
            <p:nvPr>
              <p:custDataLst>
                <p:tags r:id="rId185"/>
              </p:custDataLst>
            </p:nvPr>
          </p:nvSpPr>
          <p:spPr>
            <a:xfrm>
              <a:off x="6410357" y="3505216"/>
              <a:ext cx="214280" cy="66660"/>
            </a:xfrm>
            <a:custGeom>
              <a:avLst/>
              <a:gdLst/>
              <a:ahLst/>
              <a:cxnLst/>
              <a:rect l="0" t="0" r="0" b="0"/>
              <a:pathLst>
                <a:path w="214280" h="66660">
                  <a:moveTo>
                    <a:pt x="66643" y="47609"/>
                  </a:moveTo>
                  <a:lnTo>
                    <a:pt x="66643" y="47609"/>
                  </a:lnTo>
                  <a:lnTo>
                    <a:pt x="61587" y="42552"/>
                  </a:lnTo>
                  <a:lnTo>
                    <a:pt x="56282" y="40070"/>
                  </a:lnTo>
                  <a:lnTo>
                    <a:pt x="53386" y="39408"/>
                  </a:lnTo>
                  <a:lnTo>
                    <a:pt x="37995" y="30719"/>
                  </a:lnTo>
                  <a:lnTo>
                    <a:pt x="34845" y="29999"/>
                  </a:lnTo>
                  <a:lnTo>
                    <a:pt x="32743" y="28461"/>
                  </a:lnTo>
                  <a:lnTo>
                    <a:pt x="31343" y="26377"/>
                  </a:lnTo>
                  <a:lnTo>
                    <a:pt x="30411" y="23929"/>
                  </a:lnTo>
                  <a:lnTo>
                    <a:pt x="20906" y="21209"/>
                  </a:lnTo>
                  <a:lnTo>
                    <a:pt x="4104" y="19464"/>
                  </a:lnTo>
                  <a:lnTo>
                    <a:pt x="2726" y="18262"/>
                  </a:lnTo>
                  <a:lnTo>
                    <a:pt x="75" y="9912"/>
                  </a:lnTo>
                  <a:lnTo>
                    <a:pt x="0" y="4572"/>
                  </a:lnTo>
                  <a:lnTo>
                    <a:pt x="1047" y="3043"/>
                  </a:lnTo>
                  <a:lnTo>
                    <a:pt x="2805" y="2023"/>
                  </a:lnTo>
                  <a:lnTo>
                    <a:pt x="10333" y="588"/>
                  </a:lnTo>
                  <a:lnTo>
                    <a:pt x="57387" y="0"/>
                  </a:lnTo>
                  <a:lnTo>
                    <a:pt x="88902" y="1044"/>
                  </a:lnTo>
                  <a:lnTo>
                    <a:pt x="136142" y="11743"/>
                  </a:lnTo>
                  <a:lnTo>
                    <a:pt x="178700" y="23664"/>
                  </a:lnTo>
                  <a:lnTo>
                    <a:pt x="201235" y="28650"/>
                  </a:lnTo>
                  <a:lnTo>
                    <a:pt x="203996" y="30737"/>
                  </a:lnTo>
                  <a:lnTo>
                    <a:pt x="213484" y="41689"/>
                  </a:lnTo>
                  <a:lnTo>
                    <a:pt x="214279" y="45779"/>
                  </a:lnTo>
                  <a:lnTo>
                    <a:pt x="209518" y="666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SMARTInkShape-2248"/>
            <p:cNvSpPr/>
            <p:nvPr>
              <p:custDataLst>
                <p:tags r:id="rId186"/>
              </p:custDataLst>
            </p:nvPr>
          </p:nvSpPr>
          <p:spPr>
            <a:xfrm>
              <a:off x="6250268" y="3800878"/>
              <a:ext cx="226733" cy="46786"/>
            </a:xfrm>
            <a:custGeom>
              <a:avLst/>
              <a:gdLst/>
              <a:ahLst/>
              <a:cxnLst/>
              <a:rect l="0" t="0" r="0" b="0"/>
              <a:pathLst>
                <a:path w="226733" h="46786">
                  <a:moveTo>
                    <a:pt x="36232" y="18647"/>
                  </a:moveTo>
                  <a:lnTo>
                    <a:pt x="36232" y="18647"/>
                  </a:lnTo>
                  <a:lnTo>
                    <a:pt x="19986" y="33835"/>
                  </a:lnTo>
                  <a:lnTo>
                    <a:pt x="7584" y="39756"/>
                  </a:lnTo>
                  <a:lnTo>
                    <a:pt x="0" y="45747"/>
                  </a:lnTo>
                  <a:lnTo>
                    <a:pt x="435" y="46239"/>
                  </a:lnTo>
                  <a:lnTo>
                    <a:pt x="3742" y="46785"/>
                  </a:lnTo>
                  <a:lnTo>
                    <a:pt x="8739" y="44206"/>
                  </a:lnTo>
                  <a:lnTo>
                    <a:pt x="14489" y="40590"/>
                  </a:lnTo>
                  <a:lnTo>
                    <a:pt x="26802" y="38269"/>
                  </a:lnTo>
                  <a:lnTo>
                    <a:pt x="29945" y="38078"/>
                  </a:lnTo>
                  <a:lnTo>
                    <a:pt x="36260" y="35044"/>
                  </a:lnTo>
                  <a:lnTo>
                    <a:pt x="39427" y="32754"/>
                  </a:lnTo>
                  <a:lnTo>
                    <a:pt x="84106" y="20812"/>
                  </a:lnTo>
                  <a:lnTo>
                    <a:pt x="102980" y="16466"/>
                  </a:lnTo>
                  <a:lnTo>
                    <a:pt x="121979" y="11298"/>
                  </a:lnTo>
                  <a:lnTo>
                    <a:pt x="152652" y="8350"/>
                  </a:lnTo>
                  <a:lnTo>
                    <a:pt x="171569" y="1640"/>
                  </a:lnTo>
                  <a:lnTo>
                    <a:pt x="195375" y="0"/>
                  </a:lnTo>
                  <a:lnTo>
                    <a:pt x="205034" y="2599"/>
                  </a:lnTo>
                  <a:lnTo>
                    <a:pt x="212855" y="6223"/>
                  </a:lnTo>
                  <a:lnTo>
                    <a:pt x="226732" y="91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SMARTInkShape-2249"/>
            <p:cNvSpPr/>
            <p:nvPr>
              <p:custDataLst>
                <p:tags r:id="rId187"/>
              </p:custDataLst>
            </p:nvPr>
          </p:nvSpPr>
          <p:spPr>
            <a:xfrm>
              <a:off x="6524625" y="3743325"/>
              <a:ext cx="133351" cy="171451"/>
            </a:xfrm>
            <a:custGeom>
              <a:avLst/>
              <a:gdLst/>
              <a:ahLst/>
              <a:cxnLst/>
              <a:rect l="0" t="0" r="0" b="0"/>
              <a:pathLst>
                <a:path w="133351" h="171451">
                  <a:moveTo>
                    <a:pt x="28575" y="9525"/>
                  </a:moveTo>
                  <a:lnTo>
                    <a:pt x="28575" y="9525"/>
                  </a:lnTo>
                  <a:lnTo>
                    <a:pt x="28575" y="4468"/>
                  </a:lnTo>
                  <a:lnTo>
                    <a:pt x="27517" y="2979"/>
                  </a:lnTo>
                  <a:lnTo>
                    <a:pt x="25753" y="1986"/>
                  </a:lnTo>
                  <a:lnTo>
                    <a:pt x="19053" y="0"/>
                  </a:lnTo>
                  <a:lnTo>
                    <a:pt x="19050" y="0"/>
                  </a:lnTo>
                  <a:lnTo>
                    <a:pt x="28182" y="0"/>
                  </a:lnTo>
                  <a:lnTo>
                    <a:pt x="36102" y="6546"/>
                  </a:lnTo>
                  <a:lnTo>
                    <a:pt x="45899" y="9132"/>
                  </a:lnTo>
                  <a:lnTo>
                    <a:pt x="79411" y="9522"/>
                  </a:lnTo>
                  <a:lnTo>
                    <a:pt x="81515" y="10581"/>
                  </a:lnTo>
                  <a:lnTo>
                    <a:pt x="82918" y="12346"/>
                  </a:lnTo>
                  <a:lnTo>
                    <a:pt x="83854" y="14581"/>
                  </a:lnTo>
                  <a:lnTo>
                    <a:pt x="85535" y="16071"/>
                  </a:lnTo>
                  <a:lnTo>
                    <a:pt x="93762" y="18657"/>
                  </a:lnTo>
                  <a:lnTo>
                    <a:pt x="104343" y="19040"/>
                  </a:lnTo>
                  <a:lnTo>
                    <a:pt x="104764" y="33239"/>
                  </a:lnTo>
                  <a:lnTo>
                    <a:pt x="103709" y="34859"/>
                  </a:lnTo>
                  <a:lnTo>
                    <a:pt x="101948" y="35940"/>
                  </a:lnTo>
                  <a:lnTo>
                    <a:pt x="99715" y="36660"/>
                  </a:lnTo>
                  <a:lnTo>
                    <a:pt x="98227" y="38198"/>
                  </a:lnTo>
                  <a:lnTo>
                    <a:pt x="96573" y="42730"/>
                  </a:lnTo>
                  <a:lnTo>
                    <a:pt x="95074" y="44362"/>
                  </a:lnTo>
                  <a:lnTo>
                    <a:pt x="82109" y="52252"/>
                  </a:lnTo>
                  <a:lnTo>
                    <a:pt x="72894" y="60755"/>
                  </a:lnTo>
                  <a:lnTo>
                    <a:pt x="63795" y="64044"/>
                  </a:lnTo>
                  <a:lnTo>
                    <a:pt x="42150" y="67387"/>
                  </a:lnTo>
                  <a:lnTo>
                    <a:pt x="28748" y="74145"/>
                  </a:lnTo>
                  <a:lnTo>
                    <a:pt x="9968" y="76189"/>
                  </a:lnTo>
                  <a:lnTo>
                    <a:pt x="23726" y="76200"/>
                  </a:lnTo>
                  <a:lnTo>
                    <a:pt x="29242" y="73378"/>
                  </a:lnTo>
                  <a:lnTo>
                    <a:pt x="35222" y="69654"/>
                  </a:lnTo>
                  <a:lnTo>
                    <a:pt x="47684" y="67264"/>
                  </a:lnTo>
                  <a:lnTo>
                    <a:pt x="95077" y="66675"/>
                  </a:lnTo>
                  <a:lnTo>
                    <a:pt x="99759" y="66675"/>
                  </a:lnTo>
                  <a:lnTo>
                    <a:pt x="101431" y="67733"/>
                  </a:lnTo>
                  <a:lnTo>
                    <a:pt x="102546" y="69497"/>
                  </a:lnTo>
                  <a:lnTo>
                    <a:pt x="103289" y="71732"/>
                  </a:lnTo>
                  <a:lnTo>
                    <a:pt x="104843" y="73221"/>
                  </a:lnTo>
                  <a:lnTo>
                    <a:pt x="114388" y="76997"/>
                  </a:lnTo>
                  <a:lnTo>
                    <a:pt x="122373" y="84367"/>
                  </a:lnTo>
                  <a:lnTo>
                    <a:pt x="123395" y="90379"/>
                  </a:lnTo>
                  <a:lnTo>
                    <a:pt x="124596" y="92003"/>
                  </a:lnTo>
                  <a:lnTo>
                    <a:pt x="131988" y="94822"/>
                  </a:lnTo>
                  <a:lnTo>
                    <a:pt x="132745" y="97882"/>
                  </a:lnTo>
                  <a:lnTo>
                    <a:pt x="133350" y="128452"/>
                  </a:lnTo>
                  <a:lnTo>
                    <a:pt x="132292" y="130085"/>
                  </a:lnTo>
                  <a:lnTo>
                    <a:pt x="130528" y="131173"/>
                  </a:lnTo>
                  <a:lnTo>
                    <a:pt x="125150" y="132920"/>
                  </a:lnTo>
                  <a:lnTo>
                    <a:pt x="124413" y="135981"/>
                  </a:lnTo>
                  <a:lnTo>
                    <a:pt x="123941" y="141513"/>
                  </a:lnTo>
                  <a:lnTo>
                    <a:pt x="122844" y="141967"/>
                  </a:lnTo>
                  <a:lnTo>
                    <a:pt x="118803" y="142472"/>
                  </a:lnTo>
                  <a:lnTo>
                    <a:pt x="117302" y="143664"/>
                  </a:lnTo>
                  <a:lnTo>
                    <a:pt x="115634" y="147812"/>
                  </a:lnTo>
                  <a:lnTo>
                    <a:pt x="114131" y="149341"/>
                  </a:lnTo>
                  <a:lnTo>
                    <a:pt x="109639" y="151040"/>
                  </a:lnTo>
                  <a:lnTo>
                    <a:pt x="63498" y="152397"/>
                  </a:lnTo>
                  <a:lnTo>
                    <a:pt x="19167" y="152400"/>
                  </a:lnTo>
                  <a:lnTo>
                    <a:pt x="19060" y="160601"/>
                  </a:lnTo>
                  <a:lnTo>
                    <a:pt x="17999" y="161042"/>
                  </a:lnTo>
                  <a:lnTo>
                    <a:pt x="5793" y="161808"/>
                  </a:lnTo>
                  <a:lnTo>
                    <a:pt x="3862" y="162906"/>
                  </a:lnTo>
                  <a:lnTo>
                    <a:pt x="2575" y="164695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" name="SMARTInkShape-Group389"/>
          <p:cNvGrpSpPr/>
          <p:nvPr/>
        </p:nvGrpSpPr>
        <p:grpSpPr>
          <a:xfrm>
            <a:off x="6943725" y="3590925"/>
            <a:ext cx="1657223" cy="466726"/>
            <a:chOff x="6943725" y="3590925"/>
            <a:chExt cx="1657223" cy="466726"/>
          </a:xfrm>
        </p:grpSpPr>
        <p:sp>
          <p:nvSpPr>
            <p:cNvPr id="88" name="SMARTInkShape-2250"/>
            <p:cNvSpPr/>
            <p:nvPr>
              <p:custDataLst>
                <p:tags r:id="rId150"/>
              </p:custDataLst>
            </p:nvPr>
          </p:nvSpPr>
          <p:spPr>
            <a:xfrm>
              <a:off x="6943725" y="3590925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0" y="28575"/>
                  </a:moveTo>
                  <a:lnTo>
                    <a:pt x="0" y="28575"/>
                  </a:lnTo>
                  <a:lnTo>
                    <a:pt x="0" y="23518"/>
                  </a:lnTo>
                  <a:lnTo>
                    <a:pt x="1058" y="22029"/>
                  </a:lnTo>
                  <a:lnTo>
                    <a:pt x="2822" y="21036"/>
                  </a:lnTo>
                  <a:lnTo>
                    <a:pt x="5056" y="20374"/>
                  </a:lnTo>
                  <a:lnTo>
                    <a:pt x="6545" y="18874"/>
                  </a:lnTo>
                  <a:lnTo>
                    <a:pt x="8200" y="14386"/>
                  </a:lnTo>
                  <a:lnTo>
                    <a:pt x="7584" y="12766"/>
                  </a:lnTo>
                  <a:lnTo>
                    <a:pt x="6114" y="11685"/>
                  </a:lnTo>
                  <a:lnTo>
                    <a:pt x="357" y="9651"/>
                  </a:lnTo>
                  <a:lnTo>
                    <a:pt x="9413" y="117"/>
                  </a:lnTo>
                  <a:lnTo>
                    <a:pt x="55042" y="0"/>
                  </a:lnTo>
                  <a:lnTo>
                    <a:pt x="71107" y="1058"/>
                  </a:lnTo>
                  <a:lnTo>
                    <a:pt x="100456" y="9701"/>
                  </a:lnTo>
                  <a:lnTo>
                    <a:pt x="114074" y="16890"/>
                  </a:lnTo>
                  <a:lnTo>
                    <a:pt x="117325" y="17610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SMARTInkShape-2251"/>
            <p:cNvSpPr/>
            <p:nvPr>
              <p:custDataLst>
                <p:tags r:id="rId151"/>
              </p:custDataLst>
            </p:nvPr>
          </p:nvSpPr>
          <p:spPr>
            <a:xfrm>
              <a:off x="6943858" y="3676650"/>
              <a:ext cx="161793" cy="9526"/>
            </a:xfrm>
            <a:custGeom>
              <a:avLst/>
              <a:gdLst/>
              <a:ahLst/>
              <a:cxnLst/>
              <a:rect l="0" t="0" r="0" b="0"/>
              <a:pathLst>
                <a:path w="161793" h="9526">
                  <a:moveTo>
                    <a:pt x="47492" y="0"/>
                  </a:moveTo>
                  <a:lnTo>
                    <a:pt x="47492" y="0"/>
                  </a:lnTo>
                  <a:lnTo>
                    <a:pt x="42436" y="5057"/>
                  </a:lnTo>
                  <a:lnTo>
                    <a:pt x="34309" y="7539"/>
                  </a:lnTo>
                  <a:lnTo>
                    <a:pt x="0" y="9525"/>
                  </a:lnTo>
                  <a:lnTo>
                    <a:pt x="45529" y="9525"/>
                  </a:lnTo>
                  <a:lnTo>
                    <a:pt x="70713" y="8467"/>
                  </a:lnTo>
                  <a:lnTo>
                    <a:pt x="101358" y="883"/>
                  </a:lnTo>
                  <a:lnTo>
                    <a:pt x="142921" y="52"/>
                  </a:lnTo>
                  <a:lnTo>
                    <a:pt x="16179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SMARTInkShape-2252"/>
            <p:cNvSpPr/>
            <p:nvPr>
              <p:custDataLst>
                <p:tags r:id="rId152"/>
              </p:custDataLst>
            </p:nvPr>
          </p:nvSpPr>
          <p:spPr>
            <a:xfrm>
              <a:off x="7267624" y="3705235"/>
              <a:ext cx="161877" cy="228029"/>
            </a:xfrm>
            <a:custGeom>
              <a:avLst/>
              <a:gdLst/>
              <a:ahLst/>
              <a:cxnLst/>
              <a:rect l="0" t="0" r="0" b="0"/>
              <a:pathLst>
                <a:path w="161877" h="228029">
                  <a:moveTo>
                    <a:pt x="161876" y="9515"/>
                  </a:moveTo>
                  <a:lnTo>
                    <a:pt x="161876" y="9515"/>
                  </a:lnTo>
                  <a:lnTo>
                    <a:pt x="161876" y="4458"/>
                  </a:lnTo>
                  <a:lnTo>
                    <a:pt x="160818" y="2969"/>
                  </a:lnTo>
                  <a:lnTo>
                    <a:pt x="159054" y="1976"/>
                  </a:lnTo>
                  <a:lnTo>
                    <a:pt x="152175" y="252"/>
                  </a:lnTo>
                  <a:lnTo>
                    <a:pt x="129995" y="0"/>
                  </a:lnTo>
                  <a:lnTo>
                    <a:pt x="127922" y="1055"/>
                  </a:lnTo>
                  <a:lnTo>
                    <a:pt x="126539" y="2817"/>
                  </a:lnTo>
                  <a:lnTo>
                    <a:pt x="125619" y="5050"/>
                  </a:lnTo>
                  <a:lnTo>
                    <a:pt x="123946" y="6538"/>
                  </a:lnTo>
                  <a:lnTo>
                    <a:pt x="113658" y="11749"/>
                  </a:lnTo>
                  <a:lnTo>
                    <a:pt x="107637" y="17916"/>
                  </a:lnTo>
                  <a:lnTo>
                    <a:pt x="79319" y="62392"/>
                  </a:lnTo>
                  <a:lnTo>
                    <a:pt x="59218" y="107147"/>
                  </a:lnTo>
                  <a:lnTo>
                    <a:pt x="29114" y="152343"/>
                  </a:lnTo>
                  <a:lnTo>
                    <a:pt x="2788" y="199178"/>
                  </a:lnTo>
                  <a:lnTo>
                    <a:pt x="324" y="215780"/>
                  </a:lnTo>
                  <a:lnTo>
                    <a:pt x="0" y="226694"/>
                  </a:lnTo>
                  <a:lnTo>
                    <a:pt x="1042" y="227326"/>
                  </a:lnTo>
                  <a:lnTo>
                    <a:pt x="5022" y="228028"/>
                  </a:lnTo>
                  <a:lnTo>
                    <a:pt x="10319" y="225518"/>
                  </a:lnTo>
                  <a:lnTo>
                    <a:pt x="19001" y="2190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SMARTInkShape-2253"/>
            <p:cNvSpPr/>
            <p:nvPr>
              <p:custDataLst>
                <p:tags r:id="rId153"/>
              </p:custDataLst>
            </p:nvPr>
          </p:nvSpPr>
          <p:spPr>
            <a:xfrm>
              <a:off x="7324763" y="3724671"/>
              <a:ext cx="160350" cy="180580"/>
            </a:xfrm>
            <a:custGeom>
              <a:avLst/>
              <a:gdLst/>
              <a:ahLst/>
              <a:cxnLst/>
              <a:rect l="0" t="0" r="0" b="0"/>
              <a:pathLst>
                <a:path w="160350" h="180580">
                  <a:moveTo>
                    <a:pt x="38062" y="37704"/>
                  </a:moveTo>
                  <a:lnTo>
                    <a:pt x="38062" y="37704"/>
                  </a:lnTo>
                  <a:lnTo>
                    <a:pt x="38062" y="32647"/>
                  </a:lnTo>
                  <a:lnTo>
                    <a:pt x="37004" y="31158"/>
                  </a:lnTo>
                  <a:lnTo>
                    <a:pt x="35240" y="30165"/>
                  </a:lnTo>
                  <a:lnTo>
                    <a:pt x="33006" y="29503"/>
                  </a:lnTo>
                  <a:lnTo>
                    <a:pt x="18765" y="20814"/>
                  </a:lnTo>
                  <a:lnTo>
                    <a:pt x="15672" y="20094"/>
                  </a:lnTo>
                  <a:lnTo>
                    <a:pt x="13610" y="18556"/>
                  </a:lnTo>
                  <a:lnTo>
                    <a:pt x="12236" y="16472"/>
                  </a:lnTo>
                  <a:lnTo>
                    <a:pt x="11320" y="14024"/>
                  </a:lnTo>
                  <a:lnTo>
                    <a:pt x="9651" y="12392"/>
                  </a:lnTo>
                  <a:lnTo>
                    <a:pt x="402" y="9257"/>
                  </a:lnTo>
                  <a:lnTo>
                    <a:pt x="0" y="939"/>
                  </a:lnTo>
                  <a:lnTo>
                    <a:pt x="1046" y="494"/>
                  </a:lnTo>
                  <a:lnTo>
                    <a:pt x="5030" y="0"/>
                  </a:lnTo>
                  <a:lnTo>
                    <a:pt x="6516" y="926"/>
                  </a:lnTo>
                  <a:lnTo>
                    <a:pt x="7507" y="2602"/>
                  </a:lnTo>
                  <a:lnTo>
                    <a:pt x="8167" y="4778"/>
                  </a:lnTo>
                  <a:lnTo>
                    <a:pt x="9665" y="6228"/>
                  </a:lnTo>
                  <a:lnTo>
                    <a:pt x="14153" y="7840"/>
                  </a:lnTo>
                  <a:lnTo>
                    <a:pt x="58610" y="9096"/>
                  </a:lnTo>
                  <a:lnTo>
                    <a:pt x="80259" y="10181"/>
                  </a:lnTo>
                  <a:lnTo>
                    <a:pt x="117518" y="17771"/>
                  </a:lnTo>
                  <a:lnTo>
                    <a:pt x="135452" y="19450"/>
                  </a:lnTo>
                  <a:lnTo>
                    <a:pt x="151796" y="27274"/>
                  </a:lnTo>
                  <a:lnTo>
                    <a:pt x="156697" y="27777"/>
                  </a:lnTo>
                  <a:lnTo>
                    <a:pt x="158428" y="28969"/>
                  </a:lnTo>
                  <a:lnTo>
                    <a:pt x="159580" y="30823"/>
                  </a:lnTo>
                  <a:lnTo>
                    <a:pt x="160349" y="33116"/>
                  </a:lnTo>
                  <a:lnTo>
                    <a:pt x="159803" y="35704"/>
                  </a:lnTo>
                  <a:lnTo>
                    <a:pt x="153552" y="45502"/>
                  </a:lnTo>
                  <a:lnTo>
                    <a:pt x="139209" y="60335"/>
                  </a:lnTo>
                  <a:lnTo>
                    <a:pt x="130288" y="63637"/>
                  </a:lnTo>
                  <a:lnTo>
                    <a:pt x="120326" y="66163"/>
                  </a:lnTo>
                  <a:lnTo>
                    <a:pt x="91036" y="81364"/>
                  </a:lnTo>
                  <a:lnTo>
                    <a:pt x="73749" y="85212"/>
                  </a:lnTo>
                  <a:lnTo>
                    <a:pt x="26151" y="110808"/>
                  </a:lnTo>
                  <a:lnTo>
                    <a:pt x="6834" y="126614"/>
                  </a:lnTo>
                  <a:lnTo>
                    <a:pt x="3016" y="132959"/>
                  </a:lnTo>
                  <a:lnTo>
                    <a:pt x="566" y="145655"/>
                  </a:lnTo>
                  <a:lnTo>
                    <a:pt x="15" y="164704"/>
                  </a:lnTo>
                  <a:lnTo>
                    <a:pt x="1055" y="166821"/>
                  </a:lnTo>
                  <a:lnTo>
                    <a:pt x="2808" y="168232"/>
                  </a:lnTo>
                  <a:lnTo>
                    <a:pt x="7576" y="170858"/>
                  </a:lnTo>
                  <a:lnTo>
                    <a:pt x="16211" y="177228"/>
                  </a:lnTo>
                  <a:lnTo>
                    <a:pt x="28537" y="18057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SMARTInkShape-2254"/>
            <p:cNvSpPr/>
            <p:nvPr>
              <p:custDataLst>
                <p:tags r:id="rId154"/>
              </p:custDataLst>
            </p:nvPr>
          </p:nvSpPr>
          <p:spPr>
            <a:xfrm>
              <a:off x="7477129" y="3895725"/>
              <a:ext cx="38097" cy="65197"/>
            </a:xfrm>
            <a:custGeom>
              <a:avLst/>
              <a:gdLst/>
              <a:ahLst/>
              <a:cxnLst/>
              <a:rect l="0" t="0" r="0" b="0"/>
              <a:pathLst>
                <a:path w="38097" h="65197">
                  <a:moveTo>
                    <a:pt x="38096" y="0"/>
                  </a:moveTo>
                  <a:lnTo>
                    <a:pt x="38096" y="0"/>
                  </a:lnTo>
                  <a:lnTo>
                    <a:pt x="29895" y="0"/>
                  </a:lnTo>
                  <a:lnTo>
                    <a:pt x="4894" y="23680"/>
                  </a:lnTo>
                  <a:lnTo>
                    <a:pt x="2173" y="29222"/>
                  </a:lnTo>
                  <a:lnTo>
                    <a:pt x="123" y="42637"/>
                  </a:lnTo>
                  <a:lnTo>
                    <a:pt x="0" y="61684"/>
                  </a:lnTo>
                  <a:lnTo>
                    <a:pt x="1056" y="63348"/>
                  </a:lnTo>
                  <a:lnTo>
                    <a:pt x="2820" y="64457"/>
                  </a:lnTo>
                  <a:lnTo>
                    <a:pt x="5053" y="65196"/>
                  </a:lnTo>
                  <a:lnTo>
                    <a:pt x="7601" y="64631"/>
                  </a:lnTo>
                  <a:lnTo>
                    <a:pt x="19046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SMARTInkShape-2255"/>
            <p:cNvSpPr/>
            <p:nvPr>
              <p:custDataLst>
                <p:tags r:id="rId155"/>
              </p:custDataLst>
            </p:nvPr>
          </p:nvSpPr>
          <p:spPr>
            <a:xfrm>
              <a:off x="7543814" y="3819525"/>
              <a:ext cx="133337" cy="28576"/>
            </a:xfrm>
            <a:custGeom>
              <a:avLst/>
              <a:gdLst/>
              <a:ahLst/>
              <a:cxnLst/>
              <a:rect l="0" t="0" r="0" b="0"/>
              <a:pathLst>
                <a:path w="133337" h="28576">
                  <a:moveTo>
                    <a:pt x="38086" y="28575"/>
                  </a:moveTo>
                  <a:lnTo>
                    <a:pt x="38086" y="28575"/>
                  </a:lnTo>
                  <a:lnTo>
                    <a:pt x="33030" y="28575"/>
                  </a:lnTo>
                  <a:lnTo>
                    <a:pt x="27725" y="25753"/>
                  </a:lnTo>
                  <a:lnTo>
                    <a:pt x="20752" y="20374"/>
                  </a:lnTo>
                  <a:lnTo>
                    <a:pt x="11771" y="18253"/>
                  </a:lnTo>
                  <a:lnTo>
                    <a:pt x="0" y="9535"/>
                  </a:lnTo>
                  <a:lnTo>
                    <a:pt x="46332" y="9525"/>
                  </a:lnTo>
                  <a:lnTo>
                    <a:pt x="92160" y="9525"/>
                  </a:lnTo>
                  <a:lnTo>
                    <a:pt x="116011" y="9525"/>
                  </a:lnTo>
                  <a:lnTo>
                    <a:pt x="123167" y="6703"/>
                  </a:lnTo>
                  <a:lnTo>
                    <a:pt x="13333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SMARTInkShape-2256"/>
            <p:cNvSpPr/>
            <p:nvPr>
              <p:custDataLst>
                <p:tags r:id="rId156"/>
              </p:custDataLst>
            </p:nvPr>
          </p:nvSpPr>
          <p:spPr>
            <a:xfrm>
              <a:off x="7592914" y="3762492"/>
              <a:ext cx="93762" cy="152284"/>
            </a:xfrm>
            <a:custGeom>
              <a:avLst/>
              <a:gdLst/>
              <a:ahLst/>
              <a:cxnLst/>
              <a:rect l="0" t="0" r="0" b="0"/>
              <a:pathLst>
                <a:path w="93762" h="152284">
                  <a:moveTo>
                    <a:pt x="93761" y="9408"/>
                  </a:moveTo>
                  <a:lnTo>
                    <a:pt x="93761" y="9408"/>
                  </a:lnTo>
                  <a:lnTo>
                    <a:pt x="84627" y="276"/>
                  </a:lnTo>
                  <a:lnTo>
                    <a:pt x="79296" y="0"/>
                  </a:lnTo>
                  <a:lnTo>
                    <a:pt x="77767" y="1019"/>
                  </a:lnTo>
                  <a:lnTo>
                    <a:pt x="76749" y="2757"/>
                  </a:lnTo>
                  <a:lnTo>
                    <a:pt x="75113" y="8094"/>
                  </a:lnTo>
                  <a:lnTo>
                    <a:pt x="68245" y="16753"/>
                  </a:lnTo>
                  <a:lnTo>
                    <a:pt x="65033" y="25578"/>
                  </a:lnTo>
                  <a:lnTo>
                    <a:pt x="39700" y="69054"/>
                  </a:lnTo>
                  <a:lnTo>
                    <a:pt x="14383" y="111415"/>
                  </a:lnTo>
                  <a:lnTo>
                    <a:pt x="6049" y="132450"/>
                  </a:lnTo>
                  <a:lnTo>
                    <a:pt x="1861" y="139235"/>
                  </a:lnTo>
                  <a:lnTo>
                    <a:pt x="0" y="145779"/>
                  </a:lnTo>
                  <a:lnTo>
                    <a:pt x="561" y="147946"/>
                  </a:lnTo>
                  <a:lnTo>
                    <a:pt x="1995" y="149392"/>
                  </a:lnTo>
                  <a:lnTo>
                    <a:pt x="8036" y="1522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SMARTInkShape-2257"/>
            <p:cNvSpPr/>
            <p:nvPr>
              <p:custDataLst>
                <p:tags r:id="rId157"/>
              </p:custDataLst>
            </p:nvPr>
          </p:nvSpPr>
          <p:spPr>
            <a:xfrm>
              <a:off x="7696759" y="3743364"/>
              <a:ext cx="113742" cy="190462"/>
            </a:xfrm>
            <a:custGeom>
              <a:avLst/>
              <a:gdLst/>
              <a:ahLst/>
              <a:cxnLst/>
              <a:rect l="0" t="0" r="0" b="0"/>
              <a:pathLst>
                <a:path w="113742" h="190462">
                  <a:moveTo>
                    <a:pt x="113741" y="28536"/>
                  </a:moveTo>
                  <a:lnTo>
                    <a:pt x="113741" y="28536"/>
                  </a:lnTo>
                  <a:lnTo>
                    <a:pt x="113741" y="1436"/>
                  </a:lnTo>
                  <a:lnTo>
                    <a:pt x="112683" y="944"/>
                  </a:lnTo>
                  <a:lnTo>
                    <a:pt x="104607" y="0"/>
                  </a:lnTo>
                  <a:lnTo>
                    <a:pt x="103180" y="16210"/>
                  </a:lnTo>
                  <a:lnTo>
                    <a:pt x="78707" y="58571"/>
                  </a:lnTo>
                  <a:lnTo>
                    <a:pt x="63272" y="85347"/>
                  </a:lnTo>
                  <a:lnTo>
                    <a:pt x="34757" y="130116"/>
                  </a:lnTo>
                  <a:lnTo>
                    <a:pt x="12164" y="166981"/>
                  </a:lnTo>
                  <a:lnTo>
                    <a:pt x="3682" y="177389"/>
                  </a:lnTo>
                  <a:lnTo>
                    <a:pt x="0" y="188530"/>
                  </a:lnTo>
                  <a:lnTo>
                    <a:pt x="873" y="189174"/>
                  </a:lnTo>
                  <a:lnTo>
                    <a:pt x="9175" y="190348"/>
                  </a:lnTo>
                  <a:lnTo>
                    <a:pt x="18491" y="1904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SMARTInkShape-2258"/>
            <p:cNvSpPr/>
            <p:nvPr>
              <p:custDataLst>
                <p:tags r:id="rId158"/>
              </p:custDataLst>
            </p:nvPr>
          </p:nvSpPr>
          <p:spPr>
            <a:xfrm>
              <a:off x="7772450" y="3733838"/>
              <a:ext cx="133249" cy="161888"/>
            </a:xfrm>
            <a:custGeom>
              <a:avLst/>
              <a:gdLst/>
              <a:ahLst/>
              <a:cxnLst/>
              <a:rect l="0" t="0" r="0" b="0"/>
              <a:pathLst>
                <a:path w="133249" h="161888">
                  <a:moveTo>
                    <a:pt x="38050" y="38062"/>
                  </a:moveTo>
                  <a:lnTo>
                    <a:pt x="38050" y="38062"/>
                  </a:lnTo>
                  <a:lnTo>
                    <a:pt x="38050" y="33005"/>
                  </a:lnTo>
                  <a:lnTo>
                    <a:pt x="35228" y="27701"/>
                  </a:lnTo>
                  <a:lnTo>
                    <a:pt x="29849" y="20729"/>
                  </a:lnTo>
                  <a:lnTo>
                    <a:pt x="28916" y="14464"/>
                  </a:lnTo>
                  <a:lnTo>
                    <a:pt x="27727" y="12805"/>
                  </a:lnTo>
                  <a:lnTo>
                    <a:pt x="25877" y="11699"/>
                  </a:lnTo>
                  <a:lnTo>
                    <a:pt x="23585" y="10962"/>
                  </a:lnTo>
                  <a:lnTo>
                    <a:pt x="22056" y="9412"/>
                  </a:lnTo>
                  <a:lnTo>
                    <a:pt x="19010" y="0"/>
                  </a:lnTo>
                  <a:lnTo>
                    <a:pt x="24059" y="5030"/>
                  </a:lnTo>
                  <a:lnTo>
                    <a:pt x="29363" y="7506"/>
                  </a:lnTo>
                  <a:lnTo>
                    <a:pt x="36335" y="9096"/>
                  </a:lnTo>
                  <a:lnTo>
                    <a:pt x="45315" y="15956"/>
                  </a:lnTo>
                  <a:lnTo>
                    <a:pt x="51157" y="17654"/>
                  </a:lnTo>
                  <a:lnTo>
                    <a:pt x="81641" y="19991"/>
                  </a:lnTo>
                  <a:lnTo>
                    <a:pt x="92829" y="25534"/>
                  </a:lnTo>
                  <a:lnTo>
                    <a:pt x="119695" y="29332"/>
                  </a:lnTo>
                  <a:lnTo>
                    <a:pt x="132708" y="37660"/>
                  </a:lnTo>
                  <a:lnTo>
                    <a:pt x="133248" y="46227"/>
                  </a:lnTo>
                  <a:lnTo>
                    <a:pt x="128228" y="52241"/>
                  </a:lnTo>
                  <a:lnTo>
                    <a:pt x="122932" y="54947"/>
                  </a:lnTo>
                  <a:lnTo>
                    <a:pt x="120039" y="55668"/>
                  </a:lnTo>
                  <a:lnTo>
                    <a:pt x="73909" y="82922"/>
                  </a:lnTo>
                  <a:lnTo>
                    <a:pt x="56436" y="87690"/>
                  </a:lnTo>
                  <a:lnTo>
                    <a:pt x="40675" y="95805"/>
                  </a:lnTo>
                  <a:lnTo>
                    <a:pt x="22521" y="110107"/>
                  </a:lnTo>
                  <a:lnTo>
                    <a:pt x="9543" y="116263"/>
                  </a:lnTo>
                  <a:lnTo>
                    <a:pt x="6346" y="118771"/>
                  </a:lnTo>
                  <a:lnTo>
                    <a:pt x="2792" y="124380"/>
                  </a:lnTo>
                  <a:lnTo>
                    <a:pt x="325" y="133194"/>
                  </a:lnTo>
                  <a:lnTo>
                    <a:pt x="0" y="141358"/>
                  </a:lnTo>
                  <a:lnTo>
                    <a:pt x="5021" y="147456"/>
                  </a:lnTo>
                  <a:lnTo>
                    <a:pt x="13140" y="150181"/>
                  </a:lnTo>
                  <a:lnTo>
                    <a:pt x="22746" y="152451"/>
                  </a:lnTo>
                  <a:lnTo>
                    <a:pt x="37535" y="159710"/>
                  </a:lnTo>
                  <a:lnTo>
                    <a:pt x="76150" y="1618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SMARTInkShape-2259"/>
            <p:cNvSpPr/>
            <p:nvPr>
              <p:custDataLst>
                <p:tags r:id="rId159"/>
              </p:custDataLst>
            </p:nvPr>
          </p:nvSpPr>
          <p:spPr>
            <a:xfrm>
              <a:off x="7905750" y="3849540"/>
              <a:ext cx="95251" cy="108737"/>
            </a:xfrm>
            <a:custGeom>
              <a:avLst/>
              <a:gdLst/>
              <a:ahLst/>
              <a:cxnLst/>
              <a:rect l="0" t="0" r="0" b="0"/>
              <a:pathLst>
                <a:path w="95251" h="108737">
                  <a:moveTo>
                    <a:pt x="19050" y="17610"/>
                  </a:moveTo>
                  <a:lnTo>
                    <a:pt x="19050" y="17610"/>
                  </a:lnTo>
                  <a:lnTo>
                    <a:pt x="1440" y="0"/>
                  </a:lnTo>
                  <a:lnTo>
                    <a:pt x="960" y="578"/>
                  </a:lnTo>
                  <a:lnTo>
                    <a:pt x="0" y="13141"/>
                  </a:lnTo>
                  <a:lnTo>
                    <a:pt x="1058" y="14631"/>
                  </a:lnTo>
                  <a:lnTo>
                    <a:pt x="2822" y="15624"/>
                  </a:lnTo>
                  <a:lnTo>
                    <a:pt x="13257" y="17217"/>
                  </a:lnTo>
                  <a:lnTo>
                    <a:pt x="41672" y="17607"/>
                  </a:lnTo>
                  <a:lnTo>
                    <a:pt x="43656" y="18667"/>
                  </a:lnTo>
                  <a:lnTo>
                    <a:pt x="44979" y="20431"/>
                  </a:lnTo>
                  <a:lnTo>
                    <a:pt x="45862" y="22666"/>
                  </a:lnTo>
                  <a:lnTo>
                    <a:pt x="47508" y="24156"/>
                  </a:lnTo>
                  <a:lnTo>
                    <a:pt x="52159" y="25811"/>
                  </a:lnTo>
                  <a:lnTo>
                    <a:pt x="66629" y="27132"/>
                  </a:lnTo>
                  <a:lnTo>
                    <a:pt x="66661" y="32191"/>
                  </a:lnTo>
                  <a:lnTo>
                    <a:pt x="65608" y="33681"/>
                  </a:lnTo>
                  <a:lnTo>
                    <a:pt x="63846" y="34674"/>
                  </a:lnTo>
                  <a:lnTo>
                    <a:pt x="61614" y="35336"/>
                  </a:lnTo>
                  <a:lnTo>
                    <a:pt x="47710" y="46283"/>
                  </a:lnTo>
                  <a:lnTo>
                    <a:pt x="43077" y="50815"/>
                  </a:lnTo>
                  <a:lnTo>
                    <a:pt x="37490" y="53535"/>
                  </a:lnTo>
                  <a:lnTo>
                    <a:pt x="34518" y="54259"/>
                  </a:lnTo>
                  <a:lnTo>
                    <a:pt x="25279" y="60337"/>
                  </a:lnTo>
                  <a:lnTo>
                    <a:pt x="21819" y="65880"/>
                  </a:lnTo>
                  <a:lnTo>
                    <a:pt x="20896" y="68840"/>
                  </a:lnTo>
                  <a:lnTo>
                    <a:pt x="19223" y="70813"/>
                  </a:lnTo>
                  <a:lnTo>
                    <a:pt x="14540" y="73006"/>
                  </a:lnTo>
                  <a:lnTo>
                    <a:pt x="12869" y="74649"/>
                  </a:lnTo>
                  <a:lnTo>
                    <a:pt x="11011" y="79297"/>
                  </a:lnTo>
                  <a:lnTo>
                    <a:pt x="9656" y="92048"/>
                  </a:lnTo>
                  <a:lnTo>
                    <a:pt x="17738" y="101856"/>
                  </a:lnTo>
                  <a:lnTo>
                    <a:pt x="21289" y="102678"/>
                  </a:lnTo>
                  <a:lnTo>
                    <a:pt x="27454" y="104101"/>
                  </a:lnTo>
                  <a:lnTo>
                    <a:pt x="37249" y="108261"/>
                  </a:lnTo>
                  <a:lnTo>
                    <a:pt x="41766" y="108736"/>
                  </a:lnTo>
                  <a:lnTo>
                    <a:pt x="79501" y="102459"/>
                  </a:lnTo>
                  <a:lnTo>
                    <a:pt x="95250" y="938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SMARTInkShape-2260"/>
            <p:cNvSpPr/>
            <p:nvPr>
              <p:custDataLst>
                <p:tags r:id="rId160"/>
              </p:custDataLst>
            </p:nvPr>
          </p:nvSpPr>
          <p:spPr>
            <a:xfrm>
              <a:off x="8029585" y="3849540"/>
              <a:ext cx="28566" cy="17611"/>
            </a:xfrm>
            <a:custGeom>
              <a:avLst/>
              <a:gdLst/>
              <a:ahLst/>
              <a:cxnLst/>
              <a:rect l="0" t="0" r="0" b="0"/>
              <a:pathLst>
                <a:path w="28566" h="17611">
                  <a:moveTo>
                    <a:pt x="19040" y="17610"/>
                  </a:moveTo>
                  <a:lnTo>
                    <a:pt x="19040" y="17610"/>
                  </a:lnTo>
                  <a:lnTo>
                    <a:pt x="13984" y="17610"/>
                  </a:lnTo>
                  <a:lnTo>
                    <a:pt x="12493" y="16552"/>
                  </a:lnTo>
                  <a:lnTo>
                    <a:pt x="11500" y="14788"/>
                  </a:lnTo>
                  <a:lnTo>
                    <a:pt x="9906" y="9409"/>
                  </a:lnTo>
                  <a:lnTo>
                    <a:pt x="1349" y="0"/>
                  </a:lnTo>
                  <a:lnTo>
                    <a:pt x="896" y="578"/>
                  </a:lnTo>
                  <a:lnTo>
                    <a:pt x="0" y="7980"/>
                  </a:lnTo>
                  <a:lnTo>
                    <a:pt x="28565" y="808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SMARTInkShape-2261"/>
            <p:cNvSpPr/>
            <p:nvPr>
              <p:custDataLst>
                <p:tags r:id="rId161"/>
              </p:custDataLst>
            </p:nvPr>
          </p:nvSpPr>
          <p:spPr>
            <a:xfrm>
              <a:off x="8077759" y="3743339"/>
              <a:ext cx="113625" cy="200012"/>
            </a:xfrm>
            <a:custGeom>
              <a:avLst/>
              <a:gdLst/>
              <a:ahLst/>
              <a:cxnLst/>
              <a:rect l="0" t="0" r="0" b="0"/>
              <a:pathLst>
                <a:path w="113625" h="200012">
                  <a:moveTo>
                    <a:pt x="94691" y="38086"/>
                  </a:moveTo>
                  <a:lnTo>
                    <a:pt x="94691" y="38086"/>
                  </a:lnTo>
                  <a:lnTo>
                    <a:pt x="94691" y="29885"/>
                  </a:lnTo>
                  <a:lnTo>
                    <a:pt x="102892" y="20476"/>
                  </a:lnTo>
                  <a:lnTo>
                    <a:pt x="103825" y="14406"/>
                  </a:lnTo>
                  <a:lnTo>
                    <a:pt x="104101" y="5905"/>
                  </a:lnTo>
                  <a:lnTo>
                    <a:pt x="105197" y="3932"/>
                  </a:lnTo>
                  <a:lnTo>
                    <a:pt x="106987" y="2616"/>
                  </a:lnTo>
                  <a:lnTo>
                    <a:pt x="113624" y="31"/>
                  </a:lnTo>
                  <a:lnTo>
                    <a:pt x="108650" y="0"/>
                  </a:lnTo>
                  <a:lnTo>
                    <a:pt x="107172" y="1053"/>
                  </a:lnTo>
                  <a:lnTo>
                    <a:pt x="81860" y="45042"/>
                  </a:lnTo>
                  <a:lnTo>
                    <a:pt x="45211" y="92469"/>
                  </a:lnTo>
                  <a:lnTo>
                    <a:pt x="18543" y="140055"/>
                  </a:lnTo>
                  <a:lnTo>
                    <a:pt x="5801" y="160063"/>
                  </a:lnTo>
                  <a:lnTo>
                    <a:pt x="1325" y="173123"/>
                  </a:lnTo>
                  <a:lnTo>
                    <a:pt x="0" y="183695"/>
                  </a:lnTo>
                  <a:lnTo>
                    <a:pt x="873" y="185959"/>
                  </a:lnTo>
                  <a:lnTo>
                    <a:pt x="2511" y="187468"/>
                  </a:lnTo>
                  <a:lnTo>
                    <a:pt x="7691" y="189890"/>
                  </a:lnTo>
                  <a:lnTo>
                    <a:pt x="18491" y="2000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SMARTInkShape-2262"/>
            <p:cNvSpPr/>
            <p:nvPr>
              <p:custDataLst>
                <p:tags r:id="rId162"/>
              </p:custDataLst>
            </p:nvPr>
          </p:nvSpPr>
          <p:spPr>
            <a:xfrm>
              <a:off x="7972552" y="3867150"/>
              <a:ext cx="247524" cy="28576"/>
            </a:xfrm>
            <a:custGeom>
              <a:avLst/>
              <a:gdLst/>
              <a:ahLst/>
              <a:cxnLst/>
              <a:rect l="0" t="0" r="0" b="0"/>
              <a:pathLst>
                <a:path w="247524" h="28576">
                  <a:moveTo>
                    <a:pt x="47498" y="28575"/>
                  </a:moveTo>
                  <a:lnTo>
                    <a:pt x="47498" y="28575"/>
                  </a:lnTo>
                  <a:lnTo>
                    <a:pt x="42442" y="28575"/>
                  </a:lnTo>
                  <a:lnTo>
                    <a:pt x="40951" y="27517"/>
                  </a:lnTo>
                  <a:lnTo>
                    <a:pt x="39958" y="25753"/>
                  </a:lnTo>
                  <a:lnTo>
                    <a:pt x="37977" y="19060"/>
                  </a:lnTo>
                  <a:lnTo>
                    <a:pt x="0" y="19050"/>
                  </a:lnTo>
                  <a:lnTo>
                    <a:pt x="46243" y="19050"/>
                  </a:lnTo>
                  <a:lnTo>
                    <a:pt x="93322" y="9918"/>
                  </a:lnTo>
                  <a:lnTo>
                    <a:pt x="136479" y="906"/>
                  </a:lnTo>
                  <a:lnTo>
                    <a:pt x="179000" y="35"/>
                  </a:lnTo>
                  <a:lnTo>
                    <a:pt x="226437" y="0"/>
                  </a:lnTo>
                  <a:lnTo>
                    <a:pt x="24752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SMARTInkShape-2263"/>
            <p:cNvSpPr/>
            <p:nvPr>
              <p:custDataLst>
                <p:tags r:id="rId163"/>
              </p:custDataLst>
            </p:nvPr>
          </p:nvSpPr>
          <p:spPr>
            <a:xfrm>
              <a:off x="8221968" y="3714789"/>
              <a:ext cx="150380" cy="228562"/>
            </a:xfrm>
            <a:custGeom>
              <a:avLst/>
              <a:gdLst/>
              <a:ahLst/>
              <a:cxnLst/>
              <a:rect l="0" t="0" r="0" b="0"/>
              <a:pathLst>
                <a:path w="150380" h="228562">
                  <a:moveTo>
                    <a:pt x="112407" y="28536"/>
                  </a:moveTo>
                  <a:lnTo>
                    <a:pt x="112407" y="28536"/>
                  </a:lnTo>
                  <a:lnTo>
                    <a:pt x="117463" y="28536"/>
                  </a:lnTo>
                  <a:lnTo>
                    <a:pt x="122768" y="25714"/>
                  </a:lnTo>
                  <a:lnTo>
                    <a:pt x="125664" y="23479"/>
                  </a:lnTo>
                  <a:lnTo>
                    <a:pt x="128883" y="18175"/>
                  </a:lnTo>
                  <a:lnTo>
                    <a:pt x="129741" y="15279"/>
                  </a:lnTo>
                  <a:lnTo>
                    <a:pt x="131371" y="13348"/>
                  </a:lnTo>
                  <a:lnTo>
                    <a:pt x="136005" y="11203"/>
                  </a:lnTo>
                  <a:lnTo>
                    <a:pt x="137664" y="9572"/>
                  </a:lnTo>
                  <a:lnTo>
                    <a:pt x="139508" y="4938"/>
                  </a:lnTo>
                  <a:lnTo>
                    <a:pt x="141057" y="3279"/>
                  </a:lnTo>
                  <a:lnTo>
                    <a:pt x="150379" y="0"/>
                  </a:lnTo>
                  <a:lnTo>
                    <a:pt x="121858" y="31432"/>
                  </a:lnTo>
                  <a:lnTo>
                    <a:pt x="94646" y="73155"/>
                  </a:lnTo>
                  <a:lnTo>
                    <a:pt x="58517" y="118505"/>
                  </a:lnTo>
                  <a:lnTo>
                    <a:pt x="30840" y="164179"/>
                  </a:lnTo>
                  <a:lnTo>
                    <a:pt x="2366" y="211429"/>
                  </a:lnTo>
                  <a:lnTo>
                    <a:pt x="0" y="215655"/>
                  </a:lnTo>
                  <a:lnTo>
                    <a:pt x="428" y="217840"/>
                  </a:lnTo>
                  <a:lnTo>
                    <a:pt x="3724" y="223091"/>
                  </a:lnTo>
                  <a:lnTo>
                    <a:pt x="6085" y="224914"/>
                  </a:lnTo>
                  <a:lnTo>
                    <a:pt x="17157" y="2285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SMARTInkShape-2264"/>
            <p:cNvSpPr/>
            <p:nvPr>
              <p:custDataLst>
                <p:tags r:id="rId164"/>
              </p:custDataLst>
            </p:nvPr>
          </p:nvSpPr>
          <p:spPr>
            <a:xfrm>
              <a:off x="8306238" y="3714868"/>
              <a:ext cx="151517" cy="199908"/>
            </a:xfrm>
            <a:custGeom>
              <a:avLst/>
              <a:gdLst/>
              <a:ahLst/>
              <a:cxnLst/>
              <a:rect l="0" t="0" r="0" b="0"/>
              <a:pathLst>
                <a:path w="151517" h="199908">
                  <a:moveTo>
                    <a:pt x="66237" y="85607"/>
                  </a:moveTo>
                  <a:lnTo>
                    <a:pt x="66237" y="85607"/>
                  </a:lnTo>
                  <a:lnTo>
                    <a:pt x="66237" y="64148"/>
                  </a:lnTo>
                  <a:lnTo>
                    <a:pt x="58035" y="41255"/>
                  </a:lnTo>
                  <a:lnTo>
                    <a:pt x="29980" y="11265"/>
                  </a:lnTo>
                  <a:lnTo>
                    <a:pt x="26133" y="10233"/>
                  </a:lnTo>
                  <a:lnTo>
                    <a:pt x="15041" y="9570"/>
                  </a:lnTo>
                  <a:lnTo>
                    <a:pt x="13057" y="8458"/>
                  </a:lnTo>
                  <a:lnTo>
                    <a:pt x="11733" y="6657"/>
                  </a:lnTo>
                  <a:lnTo>
                    <a:pt x="10852" y="4399"/>
                  </a:lnTo>
                  <a:lnTo>
                    <a:pt x="9204" y="2893"/>
                  </a:lnTo>
                  <a:lnTo>
                    <a:pt x="0" y="0"/>
                  </a:lnTo>
                  <a:lnTo>
                    <a:pt x="4748" y="4973"/>
                  </a:lnTo>
                  <a:lnTo>
                    <a:pt x="9981" y="7436"/>
                  </a:lnTo>
                  <a:lnTo>
                    <a:pt x="25079" y="10206"/>
                  </a:lnTo>
                  <a:lnTo>
                    <a:pt x="35581" y="15876"/>
                  </a:lnTo>
                  <a:lnTo>
                    <a:pt x="73190" y="21576"/>
                  </a:lnTo>
                  <a:lnTo>
                    <a:pt x="82028" y="25399"/>
                  </a:lnTo>
                  <a:lnTo>
                    <a:pt x="111094" y="33111"/>
                  </a:lnTo>
                  <a:lnTo>
                    <a:pt x="128563" y="44624"/>
                  </a:lnTo>
                  <a:lnTo>
                    <a:pt x="135565" y="50812"/>
                  </a:lnTo>
                  <a:lnTo>
                    <a:pt x="139382" y="57090"/>
                  </a:lnTo>
                  <a:lnTo>
                    <a:pt x="140401" y="60245"/>
                  </a:lnTo>
                  <a:lnTo>
                    <a:pt x="142137" y="62350"/>
                  </a:lnTo>
                  <a:lnTo>
                    <a:pt x="148581" y="66369"/>
                  </a:lnTo>
                  <a:lnTo>
                    <a:pt x="150460" y="71059"/>
                  </a:lnTo>
                  <a:lnTo>
                    <a:pt x="151516" y="79650"/>
                  </a:lnTo>
                  <a:lnTo>
                    <a:pt x="148943" y="85782"/>
                  </a:lnTo>
                  <a:lnTo>
                    <a:pt x="129293" y="108227"/>
                  </a:lnTo>
                  <a:lnTo>
                    <a:pt x="123189" y="111536"/>
                  </a:lnTo>
                  <a:lnTo>
                    <a:pt x="78332" y="125872"/>
                  </a:lnTo>
                  <a:lnTo>
                    <a:pt x="43917" y="148133"/>
                  </a:lnTo>
                  <a:lnTo>
                    <a:pt x="35855" y="150438"/>
                  </a:lnTo>
                  <a:lnTo>
                    <a:pt x="33282" y="152111"/>
                  </a:lnTo>
                  <a:lnTo>
                    <a:pt x="31567" y="154285"/>
                  </a:lnTo>
                  <a:lnTo>
                    <a:pt x="28603" y="159522"/>
                  </a:lnTo>
                  <a:lnTo>
                    <a:pt x="22042" y="168421"/>
                  </a:lnTo>
                  <a:lnTo>
                    <a:pt x="20137" y="174624"/>
                  </a:lnTo>
                  <a:lnTo>
                    <a:pt x="20686" y="176702"/>
                  </a:lnTo>
                  <a:lnTo>
                    <a:pt x="22112" y="178087"/>
                  </a:lnTo>
                  <a:lnTo>
                    <a:pt x="24119" y="179010"/>
                  </a:lnTo>
                  <a:lnTo>
                    <a:pt x="25459" y="180685"/>
                  </a:lnTo>
                  <a:lnTo>
                    <a:pt x="26947" y="185366"/>
                  </a:lnTo>
                  <a:lnTo>
                    <a:pt x="29460" y="187038"/>
                  </a:lnTo>
                  <a:lnTo>
                    <a:pt x="45880" y="192543"/>
                  </a:lnTo>
                  <a:lnTo>
                    <a:pt x="49490" y="194998"/>
                  </a:lnTo>
                  <a:lnTo>
                    <a:pt x="64684" y="198452"/>
                  </a:lnTo>
                  <a:lnTo>
                    <a:pt x="94812" y="1999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SMARTInkShape-2265"/>
            <p:cNvSpPr/>
            <p:nvPr>
              <p:custDataLst>
                <p:tags r:id="rId165"/>
              </p:custDataLst>
            </p:nvPr>
          </p:nvSpPr>
          <p:spPr>
            <a:xfrm>
              <a:off x="8467765" y="3876686"/>
              <a:ext cx="133183" cy="180965"/>
            </a:xfrm>
            <a:custGeom>
              <a:avLst/>
              <a:gdLst/>
              <a:ahLst/>
              <a:cxnLst/>
              <a:rect l="0" t="0" r="0" b="0"/>
              <a:pathLst>
                <a:path w="133183" h="180965">
                  <a:moveTo>
                    <a:pt x="38060" y="28564"/>
                  </a:moveTo>
                  <a:lnTo>
                    <a:pt x="38060" y="28564"/>
                  </a:lnTo>
                  <a:lnTo>
                    <a:pt x="29858" y="20363"/>
                  </a:lnTo>
                  <a:lnTo>
                    <a:pt x="23870" y="19432"/>
                  </a:lnTo>
                  <a:lnTo>
                    <a:pt x="22251" y="18243"/>
                  </a:lnTo>
                  <a:lnTo>
                    <a:pt x="21170" y="16391"/>
                  </a:lnTo>
                  <a:lnTo>
                    <a:pt x="19437" y="10872"/>
                  </a:lnTo>
                  <a:lnTo>
                    <a:pt x="9495" y="0"/>
                  </a:lnTo>
                  <a:lnTo>
                    <a:pt x="17687" y="8191"/>
                  </a:lnTo>
                  <a:lnTo>
                    <a:pt x="23675" y="9122"/>
                  </a:lnTo>
                  <a:lnTo>
                    <a:pt x="32153" y="9398"/>
                  </a:lnTo>
                  <a:lnTo>
                    <a:pt x="38256" y="12285"/>
                  </a:lnTo>
                  <a:lnTo>
                    <a:pt x="44497" y="16037"/>
                  </a:lnTo>
                  <a:lnTo>
                    <a:pt x="77732" y="27960"/>
                  </a:lnTo>
                  <a:lnTo>
                    <a:pt x="80383" y="28162"/>
                  </a:lnTo>
                  <a:lnTo>
                    <a:pt x="86150" y="31208"/>
                  </a:lnTo>
                  <a:lnTo>
                    <a:pt x="93420" y="36729"/>
                  </a:lnTo>
                  <a:lnTo>
                    <a:pt x="94415" y="40307"/>
                  </a:lnTo>
                  <a:lnTo>
                    <a:pt x="95163" y="52243"/>
                  </a:lnTo>
                  <a:lnTo>
                    <a:pt x="94121" y="53875"/>
                  </a:lnTo>
                  <a:lnTo>
                    <a:pt x="92368" y="54963"/>
                  </a:lnTo>
                  <a:lnTo>
                    <a:pt x="84843" y="56494"/>
                  </a:lnTo>
                  <a:lnTo>
                    <a:pt x="81948" y="56709"/>
                  </a:lnTo>
                  <a:lnTo>
                    <a:pt x="80019" y="57911"/>
                  </a:lnTo>
                  <a:lnTo>
                    <a:pt x="78732" y="59770"/>
                  </a:lnTo>
                  <a:lnTo>
                    <a:pt x="77875" y="62069"/>
                  </a:lnTo>
                  <a:lnTo>
                    <a:pt x="76244" y="63600"/>
                  </a:lnTo>
                  <a:lnTo>
                    <a:pt x="71611" y="65302"/>
                  </a:lnTo>
                  <a:lnTo>
                    <a:pt x="63054" y="66261"/>
                  </a:lnTo>
                  <a:lnTo>
                    <a:pt x="61073" y="67453"/>
                  </a:lnTo>
                  <a:lnTo>
                    <a:pt x="59752" y="69307"/>
                  </a:lnTo>
                  <a:lnTo>
                    <a:pt x="58872" y="71601"/>
                  </a:lnTo>
                  <a:lnTo>
                    <a:pt x="57226" y="73130"/>
                  </a:lnTo>
                  <a:lnTo>
                    <a:pt x="47714" y="76154"/>
                  </a:lnTo>
                  <a:lnTo>
                    <a:pt x="47586" y="85597"/>
                  </a:lnTo>
                  <a:lnTo>
                    <a:pt x="56719" y="94843"/>
                  </a:lnTo>
                  <a:lnTo>
                    <a:pt x="62050" y="95122"/>
                  </a:lnTo>
                  <a:lnTo>
                    <a:pt x="67420" y="98009"/>
                  </a:lnTo>
                  <a:lnTo>
                    <a:pt x="74435" y="103430"/>
                  </a:lnTo>
                  <a:lnTo>
                    <a:pt x="83424" y="104500"/>
                  </a:lnTo>
                  <a:lnTo>
                    <a:pt x="89266" y="104647"/>
                  </a:lnTo>
                  <a:lnTo>
                    <a:pt x="95391" y="107534"/>
                  </a:lnTo>
                  <a:lnTo>
                    <a:pt x="112774" y="122373"/>
                  </a:lnTo>
                  <a:lnTo>
                    <a:pt x="118876" y="123387"/>
                  </a:lnTo>
                  <a:lnTo>
                    <a:pt x="120513" y="124588"/>
                  </a:lnTo>
                  <a:lnTo>
                    <a:pt x="121604" y="126446"/>
                  </a:lnTo>
                  <a:lnTo>
                    <a:pt x="122330" y="128744"/>
                  </a:lnTo>
                  <a:lnTo>
                    <a:pt x="123873" y="130276"/>
                  </a:lnTo>
                  <a:lnTo>
                    <a:pt x="128410" y="131977"/>
                  </a:lnTo>
                  <a:lnTo>
                    <a:pt x="130043" y="133490"/>
                  </a:lnTo>
                  <a:lnTo>
                    <a:pt x="132880" y="141420"/>
                  </a:lnTo>
                  <a:lnTo>
                    <a:pt x="133182" y="147493"/>
                  </a:lnTo>
                  <a:lnTo>
                    <a:pt x="132167" y="149125"/>
                  </a:lnTo>
                  <a:lnTo>
                    <a:pt x="130431" y="150213"/>
                  </a:lnTo>
                  <a:lnTo>
                    <a:pt x="125097" y="151959"/>
                  </a:lnTo>
                  <a:lnTo>
                    <a:pt x="116440" y="158850"/>
                  </a:lnTo>
                  <a:lnTo>
                    <a:pt x="107615" y="162065"/>
                  </a:lnTo>
                  <a:lnTo>
                    <a:pt x="97239" y="168191"/>
                  </a:lnTo>
                  <a:lnTo>
                    <a:pt x="51902" y="172413"/>
                  </a:lnTo>
                  <a:lnTo>
                    <a:pt x="40515" y="177960"/>
                  </a:lnTo>
                  <a:lnTo>
                    <a:pt x="94" y="180964"/>
                  </a:lnTo>
                  <a:lnTo>
                    <a:pt x="0" y="175907"/>
                  </a:lnTo>
                  <a:lnTo>
                    <a:pt x="1044" y="174418"/>
                  </a:lnTo>
                  <a:lnTo>
                    <a:pt x="2799" y="173425"/>
                  </a:lnTo>
                  <a:lnTo>
                    <a:pt x="9485" y="1714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" name="SMARTInkShape-Group390"/>
          <p:cNvGrpSpPr/>
          <p:nvPr/>
        </p:nvGrpSpPr>
        <p:grpSpPr>
          <a:xfrm>
            <a:off x="7343787" y="3152903"/>
            <a:ext cx="676264" cy="409448"/>
            <a:chOff x="7343787" y="3152903"/>
            <a:chExt cx="676264" cy="409448"/>
          </a:xfrm>
        </p:grpSpPr>
        <p:sp>
          <p:nvSpPr>
            <p:cNvPr id="105" name="SMARTInkShape-2266"/>
            <p:cNvSpPr/>
            <p:nvPr>
              <p:custDataLst>
                <p:tags r:id="rId147"/>
              </p:custDataLst>
            </p:nvPr>
          </p:nvSpPr>
          <p:spPr>
            <a:xfrm>
              <a:off x="7602750" y="3152903"/>
              <a:ext cx="141076" cy="247082"/>
            </a:xfrm>
            <a:custGeom>
              <a:avLst/>
              <a:gdLst/>
              <a:ahLst/>
              <a:cxnLst/>
              <a:rect l="0" t="0" r="0" b="0"/>
              <a:pathLst>
                <a:path w="141076" h="247082">
                  <a:moveTo>
                    <a:pt x="102975" y="95122"/>
                  </a:moveTo>
                  <a:lnTo>
                    <a:pt x="102975" y="95122"/>
                  </a:lnTo>
                  <a:lnTo>
                    <a:pt x="102975" y="63599"/>
                  </a:lnTo>
                  <a:lnTo>
                    <a:pt x="105797" y="57123"/>
                  </a:lnTo>
                  <a:lnTo>
                    <a:pt x="109522" y="50717"/>
                  </a:lnTo>
                  <a:lnTo>
                    <a:pt x="111912" y="37981"/>
                  </a:lnTo>
                  <a:lnTo>
                    <a:pt x="112466" y="20803"/>
                  </a:lnTo>
                  <a:lnTo>
                    <a:pt x="120698" y="10886"/>
                  </a:lnTo>
                  <a:lnTo>
                    <a:pt x="121909" y="1327"/>
                  </a:lnTo>
                  <a:lnTo>
                    <a:pt x="123006" y="842"/>
                  </a:lnTo>
                  <a:lnTo>
                    <a:pt x="130215" y="0"/>
                  </a:lnTo>
                  <a:lnTo>
                    <a:pt x="130661" y="1016"/>
                  </a:lnTo>
                  <a:lnTo>
                    <a:pt x="131433" y="13141"/>
                  </a:lnTo>
                  <a:lnTo>
                    <a:pt x="130414" y="15068"/>
                  </a:lnTo>
                  <a:lnTo>
                    <a:pt x="128676" y="16353"/>
                  </a:lnTo>
                  <a:lnTo>
                    <a:pt x="126459" y="17209"/>
                  </a:lnTo>
                  <a:lnTo>
                    <a:pt x="124981" y="19897"/>
                  </a:lnTo>
                  <a:lnTo>
                    <a:pt x="121843" y="32734"/>
                  </a:lnTo>
                  <a:lnTo>
                    <a:pt x="114659" y="47089"/>
                  </a:lnTo>
                  <a:lnTo>
                    <a:pt x="105180" y="70923"/>
                  </a:lnTo>
                  <a:lnTo>
                    <a:pt x="81047" y="114242"/>
                  </a:lnTo>
                  <a:lnTo>
                    <a:pt x="49259" y="158429"/>
                  </a:lnTo>
                  <a:lnTo>
                    <a:pt x="18336" y="205070"/>
                  </a:lnTo>
                  <a:lnTo>
                    <a:pt x="900" y="228403"/>
                  </a:lnTo>
                  <a:lnTo>
                    <a:pt x="0" y="231601"/>
                  </a:lnTo>
                  <a:lnTo>
                    <a:pt x="458" y="233733"/>
                  </a:lnTo>
                  <a:lnTo>
                    <a:pt x="1822" y="235154"/>
                  </a:lnTo>
                  <a:lnTo>
                    <a:pt x="3790" y="236102"/>
                  </a:lnTo>
                  <a:lnTo>
                    <a:pt x="5101" y="237792"/>
                  </a:lnTo>
                  <a:lnTo>
                    <a:pt x="6559" y="242492"/>
                  </a:lnTo>
                  <a:lnTo>
                    <a:pt x="8006" y="244169"/>
                  </a:lnTo>
                  <a:lnTo>
                    <a:pt x="12436" y="246032"/>
                  </a:lnTo>
                  <a:lnTo>
                    <a:pt x="20880" y="247081"/>
                  </a:lnTo>
                  <a:lnTo>
                    <a:pt x="63201" y="233321"/>
                  </a:lnTo>
                  <a:lnTo>
                    <a:pt x="109737" y="221122"/>
                  </a:lnTo>
                  <a:lnTo>
                    <a:pt x="124028" y="216769"/>
                  </a:lnTo>
                  <a:lnTo>
                    <a:pt x="141075" y="2094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SMARTInkShape-2267"/>
            <p:cNvSpPr/>
            <p:nvPr>
              <p:custDataLst>
                <p:tags r:id="rId148"/>
              </p:custDataLst>
            </p:nvPr>
          </p:nvSpPr>
          <p:spPr>
            <a:xfrm>
              <a:off x="7753350" y="3200561"/>
              <a:ext cx="152010" cy="257015"/>
            </a:xfrm>
            <a:custGeom>
              <a:avLst/>
              <a:gdLst/>
              <a:ahLst/>
              <a:cxnLst/>
              <a:rect l="0" t="0" r="0" b="0"/>
              <a:pathLst>
                <a:path w="152010" h="257015">
                  <a:moveTo>
                    <a:pt x="142875" y="28414"/>
                  </a:moveTo>
                  <a:lnTo>
                    <a:pt x="142875" y="28414"/>
                  </a:lnTo>
                  <a:lnTo>
                    <a:pt x="142875" y="23358"/>
                  </a:lnTo>
                  <a:lnTo>
                    <a:pt x="145697" y="18053"/>
                  </a:lnTo>
                  <a:lnTo>
                    <a:pt x="149422" y="12168"/>
                  </a:lnTo>
                  <a:lnTo>
                    <a:pt x="152009" y="1671"/>
                  </a:lnTo>
                  <a:lnTo>
                    <a:pt x="151081" y="1061"/>
                  </a:lnTo>
                  <a:lnTo>
                    <a:pt x="144164" y="0"/>
                  </a:lnTo>
                  <a:lnTo>
                    <a:pt x="110997" y="31720"/>
                  </a:lnTo>
                  <a:lnTo>
                    <a:pt x="107541" y="37997"/>
                  </a:lnTo>
                  <a:lnTo>
                    <a:pt x="100264" y="55707"/>
                  </a:lnTo>
                  <a:lnTo>
                    <a:pt x="70655" y="98375"/>
                  </a:lnTo>
                  <a:lnTo>
                    <a:pt x="47672" y="145543"/>
                  </a:lnTo>
                  <a:lnTo>
                    <a:pt x="40238" y="161963"/>
                  </a:lnTo>
                  <a:lnTo>
                    <a:pt x="14643" y="202778"/>
                  </a:lnTo>
                  <a:lnTo>
                    <a:pt x="7713" y="225565"/>
                  </a:lnTo>
                  <a:lnTo>
                    <a:pt x="3428" y="234570"/>
                  </a:lnTo>
                  <a:lnTo>
                    <a:pt x="0" y="257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SMARTInkShape-2268"/>
            <p:cNvSpPr/>
            <p:nvPr>
              <p:custDataLst>
                <p:tags r:id="rId149"/>
              </p:custDataLst>
            </p:nvPr>
          </p:nvSpPr>
          <p:spPr>
            <a:xfrm>
              <a:off x="7343787" y="3524250"/>
              <a:ext cx="676264" cy="38101"/>
            </a:xfrm>
            <a:custGeom>
              <a:avLst/>
              <a:gdLst/>
              <a:ahLst/>
              <a:cxnLst/>
              <a:rect l="0" t="0" r="0" b="0"/>
              <a:pathLst>
                <a:path w="676264" h="38101">
                  <a:moveTo>
                    <a:pt x="57138" y="38100"/>
                  </a:moveTo>
                  <a:lnTo>
                    <a:pt x="57138" y="38100"/>
                  </a:lnTo>
                  <a:lnTo>
                    <a:pt x="11773" y="38100"/>
                  </a:lnTo>
                  <a:lnTo>
                    <a:pt x="14" y="28598"/>
                  </a:lnTo>
                  <a:lnTo>
                    <a:pt x="0" y="28585"/>
                  </a:lnTo>
                  <a:lnTo>
                    <a:pt x="43423" y="27517"/>
                  </a:lnTo>
                  <a:lnTo>
                    <a:pt x="80065" y="21036"/>
                  </a:lnTo>
                  <a:lnTo>
                    <a:pt x="115438" y="19639"/>
                  </a:lnTo>
                  <a:lnTo>
                    <a:pt x="152728" y="16402"/>
                  </a:lnTo>
                  <a:lnTo>
                    <a:pt x="196233" y="11562"/>
                  </a:lnTo>
                  <a:lnTo>
                    <a:pt x="230084" y="10430"/>
                  </a:lnTo>
                  <a:lnTo>
                    <a:pt x="262767" y="9927"/>
                  </a:lnTo>
                  <a:lnTo>
                    <a:pt x="297753" y="9704"/>
                  </a:lnTo>
                  <a:lnTo>
                    <a:pt x="333410" y="9604"/>
                  </a:lnTo>
                  <a:lnTo>
                    <a:pt x="366898" y="9560"/>
                  </a:lnTo>
                  <a:lnTo>
                    <a:pt x="402243" y="9541"/>
                  </a:lnTo>
                  <a:lnTo>
                    <a:pt x="438059" y="9532"/>
                  </a:lnTo>
                  <a:lnTo>
                    <a:pt x="471617" y="9528"/>
                  </a:lnTo>
                  <a:lnTo>
                    <a:pt x="515202" y="9525"/>
                  </a:lnTo>
                  <a:lnTo>
                    <a:pt x="554929" y="9525"/>
                  </a:lnTo>
                  <a:lnTo>
                    <a:pt x="593511" y="9525"/>
                  </a:lnTo>
                  <a:lnTo>
                    <a:pt x="636869" y="8467"/>
                  </a:lnTo>
                  <a:lnTo>
                    <a:pt x="67626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" name="SMARTInkShape-Group391"/>
          <p:cNvGrpSpPr/>
          <p:nvPr/>
        </p:nvGrpSpPr>
        <p:grpSpPr>
          <a:xfrm>
            <a:off x="3734358" y="4295950"/>
            <a:ext cx="1056718" cy="333082"/>
            <a:chOff x="3734358" y="4295950"/>
            <a:chExt cx="1056718" cy="333082"/>
          </a:xfrm>
        </p:grpSpPr>
        <p:sp>
          <p:nvSpPr>
            <p:cNvPr id="109" name="SMARTInkShape-2269"/>
            <p:cNvSpPr/>
            <p:nvPr>
              <p:custDataLst>
                <p:tags r:id="rId137"/>
              </p:custDataLst>
            </p:nvPr>
          </p:nvSpPr>
          <p:spPr>
            <a:xfrm>
              <a:off x="3734358" y="4324470"/>
              <a:ext cx="161368" cy="262426"/>
            </a:xfrm>
            <a:custGeom>
              <a:avLst/>
              <a:gdLst/>
              <a:ahLst/>
              <a:cxnLst/>
              <a:rect l="0" t="0" r="0" b="0"/>
              <a:pathLst>
                <a:path w="161368" h="262426">
                  <a:moveTo>
                    <a:pt x="132792" y="47505"/>
                  </a:moveTo>
                  <a:lnTo>
                    <a:pt x="132792" y="47505"/>
                  </a:lnTo>
                  <a:lnTo>
                    <a:pt x="132792" y="33316"/>
                  </a:lnTo>
                  <a:lnTo>
                    <a:pt x="135614" y="27793"/>
                  </a:lnTo>
                  <a:lnTo>
                    <a:pt x="140993" y="20681"/>
                  </a:lnTo>
                  <a:lnTo>
                    <a:pt x="142283" y="9843"/>
                  </a:lnTo>
                  <a:lnTo>
                    <a:pt x="151726" y="0"/>
                  </a:lnTo>
                  <a:lnTo>
                    <a:pt x="143631" y="8092"/>
                  </a:lnTo>
                  <a:lnTo>
                    <a:pt x="141519" y="16750"/>
                  </a:lnTo>
                  <a:lnTo>
                    <a:pt x="127151" y="41439"/>
                  </a:lnTo>
                  <a:lnTo>
                    <a:pt x="110161" y="82875"/>
                  </a:lnTo>
                  <a:lnTo>
                    <a:pt x="83281" y="128770"/>
                  </a:lnTo>
                  <a:lnTo>
                    <a:pt x="57999" y="173099"/>
                  </a:lnTo>
                  <a:lnTo>
                    <a:pt x="31461" y="215316"/>
                  </a:lnTo>
                  <a:lnTo>
                    <a:pt x="0" y="256458"/>
                  </a:lnTo>
                  <a:lnTo>
                    <a:pt x="4664" y="261935"/>
                  </a:lnTo>
                  <a:lnTo>
                    <a:pt x="6098" y="262425"/>
                  </a:lnTo>
                  <a:lnTo>
                    <a:pt x="7054" y="261693"/>
                  </a:lnTo>
                  <a:lnTo>
                    <a:pt x="7692" y="260147"/>
                  </a:lnTo>
                  <a:lnTo>
                    <a:pt x="9176" y="259117"/>
                  </a:lnTo>
                  <a:lnTo>
                    <a:pt x="16320" y="257666"/>
                  </a:lnTo>
                  <a:lnTo>
                    <a:pt x="22113" y="257326"/>
                  </a:lnTo>
                  <a:lnTo>
                    <a:pt x="28215" y="254353"/>
                  </a:lnTo>
                  <a:lnTo>
                    <a:pt x="69671" y="231549"/>
                  </a:lnTo>
                  <a:lnTo>
                    <a:pt x="115050" y="206251"/>
                  </a:lnTo>
                  <a:lnTo>
                    <a:pt x="161367" y="18085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" name="SMARTInkShape-2270"/>
            <p:cNvSpPr/>
            <p:nvPr>
              <p:custDataLst>
                <p:tags r:id="rId138"/>
              </p:custDataLst>
            </p:nvPr>
          </p:nvSpPr>
          <p:spPr>
            <a:xfrm>
              <a:off x="3897214" y="4343534"/>
              <a:ext cx="93759" cy="218942"/>
            </a:xfrm>
            <a:custGeom>
              <a:avLst/>
              <a:gdLst/>
              <a:ahLst/>
              <a:cxnLst/>
              <a:rect l="0" t="0" r="0" b="0"/>
              <a:pathLst>
                <a:path w="93759" h="218942">
                  <a:moveTo>
                    <a:pt x="74711" y="76066"/>
                  </a:moveTo>
                  <a:lnTo>
                    <a:pt x="74711" y="76066"/>
                  </a:lnTo>
                  <a:lnTo>
                    <a:pt x="74711" y="62809"/>
                  </a:lnTo>
                  <a:lnTo>
                    <a:pt x="77533" y="56768"/>
                  </a:lnTo>
                  <a:lnTo>
                    <a:pt x="81257" y="50556"/>
                  </a:lnTo>
                  <a:lnTo>
                    <a:pt x="83353" y="40050"/>
                  </a:lnTo>
                  <a:lnTo>
                    <a:pt x="85032" y="25060"/>
                  </a:lnTo>
                  <a:lnTo>
                    <a:pt x="92855" y="9848"/>
                  </a:lnTo>
                  <a:lnTo>
                    <a:pt x="93751" y="0"/>
                  </a:lnTo>
                  <a:lnTo>
                    <a:pt x="93758" y="4962"/>
                  </a:lnTo>
                  <a:lnTo>
                    <a:pt x="90938" y="10245"/>
                  </a:lnTo>
                  <a:lnTo>
                    <a:pt x="87215" y="16120"/>
                  </a:lnTo>
                  <a:lnTo>
                    <a:pt x="84060" y="25378"/>
                  </a:lnTo>
                  <a:lnTo>
                    <a:pt x="77951" y="35882"/>
                  </a:lnTo>
                  <a:lnTo>
                    <a:pt x="64539" y="76316"/>
                  </a:lnTo>
                  <a:lnTo>
                    <a:pt x="42923" y="120530"/>
                  </a:lnTo>
                  <a:lnTo>
                    <a:pt x="17560" y="163777"/>
                  </a:lnTo>
                  <a:lnTo>
                    <a:pt x="10858" y="178607"/>
                  </a:lnTo>
                  <a:lnTo>
                    <a:pt x="8232" y="186198"/>
                  </a:lnTo>
                  <a:lnTo>
                    <a:pt x="1862" y="196422"/>
                  </a:lnTo>
                  <a:lnTo>
                    <a:pt x="0" y="202935"/>
                  </a:lnTo>
                  <a:lnTo>
                    <a:pt x="562" y="205095"/>
                  </a:lnTo>
                  <a:lnTo>
                    <a:pt x="1995" y="206536"/>
                  </a:lnTo>
                  <a:lnTo>
                    <a:pt x="4008" y="207496"/>
                  </a:lnTo>
                  <a:lnTo>
                    <a:pt x="5351" y="209194"/>
                  </a:lnTo>
                  <a:lnTo>
                    <a:pt x="7683" y="217448"/>
                  </a:lnTo>
                  <a:lnTo>
                    <a:pt x="10701" y="218277"/>
                  </a:lnTo>
                  <a:lnTo>
                    <a:pt x="17561" y="2189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SMARTInkShape-2271"/>
            <p:cNvSpPr/>
            <p:nvPr>
              <p:custDataLst>
                <p:tags r:id="rId139"/>
              </p:custDataLst>
            </p:nvPr>
          </p:nvSpPr>
          <p:spPr>
            <a:xfrm>
              <a:off x="3981578" y="4495800"/>
              <a:ext cx="57023" cy="95251"/>
            </a:xfrm>
            <a:custGeom>
              <a:avLst/>
              <a:gdLst/>
              <a:ahLst/>
              <a:cxnLst/>
              <a:rect l="0" t="0" r="0" b="0"/>
              <a:pathLst>
                <a:path w="57023" h="95251">
                  <a:moveTo>
                    <a:pt x="57022" y="0"/>
                  </a:moveTo>
                  <a:lnTo>
                    <a:pt x="57022" y="0"/>
                  </a:lnTo>
                  <a:lnTo>
                    <a:pt x="57022" y="5057"/>
                  </a:lnTo>
                  <a:lnTo>
                    <a:pt x="55964" y="6546"/>
                  </a:lnTo>
                  <a:lnTo>
                    <a:pt x="54200" y="7539"/>
                  </a:lnTo>
                  <a:lnTo>
                    <a:pt x="51966" y="8201"/>
                  </a:lnTo>
                  <a:lnTo>
                    <a:pt x="50476" y="9701"/>
                  </a:lnTo>
                  <a:lnTo>
                    <a:pt x="45263" y="19712"/>
                  </a:lnTo>
                  <a:lnTo>
                    <a:pt x="42833" y="22666"/>
                  </a:lnTo>
                  <a:lnTo>
                    <a:pt x="37310" y="25949"/>
                  </a:lnTo>
                  <a:lnTo>
                    <a:pt x="34356" y="26824"/>
                  </a:lnTo>
                  <a:lnTo>
                    <a:pt x="32386" y="28466"/>
                  </a:lnTo>
                  <a:lnTo>
                    <a:pt x="22247" y="45777"/>
                  </a:lnTo>
                  <a:lnTo>
                    <a:pt x="18849" y="60601"/>
                  </a:lnTo>
                  <a:lnTo>
                    <a:pt x="11577" y="75628"/>
                  </a:lnTo>
                  <a:lnTo>
                    <a:pt x="10850" y="78993"/>
                  </a:lnTo>
                  <a:lnTo>
                    <a:pt x="9308" y="81237"/>
                  </a:lnTo>
                  <a:lnTo>
                    <a:pt x="7221" y="82733"/>
                  </a:lnTo>
                  <a:lnTo>
                    <a:pt x="4771" y="83730"/>
                  </a:lnTo>
                  <a:lnTo>
                    <a:pt x="3138" y="85454"/>
                  </a:lnTo>
                  <a:lnTo>
                    <a:pt x="0" y="94805"/>
                  </a:lnTo>
                  <a:lnTo>
                    <a:pt x="18922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SMARTInkShape-2272"/>
            <p:cNvSpPr/>
            <p:nvPr>
              <p:custDataLst>
                <p:tags r:id="rId140"/>
              </p:custDataLst>
            </p:nvPr>
          </p:nvSpPr>
          <p:spPr>
            <a:xfrm>
              <a:off x="4153303" y="4410110"/>
              <a:ext cx="94848" cy="38066"/>
            </a:xfrm>
            <a:custGeom>
              <a:avLst/>
              <a:gdLst/>
              <a:ahLst/>
              <a:cxnLst/>
              <a:rect l="0" t="0" r="0" b="0"/>
              <a:pathLst>
                <a:path w="94848" h="38066">
                  <a:moveTo>
                    <a:pt x="18647" y="38065"/>
                  </a:moveTo>
                  <a:lnTo>
                    <a:pt x="18647" y="38065"/>
                  </a:lnTo>
                  <a:lnTo>
                    <a:pt x="10446" y="29864"/>
                  </a:lnTo>
                  <a:lnTo>
                    <a:pt x="9515" y="23876"/>
                  </a:lnTo>
                  <a:lnTo>
                    <a:pt x="8326" y="22255"/>
                  </a:lnTo>
                  <a:lnTo>
                    <a:pt x="955" y="19442"/>
                  </a:lnTo>
                  <a:lnTo>
                    <a:pt x="0" y="19142"/>
                  </a:lnTo>
                  <a:lnTo>
                    <a:pt x="4773" y="19053"/>
                  </a:lnTo>
                  <a:lnTo>
                    <a:pt x="6223" y="17981"/>
                  </a:lnTo>
                  <a:lnTo>
                    <a:pt x="7834" y="13970"/>
                  </a:lnTo>
                  <a:lnTo>
                    <a:pt x="9322" y="12477"/>
                  </a:lnTo>
                  <a:lnTo>
                    <a:pt x="13797" y="10817"/>
                  </a:lnTo>
                  <a:lnTo>
                    <a:pt x="31479" y="9607"/>
                  </a:lnTo>
                  <a:lnTo>
                    <a:pt x="33551" y="8509"/>
                  </a:lnTo>
                  <a:lnTo>
                    <a:pt x="34933" y="6720"/>
                  </a:lnTo>
                  <a:lnTo>
                    <a:pt x="35855" y="4468"/>
                  </a:lnTo>
                  <a:lnTo>
                    <a:pt x="37527" y="2968"/>
                  </a:lnTo>
                  <a:lnTo>
                    <a:pt x="42208" y="1299"/>
                  </a:lnTo>
                  <a:lnTo>
                    <a:pt x="74539" y="0"/>
                  </a:lnTo>
                  <a:lnTo>
                    <a:pt x="78133" y="1046"/>
                  </a:lnTo>
                  <a:lnTo>
                    <a:pt x="80529" y="2802"/>
                  </a:lnTo>
                  <a:lnTo>
                    <a:pt x="82127" y="5032"/>
                  </a:lnTo>
                  <a:lnTo>
                    <a:pt x="84250" y="6518"/>
                  </a:lnTo>
                  <a:lnTo>
                    <a:pt x="94847" y="9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" name="SMARTInkShape-2273"/>
            <p:cNvSpPr/>
            <p:nvPr>
              <p:custDataLst>
                <p:tags r:id="rId141"/>
              </p:custDataLst>
            </p:nvPr>
          </p:nvSpPr>
          <p:spPr>
            <a:xfrm>
              <a:off x="4762500" y="4410085"/>
              <a:ext cx="28576" cy="38091"/>
            </a:xfrm>
            <a:custGeom>
              <a:avLst/>
              <a:gdLst/>
              <a:ahLst/>
              <a:cxnLst/>
              <a:rect l="0" t="0" r="0" b="0"/>
              <a:pathLst>
                <a:path w="28576" h="38091">
                  <a:moveTo>
                    <a:pt x="28575" y="9515"/>
                  </a:moveTo>
                  <a:lnTo>
                    <a:pt x="28575" y="9515"/>
                  </a:lnTo>
                  <a:lnTo>
                    <a:pt x="28575" y="4458"/>
                  </a:lnTo>
                  <a:lnTo>
                    <a:pt x="27517" y="2969"/>
                  </a:lnTo>
                  <a:lnTo>
                    <a:pt x="25753" y="1976"/>
                  </a:lnTo>
                  <a:lnTo>
                    <a:pt x="19443" y="107"/>
                  </a:lnTo>
                  <a:lnTo>
                    <a:pt x="10883" y="0"/>
                  </a:lnTo>
                  <a:lnTo>
                    <a:pt x="10431" y="1055"/>
                  </a:lnTo>
                  <a:lnTo>
                    <a:pt x="9644" y="13248"/>
                  </a:lnTo>
                  <a:lnTo>
                    <a:pt x="8546" y="15179"/>
                  </a:lnTo>
                  <a:lnTo>
                    <a:pt x="6755" y="16466"/>
                  </a:lnTo>
                  <a:lnTo>
                    <a:pt x="4503" y="17324"/>
                  </a:lnTo>
                  <a:lnTo>
                    <a:pt x="3003" y="18955"/>
                  </a:lnTo>
                  <a:lnTo>
                    <a:pt x="1334" y="23588"/>
                  </a:lnTo>
                  <a:lnTo>
                    <a:pt x="0" y="380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" name="SMARTInkShape-2274"/>
            <p:cNvSpPr/>
            <p:nvPr>
              <p:custDataLst>
                <p:tags r:id="rId142"/>
              </p:custDataLst>
            </p:nvPr>
          </p:nvSpPr>
          <p:spPr>
            <a:xfrm>
              <a:off x="4552961" y="4505442"/>
              <a:ext cx="66631" cy="104659"/>
            </a:xfrm>
            <a:custGeom>
              <a:avLst/>
              <a:gdLst/>
              <a:ahLst/>
              <a:cxnLst/>
              <a:rect l="0" t="0" r="0" b="0"/>
              <a:pathLst>
                <a:path w="66631" h="104659">
                  <a:moveTo>
                    <a:pt x="57139" y="9408"/>
                  </a:moveTo>
                  <a:lnTo>
                    <a:pt x="57139" y="9408"/>
                  </a:lnTo>
                  <a:lnTo>
                    <a:pt x="62195" y="9408"/>
                  </a:lnTo>
                  <a:lnTo>
                    <a:pt x="63684" y="8350"/>
                  </a:lnTo>
                  <a:lnTo>
                    <a:pt x="64678" y="6586"/>
                  </a:lnTo>
                  <a:lnTo>
                    <a:pt x="66630" y="0"/>
                  </a:lnTo>
                  <a:lnTo>
                    <a:pt x="52474" y="14076"/>
                  </a:lnTo>
                  <a:lnTo>
                    <a:pt x="49774" y="19597"/>
                  </a:lnTo>
                  <a:lnTo>
                    <a:pt x="49054" y="22550"/>
                  </a:lnTo>
                  <a:lnTo>
                    <a:pt x="47516" y="24520"/>
                  </a:lnTo>
                  <a:lnTo>
                    <a:pt x="34483" y="32996"/>
                  </a:lnTo>
                  <a:lnTo>
                    <a:pt x="13722" y="62580"/>
                  </a:lnTo>
                  <a:lnTo>
                    <a:pt x="7523" y="75924"/>
                  </a:lnTo>
                  <a:lnTo>
                    <a:pt x="3338" y="82362"/>
                  </a:lnTo>
                  <a:lnTo>
                    <a:pt x="430" y="93242"/>
                  </a:lnTo>
                  <a:lnTo>
                    <a:pt x="0" y="104217"/>
                  </a:lnTo>
                  <a:lnTo>
                    <a:pt x="9514" y="1046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SMARTInkShape-2275"/>
            <p:cNvSpPr/>
            <p:nvPr>
              <p:custDataLst>
                <p:tags r:id="rId143"/>
              </p:custDataLst>
            </p:nvPr>
          </p:nvSpPr>
          <p:spPr>
            <a:xfrm>
              <a:off x="4295906" y="4572000"/>
              <a:ext cx="180845" cy="57032"/>
            </a:xfrm>
            <a:custGeom>
              <a:avLst/>
              <a:gdLst/>
              <a:ahLst/>
              <a:cxnLst/>
              <a:rect l="0" t="0" r="0" b="0"/>
              <a:pathLst>
                <a:path w="180845" h="57032">
                  <a:moveTo>
                    <a:pt x="57019" y="0"/>
                  </a:moveTo>
                  <a:lnTo>
                    <a:pt x="57019" y="0"/>
                  </a:lnTo>
                  <a:lnTo>
                    <a:pt x="46906" y="0"/>
                  </a:lnTo>
                  <a:lnTo>
                    <a:pt x="43927" y="1058"/>
                  </a:lnTo>
                  <a:lnTo>
                    <a:pt x="41941" y="2822"/>
                  </a:lnTo>
                  <a:lnTo>
                    <a:pt x="30888" y="16247"/>
                  </a:lnTo>
                  <a:lnTo>
                    <a:pt x="21877" y="24452"/>
                  </a:lnTo>
                  <a:lnTo>
                    <a:pt x="9571" y="29271"/>
                  </a:lnTo>
                  <a:lnTo>
                    <a:pt x="1356" y="36728"/>
                  </a:lnTo>
                  <a:lnTo>
                    <a:pt x="530" y="40312"/>
                  </a:lnTo>
                  <a:lnTo>
                    <a:pt x="0" y="46181"/>
                  </a:lnTo>
                  <a:lnTo>
                    <a:pt x="1015" y="46662"/>
                  </a:lnTo>
                  <a:lnTo>
                    <a:pt x="4964" y="47197"/>
                  </a:lnTo>
                  <a:lnTo>
                    <a:pt x="6441" y="48398"/>
                  </a:lnTo>
                  <a:lnTo>
                    <a:pt x="8082" y="52555"/>
                  </a:lnTo>
                  <a:lnTo>
                    <a:pt x="9578" y="54086"/>
                  </a:lnTo>
                  <a:lnTo>
                    <a:pt x="14061" y="55788"/>
                  </a:lnTo>
                  <a:lnTo>
                    <a:pt x="31750" y="57031"/>
                  </a:lnTo>
                  <a:lnTo>
                    <a:pt x="73500" y="45386"/>
                  </a:lnTo>
                  <a:lnTo>
                    <a:pt x="77531" y="42957"/>
                  </a:lnTo>
                  <a:lnTo>
                    <a:pt x="112794" y="38740"/>
                  </a:lnTo>
                  <a:lnTo>
                    <a:pt x="125199" y="37326"/>
                  </a:lnTo>
                  <a:lnTo>
                    <a:pt x="144609" y="30617"/>
                  </a:lnTo>
                  <a:lnTo>
                    <a:pt x="162346" y="26358"/>
                  </a:lnTo>
                  <a:lnTo>
                    <a:pt x="18084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" name="SMARTInkShape-2276"/>
            <p:cNvSpPr/>
            <p:nvPr>
              <p:custDataLst>
                <p:tags r:id="rId144"/>
              </p:custDataLst>
            </p:nvPr>
          </p:nvSpPr>
          <p:spPr>
            <a:xfrm>
              <a:off x="4391083" y="4295950"/>
              <a:ext cx="199968" cy="56976"/>
            </a:xfrm>
            <a:custGeom>
              <a:avLst/>
              <a:gdLst/>
              <a:ahLst/>
              <a:cxnLst/>
              <a:rect l="0" t="0" r="0" b="0"/>
              <a:pathLst>
                <a:path w="199968" h="56976">
                  <a:moveTo>
                    <a:pt x="66617" y="56975"/>
                  </a:moveTo>
                  <a:lnTo>
                    <a:pt x="66617" y="56975"/>
                  </a:lnTo>
                  <a:lnTo>
                    <a:pt x="50370" y="41787"/>
                  </a:lnTo>
                  <a:lnTo>
                    <a:pt x="44227" y="39642"/>
                  </a:lnTo>
                  <a:lnTo>
                    <a:pt x="42165" y="38011"/>
                  </a:lnTo>
                  <a:lnTo>
                    <a:pt x="38205" y="31718"/>
                  </a:lnTo>
                  <a:lnTo>
                    <a:pt x="33529" y="29875"/>
                  </a:lnTo>
                  <a:lnTo>
                    <a:pt x="15357" y="27633"/>
                  </a:lnTo>
                  <a:lnTo>
                    <a:pt x="139" y="18995"/>
                  </a:lnTo>
                  <a:lnTo>
                    <a:pt x="0" y="13854"/>
                  </a:lnTo>
                  <a:lnTo>
                    <a:pt x="1039" y="12353"/>
                  </a:lnTo>
                  <a:lnTo>
                    <a:pt x="2790" y="11352"/>
                  </a:lnTo>
                  <a:lnTo>
                    <a:pt x="13204" y="9746"/>
                  </a:lnTo>
                  <a:lnTo>
                    <a:pt x="35958" y="8315"/>
                  </a:lnTo>
                  <a:lnTo>
                    <a:pt x="60757" y="1816"/>
                  </a:lnTo>
                  <a:lnTo>
                    <a:pt x="104202" y="0"/>
                  </a:lnTo>
                  <a:lnTo>
                    <a:pt x="136399" y="906"/>
                  </a:lnTo>
                  <a:lnTo>
                    <a:pt x="177368" y="10147"/>
                  </a:lnTo>
                  <a:lnTo>
                    <a:pt x="190369" y="19659"/>
                  </a:lnTo>
                  <a:lnTo>
                    <a:pt x="195701" y="25574"/>
                  </a:lnTo>
                  <a:lnTo>
                    <a:pt x="199967" y="37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SMARTInkShape-2277"/>
            <p:cNvSpPr/>
            <p:nvPr>
              <p:custDataLst>
                <p:tags r:id="rId145"/>
              </p:custDataLst>
            </p:nvPr>
          </p:nvSpPr>
          <p:spPr>
            <a:xfrm>
              <a:off x="4410113" y="4333886"/>
              <a:ext cx="104727" cy="170056"/>
            </a:xfrm>
            <a:custGeom>
              <a:avLst/>
              <a:gdLst/>
              <a:ahLst/>
              <a:cxnLst/>
              <a:rect l="0" t="0" r="0" b="0"/>
              <a:pathLst>
                <a:path w="104727" h="170056">
                  <a:moveTo>
                    <a:pt x="85687" y="47614"/>
                  </a:moveTo>
                  <a:lnTo>
                    <a:pt x="85687" y="47614"/>
                  </a:lnTo>
                  <a:lnTo>
                    <a:pt x="85687" y="30281"/>
                  </a:lnTo>
                  <a:lnTo>
                    <a:pt x="103297" y="10967"/>
                  </a:lnTo>
                  <a:lnTo>
                    <a:pt x="104726" y="117"/>
                  </a:lnTo>
                  <a:lnTo>
                    <a:pt x="96535" y="0"/>
                  </a:lnTo>
                  <a:lnTo>
                    <a:pt x="90547" y="5049"/>
                  </a:lnTo>
                  <a:lnTo>
                    <a:pt x="87847" y="10352"/>
                  </a:lnTo>
                  <a:lnTo>
                    <a:pt x="87127" y="13247"/>
                  </a:lnTo>
                  <a:lnTo>
                    <a:pt x="81057" y="22379"/>
                  </a:lnTo>
                  <a:lnTo>
                    <a:pt x="70582" y="34947"/>
                  </a:lnTo>
                  <a:lnTo>
                    <a:pt x="58321" y="61571"/>
                  </a:lnTo>
                  <a:lnTo>
                    <a:pt x="29072" y="104837"/>
                  </a:lnTo>
                  <a:lnTo>
                    <a:pt x="13791" y="129978"/>
                  </a:lnTo>
                  <a:lnTo>
                    <a:pt x="7515" y="150157"/>
                  </a:lnTo>
                  <a:lnTo>
                    <a:pt x="404" y="161226"/>
                  </a:lnTo>
                  <a:lnTo>
                    <a:pt x="0" y="170055"/>
                  </a:lnTo>
                  <a:lnTo>
                    <a:pt x="10328" y="163717"/>
                  </a:lnTo>
                  <a:lnTo>
                    <a:pt x="19012" y="1619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" name="SMARTInkShape-2278"/>
            <p:cNvSpPr/>
            <p:nvPr>
              <p:custDataLst>
                <p:tags r:id="rId146"/>
              </p:custDataLst>
            </p:nvPr>
          </p:nvSpPr>
          <p:spPr>
            <a:xfrm>
              <a:off x="4153030" y="4486275"/>
              <a:ext cx="76071" cy="9526"/>
            </a:xfrm>
            <a:custGeom>
              <a:avLst/>
              <a:gdLst/>
              <a:ahLst/>
              <a:cxnLst/>
              <a:rect l="0" t="0" r="0" b="0"/>
              <a:pathLst>
                <a:path w="76071" h="9526">
                  <a:moveTo>
                    <a:pt x="28445" y="0"/>
                  </a:moveTo>
                  <a:lnTo>
                    <a:pt x="28445" y="0"/>
                  </a:lnTo>
                  <a:lnTo>
                    <a:pt x="28445" y="5057"/>
                  </a:lnTo>
                  <a:lnTo>
                    <a:pt x="27387" y="6546"/>
                  </a:lnTo>
                  <a:lnTo>
                    <a:pt x="25623" y="7539"/>
                  </a:lnTo>
                  <a:lnTo>
                    <a:pt x="11112" y="9408"/>
                  </a:lnTo>
                  <a:lnTo>
                    <a:pt x="0" y="9525"/>
                  </a:lnTo>
                  <a:lnTo>
                    <a:pt x="22537" y="9525"/>
                  </a:lnTo>
                  <a:lnTo>
                    <a:pt x="28641" y="6703"/>
                  </a:lnTo>
                  <a:lnTo>
                    <a:pt x="34882" y="2979"/>
                  </a:lnTo>
                  <a:lnTo>
                    <a:pt x="47512" y="589"/>
                  </a:lnTo>
                  <a:lnTo>
                    <a:pt x="7607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2" name="SMARTInkShape-Group392"/>
          <p:cNvGrpSpPr/>
          <p:nvPr/>
        </p:nvGrpSpPr>
        <p:grpSpPr>
          <a:xfrm>
            <a:off x="8506220" y="3495709"/>
            <a:ext cx="142481" cy="95217"/>
            <a:chOff x="8506220" y="3495709"/>
            <a:chExt cx="142481" cy="95217"/>
          </a:xfrm>
        </p:grpSpPr>
        <p:sp>
          <p:nvSpPr>
            <p:cNvPr id="120" name="SMARTInkShape-2279"/>
            <p:cNvSpPr/>
            <p:nvPr>
              <p:custDataLst>
                <p:tags r:id="rId135"/>
              </p:custDataLst>
            </p:nvPr>
          </p:nvSpPr>
          <p:spPr>
            <a:xfrm>
              <a:off x="8506220" y="3571875"/>
              <a:ext cx="142481" cy="19051"/>
            </a:xfrm>
            <a:custGeom>
              <a:avLst/>
              <a:gdLst/>
              <a:ahLst/>
              <a:cxnLst/>
              <a:rect l="0" t="0" r="0" b="0"/>
              <a:pathLst>
                <a:path w="142481" h="19051">
                  <a:moveTo>
                    <a:pt x="28180" y="19050"/>
                  </a:moveTo>
                  <a:lnTo>
                    <a:pt x="28180" y="19050"/>
                  </a:lnTo>
                  <a:lnTo>
                    <a:pt x="19978" y="19050"/>
                  </a:lnTo>
                  <a:lnTo>
                    <a:pt x="9256" y="9642"/>
                  </a:lnTo>
                  <a:lnTo>
                    <a:pt x="0" y="9528"/>
                  </a:lnTo>
                  <a:lnTo>
                    <a:pt x="7841" y="9525"/>
                  </a:lnTo>
                  <a:lnTo>
                    <a:pt x="16479" y="2979"/>
                  </a:lnTo>
                  <a:lnTo>
                    <a:pt x="25301" y="883"/>
                  </a:lnTo>
                  <a:lnTo>
                    <a:pt x="68135" y="10"/>
                  </a:lnTo>
                  <a:lnTo>
                    <a:pt x="115499" y="0"/>
                  </a:lnTo>
                  <a:lnTo>
                    <a:pt x="14248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1" name="SMARTInkShape-2280"/>
            <p:cNvSpPr/>
            <p:nvPr>
              <p:custDataLst>
                <p:tags r:id="rId136"/>
              </p:custDataLst>
            </p:nvPr>
          </p:nvSpPr>
          <p:spPr>
            <a:xfrm>
              <a:off x="8515351" y="3495709"/>
              <a:ext cx="133350" cy="19017"/>
            </a:xfrm>
            <a:custGeom>
              <a:avLst/>
              <a:gdLst/>
              <a:ahLst/>
              <a:cxnLst/>
              <a:rect l="0" t="0" r="0" b="0"/>
              <a:pathLst>
                <a:path w="133350" h="19017">
                  <a:moveTo>
                    <a:pt x="19049" y="19016"/>
                  </a:moveTo>
                  <a:lnTo>
                    <a:pt x="19049" y="19016"/>
                  </a:lnTo>
                  <a:lnTo>
                    <a:pt x="19049" y="9501"/>
                  </a:lnTo>
                  <a:lnTo>
                    <a:pt x="0" y="9491"/>
                  </a:lnTo>
                  <a:lnTo>
                    <a:pt x="22667" y="9491"/>
                  </a:lnTo>
                  <a:lnTo>
                    <a:pt x="28770" y="6669"/>
                  </a:lnTo>
                  <a:lnTo>
                    <a:pt x="35011" y="2945"/>
                  </a:lnTo>
                  <a:lnTo>
                    <a:pt x="47642" y="555"/>
                  </a:lnTo>
                  <a:lnTo>
                    <a:pt x="78051" y="0"/>
                  </a:lnTo>
                  <a:lnTo>
                    <a:pt x="85136" y="2803"/>
                  </a:lnTo>
                  <a:lnTo>
                    <a:pt x="91813" y="6519"/>
                  </a:lnTo>
                  <a:lnTo>
                    <a:pt x="104723" y="8904"/>
                  </a:lnTo>
                  <a:lnTo>
                    <a:pt x="117464" y="9375"/>
                  </a:lnTo>
                  <a:lnTo>
                    <a:pt x="123819" y="12262"/>
                  </a:lnTo>
                  <a:lnTo>
                    <a:pt x="133349" y="190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7" name="SMARTInkShape-Group393"/>
          <p:cNvGrpSpPr/>
          <p:nvPr/>
        </p:nvGrpSpPr>
        <p:grpSpPr>
          <a:xfrm>
            <a:off x="8791575" y="3409953"/>
            <a:ext cx="276226" cy="266698"/>
            <a:chOff x="8791575" y="3409953"/>
            <a:chExt cx="276226" cy="266698"/>
          </a:xfrm>
        </p:grpSpPr>
        <p:sp>
          <p:nvSpPr>
            <p:cNvPr id="123" name="SMARTInkShape-2281"/>
            <p:cNvSpPr/>
            <p:nvPr>
              <p:custDataLst>
                <p:tags r:id="rId131"/>
              </p:custDataLst>
            </p:nvPr>
          </p:nvSpPr>
          <p:spPr>
            <a:xfrm>
              <a:off x="8905878" y="3590925"/>
              <a:ext cx="161808" cy="9526"/>
            </a:xfrm>
            <a:custGeom>
              <a:avLst/>
              <a:gdLst/>
              <a:ahLst/>
              <a:cxnLst/>
              <a:rect l="0" t="0" r="0" b="0"/>
              <a:pathLst>
                <a:path w="161808" h="9526">
                  <a:moveTo>
                    <a:pt x="19047" y="9525"/>
                  </a:moveTo>
                  <a:lnTo>
                    <a:pt x="19047" y="9525"/>
                  </a:lnTo>
                  <a:lnTo>
                    <a:pt x="9637" y="9525"/>
                  </a:lnTo>
                  <a:lnTo>
                    <a:pt x="0" y="3"/>
                  </a:lnTo>
                  <a:lnTo>
                    <a:pt x="44531" y="0"/>
                  </a:lnTo>
                  <a:lnTo>
                    <a:pt x="88506" y="0"/>
                  </a:lnTo>
                  <a:lnTo>
                    <a:pt x="133168" y="0"/>
                  </a:lnTo>
                  <a:lnTo>
                    <a:pt x="136402" y="0"/>
                  </a:lnTo>
                  <a:lnTo>
                    <a:pt x="138559" y="1058"/>
                  </a:lnTo>
                  <a:lnTo>
                    <a:pt x="139997" y="2822"/>
                  </a:lnTo>
                  <a:lnTo>
                    <a:pt x="140955" y="5057"/>
                  </a:lnTo>
                  <a:lnTo>
                    <a:pt x="142652" y="6546"/>
                  </a:lnTo>
                  <a:lnTo>
                    <a:pt x="152394" y="9525"/>
                  </a:lnTo>
                  <a:lnTo>
                    <a:pt x="152395" y="9525"/>
                  </a:lnTo>
                  <a:lnTo>
                    <a:pt x="152396" y="9525"/>
                  </a:lnTo>
                  <a:lnTo>
                    <a:pt x="161807" y="9525"/>
                  </a:lnTo>
                  <a:lnTo>
                    <a:pt x="14287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SMARTInkShape-2282"/>
            <p:cNvSpPr/>
            <p:nvPr>
              <p:custDataLst>
                <p:tags r:id="rId132"/>
              </p:custDataLst>
            </p:nvPr>
          </p:nvSpPr>
          <p:spPr>
            <a:xfrm>
              <a:off x="8972550" y="3448050"/>
              <a:ext cx="95251" cy="228601"/>
            </a:xfrm>
            <a:custGeom>
              <a:avLst/>
              <a:gdLst/>
              <a:ahLst/>
              <a:cxnLst/>
              <a:rect l="0" t="0" r="0" b="0"/>
              <a:pathLst>
                <a:path w="95251" h="228601">
                  <a:moveTo>
                    <a:pt x="85725" y="28575"/>
                  </a:moveTo>
                  <a:lnTo>
                    <a:pt x="85725" y="28575"/>
                  </a:lnTo>
                  <a:lnTo>
                    <a:pt x="85725" y="14110"/>
                  </a:lnTo>
                  <a:lnTo>
                    <a:pt x="86783" y="12581"/>
                  </a:lnTo>
                  <a:lnTo>
                    <a:pt x="88549" y="11562"/>
                  </a:lnTo>
                  <a:lnTo>
                    <a:pt x="94859" y="9644"/>
                  </a:lnTo>
                  <a:lnTo>
                    <a:pt x="95250" y="0"/>
                  </a:lnTo>
                  <a:lnTo>
                    <a:pt x="95250" y="9132"/>
                  </a:lnTo>
                  <a:lnTo>
                    <a:pt x="87048" y="17692"/>
                  </a:lnTo>
                  <a:lnTo>
                    <a:pt x="84927" y="26386"/>
                  </a:lnTo>
                  <a:lnTo>
                    <a:pt x="79257" y="35217"/>
                  </a:lnTo>
                  <a:lnTo>
                    <a:pt x="68864" y="60546"/>
                  </a:lnTo>
                  <a:lnTo>
                    <a:pt x="51773" y="83349"/>
                  </a:lnTo>
                  <a:lnTo>
                    <a:pt x="45622" y="102738"/>
                  </a:lnTo>
                  <a:lnTo>
                    <a:pt x="41442" y="110220"/>
                  </a:lnTo>
                  <a:lnTo>
                    <a:pt x="38033" y="120381"/>
                  </a:lnTo>
                  <a:lnTo>
                    <a:pt x="31847" y="130096"/>
                  </a:lnTo>
                  <a:lnTo>
                    <a:pt x="29545" y="139677"/>
                  </a:lnTo>
                  <a:lnTo>
                    <a:pt x="29006" y="146040"/>
                  </a:lnTo>
                  <a:lnTo>
                    <a:pt x="25943" y="152395"/>
                  </a:lnTo>
                  <a:lnTo>
                    <a:pt x="22113" y="158748"/>
                  </a:lnTo>
                  <a:lnTo>
                    <a:pt x="19655" y="171450"/>
                  </a:lnTo>
                  <a:lnTo>
                    <a:pt x="19085" y="193675"/>
                  </a:lnTo>
                  <a:lnTo>
                    <a:pt x="18015" y="195792"/>
                  </a:lnTo>
                  <a:lnTo>
                    <a:pt x="16244" y="197203"/>
                  </a:lnTo>
                  <a:lnTo>
                    <a:pt x="14005" y="198143"/>
                  </a:lnTo>
                  <a:lnTo>
                    <a:pt x="12511" y="199829"/>
                  </a:lnTo>
                  <a:lnTo>
                    <a:pt x="9918" y="208061"/>
                  </a:lnTo>
                  <a:lnTo>
                    <a:pt x="9640" y="214165"/>
                  </a:lnTo>
                  <a:lnTo>
                    <a:pt x="8543" y="215802"/>
                  </a:lnTo>
                  <a:lnTo>
                    <a:pt x="6754" y="216893"/>
                  </a:lnTo>
                  <a:lnTo>
                    <a:pt x="10" y="219072"/>
                  </a:lnTo>
                  <a:lnTo>
                    <a:pt x="0" y="228600"/>
                  </a:lnTo>
                  <a:lnTo>
                    <a:pt x="9525" y="219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SMARTInkShape-2283"/>
            <p:cNvSpPr/>
            <p:nvPr>
              <p:custDataLst>
                <p:tags r:id="rId133"/>
              </p:custDataLst>
            </p:nvPr>
          </p:nvSpPr>
          <p:spPr>
            <a:xfrm>
              <a:off x="8877340" y="3448061"/>
              <a:ext cx="171411" cy="200015"/>
            </a:xfrm>
            <a:custGeom>
              <a:avLst/>
              <a:gdLst/>
              <a:ahLst/>
              <a:cxnLst/>
              <a:rect l="0" t="0" r="0" b="0"/>
              <a:pathLst>
                <a:path w="171411" h="200015">
                  <a:moveTo>
                    <a:pt x="161885" y="19039"/>
                  </a:moveTo>
                  <a:lnTo>
                    <a:pt x="161885" y="19039"/>
                  </a:lnTo>
                  <a:lnTo>
                    <a:pt x="166942" y="19039"/>
                  </a:lnTo>
                  <a:lnTo>
                    <a:pt x="168431" y="17981"/>
                  </a:lnTo>
                  <a:lnTo>
                    <a:pt x="169423" y="16217"/>
                  </a:lnTo>
                  <a:lnTo>
                    <a:pt x="171150" y="9338"/>
                  </a:lnTo>
                  <a:lnTo>
                    <a:pt x="171410" y="0"/>
                  </a:lnTo>
                  <a:lnTo>
                    <a:pt x="171410" y="5049"/>
                  </a:lnTo>
                  <a:lnTo>
                    <a:pt x="168586" y="10352"/>
                  </a:lnTo>
                  <a:lnTo>
                    <a:pt x="166353" y="13248"/>
                  </a:lnTo>
                  <a:lnTo>
                    <a:pt x="161049" y="16465"/>
                  </a:lnTo>
                  <a:lnTo>
                    <a:pt x="155163" y="18953"/>
                  </a:lnTo>
                  <a:lnTo>
                    <a:pt x="149021" y="23587"/>
                  </a:lnTo>
                  <a:lnTo>
                    <a:pt x="116374" y="69797"/>
                  </a:lnTo>
                  <a:lnTo>
                    <a:pt x="89741" y="92840"/>
                  </a:lnTo>
                  <a:lnTo>
                    <a:pt x="53762" y="136441"/>
                  </a:lnTo>
                  <a:lnTo>
                    <a:pt x="13742" y="177764"/>
                  </a:lnTo>
                  <a:lnTo>
                    <a:pt x="11376" y="184128"/>
                  </a:lnTo>
                  <a:lnTo>
                    <a:pt x="9689" y="186248"/>
                  </a:lnTo>
                  <a:lnTo>
                    <a:pt x="3312" y="190291"/>
                  </a:lnTo>
                  <a:lnTo>
                    <a:pt x="0" y="199883"/>
                  </a:lnTo>
                  <a:lnTo>
                    <a:pt x="9485" y="200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6" name="SMARTInkShape-2284"/>
            <p:cNvSpPr/>
            <p:nvPr>
              <p:custDataLst>
                <p:tags r:id="rId134"/>
              </p:custDataLst>
            </p:nvPr>
          </p:nvSpPr>
          <p:spPr>
            <a:xfrm>
              <a:off x="8791575" y="3409953"/>
              <a:ext cx="142864" cy="238123"/>
            </a:xfrm>
            <a:custGeom>
              <a:avLst/>
              <a:gdLst/>
              <a:ahLst/>
              <a:cxnLst/>
              <a:rect l="0" t="0" r="0" b="0"/>
              <a:pathLst>
                <a:path w="142864" h="238123">
                  <a:moveTo>
                    <a:pt x="114300" y="47622"/>
                  </a:moveTo>
                  <a:lnTo>
                    <a:pt x="114300" y="47622"/>
                  </a:lnTo>
                  <a:lnTo>
                    <a:pt x="114300" y="30012"/>
                  </a:lnTo>
                  <a:lnTo>
                    <a:pt x="122502" y="20498"/>
                  </a:lnTo>
                  <a:lnTo>
                    <a:pt x="123434" y="14420"/>
                  </a:lnTo>
                  <a:lnTo>
                    <a:pt x="124623" y="12787"/>
                  </a:lnTo>
                  <a:lnTo>
                    <a:pt x="126473" y="11699"/>
                  </a:lnTo>
                  <a:lnTo>
                    <a:pt x="128765" y="10973"/>
                  </a:lnTo>
                  <a:lnTo>
                    <a:pt x="130293" y="9431"/>
                  </a:lnTo>
                  <a:lnTo>
                    <a:pt x="131991" y="4895"/>
                  </a:lnTo>
                  <a:lnTo>
                    <a:pt x="133502" y="3262"/>
                  </a:lnTo>
                  <a:lnTo>
                    <a:pt x="142857" y="2"/>
                  </a:lnTo>
                  <a:lnTo>
                    <a:pt x="142863" y="0"/>
                  </a:lnTo>
                  <a:lnTo>
                    <a:pt x="137816" y="5054"/>
                  </a:lnTo>
                  <a:lnTo>
                    <a:pt x="135334" y="10359"/>
                  </a:lnTo>
                  <a:lnTo>
                    <a:pt x="134673" y="13255"/>
                  </a:lnTo>
                  <a:lnTo>
                    <a:pt x="128684" y="22387"/>
                  </a:lnTo>
                  <a:lnTo>
                    <a:pt x="118240" y="34955"/>
                  </a:lnTo>
                  <a:lnTo>
                    <a:pt x="113350" y="45515"/>
                  </a:lnTo>
                  <a:lnTo>
                    <a:pt x="82823" y="92237"/>
                  </a:lnTo>
                  <a:lnTo>
                    <a:pt x="68845" y="116446"/>
                  </a:lnTo>
                  <a:lnTo>
                    <a:pt x="49622" y="135340"/>
                  </a:lnTo>
                  <a:lnTo>
                    <a:pt x="22303" y="177679"/>
                  </a:lnTo>
                  <a:lnTo>
                    <a:pt x="12362" y="197804"/>
                  </a:lnTo>
                  <a:lnTo>
                    <a:pt x="9727" y="205386"/>
                  </a:lnTo>
                  <a:lnTo>
                    <a:pt x="3352" y="215605"/>
                  </a:lnTo>
                  <a:lnTo>
                    <a:pt x="993" y="225335"/>
                  </a:lnTo>
                  <a:lnTo>
                    <a:pt x="0" y="2381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1" name="SMARTInkShape-Group394"/>
          <p:cNvGrpSpPr/>
          <p:nvPr/>
        </p:nvGrpSpPr>
        <p:grpSpPr>
          <a:xfrm>
            <a:off x="4829186" y="4324353"/>
            <a:ext cx="285740" cy="314323"/>
            <a:chOff x="4829186" y="4324353"/>
            <a:chExt cx="285740" cy="314323"/>
          </a:xfrm>
        </p:grpSpPr>
        <p:sp>
          <p:nvSpPr>
            <p:cNvPr id="128" name="SMARTInkShape-2285"/>
            <p:cNvSpPr/>
            <p:nvPr>
              <p:custDataLst>
                <p:tags r:id="rId128"/>
              </p:custDataLst>
            </p:nvPr>
          </p:nvSpPr>
          <p:spPr>
            <a:xfrm>
              <a:off x="5010150" y="4486275"/>
              <a:ext cx="104776" cy="152401"/>
            </a:xfrm>
            <a:custGeom>
              <a:avLst/>
              <a:gdLst/>
              <a:ahLst/>
              <a:cxnLst/>
              <a:rect l="0" t="0" r="0" b="0"/>
              <a:pathLst>
                <a:path w="104776" h="152401">
                  <a:moveTo>
                    <a:pt x="104775" y="0"/>
                  </a:moveTo>
                  <a:lnTo>
                    <a:pt x="104775" y="0"/>
                  </a:lnTo>
                  <a:lnTo>
                    <a:pt x="104775" y="5057"/>
                  </a:lnTo>
                  <a:lnTo>
                    <a:pt x="103717" y="6546"/>
                  </a:lnTo>
                  <a:lnTo>
                    <a:pt x="101953" y="7539"/>
                  </a:lnTo>
                  <a:lnTo>
                    <a:pt x="99719" y="8201"/>
                  </a:lnTo>
                  <a:lnTo>
                    <a:pt x="98230" y="9701"/>
                  </a:lnTo>
                  <a:lnTo>
                    <a:pt x="93016" y="19712"/>
                  </a:lnTo>
                  <a:lnTo>
                    <a:pt x="57093" y="66554"/>
                  </a:lnTo>
                  <a:lnTo>
                    <a:pt x="42326" y="82534"/>
                  </a:lnTo>
                  <a:lnTo>
                    <a:pt x="36113" y="95247"/>
                  </a:lnTo>
                  <a:lnTo>
                    <a:pt x="20815" y="112418"/>
                  </a:lnTo>
                  <a:lnTo>
                    <a:pt x="19834" y="116286"/>
                  </a:lnTo>
                  <a:lnTo>
                    <a:pt x="19573" y="118799"/>
                  </a:lnTo>
                  <a:lnTo>
                    <a:pt x="18340" y="120475"/>
                  </a:lnTo>
                  <a:lnTo>
                    <a:pt x="16461" y="121591"/>
                  </a:lnTo>
                  <a:lnTo>
                    <a:pt x="14148" y="122336"/>
                  </a:lnTo>
                  <a:lnTo>
                    <a:pt x="12607" y="123890"/>
                  </a:lnTo>
                  <a:lnTo>
                    <a:pt x="9931" y="131895"/>
                  </a:lnTo>
                  <a:lnTo>
                    <a:pt x="9536" y="142445"/>
                  </a:lnTo>
                  <a:lnTo>
                    <a:pt x="393" y="142864"/>
                  </a:lnTo>
                  <a:lnTo>
                    <a:pt x="0" y="152400"/>
                  </a:lnTo>
                  <a:lnTo>
                    <a:pt x="9409" y="142992"/>
                  </a:lnTo>
                  <a:lnTo>
                    <a:pt x="14548" y="142909"/>
                  </a:lnTo>
                  <a:lnTo>
                    <a:pt x="16049" y="141839"/>
                  </a:lnTo>
                  <a:lnTo>
                    <a:pt x="17049" y="140068"/>
                  </a:lnTo>
                  <a:lnTo>
                    <a:pt x="1905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9" name="SMARTInkShape-2286"/>
            <p:cNvSpPr/>
            <p:nvPr>
              <p:custDataLst>
                <p:tags r:id="rId129"/>
              </p:custDataLst>
            </p:nvPr>
          </p:nvSpPr>
          <p:spPr>
            <a:xfrm>
              <a:off x="4897224" y="4324384"/>
              <a:ext cx="170032" cy="195931"/>
            </a:xfrm>
            <a:custGeom>
              <a:avLst/>
              <a:gdLst/>
              <a:ahLst/>
              <a:cxnLst/>
              <a:rect l="0" t="0" r="0" b="0"/>
              <a:pathLst>
                <a:path w="170032" h="195931">
                  <a:moveTo>
                    <a:pt x="46251" y="85691"/>
                  </a:moveTo>
                  <a:lnTo>
                    <a:pt x="46251" y="85691"/>
                  </a:lnTo>
                  <a:lnTo>
                    <a:pt x="41195" y="80634"/>
                  </a:lnTo>
                  <a:lnTo>
                    <a:pt x="38712" y="75330"/>
                  </a:lnTo>
                  <a:lnTo>
                    <a:pt x="36760" y="58591"/>
                  </a:lnTo>
                  <a:lnTo>
                    <a:pt x="35690" y="58099"/>
                  </a:lnTo>
                  <a:lnTo>
                    <a:pt x="31680" y="57553"/>
                  </a:lnTo>
                  <a:lnTo>
                    <a:pt x="30187" y="56349"/>
                  </a:lnTo>
                  <a:lnTo>
                    <a:pt x="27594" y="48953"/>
                  </a:lnTo>
                  <a:lnTo>
                    <a:pt x="27201" y="28944"/>
                  </a:lnTo>
                  <a:lnTo>
                    <a:pt x="32257" y="28660"/>
                  </a:lnTo>
                  <a:lnTo>
                    <a:pt x="33746" y="27563"/>
                  </a:lnTo>
                  <a:lnTo>
                    <a:pt x="35402" y="23520"/>
                  </a:lnTo>
                  <a:lnTo>
                    <a:pt x="36902" y="22019"/>
                  </a:lnTo>
                  <a:lnTo>
                    <a:pt x="41390" y="20350"/>
                  </a:lnTo>
                  <a:lnTo>
                    <a:pt x="49867" y="19412"/>
                  </a:lnTo>
                  <a:lnTo>
                    <a:pt x="51837" y="18221"/>
                  </a:lnTo>
                  <a:lnTo>
                    <a:pt x="53150" y="16370"/>
                  </a:lnTo>
                  <a:lnTo>
                    <a:pt x="54025" y="14077"/>
                  </a:lnTo>
                  <a:lnTo>
                    <a:pt x="56725" y="12548"/>
                  </a:lnTo>
                  <a:lnTo>
                    <a:pt x="80562" y="9759"/>
                  </a:lnTo>
                  <a:lnTo>
                    <a:pt x="96969" y="9526"/>
                  </a:lnTo>
                  <a:lnTo>
                    <a:pt x="103365" y="6685"/>
                  </a:lnTo>
                  <a:lnTo>
                    <a:pt x="106552" y="4445"/>
                  </a:lnTo>
                  <a:lnTo>
                    <a:pt x="121150" y="1293"/>
                  </a:lnTo>
                  <a:lnTo>
                    <a:pt x="149028" y="0"/>
                  </a:lnTo>
                  <a:lnTo>
                    <a:pt x="161124" y="7510"/>
                  </a:lnTo>
                  <a:lnTo>
                    <a:pt x="168308" y="9100"/>
                  </a:lnTo>
                  <a:lnTo>
                    <a:pt x="168898" y="10288"/>
                  </a:lnTo>
                  <a:lnTo>
                    <a:pt x="170031" y="26814"/>
                  </a:lnTo>
                  <a:lnTo>
                    <a:pt x="125600" y="73016"/>
                  </a:lnTo>
                  <a:lnTo>
                    <a:pt x="116094" y="81465"/>
                  </a:lnTo>
                  <a:lnTo>
                    <a:pt x="86337" y="95805"/>
                  </a:lnTo>
                  <a:lnTo>
                    <a:pt x="47579" y="126976"/>
                  </a:lnTo>
                  <a:lnTo>
                    <a:pt x="24421" y="137816"/>
                  </a:lnTo>
                  <a:lnTo>
                    <a:pt x="10067" y="150601"/>
                  </a:lnTo>
                  <a:lnTo>
                    <a:pt x="9002" y="154403"/>
                  </a:lnTo>
                  <a:lnTo>
                    <a:pt x="8719" y="156899"/>
                  </a:lnTo>
                  <a:lnTo>
                    <a:pt x="7472" y="158564"/>
                  </a:lnTo>
                  <a:lnTo>
                    <a:pt x="3263" y="160412"/>
                  </a:lnTo>
                  <a:lnTo>
                    <a:pt x="1718" y="161964"/>
                  </a:lnTo>
                  <a:lnTo>
                    <a:pt x="0" y="166510"/>
                  </a:lnTo>
                  <a:lnTo>
                    <a:pt x="600" y="169203"/>
                  </a:lnTo>
                  <a:lnTo>
                    <a:pt x="6948" y="179186"/>
                  </a:lnTo>
                  <a:lnTo>
                    <a:pt x="10439" y="180161"/>
                  </a:lnTo>
                  <a:lnTo>
                    <a:pt x="12851" y="180421"/>
                  </a:lnTo>
                  <a:lnTo>
                    <a:pt x="18354" y="183533"/>
                  </a:lnTo>
                  <a:lnTo>
                    <a:pt x="24327" y="187385"/>
                  </a:lnTo>
                  <a:lnTo>
                    <a:pt x="33640" y="189553"/>
                  </a:lnTo>
                  <a:lnTo>
                    <a:pt x="59154" y="191444"/>
                  </a:lnTo>
                  <a:lnTo>
                    <a:pt x="67156" y="195487"/>
                  </a:lnTo>
                  <a:lnTo>
                    <a:pt x="70771" y="195930"/>
                  </a:lnTo>
                  <a:lnTo>
                    <a:pt x="115698" y="190548"/>
                  </a:lnTo>
                  <a:lnTo>
                    <a:pt x="151026" y="1904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SMARTInkShape-2287"/>
            <p:cNvSpPr/>
            <p:nvPr>
              <p:custDataLst>
                <p:tags r:id="rId130"/>
              </p:custDataLst>
            </p:nvPr>
          </p:nvSpPr>
          <p:spPr>
            <a:xfrm>
              <a:off x="4829186" y="4324353"/>
              <a:ext cx="161904" cy="237968"/>
            </a:xfrm>
            <a:custGeom>
              <a:avLst/>
              <a:gdLst/>
              <a:ahLst/>
              <a:cxnLst/>
              <a:rect l="0" t="0" r="0" b="0"/>
              <a:pathLst>
                <a:path w="161904" h="237968">
                  <a:moveTo>
                    <a:pt x="123814" y="57147"/>
                  </a:moveTo>
                  <a:lnTo>
                    <a:pt x="123814" y="57147"/>
                  </a:lnTo>
                  <a:lnTo>
                    <a:pt x="123814" y="43890"/>
                  </a:lnTo>
                  <a:lnTo>
                    <a:pt x="124872" y="41959"/>
                  </a:lnTo>
                  <a:lnTo>
                    <a:pt x="126636" y="40672"/>
                  </a:lnTo>
                  <a:lnTo>
                    <a:pt x="128870" y="39814"/>
                  </a:lnTo>
                  <a:lnTo>
                    <a:pt x="130359" y="38183"/>
                  </a:lnTo>
                  <a:lnTo>
                    <a:pt x="132015" y="33549"/>
                  </a:lnTo>
                  <a:lnTo>
                    <a:pt x="133515" y="31891"/>
                  </a:lnTo>
                  <a:lnTo>
                    <a:pt x="138003" y="30047"/>
                  </a:lnTo>
                  <a:lnTo>
                    <a:pt x="139624" y="28496"/>
                  </a:lnTo>
                  <a:lnTo>
                    <a:pt x="141424" y="23953"/>
                  </a:lnTo>
                  <a:lnTo>
                    <a:pt x="142437" y="15444"/>
                  </a:lnTo>
                  <a:lnTo>
                    <a:pt x="143638" y="13470"/>
                  </a:lnTo>
                  <a:lnTo>
                    <a:pt x="145496" y="12154"/>
                  </a:lnTo>
                  <a:lnTo>
                    <a:pt x="151027" y="10041"/>
                  </a:lnTo>
                  <a:lnTo>
                    <a:pt x="151784" y="6931"/>
                  </a:lnTo>
                  <a:lnTo>
                    <a:pt x="151985" y="4620"/>
                  </a:lnTo>
                  <a:lnTo>
                    <a:pt x="153178" y="3079"/>
                  </a:lnTo>
                  <a:lnTo>
                    <a:pt x="161897" y="2"/>
                  </a:lnTo>
                  <a:lnTo>
                    <a:pt x="161903" y="0"/>
                  </a:lnTo>
                  <a:lnTo>
                    <a:pt x="156854" y="5054"/>
                  </a:lnTo>
                  <a:lnTo>
                    <a:pt x="154373" y="10359"/>
                  </a:lnTo>
                  <a:lnTo>
                    <a:pt x="153712" y="13255"/>
                  </a:lnTo>
                  <a:lnTo>
                    <a:pt x="145024" y="28645"/>
                  </a:lnTo>
                  <a:lnTo>
                    <a:pt x="138234" y="46343"/>
                  </a:lnTo>
                  <a:lnTo>
                    <a:pt x="111076" y="92514"/>
                  </a:lnTo>
                  <a:lnTo>
                    <a:pt x="97349" y="116501"/>
                  </a:lnTo>
                  <a:lnTo>
                    <a:pt x="78173" y="135350"/>
                  </a:lnTo>
                  <a:lnTo>
                    <a:pt x="49808" y="177680"/>
                  </a:lnTo>
                  <a:lnTo>
                    <a:pt x="5049" y="223533"/>
                  </a:lnTo>
                  <a:lnTo>
                    <a:pt x="2238" y="229169"/>
                  </a:lnTo>
                  <a:lnTo>
                    <a:pt x="28" y="237967"/>
                  </a:lnTo>
                  <a:lnTo>
                    <a:pt x="0" y="233020"/>
                  </a:lnTo>
                  <a:lnTo>
                    <a:pt x="2816" y="227740"/>
                  </a:lnTo>
                  <a:lnTo>
                    <a:pt x="9514" y="2190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" name="SMARTInkShape-Group395"/>
          <p:cNvGrpSpPr/>
          <p:nvPr/>
        </p:nvGrpSpPr>
        <p:grpSpPr>
          <a:xfrm>
            <a:off x="5362585" y="4419600"/>
            <a:ext cx="152391" cy="85726"/>
            <a:chOff x="5362585" y="4419600"/>
            <a:chExt cx="152391" cy="85726"/>
          </a:xfrm>
        </p:grpSpPr>
        <p:sp>
          <p:nvSpPr>
            <p:cNvPr id="132" name="SMARTInkShape-2288"/>
            <p:cNvSpPr/>
            <p:nvPr>
              <p:custDataLst>
                <p:tags r:id="rId126"/>
              </p:custDataLst>
            </p:nvPr>
          </p:nvSpPr>
          <p:spPr>
            <a:xfrm>
              <a:off x="5391161" y="4486285"/>
              <a:ext cx="123815" cy="19041"/>
            </a:xfrm>
            <a:custGeom>
              <a:avLst/>
              <a:gdLst/>
              <a:ahLst/>
              <a:cxnLst/>
              <a:rect l="0" t="0" r="0" b="0"/>
              <a:pathLst>
                <a:path w="123815" h="19041">
                  <a:moveTo>
                    <a:pt x="28564" y="9515"/>
                  </a:moveTo>
                  <a:lnTo>
                    <a:pt x="28564" y="9515"/>
                  </a:lnTo>
                  <a:lnTo>
                    <a:pt x="28564" y="4458"/>
                  </a:lnTo>
                  <a:lnTo>
                    <a:pt x="27506" y="2969"/>
                  </a:lnTo>
                  <a:lnTo>
                    <a:pt x="25742" y="1976"/>
                  </a:lnTo>
                  <a:lnTo>
                    <a:pt x="19432" y="107"/>
                  </a:lnTo>
                  <a:lnTo>
                    <a:pt x="10872" y="0"/>
                  </a:lnTo>
                  <a:lnTo>
                    <a:pt x="10420" y="1055"/>
                  </a:lnTo>
                  <a:lnTo>
                    <a:pt x="9916" y="5050"/>
                  </a:lnTo>
                  <a:lnTo>
                    <a:pt x="8724" y="6538"/>
                  </a:lnTo>
                  <a:lnTo>
                    <a:pt x="24" y="9505"/>
                  </a:lnTo>
                  <a:lnTo>
                    <a:pt x="0" y="14568"/>
                  </a:lnTo>
                  <a:lnTo>
                    <a:pt x="1054" y="16059"/>
                  </a:lnTo>
                  <a:lnTo>
                    <a:pt x="2816" y="17053"/>
                  </a:lnTo>
                  <a:lnTo>
                    <a:pt x="13247" y="18647"/>
                  </a:lnTo>
                  <a:lnTo>
                    <a:pt x="60316" y="19040"/>
                  </a:lnTo>
                  <a:lnTo>
                    <a:pt x="107413" y="19040"/>
                  </a:lnTo>
                  <a:lnTo>
                    <a:pt x="123814" y="190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SMARTInkShape-2289"/>
            <p:cNvSpPr/>
            <p:nvPr>
              <p:custDataLst>
                <p:tags r:id="rId127"/>
              </p:custDataLst>
            </p:nvPr>
          </p:nvSpPr>
          <p:spPr>
            <a:xfrm>
              <a:off x="5362585" y="4419600"/>
              <a:ext cx="133341" cy="28576"/>
            </a:xfrm>
            <a:custGeom>
              <a:avLst/>
              <a:gdLst/>
              <a:ahLst/>
              <a:cxnLst/>
              <a:rect l="0" t="0" r="0" b="0"/>
              <a:pathLst>
                <a:path w="133341" h="28576">
                  <a:moveTo>
                    <a:pt x="19040" y="19050"/>
                  </a:moveTo>
                  <a:lnTo>
                    <a:pt x="19040" y="19050"/>
                  </a:lnTo>
                  <a:lnTo>
                    <a:pt x="9908" y="19050"/>
                  </a:lnTo>
                  <a:lnTo>
                    <a:pt x="9549" y="10849"/>
                  </a:lnTo>
                  <a:lnTo>
                    <a:pt x="8479" y="10408"/>
                  </a:lnTo>
                  <a:lnTo>
                    <a:pt x="0" y="9525"/>
                  </a:lnTo>
                  <a:lnTo>
                    <a:pt x="8192" y="1324"/>
                  </a:lnTo>
                  <a:lnTo>
                    <a:pt x="14180" y="392"/>
                  </a:lnTo>
                  <a:lnTo>
                    <a:pt x="60518" y="2"/>
                  </a:lnTo>
                  <a:lnTo>
                    <a:pt x="106581" y="0"/>
                  </a:lnTo>
                  <a:lnTo>
                    <a:pt x="113686" y="2822"/>
                  </a:lnTo>
                  <a:lnTo>
                    <a:pt x="121814" y="8201"/>
                  </a:lnTo>
                  <a:lnTo>
                    <a:pt x="128279" y="9133"/>
                  </a:lnTo>
                  <a:lnTo>
                    <a:pt x="129965" y="10321"/>
                  </a:lnTo>
                  <a:lnTo>
                    <a:pt x="131091" y="12173"/>
                  </a:lnTo>
                  <a:lnTo>
                    <a:pt x="133044" y="19202"/>
                  </a:lnTo>
                  <a:lnTo>
                    <a:pt x="13334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8" name="SMARTInkShape-Group396"/>
          <p:cNvGrpSpPr/>
          <p:nvPr/>
        </p:nvGrpSpPr>
        <p:grpSpPr>
          <a:xfrm>
            <a:off x="5695950" y="4296171"/>
            <a:ext cx="586397" cy="342471"/>
            <a:chOff x="5695950" y="4296171"/>
            <a:chExt cx="586397" cy="342471"/>
          </a:xfrm>
        </p:grpSpPr>
        <p:sp>
          <p:nvSpPr>
            <p:cNvPr id="135" name="SMARTInkShape-2290"/>
            <p:cNvSpPr/>
            <p:nvPr>
              <p:custDataLst>
                <p:tags r:id="rId123"/>
              </p:custDataLst>
            </p:nvPr>
          </p:nvSpPr>
          <p:spPr>
            <a:xfrm>
              <a:off x="6010275" y="4324402"/>
              <a:ext cx="272072" cy="314240"/>
            </a:xfrm>
            <a:custGeom>
              <a:avLst/>
              <a:gdLst/>
              <a:ahLst/>
              <a:cxnLst/>
              <a:rect l="0" t="0" r="0" b="0"/>
              <a:pathLst>
                <a:path w="272072" h="314240">
                  <a:moveTo>
                    <a:pt x="114300" y="47573"/>
                  </a:moveTo>
                  <a:lnTo>
                    <a:pt x="114300" y="47573"/>
                  </a:lnTo>
                  <a:lnTo>
                    <a:pt x="114300" y="39372"/>
                  </a:lnTo>
                  <a:lnTo>
                    <a:pt x="100111" y="23893"/>
                  </a:lnTo>
                  <a:lnTo>
                    <a:pt x="94588" y="21173"/>
                  </a:lnTo>
                  <a:lnTo>
                    <a:pt x="86243" y="19126"/>
                  </a:lnTo>
                  <a:lnTo>
                    <a:pt x="76320" y="9590"/>
                  </a:lnTo>
                  <a:lnTo>
                    <a:pt x="112271" y="8415"/>
                  </a:lnTo>
                  <a:lnTo>
                    <a:pt x="135213" y="1272"/>
                  </a:lnTo>
                  <a:lnTo>
                    <a:pt x="181171" y="0"/>
                  </a:lnTo>
                  <a:lnTo>
                    <a:pt x="222081" y="1008"/>
                  </a:lnTo>
                  <a:lnTo>
                    <a:pt x="247454" y="11707"/>
                  </a:lnTo>
                  <a:lnTo>
                    <a:pt x="255255" y="17558"/>
                  </a:lnTo>
                  <a:lnTo>
                    <a:pt x="256321" y="21180"/>
                  </a:lnTo>
                  <a:lnTo>
                    <a:pt x="257007" y="32129"/>
                  </a:lnTo>
                  <a:lnTo>
                    <a:pt x="254278" y="38240"/>
                  </a:lnTo>
                  <a:lnTo>
                    <a:pt x="225374" y="69801"/>
                  </a:lnTo>
                  <a:lnTo>
                    <a:pt x="182660" y="98373"/>
                  </a:lnTo>
                  <a:lnTo>
                    <a:pt x="146159" y="119540"/>
                  </a:lnTo>
                  <a:lnTo>
                    <a:pt x="126041" y="125759"/>
                  </a:lnTo>
                  <a:lnTo>
                    <a:pt x="101696" y="138852"/>
                  </a:lnTo>
                  <a:lnTo>
                    <a:pt x="88037" y="142300"/>
                  </a:lnTo>
                  <a:lnTo>
                    <a:pt x="78578" y="149266"/>
                  </a:lnTo>
                  <a:lnTo>
                    <a:pt x="68451" y="151942"/>
                  </a:lnTo>
                  <a:lnTo>
                    <a:pt x="70286" y="149345"/>
                  </a:lnTo>
                  <a:lnTo>
                    <a:pt x="75031" y="144112"/>
                  </a:lnTo>
                  <a:lnTo>
                    <a:pt x="80910" y="143205"/>
                  </a:lnTo>
                  <a:lnTo>
                    <a:pt x="108236" y="141787"/>
                  </a:lnTo>
                  <a:lnTo>
                    <a:pt x="126620" y="134625"/>
                  </a:lnTo>
                  <a:lnTo>
                    <a:pt x="169754" y="133332"/>
                  </a:lnTo>
                  <a:lnTo>
                    <a:pt x="187422" y="134363"/>
                  </a:lnTo>
                  <a:lnTo>
                    <a:pt x="218430" y="145057"/>
                  </a:lnTo>
                  <a:lnTo>
                    <a:pt x="221820" y="147487"/>
                  </a:lnTo>
                  <a:lnTo>
                    <a:pt x="249463" y="156978"/>
                  </a:lnTo>
                  <a:lnTo>
                    <a:pt x="264699" y="169644"/>
                  </a:lnTo>
                  <a:lnTo>
                    <a:pt x="265811" y="173441"/>
                  </a:lnTo>
                  <a:lnTo>
                    <a:pt x="266108" y="175935"/>
                  </a:lnTo>
                  <a:lnTo>
                    <a:pt x="269259" y="181528"/>
                  </a:lnTo>
                  <a:lnTo>
                    <a:pt x="271581" y="184501"/>
                  </a:lnTo>
                  <a:lnTo>
                    <a:pt x="272071" y="187542"/>
                  </a:lnTo>
                  <a:lnTo>
                    <a:pt x="271340" y="190627"/>
                  </a:lnTo>
                  <a:lnTo>
                    <a:pt x="268762" y="196877"/>
                  </a:lnTo>
                  <a:lnTo>
                    <a:pt x="266252" y="206347"/>
                  </a:lnTo>
                  <a:lnTo>
                    <a:pt x="246998" y="229137"/>
                  </a:lnTo>
                  <a:lnTo>
                    <a:pt x="222224" y="252912"/>
                  </a:lnTo>
                  <a:lnTo>
                    <a:pt x="209545" y="259114"/>
                  </a:lnTo>
                  <a:lnTo>
                    <a:pt x="175507" y="281542"/>
                  </a:lnTo>
                  <a:lnTo>
                    <a:pt x="133954" y="297384"/>
                  </a:lnTo>
                  <a:lnTo>
                    <a:pt x="130578" y="299839"/>
                  </a:lnTo>
                  <a:lnTo>
                    <a:pt x="121182" y="302566"/>
                  </a:lnTo>
                  <a:lnTo>
                    <a:pt x="76967" y="304691"/>
                  </a:lnTo>
                  <a:lnTo>
                    <a:pt x="32020" y="304748"/>
                  </a:lnTo>
                  <a:lnTo>
                    <a:pt x="0" y="304748"/>
                  </a:lnTo>
                  <a:lnTo>
                    <a:pt x="0" y="312949"/>
                  </a:lnTo>
                  <a:lnTo>
                    <a:pt x="1058" y="313390"/>
                  </a:lnTo>
                  <a:lnTo>
                    <a:pt x="9132" y="314239"/>
                  </a:lnTo>
                  <a:lnTo>
                    <a:pt x="9525" y="2952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SMARTInkShape-2291"/>
            <p:cNvSpPr/>
            <p:nvPr>
              <p:custDataLst>
                <p:tags r:id="rId124"/>
              </p:custDataLst>
            </p:nvPr>
          </p:nvSpPr>
          <p:spPr>
            <a:xfrm>
              <a:off x="5953694" y="4296171"/>
              <a:ext cx="199340" cy="256611"/>
            </a:xfrm>
            <a:custGeom>
              <a:avLst/>
              <a:gdLst/>
              <a:ahLst/>
              <a:cxnLst/>
              <a:rect l="0" t="0" r="0" b="0"/>
              <a:pathLst>
                <a:path w="199340" h="256611">
                  <a:moveTo>
                    <a:pt x="170881" y="37704"/>
                  </a:moveTo>
                  <a:lnTo>
                    <a:pt x="170881" y="37704"/>
                  </a:lnTo>
                  <a:lnTo>
                    <a:pt x="170881" y="32647"/>
                  </a:lnTo>
                  <a:lnTo>
                    <a:pt x="173703" y="27343"/>
                  </a:lnTo>
                  <a:lnTo>
                    <a:pt x="177426" y="21457"/>
                  </a:lnTo>
                  <a:lnTo>
                    <a:pt x="179082" y="15314"/>
                  </a:lnTo>
                  <a:lnTo>
                    <a:pt x="180582" y="13252"/>
                  </a:lnTo>
                  <a:lnTo>
                    <a:pt x="182640" y="11878"/>
                  </a:lnTo>
                  <a:lnTo>
                    <a:pt x="189504" y="9290"/>
                  </a:lnTo>
                  <a:lnTo>
                    <a:pt x="189804" y="4120"/>
                  </a:lnTo>
                  <a:lnTo>
                    <a:pt x="190905" y="2615"/>
                  </a:lnTo>
                  <a:lnTo>
                    <a:pt x="198121" y="0"/>
                  </a:lnTo>
                  <a:lnTo>
                    <a:pt x="198566" y="927"/>
                  </a:lnTo>
                  <a:lnTo>
                    <a:pt x="199339" y="7840"/>
                  </a:lnTo>
                  <a:lnTo>
                    <a:pt x="192887" y="16479"/>
                  </a:lnTo>
                  <a:lnTo>
                    <a:pt x="189748" y="25300"/>
                  </a:lnTo>
                  <a:lnTo>
                    <a:pt x="163385" y="69833"/>
                  </a:lnTo>
                  <a:lnTo>
                    <a:pt x="144274" y="97751"/>
                  </a:lnTo>
                  <a:lnTo>
                    <a:pt x="130541" y="121465"/>
                  </a:lnTo>
                  <a:lnTo>
                    <a:pt x="88200" y="167764"/>
                  </a:lnTo>
                  <a:lnTo>
                    <a:pt x="45065" y="211135"/>
                  </a:lnTo>
                  <a:lnTo>
                    <a:pt x="0" y="256210"/>
                  </a:lnTo>
                  <a:lnTo>
                    <a:pt x="4657" y="256610"/>
                  </a:lnTo>
                  <a:lnTo>
                    <a:pt x="6090" y="255609"/>
                  </a:lnTo>
                  <a:lnTo>
                    <a:pt x="7045" y="253882"/>
                  </a:lnTo>
                  <a:lnTo>
                    <a:pt x="8956" y="2472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SMARTInkShape-2292"/>
            <p:cNvSpPr/>
            <p:nvPr>
              <p:custDataLst>
                <p:tags r:id="rId125"/>
              </p:custDataLst>
            </p:nvPr>
          </p:nvSpPr>
          <p:spPr>
            <a:xfrm>
              <a:off x="5695950" y="4305300"/>
              <a:ext cx="209551" cy="304799"/>
            </a:xfrm>
            <a:custGeom>
              <a:avLst/>
              <a:gdLst/>
              <a:ahLst/>
              <a:cxnLst/>
              <a:rect l="0" t="0" r="0" b="0"/>
              <a:pathLst>
                <a:path w="209551" h="304799">
                  <a:moveTo>
                    <a:pt x="190500" y="28575"/>
                  </a:moveTo>
                  <a:lnTo>
                    <a:pt x="190500" y="28575"/>
                  </a:lnTo>
                  <a:lnTo>
                    <a:pt x="195556" y="23518"/>
                  </a:lnTo>
                  <a:lnTo>
                    <a:pt x="198039" y="18214"/>
                  </a:lnTo>
                  <a:lnTo>
                    <a:pt x="199632" y="11242"/>
                  </a:lnTo>
                  <a:lnTo>
                    <a:pt x="200821" y="10669"/>
                  </a:lnTo>
                  <a:lnTo>
                    <a:pt x="204965" y="10033"/>
                  </a:lnTo>
                  <a:lnTo>
                    <a:pt x="206494" y="8806"/>
                  </a:lnTo>
                  <a:lnTo>
                    <a:pt x="209527" y="80"/>
                  </a:lnTo>
                  <a:lnTo>
                    <a:pt x="209550" y="3"/>
                  </a:lnTo>
                  <a:lnTo>
                    <a:pt x="209550" y="0"/>
                  </a:lnTo>
                  <a:lnTo>
                    <a:pt x="209550" y="5057"/>
                  </a:lnTo>
                  <a:lnTo>
                    <a:pt x="206728" y="10361"/>
                  </a:lnTo>
                  <a:lnTo>
                    <a:pt x="174538" y="52135"/>
                  </a:lnTo>
                  <a:lnTo>
                    <a:pt x="152395" y="95328"/>
                  </a:lnTo>
                  <a:lnTo>
                    <a:pt x="140052" y="114323"/>
                  </a:lnTo>
                  <a:lnTo>
                    <a:pt x="129978" y="128068"/>
                  </a:lnTo>
                  <a:lnTo>
                    <a:pt x="106460" y="166952"/>
                  </a:lnTo>
                  <a:lnTo>
                    <a:pt x="69959" y="212648"/>
                  </a:lnTo>
                  <a:lnTo>
                    <a:pt x="35363" y="258466"/>
                  </a:lnTo>
                  <a:lnTo>
                    <a:pt x="13784" y="282465"/>
                  </a:lnTo>
                  <a:lnTo>
                    <a:pt x="7544" y="295253"/>
                  </a:lnTo>
                  <a:lnTo>
                    <a:pt x="0" y="304798"/>
                  </a:lnTo>
                  <a:lnTo>
                    <a:pt x="17610" y="287190"/>
                  </a:lnTo>
                  <a:lnTo>
                    <a:pt x="18623" y="281120"/>
                  </a:lnTo>
                  <a:lnTo>
                    <a:pt x="19824" y="279488"/>
                  </a:lnTo>
                  <a:lnTo>
                    <a:pt x="27213" y="276654"/>
                  </a:lnTo>
                  <a:lnTo>
                    <a:pt x="33228" y="276353"/>
                  </a:lnTo>
                  <a:lnTo>
                    <a:pt x="34852" y="275251"/>
                  </a:lnTo>
                  <a:lnTo>
                    <a:pt x="35934" y="273459"/>
                  </a:lnTo>
                  <a:lnTo>
                    <a:pt x="36656" y="271206"/>
                  </a:lnTo>
                  <a:lnTo>
                    <a:pt x="38195" y="269704"/>
                  </a:lnTo>
                  <a:lnTo>
                    <a:pt x="47625" y="2667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2" name="SMARTInkShape-Group397"/>
          <p:cNvGrpSpPr/>
          <p:nvPr/>
        </p:nvGrpSpPr>
        <p:grpSpPr>
          <a:xfrm>
            <a:off x="3619540" y="4896029"/>
            <a:ext cx="1619211" cy="380418"/>
            <a:chOff x="3619540" y="4896029"/>
            <a:chExt cx="1619211" cy="380418"/>
          </a:xfrm>
        </p:grpSpPr>
        <p:sp>
          <p:nvSpPr>
            <p:cNvPr id="139" name="SMARTInkShape-2293"/>
            <p:cNvSpPr/>
            <p:nvPr>
              <p:custDataLst>
                <p:tags r:id="rId110"/>
              </p:custDataLst>
            </p:nvPr>
          </p:nvSpPr>
          <p:spPr>
            <a:xfrm>
              <a:off x="4162460" y="5021002"/>
              <a:ext cx="123791" cy="27249"/>
            </a:xfrm>
            <a:custGeom>
              <a:avLst/>
              <a:gdLst/>
              <a:ahLst/>
              <a:cxnLst/>
              <a:rect l="0" t="0" r="0" b="0"/>
              <a:pathLst>
                <a:path w="123791" h="27249">
                  <a:moveTo>
                    <a:pt x="38065" y="27248"/>
                  </a:moveTo>
                  <a:lnTo>
                    <a:pt x="38065" y="27248"/>
                  </a:lnTo>
                  <a:lnTo>
                    <a:pt x="15399" y="27248"/>
                  </a:lnTo>
                  <a:lnTo>
                    <a:pt x="13429" y="26190"/>
                  </a:lnTo>
                  <a:lnTo>
                    <a:pt x="12116" y="24426"/>
                  </a:lnTo>
                  <a:lnTo>
                    <a:pt x="10009" y="19047"/>
                  </a:lnTo>
                  <a:lnTo>
                    <a:pt x="6898" y="18311"/>
                  </a:lnTo>
                  <a:lnTo>
                    <a:pt x="0" y="17726"/>
                  </a:lnTo>
                  <a:lnTo>
                    <a:pt x="14155" y="17723"/>
                  </a:lnTo>
                  <a:lnTo>
                    <a:pt x="19678" y="14901"/>
                  </a:lnTo>
                  <a:lnTo>
                    <a:pt x="25659" y="11178"/>
                  </a:lnTo>
                  <a:lnTo>
                    <a:pt x="36035" y="9081"/>
                  </a:lnTo>
                  <a:lnTo>
                    <a:pt x="73789" y="7162"/>
                  </a:lnTo>
                  <a:lnTo>
                    <a:pt x="97032" y="0"/>
                  </a:lnTo>
                  <a:lnTo>
                    <a:pt x="100659" y="616"/>
                  </a:lnTo>
                  <a:lnTo>
                    <a:pt x="123222" y="8091"/>
                  </a:lnTo>
                  <a:lnTo>
                    <a:pt x="123790" y="177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0" name="SMARTInkShape-2294"/>
            <p:cNvSpPr/>
            <p:nvPr>
              <p:custDataLst>
                <p:tags r:id="rId111"/>
              </p:custDataLst>
            </p:nvPr>
          </p:nvSpPr>
          <p:spPr>
            <a:xfrm>
              <a:off x="4191005" y="5076825"/>
              <a:ext cx="95246" cy="28576"/>
            </a:xfrm>
            <a:custGeom>
              <a:avLst/>
              <a:gdLst/>
              <a:ahLst/>
              <a:cxnLst/>
              <a:rect l="0" t="0" r="0" b="0"/>
              <a:pathLst>
                <a:path w="95246" h="28576">
                  <a:moveTo>
                    <a:pt x="47620" y="0"/>
                  </a:moveTo>
                  <a:lnTo>
                    <a:pt x="47620" y="0"/>
                  </a:lnTo>
                  <a:lnTo>
                    <a:pt x="42564" y="5056"/>
                  </a:lnTo>
                  <a:lnTo>
                    <a:pt x="37259" y="7539"/>
                  </a:lnTo>
                  <a:lnTo>
                    <a:pt x="34363" y="8201"/>
                  </a:lnTo>
                  <a:lnTo>
                    <a:pt x="18972" y="16890"/>
                  </a:lnTo>
                  <a:lnTo>
                    <a:pt x="15822" y="17609"/>
                  </a:lnTo>
                  <a:lnTo>
                    <a:pt x="9" y="28564"/>
                  </a:lnTo>
                  <a:lnTo>
                    <a:pt x="0" y="28572"/>
                  </a:lnTo>
                  <a:lnTo>
                    <a:pt x="5053" y="28575"/>
                  </a:lnTo>
                  <a:lnTo>
                    <a:pt x="10357" y="25752"/>
                  </a:lnTo>
                  <a:lnTo>
                    <a:pt x="16242" y="22029"/>
                  </a:lnTo>
                  <a:lnTo>
                    <a:pt x="28643" y="19638"/>
                  </a:lnTo>
                  <a:lnTo>
                    <a:pt x="76195" y="19051"/>
                  </a:lnTo>
                  <a:lnTo>
                    <a:pt x="9524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1" name="SMARTInkShape-2295"/>
            <p:cNvSpPr/>
            <p:nvPr>
              <p:custDataLst>
                <p:tags r:id="rId112"/>
              </p:custDataLst>
            </p:nvPr>
          </p:nvSpPr>
          <p:spPr>
            <a:xfrm>
              <a:off x="4495838" y="4924551"/>
              <a:ext cx="85688" cy="180691"/>
            </a:xfrm>
            <a:custGeom>
              <a:avLst/>
              <a:gdLst/>
              <a:ahLst/>
              <a:cxnLst/>
              <a:rect l="0" t="0" r="0" b="0"/>
              <a:pathLst>
                <a:path w="85688" h="180691">
                  <a:moveTo>
                    <a:pt x="85687" y="28449"/>
                  </a:moveTo>
                  <a:lnTo>
                    <a:pt x="85687" y="28449"/>
                  </a:lnTo>
                  <a:lnTo>
                    <a:pt x="85687" y="0"/>
                  </a:lnTo>
                  <a:lnTo>
                    <a:pt x="85687" y="4968"/>
                  </a:lnTo>
                  <a:lnTo>
                    <a:pt x="82865" y="10252"/>
                  </a:lnTo>
                  <a:lnTo>
                    <a:pt x="53806" y="55459"/>
                  </a:lnTo>
                  <a:lnTo>
                    <a:pt x="46699" y="73021"/>
                  </a:lnTo>
                  <a:lnTo>
                    <a:pt x="34859" y="89751"/>
                  </a:lnTo>
                  <a:lnTo>
                    <a:pt x="21488" y="125902"/>
                  </a:lnTo>
                  <a:lnTo>
                    <a:pt x="13513" y="139403"/>
                  </a:lnTo>
                  <a:lnTo>
                    <a:pt x="9621" y="154223"/>
                  </a:lnTo>
                  <a:lnTo>
                    <a:pt x="7460" y="156748"/>
                  </a:lnTo>
                  <a:lnTo>
                    <a:pt x="4960" y="158432"/>
                  </a:lnTo>
                  <a:lnTo>
                    <a:pt x="3294" y="160613"/>
                  </a:lnTo>
                  <a:lnTo>
                    <a:pt x="1443" y="165858"/>
                  </a:lnTo>
                  <a:lnTo>
                    <a:pt x="0" y="180315"/>
                  </a:lnTo>
                  <a:lnTo>
                    <a:pt x="5030" y="180690"/>
                  </a:lnTo>
                  <a:lnTo>
                    <a:pt x="6515" y="179685"/>
                  </a:lnTo>
                  <a:lnTo>
                    <a:pt x="7506" y="177956"/>
                  </a:lnTo>
                  <a:lnTo>
                    <a:pt x="8167" y="175745"/>
                  </a:lnTo>
                  <a:lnTo>
                    <a:pt x="19012" y="1617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SMARTInkShape-2296"/>
            <p:cNvSpPr/>
            <p:nvPr>
              <p:custDataLst>
                <p:tags r:id="rId113"/>
              </p:custDataLst>
            </p:nvPr>
          </p:nvSpPr>
          <p:spPr>
            <a:xfrm>
              <a:off x="4429173" y="4896029"/>
              <a:ext cx="228553" cy="56972"/>
            </a:xfrm>
            <a:custGeom>
              <a:avLst/>
              <a:gdLst/>
              <a:ahLst/>
              <a:cxnLst/>
              <a:rect l="0" t="0" r="0" b="0"/>
              <a:pathLst>
                <a:path w="228553" h="56972">
                  <a:moveTo>
                    <a:pt x="95202" y="56971"/>
                  </a:moveTo>
                  <a:lnTo>
                    <a:pt x="95202" y="56971"/>
                  </a:lnTo>
                  <a:lnTo>
                    <a:pt x="95202" y="51915"/>
                  </a:lnTo>
                  <a:lnTo>
                    <a:pt x="89557" y="46610"/>
                  </a:lnTo>
                  <a:lnTo>
                    <a:pt x="81051" y="41783"/>
                  </a:lnTo>
                  <a:lnTo>
                    <a:pt x="70312" y="38007"/>
                  </a:lnTo>
                  <a:lnTo>
                    <a:pt x="60429" y="31715"/>
                  </a:lnTo>
                  <a:lnTo>
                    <a:pt x="50797" y="29379"/>
                  </a:lnTo>
                  <a:lnTo>
                    <a:pt x="4185" y="28398"/>
                  </a:lnTo>
                  <a:lnTo>
                    <a:pt x="0" y="28396"/>
                  </a:lnTo>
                  <a:lnTo>
                    <a:pt x="5023" y="28396"/>
                  </a:lnTo>
                  <a:lnTo>
                    <a:pt x="10320" y="25574"/>
                  </a:lnTo>
                  <a:lnTo>
                    <a:pt x="16202" y="21851"/>
                  </a:lnTo>
                  <a:lnTo>
                    <a:pt x="54499" y="10787"/>
                  </a:lnTo>
                  <a:lnTo>
                    <a:pt x="93291" y="6714"/>
                  </a:lnTo>
                  <a:lnTo>
                    <a:pt x="116508" y="1863"/>
                  </a:lnTo>
                  <a:lnTo>
                    <a:pt x="161239" y="0"/>
                  </a:lnTo>
                  <a:lnTo>
                    <a:pt x="174293" y="959"/>
                  </a:lnTo>
                  <a:lnTo>
                    <a:pt x="192484" y="7449"/>
                  </a:lnTo>
                  <a:lnTo>
                    <a:pt x="218775" y="28471"/>
                  </a:lnTo>
                  <a:lnTo>
                    <a:pt x="228552" y="379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3" name="SMARTInkShape-2297"/>
            <p:cNvSpPr/>
            <p:nvPr>
              <p:custDataLst>
                <p:tags r:id="rId114"/>
              </p:custDataLst>
            </p:nvPr>
          </p:nvSpPr>
          <p:spPr>
            <a:xfrm>
              <a:off x="4400716" y="5153025"/>
              <a:ext cx="123660" cy="47626"/>
            </a:xfrm>
            <a:custGeom>
              <a:avLst/>
              <a:gdLst/>
              <a:ahLst/>
              <a:cxnLst/>
              <a:rect l="0" t="0" r="0" b="0"/>
              <a:pathLst>
                <a:path w="123660" h="47626">
                  <a:moveTo>
                    <a:pt x="76034" y="0"/>
                  </a:moveTo>
                  <a:lnTo>
                    <a:pt x="76034" y="0"/>
                  </a:lnTo>
                  <a:lnTo>
                    <a:pt x="55311" y="13183"/>
                  </a:lnTo>
                  <a:lnTo>
                    <a:pt x="44599" y="21734"/>
                  </a:lnTo>
                  <a:lnTo>
                    <a:pt x="19089" y="35714"/>
                  </a:lnTo>
                  <a:lnTo>
                    <a:pt x="12625" y="38098"/>
                  </a:lnTo>
                  <a:lnTo>
                    <a:pt x="0" y="47496"/>
                  </a:lnTo>
                  <a:lnTo>
                    <a:pt x="45368" y="47625"/>
                  </a:lnTo>
                  <a:lnTo>
                    <a:pt x="68364" y="47625"/>
                  </a:lnTo>
                  <a:lnTo>
                    <a:pt x="75448" y="44803"/>
                  </a:lnTo>
                  <a:lnTo>
                    <a:pt x="78817" y="42569"/>
                  </a:lnTo>
                  <a:lnTo>
                    <a:pt x="93674" y="39424"/>
                  </a:lnTo>
                  <a:lnTo>
                    <a:pt x="123659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4" name="SMARTInkShape-2298"/>
            <p:cNvSpPr/>
            <p:nvPr>
              <p:custDataLst>
                <p:tags r:id="rId115"/>
              </p:custDataLst>
            </p:nvPr>
          </p:nvSpPr>
          <p:spPr>
            <a:xfrm>
              <a:off x="4619640" y="5124450"/>
              <a:ext cx="95236" cy="95248"/>
            </a:xfrm>
            <a:custGeom>
              <a:avLst/>
              <a:gdLst/>
              <a:ahLst/>
              <a:cxnLst/>
              <a:rect l="0" t="0" r="0" b="0"/>
              <a:pathLst>
                <a:path w="95236" h="95248">
                  <a:moveTo>
                    <a:pt x="38085" y="9525"/>
                  </a:moveTo>
                  <a:lnTo>
                    <a:pt x="38085" y="9525"/>
                  </a:lnTo>
                  <a:lnTo>
                    <a:pt x="38085" y="392"/>
                  </a:lnTo>
                  <a:lnTo>
                    <a:pt x="33029" y="116"/>
                  </a:lnTo>
                  <a:lnTo>
                    <a:pt x="31540" y="1136"/>
                  </a:lnTo>
                  <a:lnTo>
                    <a:pt x="30546" y="2874"/>
                  </a:lnTo>
                  <a:lnTo>
                    <a:pt x="29884" y="5091"/>
                  </a:lnTo>
                  <a:lnTo>
                    <a:pt x="29443" y="5510"/>
                  </a:lnTo>
                  <a:lnTo>
                    <a:pt x="29148" y="4733"/>
                  </a:lnTo>
                  <a:lnTo>
                    <a:pt x="28594" y="277"/>
                  </a:lnTo>
                  <a:lnTo>
                    <a:pt x="52548" y="0"/>
                  </a:lnTo>
                  <a:lnTo>
                    <a:pt x="57918" y="2822"/>
                  </a:lnTo>
                  <a:lnTo>
                    <a:pt x="64933" y="8201"/>
                  </a:lnTo>
                  <a:lnTo>
                    <a:pt x="74709" y="9409"/>
                  </a:lnTo>
                  <a:lnTo>
                    <a:pt x="75201" y="10506"/>
                  </a:lnTo>
                  <a:lnTo>
                    <a:pt x="76174" y="18933"/>
                  </a:lnTo>
                  <a:lnTo>
                    <a:pt x="41173" y="53003"/>
                  </a:lnTo>
                  <a:lnTo>
                    <a:pt x="28543" y="59153"/>
                  </a:lnTo>
                  <a:lnTo>
                    <a:pt x="22203" y="63331"/>
                  </a:lnTo>
                  <a:lnTo>
                    <a:pt x="12683" y="66743"/>
                  </a:lnTo>
                  <a:lnTo>
                    <a:pt x="6334" y="71292"/>
                  </a:lnTo>
                  <a:lnTo>
                    <a:pt x="2807" y="76841"/>
                  </a:lnTo>
                  <a:lnTo>
                    <a:pt x="150" y="85204"/>
                  </a:lnTo>
                  <a:lnTo>
                    <a:pt x="0" y="93881"/>
                  </a:lnTo>
                  <a:lnTo>
                    <a:pt x="1054" y="94337"/>
                  </a:lnTo>
                  <a:lnTo>
                    <a:pt x="41275" y="95247"/>
                  </a:lnTo>
                  <a:lnTo>
                    <a:pt x="47617" y="92427"/>
                  </a:lnTo>
                  <a:lnTo>
                    <a:pt x="53963" y="88703"/>
                  </a:lnTo>
                  <a:lnTo>
                    <a:pt x="64544" y="86608"/>
                  </a:lnTo>
                  <a:lnTo>
                    <a:pt x="79557" y="84928"/>
                  </a:lnTo>
                  <a:lnTo>
                    <a:pt x="9523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5" name="SMARTInkShape-2299"/>
            <p:cNvSpPr/>
            <p:nvPr>
              <p:custDataLst>
                <p:tags r:id="rId116"/>
              </p:custDataLst>
            </p:nvPr>
          </p:nvSpPr>
          <p:spPr>
            <a:xfrm>
              <a:off x="4810125" y="512445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116"/>
                  </a:lnTo>
                  <a:lnTo>
                    <a:pt x="116" y="0"/>
                  </a:lnTo>
                  <a:lnTo>
                    <a:pt x="0" y="9409"/>
                  </a:lnTo>
                  <a:close/>
                </a:path>
              </a:pathLst>
            </a:custGeom>
            <a:noFill/>
            <a:ln w="19050" cap="rnd" cmpd="sng" algn="ctr">
              <a:solidFill>
                <a:srgbClr val="FF0000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6" name="SMARTInkShape-2300"/>
            <p:cNvSpPr/>
            <p:nvPr>
              <p:custDataLst>
                <p:tags r:id="rId117"/>
              </p:custDataLst>
            </p:nvPr>
          </p:nvSpPr>
          <p:spPr>
            <a:xfrm>
              <a:off x="4915352" y="4933988"/>
              <a:ext cx="141097" cy="255207"/>
            </a:xfrm>
            <a:custGeom>
              <a:avLst/>
              <a:gdLst/>
              <a:ahLst/>
              <a:cxnLst/>
              <a:rect l="0" t="0" r="0" b="0"/>
              <a:pathLst>
                <a:path w="141097" h="255207">
                  <a:moveTo>
                    <a:pt x="104323" y="66637"/>
                  </a:moveTo>
                  <a:lnTo>
                    <a:pt x="104323" y="66637"/>
                  </a:lnTo>
                  <a:lnTo>
                    <a:pt x="104323" y="52448"/>
                  </a:lnTo>
                  <a:lnTo>
                    <a:pt x="107145" y="46925"/>
                  </a:lnTo>
                  <a:lnTo>
                    <a:pt x="110868" y="40944"/>
                  </a:lnTo>
                  <a:lnTo>
                    <a:pt x="114024" y="31625"/>
                  </a:lnTo>
                  <a:lnTo>
                    <a:pt x="131447" y="10975"/>
                  </a:lnTo>
                  <a:lnTo>
                    <a:pt x="132861" y="393"/>
                  </a:lnTo>
                  <a:lnTo>
                    <a:pt x="141096" y="0"/>
                  </a:lnTo>
                  <a:lnTo>
                    <a:pt x="134710" y="10328"/>
                  </a:lnTo>
                  <a:lnTo>
                    <a:pt x="132078" y="25472"/>
                  </a:lnTo>
                  <a:lnTo>
                    <a:pt x="106336" y="71246"/>
                  </a:lnTo>
                  <a:lnTo>
                    <a:pt x="78739" y="117646"/>
                  </a:lnTo>
                  <a:lnTo>
                    <a:pt x="51307" y="164105"/>
                  </a:lnTo>
                  <a:lnTo>
                    <a:pt x="20640" y="209456"/>
                  </a:lnTo>
                  <a:lnTo>
                    <a:pt x="12500" y="225723"/>
                  </a:lnTo>
                  <a:lnTo>
                    <a:pt x="9538" y="233650"/>
                  </a:lnTo>
                  <a:lnTo>
                    <a:pt x="2979" y="244063"/>
                  </a:lnTo>
                  <a:lnTo>
                    <a:pt x="0" y="255206"/>
                  </a:lnTo>
                  <a:lnTo>
                    <a:pt x="908" y="254792"/>
                  </a:lnTo>
                  <a:lnTo>
                    <a:pt x="7242" y="250209"/>
                  </a:lnTo>
                  <a:lnTo>
                    <a:pt x="15821" y="247324"/>
                  </a:lnTo>
                  <a:lnTo>
                    <a:pt x="28123" y="2380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7" name="SMARTInkShape-2301"/>
            <p:cNvSpPr/>
            <p:nvPr>
              <p:custDataLst>
                <p:tags r:id="rId118"/>
              </p:custDataLst>
            </p:nvPr>
          </p:nvSpPr>
          <p:spPr>
            <a:xfrm>
              <a:off x="5000628" y="4981575"/>
              <a:ext cx="142708" cy="180972"/>
            </a:xfrm>
            <a:custGeom>
              <a:avLst/>
              <a:gdLst/>
              <a:ahLst/>
              <a:cxnLst/>
              <a:rect l="0" t="0" r="0" b="0"/>
              <a:pathLst>
                <a:path w="142708" h="180972">
                  <a:moveTo>
                    <a:pt x="28572" y="38100"/>
                  </a:moveTo>
                  <a:lnTo>
                    <a:pt x="28572" y="38100"/>
                  </a:lnTo>
                  <a:lnTo>
                    <a:pt x="33628" y="33044"/>
                  </a:lnTo>
                  <a:lnTo>
                    <a:pt x="36111" y="27739"/>
                  </a:lnTo>
                  <a:lnTo>
                    <a:pt x="36773" y="24843"/>
                  </a:lnTo>
                  <a:lnTo>
                    <a:pt x="36156" y="22912"/>
                  </a:lnTo>
                  <a:lnTo>
                    <a:pt x="34686" y="21625"/>
                  </a:lnTo>
                  <a:lnTo>
                    <a:pt x="32648" y="20766"/>
                  </a:lnTo>
                  <a:lnTo>
                    <a:pt x="31289" y="19136"/>
                  </a:lnTo>
                  <a:lnTo>
                    <a:pt x="29780" y="14502"/>
                  </a:lnTo>
                  <a:lnTo>
                    <a:pt x="28930" y="5943"/>
                  </a:lnTo>
                  <a:lnTo>
                    <a:pt x="27752" y="3963"/>
                  </a:lnTo>
                  <a:lnTo>
                    <a:pt x="25910" y="2642"/>
                  </a:lnTo>
                  <a:lnTo>
                    <a:pt x="21039" y="1174"/>
                  </a:lnTo>
                  <a:lnTo>
                    <a:pt x="4978" y="46"/>
                  </a:lnTo>
                  <a:lnTo>
                    <a:pt x="3317" y="1089"/>
                  </a:lnTo>
                  <a:lnTo>
                    <a:pt x="2210" y="2842"/>
                  </a:lnTo>
                  <a:lnTo>
                    <a:pt x="0" y="9515"/>
                  </a:lnTo>
                  <a:lnTo>
                    <a:pt x="13255" y="9525"/>
                  </a:lnTo>
                  <a:lnTo>
                    <a:pt x="55476" y="392"/>
                  </a:lnTo>
                  <a:lnTo>
                    <a:pt x="100630" y="7"/>
                  </a:lnTo>
                  <a:lnTo>
                    <a:pt x="126960" y="0"/>
                  </a:lnTo>
                  <a:lnTo>
                    <a:pt x="133330" y="2822"/>
                  </a:lnTo>
                  <a:lnTo>
                    <a:pt x="140987" y="8201"/>
                  </a:lnTo>
                  <a:lnTo>
                    <a:pt x="142034" y="11759"/>
                  </a:lnTo>
                  <a:lnTo>
                    <a:pt x="142707" y="22666"/>
                  </a:lnTo>
                  <a:lnTo>
                    <a:pt x="141703" y="24636"/>
                  </a:lnTo>
                  <a:lnTo>
                    <a:pt x="139976" y="25949"/>
                  </a:lnTo>
                  <a:lnTo>
                    <a:pt x="135235" y="28466"/>
                  </a:lnTo>
                  <a:lnTo>
                    <a:pt x="92418" y="66692"/>
                  </a:lnTo>
                  <a:lnTo>
                    <a:pt x="44955" y="98425"/>
                  </a:lnTo>
                  <a:lnTo>
                    <a:pt x="13764" y="139438"/>
                  </a:lnTo>
                  <a:lnTo>
                    <a:pt x="10779" y="149147"/>
                  </a:lnTo>
                  <a:lnTo>
                    <a:pt x="9526" y="179209"/>
                  </a:lnTo>
                  <a:lnTo>
                    <a:pt x="10583" y="179798"/>
                  </a:lnTo>
                  <a:lnTo>
                    <a:pt x="42610" y="180971"/>
                  </a:lnTo>
                  <a:lnTo>
                    <a:pt x="66672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8" name="SMARTInkShape-2302"/>
            <p:cNvSpPr/>
            <p:nvPr>
              <p:custDataLst>
                <p:tags r:id="rId119"/>
              </p:custDataLst>
            </p:nvPr>
          </p:nvSpPr>
          <p:spPr>
            <a:xfrm>
              <a:off x="5153073" y="5114925"/>
              <a:ext cx="85678" cy="132945"/>
            </a:xfrm>
            <a:custGeom>
              <a:avLst/>
              <a:gdLst/>
              <a:ahLst/>
              <a:cxnLst/>
              <a:rect l="0" t="0" r="0" b="0"/>
              <a:pathLst>
                <a:path w="85678" h="132945">
                  <a:moveTo>
                    <a:pt x="47577" y="0"/>
                  </a:moveTo>
                  <a:lnTo>
                    <a:pt x="47577" y="0"/>
                  </a:lnTo>
                  <a:lnTo>
                    <a:pt x="19432" y="0"/>
                  </a:lnTo>
                  <a:lnTo>
                    <a:pt x="19002" y="9491"/>
                  </a:lnTo>
                  <a:lnTo>
                    <a:pt x="24058" y="9515"/>
                  </a:lnTo>
                  <a:lnTo>
                    <a:pt x="25547" y="10576"/>
                  </a:lnTo>
                  <a:lnTo>
                    <a:pt x="26541" y="12342"/>
                  </a:lnTo>
                  <a:lnTo>
                    <a:pt x="27203" y="14578"/>
                  </a:lnTo>
                  <a:lnTo>
                    <a:pt x="28703" y="16069"/>
                  </a:lnTo>
                  <a:lnTo>
                    <a:pt x="36612" y="18657"/>
                  </a:lnTo>
                  <a:lnTo>
                    <a:pt x="75630" y="19050"/>
                  </a:lnTo>
                  <a:lnTo>
                    <a:pt x="76138" y="33239"/>
                  </a:lnTo>
                  <a:lnTo>
                    <a:pt x="75084" y="34860"/>
                  </a:lnTo>
                  <a:lnTo>
                    <a:pt x="73324" y="35940"/>
                  </a:lnTo>
                  <a:lnTo>
                    <a:pt x="71092" y="36659"/>
                  </a:lnTo>
                  <a:lnTo>
                    <a:pt x="69604" y="38198"/>
                  </a:lnTo>
                  <a:lnTo>
                    <a:pt x="64393" y="48272"/>
                  </a:lnTo>
                  <a:lnTo>
                    <a:pt x="44271" y="69888"/>
                  </a:lnTo>
                  <a:lnTo>
                    <a:pt x="37994" y="73395"/>
                  </a:lnTo>
                  <a:lnTo>
                    <a:pt x="31676" y="76012"/>
                  </a:lnTo>
                  <a:lnTo>
                    <a:pt x="6301" y="98542"/>
                  </a:lnTo>
                  <a:lnTo>
                    <a:pt x="2774" y="104827"/>
                  </a:lnTo>
                  <a:lnTo>
                    <a:pt x="0" y="123268"/>
                  </a:lnTo>
                  <a:lnTo>
                    <a:pt x="5023" y="128717"/>
                  </a:lnTo>
                  <a:lnTo>
                    <a:pt x="10320" y="131291"/>
                  </a:lnTo>
                  <a:lnTo>
                    <a:pt x="22343" y="132944"/>
                  </a:lnTo>
                  <a:lnTo>
                    <a:pt x="28601" y="130347"/>
                  </a:lnTo>
                  <a:lnTo>
                    <a:pt x="36184" y="125113"/>
                  </a:lnTo>
                  <a:lnTo>
                    <a:pt x="51833" y="123021"/>
                  </a:lnTo>
                  <a:lnTo>
                    <a:pt x="62832" y="116296"/>
                  </a:lnTo>
                  <a:lnTo>
                    <a:pt x="85677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9" name="SMARTInkShape-2303"/>
            <p:cNvSpPr/>
            <p:nvPr>
              <p:custDataLst>
                <p:tags r:id="rId120"/>
              </p:custDataLst>
            </p:nvPr>
          </p:nvSpPr>
          <p:spPr>
            <a:xfrm>
              <a:off x="3895772" y="5153025"/>
              <a:ext cx="95204" cy="123422"/>
            </a:xfrm>
            <a:custGeom>
              <a:avLst/>
              <a:gdLst/>
              <a:ahLst/>
              <a:cxnLst/>
              <a:rect l="0" t="0" r="0" b="0"/>
              <a:pathLst>
                <a:path w="95204" h="123422">
                  <a:moveTo>
                    <a:pt x="19003" y="0"/>
                  </a:moveTo>
                  <a:lnTo>
                    <a:pt x="19003" y="0"/>
                  </a:lnTo>
                  <a:lnTo>
                    <a:pt x="9478" y="0"/>
                  </a:lnTo>
                  <a:lnTo>
                    <a:pt x="41635" y="0"/>
                  </a:lnTo>
                  <a:lnTo>
                    <a:pt x="47759" y="2822"/>
                  </a:lnTo>
                  <a:lnTo>
                    <a:pt x="55257" y="8201"/>
                  </a:lnTo>
                  <a:lnTo>
                    <a:pt x="64342" y="9263"/>
                  </a:lnTo>
                  <a:lnTo>
                    <a:pt x="74388" y="9491"/>
                  </a:lnTo>
                  <a:lnTo>
                    <a:pt x="74977" y="10561"/>
                  </a:lnTo>
                  <a:lnTo>
                    <a:pt x="76139" y="23990"/>
                  </a:lnTo>
                  <a:lnTo>
                    <a:pt x="73325" y="29359"/>
                  </a:lnTo>
                  <a:lnTo>
                    <a:pt x="43996" y="60721"/>
                  </a:lnTo>
                  <a:lnTo>
                    <a:pt x="26135" y="73103"/>
                  </a:lnTo>
                  <a:lnTo>
                    <a:pt x="1752" y="102894"/>
                  </a:lnTo>
                  <a:lnTo>
                    <a:pt x="753" y="106761"/>
                  </a:lnTo>
                  <a:lnTo>
                    <a:pt x="0" y="113859"/>
                  </a:lnTo>
                  <a:lnTo>
                    <a:pt x="8158" y="122462"/>
                  </a:lnTo>
                  <a:lnTo>
                    <a:pt x="14143" y="123421"/>
                  </a:lnTo>
                  <a:lnTo>
                    <a:pt x="19666" y="120822"/>
                  </a:lnTo>
                  <a:lnTo>
                    <a:pt x="25647" y="117199"/>
                  </a:lnTo>
                  <a:lnTo>
                    <a:pt x="38111" y="114872"/>
                  </a:lnTo>
                  <a:lnTo>
                    <a:pt x="41267" y="114682"/>
                  </a:lnTo>
                  <a:lnTo>
                    <a:pt x="47595" y="111647"/>
                  </a:lnTo>
                  <a:lnTo>
                    <a:pt x="53935" y="107829"/>
                  </a:lnTo>
                  <a:lnTo>
                    <a:pt x="95203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0" name="SMARTInkShape-2304"/>
            <p:cNvSpPr/>
            <p:nvPr>
              <p:custDataLst>
                <p:tags r:id="rId121"/>
              </p:custDataLst>
            </p:nvPr>
          </p:nvSpPr>
          <p:spPr>
            <a:xfrm>
              <a:off x="3781464" y="5010545"/>
              <a:ext cx="85653" cy="209105"/>
            </a:xfrm>
            <a:custGeom>
              <a:avLst/>
              <a:gdLst/>
              <a:ahLst/>
              <a:cxnLst/>
              <a:rect l="0" t="0" r="0" b="0"/>
              <a:pathLst>
                <a:path w="85653" h="209105">
                  <a:moveTo>
                    <a:pt x="76161" y="18655"/>
                  </a:moveTo>
                  <a:lnTo>
                    <a:pt x="76161" y="18655"/>
                  </a:lnTo>
                  <a:lnTo>
                    <a:pt x="76161" y="10454"/>
                  </a:lnTo>
                  <a:lnTo>
                    <a:pt x="77219" y="10013"/>
                  </a:lnTo>
                  <a:lnTo>
                    <a:pt x="84362" y="9246"/>
                  </a:lnTo>
                  <a:lnTo>
                    <a:pt x="85098" y="6360"/>
                  </a:lnTo>
                  <a:lnTo>
                    <a:pt x="85652" y="0"/>
                  </a:lnTo>
                  <a:lnTo>
                    <a:pt x="77482" y="7841"/>
                  </a:lnTo>
                  <a:lnTo>
                    <a:pt x="76552" y="13804"/>
                  </a:lnTo>
                  <a:lnTo>
                    <a:pt x="75363" y="15421"/>
                  </a:lnTo>
                  <a:lnTo>
                    <a:pt x="71221" y="17218"/>
                  </a:lnTo>
                  <a:lnTo>
                    <a:pt x="69692" y="18755"/>
                  </a:lnTo>
                  <a:lnTo>
                    <a:pt x="50469" y="60387"/>
                  </a:lnTo>
                  <a:lnTo>
                    <a:pt x="42208" y="79115"/>
                  </a:lnTo>
                  <a:lnTo>
                    <a:pt x="27943" y="123438"/>
                  </a:lnTo>
                  <a:lnTo>
                    <a:pt x="12256" y="161530"/>
                  </a:lnTo>
                  <a:lnTo>
                    <a:pt x="9658" y="173172"/>
                  </a:lnTo>
                  <a:lnTo>
                    <a:pt x="2191" y="189269"/>
                  </a:lnTo>
                  <a:lnTo>
                    <a:pt x="0" y="208583"/>
                  </a:lnTo>
                  <a:lnTo>
                    <a:pt x="8166" y="209104"/>
                  </a:lnTo>
                  <a:lnTo>
                    <a:pt x="19011" y="1996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1" name="SMARTInkShape-2305"/>
            <p:cNvSpPr/>
            <p:nvPr>
              <p:custDataLst>
                <p:tags r:id="rId122"/>
              </p:custDataLst>
            </p:nvPr>
          </p:nvSpPr>
          <p:spPr>
            <a:xfrm>
              <a:off x="3619540" y="4943513"/>
              <a:ext cx="190461" cy="276149"/>
            </a:xfrm>
            <a:custGeom>
              <a:avLst/>
              <a:gdLst/>
              <a:ahLst/>
              <a:cxnLst/>
              <a:rect l="0" t="0" r="0" b="0"/>
              <a:pathLst>
                <a:path w="190461" h="276149">
                  <a:moveTo>
                    <a:pt x="123785" y="66637"/>
                  </a:moveTo>
                  <a:lnTo>
                    <a:pt x="123785" y="66637"/>
                  </a:lnTo>
                  <a:lnTo>
                    <a:pt x="123785" y="61581"/>
                  </a:lnTo>
                  <a:lnTo>
                    <a:pt x="122727" y="60092"/>
                  </a:lnTo>
                  <a:lnTo>
                    <a:pt x="120963" y="59098"/>
                  </a:lnTo>
                  <a:lnTo>
                    <a:pt x="118729" y="58436"/>
                  </a:lnTo>
                  <a:lnTo>
                    <a:pt x="117239" y="56936"/>
                  </a:lnTo>
                  <a:lnTo>
                    <a:pt x="114653" y="49028"/>
                  </a:lnTo>
                  <a:lnTo>
                    <a:pt x="114376" y="42957"/>
                  </a:lnTo>
                  <a:lnTo>
                    <a:pt x="117134" y="37415"/>
                  </a:lnTo>
                  <a:lnTo>
                    <a:pt x="122471" y="30290"/>
                  </a:lnTo>
                  <a:lnTo>
                    <a:pt x="123525" y="21280"/>
                  </a:lnTo>
                  <a:lnTo>
                    <a:pt x="123751" y="11249"/>
                  </a:lnTo>
                  <a:lnTo>
                    <a:pt x="133194" y="92"/>
                  </a:lnTo>
                  <a:lnTo>
                    <a:pt x="128219" y="0"/>
                  </a:lnTo>
                  <a:lnTo>
                    <a:pt x="126741" y="1046"/>
                  </a:lnTo>
                  <a:lnTo>
                    <a:pt x="125756" y="2801"/>
                  </a:lnTo>
                  <a:lnTo>
                    <a:pt x="122987" y="16211"/>
                  </a:lnTo>
                  <a:lnTo>
                    <a:pt x="98282" y="61727"/>
                  </a:lnTo>
                  <a:lnTo>
                    <a:pt x="78267" y="108121"/>
                  </a:lnTo>
                  <a:lnTo>
                    <a:pt x="51642" y="155638"/>
                  </a:lnTo>
                  <a:lnTo>
                    <a:pt x="35411" y="188287"/>
                  </a:lnTo>
                  <a:lnTo>
                    <a:pt x="14624" y="215380"/>
                  </a:lnTo>
                  <a:lnTo>
                    <a:pt x="7678" y="235797"/>
                  </a:lnTo>
                  <a:lnTo>
                    <a:pt x="3390" y="243419"/>
                  </a:lnTo>
                  <a:lnTo>
                    <a:pt x="637" y="256936"/>
                  </a:lnTo>
                  <a:lnTo>
                    <a:pt x="0" y="271150"/>
                  </a:lnTo>
                  <a:lnTo>
                    <a:pt x="1045" y="272829"/>
                  </a:lnTo>
                  <a:lnTo>
                    <a:pt x="2800" y="273947"/>
                  </a:lnTo>
                  <a:lnTo>
                    <a:pt x="10326" y="275523"/>
                  </a:lnTo>
                  <a:lnTo>
                    <a:pt x="31758" y="276148"/>
                  </a:lnTo>
                  <a:lnTo>
                    <a:pt x="38082" y="273348"/>
                  </a:lnTo>
                  <a:lnTo>
                    <a:pt x="41250" y="271119"/>
                  </a:lnTo>
                  <a:lnTo>
                    <a:pt x="55821" y="267982"/>
                  </a:lnTo>
                  <a:lnTo>
                    <a:pt x="73161" y="265864"/>
                  </a:lnTo>
                  <a:lnTo>
                    <a:pt x="107146" y="250439"/>
                  </a:lnTo>
                  <a:lnTo>
                    <a:pt x="120501" y="242217"/>
                  </a:lnTo>
                  <a:lnTo>
                    <a:pt x="140619" y="236080"/>
                  </a:lnTo>
                  <a:lnTo>
                    <a:pt x="190460" y="1904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3" name="SMARTInkShape-2306"/>
          <p:cNvSpPr/>
          <p:nvPr>
            <p:custDataLst>
              <p:tags r:id="rId2"/>
            </p:custDataLst>
          </p:nvPr>
        </p:nvSpPr>
        <p:spPr>
          <a:xfrm>
            <a:off x="5629275" y="3933944"/>
            <a:ext cx="352426" cy="28457"/>
          </a:xfrm>
          <a:custGeom>
            <a:avLst/>
            <a:gdLst/>
            <a:ahLst/>
            <a:cxnLst/>
            <a:rect l="0" t="0" r="0" b="0"/>
            <a:pathLst>
              <a:path w="352426" h="28457">
                <a:moveTo>
                  <a:pt x="0" y="18931"/>
                </a:moveTo>
                <a:lnTo>
                  <a:pt x="0" y="18931"/>
                </a:lnTo>
                <a:lnTo>
                  <a:pt x="0" y="23988"/>
                </a:lnTo>
                <a:lnTo>
                  <a:pt x="1058" y="25477"/>
                </a:lnTo>
                <a:lnTo>
                  <a:pt x="2822" y="26470"/>
                </a:lnTo>
                <a:lnTo>
                  <a:pt x="9701" y="28194"/>
                </a:lnTo>
                <a:lnTo>
                  <a:pt x="52080" y="28454"/>
                </a:lnTo>
                <a:lnTo>
                  <a:pt x="95325" y="28456"/>
                </a:lnTo>
                <a:lnTo>
                  <a:pt x="117144" y="25634"/>
                </a:lnTo>
                <a:lnTo>
                  <a:pt x="161339" y="19520"/>
                </a:lnTo>
                <a:lnTo>
                  <a:pt x="174365" y="18135"/>
                </a:lnTo>
                <a:lnTo>
                  <a:pt x="218190" y="10312"/>
                </a:lnTo>
                <a:lnTo>
                  <a:pt x="233864" y="8616"/>
                </a:lnTo>
                <a:lnTo>
                  <a:pt x="263801" y="1241"/>
                </a:lnTo>
                <a:lnTo>
                  <a:pt x="296592" y="0"/>
                </a:lnTo>
                <a:lnTo>
                  <a:pt x="329209" y="9589"/>
                </a:lnTo>
                <a:lnTo>
                  <a:pt x="342704" y="16772"/>
                </a:lnTo>
                <a:lnTo>
                  <a:pt x="352425" y="18931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4" name="SMARTInkShape-2307"/>
          <p:cNvSpPr/>
          <p:nvPr>
            <p:custDataLst>
              <p:tags r:id="rId3"/>
            </p:custDataLst>
          </p:nvPr>
        </p:nvSpPr>
        <p:spPr>
          <a:xfrm>
            <a:off x="4238625" y="3905250"/>
            <a:ext cx="333337" cy="37699"/>
          </a:xfrm>
          <a:custGeom>
            <a:avLst/>
            <a:gdLst/>
            <a:ahLst/>
            <a:cxnLst/>
            <a:rect l="0" t="0" r="0" b="0"/>
            <a:pathLst>
              <a:path w="333337" h="37699">
                <a:moveTo>
                  <a:pt x="19050" y="0"/>
                </a:moveTo>
                <a:lnTo>
                  <a:pt x="19050" y="0"/>
                </a:lnTo>
                <a:lnTo>
                  <a:pt x="13994" y="0"/>
                </a:lnTo>
                <a:lnTo>
                  <a:pt x="12504" y="1058"/>
                </a:lnTo>
                <a:lnTo>
                  <a:pt x="11511" y="2822"/>
                </a:lnTo>
                <a:lnTo>
                  <a:pt x="10849" y="5057"/>
                </a:lnTo>
                <a:lnTo>
                  <a:pt x="9349" y="6546"/>
                </a:lnTo>
                <a:lnTo>
                  <a:pt x="427" y="9408"/>
                </a:lnTo>
                <a:lnTo>
                  <a:pt x="0" y="27241"/>
                </a:lnTo>
                <a:lnTo>
                  <a:pt x="1058" y="27686"/>
                </a:lnTo>
                <a:lnTo>
                  <a:pt x="5056" y="28179"/>
                </a:lnTo>
                <a:lnTo>
                  <a:pt x="10361" y="31221"/>
                </a:lnTo>
                <a:lnTo>
                  <a:pt x="13257" y="33514"/>
                </a:lnTo>
                <a:lnTo>
                  <a:pt x="22120" y="36062"/>
                </a:lnTo>
                <a:lnTo>
                  <a:pt x="40000" y="37698"/>
                </a:lnTo>
                <a:lnTo>
                  <a:pt x="81671" y="29864"/>
                </a:lnTo>
                <a:lnTo>
                  <a:pt x="124545" y="25922"/>
                </a:lnTo>
                <a:lnTo>
                  <a:pt x="171545" y="18897"/>
                </a:lnTo>
                <a:lnTo>
                  <a:pt x="214030" y="10968"/>
                </a:lnTo>
                <a:lnTo>
                  <a:pt x="254943" y="6893"/>
                </a:lnTo>
                <a:lnTo>
                  <a:pt x="277078" y="1362"/>
                </a:lnTo>
                <a:lnTo>
                  <a:pt x="323565" y="9454"/>
                </a:lnTo>
                <a:lnTo>
                  <a:pt x="328310" y="9493"/>
                </a:lnTo>
                <a:lnTo>
                  <a:pt x="329998" y="10562"/>
                </a:lnTo>
                <a:lnTo>
                  <a:pt x="331124" y="12333"/>
                </a:lnTo>
                <a:lnTo>
                  <a:pt x="333336" y="18933"/>
                </a:lnTo>
                <a:lnTo>
                  <a:pt x="323850" y="285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0" name="SMARTInkShape-Group400"/>
          <p:cNvGrpSpPr/>
          <p:nvPr/>
        </p:nvGrpSpPr>
        <p:grpSpPr>
          <a:xfrm>
            <a:off x="5429250" y="4972050"/>
            <a:ext cx="933413" cy="285630"/>
            <a:chOff x="5429250" y="4972050"/>
            <a:chExt cx="933413" cy="285630"/>
          </a:xfrm>
        </p:grpSpPr>
        <p:sp>
          <p:nvSpPr>
            <p:cNvPr id="155" name="SMARTInkShape-2308"/>
            <p:cNvSpPr/>
            <p:nvPr>
              <p:custDataLst>
                <p:tags r:id="rId105"/>
              </p:custDataLst>
            </p:nvPr>
          </p:nvSpPr>
          <p:spPr>
            <a:xfrm>
              <a:off x="5429250" y="5001017"/>
              <a:ext cx="142876" cy="18659"/>
            </a:xfrm>
            <a:custGeom>
              <a:avLst/>
              <a:gdLst/>
              <a:ahLst/>
              <a:cxnLst/>
              <a:rect l="0" t="0" r="0" b="0"/>
              <a:pathLst>
                <a:path w="142876" h="18659">
                  <a:moveTo>
                    <a:pt x="9525" y="9133"/>
                  </a:moveTo>
                  <a:lnTo>
                    <a:pt x="9525" y="9133"/>
                  </a:lnTo>
                  <a:lnTo>
                    <a:pt x="9525" y="0"/>
                  </a:lnTo>
                  <a:lnTo>
                    <a:pt x="9525" y="8751"/>
                  </a:lnTo>
                  <a:lnTo>
                    <a:pt x="0" y="9133"/>
                  </a:lnTo>
                  <a:lnTo>
                    <a:pt x="5056" y="14189"/>
                  </a:lnTo>
                  <a:lnTo>
                    <a:pt x="10361" y="16672"/>
                  </a:lnTo>
                  <a:lnTo>
                    <a:pt x="22390" y="18266"/>
                  </a:lnTo>
                  <a:lnTo>
                    <a:pt x="28648" y="15661"/>
                  </a:lnTo>
                  <a:lnTo>
                    <a:pt x="34958" y="12034"/>
                  </a:lnTo>
                  <a:lnTo>
                    <a:pt x="47632" y="9706"/>
                  </a:lnTo>
                  <a:lnTo>
                    <a:pt x="92251" y="9139"/>
                  </a:lnTo>
                  <a:lnTo>
                    <a:pt x="126573" y="9133"/>
                  </a:lnTo>
                  <a:lnTo>
                    <a:pt x="133160" y="11955"/>
                  </a:lnTo>
                  <a:lnTo>
                    <a:pt x="142875" y="186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6" name="SMARTInkShape-2309"/>
            <p:cNvSpPr/>
            <p:nvPr>
              <p:custDataLst>
                <p:tags r:id="rId106"/>
              </p:custDataLst>
            </p:nvPr>
          </p:nvSpPr>
          <p:spPr>
            <a:xfrm>
              <a:off x="5448311" y="5076825"/>
              <a:ext cx="152390" cy="19051"/>
            </a:xfrm>
            <a:custGeom>
              <a:avLst/>
              <a:gdLst/>
              <a:ahLst/>
              <a:cxnLst/>
              <a:rect l="0" t="0" r="0" b="0"/>
              <a:pathLst>
                <a:path w="152390" h="19051">
                  <a:moveTo>
                    <a:pt x="19039" y="19050"/>
                  </a:moveTo>
                  <a:lnTo>
                    <a:pt x="19039" y="19050"/>
                  </a:lnTo>
                  <a:lnTo>
                    <a:pt x="1347" y="19050"/>
                  </a:lnTo>
                  <a:lnTo>
                    <a:pt x="895" y="17992"/>
                  </a:lnTo>
                  <a:lnTo>
                    <a:pt x="0" y="9641"/>
                  </a:lnTo>
                  <a:lnTo>
                    <a:pt x="45766" y="9525"/>
                  </a:lnTo>
                  <a:lnTo>
                    <a:pt x="55965" y="9525"/>
                  </a:lnTo>
                  <a:lnTo>
                    <a:pt x="64731" y="6703"/>
                  </a:lnTo>
                  <a:lnTo>
                    <a:pt x="73214" y="2980"/>
                  </a:lnTo>
                  <a:lnTo>
                    <a:pt x="120771" y="116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7" name="SMARTInkShape-2310"/>
            <p:cNvSpPr/>
            <p:nvPr>
              <p:custDataLst>
                <p:tags r:id="rId107"/>
              </p:custDataLst>
            </p:nvPr>
          </p:nvSpPr>
          <p:spPr>
            <a:xfrm>
              <a:off x="5744027" y="4991100"/>
              <a:ext cx="199574" cy="171441"/>
            </a:xfrm>
            <a:custGeom>
              <a:avLst/>
              <a:gdLst/>
              <a:ahLst/>
              <a:cxnLst/>
              <a:rect l="0" t="0" r="0" b="0"/>
              <a:pathLst>
                <a:path w="199574" h="171441">
                  <a:moveTo>
                    <a:pt x="85273" y="9525"/>
                  </a:moveTo>
                  <a:lnTo>
                    <a:pt x="85273" y="9525"/>
                  </a:lnTo>
                  <a:lnTo>
                    <a:pt x="80217" y="9525"/>
                  </a:lnTo>
                  <a:lnTo>
                    <a:pt x="78728" y="8467"/>
                  </a:lnTo>
                  <a:lnTo>
                    <a:pt x="77734" y="6703"/>
                  </a:lnTo>
                  <a:lnTo>
                    <a:pt x="75751" y="10"/>
                  </a:lnTo>
                  <a:lnTo>
                    <a:pt x="66257" y="0"/>
                  </a:lnTo>
                  <a:lnTo>
                    <a:pt x="89903" y="0"/>
                  </a:lnTo>
                  <a:lnTo>
                    <a:pt x="95445" y="2822"/>
                  </a:lnTo>
                  <a:lnTo>
                    <a:pt x="101435" y="6545"/>
                  </a:lnTo>
                  <a:lnTo>
                    <a:pt x="113905" y="8937"/>
                  </a:lnTo>
                  <a:lnTo>
                    <a:pt x="126559" y="9409"/>
                  </a:lnTo>
                  <a:lnTo>
                    <a:pt x="132903" y="12295"/>
                  </a:lnTo>
                  <a:lnTo>
                    <a:pt x="139250" y="16047"/>
                  </a:lnTo>
                  <a:lnTo>
                    <a:pt x="148773" y="19219"/>
                  </a:lnTo>
                  <a:lnTo>
                    <a:pt x="159592" y="27134"/>
                  </a:lnTo>
                  <a:lnTo>
                    <a:pt x="160637" y="30757"/>
                  </a:lnTo>
                  <a:lnTo>
                    <a:pt x="161425" y="42727"/>
                  </a:lnTo>
                  <a:lnTo>
                    <a:pt x="158629" y="48270"/>
                  </a:lnTo>
                  <a:lnTo>
                    <a:pt x="148211" y="60453"/>
                  </a:lnTo>
                  <a:lnTo>
                    <a:pt x="101204" y="92077"/>
                  </a:lnTo>
                  <a:lnTo>
                    <a:pt x="54293" y="120650"/>
                  </a:lnTo>
                  <a:lnTo>
                    <a:pt x="16901" y="146050"/>
                  </a:lnTo>
                  <a:lnTo>
                    <a:pt x="12552" y="152400"/>
                  </a:lnTo>
                  <a:lnTo>
                    <a:pt x="11392" y="155575"/>
                  </a:lnTo>
                  <a:lnTo>
                    <a:pt x="9561" y="157692"/>
                  </a:lnTo>
                  <a:lnTo>
                    <a:pt x="1075" y="161367"/>
                  </a:lnTo>
                  <a:lnTo>
                    <a:pt x="227" y="164500"/>
                  </a:lnTo>
                  <a:lnTo>
                    <a:pt x="0" y="166817"/>
                  </a:lnTo>
                  <a:lnTo>
                    <a:pt x="908" y="168361"/>
                  </a:lnTo>
                  <a:lnTo>
                    <a:pt x="2571" y="169391"/>
                  </a:lnTo>
                  <a:lnTo>
                    <a:pt x="9968" y="170840"/>
                  </a:lnTo>
                  <a:lnTo>
                    <a:pt x="55028" y="171440"/>
                  </a:lnTo>
                  <a:lnTo>
                    <a:pt x="96811" y="163248"/>
                  </a:lnTo>
                  <a:lnTo>
                    <a:pt x="132327" y="159276"/>
                  </a:lnTo>
                  <a:lnTo>
                    <a:pt x="151779" y="154437"/>
                  </a:lnTo>
                  <a:lnTo>
                    <a:pt x="177129" y="151610"/>
                  </a:lnTo>
                  <a:lnTo>
                    <a:pt x="199573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8" name="SMARTInkShape-2311"/>
            <p:cNvSpPr/>
            <p:nvPr>
              <p:custDataLst>
                <p:tags r:id="rId108"/>
              </p:custDataLst>
            </p:nvPr>
          </p:nvSpPr>
          <p:spPr>
            <a:xfrm>
              <a:off x="6077115" y="4991100"/>
              <a:ext cx="133070" cy="170889"/>
            </a:xfrm>
            <a:custGeom>
              <a:avLst/>
              <a:gdLst/>
              <a:ahLst/>
              <a:cxnLst/>
              <a:rect l="0" t="0" r="0" b="0"/>
              <a:pathLst>
                <a:path w="133070" h="170889">
                  <a:moveTo>
                    <a:pt x="123660" y="9525"/>
                  </a:moveTo>
                  <a:lnTo>
                    <a:pt x="123660" y="9525"/>
                  </a:lnTo>
                  <a:lnTo>
                    <a:pt x="133069" y="116"/>
                  </a:lnTo>
                  <a:lnTo>
                    <a:pt x="115575" y="0"/>
                  </a:lnTo>
                  <a:lnTo>
                    <a:pt x="115094" y="1059"/>
                  </a:lnTo>
                  <a:lnTo>
                    <a:pt x="114561" y="5057"/>
                  </a:lnTo>
                  <a:lnTo>
                    <a:pt x="113361" y="6546"/>
                  </a:lnTo>
                  <a:lnTo>
                    <a:pt x="100915" y="14189"/>
                  </a:lnTo>
                  <a:lnTo>
                    <a:pt x="88632" y="26752"/>
                  </a:lnTo>
                  <a:lnTo>
                    <a:pt x="60157" y="72946"/>
                  </a:lnTo>
                  <a:lnTo>
                    <a:pt x="37935" y="114481"/>
                  </a:lnTo>
                  <a:lnTo>
                    <a:pt x="25235" y="134680"/>
                  </a:lnTo>
                  <a:lnTo>
                    <a:pt x="4068" y="158641"/>
                  </a:lnTo>
                  <a:lnTo>
                    <a:pt x="0" y="170888"/>
                  </a:lnTo>
                  <a:lnTo>
                    <a:pt x="18885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9" name="SMARTInkShape-2312"/>
            <p:cNvSpPr/>
            <p:nvPr>
              <p:custDataLst>
                <p:tags r:id="rId109"/>
              </p:custDataLst>
            </p:nvPr>
          </p:nvSpPr>
          <p:spPr>
            <a:xfrm>
              <a:off x="6143625" y="4972050"/>
              <a:ext cx="219038" cy="285630"/>
            </a:xfrm>
            <a:custGeom>
              <a:avLst/>
              <a:gdLst/>
              <a:ahLst/>
              <a:cxnLst/>
              <a:rect l="0" t="0" r="0" b="0"/>
              <a:pathLst>
                <a:path w="219038" h="285630">
                  <a:moveTo>
                    <a:pt x="66675" y="38100"/>
                  </a:moveTo>
                  <a:lnTo>
                    <a:pt x="66675" y="38100"/>
                  </a:lnTo>
                  <a:lnTo>
                    <a:pt x="66675" y="20766"/>
                  </a:lnTo>
                  <a:lnTo>
                    <a:pt x="61619" y="14502"/>
                  </a:lnTo>
                  <a:lnTo>
                    <a:pt x="61187" y="12844"/>
                  </a:lnTo>
                  <a:lnTo>
                    <a:pt x="61959" y="11737"/>
                  </a:lnTo>
                  <a:lnTo>
                    <a:pt x="63531" y="11000"/>
                  </a:lnTo>
                  <a:lnTo>
                    <a:pt x="63520" y="10508"/>
                  </a:lnTo>
                  <a:lnTo>
                    <a:pt x="60687" y="9962"/>
                  </a:lnTo>
                  <a:lnTo>
                    <a:pt x="59508" y="8758"/>
                  </a:lnTo>
                  <a:lnTo>
                    <a:pt x="58197" y="4598"/>
                  </a:lnTo>
                  <a:lnTo>
                    <a:pt x="56790" y="3065"/>
                  </a:lnTo>
                  <a:lnTo>
                    <a:pt x="47749" y="36"/>
                  </a:lnTo>
                  <a:lnTo>
                    <a:pt x="39435" y="3"/>
                  </a:lnTo>
                  <a:lnTo>
                    <a:pt x="85196" y="0"/>
                  </a:lnTo>
                  <a:lnTo>
                    <a:pt x="129908" y="0"/>
                  </a:lnTo>
                  <a:lnTo>
                    <a:pt x="136406" y="0"/>
                  </a:lnTo>
                  <a:lnTo>
                    <a:pt x="142822" y="2822"/>
                  </a:lnTo>
                  <a:lnTo>
                    <a:pt x="149201" y="6545"/>
                  </a:lnTo>
                  <a:lnTo>
                    <a:pt x="161920" y="8937"/>
                  </a:lnTo>
                  <a:lnTo>
                    <a:pt x="165097" y="9133"/>
                  </a:lnTo>
                  <a:lnTo>
                    <a:pt x="167215" y="10321"/>
                  </a:lnTo>
                  <a:lnTo>
                    <a:pt x="168627" y="12173"/>
                  </a:lnTo>
                  <a:lnTo>
                    <a:pt x="170892" y="17692"/>
                  </a:lnTo>
                  <a:lnTo>
                    <a:pt x="171285" y="23704"/>
                  </a:lnTo>
                  <a:lnTo>
                    <a:pt x="168554" y="29232"/>
                  </a:lnTo>
                  <a:lnTo>
                    <a:pt x="166344" y="32188"/>
                  </a:lnTo>
                  <a:lnTo>
                    <a:pt x="161067" y="35473"/>
                  </a:lnTo>
                  <a:lnTo>
                    <a:pt x="155194" y="37990"/>
                  </a:lnTo>
                  <a:lnTo>
                    <a:pt x="110927" y="73049"/>
                  </a:lnTo>
                  <a:lnTo>
                    <a:pt x="99307" y="81499"/>
                  </a:lnTo>
                  <a:lnTo>
                    <a:pt x="57754" y="97410"/>
                  </a:lnTo>
                  <a:lnTo>
                    <a:pt x="51068" y="101502"/>
                  </a:lnTo>
                  <a:lnTo>
                    <a:pt x="41354" y="104863"/>
                  </a:lnTo>
                  <a:lnTo>
                    <a:pt x="30468" y="112849"/>
                  </a:lnTo>
                  <a:lnTo>
                    <a:pt x="19492" y="114262"/>
                  </a:lnTo>
                  <a:lnTo>
                    <a:pt x="19181" y="109232"/>
                  </a:lnTo>
                  <a:lnTo>
                    <a:pt x="20196" y="107747"/>
                  </a:lnTo>
                  <a:lnTo>
                    <a:pt x="21930" y="106756"/>
                  </a:lnTo>
                  <a:lnTo>
                    <a:pt x="32319" y="105166"/>
                  </a:lnTo>
                  <a:lnTo>
                    <a:pt x="34246" y="103977"/>
                  </a:lnTo>
                  <a:lnTo>
                    <a:pt x="35531" y="102126"/>
                  </a:lnTo>
                  <a:lnTo>
                    <a:pt x="36387" y="99835"/>
                  </a:lnTo>
                  <a:lnTo>
                    <a:pt x="38016" y="98306"/>
                  </a:lnTo>
                  <a:lnTo>
                    <a:pt x="42649" y="96608"/>
                  </a:lnTo>
                  <a:lnTo>
                    <a:pt x="89103" y="95258"/>
                  </a:lnTo>
                  <a:lnTo>
                    <a:pt x="117359" y="95250"/>
                  </a:lnTo>
                  <a:lnTo>
                    <a:pt x="123773" y="98072"/>
                  </a:lnTo>
                  <a:lnTo>
                    <a:pt x="130152" y="101795"/>
                  </a:lnTo>
                  <a:lnTo>
                    <a:pt x="139693" y="104951"/>
                  </a:lnTo>
                  <a:lnTo>
                    <a:pt x="150281" y="111060"/>
                  </a:lnTo>
                  <a:lnTo>
                    <a:pt x="165296" y="114398"/>
                  </a:lnTo>
                  <a:lnTo>
                    <a:pt x="176917" y="121620"/>
                  </a:lnTo>
                  <a:lnTo>
                    <a:pt x="197710" y="139550"/>
                  </a:lnTo>
                  <a:lnTo>
                    <a:pt x="203582" y="141397"/>
                  </a:lnTo>
                  <a:lnTo>
                    <a:pt x="205571" y="142948"/>
                  </a:lnTo>
                  <a:lnTo>
                    <a:pt x="209429" y="149129"/>
                  </a:lnTo>
                  <a:lnTo>
                    <a:pt x="214082" y="150946"/>
                  </a:lnTo>
                  <a:lnTo>
                    <a:pt x="215747" y="152489"/>
                  </a:lnTo>
                  <a:lnTo>
                    <a:pt x="217596" y="157026"/>
                  </a:lnTo>
                  <a:lnTo>
                    <a:pt x="219037" y="175987"/>
                  </a:lnTo>
                  <a:lnTo>
                    <a:pt x="217991" y="177650"/>
                  </a:lnTo>
                  <a:lnTo>
                    <a:pt x="216236" y="178758"/>
                  </a:lnTo>
                  <a:lnTo>
                    <a:pt x="214007" y="179497"/>
                  </a:lnTo>
                  <a:lnTo>
                    <a:pt x="193565" y="197135"/>
                  </a:lnTo>
                  <a:lnTo>
                    <a:pt x="178131" y="209606"/>
                  </a:lnTo>
                  <a:lnTo>
                    <a:pt x="167011" y="214866"/>
                  </a:lnTo>
                  <a:lnTo>
                    <a:pt x="155013" y="217205"/>
                  </a:lnTo>
                  <a:lnTo>
                    <a:pt x="149908" y="219945"/>
                  </a:lnTo>
                  <a:lnTo>
                    <a:pt x="136610" y="231798"/>
                  </a:lnTo>
                  <a:lnTo>
                    <a:pt x="95069" y="248115"/>
                  </a:lnTo>
                  <a:lnTo>
                    <a:pt x="48456" y="273415"/>
                  </a:lnTo>
                  <a:lnTo>
                    <a:pt x="31859" y="276913"/>
                  </a:lnTo>
                  <a:lnTo>
                    <a:pt x="20946" y="284378"/>
                  </a:lnTo>
                  <a:lnTo>
                    <a:pt x="11015" y="285629"/>
                  </a:lnTo>
                  <a:lnTo>
                    <a:pt x="10519" y="284611"/>
                  </a:lnTo>
                  <a:lnTo>
                    <a:pt x="9656" y="277538"/>
                  </a:lnTo>
                  <a:lnTo>
                    <a:pt x="6761" y="276809"/>
                  </a:lnTo>
                  <a:lnTo>
                    <a:pt x="1335" y="276340"/>
                  </a:lnTo>
                  <a:lnTo>
                    <a:pt x="593" y="273454"/>
                  </a:lnTo>
                  <a:lnTo>
                    <a:pt x="0" y="266700"/>
                  </a:lnTo>
                  <a:lnTo>
                    <a:pt x="0" y="276109"/>
                  </a:lnTo>
                  <a:lnTo>
                    <a:pt x="9525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4" name="SMARTInkShape-Group401"/>
          <p:cNvGrpSpPr/>
          <p:nvPr/>
        </p:nvGrpSpPr>
        <p:grpSpPr>
          <a:xfrm>
            <a:off x="3590964" y="5572135"/>
            <a:ext cx="399974" cy="390513"/>
            <a:chOff x="3590964" y="5572135"/>
            <a:chExt cx="399974" cy="390513"/>
          </a:xfrm>
        </p:grpSpPr>
        <p:sp>
          <p:nvSpPr>
            <p:cNvPr id="161" name="SMARTInkShape-2313"/>
            <p:cNvSpPr/>
            <p:nvPr>
              <p:custDataLst>
                <p:tags r:id="rId102"/>
              </p:custDataLst>
            </p:nvPr>
          </p:nvSpPr>
          <p:spPr>
            <a:xfrm>
              <a:off x="3590964" y="5572135"/>
              <a:ext cx="180937" cy="247626"/>
            </a:xfrm>
            <a:custGeom>
              <a:avLst/>
              <a:gdLst/>
              <a:ahLst/>
              <a:cxnLst/>
              <a:rect l="0" t="0" r="0" b="0"/>
              <a:pathLst>
                <a:path w="180937" h="247626">
                  <a:moveTo>
                    <a:pt x="123786" y="19040"/>
                  </a:moveTo>
                  <a:lnTo>
                    <a:pt x="123786" y="19040"/>
                  </a:lnTo>
                  <a:lnTo>
                    <a:pt x="123786" y="13984"/>
                  </a:lnTo>
                  <a:lnTo>
                    <a:pt x="122728" y="12495"/>
                  </a:lnTo>
                  <a:lnTo>
                    <a:pt x="120964" y="11501"/>
                  </a:lnTo>
                  <a:lnTo>
                    <a:pt x="115585" y="9907"/>
                  </a:lnTo>
                  <a:lnTo>
                    <a:pt x="114849" y="6867"/>
                  </a:lnTo>
                  <a:lnTo>
                    <a:pt x="114654" y="4575"/>
                  </a:lnTo>
                  <a:lnTo>
                    <a:pt x="113465" y="3046"/>
                  </a:lnTo>
                  <a:lnTo>
                    <a:pt x="109321" y="1348"/>
                  </a:lnTo>
                  <a:lnTo>
                    <a:pt x="95363" y="0"/>
                  </a:lnTo>
                  <a:lnTo>
                    <a:pt x="87023" y="8192"/>
                  </a:lnTo>
                  <a:lnTo>
                    <a:pt x="77067" y="44703"/>
                  </a:lnTo>
                  <a:lnTo>
                    <a:pt x="75371" y="61334"/>
                  </a:lnTo>
                  <a:lnTo>
                    <a:pt x="56879" y="104824"/>
                  </a:lnTo>
                  <a:lnTo>
                    <a:pt x="38040" y="150409"/>
                  </a:lnTo>
                  <a:lnTo>
                    <a:pt x="19009" y="187494"/>
                  </a:lnTo>
                  <a:lnTo>
                    <a:pt x="15834" y="191667"/>
                  </a:lnTo>
                  <a:lnTo>
                    <a:pt x="12307" y="201949"/>
                  </a:lnTo>
                  <a:lnTo>
                    <a:pt x="9682" y="212517"/>
                  </a:lnTo>
                  <a:lnTo>
                    <a:pt x="2195" y="227924"/>
                  </a:lnTo>
                  <a:lnTo>
                    <a:pt x="0" y="247071"/>
                  </a:lnTo>
                  <a:lnTo>
                    <a:pt x="22352" y="247625"/>
                  </a:lnTo>
                  <a:lnTo>
                    <a:pt x="64068" y="235881"/>
                  </a:lnTo>
                  <a:lnTo>
                    <a:pt x="72903" y="231830"/>
                  </a:lnTo>
                  <a:lnTo>
                    <a:pt x="88718" y="228492"/>
                  </a:lnTo>
                  <a:lnTo>
                    <a:pt x="101636" y="222328"/>
                  </a:lnTo>
                  <a:lnTo>
                    <a:pt x="117340" y="218974"/>
                  </a:lnTo>
                  <a:lnTo>
                    <a:pt x="129167" y="211746"/>
                  </a:lnTo>
                  <a:lnTo>
                    <a:pt x="139374" y="203962"/>
                  </a:lnTo>
                  <a:lnTo>
                    <a:pt x="152305" y="197972"/>
                  </a:lnTo>
                  <a:lnTo>
                    <a:pt x="180936" y="1714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2" name="SMARTInkShape-2314"/>
            <p:cNvSpPr/>
            <p:nvPr>
              <p:custDataLst>
                <p:tags r:id="rId103"/>
              </p:custDataLst>
            </p:nvPr>
          </p:nvSpPr>
          <p:spPr>
            <a:xfrm>
              <a:off x="3752890" y="5619760"/>
              <a:ext cx="104736" cy="228591"/>
            </a:xfrm>
            <a:custGeom>
              <a:avLst/>
              <a:gdLst/>
              <a:ahLst/>
              <a:cxnLst/>
              <a:rect l="0" t="0" r="0" b="0"/>
              <a:pathLst>
                <a:path w="104736" h="228591">
                  <a:moveTo>
                    <a:pt x="104735" y="9515"/>
                  </a:moveTo>
                  <a:lnTo>
                    <a:pt x="104735" y="9515"/>
                  </a:lnTo>
                  <a:lnTo>
                    <a:pt x="104735" y="24"/>
                  </a:lnTo>
                  <a:lnTo>
                    <a:pt x="99679" y="0"/>
                  </a:lnTo>
                  <a:lnTo>
                    <a:pt x="98189" y="1055"/>
                  </a:lnTo>
                  <a:lnTo>
                    <a:pt x="97196" y="2817"/>
                  </a:lnTo>
                  <a:lnTo>
                    <a:pt x="96534" y="5050"/>
                  </a:lnTo>
                  <a:lnTo>
                    <a:pt x="95034" y="6538"/>
                  </a:lnTo>
                  <a:lnTo>
                    <a:pt x="90546" y="8192"/>
                  </a:lnTo>
                  <a:lnTo>
                    <a:pt x="88925" y="9691"/>
                  </a:lnTo>
                  <a:lnTo>
                    <a:pt x="61258" y="54167"/>
                  </a:lnTo>
                  <a:lnTo>
                    <a:pt x="52600" y="82985"/>
                  </a:lnTo>
                  <a:lnTo>
                    <a:pt x="26567" y="125736"/>
                  </a:lnTo>
                  <a:lnTo>
                    <a:pt x="12466" y="161332"/>
                  </a:lnTo>
                  <a:lnTo>
                    <a:pt x="7546" y="180793"/>
                  </a:lnTo>
                  <a:lnTo>
                    <a:pt x="1459" y="201275"/>
                  </a:lnTo>
                  <a:lnTo>
                    <a:pt x="0" y="226659"/>
                  </a:lnTo>
                  <a:lnTo>
                    <a:pt x="1044" y="227302"/>
                  </a:lnTo>
                  <a:lnTo>
                    <a:pt x="9485" y="2285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3" name="SMARTInkShape-2315"/>
            <p:cNvSpPr/>
            <p:nvPr>
              <p:custDataLst>
                <p:tags r:id="rId104"/>
              </p:custDataLst>
            </p:nvPr>
          </p:nvSpPr>
          <p:spPr>
            <a:xfrm>
              <a:off x="3867150" y="5772150"/>
              <a:ext cx="123788" cy="190498"/>
            </a:xfrm>
            <a:custGeom>
              <a:avLst/>
              <a:gdLst/>
              <a:ahLst/>
              <a:cxnLst/>
              <a:rect l="0" t="0" r="0" b="0"/>
              <a:pathLst>
                <a:path w="123788" h="190498">
                  <a:moveTo>
                    <a:pt x="19050" y="9525"/>
                  </a:moveTo>
                  <a:lnTo>
                    <a:pt x="19050" y="9525"/>
                  </a:lnTo>
                  <a:lnTo>
                    <a:pt x="9641" y="18934"/>
                  </a:lnTo>
                  <a:lnTo>
                    <a:pt x="4502" y="19016"/>
                  </a:lnTo>
                  <a:lnTo>
                    <a:pt x="3002" y="17969"/>
                  </a:lnTo>
                  <a:lnTo>
                    <a:pt x="2002" y="16213"/>
                  </a:lnTo>
                  <a:lnTo>
                    <a:pt x="0" y="9528"/>
                  </a:lnTo>
                  <a:lnTo>
                    <a:pt x="5056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8201" y="4469"/>
                  </a:lnTo>
                  <a:lnTo>
                    <a:pt x="9701" y="2980"/>
                  </a:lnTo>
                  <a:lnTo>
                    <a:pt x="14189" y="1324"/>
                  </a:lnTo>
                  <a:lnTo>
                    <a:pt x="60728" y="0"/>
                  </a:lnTo>
                  <a:lnTo>
                    <a:pt x="62710" y="1058"/>
                  </a:lnTo>
                  <a:lnTo>
                    <a:pt x="64031" y="2822"/>
                  </a:lnTo>
                  <a:lnTo>
                    <a:pt x="64913" y="5056"/>
                  </a:lnTo>
                  <a:lnTo>
                    <a:pt x="66558" y="6545"/>
                  </a:lnTo>
                  <a:lnTo>
                    <a:pt x="71209" y="8201"/>
                  </a:lnTo>
                  <a:lnTo>
                    <a:pt x="72872" y="9701"/>
                  </a:lnTo>
                  <a:lnTo>
                    <a:pt x="75762" y="17610"/>
                  </a:lnTo>
                  <a:lnTo>
                    <a:pt x="76070" y="23680"/>
                  </a:lnTo>
                  <a:lnTo>
                    <a:pt x="75055" y="25312"/>
                  </a:lnTo>
                  <a:lnTo>
                    <a:pt x="73320" y="26400"/>
                  </a:lnTo>
                  <a:lnTo>
                    <a:pt x="71105" y="27124"/>
                  </a:lnTo>
                  <a:lnTo>
                    <a:pt x="69628" y="28666"/>
                  </a:lnTo>
                  <a:lnTo>
                    <a:pt x="64436" y="38745"/>
                  </a:lnTo>
                  <a:lnTo>
                    <a:pt x="41365" y="64463"/>
                  </a:lnTo>
                  <a:lnTo>
                    <a:pt x="39551" y="70278"/>
                  </a:lnTo>
                  <a:lnTo>
                    <a:pt x="38009" y="72252"/>
                  </a:lnTo>
                  <a:lnTo>
                    <a:pt x="33474" y="74445"/>
                  </a:lnTo>
                  <a:lnTo>
                    <a:pt x="31841" y="76088"/>
                  </a:lnTo>
                  <a:lnTo>
                    <a:pt x="28578" y="85714"/>
                  </a:lnTo>
                  <a:lnTo>
                    <a:pt x="42765" y="85725"/>
                  </a:lnTo>
                  <a:lnTo>
                    <a:pt x="44385" y="84667"/>
                  </a:lnTo>
                  <a:lnTo>
                    <a:pt x="45465" y="82903"/>
                  </a:lnTo>
                  <a:lnTo>
                    <a:pt x="46185" y="80669"/>
                  </a:lnTo>
                  <a:lnTo>
                    <a:pt x="47723" y="79180"/>
                  </a:lnTo>
                  <a:lnTo>
                    <a:pt x="52255" y="77524"/>
                  </a:lnTo>
                  <a:lnTo>
                    <a:pt x="98428" y="76203"/>
                  </a:lnTo>
                  <a:lnTo>
                    <a:pt x="102894" y="76200"/>
                  </a:lnTo>
                  <a:lnTo>
                    <a:pt x="122370" y="93810"/>
                  </a:lnTo>
                  <a:lnTo>
                    <a:pt x="123394" y="99880"/>
                  </a:lnTo>
                  <a:lnTo>
                    <a:pt x="123787" y="117603"/>
                  </a:lnTo>
                  <a:lnTo>
                    <a:pt x="120986" y="123882"/>
                  </a:lnTo>
                  <a:lnTo>
                    <a:pt x="117272" y="130200"/>
                  </a:lnTo>
                  <a:lnTo>
                    <a:pt x="115620" y="136536"/>
                  </a:lnTo>
                  <a:lnTo>
                    <a:pt x="114121" y="138649"/>
                  </a:lnTo>
                  <a:lnTo>
                    <a:pt x="112065" y="140058"/>
                  </a:lnTo>
                  <a:lnTo>
                    <a:pt x="106956" y="142681"/>
                  </a:lnTo>
                  <a:lnTo>
                    <a:pt x="101159" y="147375"/>
                  </a:lnTo>
                  <a:lnTo>
                    <a:pt x="97876" y="152989"/>
                  </a:lnTo>
                  <a:lnTo>
                    <a:pt x="95359" y="159012"/>
                  </a:lnTo>
                  <a:lnTo>
                    <a:pt x="90712" y="165217"/>
                  </a:lnTo>
                  <a:lnTo>
                    <a:pt x="85119" y="168679"/>
                  </a:lnTo>
                  <a:lnTo>
                    <a:pt x="79106" y="171277"/>
                  </a:lnTo>
                  <a:lnTo>
                    <a:pt x="69770" y="177631"/>
                  </a:lnTo>
                  <a:lnTo>
                    <a:pt x="60301" y="181042"/>
                  </a:lnTo>
                  <a:lnTo>
                    <a:pt x="50793" y="187227"/>
                  </a:lnTo>
                  <a:lnTo>
                    <a:pt x="41273" y="189531"/>
                  </a:lnTo>
                  <a:lnTo>
                    <a:pt x="10083" y="190497"/>
                  </a:lnTo>
                  <a:lnTo>
                    <a:pt x="9574" y="182299"/>
                  </a:lnTo>
                  <a:lnTo>
                    <a:pt x="19050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0" name="SMARTInkShape-Group402"/>
          <p:cNvGrpSpPr/>
          <p:nvPr/>
        </p:nvGrpSpPr>
        <p:grpSpPr>
          <a:xfrm>
            <a:off x="4219694" y="5514975"/>
            <a:ext cx="2161892" cy="352390"/>
            <a:chOff x="4219694" y="5514975"/>
            <a:chExt cx="2161892" cy="352390"/>
          </a:xfrm>
        </p:grpSpPr>
        <p:sp>
          <p:nvSpPr>
            <p:cNvPr id="165" name="SMARTInkShape-2316"/>
            <p:cNvSpPr/>
            <p:nvPr>
              <p:custDataLst>
                <p:tags r:id="rId87"/>
              </p:custDataLst>
            </p:nvPr>
          </p:nvSpPr>
          <p:spPr>
            <a:xfrm>
              <a:off x="4219694" y="5638803"/>
              <a:ext cx="171332" cy="19048"/>
            </a:xfrm>
            <a:custGeom>
              <a:avLst/>
              <a:gdLst/>
              <a:ahLst/>
              <a:cxnLst/>
              <a:rect l="0" t="0" r="0" b="0"/>
              <a:pathLst>
                <a:path w="171332" h="19048">
                  <a:moveTo>
                    <a:pt x="28456" y="9522"/>
                  </a:moveTo>
                  <a:lnTo>
                    <a:pt x="28456" y="9522"/>
                  </a:lnTo>
                  <a:lnTo>
                    <a:pt x="19324" y="9522"/>
                  </a:lnTo>
                  <a:lnTo>
                    <a:pt x="9809" y="389"/>
                  </a:lnTo>
                  <a:lnTo>
                    <a:pt x="0" y="0"/>
                  </a:lnTo>
                  <a:lnTo>
                    <a:pt x="8092" y="8198"/>
                  </a:lnTo>
                  <a:lnTo>
                    <a:pt x="14073" y="9130"/>
                  </a:lnTo>
                  <a:lnTo>
                    <a:pt x="61225" y="9515"/>
                  </a:lnTo>
                  <a:lnTo>
                    <a:pt x="105989" y="9522"/>
                  </a:lnTo>
                  <a:lnTo>
                    <a:pt x="149635" y="9522"/>
                  </a:lnTo>
                  <a:lnTo>
                    <a:pt x="153692" y="9522"/>
                  </a:lnTo>
                  <a:lnTo>
                    <a:pt x="156397" y="10580"/>
                  </a:lnTo>
                  <a:lnTo>
                    <a:pt x="158200" y="12344"/>
                  </a:lnTo>
                  <a:lnTo>
                    <a:pt x="159402" y="14578"/>
                  </a:lnTo>
                  <a:lnTo>
                    <a:pt x="161262" y="16067"/>
                  </a:lnTo>
                  <a:lnTo>
                    <a:pt x="171331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6" name="SMARTInkShape-2317"/>
            <p:cNvSpPr/>
            <p:nvPr>
              <p:custDataLst>
                <p:tags r:id="rId88"/>
              </p:custDataLst>
            </p:nvPr>
          </p:nvSpPr>
          <p:spPr>
            <a:xfrm>
              <a:off x="4240125" y="5705475"/>
              <a:ext cx="160426" cy="18934"/>
            </a:xfrm>
            <a:custGeom>
              <a:avLst/>
              <a:gdLst/>
              <a:ahLst/>
              <a:cxnLst/>
              <a:rect l="0" t="0" r="0" b="0"/>
              <a:pathLst>
                <a:path w="160426" h="18934">
                  <a:moveTo>
                    <a:pt x="84225" y="0"/>
                  </a:moveTo>
                  <a:lnTo>
                    <a:pt x="84225" y="0"/>
                  </a:lnTo>
                  <a:lnTo>
                    <a:pt x="62766" y="0"/>
                  </a:lnTo>
                  <a:lnTo>
                    <a:pt x="55991" y="2822"/>
                  </a:lnTo>
                  <a:lnTo>
                    <a:pt x="52703" y="5056"/>
                  </a:lnTo>
                  <a:lnTo>
                    <a:pt x="37961" y="8201"/>
                  </a:lnTo>
                  <a:lnTo>
                    <a:pt x="14773" y="9409"/>
                  </a:lnTo>
                  <a:lnTo>
                    <a:pt x="12524" y="10506"/>
                  </a:lnTo>
                  <a:lnTo>
                    <a:pt x="11024" y="12296"/>
                  </a:lnTo>
                  <a:lnTo>
                    <a:pt x="10024" y="14548"/>
                  </a:lnTo>
                  <a:lnTo>
                    <a:pt x="8299" y="16049"/>
                  </a:lnTo>
                  <a:lnTo>
                    <a:pt x="0" y="18655"/>
                  </a:lnTo>
                  <a:lnTo>
                    <a:pt x="4001" y="18933"/>
                  </a:lnTo>
                  <a:lnTo>
                    <a:pt x="9059" y="16176"/>
                  </a:lnTo>
                  <a:lnTo>
                    <a:pt x="14834" y="12481"/>
                  </a:lnTo>
                  <a:lnTo>
                    <a:pt x="25094" y="10401"/>
                  </a:lnTo>
                  <a:lnTo>
                    <a:pt x="52662" y="8544"/>
                  </a:lnTo>
                  <a:lnTo>
                    <a:pt x="81493" y="1334"/>
                  </a:lnTo>
                  <a:lnTo>
                    <a:pt x="124245" y="117"/>
                  </a:lnTo>
                  <a:lnTo>
                    <a:pt x="1604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7" name="SMARTInkShape-2318"/>
            <p:cNvSpPr/>
            <p:nvPr>
              <p:custDataLst>
                <p:tags r:id="rId89"/>
              </p:custDataLst>
            </p:nvPr>
          </p:nvSpPr>
          <p:spPr>
            <a:xfrm>
              <a:off x="4600575" y="5534152"/>
              <a:ext cx="85726" cy="161799"/>
            </a:xfrm>
            <a:custGeom>
              <a:avLst/>
              <a:gdLst/>
              <a:ahLst/>
              <a:cxnLst/>
              <a:rect l="0" t="0" r="0" b="0"/>
              <a:pathLst>
                <a:path w="85726" h="161799">
                  <a:moveTo>
                    <a:pt x="85725" y="47498"/>
                  </a:moveTo>
                  <a:lnTo>
                    <a:pt x="85725" y="47498"/>
                  </a:lnTo>
                  <a:lnTo>
                    <a:pt x="85725" y="42442"/>
                  </a:lnTo>
                  <a:lnTo>
                    <a:pt x="84667" y="40953"/>
                  </a:lnTo>
                  <a:lnTo>
                    <a:pt x="82903" y="39959"/>
                  </a:lnTo>
                  <a:lnTo>
                    <a:pt x="77524" y="38365"/>
                  </a:lnTo>
                  <a:lnTo>
                    <a:pt x="50700" y="20649"/>
                  </a:lnTo>
                  <a:lnTo>
                    <a:pt x="49675" y="19016"/>
                  </a:lnTo>
                  <a:lnTo>
                    <a:pt x="47895" y="10873"/>
                  </a:lnTo>
                  <a:lnTo>
                    <a:pt x="47632" y="304"/>
                  </a:lnTo>
                  <a:lnTo>
                    <a:pt x="52684" y="0"/>
                  </a:lnTo>
                  <a:lnTo>
                    <a:pt x="54172" y="1017"/>
                  </a:lnTo>
                  <a:lnTo>
                    <a:pt x="55165" y="2752"/>
                  </a:lnTo>
                  <a:lnTo>
                    <a:pt x="56888" y="9581"/>
                  </a:lnTo>
                  <a:lnTo>
                    <a:pt x="57034" y="14066"/>
                  </a:lnTo>
                  <a:lnTo>
                    <a:pt x="41338" y="61217"/>
                  </a:lnTo>
                  <a:lnTo>
                    <a:pt x="33470" y="92082"/>
                  </a:lnTo>
                  <a:lnTo>
                    <a:pt x="12290" y="130995"/>
                  </a:lnTo>
                  <a:lnTo>
                    <a:pt x="9696" y="138582"/>
                  </a:lnTo>
                  <a:lnTo>
                    <a:pt x="3344" y="148805"/>
                  </a:lnTo>
                  <a:lnTo>
                    <a:pt x="0" y="1617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8" name="SMARTInkShape-2319"/>
            <p:cNvSpPr/>
            <p:nvPr>
              <p:custDataLst>
                <p:tags r:id="rId90"/>
              </p:custDataLst>
            </p:nvPr>
          </p:nvSpPr>
          <p:spPr>
            <a:xfrm>
              <a:off x="4543436" y="5514975"/>
              <a:ext cx="200015" cy="9526"/>
            </a:xfrm>
            <a:custGeom>
              <a:avLst/>
              <a:gdLst/>
              <a:ahLst/>
              <a:cxnLst/>
              <a:rect l="0" t="0" r="0" b="0"/>
              <a:pathLst>
                <a:path w="200015" h="9526">
                  <a:moveTo>
                    <a:pt x="76189" y="0"/>
                  </a:moveTo>
                  <a:lnTo>
                    <a:pt x="76189" y="0"/>
                  </a:lnTo>
                  <a:lnTo>
                    <a:pt x="71133" y="0"/>
                  </a:lnTo>
                  <a:lnTo>
                    <a:pt x="65828" y="2822"/>
                  </a:lnTo>
                  <a:lnTo>
                    <a:pt x="62932" y="5056"/>
                  </a:lnTo>
                  <a:lnTo>
                    <a:pt x="54069" y="7539"/>
                  </a:lnTo>
                  <a:lnTo>
                    <a:pt x="7542" y="9520"/>
                  </a:lnTo>
                  <a:lnTo>
                    <a:pt x="0" y="9525"/>
                  </a:lnTo>
                  <a:lnTo>
                    <a:pt x="18305" y="9525"/>
                  </a:lnTo>
                  <a:lnTo>
                    <a:pt x="26827" y="6703"/>
                  </a:lnTo>
                  <a:lnTo>
                    <a:pt x="30581" y="4469"/>
                  </a:lnTo>
                  <a:lnTo>
                    <a:pt x="45977" y="1324"/>
                  </a:lnTo>
                  <a:lnTo>
                    <a:pt x="87731" y="116"/>
                  </a:lnTo>
                  <a:lnTo>
                    <a:pt x="134840" y="10"/>
                  </a:lnTo>
                  <a:lnTo>
                    <a:pt x="163072" y="1060"/>
                  </a:lnTo>
                  <a:lnTo>
                    <a:pt x="182761" y="7539"/>
                  </a:lnTo>
                  <a:lnTo>
                    <a:pt x="20001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9" name="SMARTInkShape-2320"/>
            <p:cNvSpPr/>
            <p:nvPr>
              <p:custDataLst>
                <p:tags r:id="rId91"/>
              </p:custDataLst>
            </p:nvPr>
          </p:nvSpPr>
          <p:spPr>
            <a:xfrm>
              <a:off x="4471725" y="5772150"/>
              <a:ext cx="195526" cy="47611"/>
            </a:xfrm>
            <a:custGeom>
              <a:avLst/>
              <a:gdLst/>
              <a:ahLst/>
              <a:cxnLst/>
              <a:rect l="0" t="0" r="0" b="0"/>
              <a:pathLst>
                <a:path w="195526" h="47611">
                  <a:moveTo>
                    <a:pt x="52650" y="9525"/>
                  </a:moveTo>
                  <a:lnTo>
                    <a:pt x="52650" y="9525"/>
                  </a:lnTo>
                  <a:lnTo>
                    <a:pt x="31927" y="27425"/>
                  </a:lnTo>
                  <a:lnTo>
                    <a:pt x="5527" y="46326"/>
                  </a:lnTo>
                  <a:lnTo>
                    <a:pt x="0" y="47240"/>
                  </a:lnTo>
                  <a:lnTo>
                    <a:pt x="4768" y="47610"/>
                  </a:lnTo>
                  <a:lnTo>
                    <a:pt x="10006" y="42564"/>
                  </a:lnTo>
                  <a:lnTo>
                    <a:pt x="18175" y="40084"/>
                  </a:lnTo>
                  <a:lnTo>
                    <a:pt x="27803" y="37924"/>
                  </a:lnTo>
                  <a:lnTo>
                    <a:pt x="40231" y="31815"/>
                  </a:lnTo>
                  <a:lnTo>
                    <a:pt x="55791" y="28477"/>
                  </a:lnTo>
                  <a:lnTo>
                    <a:pt x="69691" y="22313"/>
                  </a:lnTo>
                  <a:lnTo>
                    <a:pt x="90860" y="18959"/>
                  </a:lnTo>
                  <a:lnTo>
                    <a:pt x="129321" y="2631"/>
                  </a:lnTo>
                  <a:lnTo>
                    <a:pt x="173328" y="154"/>
                  </a:lnTo>
                  <a:lnTo>
                    <a:pt x="195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0" name="SMARTInkShape-2321"/>
            <p:cNvSpPr/>
            <p:nvPr>
              <p:custDataLst>
                <p:tags r:id="rId92"/>
              </p:custDataLst>
            </p:nvPr>
          </p:nvSpPr>
          <p:spPr>
            <a:xfrm>
              <a:off x="4696227" y="5724525"/>
              <a:ext cx="151596" cy="142840"/>
            </a:xfrm>
            <a:custGeom>
              <a:avLst/>
              <a:gdLst/>
              <a:ahLst/>
              <a:cxnLst/>
              <a:rect l="0" t="0" r="0" b="0"/>
              <a:pathLst>
                <a:path w="151596" h="142840">
                  <a:moveTo>
                    <a:pt x="28173" y="0"/>
                  </a:moveTo>
                  <a:lnTo>
                    <a:pt x="28173" y="0"/>
                  </a:lnTo>
                  <a:lnTo>
                    <a:pt x="0" y="0"/>
                  </a:lnTo>
                  <a:lnTo>
                    <a:pt x="4774" y="5056"/>
                  </a:lnTo>
                  <a:lnTo>
                    <a:pt x="10012" y="7539"/>
                  </a:lnTo>
                  <a:lnTo>
                    <a:pt x="37879" y="9509"/>
                  </a:lnTo>
                  <a:lnTo>
                    <a:pt x="64394" y="9525"/>
                  </a:lnTo>
                  <a:lnTo>
                    <a:pt x="73506" y="2980"/>
                  </a:lnTo>
                  <a:lnTo>
                    <a:pt x="79366" y="1324"/>
                  </a:lnTo>
                  <a:lnTo>
                    <a:pt x="81352" y="1941"/>
                  </a:lnTo>
                  <a:lnTo>
                    <a:pt x="82675" y="3411"/>
                  </a:lnTo>
                  <a:lnTo>
                    <a:pt x="83558" y="5449"/>
                  </a:lnTo>
                  <a:lnTo>
                    <a:pt x="85204" y="6808"/>
                  </a:lnTo>
                  <a:lnTo>
                    <a:pt x="94718" y="9494"/>
                  </a:lnTo>
                  <a:lnTo>
                    <a:pt x="94810" y="14572"/>
                  </a:lnTo>
                  <a:lnTo>
                    <a:pt x="93764" y="16065"/>
                  </a:lnTo>
                  <a:lnTo>
                    <a:pt x="92009" y="17059"/>
                  </a:lnTo>
                  <a:lnTo>
                    <a:pt x="86643" y="18657"/>
                  </a:lnTo>
                  <a:lnTo>
                    <a:pt x="85909" y="21698"/>
                  </a:lnTo>
                  <a:lnTo>
                    <a:pt x="85714" y="23990"/>
                  </a:lnTo>
                  <a:lnTo>
                    <a:pt x="82674" y="29359"/>
                  </a:lnTo>
                  <a:lnTo>
                    <a:pt x="76200" y="37588"/>
                  </a:lnTo>
                  <a:lnTo>
                    <a:pt x="75798" y="52646"/>
                  </a:lnTo>
                  <a:lnTo>
                    <a:pt x="76857" y="54147"/>
                  </a:lnTo>
                  <a:lnTo>
                    <a:pt x="78620" y="55149"/>
                  </a:lnTo>
                  <a:lnTo>
                    <a:pt x="85499" y="56886"/>
                  </a:lnTo>
                  <a:lnTo>
                    <a:pt x="118801" y="57150"/>
                  </a:lnTo>
                  <a:lnTo>
                    <a:pt x="124191" y="59972"/>
                  </a:lnTo>
                  <a:lnTo>
                    <a:pt x="141104" y="74842"/>
                  </a:lnTo>
                  <a:lnTo>
                    <a:pt x="142067" y="80854"/>
                  </a:lnTo>
                  <a:lnTo>
                    <a:pt x="143261" y="82478"/>
                  </a:lnTo>
                  <a:lnTo>
                    <a:pt x="147409" y="84282"/>
                  </a:lnTo>
                  <a:lnTo>
                    <a:pt x="148939" y="85821"/>
                  </a:lnTo>
                  <a:lnTo>
                    <a:pt x="151595" y="93799"/>
                  </a:lnTo>
                  <a:lnTo>
                    <a:pt x="143761" y="103324"/>
                  </a:lnTo>
                  <a:lnTo>
                    <a:pt x="141669" y="112092"/>
                  </a:lnTo>
                  <a:lnTo>
                    <a:pt x="137530" y="117905"/>
                  </a:lnTo>
                  <a:lnTo>
                    <a:pt x="132162" y="121194"/>
                  </a:lnTo>
                  <a:lnTo>
                    <a:pt x="126249" y="123714"/>
                  </a:lnTo>
                  <a:lnTo>
                    <a:pt x="115734" y="131872"/>
                  </a:lnTo>
                  <a:lnTo>
                    <a:pt x="100111" y="134116"/>
                  </a:lnTo>
                  <a:lnTo>
                    <a:pt x="85735" y="140831"/>
                  </a:lnTo>
                  <a:lnTo>
                    <a:pt x="61781" y="142839"/>
                  </a:lnTo>
                  <a:lnTo>
                    <a:pt x="60104" y="141793"/>
                  </a:lnTo>
                  <a:lnTo>
                    <a:pt x="58985" y="140037"/>
                  </a:lnTo>
                  <a:lnTo>
                    <a:pt x="57190" y="134671"/>
                  </a:lnTo>
                  <a:lnTo>
                    <a:pt x="64346" y="123163"/>
                  </a:lnTo>
                  <a:lnTo>
                    <a:pt x="64987" y="120208"/>
                  </a:lnTo>
                  <a:lnTo>
                    <a:pt x="71346" y="114104"/>
                  </a:lnTo>
                  <a:lnTo>
                    <a:pt x="113898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1" name="SMARTInkShape-2322"/>
            <p:cNvSpPr/>
            <p:nvPr>
              <p:custDataLst>
                <p:tags r:id="rId93"/>
              </p:custDataLst>
            </p:nvPr>
          </p:nvSpPr>
          <p:spPr>
            <a:xfrm>
              <a:off x="4962525" y="5676900"/>
              <a:ext cx="19051" cy="9526"/>
            </a:xfrm>
            <a:custGeom>
              <a:avLst/>
              <a:gdLst/>
              <a:ahLst/>
              <a:cxnLst/>
              <a:rect l="0" t="0" r="0" b="0"/>
              <a:pathLst>
                <a:path w="19051" h="9526">
                  <a:moveTo>
                    <a:pt x="19050" y="0"/>
                  </a:moveTo>
                  <a:lnTo>
                    <a:pt x="19050" y="0"/>
                  </a:lnTo>
                  <a:lnTo>
                    <a:pt x="10849" y="8201"/>
                  </a:lnTo>
                  <a:lnTo>
                    <a:pt x="427" y="9491"/>
                  </a:lnTo>
                  <a:lnTo>
                    <a:pt x="9143" y="9525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2" name="SMARTInkShape-2323"/>
            <p:cNvSpPr/>
            <p:nvPr>
              <p:custDataLst>
                <p:tags r:id="rId94"/>
              </p:custDataLst>
            </p:nvPr>
          </p:nvSpPr>
          <p:spPr>
            <a:xfrm>
              <a:off x="5087849" y="5543550"/>
              <a:ext cx="131852" cy="257176"/>
            </a:xfrm>
            <a:custGeom>
              <a:avLst/>
              <a:gdLst/>
              <a:ahLst/>
              <a:cxnLst/>
              <a:rect l="0" t="0" r="0" b="0"/>
              <a:pathLst>
                <a:path w="131852" h="257176">
                  <a:moveTo>
                    <a:pt x="131851" y="0"/>
                  </a:moveTo>
                  <a:lnTo>
                    <a:pt x="131851" y="0"/>
                  </a:lnTo>
                  <a:lnTo>
                    <a:pt x="107779" y="0"/>
                  </a:lnTo>
                  <a:lnTo>
                    <a:pt x="106279" y="1058"/>
                  </a:lnTo>
                  <a:lnTo>
                    <a:pt x="105277" y="2822"/>
                  </a:lnTo>
                  <a:lnTo>
                    <a:pt x="103540" y="9701"/>
                  </a:lnTo>
                  <a:lnTo>
                    <a:pt x="102240" y="26752"/>
                  </a:lnTo>
                  <a:lnTo>
                    <a:pt x="85943" y="73201"/>
                  </a:lnTo>
                  <a:lnTo>
                    <a:pt x="71119" y="116197"/>
                  </a:lnTo>
                  <a:lnTo>
                    <a:pt x="52440" y="163415"/>
                  </a:lnTo>
                  <a:lnTo>
                    <a:pt x="25222" y="205948"/>
                  </a:lnTo>
                  <a:lnTo>
                    <a:pt x="11022" y="235246"/>
                  </a:lnTo>
                  <a:lnTo>
                    <a:pt x="8299" y="243196"/>
                  </a:lnTo>
                  <a:lnTo>
                    <a:pt x="0" y="255125"/>
                  </a:lnTo>
                  <a:lnTo>
                    <a:pt x="559" y="255808"/>
                  </a:lnTo>
                  <a:lnTo>
                    <a:pt x="8026" y="2571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3" name="SMARTInkShape-2324"/>
            <p:cNvSpPr/>
            <p:nvPr>
              <p:custDataLst>
                <p:tags r:id="rId95"/>
              </p:custDataLst>
            </p:nvPr>
          </p:nvSpPr>
          <p:spPr>
            <a:xfrm>
              <a:off x="5143655" y="5572128"/>
              <a:ext cx="161200" cy="180567"/>
            </a:xfrm>
            <a:custGeom>
              <a:avLst/>
              <a:gdLst/>
              <a:ahLst/>
              <a:cxnLst/>
              <a:rect l="0" t="0" r="0" b="0"/>
              <a:pathLst>
                <a:path w="161200" h="180567">
                  <a:moveTo>
                    <a:pt x="66520" y="28572"/>
                  </a:moveTo>
                  <a:lnTo>
                    <a:pt x="66520" y="28572"/>
                  </a:lnTo>
                  <a:lnTo>
                    <a:pt x="66520" y="6182"/>
                  </a:lnTo>
                  <a:lnTo>
                    <a:pt x="65462" y="4120"/>
                  </a:lnTo>
                  <a:lnTo>
                    <a:pt x="63698" y="2746"/>
                  </a:lnTo>
                  <a:lnTo>
                    <a:pt x="58319" y="540"/>
                  </a:lnTo>
                  <a:lnTo>
                    <a:pt x="34639" y="11"/>
                  </a:lnTo>
                  <a:lnTo>
                    <a:pt x="28362" y="2825"/>
                  </a:lnTo>
                  <a:lnTo>
                    <a:pt x="20765" y="8199"/>
                  </a:lnTo>
                  <a:lnTo>
                    <a:pt x="11660" y="10319"/>
                  </a:lnTo>
                  <a:lnTo>
                    <a:pt x="0" y="18928"/>
                  </a:lnTo>
                  <a:lnTo>
                    <a:pt x="4947" y="19012"/>
                  </a:lnTo>
                  <a:lnTo>
                    <a:pt x="10226" y="16209"/>
                  </a:lnTo>
                  <a:lnTo>
                    <a:pt x="13116" y="13979"/>
                  </a:lnTo>
                  <a:lnTo>
                    <a:pt x="21971" y="11503"/>
                  </a:lnTo>
                  <a:lnTo>
                    <a:pt x="49726" y="6873"/>
                  </a:lnTo>
                  <a:lnTo>
                    <a:pt x="67189" y="2034"/>
                  </a:lnTo>
                  <a:lnTo>
                    <a:pt x="114751" y="50"/>
                  </a:lnTo>
                  <a:lnTo>
                    <a:pt x="145373" y="0"/>
                  </a:lnTo>
                  <a:lnTo>
                    <a:pt x="152013" y="2820"/>
                  </a:lnTo>
                  <a:lnTo>
                    <a:pt x="159843" y="8198"/>
                  </a:lnTo>
                  <a:lnTo>
                    <a:pt x="160914" y="11756"/>
                  </a:lnTo>
                  <a:lnTo>
                    <a:pt x="161199" y="14187"/>
                  </a:lnTo>
                  <a:lnTo>
                    <a:pt x="158694" y="19709"/>
                  </a:lnTo>
                  <a:lnTo>
                    <a:pt x="116107" y="64691"/>
                  </a:lnTo>
                  <a:lnTo>
                    <a:pt x="73862" y="104132"/>
                  </a:lnTo>
                  <a:lnTo>
                    <a:pt x="63433" y="111896"/>
                  </a:lnTo>
                  <a:lnTo>
                    <a:pt x="42465" y="138789"/>
                  </a:lnTo>
                  <a:lnTo>
                    <a:pt x="39954" y="145644"/>
                  </a:lnTo>
                  <a:lnTo>
                    <a:pt x="38226" y="147895"/>
                  </a:lnTo>
                  <a:lnTo>
                    <a:pt x="31796" y="152121"/>
                  </a:lnTo>
                  <a:lnTo>
                    <a:pt x="29921" y="156861"/>
                  </a:lnTo>
                  <a:lnTo>
                    <a:pt x="28865" y="165479"/>
                  </a:lnTo>
                  <a:lnTo>
                    <a:pt x="29775" y="167468"/>
                  </a:lnTo>
                  <a:lnTo>
                    <a:pt x="31440" y="168794"/>
                  </a:lnTo>
                  <a:lnTo>
                    <a:pt x="36112" y="170269"/>
                  </a:lnTo>
                  <a:lnTo>
                    <a:pt x="41717" y="170923"/>
                  </a:lnTo>
                  <a:lnTo>
                    <a:pt x="47735" y="174036"/>
                  </a:lnTo>
                  <a:lnTo>
                    <a:pt x="53938" y="177890"/>
                  </a:lnTo>
                  <a:lnTo>
                    <a:pt x="64438" y="180059"/>
                  </a:lnTo>
                  <a:lnTo>
                    <a:pt x="74766" y="180566"/>
                  </a:lnTo>
                  <a:lnTo>
                    <a:pt x="83590" y="177969"/>
                  </a:lnTo>
                  <a:lnTo>
                    <a:pt x="92098" y="174346"/>
                  </a:lnTo>
                  <a:lnTo>
                    <a:pt x="123670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4" name="SMARTInkShape-2325"/>
            <p:cNvSpPr/>
            <p:nvPr>
              <p:custDataLst>
                <p:tags r:id="rId96"/>
              </p:custDataLst>
            </p:nvPr>
          </p:nvSpPr>
          <p:spPr>
            <a:xfrm>
              <a:off x="5314950" y="5705475"/>
              <a:ext cx="76165" cy="148071"/>
            </a:xfrm>
            <a:custGeom>
              <a:avLst/>
              <a:gdLst/>
              <a:ahLst/>
              <a:cxnLst/>
              <a:rect l="0" t="0" r="0" b="0"/>
              <a:pathLst>
                <a:path w="76165" h="148071">
                  <a:moveTo>
                    <a:pt x="19050" y="0"/>
                  </a:moveTo>
                  <a:lnTo>
                    <a:pt x="19050" y="0"/>
                  </a:lnTo>
                  <a:lnTo>
                    <a:pt x="10849" y="8201"/>
                  </a:lnTo>
                  <a:lnTo>
                    <a:pt x="37" y="9522"/>
                  </a:lnTo>
                  <a:lnTo>
                    <a:pt x="0" y="392"/>
                  </a:lnTo>
                  <a:lnTo>
                    <a:pt x="46147" y="0"/>
                  </a:lnTo>
                  <a:lnTo>
                    <a:pt x="56719" y="9133"/>
                  </a:lnTo>
                  <a:lnTo>
                    <a:pt x="62080" y="9409"/>
                  </a:lnTo>
                  <a:lnTo>
                    <a:pt x="63611" y="10506"/>
                  </a:lnTo>
                  <a:lnTo>
                    <a:pt x="64632" y="12296"/>
                  </a:lnTo>
                  <a:lnTo>
                    <a:pt x="66271" y="17716"/>
                  </a:lnTo>
                  <a:lnTo>
                    <a:pt x="58438" y="27134"/>
                  </a:lnTo>
                  <a:lnTo>
                    <a:pt x="57532" y="33204"/>
                  </a:lnTo>
                  <a:lnTo>
                    <a:pt x="56346" y="34836"/>
                  </a:lnTo>
                  <a:lnTo>
                    <a:pt x="54497" y="35925"/>
                  </a:lnTo>
                  <a:lnTo>
                    <a:pt x="52207" y="36649"/>
                  </a:lnTo>
                  <a:lnTo>
                    <a:pt x="43926" y="42727"/>
                  </a:lnTo>
                  <a:lnTo>
                    <a:pt x="40689" y="48270"/>
                  </a:lnTo>
                  <a:lnTo>
                    <a:pt x="39827" y="51230"/>
                  </a:lnTo>
                  <a:lnTo>
                    <a:pt x="38193" y="53203"/>
                  </a:lnTo>
                  <a:lnTo>
                    <a:pt x="33556" y="55396"/>
                  </a:lnTo>
                  <a:lnTo>
                    <a:pt x="31895" y="57039"/>
                  </a:lnTo>
                  <a:lnTo>
                    <a:pt x="30051" y="61687"/>
                  </a:lnTo>
                  <a:lnTo>
                    <a:pt x="28501" y="63350"/>
                  </a:lnTo>
                  <a:lnTo>
                    <a:pt x="19481" y="66545"/>
                  </a:lnTo>
                  <a:lnTo>
                    <a:pt x="19061" y="75805"/>
                  </a:lnTo>
                  <a:lnTo>
                    <a:pt x="45898" y="76200"/>
                  </a:lnTo>
                  <a:lnTo>
                    <a:pt x="54888" y="69655"/>
                  </a:lnTo>
                  <a:lnTo>
                    <a:pt x="64914" y="67067"/>
                  </a:lnTo>
                  <a:lnTo>
                    <a:pt x="65501" y="67995"/>
                  </a:lnTo>
                  <a:lnTo>
                    <a:pt x="66153" y="71848"/>
                  </a:lnTo>
                  <a:lnTo>
                    <a:pt x="67385" y="73299"/>
                  </a:lnTo>
                  <a:lnTo>
                    <a:pt x="74831" y="75818"/>
                  </a:lnTo>
                  <a:lnTo>
                    <a:pt x="75591" y="78853"/>
                  </a:lnTo>
                  <a:lnTo>
                    <a:pt x="76164" y="90379"/>
                  </a:lnTo>
                  <a:lnTo>
                    <a:pt x="75118" y="92003"/>
                  </a:lnTo>
                  <a:lnTo>
                    <a:pt x="73362" y="93086"/>
                  </a:lnTo>
                  <a:lnTo>
                    <a:pt x="71132" y="93807"/>
                  </a:lnTo>
                  <a:lnTo>
                    <a:pt x="69647" y="95347"/>
                  </a:lnTo>
                  <a:lnTo>
                    <a:pt x="64439" y="105421"/>
                  </a:lnTo>
                  <a:lnTo>
                    <a:pt x="62010" y="108381"/>
                  </a:lnTo>
                  <a:lnTo>
                    <a:pt x="56488" y="111669"/>
                  </a:lnTo>
                  <a:lnTo>
                    <a:pt x="50505" y="114189"/>
                  </a:lnTo>
                  <a:lnTo>
                    <a:pt x="44319" y="118836"/>
                  </a:lnTo>
                  <a:lnTo>
                    <a:pt x="40864" y="124430"/>
                  </a:lnTo>
                  <a:lnTo>
                    <a:pt x="39942" y="127404"/>
                  </a:lnTo>
                  <a:lnTo>
                    <a:pt x="38269" y="129386"/>
                  </a:lnTo>
                  <a:lnTo>
                    <a:pt x="19167" y="142948"/>
                  </a:lnTo>
                  <a:lnTo>
                    <a:pt x="14516" y="147493"/>
                  </a:lnTo>
                  <a:lnTo>
                    <a:pt x="12853" y="148070"/>
                  </a:lnTo>
                  <a:lnTo>
                    <a:pt x="11743" y="147397"/>
                  </a:lnTo>
                  <a:lnTo>
                    <a:pt x="11004" y="145890"/>
                  </a:lnTo>
                  <a:lnTo>
                    <a:pt x="9452" y="144885"/>
                  </a:lnTo>
                  <a:lnTo>
                    <a:pt x="4330" y="143470"/>
                  </a:lnTo>
                  <a:lnTo>
                    <a:pt x="6510" y="143140"/>
                  </a:lnTo>
                  <a:lnTo>
                    <a:pt x="7515" y="141993"/>
                  </a:lnTo>
                  <a:lnTo>
                    <a:pt x="9988" y="135323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5" name="SMARTInkShape-2326"/>
            <p:cNvSpPr/>
            <p:nvPr>
              <p:custDataLst>
                <p:tags r:id="rId97"/>
              </p:custDataLst>
            </p:nvPr>
          </p:nvSpPr>
          <p:spPr>
            <a:xfrm>
              <a:off x="5496331" y="5600735"/>
              <a:ext cx="132945" cy="28541"/>
            </a:xfrm>
            <a:custGeom>
              <a:avLst/>
              <a:gdLst/>
              <a:ahLst/>
              <a:cxnLst/>
              <a:rect l="0" t="0" r="0" b="0"/>
              <a:pathLst>
                <a:path w="132945" h="28541">
                  <a:moveTo>
                    <a:pt x="47219" y="19015"/>
                  </a:moveTo>
                  <a:lnTo>
                    <a:pt x="47219" y="19015"/>
                  </a:lnTo>
                  <a:lnTo>
                    <a:pt x="47219" y="9606"/>
                  </a:lnTo>
                  <a:lnTo>
                    <a:pt x="39018" y="1299"/>
                  </a:lnTo>
                  <a:lnTo>
                    <a:pt x="29609" y="82"/>
                  </a:lnTo>
                  <a:lnTo>
                    <a:pt x="23539" y="0"/>
                  </a:lnTo>
                  <a:lnTo>
                    <a:pt x="17997" y="2802"/>
                  </a:lnTo>
                  <a:lnTo>
                    <a:pt x="9639" y="9099"/>
                  </a:lnTo>
                  <a:lnTo>
                    <a:pt x="4216" y="9374"/>
                  </a:lnTo>
                  <a:lnTo>
                    <a:pt x="2675" y="10471"/>
                  </a:lnTo>
                  <a:lnTo>
                    <a:pt x="1648" y="12261"/>
                  </a:lnTo>
                  <a:lnTo>
                    <a:pt x="0" y="17681"/>
                  </a:lnTo>
                  <a:lnTo>
                    <a:pt x="923" y="18126"/>
                  </a:lnTo>
                  <a:lnTo>
                    <a:pt x="45940" y="19012"/>
                  </a:lnTo>
                  <a:lnTo>
                    <a:pt x="91767" y="19015"/>
                  </a:lnTo>
                  <a:lnTo>
                    <a:pt x="121108" y="19015"/>
                  </a:lnTo>
                  <a:lnTo>
                    <a:pt x="132944" y="285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6" name="SMARTInkShape-2327"/>
            <p:cNvSpPr/>
            <p:nvPr>
              <p:custDataLst>
                <p:tags r:id="rId98"/>
              </p:custDataLst>
            </p:nvPr>
          </p:nvSpPr>
          <p:spPr>
            <a:xfrm>
              <a:off x="5534036" y="5648325"/>
              <a:ext cx="123815" cy="28576"/>
            </a:xfrm>
            <a:custGeom>
              <a:avLst/>
              <a:gdLst/>
              <a:ahLst/>
              <a:cxnLst/>
              <a:rect l="0" t="0" r="0" b="0"/>
              <a:pathLst>
                <a:path w="123815" h="28576">
                  <a:moveTo>
                    <a:pt x="66664" y="0"/>
                  </a:moveTo>
                  <a:lnTo>
                    <a:pt x="66664" y="0"/>
                  </a:lnTo>
                  <a:lnTo>
                    <a:pt x="58002" y="7604"/>
                  </a:lnTo>
                  <a:lnTo>
                    <a:pt x="41129" y="17333"/>
                  </a:lnTo>
                  <a:lnTo>
                    <a:pt x="24539" y="19769"/>
                  </a:lnTo>
                  <a:lnTo>
                    <a:pt x="9914" y="27663"/>
                  </a:lnTo>
                  <a:lnTo>
                    <a:pt x="0" y="28575"/>
                  </a:lnTo>
                  <a:lnTo>
                    <a:pt x="40921" y="28575"/>
                  </a:lnTo>
                  <a:lnTo>
                    <a:pt x="88358" y="19225"/>
                  </a:lnTo>
                  <a:lnTo>
                    <a:pt x="123814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7" name="SMARTInkShape-2328"/>
            <p:cNvSpPr/>
            <p:nvPr>
              <p:custDataLst>
                <p:tags r:id="rId99"/>
              </p:custDataLst>
            </p:nvPr>
          </p:nvSpPr>
          <p:spPr>
            <a:xfrm>
              <a:off x="5848350" y="5534141"/>
              <a:ext cx="167388" cy="218843"/>
            </a:xfrm>
            <a:custGeom>
              <a:avLst/>
              <a:gdLst/>
              <a:ahLst/>
              <a:cxnLst/>
              <a:rect l="0" t="0" r="0" b="0"/>
              <a:pathLst>
                <a:path w="167388" h="218843">
                  <a:moveTo>
                    <a:pt x="28575" y="18934"/>
                  </a:moveTo>
                  <a:lnTo>
                    <a:pt x="28575" y="18934"/>
                  </a:lnTo>
                  <a:lnTo>
                    <a:pt x="19443" y="18934"/>
                  </a:lnTo>
                  <a:lnTo>
                    <a:pt x="19060" y="9801"/>
                  </a:lnTo>
                  <a:lnTo>
                    <a:pt x="9525" y="9409"/>
                  </a:lnTo>
                  <a:lnTo>
                    <a:pt x="9525" y="18934"/>
                  </a:lnTo>
                  <a:lnTo>
                    <a:pt x="0" y="18934"/>
                  </a:lnTo>
                  <a:lnTo>
                    <a:pt x="0" y="13878"/>
                  </a:lnTo>
                  <a:lnTo>
                    <a:pt x="1058" y="12389"/>
                  </a:lnTo>
                  <a:lnTo>
                    <a:pt x="2822" y="11395"/>
                  </a:lnTo>
                  <a:lnTo>
                    <a:pt x="9701" y="9671"/>
                  </a:lnTo>
                  <a:lnTo>
                    <a:pt x="26752" y="8373"/>
                  </a:lnTo>
                  <a:lnTo>
                    <a:pt x="49514" y="1211"/>
                  </a:lnTo>
                  <a:lnTo>
                    <a:pt x="77938" y="0"/>
                  </a:lnTo>
                  <a:lnTo>
                    <a:pt x="111721" y="10207"/>
                  </a:lnTo>
                  <a:lnTo>
                    <a:pt x="128348" y="23588"/>
                  </a:lnTo>
                  <a:lnTo>
                    <a:pt x="131127" y="29116"/>
                  </a:lnTo>
                  <a:lnTo>
                    <a:pt x="131868" y="32072"/>
                  </a:lnTo>
                  <a:lnTo>
                    <a:pt x="131304" y="34043"/>
                  </a:lnTo>
                  <a:lnTo>
                    <a:pt x="129869" y="35357"/>
                  </a:lnTo>
                  <a:lnTo>
                    <a:pt x="127854" y="36232"/>
                  </a:lnTo>
                  <a:lnTo>
                    <a:pt x="126512" y="37874"/>
                  </a:lnTo>
                  <a:lnTo>
                    <a:pt x="121533" y="48115"/>
                  </a:lnTo>
                  <a:lnTo>
                    <a:pt x="108707" y="63463"/>
                  </a:lnTo>
                  <a:lnTo>
                    <a:pt x="106523" y="69769"/>
                  </a:lnTo>
                  <a:lnTo>
                    <a:pt x="99907" y="76101"/>
                  </a:lnTo>
                  <a:lnTo>
                    <a:pt x="76609" y="92314"/>
                  </a:lnTo>
                  <a:lnTo>
                    <a:pt x="70032" y="94938"/>
                  </a:lnTo>
                  <a:lnTo>
                    <a:pt x="60379" y="101309"/>
                  </a:lnTo>
                  <a:lnTo>
                    <a:pt x="49514" y="104218"/>
                  </a:lnTo>
                  <a:lnTo>
                    <a:pt x="40394" y="111118"/>
                  </a:lnTo>
                  <a:lnTo>
                    <a:pt x="29098" y="114064"/>
                  </a:lnTo>
                  <a:lnTo>
                    <a:pt x="28589" y="105048"/>
                  </a:lnTo>
                  <a:lnTo>
                    <a:pt x="44822" y="103623"/>
                  </a:lnTo>
                  <a:lnTo>
                    <a:pt x="55317" y="96461"/>
                  </a:lnTo>
                  <a:lnTo>
                    <a:pt x="70938" y="94338"/>
                  </a:lnTo>
                  <a:lnTo>
                    <a:pt x="85313" y="87646"/>
                  </a:lnTo>
                  <a:lnTo>
                    <a:pt x="107926" y="85728"/>
                  </a:lnTo>
                  <a:lnTo>
                    <a:pt x="114289" y="88484"/>
                  </a:lnTo>
                  <a:lnTo>
                    <a:pt x="120645" y="92178"/>
                  </a:lnTo>
                  <a:lnTo>
                    <a:pt x="130173" y="95317"/>
                  </a:lnTo>
                  <a:lnTo>
                    <a:pt x="139700" y="101421"/>
                  </a:lnTo>
                  <a:lnTo>
                    <a:pt x="150519" y="104233"/>
                  </a:lnTo>
                  <a:lnTo>
                    <a:pt x="156899" y="109589"/>
                  </a:lnTo>
                  <a:lnTo>
                    <a:pt x="159691" y="114964"/>
                  </a:lnTo>
                  <a:lnTo>
                    <a:pt x="162896" y="130972"/>
                  </a:lnTo>
                  <a:lnTo>
                    <a:pt x="166943" y="136815"/>
                  </a:lnTo>
                  <a:lnTo>
                    <a:pt x="167387" y="138796"/>
                  </a:lnTo>
                  <a:lnTo>
                    <a:pt x="166624" y="140117"/>
                  </a:lnTo>
                  <a:lnTo>
                    <a:pt x="165058" y="140997"/>
                  </a:lnTo>
                  <a:lnTo>
                    <a:pt x="164014" y="142643"/>
                  </a:lnTo>
                  <a:lnTo>
                    <a:pt x="162544" y="150016"/>
                  </a:lnTo>
                  <a:lnTo>
                    <a:pt x="162007" y="160047"/>
                  </a:lnTo>
                  <a:lnTo>
                    <a:pt x="147738" y="175952"/>
                  </a:lnTo>
                  <a:lnTo>
                    <a:pt x="142214" y="178679"/>
                  </a:lnTo>
                  <a:lnTo>
                    <a:pt x="139259" y="179406"/>
                  </a:lnTo>
                  <a:lnTo>
                    <a:pt x="123767" y="188207"/>
                  </a:lnTo>
                  <a:lnTo>
                    <a:pt x="120611" y="188933"/>
                  </a:lnTo>
                  <a:lnTo>
                    <a:pt x="106885" y="196643"/>
                  </a:lnTo>
                  <a:lnTo>
                    <a:pt x="61469" y="208467"/>
                  </a:lnTo>
                  <a:lnTo>
                    <a:pt x="34829" y="210407"/>
                  </a:lnTo>
                  <a:lnTo>
                    <a:pt x="11526" y="218564"/>
                  </a:lnTo>
                  <a:lnTo>
                    <a:pt x="5061" y="218842"/>
                  </a:lnTo>
                  <a:lnTo>
                    <a:pt x="3375" y="217823"/>
                  </a:lnTo>
                  <a:lnTo>
                    <a:pt x="2249" y="216085"/>
                  </a:lnTo>
                  <a:lnTo>
                    <a:pt x="1499" y="213868"/>
                  </a:lnTo>
                  <a:lnTo>
                    <a:pt x="2058" y="212390"/>
                  </a:lnTo>
                  <a:lnTo>
                    <a:pt x="3489" y="211405"/>
                  </a:lnTo>
                  <a:lnTo>
                    <a:pt x="5502" y="210747"/>
                  </a:lnTo>
                  <a:lnTo>
                    <a:pt x="6843" y="209251"/>
                  </a:lnTo>
                  <a:lnTo>
                    <a:pt x="8333" y="204766"/>
                  </a:lnTo>
                  <a:lnTo>
                    <a:pt x="10847" y="203147"/>
                  </a:lnTo>
                  <a:lnTo>
                    <a:pt x="27268" y="197726"/>
                  </a:lnTo>
                  <a:lnTo>
                    <a:pt x="70171" y="174423"/>
                  </a:lnTo>
                  <a:lnTo>
                    <a:pt x="88995" y="166017"/>
                  </a:lnTo>
                  <a:lnTo>
                    <a:pt x="114300" y="1618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8" name="SMARTInkShape-2329"/>
            <p:cNvSpPr/>
            <p:nvPr>
              <p:custDataLst>
                <p:tags r:id="rId100"/>
              </p:custDataLst>
            </p:nvPr>
          </p:nvSpPr>
          <p:spPr>
            <a:xfrm>
              <a:off x="6154637" y="5515092"/>
              <a:ext cx="131864" cy="218792"/>
            </a:xfrm>
            <a:custGeom>
              <a:avLst/>
              <a:gdLst/>
              <a:ahLst/>
              <a:cxnLst/>
              <a:rect l="0" t="0" r="0" b="0"/>
              <a:pathLst>
                <a:path w="131864" h="218792">
                  <a:moveTo>
                    <a:pt x="131863" y="18933"/>
                  </a:moveTo>
                  <a:lnTo>
                    <a:pt x="131863" y="18933"/>
                  </a:lnTo>
                  <a:lnTo>
                    <a:pt x="131863" y="10732"/>
                  </a:lnTo>
                  <a:lnTo>
                    <a:pt x="130805" y="10291"/>
                  </a:lnTo>
                  <a:lnTo>
                    <a:pt x="123662" y="9524"/>
                  </a:lnTo>
                  <a:lnTo>
                    <a:pt x="122926" y="6637"/>
                  </a:lnTo>
                  <a:lnTo>
                    <a:pt x="122348" y="0"/>
                  </a:lnTo>
                  <a:lnTo>
                    <a:pt x="122338" y="13150"/>
                  </a:lnTo>
                  <a:lnTo>
                    <a:pt x="119516" y="19185"/>
                  </a:lnTo>
                  <a:lnTo>
                    <a:pt x="115793" y="25395"/>
                  </a:lnTo>
                  <a:lnTo>
                    <a:pt x="105471" y="50889"/>
                  </a:lnTo>
                  <a:lnTo>
                    <a:pt x="81024" y="92399"/>
                  </a:lnTo>
                  <a:lnTo>
                    <a:pt x="57778" y="136434"/>
                  </a:lnTo>
                  <a:lnTo>
                    <a:pt x="43825" y="155465"/>
                  </a:lnTo>
                  <a:lnTo>
                    <a:pt x="32506" y="182152"/>
                  </a:lnTo>
                  <a:lnTo>
                    <a:pt x="12218" y="206148"/>
                  </a:lnTo>
                  <a:lnTo>
                    <a:pt x="9895" y="212559"/>
                  </a:lnTo>
                  <a:lnTo>
                    <a:pt x="8218" y="214692"/>
                  </a:lnTo>
                  <a:lnTo>
                    <a:pt x="0" y="218396"/>
                  </a:lnTo>
                  <a:lnTo>
                    <a:pt x="563" y="218583"/>
                  </a:lnTo>
                  <a:lnTo>
                    <a:pt x="4010" y="218791"/>
                  </a:lnTo>
                  <a:lnTo>
                    <a:pt x="5353" y="217788"/>
                  </a:lnTo>
                  <a:lnTo>
                    <a:pt x="12741" y="205686"/>
                  </a:lnTo>
                  <a:lnTo>
                    <a:pt x="36613" y="1808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9" name="SMARTInkShape-2330"/>
            <p:cNvSpPr/>
            <p:nvPr>
              <p:custDataLst>
                <p:tags r:id="rId101"/>
              </p:custDataLst>
            </p:nvPr>
          </p:nvSpPr>
          <p:spPr>
            <a:xfrm>
              <a:off x="6162689" y="5524500"/>
              <a:ext cx="218897" cy="304801"/>
            </a:xfrm>
            <a:custGeom>
              <a:avLst/>
              <a:gdLst/>
              <a:ahLst/>
              <a:cxnLst/>
              <a:rect l="0" t="0" r="0" b="0"/>
              <a:pathLst>
                <a:path w="218897" h="304801">
                  <a:moveTo>
                    <a:pt x="123811" y="9525"/>
                  </a:moveTo>
                  <a:lnTo>
                    <a:pt x="123811" y="9525"/>
                  </a:lnTo>
                  <a:lnTo>
                    <a:pt x="115610" y="9525"/>
                  </a:lnTo>
                  <a:lnTo>
                    <a:pt x="109622" y="4469"/>
                  </a:lnTo>
                  <a:lnTo>
                    <a:pt x="109060" y="2980"/>
                  </a:lnTo>
                  <a:lnTo>
                    <a:pt x="109745" y="1986"/>
                  </a:lnTo>
                  <a:lnTo>
                    <a:pt x="111258" y="1324"/>
                  </a:lnTo>
                  <a:lnTo>
                    <a:pt x="111209" y="883"/>
                  </a:lnTo>
                  <a:lnTo>
                    <a:pt x="105819" y="116"/>
                  </a:lnTo>
                  <a:lnTo>
                    <a:pt x="95247" y="0"/>
                  </a:lnTo>
                  <a:lnTo>
                    <a:pt x="141606" y="0"/>
                  </a:lnTo>
                  <a:lnTo>
                    <a:pt x="174496" y="0"/>
                  </a:lnTo>
                  <a:lnTo>
                    <a:pt x="180909" y="2822"/>
                  </a:lnTo>
                  <a:lnTo>
                    <a:pt x="187288" y="6545"/>
                  </a:lnTo>
                  <a:lnTo>
                    <a:pt x="196829" y="9701"/>
                  </a:lnTo>
                  <a:lnTo>
                    <a:pt x="206359" y="15810"/>
                  </a:lnTo>
                  <a:lnTo>
                    <a:pt x="217180" y="18623"/>
                  </a:lnTo>
                  <a:lnTo>
                    <a:pt x="217807" y="19824"/>
                  </a:lnTo>
                  <a:lnTo>
                    <a:pt x="218896" y="32270"/>
                  </a:lnTo>
                  <a:lnTo>
                    <a:pt x="217892" y="34213"/>
                  </a:lnTo>
                  <a:lnTo>
                    <a:pt x="216165" y="35509"/>
                  </a:lnTo>
                  <a:lnTo>
                    <a:pt x="213955" y="36373"/>
                  </a:lnTo>
                  <a:lnTo>
                    <a:pt x="212483" y="38007"/>
                  </a:lnTo>
                  <a:lnTo>
                    <a:pt x="207296" y="48234"/>
                  </a:lnTo>
                  <a:lnTo>
                    <a:pt x="177747" y="79386"/>
                  </a:lnTo>
                  <a:lnTo>
                    <a:pt x="171419" y="82908"/>
                  </a:lnTo>
                  <a:lnTo>
                    <a:pt x="165079" y="85531"/>
                  </a:lnTo>
                  <a:lnTo>
                    <a:pt x="124399" y="111529"/>
                  </a:lnTo>
                  <a:lnTo>
                    <a:pt x="117722" y="114127"/>
                  </a:lnTo>
                  <a:lnTo>
                    <a:pt x="108013" y="120481"/>
                  </a:lnTo>
                  <a:lnTo>
                    <a:pt x="98434" y="122834"/>
                  </a:lnTo>
                  <a:lnTo>
                    <a:pt x="85759" y="123822"/>
                  </a:lnTo>
                  <a:lnTo>
                    <a:pt x="98973" y="123825"/>
                  </a:lnTo>
                  <a:lnTo>
                    <a:pt x="105011" y="121003"/>
                  </a:lnTo>
                  <a:lnTo>
                    <a:pt x="111222" y="117280"/>
                  </a:lnTo>
                  <a:lnTo>
                    <a:pt x="123833" y="114888"/>
                  </a:lnTo>
                  <a:lnTo>
                    <a:pt x="156885" y="114303"/>
                  </a:lnTo>
                  <a:lnTo>
                    <a:pt x="162499" y="117123"/>
                  </a:lnTo>
                  <a:lnTo>
                    <a:pt x="169671" y="122501"/>
                  </a:lnTo>
                  <a:lnTo>
                    <a:pt x="175970" y="123433"/>
                  </a:lnTo>
                  <a:lnTo>
                    <a:pt x="177633" y="124622"/>
                  </a:lnTo>
                  <a:lnTo>
                    <a:pt x="178743" y="126474"/>
                  </a:lnTo>
                  <a:lnTo>
                    <a:pt x="179482" y="128765"/>
                  </a:lnTo>
                  <a:lnTo>
                    <a:pt x="181034" y="130294"/>
                  </a:lnTo>
                  <a:lnTo>
                    <a:pt x="185579" y="131992"/>
                  </a:lnTo>
                  <a:lnTo>
                    <a:pt x="187215" y="133502"/>
                  </a:lnTo>
                  <a:lnTo>
                    <a:pt x="191258" y="142971"/>
                  </a:lnTo>
                  <a:lnTo>
                    <a:pt x="198649" y="150949"/>
                  </a:lnTo>
                  <a:lnTo>
                    <a:pt x="199607" y="157026"/>
                  </a:lnTo>
                  <a:lnTo>
                    <a:pt x="200000" y="179131"/>
                  </a:lnTo>
                  <a:lnTo>
                    <a:pt x="206555" y="188215"/>
                  </a:lnTo>
                  <a:lnTo>
                    <a:pt x="208652" y="197114"/>
                  </a:lnTo>
                  <a:lnTo>
                    <a:pt x="209502" y="214059"/>
                  </a:lnTo>
                  <a:lnTo>
                    <a:pt x="206699" y="219668"/>
                  </a:lnTo>
                  <a:lnTo>
                    <a:pt x="202983" y="225689"/>
                  </a:lnTo>
                  <a:lnTo>
                    <a:pt x="200597" y="238177"/>
                  </a:lnTo>
                  <a:lnTo>
                    <a:pt x="200127" y="245779"/>
                  </a:lnTo>
                  <a:lnTo>
                    <a:pt x="186764" y="260743"/>
                  </a:lnTo>
                  <a:lnTo>
                    <a:pt x="180718" y="264052"/>
                  </a:lnTo>
                  <a:lnTo>
                    <a:pt x="177623" y="264935"/>
                  </a:lnTo>
                  <a:lnTo>
                    <a:pt x="175561" y="266581"/>
                  </a:lnTo>
                  <a:lnTo>
                    <a:pt x="171599" y="272897"/>
                  </a:lnTo>
                  <a:lnTo>
                    <a:pt x="152210" y="283570"/>
                  </a:lnTo>
                  <a:lnTo>
                    <a:pt x="149094" y="284296"/>
                  </a:lnTo>
                  <a:lnTo>
                    <a:pt x="133320" y="293098"/>
                  </a:lnTo>
                  <a:lnTo>
                    <a:pt x="117459" y="296047"/>
                  </a:lnTo>
                  <a:lnTo>
                    <a:pt x="106878" y="301736"/>
                  </a:lnTo>
                  <a:lnTo>
                    <a:pt x="60388" y="304776"/>
                  </a:lnTo>
                  <a:lnTo>
                    <a:pt x="15585" y="304800"/>
                  </a:lnTo>
                  <a:lnTo>
                    <a:pt x="0" y="304800"/>
                  </a:lnTo>
                  <a:lnTo>
                    <a:pt x="19036" y="2857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6" name="SMARTInkShape-Group403"/>
          <p:cNvGrpSpPr/>
          <p:nvPr/>
        </p:nvGrpSpPr>
        <p:grpSpPr>
          <a:xfrm>
            <a:off x="7286670" y="4505336"/>
            <a:ext cx="1684430" cy="742940"/>
            <a:chOff x="7286670" y="4505336"/>
            <a:chExt cx="1684430" cy="742940"/>
          </a:xfrm>
        </p:grpSpPr>
        <p:sp>
          <p:nvSpPr>
            <p:cNvPr id="181" name="SMARTInkShape-2331"/>
            <p:cNvSpPr/>
            <p:nvPr>
              <p:custDataLst>
                <p:tags r:id="rId62"/>
              </p:custDataLst>
            </p:nvPr>
          </p:nvSpPr>
          <p:spPr>
            <a:xfrm>
              <a:off x="7324737" y="4505336"/>
              <a:ext cx="152389" cy="218658"/>
            </a:xfrm>
            <a:custGeom>
              <a:avLst/>
              <a:gdLst/>
              <a:ahLst/>
              <a:cxnLst/>
              <a:rect l="0" t="0" r="0" b="0"/>
              <a:pathLst>
                <a:path w="152389" h="218658">
                  <a:moveTo>
                    <a:pt x="104763" y="38089"/>
                  </a:moveTo>
                  <a:lnTo>
                    <a:pt x="104763" y="38089"/>
                  </a:lnTo>
                  <a:lnTo>
                    <a:pt x="104763" y="20756"/>
                  </a:lnTo>
                  <a:lnTo>
                    <a:pt x="112964" y="10989"/>
                  </a:lnTo>
                  <a:lnTo>
                    <a:pt x="114287" y="0"/>
                  </a:lnTo>
                  <a:lnTo>
                    <a:pt x="114288" y="8191"/>
                  </a:lnTo>
                  <a:lnTo>
                    <a:pt x="107741" y="16857"/>
                  </a:lnTo>
                  <a:lnTo>
                    <a:pt x="104587" y="25683"/>
                  </a:lnTo>
                  <a:lnTo>
                    <a:pt x="76130" y="68903"/>
                  </a:lnTo>
                  <a:lnTo>
                    <a:pt x="50786" y="116493"/>
                  </a:lnTo>
                  <a:lnTo>
                    <a:pt x="14628" y="158807"/>
                  </a:lnTo>
                  <a:lnTo>
                    <a:pt x="7701" y="178782"/>
                  </a:lnTo>
                  <a:lnTo>
                    <a:pt x="3416" y="186344"/>
                  </a:lnTo>
                  <a:lnTo>
                    <a:pt x="665" y="199822"/>
                  </a:lnTo>
                  <a:lnTo>
                    <a:pt x="0" y="214427"/>
                  </a:lnTo>
                  <a:lnTo>
                    <a:pt x="1054" y="215973"/>
                  </a:lnTo>
                  <a:lnTo>
                    <a:pt x="2815" y="217003"/>
                  </a:lnTo>
                  <a:lnTo>
                    <a:pt x="10351" y="218453"/>
                  </a:lnTo>
                  <a:lnTo>
                    <a:pt x="13247" y="218657"/>
                  </a:lnTo>
                  <a:lnTo>
                    <a:pt x="19287" y="216061"/>
                  </a:lnTo>
                  <a:lnTo>
                    <a:pt x="25498" y="212438"/>
                  </a:lnTo>
                  <a:lnTo>
                    <a:pt x="68899" y="197831"/>
                  </a:lnTo>
                  <a:lnTo>
                    <a:pt x="83554" y="189842"/>
                  </a:lnTo>
                  <a:lnTo>
                    <a:pt x="103043" y="177661"/>
                  </a:lnTo>
                  <a:lnTo>
                    <a:pt x="123169" y="169436"/>
                  </a:lnTo>
                  <a:lnTo>
                    <a:pt x="152388" y="1523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2" name="SMARTInkShape-2332"/>
            <p:cNvSpPr/>
            <p:nvPr>
              <p:custDataLst>
                <p:tags r:id="rId63"/>
              </p:custDataLst>
            </p:nvPr>
          </p:nvSpPr>
          <p:spPr>
            <a:xfrm>
              <a:off x="7452960" y="4543542"/>
              <a:ext cx="90725" cy="180859"/>
            </a:xfrm>
            <a:custGeom>
              <a:avLst/>
              <a:gdLst/>
              <a:ahLst/>
              <a:cxnLst/>
              <a:rect l="0" t="0" r="0" b="0"/>
              <a:pathLst>
                <a:path w="90725" h="180859">
                  <a:moveTo>
                    <a:pt x="71790" y="18933"/>
                  </a:moveTo>
                  <a:lnTo>
                    <a:pt x="71790" y="18933"/>
                  </a:lnTo>
                  <a:lnTo>
                    <a:pt x="76846" y="18933"/>
                  </a:lnTo>
                  <a:lnTo>
                    <a:pt x="78337" y="17875"/>
                  </a:lnTo>
                  <a:lnTo>
                    <a:pt x="79330" y="16111"/>
                  </a:lnTo>
                  <a:lnTo>
                    <a:pt x="81281" y="9525"/>
                  </a:lnTo>
                  <a:lnTo>
                    <a:pt x="90724" y="0"/>
                  </a:lnTo>
                  <a:lnTo>
                    <a:pt x="82629" y="8095"/>
                  </a:lnTo>
                  <a:lnTo>
                    <a:pt x="81705" y="14076"/>
                  </a:lnTo>
                  <a:lnTo>
                    <a:pt x="81430" y="22550"/>
                  </a:lnTo>
                  <a:lnTo>
                    <a:pt x="78544" y="28654"/>
                  </a:lnTo>
                  <a:lnTo>
                    <a:pt x="74792" y="34895"/>
                  </a:lnTo>
                  <a:lnTo>
                    <a:pt x="58650" y="73469"/>
                  </a:lnTo>
                  <a:lnTo>
                    <a:pt x="30503" y="120940"/>
                  </a:lnTo>
                  <a:lnTo>
                    <a:pt x="7937" y="152051"/>
                  </a:lnTo>
                  <a:lnTo>
                    <a:pt x="5311" y="158530"/>
                  </a:lnTo>
                  <a:lnTo>
                    <a:pt x="617" y="164937"/>
                  </a:lnTo>
                  <a:lnTo>
                    <a:pt x="0" y="167069"/>
                  </a:lnTo>
                  <a:lnTo>
                    <a:pt x="646" y="168491"/>
                  </a:lnTo>
                  <a:lnTo>
                    <a:pt x="2135" y="169438"/>
                  </a:lnTo>
                  <a:lnTo>
                    <a:pt x="3129" y="171128"/>
                  </a:lnTo>
                  <a:lnTo>
                    <a:pt x="4232" y="175828"/>
                  </a:lnTo>
                  <a:lnTo>
                    <a:pt x="5586" y="177505"/>
                  </a:lnTo>
                  <a:lnTo>
                    <a:pt x="14640" y="1808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3" name="SMARTInkShape-2333"/>
            <p:cNvSpPr/>
            <p:nvPr>
              <p:custDataLst>
                <p:tags r:id="rId64"/>
              </p:custDataLst>
            </p:nvPr>
          </p:nvSpPr>
          <p:spPr>
            <a:xfrm>
              <a:off x="7543800" y="4667250"/>
              <a:ext cx="66676" cy="66676"/>
            </a:xfrm>
            <a:custGeom>
              <a:avLst/>
              <a:gdLst/>
              <a:ahLst/>
              <a:cxnLst/>
              <a:rect l="0" t="0" r="0" b="0"/>
              <a:pathLst>
                <a:path w="66676" h="66676">
                  <a:moveTo>
                    <a:pt x="66675" y="0"/>
                  </a:moveTo>
                  <a:lnTo>
                    <a:pt x="66675" y="0"/>
                  </a:lnTo>
                  <a:lnTo>
                    <a:pt x="30026" y="0"/>
                  </a:lnTo>
                  <a:lnTo>
                    <a:pt x="29542" y="1058"/>
                  </a:lnTo>
                  <a:lnTo>
                    <a:pt x="28702" y="8201"/>
                  </a:lnTo>
                  <a:lnTo>
                    <a:pt x="22054" y="16868"/>
                  </a:lnTo>
                  <a:lnTo>
                    <a:pt x="19445" y="26824"/>
                  </a:lnTo>
                  <a:lnTo>
                    <a:pt x="12582" y="35833"/>
                  </a:lnTo>
                  <a:lnTo>
                    <a:pt x="9372" y="44719"/>
                  </a:lnTo>
                  <a:lnTo>
                    <a:pt x="1443" y="55304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4" name="SMARTInkShape-2334"/>
            <p:cNvSpPr/>
            <p:nvPr>
              <p:custDataLst>
                <p:tags r:id="rId65"/>
              </p:custDataLst>
            </p:nvPr>
          </p:nvSpPr>
          <p:spPr>
            <a:xfrm>
              <a:off x="7286670" y="4804644"/>
              <a:ext cx="171406" cy="24140"/>
            </a:xfrm>
            <a:custGeom>
              <a:avLst/>
              <a:gdLst/>
              <a:ahLst/>
              <a:cxnLst/>
              <a:rect l="0" t="0" r="0" b="0"/>
              <a:pathLst>
                <a:path w="171406" h="24140">
                  <a:moveTo>
                    <a:pt x="19005" y="15006"/>
                  </a:moveTo>
                  <a:lnTo>
                    <a:pt x="19005" y="15006"/>
                  </a:lnTo>
                  <a:lnTo>
                    <a:pt x="5748" y="15006"/>
                  </a:lnTo>
                  <a:lnTo>
                    <a:pt x="3817" y="16064"/>
                  </a:lnTo>
                  <a:lnTo>
                    <a:pt x="2529" y="17828"/>
                  </a:lnTo>
                  <a:lnTo>
                    <a:pt x="106" y="24139"/>
                  </a:lnTo>
                  <a:lnTo>
                    <a:pt x="0" y="19358"/>
                  </a:lnTo>
                  <a:lnTo>
                    <a:pt x="1043" y="17907"/>
                  </a:lnTo>
                  <a:lnTo>
                    <a:pt x="5025" y="16295"/>
                  </a:lnTo>
                  <a:lnTo>
                    <a:pt x="22077" y="12353"/>
                  </a:lnTo>
                  <a:lnTo>
                    <a:pt x="36143" y="7518"/>
                  </a:lnTo>
                  <a:lnTo>
                    <a:pt x="79628" y="5560"/>
                  </a:lnTo>
                  <a:lnTo>
                    <a:pt x="97410" y="4447"/>
                  </a:lnTo>
                  <a:lnTo>
                    <a:pt x="106062" y="435"/>
                  </a:lnTo>
                  <a:lnTo>
                    <a:pt x="110910" y="0"/>
                  </a:lnTo>
                  <a:lnTo>
                    <a:pt x="154981" y="8180"/>
                  </a:lnTo>
                  <a:lnTo>
                    <a:pt x="171405" y="150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SMARTInkShape-2335"/>
            <p:cNvSpPr/>
            <p:nvPr>
              <p:custDataLst>
                <p:tags r:id="rId66"/>
              </p:custDataLst>
            </p:nvPr>
          </p:nvSpPr>
          <p:spPr>
            <a:xfrm>
              <a:off x="7286780" y="4924425"/>
              <a:ext cx="104621" cy="180976"/>
            </a:xfrm>
            <a:custGeom>
              <a:avLst/>
              <a:gdLst/>
              <a:ahLst/>
              <a:cxnLst/>
              <a:rect l="0" t="0" r="0" b="0"/>
              <a:pathLst>
                <a:path w="104621" h="180976">
                  <a:moveTo>
                    <a:pt x="104620" y="0"/>
                  </a:moveTo>
                  <a:lnTo>
                    <a:pt x="104620" y="0"/>
                  </a:lnTo>
                  <a:lnTo>
                    <a:pt x="90430" y="0"/>
                  </a:lnTo>
                  <a:lnTo>
                    <a:pt x="88811" y="1058"/>
                  </a:lnTo>
                  <a:lnTo>
                    <a:pt x="87730" y="2822"/>
                  </a:lnTo>
                  <a:lnTo>
                    <a:pt x="85696" y="9133"/>
                  </a:lnTo>
                  <a:lnTo>
                    <a:pt x="77381" y="9491"/>
                  </a:lnTo>
                  <a:lnTo>
                    <a:pt x="76935" y="10561"/>
                  </a:lnTo>
                  <a:lnTo>
                    <a:pt x="76162" y="17723"/>
                  </a:lnTo>
                  <a:lnTo>
                    <a:pt x="69522" y="26392"/>
                  </a:lnTo>
                  <a:lnTo>
                    <a:pt x="67409" y="35218"/>
                  </a:lnTo>
                  <a:lnTo>
                    <a:pt x="65725" y="45596"/>
                  </a:lnTo>
                  <a:lnTo>
                    <a:pt x="54777" y="75616"/>
                  </a:lnTo>
                  <a:lnTo>
                    <a:pt x="43857" y="93841"/>
                  </a:lnTo>
                  <a:lnTo>
                    <a:pt x="35902" y="113697"/>
                  </a:lnTo>
                  <a:lnTo>
                    <a:pt x="24842" y="131937"/>
                  </a:lnTo>
                  <a:lnTo>
                    <a:pt x="16856" y="151796"/>
                  </a:lnTo>
                  <a:lnTo>
                    <a:pt x="3810" y="168196"/>
                  </a:lnTo>
                  <a:lnTo>
                    <a:pt x="0" y="180415"/>
                  </a:lnTo>
                  <a:lnTo>
                    <a:pt x="937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SMARTInkShape-2336"/>
            <p:cNvSpPr/>
            <p:nvPr>
              <p:custDataLst>
                <p:tags r:id="rId67"/>
              </p:custDataLst>
            </p:nvPr>
          </p:nvSpPr>
          <p:spPr>
            <a:xfrm>
              <a:off x="7334262" y="4914900"/>
              <a:ext cx="133205" cy="142445"/>
            </a:xfrm>
            <a:custGeom>
              <a:avLst/>
              <a:gdLst/>
              <a:ahLst/>
              <a:cxnLst/>
              <a:rect l="0" t="0" r="0" b="0"/>
              <a:pathLst>
                <a:path w="133205" h="142445">
                  <a:moveTo>
                    <a:pt x="57138" y="9525"/>
                  </a:moveTo>
                  <a:lnTo>
                    <a:pt x="57138" y="9525"/>
                  </a:lnTo>
                  <a:lnTo>
                    <a:pt x="52082" y="4469"/>
                  </a:lnTo>
                  <a:lnTo>
                    <a:pt x="43954" y="1986"/>
                  </a:lnTo>
                  <a:lnTo>
                    <a:pt x="0" y="0"/>
                  </a:lnTo>
                  <a:lnTo>
                    <a:pt x="45650" y="0"/>
                  </a:lnTo>
                  <a:lnTo>
                    <a:pt x="92837" y="0"/>
                  </a:lnTo>
                  <a:lnTo>
                    <a:pt x="121529" y="0"/>
                  </a:lnTo>
                  <a:lnTo>
                    <a:pt x="132887" y="9133"/>
                  </a:lnTo>
                  <a:lnTo>
                    <a:pt x="133204" y="14465"/>
                  </a:lnTo>
                  <a:lnTo>
                    <a:pt x="132190" y="15994"/>
                  </a:lnTo>
                  <a:lnTo>
                    <a:pt x="130457" y="17013"/>
                  </a:lnTo>
                  <a:lnTo>
                    <a:pt x="128241" y="17692"/>
                  </a:lnTo>
                  <a:lnTo>
                    <a:pt x="114372" y="28671"/>
                  </a:lnTo>
                  <a:lnTo>
                    <a:pt x="92234" y="47816"/>
                  </a:lnTo>
                  <a:lnTo>
                    <a:pt x="67236" y="66692"/>
                  </a:lnTo>
                  <a:lnTo>
                    <a:pt x="34922" y="98425"/>
                  </a:lnTo>
                  <a:lnTo>
                    <a:pt x="31390" y="104775"/>
                  </a:lnTo>
                  <a:lnTo>
                    <a:pt x="28761" y="111125"/>
                  </a:lnTo>
                  <a:lnTo>
                    <a:pt x="20527" y="121944"/>
                  </a:lnTo>
                  <a:lnTo>
                    <a:pt x="19480" y="128324"/>
                  </a:lnTo>
                  <a:lnTo>
                    <a:pt x="20391" y="130000"/>
                  </a:lnTo>
                  <a:lnTo>
                    <a:pt x="22056" y="131116"/>
                  </a:lnTo>
                  <a:lnTo>
                    <a:pt x="24225" y="131861"/>
                  </a:lnTo>
                  <a:lnTo>
                    <a:pt x="25671" y="133415"/>
                  </a:lnTo>
                  <a:lnTo>
                    <a:pt x="27279" y="137965"/>
                  </a:lnTo>
                  <a:lnTo>
                    <a:pt x="28765" y="139602"/>
                  </a:lnTo>
                  <a:lnTo>
                    <a:pt x="33239" y="141420"/>
                  </a:lnTo>
                  <a:lnTo>
                    <a:pt x="41707" y="142444"/>
                  </a:lnTo>
                  <a:lnTo>
                    <a:pt x="47811" y="139861"/>
                  </a:lnTo>
                  <a:lnTo>
                    <a:pt x="50920" y="137691"/>
                  </a:lnTo>
                  <a:lnTo>
                    <a:pt x="76188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7" name="SMARTInkShape-2337"/>
            <p:cNvSpPr/>
            <p:nvPr>
              <p:custDataLst>
                <p:tags r:id="rId68"/>
              </p:custDataLst>
            </p:nvPr>
          </p:nvSpPr>
          <p:spPr>
            <a:xfrm>
              <a:off x="7496570" y="5010150"/>
              <a:ext cx="47231" cy="85726"/>
            </a:xfrm>
            <a:custGeom>
              <a:avLst/>
              <a:gdLst/>
              <a:ahLst/>
              <a:cxnLst/>
              <a:rect l="0" t="0" r="0" b="0"/>
              <a:pathLst>
                <a:path w="47231" h="85726">
                  <a:moveTo>
                    <a:pt x="47230" y="0"/>
                  </a:moveTo>
                  <a:lnTo>
                    <a:pt x="47230" y="0"/>
                  </a:lnTo>
                  <a:lnTo>
                    <a:pt x="39029" y="0"/>
                  </a:lnTo>
                  <a:lnTo>
                    <a:pt x="28607" y="9133"/>
                  </a:lnTo>
                  <a:lnTo>
                    <a:pt x="23250" y="9409"/>
                  </a:lnTo>
                  <a:lnTo>
                    <a:pt x="21718" y="10506"/>
                  </a:lnTo>
                  <a:lnTo>
                    <a:pt x="20698" y="12295"/>
                  </a:lnTo>
                  <a:lnTo>
                    <a:pt x="18923" y="19219"/>
                  </a:lnTo>
                  <a:lnTo>
                    <a:pt x="18774" y="23711"/>
                  </a:lnTo>
                  <a:lnTo>
                    <a:pt x="15885" y="29235"/>
                  </a:lnTo>
                  <a:lnTo>
                    <a:pt x="12132" y="35218"/>
                  </a:lnTo>
                  <a:lnTo>
                    <a:pt x="9723" y="47683"/>
                  </a:lnTo>
                  <a:lnTo>
                    <a:pt x="9247" y="60336"/>
                  </a:lnTo>
                  <a:lnTo>
                    <a:pt x="6360" y="66680"/>
                  </a:lnTo>
                  <a:lnTo>
                    <a:pt x="940" y="74319"/>
                  </a:lnTo>
                  <a:lnTo>
                    <a:pt x="0" y="80699"/>
                  </a:lnTo>
                  <a:lnTo>
                    <a:pt x="927" y="82375"/>
                  </a:lnTo>
                  <a:lnTo>
                    <a:pt x="2603" y="83491"/>
                  </a:lnTo>
                  <a:lnTo>
                    <a:pt x="913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8" name="SMARTInkShape-2338"/>
            <p:cNvSpPr/>
            <p:nvPr>
              <p:custDataLst>
                <p:tags r:id="rId69"/>
              </p:custDataLst>
            </p:nvPr>
          </p:nvSpPr>
          <p:spPr>
            <a:xfrm>
              <a:off x="7800975" y="4752978"/>
              <a:ext cx="76201" cy="47623"/>
            </a:xfrm>
            <a:custGeom>
              <a:avLst/>
              <a:gdLst/>
              <a:ahLst/>
              <a:cxnLst/>
              <a:rect l="0" t="0" r="0" b="0"/>
              <a:pathLst>
                <a:path w="76201" h="47623">
                  <a:moveTo>
                    <a:pt x="9525" y="47622"/>
                  </a:moveTo>
                  <a:lnTo>
                    <a:pt x="9525" y="47622"/>
                  </a:lnTo>
                  <a:lnTo>
                    <a:pt x="9525" y="23635"/>
                  </a:lnTo>
                  <a:lnTo>
                    <a:pt x="8467" y="22105"/>
                  </a:lnTo>
                  <a:lnTo>
                    <a:pt x="6703" y="21086"/>
                  </a:lnTo>
                  <a:lnTo>
                    <a:pt x="4469" y="20406"/>
                  </a:lnTo>
                  <a:lnTo>
                    <a:pt x="2978" y="18895"/>
                  </a:lnTo>
                  <a:lnTo>
                    <a:pt x="115" y="9949"/>
                  </a:lnTo>
                  <a:lnTo>
                    <a:pt x="0" y="33"/>
                  </a:lnTo>
                  <a:lnTo>
                    <a:pt x="8201" y="0"/>
                  </a:lnTo>
                  <a:lnTo>
                    <a:pt x="16868" y="6544"/>
                  </a:lnTo>
                  <a:lnTo>
                    <a:pt x="25694" y="8639"/>
                  </a:lnTo>
                  <a:lnTo>
                    <a:pt x="31881" y="9130"/>
                  </a:lnTo>
                  <a:lnTo>
                    <a:pt x="38158" y="12170"/>
                  </a:lnTo>
                  <a:lnTo>
                    <a:pt x="44476" y="15990"/>
                  </a:lnTo>
                  <a:lnTo>
                    <a:pt x="57155" y="18443"/>
                  </a:lnTo>
                  <a:lnTo>
                    <a:pt x="60328" y="18644"/>
                  </a:lnTo>
                  <a:lnTo>
                    <a:pt x="62443" y="19837"/>
                  </a:lnTo>
                  <a:lnTo>
                    <a:pt x="63854" y="21690"/>
                  </a:lnTo>
                  <a:lnTo>
                    <a:pt x="64795" y="23984"/>
                  </a:lnTo>
                  <a:lnTo>
                    <a:pt x="66480" y="25514"/>
                  </a:lnTo>
                  <a:lnTo>
                    <a:pt x="76200" y="285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9" name="SMARTInkShape-2339"/>
            <p:cNvSpPr/>
            <p:nvPr>
              <p:custDataLst>
                <p:tags r:id="rId70"/>
              </p:custDataLst>
            </p:nvPr>
          </p:nvSpPr>
          <p:spPr>
            <a:xfrm>
              <a:off x="7801416" y="4829175"/>
              <a:ext cx="104335" cy="15014"/>
            </a:xfrm>
            <a:custGeom>
              <a:avLst/>
              <a:gdLst/>
              <a:ahLst/>
              <a:cxnLst/>
              <a:rect l="0" t="0" r="0" b="0"/>
              <a:pathLst>
                <a:path w="104335" h="15014">
                  <a:moveTo>
                    <a:pt x="47184" y="0"/>
                  </a:moveTo>
                  <a:lnTo>
                    <a:pt x="47184" y="0"/>
                  </a:lnTo>
                  <a:lnTo>
                    <a:pt x="42128" y="0"/>
                  </a:lnTo>
                  <a:lnTo>
                    <a:pt x="36823" y="2822"/>
                  </a:lnTo>
                  <a:lnTo>
                    <a:pt x="30938" y="6546"/>
                  </a:lnTo>
                  <a:lnTo>
                    <a:pt x="18535" y="8936"/>
                  </a:lnTo>
                  <a:lnTo>
                    <a:pt x="0" y="9522"/>
                  </a:lnTo>
                  <a:lnTo>
                    <a:pt x="4746" y="14581"/>
                  </a:lnTo>
                  <a:lnTo>
                    <a:pt x="6192" y="15013"/>
                  </a:lnTo>
                  <a:lnTo>
                    <a:pt x="7156" y="14241"/>
                  </a:lnTo>
                  <a:lnTo>
                    <a:pt x="8703" y="10457"/>
                  </a:lnTo>
                  <a:lnTo>
                    <a:pt x="53487" y="8471"/>
                  </a:lnTo>
                  <a:lnTo>
                    <a:pt x="64103" y="2980"/>
                  </a:lnTo>
                  <a:lnTo>
                    <a:pt x="10433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0" name="SMARTInkShape-2340"/>
            <p:cNvSpPr/>
            <p:nvPr>
              <p:custDataLst>
                <p:tags r:id="rId71"/>
              </p:custDataLst>
            </p:nvPr>
          </p:nvSpPr>
          <p:spPr>
            <a:xfrm>
              <a:off x="8001167" y="4543463"/>
              <a:ext cx="142709" cy="180643"/>
            </a:xfrm>
            <a:custGeom>
              <a:avLst/>
              <a:gdLst/>
              <a:ahLst/>
              <a:cxnLst/>
              <a:rect l="0" t="0" r="0" b="0"/>
              <a:pathLst>
                <a:path w="142709" h="180643">
                  <a:moveTo>
                    <a:pt x="104608" y="28537"/>
                  </a:moveTo>
                  <a:lnTo>
                    <a:pt x="104608" y="28537"/>
                  </a:lnTo>
                  <a:lnTo>
                    <a:pt x="104608" y="23480"/>
                  </a:lnTo>
                  <a:lnTo>
                    <a:pt x="105666" y="21991"/>
                  </a:lnTo>
                  <a:lnTo>
                    <a:pt x="107430" y="20998"/>
                  </a:lnTo>
                  <a:lnTo>
                    <a:pt x="109664" y="20336"/>
                  </a:lnTo>
                  <a:lnTo>
                    <a:pt x="111155" y="18836"/>
                  </a:lnTo>
                  <a:lnTo>
                    <a:pt x="113742" y="10927"/>
                  </a:lnTo>
                  <a:lnTo>
                    <a:pt x="114132" y="0"/>
                  </a:lnTo>
                  <a:lnTo>
                    <a:pt x="109077" y="5030"/>
                  </a:lnTo>
                  <a:lnTo>
                    <a:pt x="106593" y="10328"/>
                  </a:lnTo>
                  <a:lnTo>
                    <a:pt x="105932" y="13223"/>
                  </a:lnTo>
                  <a:lnTo>
                    <a:pt x="99943" y="22353"/>
                  </a:lnTo>
                  <a:lnTo>
                    <a:pt x="63669" y="68873"/>
                  </a:lnTo>
                  <a:lnTo>
                    <a:pt x="28582" y="116306"/>
                  </a:lnTo>
                  <a:lnTo>
                    <a:pt x="9374" y="142180"/>
                  </a:lnTo>
                  <a:lnTo>
                    <a:pt x="4074" y="148894"/>
                  </a:lnTo>
                  <a:lnTo>
                    <a:pt x="1090" y="158626"/>
                  </a:lnTo>
                  <a:lnTo>
                    <a:pt x="0" y="169519"/>
                  </a:lnTo>
                  <a:lnTo>
                    <a:pt x="4939" y="175907"/>
                  </a:lnTo>
                  <a:lnTo>
                    <a:pt x="10216" y="178701"/>
                  </a:lnTo>
                  <a:lnTo>
                    <a:pt x="26404" y="180642"/>
                  </a:lnTo>
                  <a:lnTo>
                    <a:pt x="42396" y="179791"/>
                  </a:lnTo>
                  <a:lnTo>
                    <a:pt x="85633" y="169173"/>
                  </a:lnTo>
                  <a:lnTo>
                    <a:pt x="104630" y="164046"/>
                  </a:lnTo>
                  <a:lnTo>
                    <a:pt x="123664" y="159705"/>
                  </a:lnTo>
                  <a:lnTo>
                    <a:pt x="142708" y="1523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1" name="SMARTInkShape-2341"/>
            <p:cNvSpPr/>
            <p:nvPr>
              <p:custDataLst>
                <p:tags r:id="rId72"/>
              </p:custDataLst>
            </p:nvPr>
          </p:nvSpPr>
          <p:spPr>
            <a:xfrm>
              <a:off x="8124825" y="4591838"/>
              <a:ext cx="66676" cy="180188"/>
            </a:xfrm>
            <a:custGeom>
              <a:avLst/>
              <a:gdLst/>
              <a:ahLst/>
              <a:cxnLst/>
              <a:rect l="0" t="0" r="0" b="0"/>
              <a:pathLst>
                <a:path w="66676" h="180188">
                  <a:moveTo>
                    <a:pt x="66675" y="27787"/>
                  </a:moveTo>
                  <a:lnTo>
                    <a:pt x="66675" y="27787"/>
                  </a:lnTo>
                  <a:lnTo>
                    <a:pt x="66675" y="19586"/>
                  </a:lnTo>
                  <a:lnTo>
                    <a:pt x="65617" y="19145"/>
                  </a:lnTo>
                  <a:lnTo>
                    <a:pt x="58474" y="18379"/>
                  </a:lnTo>
                  <a:lnTo>
                    <a:pt x="57184" y="0"/>
                  </a:lnTo>
                  <a:lnTo>
                    <a:pt x="57151" y="13422"/>
                  </a:lnTo>
                  <a:lnTo>
                    <a:pt x="56092" y="15035"/>
                  </a:lnTo>
                  <a:lnTo>
                    <a:pt x="54328" y="16111"/>
                  </a:lnTo>
                  <a:lnTo>
                    <a:pt x="52094" y="16828"/>
                  </a:lnTo>
                  <a:lnTo>
                    <a:pt x="50603" y="19423"/>
                  </a:lnTo>
                  <a:lnTo>
                    <a:pt x="47449" y="32129"/>
                  </a:lnTo>
                  <a:lnTo>
                    <a:pt x="41341" y="44125"/>
                  </a:lnTo>
                  <a:lnTo>
                    <a:pt x="33471" y="72716"/>
                  </a:lnTo>
                  <a:lnTo>
                    <a:pt x="22995" y="91186"/>
                  </a:lnTo>
                  <a:lnTo>
                    <a:pt x="8920" y="132742"/>
                  </a:lnTo>
                  <a:lnTo>
                    <a:pt x="2644" y="148843"/>
                  </a:lnTo>
                  <a:lnTo>
                    <a:pt x="0" y="1801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2" name="SMARTInkShape-2342"/>
            <p:cNvSpPr/>
            <p:nvPr>
              <p:custDataLst>
                <p:tags r:id="rId73"/>
              </p:custDataLst>
            </p:nvPr>
          </p:nvSpPr>
          <p:spPr>
            <a:xfrm>
              <a:off x="8186122" y="4724434"/>
              <a:ext cx="62515" cy="95217"/>
            </a:xfrm>
            <a:custGeom>
              <a:avLst/>
              <a:gdLst/>
              <a:ahLst/>
              <a:cxnLst/>
              <a:rect l="0" t="0" r="0" b="0"/>
              <a:pathLst>
                <a:path w="62515" h="95217">
                  <a:moveTo>
                    <a:pt x="24428" y="9491"/>
                  </a:moveTo>
                  <a:lnTo>
                    <a:pt x="24428" y="9491"/>
                  </a:lnTo>
                  <a:lnTo>
                    <a:pt x="16227" y="9491"/>
                  </a:lnTo>
                  <a:lnTo>
                    <a:pt x="15785" y="8433"/>
                  </a:lnTo>
                  <a:lnTo>
                    <a:pt x="14907" y="0"/>
                  </a:lnTo>
                  <a:lnTo>
                    <a:pt x="23104" y="8170"/>
                  </a:lnTo>
                  <a:lnTo>
                    <a:pt x="32513" y="9375"/>
                  </a:lnTo>
                  <a:lnTo>
                    <a:pt x="62375" y="9491"/>
                  </a:lnTo>
                  <a:lnTo>
                    <a:pt x="62514" y="17692"/>
                  </a:lnTo>
                  <a:lnTo>
                    <a:pt x="48338" y="33171"/>
                  </a:lnTo>
                  <a:lnTo>
                    <a:pt x="42815" y="35891"/>
                  </a:lnTo>
                  <a:lnTo>
                    <a:pt x="39861" y="36615"/>
                  </a:lnTo>
                  <a:lnTo>
                    <a:pt x="24370" y="45414"/>
                  </a:lnTo>
                  <a:lnTo>
                    <a:pt x="21214" y="46140"/>
                  </a:lnTo>
                  <a:lnTo>
                    <a:pt x="11716" y="52217"/>
                  </a:lnTo>
                  <a:lnTo>
                    <a:pt x="8196" y="57761"/>
                  </a:lnTo>
                  <a:lnTo>
                    <a:pt x="5935" y="64886"/>
                  </a:lnTo>
                  <a:lnTo>
                    <a:pt x="486" y="71178"/>
                  </a:lnTo>
                  <a:lnTo>
                    <a:pt x="0" y="73898"/>
                  </a:lnTo>
                  <a:lnTo>
                    <a:pt x="734" y="76771"/>
                  </a:lnTo>
                  <a:lnTo>
                    <a:pt x="5106" y="85169"/>
                  </a:lnTo>
                  <a:lnTo>
                    <a:pt x="13555" y="93847"/>
                  </a:lnTo>
                  <a:lnTo>
                    <a:pt x="19560" y="94810"/>
                  </a:lnTo>
                  <a:lnTo>
                    <a:pt x="53003" y="952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3" name="SMARTInkShape-2343"/>
            <p:cNvSpPr/>
            <p:nvPr>
              <p:custDataLst>
                <p:tags r:id="rId74"/>
              </p:custDataLst>
            </p:nvPr>
          </p:nvSpPr>
          <p:spPr>
            <a:xfrm>
              <a:off x="8012047" y="4895850"/>
              <a:ext cx="160404" cy="28147"/>
            </a:xfrm>
            <a:custGeom>
              <a:avLst/>
              <a:gdLst/>
              <a:ahLst/>
              <a:cxnLst/>
              <a:rect l="0" t="0" r="0" b="0"/>
              <a:pathLst>
                <a:path w="160404" h="28147">
                  <a:moveTo>
                    <a:pt x="55628" y="0"/>
                  </a:moveTo>
                  <a:lnTo>
                    <a:pt x="55628" y="0"/>
                  </a:lnTo>
                  <a:lnTo>
                    <a:pt x="50572" y="5056"/>
                  </a:lnTo>
                  <a:lnTo>
                    <a:pt x="45267" y="7539"/>
                  </a:lnTo>
                  <a:lnTo>
                    <a:pt x="15628" y="17609"/>
                  </a:lnTo>
                  <a:lnTo>
                    <a:pt x="13087" y="19148"/>
                  </a:lnTo>
                  <a:lnTo>
                    <a:pt x="11392" y="21232"/>
                  </a:lnTo>
                  <a:lnTo>
                    <a:pt x="10263" y="23680"/>
                  </a:lnTo>
                  <a:lnTo>
                    <a:pt x="8451" y="25312"/>
                  </a:lnTo>
                  <a:lnTo>
                    <a:pt x="0" y="28146"/>
                  </a:lnTo>
                  <a:lnTo>
                    <a:pt x="3985" y="23391"/>
                  </a:lnTo>
                  <a:lnTo>
                    <a:pt x="9039" y="20979"/>
                  </a:lnTo>
                  <a:lnTo>
                    <a:pt x="53961" y="14027"/>
                  </a:lnTo>
                  <a:lnTo>
                    <a:pt x="101441" y="4586"/>
                  </a:lnTo>
                  <a:lnTo>
                    <a:pt x="137004" y="268"/>
                  </a:lnTo>
                  <a:lnTo>
                    <a:pt x="16040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4" name="SMARTInkShape-2344"/>
            <p:cNvSpPr/>
            <p:nvPr>
              <p:custDataLst>
                <p:tags r:id="rId75"/>
              </p:custDataLst>
            </p:nvPr>
          </p:nvSpPr>
          <p:spPr>
            <a:xfrm>
              <a:off x="8014934" y="4962917"/>
              <a:ext cx="90842" cy="151483"/>
            </a:xfrm>
            <a:custGeom>
              <a:avLst/>
              <a:gdLst/>
              <a:ahLst/>
              <a:cxnLst/>
              <a:rect l="0" t="0" r="0" b="0"/>
              <a:pathLst>
                <a:path w="90842" h="151483">
                  <a:moveTo>
                    <a:pt x="90841" y="9133"/>
                  </a:moveTo>
                  <a:lnTo>
                    <a:pt x="90841" y="9133"/>
                  </a:lnTo>
                  <a:lnTo>
                    <a:pt x="81431" y="9133"/>
                  </a:lnTo>
                  <a:lnTo>
                    <a:pt x="81320" y="0"/>
                  </a:lnTo>
                  <a:lnTo>
                    <a:pt x="81317" y="4781"/>
                  </a:lnTo>
                  <a:lnTo>
                    <a:pt x="80258" y="6232"/>
                  </a:lnTo>
                  <a:lnTo>
                    <a:pt x="76260" y="7844"/>
                  </a:lnTo>
                  <a:lnTo>
                    <a:pt x="74769" y="9331"/>
                  </a:lnTo>
                  <a:lnTo>
                    <a:pt x="73115" y="13807"/>
                  </a:lnTo>
                  <a:lnTo>
                    <a:pt x="70993" y="25304"/>
                  </a:lnTo>
                  <a:lnTo>
                    <a:pt x="65322" y="35679"/>
                  </a:lnTo>
                  <a:lnTo>
                    <a:pt x="62113" y="50630"/>
                  </a:lnTo>
                  <a:lnTo>
                    <a:pt x="54931" y="62233"/>
                  </a:lnTo>
                  <a:lnTo>
                    <a:pt x="24148" y="106601"/>
                  </a:lnTo>
                  <a:lnTo>
                    <a:pt x="6996" y="130649"/>
                  </a:lnTo>
                  <a:lnTo>
                    <a:pt x="617" y="137330"/>
                  </a:lnTo>
                  <a:lnTo>
                    <a:pt x="0" y="140106"/>
                  </a:lnTo>
                  <a:lnTo>
                    <a:pt x="647" y="143015"/>
                  </a:lnTo>
                  <a:lnTo>
                    <a:pt x="4855" y="151482"/>
                  </a:lnTo>
                  <a:lnTo>
                    <a:pt x="14641" y="1424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5" name="SMARTInkShape-2345"/>
            <p:cNvSpPr/>
            <p:nvPr>
              <p:custDataLst>
                <p:tags r:id="rId76"/>
              </p:custDataLst>
            </p:nvPr>
          </p:nvSpPr>
          <p:spPr>
            <a:xfrm>
              <a:off x="8058154" y="4953010"/>
              <a:ext cx="104772" cy="123695"/>
            </a:xfrm>
            <a:custGeom>
              <a:avLst/>
              <a:gdLst/>
              <a:ahLst/>
              <a:cxnLst/>
              <a:rect l="0" t="0" r="0" b="0"/>
              <a:pathLst>
                <a:path w="104772" h="123695">
                  <a:moveTo>
                    <a:pt x="47621" y="19040"/>
                  </a:moveTo>
                  <a:lnTo>
                    <a:pt x="47621" y="19040"/>
                  </a:lnTo>
                  <a:lnTo>
                    <a:pt x="39420" y="19040"/>
                  </a:lnTo>
                  <a:lnTo>
                    <a:pt x="30753" y="12495"/>
                  </a:lnTo>
                  <a:lnTo>
                    <a:pt x="21927" y="10398"/>
                  </a:lnTo>
                  <a:lnTo>
                    <a:pt x="6307" y="9631"/>
                  </a:lnTo>
                  <a:lnTo>
                    <a:pt x="4204" y="8534"/>
                  </a:lnTo>
                  <a:lnTo>
                    <a:pt x="2801" y="6745"/>
                  </a:lnTo>
                  <a:lnTo>
                    <a:pt x="0" y="0"/>
                  </a:lnTo>
                  <a:lnTo>
                    <a:pt x="5053" y="5050"/>
                  </a:lnTo>
                  <a:lnTo>
                    <a:pt x="10357" y="7530"/>
                  </a:lnTo>
                  <a:lnTo>
                    <a:pt x="55167" y="9499"/>
                  </a:lnTo>
                  <a:lnTo>
                    <a:pt x="93754" y="9515"/>
                  </a:lnTo>
                  <a:lnTo>
                    <a:pt x="99860" y="14571"/>
                  </a:lnTo>
                  <a:lnTo>
                    <a:pt x="100439" y="16060"/>
                  </a:lnTo>
                  <a:lnTo>
                    <a:pt x="99766" y="17054"/>
                  </a:lnTo>
                  <a:lnTo>
                    <a:pt x="98259" y="17716"/>
                  </a:lnTo>
                  <a:lnTo>
                    <a:pt x="97254" y="19216"/>
                  </a:lnTo>
                  <a:lnTo>
                    <a:pt x="94783" y="26383"/>
                  </a:lnTo>
                  <a:lnTo>
                    <a:pt x="72586" y="51194"/>
                  </a:lnTo>
                  <a:lnTo>
                    <a:pt x="66478" y="54497"/>
                  </a:lnTo>
                  <a:lnTo>
                    <a:pt x="60235" y="57024"/>
                  </a:lnTo>
                  <a:lnTo>
                    <a:pt x="20811" y="93478"/>
                  </a:lnTo>
                  <a:lnTo>
                    <a:pt x="19830" y="97279"/>
                  </a:lnTo>
                  <a:lnTo>
                    <a:pt x="19201" y="108343"/>
                  </a:lnTo>
                  <a:lnTo>
                    <a:pt x="20207" y="110326"/>
                  </a:lnTo>
                  <a:lnTo>
                    <a:pt x="21937" y="111647"/>
                  </a:lnTo>
                  <a:lnTo>
                    <a:pt x="26680" y="113115"/>
                  </a:lnTo>
                  <a:lnTo>
                    <a:pt x="32317" y="113768"/>
                  </a:lnTo>
                  <a:lnTo>
                    <a:pt x="34243" y="115000"/>
                  </a:lnTo>
                  <a:lnTo>
                    <a:pt x="35528" y="116880"/>
                  </a:lnTo>
                  <a:lnTo>
                    <a:pt x="36384" y="119192"/>
                  </a:lnTo>
                  <a:lnTo>
                    <a:pt x="38013" y="120733"/>
                  </a:lnTo>
                  <a:lnTo>
                    <a:pt x="42645" y="122446"/>
                  </a:lnTo>
                  <a:lnTo>
                    <a:pt x="68643" y="123694"/>
                  </a:lnTo>
                  <a:lnTo>
                    <a:pt x="104771" y="1142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6" name="SMARTInkShape-2346"/>
            <p:cNvSpPr/>
            <p:nvPr>
              <p:custDataLst>
                <p:tags r:id="rId77"/>
              </p:custDataLst>
            </p:nvPr>
          </p:nvSpPr>
          <p:spPr>
            <a:xfrm>
              <a:off x="8229991" y="5038725"/>
              <a:ext cx="123435" cy="76190"/>
            </a:xfrm>
            <a:custGeom>
              <a:avLst/>
              <a:gdLst/>
              <a:ahLst/>
              <a:cxnLst/>
              <a:rect l="0" t="0" r="0" b="0"/>
              <a:pathLst>
                <a:path w="123435" h="76190">
                  <a:moveTo>
                    <a:pt x="9134" y="9525"/>
                  </a:moveTo>
                  <a:lnTo>
                    <a:pt x="9134" y="9525"/>
                  </a:lnTo>
                  <a:lnTo>
                    <a:pt x="9134" y="1324"/>
                  </a:lnTo>
                  <a:lnTo>
                    <a:pt x="8076" y="883"/>
                  </a:lnTo>
                  <a:lnTo>
                    <a:pt x="0" y="34"/>
                  </a:lnTo>
                  <a:lnTo>
                    <a:pt x="47114" y="0"/>
                  </a:lnTo>
                  <a:lnTo>
                    <a:pt x="47230" y="14189"/>
                  </a:lnTo>
                  <a:lnTo>
                    <a:pt x="46174" y="15810"/>
                  </a:lnTo>
                  <a:lnTo>
                    <a:pt x="44411" y="16890"/>
                  </a:lnTo>
                  <a:lnTo>
                    <a:pt x="42176" y="17609"/>
                  </a:lnTo>
                  <a:lnTo>
                    <a:pt x="40688" y="19148"/>
                  </a:lnTo>
                  <a:lnTo>
                    <a:pt x="39032" y="23680"/>
                  </a:lnTo>
                  <a:lnTo>
                    <a:pt x="37532" y="25312"/>
                  </a:lnTo>
                  <a:lnTo>
                    <a:pt x="24566" y="33202"/>
                  </a:lnTo>
                  <a:lnTo>
                    <a:pt x="21286" y="38745"/>
                  </a:lnTo>
                  <a:lnTo>
                    <a:pt x="20410" y="41705"/>
                  </a:lnTo>
                  <a:lnTo>
                    <a:pt x="18767" y="43678"/>
                  </a:lnTo>
                  <a:lnTo>
                    <a:pt x="14121" y="45871"/>
                  </a:lnTo>
                  <a:lnTo>
                    <a:pt x="12459" y="47514"/>
                  </a:lnTo>
                  <a:lnTo>
                    <a:pt x="10612" y="52162"/>
                  </a:lnTo>
                  <a:lnTo>
                    <a:pt x="9138" y="75762"/>
                  </a:lnTo>
                  <a:lnTo>
                    <a:pt x="31523" y="76189"/>
                  </a:lnTo>
                  <a:lnTo>
                    <a:pt x="45990" y="71140"/>
                  </a:lnTo>
                  <a:lnTo>
                    <a:pt x="65703" y="59725"/>
                  </a:lnTo>
                  <a:lnTo>
                    <a:pt x="112212" y="43006"/>
                  </a:lnTo>
                  <a:lnTo>
                    <a:pt x="123434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7" name="SMARTInkShape-2347"/>
            <p:cNvSpPr/>
            <p:nvPr>
              <p:custDataLst>
                <p:tags r:id="rId78"/>
              </p:custDataLst>
            </p:nvPr>
          </p:nvSpPr>
          <p:spPr>
            <a:xfrm>
              <a:off x="8391529" y="4800634"/>
              <a:ext cx="104772" cy="28542"/>
            </a:xfrm>
            <a:custGeom>
              <a:avLst/>
              <a:gdLst/>
              <a:ahLst/>
              <a:cxnLst/>
              <a:rect l="0" t="0" r="0" b="0"/>
              <a:pathLst>
                <a:path w="104772" h="28542">
                  <a:moveTo>
                    <a:pt x="9521" y="9491"/>
                  </a:moveTo>
                  <a:lnTo>
                    <a:pt x="9521" y="9491"/>
                  </a:lnTo>
                  <a:lnTo>
                    <a:pt x="387" y="9491"/>
                  </a:lnTo>
                  <a:lnTo>
                    <a:pt x="0" y="83"/>
                  </a:lnTo>
                  <a:lnTo>
                    <a:pt x="5054" y="0"/>
                  </a:lnTo>
                  <a:lnTo>
                    <a:pt x="6542" y="1047"/>
                  </a:lnTo>
                  <a:lnTo>
                    <a:pt x="7535" y="2803"/>
                  </a:lnTo>
                  <a:lnTo>
                    <a:pt x="8198" y="5033"/>
                  </a:lnTo>
                  <a:lnTo>
                    <a:pt x="9698" y="6519"/>
                  </a:lnTo>
                  <a:lnTo>
                    <a:pt x="14186" y="8170"/>
                  </a:lnTo>
                  <a:lnTo>
                    <a:pt x="50460" y="12298"/>
                  </a:lnTo>
                  <a:lnTo>
                    <a:pt x="68526" y="17689"/>
                  </a:lnTo>
                  <a:lnTo>
                    <a:pt x="91994" y="19997"/>
                  </a:lnTo>
                  <a:lnTo>
                    <a:pt x="104771" y="285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8" name="SMARTInkShape-2348"/>
            <p:cNvSpPr/>
            <p:nvPr>
              <p:custDataLst>
                <p:tags r:id="rId79"/>
              </p:custDataLst>
            </p:nvPr>
          </p:nvSpPr>
          <p:spPr>
            <a:xfrm>
              <a:off x="8391999" y="4867275"/>
              <a:ext cx="104302" cy="19017"/>
            </a:xfrm>
            <a:custGeom>
              <a:avLst/>
              <a:gdLst/>
              <a:ahLst/>
              <a:cxnLst/>
              <a:rect l="0" t="0" r="0" b="0"/>
              <a:pathLst>
                <a:path w="104302" h="19017">
                  <a:moveTo>
                    <a:pt x="47151" y="0"/>
                  </a:moveTo>
                  <a:lnTo>
                    <a:pt x="47151" y="0"/>
                  </a:lnTo>
                  <a:lnTo>
                    <a:pt x="42095" y="0"/>
                  </a:lnTo>
                  <a:lnTo>
                    <a:pt x="36790" y="2822"/>
                  </a:lnTo>
                  <a:lnTo>
                    <a:pt x="33894" y="5057"/>
                  </a:lnTo>
                  <a:lnTo>
                    <a:pt x="25031" y="7539"/>
                  </a:lnTo>
                  <a:lnTo>
                    <a:pt x="0" y="9515"/>
                  </a:lnTo>
                  <a:lnTo>
                    <a:pt x="4723" y="9522"/>
                  </a:lnTo>
                  <a:lnTo>
                    <a:pt x="6167" y="10581"/>
                  </a:lnTo>
                  <a:lnTo>
                    <a:pt x="7768" y="14581"/>
                  </a:lnTo>
                  <a:lnTo>
                    <a:pt x="9255" y="16070"/>
                  </a:lnTo>
                  <a:lnTo>
                    <a:pt x="13729" y="17726"/>
                  </a:lnTo>
                  <a:lnTo>
                    <a:pt x="46829" y="19016"/>
                  </a:lnTo>
                  <a:lnTo>
                    <a:pt x="55122" y="16213"/>
                  </a:lnTo>
                  <a:lnTo>
                    <a:pt x="58815" y="13984"/>
                  </a:lnTo>
                  <a:lnTo>
                    <a:pt x="78892" y="10406"/>
                  </a:lnTo>
                  <a:lnTo>
                    <a:pt x="87010" y="9916"/>
                  </a:lnTo>
                  <a:lnTo>
                    <a:pt x="94147" y="6877"/>
                  </a:lnTo>
                  <a:lnTo>
                    <a:pt x="10430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9" name="SMARTInkShape-2349"/>
            <p:cNvSpPr/>
            <p:nvPr>
              <p:custDataLst>
                <p:tags r:id="rId80"/>
              </p:custDataLst>
            </p:nvPr>
          </p:nvSpPr>
          <p:spPr>
            <a:xfrm>
              <a:off x="8668307" y="4563837"/>
              <a:ext cx="142319" cy="150069"/>
            </a:xfrm>
            <a:custGeom>
              <a:avLst/>
              <a:gdLst/>
              <a:ahLst/>
              <a:cxnLst/>
              <a:rect l="0" t="0" r="0" b="0"/>
              <a:pathLst>
                <a:path w="142319" h="150069">
                  <a:moveTo>
                    <a:pt x="85168" y="27213"/>
                  </a:moveTo>
                  <a:lnTo>
                    <a:pt x="85168" y="27213"/>
                  </a:lnTo>
                  <a:lnTo>
                    <a:pt x="71911" y="27213"/>
                  </a:lnTo>
                  <a:lnTo>
                    <a:pt x="69981" y="26155"/>
                  </a:lnTo>
                  <a:lnTo>
                    <a:pt x="68692" y="24391"/>
                  </a:lnTo>
                  <a:lnTo>
                    <a:pt x="66626" y="19012"/>
                  </a:lnTo>
                  <a:lnTo>
                    <a:pt x="66122" y="3233"/>
                  </a:lnTo>
                  <a:lnTo>
                    <a:pt x="67179" y="1701"/>
                  </a:lnTo>
                  <a:lnTo>
                    <a:pt x="68942" y="680"/>
                  </a:lnTo>
                  <a:lnTo>
                    <a:pt x="71176" y="0"/>
                  </a:lnTo>
                  <a:lnTo>
                    <a:pt x="72664" y="604"/>
                  </a:lnTo>
                  <a:lnTo>
                    <a:pt x="73656" y="2065"/>
                  </a:lnTo>
                  <a:lnTo>
                    <a:pt x="75608" y="8057"/>
                  </a:lnTo>
                  <a:lnTo>
                    <a:pt x="75640" y="21411"/>
                  </a:lnTo>
                  <a:lnTo>
                    <a:pt x="72819" y="27457"/>
                  </a:lnTo>
                  <a:lnTo>
                    <a:pt x="34353" y="73545"/>
                  </a:lnTo>
                  <a:lnTo>
                    <a:pt x="2267" y="112886"/>
                  </a:lnTo>
                  <a:lnTo>
                    <a:pt x="0" y="125628"/>
                  </a:lnTo>
                  <a:lnTo>
                    <a:pt x="872" y="127748"/>
                  </a:lnTo>
                  <a:lnTo>
                    <a:pt x="2513" y="129161"/>
                  </a:lnTo>
                  <a:lnTo>
                    <a:pt x="4664" y="130103"/>
                  </a:lnTo>
                  <a:lnTo>
                    <a:pt x="6099" y="131790"/>
                  </a:lnTo>
                  <a:lnTo>
                    <a:pt x="7693" y="136487"/>
                  </a:lnTo>
                  <a:lnTo>
                    <a:pt x="10234" y="138162"/>
                  </a:lnTo>
                  <a:lnTo>
                    <a:pt x="53420" y="150068"/>
                  </a:lnTo>
                  <a:lnTo>
                    <a:pt x="70233" y="149692"/>
                  </a:lnTo>
                  <a:lnTo>
                    <a:pt x="116620" y="139262"/>
                  </a:lnTo>
                  <a:lnTo>
                    <a:pt x="142318" y="1319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0" name="SMARTInkShape-2350"/>
            <p:cNvSpPr/>
            <p:nvPr>
              <p:custDataLst>
                <p:tags r:id="rId81"/>
              </p:custDataLst>
            </p:nvPr>
          </p:nvSpPr>
          <p:spPr>
            <a:xfrm>
              <a:off x="8801503" y="4600611"/>
              <a:ext cx="104373" cy="142840"/>
            </a:xfrm>
            <a:custGeom>
              <a:avLst/>
              <a:gdLst/>
              <a:ahLst/>
              <a:cxnLst/>
              <a:rect l="0" t="0" r="0" b="0"/>
              <a:pathLst>
                <a:path w="104373" h="142840">
                  <a:moveTo>
                    <a:pt x="104372" y="28539"/>
                  </a:moveTo>
                  <a:lnTo>
                    <a:pt x="104372" y="28539"/>
                  </a:lnTo>
                  <a:lnTo>
                    <a:pt x="86763" y="10929"/>
                  </a:lnTo>
                  <a:lnTo>
                    <a:pt x="78002" y="8715"/>
                  </a:lnTo>
                  <a:lnTo>
                    <a:pt x="68027" y="1326"/>
                  </a:lnTo>
                  <a:lnTo>
                    <a:pt x="57184" y="0"/>
                  </a:lnTo>
                  <a:lnTo>
                    <a:pt x="43528" y="13225"/>
                  </a:lnTo>
                  <a:lnTo>
                    <a:pt x="40289" y="19263"/>
                  </a:lnTo>
                  <a:lnTo>
                    <a:pt x="37791" y="25474"/>
                  </a:lnTo>
                  <a:lnTo>
                    <a:pt x="21289" y="47596"/>
                  </a:lnTo>
                  <a:lnTo>
                    <a:pt x="9777" y="87923"/>
                  </a:lnTo>
                  <a:lnTo>
                    <a:pt x="8356" y="98324"/>
                  </a:lnTo>
                  <a:lnTo>
                    <a:pt x="959" y="117012"/>
                  </a:lnTo>
                  <a:lnTo>
                    <a:pt x="0" y="126838"/>
                  </a:lnTo>
                  <a:lnTo>
                    <a:pt x="924" y="128996"/>
                  </a:lnTo>
                  <a:lnTo>
                    <a:pt x="2598" y="130435"/>
                  </a:lnTo>
                  <a:lnTo>
                    <a:pt x="7281" y="133093"/>
                  </a:lnTo>
                  <a:lnTo>
                    <a:pt x="18647" y="1428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1" name="SMARTInkShape-2351"/>
            <p:cNvSpPr/>
            <p:nvPr>
              <p:custDataLst>
                <p:tags r:id="rId82"/>
              </p:custDataLst>
            </p:nvPr>
          </p:nvSpPr>
          <p:spPr>
            <a:xfrm>
              <a:off x="8868206" y="4695942"/>
              <a:ext cx="102894" cy="142759"/>
            </a:xfrm>
            <a:custGeom>
              <a:avLst/>
              <a:gdLst/>
              <a:ahLst/>
              <a:cxnLst/>
              <a:rect l="0" t="0" r="0" b="0"/>
              <a:pathLst>
                <a:path w="102894" h="142759">
                  <a:moveTo>
                    <a:pt x="47194" y="18933"/>
                  </a:moveTo>
                  <a:lnTo>
                    <a:pt x="47194" y="18933"/>
                  </a:lnTo>
                  <a:lnTo>
                    <a:pt x="42137" y="18933"/>
                  </a:lnTo>
                  <a:lnTo>
                    <a:pt x="40648" y="17875"/>
                  </a:lnTo>
                  <a:lnTo>
                    <a:pt x="39656" y="16111"/>
                  </a:lnTo>
                  <a:lnTo>
                    <a:pt x="38992" y="13876"/>
                  </a:lnTo>
                  <a:lnTo>
                    <a:pt x="37492" y="12387"/>
                  </a:lnTo>
                  <a:lnTo>
                    <a:pt x="33003" y="10732"/>
                  </a:lnTo>
                  <a:lnTo>
                    <a:pt x="20370" y="9525"/>
                  </a:lnTo>
                  <a:lnTo>
                    <a:pt x="10572" y="1217"/>
                  </a:lnTo>
                  <a:lnTo>
                    <a:pt x="1022" y="0"/>
                  </a:lnTo>
                  <a:lnTo>
                    <a:pt x="539" y="1019"/>
                  </a:lnTo>
                  <a:lnTo>
                    <a:pt x="0" y="4974"/>
                  </a:lnTo>
                  <a:lnTo>
                    <a:pt x="915" y="6452"/>
                  </a:lnTo>
                  <a:lnTo>
                    <a:pt x="2583" y="7438"/>
                  </a:lnTo>
                  <a:lnTo>
                    <a:pt x="7808" y="9019"/>
                  </a:lnTo>
                  <a:lnTo>
                    <a:pt x="16443" y="15877"/>
                  </a:lnTo>
                  <a:lnTo>
                    <a:pt x="25264" y="18028"/>
                  </a:lnTo>
                  <a:lnTo>
                    <a:pt x="35826" y="18814"/>
                  </a:lnTo>
                  <a:lnTo>
                    <a:pt x="44910" y="25455"/>
                  </a:lnTo>
                  <a:lnTo>
                    <a:pt x="53808" y="27569"/>
                  </a:lnTo>
                  <a:lnTo>
                    <a:pt x="75214" y="28448"/>
                  </a:lnTo>
                  <a:lnTo>
                    <a:pt x="75765" y="37866"/>
                  </a:lnTo>
                  <a:lnTo>
                    <a:pt x="67567" y="46174"/>
                  </a:lnTo>
                  <a:lnTo>
                    <a:pt x="61578" y="47113"/>
                  </a:lnTo>
                  <a:lnTo>
                    <a:pt x="59959" y="48303"/>
                  </a:lnTo>
                  <a:lnTo>
                    <a:pt x="58160" y="52447"/>
                  </a:lnTo>
                  <a:lnTo>
                    <a:pt x="56622" y="53976"/>
                  </a:lnTo>
                  <a:lnTo>
                    <a:pt x="48644" y="56630"/>
                  </a:lnTo>
                  <a:lnTo>
                    <a:pt x="47838" y="59676"/>
                  </a:lnTo>
                  <a:lnTo>
                    <a:pt x="47232" y="66155"/>
                  </a:lnTo>
                  <a:lnTo>
                    <a:pt x="55399" y="66522"/>
                  </a:lnTo>
                  <a:lnTo>
                    <a:pt x="64805" y="74756"/>
                  </a:lnTo>
                  <a:lnTo>
                    <a:pt x="74319" y="75966"/>
                  </a:lnTo>
                  <a:lnTo>
                    <a:pt x="83843" y="76073"/>
                  </a:lnTo>
                  <a:lnTo>
                    <a:pt x="102893" y="93693"/>
                  </a:lnTo>
                  <a:lnTo>
                    <a:pt x="102319" y="94173"/>
                  </a:lnTo>
                  <a:lnTo>
                    <a:pt x="98858" y="94706"/>
                  </a:lnTo>
                  <a:lnTo>
                    <a:pt x="97513" y="95907"/>
                  </a:lnTo>
                  <a:lnTo>
                    <a:pt x="96016" y="100063"/>
                  </a:lnTo>
                  <a:lnTo>
                    <a:pt x="95173" y="108353"/>
                  </a:lnTo>
                  <a:lnTo>
                    <a:pt x="93997" y="110296"/>
                  </a:lnTo>
                  <a:lnTo>
                    <a:pt x="92155" y="111591"/>
                  </a:lnTo>
                  <a:lnTo>
                    <a:pt x="89867" y="112455"/>
                  </a:lnTo>
                  <a:lnTo>
                    <a:pt x="88343" y="114090"/>
                  </a:lnTo>
                  <a:lnTo>
                    <a:pt x="86649" y="118727"/>
                  </a:lnTo>
                  <a:lnTo>
                    <a:pt x="85138" y="120388"/>
                  </a:lnTo>
                  <a:lnTo>
                    <a:pt x="75673" y="124475"/>
                  </a:lnTo>
                  <a:lnTo>
                    <a:pt x="56719" y="1427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2" name="SMARTInkShape-2352"/>
            <p:cNvSpPr/>
            <p:nvPr>
              <p:custDataLst>
                <p:tags r:id="rId83"/>
              </p:custDataLst>
            </p:nvPr>
          </p:nvSpPr>
          <p:spPr>
            <a:xfrm>
              <a:off x="8658385" y="4905375"/>
              <a:ext cx="218916" cy="9526"/>
            </a:xfrm>
            <a:custGeom>
              <a:avLst/>
              <a:gdLst/>
              <a:ahLst/>
              <a:cxnLst/>
              <a:rect l="0" t="0" r="0" b="0"/>
              <a:pathLst>
                <a:path w="218916" h="9526">
                  <a:moveTo>
                    <a:pt x="28415" y="0"/>
                  </a:moveTo>
                  <a:lnTo>
                    <a:pt x="28415" y="0"/>
                  </a:lnTo>
                  <a:lnTo>
                    <a:pt x="23358" y="0"/>
                  </a:lnTo>
                  <a:lnTo>
                    <a:pt x="18054" y="2822"/>
                  </a:lnTo>
                  <a:lnTo>
                    <a:pt x="12168" y="6545"/>
                  </a:lnTo>
                  <a:lnTo>
                    <a:pt x="0" y="9491"/>
                  </a:lnTo>
                  <a:lnTo>
                    <a:pt x="44898" y="9525"/>
                  </a:lnTo>
                  <a:lnTo>
                    <a:pt x="78942" y="6703"/>
                  </a:lnTo>
                  <a:lnTo>
                    <a:pt x="125906" y="588"/>
                  </a:lnTo>
                  <a:lnTo>
                    <a:pt x="163981" y="1136"/>
                  </a:lnTo>
                  <a:lnTo>
                    <a:pt x="205818" y="9266"/>
                  </a:lnTo>
                  <a:lnTo>
                    <a:pt x="21891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3" name="SMARTInkShape-2353"/>
            <p:cNvSpPr/>
            <p:nvPr>
              <p:custDataLst>
                <p:tags r:id="rId84"/>
              </p:custDataLst>
            </p:nvPr>
          </p:nvSpPr>
          <p:spPr>
            <a:xfrm>
              <a:off x="8667890" y="4972060"/>
              <a:ext cx="85586" cy="171272"/>
            </a:xfrm>
            <a:custGeom>
              <a:avLst/>
              <a:gdLst/>
              <a:ahLst/>
              <a:cxnLst/>
              <a:rect l="0" t="0" r="0" b="0"/>
              <a:pathLst>
                <a:path w="85586" h="171272">
                  <a:moveTo>
                    <a:pt x="85585" y="19040"/>
                  </a:moveTo>
                  <a:lnTo>
                    <a:pt x="85585" y="19040"/>
                  </a:lnTo>
                  <a:lnTo>
                    <a:pt x="85585" y="0"/>
                  </a:lnTo>
                  <a:lnTo>
                    <a:pt x="85585" y="23588"/>
                  </a:lnTo>
                  <a:lnTo>
                    <a:pt x="82761" y="29175"/>
                  </a:lnTo>
                  <a:lnTo>
                    <a:pt x="79039" y="35186"/>
                  </a:lnTo>
                  <a:lnTo>
                    <a:pt x="68718" y="60535"/>
                  </a:lnTo>
                  <a:lnTo>
                    <a:pt x="41110" y="107176"/>
                  </a:lnTo>
                  <a:lnTo>
                    <a:pt x="14192" y="140649"/>
                  </a:lnTo>
                  <a:lnTo>
                    <a:pt x="10464" y="148231"/>
                  </a:lnTo>
                  <a:lnTo>
                    <a:pt x="3472" y="158447"/>
                  </a:lnTo>
                  <a:lnTo>
                    <a:pt x="0" y="170871"/>
                  </a:lnTo>
                  <a:lnTo>
                    <a:pt x="4958" y="171271"/>
                  </a:lnTo>
                  <a:lnTo>
                    <a:pt x="6434" y="170270"/>
                  </a:lnTo>
                  <a:lnTo>
                    <a:pt x="7417" y="168543"/>
                  </a:lnTo>
                  <a:lnTo>
                    <a:pt x="9385" y="1619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" name="SMARTInkShape-2354"/>
            <p:cNvSpPr/>
            <p:nvPr>
              <p:custDataLst>
                <p:tags r:id="rId85"/>
              </p:custDataLst>
            </p:nvPr>
          </p:nvSpPr>
          <p:spPr>
            <a:xfrm>
              <a:off x="8734460" y="4991100"/>
              <a:ext cx="104610" cy="123826"/>
            </a:xfrm>
            <a:custGeom>
              <a:avLst/>
              <a:gdLst/>
              <a:ahLst/>
              <a:cxnLst/>
              <a:rect l="0" t="0" r="0" b="0"/>
              <a:pathLst>
                <a:path w="104610" h="123826">
                  <a:moveTo>
                    <a:pt x="28540" y="38100"/>
                  </a:moveTo>
                  <a:lnTo>
                    <a:pt x="28540" y="38100"/>
                  </a:lnTo>
                  <a:lnTo>
                    <a:pt x="28540" y="24843"/>
                  </a:lnTo>
                  <a:lnTo>
                    <a:pt x="27482" y="22912"/>
                  </a:lnTo>
                  <a:lnTo>
                    <a:pt x="25716" y="21625"/>
                  </a:lnTo>
                  <a:lnTo>
                    <a:pt x="23483" y="20766"/>
                  </a:lnTo>
                  <a:lnTo>
                    <a:pt x="21994" y="19136"/>
                  </a:lnTo>
                  <a:lnTo>
                    <a:pt x="20338" y="14502"/>
                  </a:lnTo>
                  <a:lnTo>
                    <a:pt x="18838" y="12844"/>
                  </a:lnTo>
                  <a:lnTo>
                    <a:pt x="10931" y="9962"/>
                  </a:lnTo>
                  <a:lnTo>
                    <a:pt x="10129" y="6897"/>
                  </a:lnTo>
                  <a:lnTo>
                    <a:pt x="9917" y="4598"/>
                  </a:lnTo>
                  <a:lnTo>
                    <a:pt x="8717" y="3065"/>
                  </a:lnTo>
                  <a:lnTo>
                    <a:pt x="85" y="36"/>
                  </a:lnTo>
                  <a:lnTo>
                    <a:pt x="0" y="10"/>
                  </a:lnTo>
                  <a:lnTo>
                    <a:pt x="38111" y="0"/>
                  </a:lnTo>
                  <a:lnTo>
                    <a:pt x="46199" y="2822"/>
                  </a:lnTo>
                  <a:lnTo>
                    <a:pt x="53322" y="6545"/>
                  </a:lnTo>
                  <a:lnTo>
                    <a:pt x="66517" y="8937"/>
                  </a:lnTo>
                  <a:lnTo>
                    <a:pt x="99713" y="9522"/>
                  </a:lnTo>
                  <a:lnTo>
                    <a:pt x="101389" y="10581"/>
                  </a:lnTo>
                  <a:lnTo>
                    <a:pt x="102505" y="12345"/>
                  </a:lnTo>
                  <a:lnTo>
                    <a:pt x="104609" y="18658"/>
                  </a:lnTo>
                  <a:lnTo>
                    <a:pt x="99643" y="23990"/>
                  </a:lnTo>
                  <a:lnTo>
                    <a:pt x="94362" y="26538"/>
                  </a:lnTo>
                  <a:lnTo>
                    <a:pt x="91472" y="27217"/>
                  </a:lnTo>
                  <a:lnTo>
                    <a:pt x="89544" y="28727"/>
                  </a:lnTo>
                  <a:lnTo>
                    <a:pt x="87404" y="33229"/>
                  </a:lnTo>
                  <a:lnTo>
                    <a:pt x="85774" y="34853"/>
                  </a:lnTo>
                  <a:lnTo>
                    <a:pt x="68485" y="44360"/>
                  </a:lnTo>
                  <a:lnTo>
                    <a:pt x="53664" y="47716"/>
                  </a:lnTo>
                  <a:lnTo>
                    <a:pt x="38639" y="54973"/>
                  </a:lnTo>
                  <a:lnTo>
                    <a:pt x="35272" y="55699"/>
                  </a:lnTo>
                  <a:lnTo>
                    <a:pt x="25479" y="61776"/>
                  </a:lnTo>
                  <a:lnTo>
                    <a:pt x="12687" y="72253"/>
                  </a:lnTo>
                  <a:lnTo>
                    <a:pt x="6325" y="74446"/>
                  </a:lnTo>
                  <a:lnTo>
                    <a:pt x="4204" y="76089"/>
                  </a:lnTo>
                  <a:lnTo>
                    <a:pt x="524" y="84247"/>
                  </a:lnTo>
                  <a:lnTo>
                    <a:pt x="132" y="90343"/>
                  </a:lnTo>
                  <a:lnTo>
                    <a:pt x="1134" y="91979"/>
                  </a:lnTo>
                  <a:lnTo>
                    <a:pt x="2861" y="93069"/>
                  </a:lnTo>
                  <a:lnTo>
                    <a:pt x="5071" y="93796"/>
                  </a:lnTo>
                  <a:lnTo>
                    <a:pt x="19272" y="102598"/>
                  </a:lnTo>
                  <a:lnTo>
                    <a:pt x="22361" y="103324"/>
                  </a:lnTo>
                  <a:lnTo>
                    <a:pt x="24420" y="104866"/>
                  </a:lnTo>
                  <a:lnTo>
                    <a:pt x="25794" y="106952"/>
                  </a:lnTo>
                  <a:lnTo>
                    <a:pt x="26708" y="109401"/>
                  </a:lnTo>
                  <a:lnTo>
                    <a:pt x="28379" y="111034"/>
                  </a:lnTo>
                  <a:lnTo>
                    <a:pt x="33054" y="112849"/>
                  </a:lnTo>
                  <a:lnTo>
                    <a:pt x="59084" y="114173"/>
                  </a:lnTo>
                  <a:lnTo>
                    <a:pt x="61602" y="115273"/>
                  </a:lnTo>
                  <a:lnTo>
                    <a:pt x="63281" y="117066"/>
                  </a:lnTo>
                  <a:lnTo>
                    <a:pt x="64401" y="119319"/>
                  </a:lnTo>
                  <a:lnTo>
                    <a:pt x="66205" y="120821"/>
                  </a:lnTo>
                  <a:lnTo>
                    <a:pt x="74643" y="123430"/>
                  </a:lnTo>
                  <a:lnTo>
                    <a:pt x="8569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" name="SMARTInkShape-2355"/>
            <p:cNvSpPr/>
            <p:nvPr>
              <p:custDataLst>
                <p:tags r:id="rId86"/>
              </p:custDataLst>
            </p:nvPr>
          </p:nvSpPr>
          <p:spPr>
            <a:xfrm>
              <a:off x="8829793" y="5133975"/>
              <a:ext cx="47508" cy="114301"/>
            </a:xfrm>
            <a:custGeom>
              <a:avLst/>
              <a:gdLst/>
              <a:ahLst/>
              <a:cxnLst/>
              <a:rect l="0" t="0" r="0" b="0"/>
              <a:pathLst>
                <a:path w="47508" h="114301">
                  <a:moveTo>
                    <a:pt x="47507" y="0"/>
                  </a:moveTo>
                  <a:lnTo>
                    <a:pt x="47507" y="0"/>
                  </a:lnTo>
                  <a:lnTo>
                    <a:pt x="47507" y="5056"/>
                  </a:lnTo>
                  <a:lnTo>
                    <a:pt x="46449" y="6545"/>
                  </a:lnTo>
                  <a:lnTo>
                    <a:pt x="44683" y="7539"/>
                  </a:lnTo>
                  <a:lnTo>
                    <a:pt x="39305" y="9133"/>
                  </a:lnTo>
                  <a:lnTo>
                    <a:pt x="38570" y="12173"/>
                  </a:lnTo>
                  <a:lnTo>
                    <a:pt x="38373" y="14465"/>
                  </a:lnTo>
                  <a:lnTo>
                    <a:pt x="37184" y="15994"/>
                  </a:lnTo>
                  <a:lnTo>
                    <a:pt x="33042" y="17692"/>
                  </a:lnTo>
                  <a:lnTo>
                    <a:pt x="31514" y="19202"/>
                  </a:lnTo>
                  <a:lnTo>
                    <a:pt x="29816" y="23704"/>
                  </a:lnTo>
                  <a:lnTo>
                    <a:pt x="28577" y="36348"/>
                  </a:lnTo>
                  <a:lnTo>
                    <a:pt x="21934" y="45359"/>
                  </a:lnTo>
                  <a:lnTo>
                    <a:pt x="18764" y="54244"/>
                  </a:lnTo>
                  <a:lnTo>
                    <a:pt x="12650" y="63579"/>
                  </a:lnTo>
                  <a:lnTo>
                    <a:pt x="10367" y="73049"/>
                  </a:lnTo>
                  <a:lnTo>
                    <a:pt x="9534" y="83846"/>
                  </a:lnTo>
                  <a:lnTo>
                    <a:pt x="2886" y="92958"/>
                  </a:lnTo>
                  <a:lnTo>
                    <a:pt x="277" y="103010"/>
                  </a:lnTo>
                  <a:lnTo>
                    <a:pt x="0" y="109308"/>
                  </a:lnTo>
                  <a:lnTo>
                    <a:pt x="1019" y="110972"/>
                  </a:lnTo>
                  <a:lnTo>
                    <a:pt x="2757" y="112082"/>
                  </a:lnTo>
                  <a:lnTo>
                    <a:pt x="9407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" name="SMARTInkShape-2356"/>
          <p:cNvSpPr/>
          <p:nvPr>
            <p:custDataLst>
              <p:tags r:id="rId4"/>
            </p:custDataLst>
          </p:nvPr>
        </p:nvSpPr>
        <p:spPr>
          <a:xfrm>
            <a:off x="1314453" y="3695700"/>
            <a:ext cx="581023" cy="85692"/>
          </a:xfrm>
          <a:custGeom>
            <a:avLst/>
            <a:gdLst/>
            <a:ahLst/>
            <a:cxnLst/>
            <a:rect l="0" t="0" r="0" b="0"/>
            <a:pathLst>
              <a:path w="581023" h="85692">
                <a:moveTo>
                  <a:pt x="19047" y="0"/>
                </a:moveTo>
                <a:lnTo>
                  <a:pt x="19047" y="0"/>
                </a:lnTo>
                <a:lnTo>
                  <a:pt x="1331" y="0"/>
                </a:lnTo>
                <a:lnTo>
                  <a:pt x="886" y="1058"/>
                </a:lnTo>
                <a:lnTo>
                  <a:pt x="0" y="9491"/>
                </a:lnTo>
                <a:lnTo>
                  <a:pt x="8198" y="17723"/>
                </a:lnTo>
                <a:lnTo>
                  <a:pt x="17607" y="18933"/>
                </a:lnTo>
                <a:lnTo>
                  <a:pt x="26367" y="25573"/>
                </a:lnTo>
                <a:lnTo>
                  <a:pt x="35210" y="27686"/>
                </a:lnTo>
                <a:lnTo>
                  <a:pt x="50835" y="28458"/>
                </a:lnTo>
                <a:lnTo>
                  <a:pt x="57164" y="31345"/>
                </a:lnTo>
                <a:lnTo>
                  <a:pt x="63504" y="35098"/>
                </a:lnTo>
                <a:lnTo>
                  <a:pt x="76198" y="37507"/>
                </a:lnTo>
                <a:lnTo>
                  <a:pt x="79373" y="37704"/>
                </a:lnTo>
                <a:lnTo>
                  <a:pt x="85722" y="40746"/>
                </a:lnTo>
                <a:lnTo>
                  <a:pt x="88897" y="43039"/>
                </a:lnTo>
                <a:lnTo>
                  <a:pt x="103479" y="46267"/>
                </a:lnTo>
                <a:lnTo>
                  <a:pt x="120823" y="48415"/>
                </a:lnTo>
                <a:lnTo>
                  <a:pt x="144607" y="55790"/>
                </a:lnTo>
                <a:lnTo>
                  <a:pt x="190689" y="59919"/>
                </a:lnTo>
                <a:lnTo>
                  <a:pt x="210879" y="65341"/>
                </a:lnTo>
                <a:lnTo>
                  <a:pt x="238715" y="69321"/>
                </a:lnTo>
                <a:lnTo>
                  <a:pt x="257348" y="74162"/>
                </a:lnTo>
                <a:lnTo>
                  <a:pt x="299337" y="77179"/>
                </a:lnTo>
                <a:lnTo>
                  <a:pt x="330079" y="84836"/>
                </a:lnTo>
                <a:lnTo>
                  <a:pt x="372885" y="85691"/>
                </a:lnTo>
                <a:lnTo>
                  <a:pt x="406470" y="84665"/>
                </a:lnTo>
                <a:lnTo>
                  <a:pt x="430343" y="77524"/>
                </a:lnTo>
                <a:lnTo>
                  <a:pt x="450756" y="75403"/>
                </a:lnTo>
                <a:lnTo>
                  <a:pt x="468899" y="68712"/>
                </a:lnTo>
                <a:lnTo>
                  <a:pt x="491154" y="65885"/>
                </a:lnTo>
                <a:lnTo>
                  <a:pt x="504631" y="59189"/>
                </a:lnTo>
                <a:lnTo>
                  <a:pt x="550647" y="57153"/>
                </a:lnTo>
                <a:lnTo>
                  <a:pt x="576122" y="57150"/>
                </a:lnTo>
                <a:lnTo>
                  <a:pt x="577756" y="58208"/>
                </a:lnTo>
                <a:lnTo>
                  <a:pt x="578844" y="59972"/>
                </a:lnTo>
                <a:lnTo>
                  <a:pt x="581022" y="666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0" name="SMARTInkShape-Group405"/>
          <p:cNvGrpSpPr/>
          <p:nvPr/>
        </p:nvGrpSpPr>
        <p:grpSpPr>
          <a:xfrm>
            <a:off x="466728" y="4772063"/>
            <a:ext cx="2419348" cy="438113"/>
            <a:chOff x="466728" y="4772063"/>
            <a:chExt cx="2419348" cy="438113"/>
          </a:xfrm>
        </p:grpSpPr>
        <p:sp>
          <p:nvSpPr>
            <p:cNvPr id="208" name="SMARTInkShape-2357"/>
            <p:cNvSpPr/>
            <p:nvPr>
              <p:custDataLst>
                <p:tags r:id="rId40"/>
              </p:custDataLst>
            </p:nvPr>
          </p:nvSpPr>
          <p:spPr>
            <a:xfrm>
              <a:off x="1123950" y="5029200"/>
              <a:ext cx="123826" cy="28566"/>
            </a:xfrm>
            <a:custGeom>
              <a:avLst/>
              <a:gdLst/>
              <a:ahLst/>
              <a:cxnLst/>
              <a:rect l="0" t="0" r="0" b="0"/>
              <a:pathLst>
                <a:path w="123826" h="28566">
                  <a:moveTo>
                    <a:pt x="19050" y="19050"/>
                  </a:moveTo>
                  <a:lnTo>
                    <a:pt x="19050" y="19050"/>
                  </a:lnTo>
                  <a:lnTo>
                    <a:pt x="13993" y="24106"/>
                  </a:lnTo>
                  <a:lnTo>
                    <a:pt x="8689" y="26589"/>
                  </a:lnTo>
                  <a:lnTo>
                    <a:pt x="45" y="28565"/>
                  </a:lnTo>
                  <a:lnTo>
                    <a:pt x="0" y="19084"/>
                  </a:lnTo>
                  <a:lnTo>
                    <a:pt x="17334" y="19050"/>
                  </a:lnTo>
                  <a:lnTo>
                    <a:pt x="26315" y="12505"/>
                  </a:lnTo>
                  <a:lnTo>
                    <a:pt x="35196" y="10408"/>
                  </a:lnTo>
                  <a:lnTo>
                    <a:pt x="69853" y="9535"/>
                  </a:lnTo>
                  <a:lnTo>
                    <a:pt x="76201" y="6708"/>
                  </a:lnTo>
                  <a:lnTo>
                    <a:pt x="82551" y="2981"/>
                  </a:lnTo>
                  <a:lnTo>
                    <a:pt x="95250" y="58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" name="SMARTInkShape-2358"/>
            <p:cNvSpPr/>
            <p:nvPr>
              <p:custDataLst>
                <p:tags r:id="rId41"/>
              </p:custDataLst>
            </p:nvPr>
          </p:nvSpPr>
          <p:spPr>
            <a:xfrm>
              <a:off x="1285875" y="4858153"/>
              <a:ext cx="133351" cy="256642"/>
            </a:xfrm>
            <a:custGeom>
              <a:avLst/>
              <a:gdLst/>
              <a:ahLst/>
              <a:cxnLst/>
              <a:rect l="0" t="0" r="0" b="0"/>
              <a:pathLst>
                <a:path w="133351" h="256642">
                  <a:moveTo>
                    <a:pt x="9525" y="47222"/>
                  </a:moveTo>
                  <a:lnTo>
                    <a:pt x="9525" y="47222"/>
                  </a:lnTo>
                  <a:lnTo>
                    <a:pt x="9525" y="33965"/>
                  </a:lnTo>
                  <a:lnTo>
                    <a:pt x="10583" y="32034"/>
                  </a:lnTo>
                  <a:lnTo>
                    <a:pt x="12347" y="30747"/>
                  </a:lnTo>
                  <a:lnTo>
                    <a:pt x="14582" y="29888"/>
                  </a:lnTo>
                  <a:lnTo>
                    <a:pt x="16071" y="28258"/>
                  </a:lnTo>
                  <a:lnTo>
                    <a:pt x="18657" y="20122"/>
                  </a:lnTo>
                  <a:lnTo>
                    <a:pt x="19050" y="0"/>
                  </a:lnTo>
                  <a:lnTo>
                    <a:pt x="19050" y="40888"/>
                  </a:lnTo>
                  <a:lnTo>
                    <a:pt x="10114" y="85571"/>
                  </a:lnTo>
                  <a:lnTo>
                    <a:pt x="6877" y="107268"/>
                  </a:lnTo>
                  <a:lnTo>
                    <a:pt x="604" y="151415"/>
                  </a:lnTo>
                  <a:lnTo>
                    <a:pt x="35" y="196413"/>
                  </a:lnTo>
                  <a:lnTo>
                    <a:pt x="0" y="242981"/>
                  </a:lnTo>
                  <a:lnTo>
                    <a:pt x="0" y="245351"/>
                  </a:lnTo>
                  <a:lnTo>
                    <a:pt x="5057" y="251742"/>
                  </a:lnTo>
                  <a:lnTo>
                    <a:pt x="10361" y="254536"/>
                  </a:lnTo>
                  <a:lnTo>
                    <a:pt x="28648" y="256576"/>
                  </a:lnTo>
                  <a:lnTo>
                    <a:pt x="31799" y="256641"/>
                  </a:lnTo>
                  <a:lnTo>
                    <a:pt x="38122" y="253892"/>
                  </a:lnTo>
                  <a:lnTo>
                    <a:pt x="53978" y="241576"/>
                  </a:lnTo>
                  <a:lnTo>
                    <a:pt x="94661" y="226030"/>
                  </a:lnTo>
                  <a:lnTo>
                    <a:pt x="107833" y="215069"/>
                  </a:lnTo>
                  <a:lnTo>
                    <a:pt x="133350" y="1805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" name="SMARTInkShape-2359"/>
            <p:cNvSpPr/>
            <p:nvPr>
              <p:custDataLst>
                <p:tags r:id="rId42"/>
              </p:custDataLst>
            </p:nvPr>
          </p:nvSpPr>
          <p:spPr>
            <a:xfrm>
              <a:off x="1428753" y="4848261"/>
              <a:ext cx="19048" cy="295240"/>
            </a:xfrm>
            <a:custGeom>
              <a:avLst/>
              <a:gdLst/>
              <a:ahLst/>
              <a:cxnLst/>
              <a:rect l="0" t="0" r="0" b="0"/>
              <a:pathLst>
                <a:path w="19048" h="295240">
                  <a:moveTo>
                    <a:pt x="19047" y="19014"/>
                  </a:moveTo>
                  <a:lnTo>
                    <a:pt x="19047" y="19014"/>
                  </a:lnTo>
                  <a:lnTo>
                    <a:pt x="19047" y="13957"/>
                  </a:lnTo>
                  <a:lnTo>
                    <a:pt x="17989" y="12468"/>
                  </a:lnTo>
                  <a:lnTo>
                    <a:pt x="16225" y="11475"/>
                  </a:lnTo>
                  <a:lnTo>
                    <a:pt x="10846" y="9881"/>
                  </a:lnTo>
                  <a:lnTo>
                    <a:pt x="10111" y="6841"/>
                  </a:lnTo>
                  <a:lnTo>
                    <a:pt x="9915" y="4549"/>
                  </a:lnTo>
                  <a:lnTo>
                    <a:pt x="8725" y="3021"/>
                  </a:lnTo>
                  <a:lnTo>
                    <a:pt x="116" y="0"/>
                  </a:lnTo>
                  <a:lnTo>
                    <a:pt x="0" y="22355"/>
                  </a:lnTo>
                  <a:lnTo>
                    <a:pt x="8934" y="66893"/>
                  </a:lnTo>
                  <a:lnTo>
                    <a:pt x="9445" y="106027"/>
                  </a:lnTo>
                  <a:lnTo>
                    <a:pt x="9512" y="147477"/>
                  </a:lnTo>
                  <a:lnTo>
                    <a:pt x="9522" y="192195"/>
                  </a:lnTo>
                  <a:lnTo>
                    <a:pt x="1321" y="234508"/>
                  </a:lnTo>
                  <a:lnTo>
                    <a:pt x="32" y="277864"/>
                  </a:lnTo>
                  <a:lnTo>
                    <a:pt x="2835" y="285048"/>
                  </a:lnTo>
                  <a:lnTo>
                    <a:pt x="9522" y="2952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" name="SMARTInkShape-2360"/>
            <p:cNvSpPr/>
            <p:nvPr>
              <p:custDataLst>
                <p:tags r:id="rId43"/>
              </p:custDataLst>
            </p:nvPr>
          </p:nvSpPr>
          <p:spPr>
            <a:xfrm>
              <a:off x="1543050" y="5067300"/>
              <a:ext cx="9526" cy="142876"/>
            </a:xfrm>
            <a:custGeom>
              <a:avLst/>
              <a:gdLst/>
              <a:ahLst/>
              <a:cxnLst/>
              <a:rect l="0" t="0" r="0" b="0"/>
              <a:pathLst>
                <a:path w="9526" h="142876">
                  <a:moveTo>
                    <a:pt x="9525" y="0"/>
                  </a:moveTo>
                  <a:lnTo>
                    <a:pt x="9525" y="0"/>
                  </a:lnTo>
                  <a:lnTo>
                    <a:pt x="9525" y="14189"/>
                  </a:lnTo>
                  <a:lnTo>
                    <a:pt x="6703" y="19712"/>
                  </a:lnTo>
                  <a:lnTo>
                    <a:pt x="4468" y="22666"/>
                  </a:lnTo>
                  <a:lnTo>
                    <a:pt x="1986" y="31593"/>
                  </a:lnTo>
                  <a:lnTo>
                    <a:pt x="52" y="76868"/>
                  </a:lnTo>
                  <a:lnTo>
                    <a:pt x="1" y="121609"/>
                  </a:lnTo>
                  <a:lnTo>
                    <a:pt x="0" y="140864"/>
                  </a:lnTo>
                  <a:lnTo>
                    <a:pt x="1058" y="141534"/>
                  </a:lnTo>
                  <a:lnTo>
                    <a:pt x="9525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" name="SMARTInkShape-2361"/>
            <p:cNvSpPr/>
            <p:nvPr>
              <p:custDataLst>
                <p:tags r:id="rId44"/>
              </p:custDataLst>
            </p:nvPr>
          </p:nvSpPr>
          <p:spPr>
            <a:xfrm>
              <a:off x="1600200" y="5000625"/>
              <a:ext cx="123826" cy="38101"/>
            </a:xfrm>
            <a:custGeom>
              <a:avLst/>
              <a:gdLst/>
              <a:ahLst/>
              <a:cxnLst/>
              <a:rect l="0" t="0" r="0" b="0"/>
              <a:pathLst>
                <a:path w="123826" h="38101">
                  <a:moveTo>
                    <a:pt x="19050" y="38100"/>
                  </a:moveTo>
                  <a:lnTo>
                    <a:pt x="19050" y="38100"/>
                  </a:lnTo>
                  <a:lnTo>
                    <a:pt x="4861" y="38100"/>
                  </a:lnTo>
                  <a:lnTo>
                    <a:pt x="3241" y="37042"/>
                  </a:lnTo>
                  <a:lnTo>
                    <a:pt x="2160" y="35278"/>
                  </a:lnTo>
                  <a:lnTo>
                    <a:pt x="0" y="28575"/>
                  </a:lnTo>
                  <a:lnTo>
                    <a:pt x="17334" y="28575"/>
                  </a:lnTo>
                  <a:lnTo>
                    <a:pt x="40358" y="20374"/>
                  </a:lnTo>
                  <a:lnTo>
                    <a:pt x="84424" y="19060"/>
                  </a:lnTo>
                  <a:lnTo>
                    <a:pt x="93261" y="16233"/>
                  </a:lnTo>
                  <a:lnTo>
                    <a:pt x="100716" y="12506"/>
                  </a:lnTo>
                  <a:lnTo>
                    <a:pt x="110863" y="9350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" name="SMARTInkShape-2362"/>
            <p:cNvSpPr/>
            <p:nvPr>
              <p:custDataLst>
                <p:tags r:id="rId45"/>
              </p:custDataLst>
            </p:nvPr>
          </p:nvSpPr>
          <p:spPr>
            <a:xfrm>
              <a:off x="1676516" y="4905375"/>
              <a:ext cx="37985" cy="209551"/>
            </a:xfrm>
            <a:custGeom>
              <a:avLst/>
              <a:gdLst/>
              <a:ahLst/>
              <a:cxnLst/>
              <a:rect l="0" t="0" r="0" b="0"/>
              <a:pathLst>
                <a:path w="37985" h="209551">
                  <a:moveTo>
                    <a:pt x="37984" y="0"/>
                  </a:moveTo>
                  <a:lnTo>
                    <a:pt x="37984" y="0"/>
                  </a:lnTo>
                  <a:lnTo>
                    <a:pt x="23795" y="0"/>
                  </a:lnTo>
                  <a:lnTo>
                    <a:pt x="22175" y="1058"/>
                  </a:lnTo>
                  <a:lnTo>
                    <a:pt x="21094" y="2822"/>
                  </a:lnTo>
                  <a:lnTo>
                    <a:pt x="19218" y="9701"/>
                  </a:lnTo>
                  <a:lnTo>
                    <a:pt x="19061" y="14189"/>
                  </a:lnTo>
                  <a:lnTo>
                    <a:pt x="10299" y="44713"/>
                  </a:lnTo>
                  <a:lnTo>
                    <a:pt x="9461" y="88748"/>
                  </a:lnTo>
                  <a:lnTo>
                    <a:pt x="8374" y="105060"/>
                  </a:lnTo>
                  <a:lnTo>
                    <a:pt x="474" y="149409"/>
                  </a:lnTo>
                  <a:lnTo>
                    <a:pt x="0" y="169566"/>
                  </a:lnTo>
                  <a:lnTo>
                    <a:pt x="2758" y="178726"/>
                  </a:lnTo>
                  <a:lnTo>
                    <a:pt x="6453" y="186325"/>
                  </a:lnTo>
                  <a:lnTo>
                    <a:pt x="9020" y="203068"/>
                  </a:lnTo>
                  <a:lnTo>
                    <a:pt x="10208" y="205229"/>
                  </a:lnTo>
                  <a:lnTo>
                    <a:pt x="12058" y="206668"/>
                  </a:lnTo>
                  <a:lnTo>
                    <a:pt x="18934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" name="SMARTInkShape-2363"/>
            <p:cNvSpPr/>
            <p:nvPr>
              <p:custDataLst>
                <p:tags r:id="rId46"/>
              </p:custDataLst>
            </p:nvPr>
          </p:nvSpPr>
          <p:spPr>
            <a:xfrm>
              <a:off x="1781295" y="4791205"/>
              <a:ext cx="114181" cy="271971"/>
            </a:xfrm>
            <a:custGeom>
              <a:avLst/>
              <a:gdLst/>
              <a:ahLst/>
              <a:cxnLst/>
              <a:rect l="0" t="0" r="0" b="0"/>
              <a:pathLst>
                <a:path w="114181" h="271971">
                  <a:moveTo>
                    <a:pt x="47505" y="28445"/>
                  </a:moveTo>
                  <a:lnTo>
                    <a:pt x="47505" y="28445"/>
                  </a:lnTo>
                  <a:lnTo>
                    <a:pt x="47505" y="307"/>
                  </a:lnTo>
                  <a:lnTo>
                    <a:pt x="42448" y="0"/>
                  </a:lnTo>
                  <a:lnTo>
                    <a:pt x="40959" y="1015"/>
                  </a:lnTo>
                  <a:lnTo>
                    <a:pt x="39966" y="2750"/>
                  </a:lnTo>
                  <a:lnTo>
                    <a:pt x="38372" y="13139"/>
                  </a:lnTo>
                  <a:lnTo>
                    <a:pt x="36999" y="26440"/>
                  </a:lnTo>
                  <a:lnTo>
                    <a:pt x="30456" y="48353"/>
                  </a:lnTo>
                  <a:lnTo>
                    <a:pt x="25809" y="88492"/>
                  </a:lnTo>
                  <a:lnTo>
                    <a:pt x="16712" y="132638"/>
                  </a:lnTo>
                  <a:lnTo>
                    <a:pt x="11570" y="152098"/>
                  </a:lnTo>
                  <a:lnTo>
                    <a:pt x="6773" y="190354"/>
                  </a:lnTo>
                  <a:lnTo>
                    <a:pt x="1242" y="210711"/>
                  </a:lnTo>
                  <a:lnTo>
                    <a:pt x="0" y="231480"/>
                  </a:lnTo>
                  <a:lnTo>
                    <a:pt x="2755" y="237922"/>
                  </a:lnTo>
                  <a:lnTo>
                    <a:pt x="6450" y="244312"/>
                  </a:lnTo>
                  <a:lnTo>
                    <a:pt x="9016" y="255159"/>
                  </a:lnTo>
                  <a:lnTo>
                    <a:pt x="14346" y="261542"/>
                  </a:lnTo>
                  <a:lnTo>
                    <a:pt x="19715" y="264336"/>
                  </a:lnTo>
                  <a:lnTo>
                    <a:pt x="26729" y="266129"/>
                  </a:lnTo>
                  <a:lnTo>
                    <a:pt x="33000" y="271496"/>
                  </a:lnTo>
                  <a:lnTo>
                    <a:pt x="35718" y="271970"/>
                  </a:lnTo>
                  <a:lnTo>
                    <a:pt x="38589" y="271229"/>
                  </a:lnTo>
                  <a:lnTo>
                    <a:pt x="44601" y="268641"/>
                  </a:lnTo>
                  <a:lnTo>
                    <a:pt x="63404" y="265694"/>
                  </a:lnTo>
                  <a:lnTo>
                    <a:pt x="76085" y="259067"/>
                  </a:lnTo>
                  <a:lnTo>
                    <a:pt x="93837" y="252388"/>
                  </a:lnTo>
                  <a:lnTo>
                    <a:pt x="114180" y="23799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" name="SMARTInkShape-2364"/>
            <p:cNvSpPr/>
            <p:nvPr>
              <p:custDataLst>
                <p:tags r:id="rId47"/>
              </p:custDataLst>
            </p:nvPr>
          </p:nvSpPr>
          <p:spPr>
            <a:xfrm>
              <a:off x="1914536" y="4772063"/>
              <a:ext cx="76190" cy="295238"/>
            </a:xfrm>
            <a:custGeom>
              <a:avLst/>
              <a:gdLst/>
              <a:ahLst/>
              <a:cxnLst/>
              <a:rect l="0" t="0" r="0" b="0"/>
              <a:pathLst>
                <a:path w="76190" h="295238">
                  <a:moveTo>
                    <a:pt x="76189" y="19012"/>
                  </a:moveTo>
                  <a:lnTo>
                    <a:pt x="76189" y="19012"/>
                  </a:lnTo>
                  <a:lnTo>
                    <a:pt x="67988" y="10811"/>
                  </a:lnTo>
                  <a:lnTo>
                    <a:pt x="67056" y="4823"/>
                  </a:lnTo>
                  <a:lnTo>
                    <a:pt x="65867" y="3202"/>
                  </a:lnTo>
                  <a:lnTo>
                    <a:pt x="60196" y="922"/>
                  </a:lnTo>
                  <a:lnTo>
                    <a:pt x="56986" y="247"/>
                  </a:lnTo>
                  <a:lnTo>
                    <a:pt x="49058" y="0"/>
                  </a:lnTo>
                  <a:lnTo>
                    <a:pt x="42985" y="5030"/>
                  </a:lnTo>
                  <a:lnTo>
                    <a:pt x="40265" y="10328"/>
                  </a:lnTo>
                  <a:lnTo>
                    <a:pt x="35458" y="36150"/>
                  </a:lnTo>
                  <a:lnTo>
                    <a:pt x="33160" y="39962"/>
                  </a:lnTo>
                  <a:lnTo>
                    <a:pt x="23911" y="81633"/>
                  </a:lnTo>
                  <a:lnTo>
                    <a:pt x="11265" y="128736"/>
                  </a:lnTo>
                  <a:lnTo>
                    <a:pt x="6922" y="172064"/>
                  </a:lnTo>
                  <a:lnTo>
                    <a:pt x="598" y="218258"/>
                  </a:lnTo>
                  <a:lnTo>
                    <a:pt x="24" y="263442"/>
                  </a:lnTo>
                  <a:lnTo>
                    <a:pt x="0" y="277467"/>
                  </a:lnTo>
                  <a:lnTo>
                    <a:pt x="2816" y="284870"/>
                  </a:lnTo>
                  <a:lnTo>
                    <a:pt x="9514" y="2952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" name="SMARTInkShape-2365"/>
            <p:cNvSpPr/>
            <p:nvPr>
              <p:custDataLst>
                <p:tags r:id="rId48"/>
              </p:custDataLst>
            </p:nvPr>
          </p:nvSpPr>
          <p:spPr>
            <a:xfrm>
              <a:off x="2038350" y="5067300"/>
              <a:ext cx="142876" cy="123826"/>
            </a:xfrm>
            <a:custGeom>
              <a:avLst/>
              <a:gdLst/>
              <a:ahLst/>
              <a:cxnLst/>
              <a:rect l="0" t="0" r="0" b="0"/>
              <a:pathLst>
                <a:path w="142876" h="123826">
                  <a:moveTo>
                    <a:pt x="9525" y="9525"/>
                  </a:moveTo>
                  <a:lnTo>
                    <a:pt x="9525" y="9525"/>
                  </a:lnTo>
                  <a:lnTo>
                    <a:pt x="35" y="9525"/>
                  </a:lnTo>
                  <a:lnTo>
                    <a:pt x="0" y="10"/>
                  </a:lnTo>
                  <a:lnTo>
                    <a:pt x="42638" y="0"/>
                  </a:lnTo>
                  <a:lnTo>
                    <a:pt x="44300" y="1058"/>
                  </a:lnTo>
                  <a:lnTo>
                    <a:pt x="45409" y="2822"/>
                  </a:lnTo>
                  <a:lnTo>
                    <a:pt x="47495" y="9133"/>
                  </a:lnTo>
                  <a:lnTo>
                    <a:pt x="47622" y="23704"/>
                  </a:lnTo>
                  <a:lnTo>
                    <a:pt x="44801" y="29232"/>
                  </a:lnTo>
                  <a:lnTo>
                    <a:pt x="22989" y="54244"/>
                  </a:lnTo>
                  <a:lnTo>
                    <a:pt x="17006" y="66729"/>
                  </a:lnTo>
                  <a:lnTo>
                    <a:pt x="12850" y="73049"/>
                  </a:lnTo>
                  <a:lnTo>
                    <a:pt x="9452" y="82557"/>
                  </a:lnTo>
                  <a:lnTo>
                    <a:pt x="1454" y="93369"/>
                  </a:lnTo>
                  <a:lnTo>
                    <a:pt x="430" y="99749"/>
                  </a:lnTo>
                  <a:lnTo>
                    <a:pt x="128" y="108342"/>
                  </a:lnTo>
                  <a:lnTo>
                    <a:pt x="1143" y="110329"/>
                  </a:lnTo>
                  <a:lnTo>
                    <a:pt x="2879" y="111652"/>
                  </a:lnTo>
                  <a:lnTo>
                    <a:pt x="8212" y="113777"/>
                  </a:lnTo>
                  <a:lnTo>
                    <a:pt x="8942" y="116889"/>
                  </a:lnTo>
                  <a:lnTo>
                    <a:pt x="9136" y="119202"/>
                  </a:lnTo>
                  <a:lnTo>
                    <a:pt x="10324" y="120743"/>
                  </a:lnTo>
                  <a:lnTo>
                    <a:pt x="14466" y="122456"/>
                  </a:lnTo>
                  <a:lnTo>
                    <a:pt x="59946" y="123815"/>
                  </a:lnTo>
                  <a:lnTo>
                    <a:pt x="66506" y="120998"/>
                  </a:lnTo>
                  <a:lnTo>
                    <a:pt x="69738" y="118765"/>
                  </a:lnTo>
                  <a:lnTo>
                    <a:pt x="84398" y="115623"/>
                  </a:lnTo>
                  <a:lnTo>
                    <a:pt x="93249" y="117710"/>
                  </a:lnTo>
                  <a:lnTo>
                    <a:pt x="101769" y="121108"/>
                  </a:lnTo>
                  <a:lnTo>
                    <a:pt x="14287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7" name="SMARTInkShape-2366"/>
            <p:cNvSpPr/>
            <p:nvPr>
              <p:custDataLst>
                <p:tags r:id="rId49"/>
              </p:custDataLst>
            </p:nvPr>
          </p:nvSpPr>
          <p:spPr>
            <a:xfrm>
              <a:off x="2238378" y="4886325"/>
              <a:ext cx="152398" cy="38101"/>
            </a:xfrm>
            <a:custGeom>
              <a:avLst/>
              <a:gdLst/>
              <a:ahLst/>
              <a:cxnLst/>
              <a:rect l="0" t="0" r="0" b="0"/>
              <a:pathLst>
                <a:path w="152398" h="38101">
                  <a:moveTo>
                    <a:pt x="38097" y="38100"/>
                  </a:moveTo>
                  <a:lnTo>
                    <a:pt x="38097" y="38100"/>
                  </a:lnTo>
                  <a:lnTo>
                    <a:pt x="15431" y="38100"/>
                  </a:lnTo>
                  <a:lnTo>
                    <a:pt x="13461" y="35983"/>
                  </a:lnTo>
                  <a:lnTo>
                    <a:pt x="9676" y="19834"/>
                  </a:lnTo>
                  <a:lnTo>
                    <a:pt x="12" y="19050"/>
                  </a:lnTo>
                  <a:lnTo>
                    <a:pt x="0" y="19050"/>
                  </a:lnTo>
                  <a:lnTo>
                    <a:pt x="13255" y="19050"/>
                  </a:lnTo>
                  <a:lnTo>
                    <a:pt x="15186" y="17992"/>
                  </a:lnTo>
                  <a:lnTo>
                    <a:pt x="16473" y="16228"/>
                  </a:lnTo>
                  <a:lnTo>
                    <a:pt x="17331" y="13994"/>
                  </a:lnTo>
                  <a:lnTo>
                    <a:pt x="20019" y="12505"/>
                  </a:lnTo>
                  <a:lnTo>
                    <a:pt x="43836" y="8729"/>
                  </a:lnTo>
                  <a:lnTo>
                    <a:pt x="54849" y="3056"/>
                  </a:lnTo>
                  <a:lnTo>
                    <a:pt x="98352" y="79"/>
                  </a:lnTo>
                  <a:lnTo>
                    <a:pt x="145617" y="0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8" name="SMARTInkShape-2367"/>
            <p:cNvSpPr/>
            <p:nvPr>
              <p:custDataLst>
                <p:tags r:id="rId50"/>
              </p:custDataLst>
            </p:nvPr>
          </p:nvSpPr>
          <p:spPr>
            <a:xfrm>
              <a:off x="2257440" y="4972050"/>
              <a:ext cx="152386" cy="28576"/>
            </a:xfrm>
            <a:custGeom>
              <a:avLst/>
              <a:gdLst/>
              <a:ahLst/>
              <a:cxnLst/>
              <a:rect l="0" t="0" r="0" b="0"/>
              <a:pathLst>
                <a:path w="152386" h="28576">
                  <a:moveTo>
                    <a:pt x="38085" y="19050"/>
                  </a:moveTo>
                  <a:lnTo>
                    <a:pt x="38085" y="19050"/>
                  </a:lnTo>
                  <a:lnTo>
                    <a:pt x="33029" y="19050"/>
                  </a:lnTo>
                  <a:lnTo>
                    <a:pt x="27724" y="21872"/>
                  </a:lnTo>
                  <a:lnTo>
                    <a:pt x="21839" y="25595"/>
                  </a:lnTo>
                  <a:lnTo>
                    <a:pt x="9437" y="27987"/>
                  </a:lnTo>
                  <a:lnTo>
                    <a:pt x="0" y="28575"/>
                  </a:lnTo>
                  <a:lnTo>
                    <a:pt x="8187" y="20374"/>
                  </a:lnTo>
                  <a:lnTo>
                    <a:pt x="14175" y="19442"/>
                  </a:lnTo>
                  <a:lnTo>
                    <a:pt x="26737" y="18069"/>
                  </a:lnTo>
                  <a:lnTo>
                    <a:pt x="49500" y="10859"/>
                  </a:lnTo>
                  <a:lnTo>
                    <a:pt x="96660" y="9560"/>
                  </a:lnTo>
                  <a:lnTo>
                    <a:pt x="117310" y="8474"/>
                  </a:lnTo>
                  <a:lnTo>
                    <a:pt x="135501" y="1987"/>
                  </a:lnTo>
                  <a:lnTo>
                    <a:pt x="15238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9" name="SMARTInkShape-2368"/>
            <p:cNvSpPr/>
            <p:nvPr>
              <p:custDataLst>
                <p:tags r:id="rId51"/>
              </p:custDataLst>
            </p:nvPr>
          </p:nvSpPr>
          <p:spPr>
            <a:xfrm>
              <a:off x="2495550" y="4857750"/>
              <a:ext cx="114170" cy="228160"/>
            </a:xfrm>
            <a:custGeom>
              <a:avLst/>
              <a:gdLst/>
              <a:ahLst/>
              <a:cxnLst/>
              <a:rect l="0" t="0" r="0" b="0"/>
              <a:pathLst>
                <a:path w="114170" h="228160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7509" y="0"/>
                  </a:lnTo>
                  <a:lnTo>
                    <a:pt x="55671" y="0"/>
                  </a:lnTo>
                  <a:lnTo>
                    <a:pt x="56164" y="1058"/>
                  </a:lnTo>
                  <a:lnTo>
                    <a:pt x="57139" y="14465"/>
                  </a:lnTo>
                  <a:lnTo>
                    <a:pt x="56084" y="15993"/>
                  </a:lnTo>
                  <a:lnTo>
                    <a:pt x="54323" y="17013"/>
                  </a:lnTo>
                  <a:lnTo>
                    <a:pt x="52090" y="17692"/>
                  </a:lnTo>
                  <a:lnTo>
                    <a:pt x="50602" y="19202"/>
                  </a:lnTo>
                  <a:lnTo>
                    <a:pt x="48948" y="23704"/>
                  </a:lnTo>
                  <a:lnTo>
                    <a:pt x="47448" y="25328"/>
                  </a:lnTo>
                  <a:lnTo>
                    <a:pt x="34484" y="33204"/>
                  </a:lnTo>
                  <a:lnTo>
                    <a:pt x="31201" y="38746"/>
                  </a:lnTo>
                  <a:lnTo>
                    <a:pt x="30326" y="41706"/>
                  </a:lnTo>
                  <a:lnTo>
                    <a:pt x="28684" y="43679"/>
                  </a:lnTo>
                  <a:lnTo>
                    <a:pt x="24037" y="45871"/>
                  </a:lnTo>
                  <a:lnTo>
                    <a:pt x="22375" y="47514"/>
                  </a:lnTo>
                  <a:lnTo>
                    <a:pt x="20527" y="52162"/>
                  </a:lnTo>
                  <a:lnTo>
                    <a:pt x="18976" y="53825"/>
                  </a:lnTo>
                  <a:lnTo>
                    <a:pt x="14431" y="55672"/>
                  </a:lnTo>
                  <a:lnTo>
                    <a:pt x="12795" y="57223"/>
                  </a:lnTo>
                  <a:lnTo>
                    <a:pt x="10979" y="61768"/>
                  </a:lnTo>
                  <a:lnTo>
                    <a:pt x="9436" y="63404"/>
                  </a:lnTo>
                  <a:lnTo>
                    <a:pt x="4900" y="65221"/>
                  </a:lnTo>
                  <a:lnTo>
                    <a:pt x="3266" y="66764"/>
                  </a:lnTo>
                  <a:lnTo>
                    <a:pt x="430" y="74749"/>
                  </a:lnTo>
                  <a:lnTo>
                    <a:pt x="1345" y="75233"/>
                  </a:lnTo>
                  <a:lnTo>
                    <a:pt x="47642" y="76200"/>
                  </a:lnTo>
                  <a:lnTo>
                    <a:pt x="79376" y="76200"/>
                  </a:lnTo>
                  <a:lnTo>
                    <a:pt x="85725" y="79022"/>
                  </a:lnTo>
                  <a:lnTo>
                    <a:pt x="92075" y="82745"/>
                  </a:lnTo>
                  <a:lnTo>
                    <a:pt x="102894" y="85333"/>
                  </a:lnTo>
                  <a:lnTo>
                    <a:pt x="109274" y="90665"/>
                  </a:lnTo>
                  <a:lnTo>
                    <a:pt x="112067" y="96034"/>
                  </a:lnTo>
                  <a:lnTo>
                    <a:pt x="114169" y="109319"/>
                  </a:lnTo>
                  <a:lnTo>
                    <a:pt x="111420" y="114909"/>
                  </a:lnTo>
                  <a:lnTo>
                    <a:pt x="99104" y="130254"/>
                  </a:lnTo>
                  <a:lnTo>
                    <a:pt x="85115" y="159944"/>
                  </a:lnTo>
                  <a:lnTo>
                    <a:pt x="63464" y="184034"/>
                  </a:lnTo>
                  <a:lnTo>
                    <a:pt x="36246" y="203190"/>
                  </a:lnTo>
                  <a:lnTo>
                    <a:pt x="31984" y="209545"/>
                  </a:lnTo>
                  <a:lnTo>
                    <a:pt x="30848" y="212722"/>
                  </a:lnTo>
                  <a:lnTo>
                    <a:pt x="29032" y="214840"/>
                  </a:lnTo>
                  <a:lnTo>
                    <a:pt x="10051" y="228159"/>
                  </a:lnTo>
                  <a:lnTo>
                    <a:pt x="9571" y="215304"/>
                  </a:lnTo>
                  <a:lnTo>
                    <a:pt x="10614" y="213386"/>
                  </a:lnTo>
                  <a:lnTo>
                    <a:pt x="12368" y="212108"/>
                  </a:lnTo>
                  <a:lnTo>
                    <a:pt x="17138" y="209628"/>
                  </a:lnTo>
                  <a:lnTo>
                    <a:pt x="31916" y="196442"/>
                  </a:lnTo>
                  <a:lnTo>
                    <a:pt x="47625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0" name="SMARTInkShape-2369"/>
            <p:cNvSpPr/>
            <p:nvPr>
              <p:custDataLst>
                <p:tags r:id="rId52"/>
              </p:custDataLst>
            </p:nvPr>
          </p:nvSpPr>
          <p:spPr>
            <a:xfrm>
              <a:off x="2676525" y="4819767"/>
              <a:ext cx="28576" cy="257059"/>
            </a:xfrm>
            <a:custGeom>
              <a:avLst/>
              <a:gdLst/>
              <a:ahLst/>
              <a:cxnLst/>
              <a:rect l="0" t="0" r="0" b="0"/>
              <a:pathLst>
                <a:path w="28576" h="257059">
                  <a:moveTo>
                    <a:pt x="28575" y="9408"/>
                  </a:moveTo>
                  <a:lnTo>
                    <a:pt x="28575" y="9408"/>
                  </a:lnTo>
                  <a:lnTo>
                    <a:pt x="28575" y="0"/>
                  </a:lnTo>
                  <a:lnTo>
                    <a:pt x="28575" y="14076"/>
                  </a:lnTo>
                  <a:lnTo>
                    <a:pt x="25753" y="19597"/>
                  </a:lnTo>
                  <a:lnTo>
                    <a:pt x="23519" y="22550"/>
                  </a:lnTo>
                  <a:lnTo>
                    <a:pt x="21036" y="31477"/>
                  </a:lnTo>
                  <a:lnTo>
                    <a:pt x="19166" y="73085"/>
                  </a:lnTo>
                  <a:lnTo>
                    <a:pt x="16243" y="107503"/>
                  </a:lnTo>
                  <a:lnTo>
                    <a:pt x="7293" y="151697"/>
                  </a:lnTo>
                  <a:lnTo>
                    <a:pt x="2161" y="171158"/>
                  </a:lnTo>
                  <a:lnTo>
                    <a:pt x="84" y="215580"/>
                  </a:lnTo>
                  <a:lnTo>
                    <a:pt x="0" y="256881"/>
                  </a:lnTo>
                  <a:lnTo>
                    <a:pt x="9525" y="2570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1" name="SMARTInkShape-2370"/>
            <p:cNvSpPr/>
            <p:nvPr>
              <p:custDataLst>
                <p:tags r:id="rId53"/>
              </p:custDataLst>
            </p:nvPr>
          </p:nvSpPr>
          <p:spPr>
            <a:xfrm>
              <a:off x="2628950" y="4819650"/>
              <a:ext cx="257126" cy="333248"/>
            </a:xfrm>
            <a:custGeom>
              <a:avLst/>
              <a:gdLst/>
              <a:ahLst/>
              <a:cxnLst/>
              <a:rect l="0" t="0" r="0" b="0"/>
              <a:pathLst>
                <a:path w="257126" h="333248">
                  <a:moveTo>
                    <a:pt x="104725" y="38100"/>
                  </a:moveTo>
                  <a:lnTo>
                    <a:pt x="104725" y="38100"/>
                  </a:lnTo>
                  <a:lnTo>
                    <a:pt x="104725" y="28692"/>
                  </a:lnTo>
                  <a:lnTo>
                    <a:pt x="85675" y="28575"/>
                  </a:lnTo>
                  <a:lnTo>
                    <a:pt x="85675" y="19084"/>
                  </a:lnTo>
                  <a:lnTo>
                    <a:pt x="90731" y="14003"/>
                  </a:lnTo>
                  <a:lnTo>
                    <a:pt x="96036" y="11516"/>
                  </a:lnTo>
                  <a:lnTo>
                    <a:pt x="103009" y="9918"/>
                  </a:lnTo>
                  <a:lnTo>
                    <a:pt x="111990" y="3057"/>
                  </a:lnTo>
                  <a:lnTo>
                    <a:pt x="120871" y="906"/>
                  </a:lnTo>
                  <a:lnTo>
                    <a:pt x="168226" y="2"/>
                  </a:lnTo>
                  <a:lnTo>
                    <a:pt x="179044" y="0"/>
                  </a:lnTo>
                  <a:lnTo>
                    <a:pt x="188961" y="8201"/>
                  </a:lnTo>
                  <a:lnTo>
                    <a:pt x="189788" y="11759"/>
                  </a:lnTo>
                  <a:lnTo>
                    <a:pt x="190411" y="26824"/>
                  </a:lnTo>
                  <a:lnTo>
                    <a:pt x="183896" y="35833"/>
                  </a:lnTo>
                  <a:lnTo>
                    <a:pt x="180747" y="44719"/>
                  </a:lnTo>
                  <a:lnTo>
                    <a:pt x="176260" y="50919"/>
                  </a:lnTo>
                  <a:lnTo>
                    <a:pt x="162727" y="60360"/>
                  </a:lnTo>
                  <a:lnTo>
                    <a:pt x="140003" y="71177"/>
                  </a:lnTo>
                  <a:lnTo>
                    <a:pt x="117446" y="91094"/>
                  </a:lnTo>
                  <a:lnTo>
                    <a:pt x="104729" y="97251"/>
                  </a:lnTo>
                  <a:lnTo>
                    <a:pt x="97083" y="103289"/>
                  </a:lnTo>
                  <a:lnTo>
                    <a:pt x="85686" y="104775"/>
                  </a:lnTo>
                  <a:lnTo>
                    <a:pt x="85679" y="104775"/>
                  </a:lnTo>
                  <a:lnTo>
                    <a:pt x="85675" y="104775"/>
                  </a:lnTo>
                  <a:lnTo>
                    <a:pt x="90731" y="104775"/>
                  </a:lnTo>
                  <a:lnTo>
                    <a:pt x="92221" y="103717"/>
                  </a:lnTo>
                  <a:lnTo>
                    <a:pt x="93214" y="101953"/>
                  </a:lnTo>
                  <a:lnTo>
                    <a:pt x="93876" y="99719"/>
                  </a:lnTo>
                  <a:lnTo>
                    <a:pt x="95376" y="98230"/>
                  </a:lnTo>
                  <a:lnTo>
                    <a:pt x="99864" y="96574"/>
                  </a:lnTo>
                  <a:lnTo>
                    <a:pt x="146004" y="95253"/>
                  </a:lnTo>
                  <a:lnTo>
                    <a:pt x="174575" y="95250"/>
                  </a:lnTo>
                  <a:lnTo>
                    <a:pt x="205442" y="104951"/>
                  </a:lnTo>
                  <a:lnTo>
                    <a:pt x="218850" y="112140"/>
                  </a:lnTo>
                  <a:lnTo>
                    <a:pt x="222084" y="112859"/>
                  </a:lnTo>
                  <a:lnTo>
                    <a:pt x="224239" y="114398"/>
                  </a:lnTo>
                  <a:lnTo>
                    <a:pt x="225676" y="116482"/>
                  </a:lnTo>
                  <a:lnTo>
                    <a:pt x="226634" y="118930"/>
                  </a:lnTo>
                  <a:lnTo>
                    <a:pt x="228331" y="120562"/>
                  </a:lnTo>
                  <a:lnTo>
                    <a:pt x="238659" y="126003"/>
                  </a:lnTo>
                  <a:lnTo>
                    <a:pt x="241639" y="128452"/>
                  </a:lnTo>
                  <a:lnTo>
                    <a:pt x="244951" y="133995"/>
                  </a:lnTo>
                  <a:lnTo>
                    <a:pt x="247077" y="141121"/>
                  </a:lnTo>
                  <a:lnTo>
                    <a:pt x="254043" y="150132"/>
                  </a:lnTo>
                  <a:lnTo>
                    <a:pt x="256212" y="159019"/>
                  </a:lnTo>
                  <a:lnTo>
                    <a:pt x="257125" y="198546"/>
                  </a:lnTo>
                  <a:lnTo>
                    <a:pt x="242936" y="214176"/>
                  </a:lnTo>
                  <a:lnTo>
                    <a:pt x="237413" y="216898"/>
                  </a:lnTo>
                  <a:lnTo>
                    <a:pt x="234459" y="217624"/>
                  </a:lnTo>
                  <a:lnTo>
                    <a:pt x="186896" y="243501"/>
                  </a:lnTo>
                  <a:lnTo>
                    <a:pt x="167054" y="248538"/>
                  </a:lnTo>
                  <a:lnTo>
                    <a:pt x="121473" y="272431"/>
                  </a:lnTo>
                  <a:lnTo>
                    <a:pt x="76201" y="295239"/>
                  </a:lnTo>
                  <a:lnTo>
                    <a:pt x="40877" y="311499"/>
                  </a:lnTo>
                  <a:lnTo>
                    <a:pt x="32957" y="314128"/>
                  </a:lnTo>
                  <a:lnTo>
                    <a:pt x="19248" y="321616"/>
                  </a:lnTo>
                  <a:lnTo>
                    <a:pt x="12760" y="323915"/>
                  </a:lnTo>
                  <a:lnTo>
                    <a:pt x="117" y="333247"/>
                  </a:lnTo>
                  <a:lnTo>
                    <a:pt x="0" y="328281"/>
                  </a:lnTo>
                  <a:lnTo>
                    <a:pt x="1041" y="326803"/>
                  </a:lnTo>
                  <a:lnTo>
                    <a:pt x="2794" y="325819"/>
                  </a:lnTo>
                  <a:lnTo>
                    <a:pt x="13212" y="324239"/>
                  </a:lnTo>
                  <a:lnTo>
                    <a:pt x="15142" y="323050"/>
                  </a:lnTo>
                  <a:lnTo>
                    <a:pt x="16427" y="321201"/>
                  </a:lnTo>
                  <a:lnTo>
                    <a:pt x="18915" y="316322"/>
                  </a:lnTo>
                  <a:lnTo>
                    <a:pt x="23548" y="310627"/>
                  </a:lnTo>
                  <a:lnTo>
                    <a:pt x="29135" y="307389"/>
                  </a:lnTo>
                  <a:lnTo>
                    <a:pt x="32107" y="306526"/>
                  </a:lnTo>
                  <a:lnTo>
                    <a:pt x="34088" y="304893"/>
                  </a:lnTo>
                  <a:lnTo>
                    <a:pt x="38050" y="2952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2" name="SMARTInkShape-2371"/>
            <p:cNvSpPr/>
            <p:nvPr>
              <p:custDataLst>
                <p:tags r:id="rId54"/>
              </p:custDataLst>
            </p:nvPr>
          </p:nvSpPr>
          <p:spPr>
            <a:xfrm>
              <a:off x="1095375" y="4943478"/>
              <a:ext cx="114301" cy="28573"/>
            </a:xfrm>
            <a:custGeom>
              <a:avLst/>
              <a:gdLst/>
              <a:ahLst/>
              <a:cxnLst/>
              <a:rect l="0" t="0" r="0" b="0"/>
              <a:pathLst>
                <a:path w="114301" h="28573">
                  <a:moveTo>
                    <a:pt x="0" y="28572"/>
                  </a:moveTo>
                  <a:lnTo>
                    <a:pt x="0" y="28572"/>
                  </a:lnTo>
                  <a:lnTo>
                    <a:pt x="0" y="19439"/>
                  </a:lnTo>
                  <a:lnTo>
                    <a:pt x="16247" y="18011"/>
                  </a:lnTo>
                  <a:lnTo>
                    <a:pt x="28648" y="11513"/>
                  </a:lnTo>
                  <a:lnTo>
                    <a:pt x="44460" y="8726"/>
                  </a:lnTo>
                  <a:lnTo>
                    <a:pt x="57152" y="2034"/>
                  </a:lnTo>
                  <a:lnTo>
                    <a:pt x="102405" y="5"/>
                  </a:lnTo>
                  <a:lnTo>
                    <a:pt x="108308" y="0"/>
                  </a:lnTo>
                  <a:lnTo>
                    <a:pt x="110305" y="1057"/>
                  </a:lnTo>
                  <a:lnTo>
                    <a:pt x="111637" y="2820"/>
                  </a:lnTo>
                  <a:lnTo>
                    <a:pt x="114300" y="9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3" name="SMARTInkShape-2372"/>
            <p:cNvSpPr/>
            <p:nvPr>
              <p:custDataLst>
                <p:tags r:id="rId55"/>
              </p:custDataLst>
            </p:nvPr>
          </p:nvSpPr>
          <p:spPr>
            <a:xfrm>
              <a:off x="847728" y="5000625"/>
              <a:ext cx="200012" cy="171413"/>
            </a:xfrm>
            <a:custGeom>
              <a:avLst/>
              <a:gdLst/>
              <a:ahLst/>
              <a:cxnLst/>
              <a:rect l="0" t="0" r="0" b="0"/>
              <a:pathLst>
                <a:path w="200012" h="171413">
                  <a:moveTo>
                    <a:pt x="28572" y="19050"/>
                  </a:moveTo>
                  <a:lnTo>
                    <a:pt x="28572" y="19050"/>
                  </a:lnTo>
                  <a:lnTo>
                    <a:pt x="28572" y="13994"/>
                  </a:lnTo>
                  <a:lnTo>
                    <a:pt x="27514" y="12505"/>
                  </a:lnTo>
                  <a:lnTo>
                    <a:pt x="25750" y="11511"/>
                  </a:lnTo>
                  <a:lnTo>
                    <a:pt x="23515" y="10849"/>
                  </a:lnTo>
                  <a:lnTo>
                    <a:pt x="22026" y="9349"/>
                  </a:lnTo>
                  <a:lnTo>
                    <a:pt x="19439" y="1441"/>
                  </a:lnTo>
                  <a:lnTo>
                    <a:pt x="16399" y="640"/>
                  </a:lnTo>
                  <a:lnTo>
                    <a:pt x="9925" y="38"/>
                  </a:lnTo>
                  <a:lnTo>
                    <a:pt x="32" y="9491"/>
                  </a:lnTo>
                  <a:lnTo>
                    <a:pt x="0" y="17723"/>
                  </a:lnTo>
                  <a:lnTo>
                    <a:pt x="1057" y="18165"/>
                  </a:lnTo>
                  <a:lnTo>
                    <a:pt x="13255" y="18934"/>
                  </a:lnTo>
                  <a:lnTo>
                    <a:pt x="19295" y="16176"/>
                  </a:lnTo>
                  <a:lnTo>
                    <a:pt x="25507" y="12481"/>
                  </a:lnTo>
                  <a:lnTo>
                    <a:pt x="38119" y="10109"/>
                  </a:lnTo>
                  <a:lnTo>
                    <a:pt x="41286" y="9915"/>
                  </a:lnTo>
                  <a:lnTo>
                    <a:pt x="47628" y="6876"/>
                  </a:lnTo>
                  <a:lnTo>
                    <a:pt x="53975" y="3056"/>
                  </a:lnTo>
                  <a:lnTo>
                    <a:pt x="66673" y="603"/>
                  </a:lnTo>
                  <a:lnTo>
                    <a:pt x="104331" y="0"/>
                  </a:lnTo>
                  <a:lnTo>
                    <a:pt x="104733" y="8201"/>
                  </a:lnTo>
                  <a:lnTo>
                    <a:pt x="98219" y="16868"/>
                  </a:lnTo>
                  <a:lnTo>
                    <a:pt x="96568" y="22666"/>
                  </a:lnTo>
                  <a:lnTo>
                    <a:pt x="95069" y="24636"/>
                  </a:lnTo>
                  <a:lnTo>
                    <a:pt x="66802" y="47498"/>
                  </a:lnTo>
                  <a:lnTo>
                    <a:pt x="66673" y="57033"/>
                  </a:lnTo>
                  <a:lnTo>
                    <a:pt x="109598" y="57150"/>
                  </a:lnTo>
                  <a:lnTo>
                    <a:pt x="114339" y="57150"/>
                  </a:lnTo>
                  <a:lnTo>
                    <a:pt x="122430" y="54328"/>
                  </a:lnTo>
                  <a:lnTo>
                    <a:pt x="129553" y="50605"/>
                  </a:lnTo>
                  <a:lnTo>
                    <a:pt x="142750" y="48213"/>
                  </a:lnTo>
                  <a:lnTo>
                    <a:pt x="155548" y="47741"/>
                  </a:lnTo>
                  <a:lnTo>
                    <a:pt x="161912" y="50499"/>
                  </a:lnTo>
                  <a:lnTo>
                    <a:pt x="168268" y="54194"/>
                  </a:lnTo>
                  <a:lnTo>
                    <a:pt x="180971" y="56566"/>
                  </a:lnTo>
                  <a:lnTo>
                    <a:pt x="184146" y="56760"/>
                  </a:lnTo>
                  <a:lnTo>
                    <a:pt x="186263" y="57949"/>
                  </a:lnTo>
                  <a:lnTo>
                    <a:pt x="187674" y="59799"/>
                  </a:lnTo>
                  <a:lnTo>
                    <a:pt x="190301" y="64678"/>
                  </a:lnTo>
                  <a:lnTo>
                    <a:pt x="198533" y="74474"/>
                  </a:lnTo>
                  <a:lnTo>
                    <a:pt x="199581" y="80744"/>
                  </a:lnTo>
                  <a:lnTo>
                    <a:pt x="200011" y="107985"/>
                  </a:lnTo>
                  <a:lnTo>
                    <a:pt x="198956" y="110091"/>
                  </a:lnTo>
                  <a:lnTo>
                    <a:pt x="197195" y="111493"/>
                  </a:lnTo>
                  <a:lnTo>
                    <a:pt x="192415" y="114110"/>
                  </a:lnTo>
                  <a:lnTo>
                    <a:pt x="155562" y="148190"/>
                  </a:lnTo>
                  <a:lnTo>
                    <a:pt x="142870" y="154391"/>
                  </a:lnTo>
                  <a:lnTo>
                    <a:pt x="136521" y="158576"/>
                  </a:lnTo>
                  <a:lnTo>
                    <a:pt x="103374" y="170803"/>
                  </a:lnTo>
                  <a:lnTo>
                    <a:pt x="87522" y="171412"/>
                  </a:lnTo>
                  <a:lnTo>
                    <a:pt x="86922" y="170366"/>
                  </a:lnTo>
                  <a:lnTo>
                    <a:pt x="85880" y="163245"/>
                  </a:lnTo>
                  <a:lnTo>
                    <a:pt x="126667" y="120986"/>
                  </a:lnTo>
                  <a:lnTo>
                    <a:pt x="142872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4" name="SMARTInkShape-2373"/>
            <p:cNvSpPr/>
            <p:nvPr>
              <p:custDataLst>
                <p:tags r:id="rId56"/>
              </p:custDataLst>
            </p:nvPr>
          </p:nvSpPr>
          <p:spPr>
            <a:xfrm>
              <a:off x="848117" y="4953038"/>
              <a:ext cx="22050" cy="170960"/>
            </a:xfrm>
            <a:custGeom>
              <a:avLst/>
              <a:gdLst/>
              <a:ahLst/>
              <a:cxnLst/>
              <a:rect l="0" t="0" r="0" b="0"/>
              <a:pathLst>
                <a:path w="22050" h="170960">
                  <a:moveTo>
                    <a:pt x="18658" y="19012"/>
                  </a:moveTo>
                  <a:lnTo>
                    <a:pt x="18658" y="19012"/>
                  </a:lnTo>
                  <a:lnTo>
                    <a:pt x="18658" y="4823"/>
                  </a:lnTo>
                  <a:lnTo>
                    <a:pt x="17600" y="3202"/>
                  </a:lnTo>
                  <a:lnTo>
                    <a:pt x="15836" y="2122"/>
                  </a:lnTo>
                  <a:lnTo>
                    <a:pt x="13601" y="1403"/>
                  </a:lnTo>
                  <a:lnTo>
                    <a:pt x="14229" y="922"/>
                  </a:lnTo>
                  <a:lnTo>
                    <a:pt x="22049" y="247"/>
                  </a:lnTo>
                  <a:lnTo>
                    <a:pt x="21977" y="152"/>
                  </a:lnTo>
                  <a:lnTo>
                    <a:pt x="19314" y="0"/>
                  </a:lnTo>
                  <a:lnTo>
                    <a:pt x="18658" y="46332"/>
                  </a:lnTo>
                  <a:lnTo>
                    <a:pt x="9525" y="93411"/>
                  </a:lnTo>
                  <a:lnTo>
                    <a:pt x="9143" y="141022"/>
                  </a:lnTo>
                  <a:lnTo>
                    <a:pt x="9136" y="154058"/>
                  </a:lnTo>
                  <a:lnTo>
                    <a:pt x="8077" y="156668"/>
                  </a:lnTo>
                  <a:lnTo>
                    <a:pt x="6312" y="158408"/>
                  </a:lnTo>
                  <a:lnTo>
                    <a:pt x="4077" y="159567"/>
                  </a:lnTo>
                  <a:lnTo>
                    <a:pt x="2588" y="161399"/>
                  </a:lnTo>
                  <a:lnTo>
                    <a:pt x="0" y="169885"/>
                  </a:lnTo>
                  <a:lnTo>
                    <a:pt x="928" y="170393"/>
                  </a:lnTo>
                  <a:lnTo>
                    <a:pt x="4781" y="170959"/>
                  </a:lnTo>
                  <a:lnTo>
                    <a:pt x="6232" y="170052"/>
                  </a:lnTo>
                  <a:lnTo>
                    <a:pt x="7199" y="168389"/>
                  </a:lnTo>
                  <a:lnTo>
                    <a:pt x="9133" y="1618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5" name="SMARTInkShape-2374"/>
            <p:cNvSpPr/>
            <p:nvPr>
              <p:custDataLst>
                <p:tags r:id="rId57"/>
              </p:custDataLst>
            </p:nvPr>
          </p:nvSpPr>
          <p:spPr>
            <a:xfrm>
              <a:off x="705246" y="5038725"/>
              <a:ext cx="94855" cy="28576"/>
            </a:xfrm>
            <a:custGeom>
              <a:avLst/>
              <a:gdLst/>
              <a:ahLst/>
              <a:cxnLst/>
              <a:rect l="0" t="0" r="0" b="0"/>
              <a:pathLst>
                <a:path w="94855" h="28576">
                  <a:moveTo>
                    <a:pt x="28179" y="28575"/>
                  </a:moveTo>
                  <a:lnTo>
                    <a:pt x="28179" y="28575"/>
                  </a:lnTo>
                  <a:lnTo>
                    <a:pt x="14921" y="28575"/>
                  </a:lnTo>
                  <a:lnTo>
                    <a:pt x="12991" y="27517"/>
                  </a:lnTo>
                  <a:lnTo>
                    <a:pt x="11704" y="25753"/>
                  </a:lnTo>
                  <a:lnTo>
                    <a:pt x="9280" y="19442"/>
                  </a:lnTo>
                  <a:lnTo>
                    <a:pt x="0" y="19060"/>
                  </a:lnTo>
                  <a:lnTo>
                    <a:pt x="4778" y="24110"/>
                  </a:lnTo>
                  <a:lnTo>
                    <a:pt x="6228" y="24540"/>
                  </a:lnTo>
                  <a:lnTo>
                    <a:pt x="7195" y="23768"/>
                  </a:lnTo>
                  <a:lnTo>
                    <a:pt x="8747" y="19982"/>
                  </a:lnTo>
                  <a:lnTo>
                    <a:pt x="16658" y="19234"/>
                  </a:lnTo>
                  <a:lnTo>
                    <a:pt x="49126" y="19057"/>
                  </a:lnTo>
                  <a:lnTo>
                    <a:pt x="56186" y="16231"/>
                  </a:lnTo>
                  <a:lnTo>
                    <a:pt x="59550" y="13996"/>
                  </a:lnTo>
                  <a:lnTo>
                    <a:pt x="83293" y="7291"/>
                  </a:lnTo>
                  <a:lnTo>
                    <a:pt x="9485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6" name="SMARTInkShape-2375"/>
            <p:cNvSpPr/>
            <p:nvPr>
              <p:custDataLst>
                <p:tags r:id="rId58"/>
              </p:custDataLst>
            </p:nvPr>
          </p:nvSpPr>
          <p:spPr>
            <a:xfrm>
              <a:off x="752475" y="4905386"/>
              <a:ext cx="9523" cy="200015"/>
            </a:xfrm>
            <a:custGeom>
              <a:avLst/>
              <a:gdLst/>
              <a:ahLst/>
              <a:cxnLst/>
              <a:rect l="0" t="0" r="0" b="0"/>
              <a:pathLst>
                <a:path w="9523" h="200015">
                  <a:moveTo>
                    <a:pt x="0" y="28564"/>
                  </a:moveTo>
                  <a:lnTo>
                    <a:pt x="0" y="28564"/>
                  </a:lnTo>
                  <a:lnTo>
                    <a:pt x="5057" y="23508"/>
                  </a:lnTo>
                  <a:lnTo>
                    <a:pt x="7539" y="18203"/>
                  </a:lnTo>
                  <a:lnTo>
                    <a:pt x="9522" y="119"/>
                  </a:lnTo>
                  <a:lnTo>
                    <a:pt x="1324" y="0"/>
                  </a:lnTo>
                  <a:lnTo>
                    <a:pt x="882" y="1054"/>
                  </a:lnTo>
                  <a:lnTo>
                    <a:pt x="3" y="46335"/>
                  </a:lnTo>
                  <a:lnTo>
                    <a:pt x="0" y="92505"/>
                  </a:lnTo>
                  <a:lnTo>
                    <a:pt x="0" y="135342"/>
                  </a:lnTo>
                  <a:lnTo>
                    <a:pt x="0" y="182933"/>
                  </a:lnTo>
                  <a:lnTo>
                    <a:pt x="0" y="200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7" name="SMARTInkShape-2376"/>
            <p:cNvSpPr/>
            <p:nvPr>
              <p:custDataLst>
                <p:tags r:id="rId59"/>
              </p:custDataLst>
            </p:nvPr>
          </p:nvSpPr>
          <p:spPr>
            <a:xfrm>
              <a:off x="609603" y="4791111"/>
              <a:ext cx="57148" cy="275618"/>
            </a:xfrm>
            <a:custGeom>
              <a:avLst/>
              <a:gdLst/>
              <a:ahLst/>
              <a:cxnLst/>
              <a:rect l="0" t="0" r="0" b="0"/>
              <a:pathLst>
                <a:path w="57148" h="275618">
                  <a:moveTo>
                    <a:pt x="57147" y="28539"/>
                  </a:moveTo>
                  <a:lnTo>
                    <a:pt x="57147" y="28539"/>
                  </a:lnTo>
                  <a:lnTo>
                    <a:pt x="57147" y="11206"/>
                  </a:lnTo>
                  <a:lnTo>
                    <a:pt x="56089" y="10633"/>
                  </a:lnTo>
                  <a:lnTo>
                    <a:pt x="52090" y="9997"/>
                  </a:lnTo>
                  <a:lnTo>
                    <a:pt x="50601" y="8770"/>
                  </a:lnTo>
                  <a:lnTo>
                    <a:pt x="48014" y="1333"/>
                  </a:lnTo>
                  <a:lnTo>
                    <a:pt x="44974" y="572"/>
                  </a:lnTo>
                  <a:lnTo>
                    <a:pt x="38500" y="0"/>
                  </a:lnTo>
                  <a:lnTo>
                    <a:pt x="37062" y="16213"/>
                  </a:lnTo>
                  <a:lnTo>
                    <a:pt x="30563" y="28613"/>
                  </a:lnTo>
                  <a:lnTo>
                    <a:pt x="27591" y="70189"/>
                  </a:lnTo>
                  <a:lnTo>
                    <a:pt x="19936" y="107947"/>
                  </a:lnTo>
                  <a:lnTo>
                    <a:pt x="18252" y="126974"/>
                  </a:lnTo>
                  <a:lnTo>
                    <a:pt x="10881" y="163772"/>
                  </a:lnTo>
                  <a:lnTo>
                    <a:pt x="8732" y="191698"/>
                  </a:lnTo>
                  <a:lnTo>
                    <a:pt x="2036" y="211326"/>
                  </a:lnTo>
                  <a:lnTo>
                    <a:pt x="50" y="256350"/>
                  </a:lnTo>
                  <a:lnTo>
                    <a:pt x="0" y="274262"/>
                  </a:lnTo>
                  <a:lnTo>
                    <a:pt x="1057" y="274904"/>
                  </a:lnTo>
                  <a:lnTo>
                    <a:pt x="5054" y="275617"/>
                  </a:lnTo>
                  <a:lnTo>
                    <a:pt x="6544" y="274750"/>
                  </a:lnTo>
                  <a:lnTo>
                    <a:pt x="7537" y="273112"/>
                  </a:lnTo>
                  <a:lnTo>
                    <a:pt x="8198" y="270963"/>
                  </a:lnTo>
                  <a:lnTo>
                    <a:pt x="9698" y="269530"/>
                  </a:lnTo>
                  <a:lnTo>
                    <a:pt x="19047" y="2666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8" name="SMARTInkShape-2377"/>
            <p:cNvSpPr/>
            <p:nvPr>
              <p:custDataLst>
                <p:tags r:id="rId60"/>
              </p:custDataLst>
            </p:nvPr>
          </p:nvSpPr>
          <p:spPr>
            <a:xfrm>
              <a:off x="466728" y="4800600"/>
              <a:ext cx="152398" cy="247612"/>
            </a:xfrm>
            <a:custGeom>
              <a:avLst/>
              <a:gdLst/>
              <a:ahLst/>
              <a:cxnLst/>
              <a:rect l="0" t="0" r="0" b="0"/>
              <a:pathLst>
                <a:path w="152398" h="247612">
                  <a:moveTo>
                    <a:pt x="38097" y="0"/>
                  </a:moveTo>
                  <a:lnTo>
                    <a:pt x="38097" y="0"/>
                  </a:lnTo>
                  <a:lnTo>
                    <a:pt x="38097" y="31799"/>
                  </a:lnTo>
                  <a:lnTo>
                    <a:pt x="29160" y="79272"/>
                  </a:lnTo>
                  <a:lnTo>
                    <a:pt x="27775" y="95557"/>
                  </a:lnTo>
                  <a:lnTo>
                    <a:pt x="16829" y="142707"/>
                  </a:lnTo>
                  <a:lnTo>
                    <a:pt x="11687" y="161875"/>
                  </a:lnTo>
                  <a:lnTo>
                    <a:pt x="7341" y="180961"/>
                  </a:lnTo>
                  <a:lnTo>
                    <a:pt x="2173" y="200021"/>
                  </a:lnTo>
                  <a:lnTo>
                    <a:pt x="0" y="246146"/>
                  </a:lnTo>
                  <a:lnTo>
                    <a:pt x="1058" y="246647"/>
                  </a:lnTo>
                  <a:lnTo>
                    <a:pt x="14186" y="247611"/>
                  </a:lnTo>
                  <a:lnTo>
                    <a:pt x="19709" y="244811"/>
                  </a:lnTo>
                  <a:lnTo>
                    <a:pt x="25691" y="241097"/>
                  </a:lnTo>
                  <a:lnTo>
                    <a:pt x="62622" y="228502"/>
                  </a:lnTo>
                  <a:lnTo>
                    <a:pt x="102771" y="202790"/>
                  </a:lnTo>
                  <a:lnTo>
                    <a:pt x="110233" y="200196"/>
                  </a:lnTo>
                  <a:lnTo>
                    <a:pt x="140573" y="173719"/>
                  </a:lnTo>
                  <a:lnTo>
                    <a:pt x="150631" y="163687"/>
                  </a:lnTo>
                  <a:lnTo>
                    <a:pt x="151612" y="159886"/>
                  </a:lnTo>
                  <a:lnTo>
                    <a:pt x="152397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9" name="SMARTInkShape-2378"/>
            <p:cNvSpPr/>
            <p:nvPr>
              <p:custDataLst>
                <p:tags r:id="rId61"/>
              </p:custDataLst>
            </p:nvPr>
          </p:nvSpPr>
          <p:spPr>
            <a:xfrm>
              <a:off x="666788" y="4914900"/>
              <a:ext cx="76163" cy="199584"/>
            </a:xfrm>
            <a:custGeom>
              <a:avLst/>
              <a:gdLst/>
              <a:ahLst/>
              <a:cxnLst/>
              <a:rect l="0" t="0" r="0" b="0"/>
              <a:pathLst>
                <a:path w="76163" h="199584">
                  <a:moveTo>
                    <a:pt x="76162" y="0"/>
                  </a:moveTo>
                  <a:lnTo>
                    <a:pt x="76162" y="0"/>
                  </a:lnTo>
                  <a:lnTo>
                    <a:pt x="67961" y="8201"/>
                  </a:lnTo>
                  <a:lnTo>
                    <a:pt x="67029" y="14189"/>
                  </a:lnTo>
                  <a:lnTo>
                    <a:pt x="66753" y="22666"/>
                  </a:lnTo>
                  <a:lnTo>
                    <a:pt x="63866" y="28771"/>
                  </a:lnTo>
                  <a:lnTo>
                    <a:pt x="61615" y="31881"/>
                  </a:lnTo>
                  <a:lnTo>
                    <a:pt x="49028" y="77662"/>
                  </a:lnTo>
                  <a:lnTo>
                    <a:pt x="31168" y="124006"/>
                  </a:lnTo>
                  <a:lnTo>
                    <a:pt x="26494" y="142929"/>
                  </a:lnTo>
                  <a:lnTo>
                    <a:pt x="18407" y="159118"/>
                  </a:lnTo>
                  <a:lnTo>
                    <a:pt x="13451" y="167027"/>
                  </a:lnTo>
                  <a:lnTo>
                    <a:pt x="9603" y="177431"/>
                  </a:lnTo>
                  <a:lnTo>
                    <a:pt x="1441" y="188570"/>
                  </a:lnTo>
                  <a:lnTo>
                    <a:pt x="0" y="199583"/>
                  </a:lnTo>
                  <a:lnTo>
                    <a:pt x="5030" y="194838"/>
                  </a:lnTo>
                  <a:lnTo>
                    <a:pt x="7506" y="189605"/>
                  </a:lnTo>
                  <a:lnTo>
                    <a:pt x="9487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7" name="SMARTInkShape-Group406"/>
          <p:cNvGrpSpPr/>
          <p:nvPr/>
        </p:nvGrpSpPr>
        <p:grpSpPr>
          <a:xfrm>
            <a:off x="2476500" y="4610100"/>
            <a:ext cx="1047751" cy="685766"/>
            <a:chOff x="2476500" y="4610100"/>
            <a:chExt cx="1047751" cy="685766"/>
          </a:xfrm>
        </p:grpSpPr>
        <p:sp>
          <p:nvSpPr>
            <p:cNvPr id="231" name="SMARTInkShape-2379"/>
            <p:cNvSpPr/>
            <p:nvPr>
              <p:custDataLst>
                <p:tags r:id="rId34"/>
              </p:custDataLst>
            </p:nvPr>
          </p:nvSpPr>
          <p:spPr>
            <a:xfrm>
              <a:off x="2971835" y="4876800"/>
              <a:ext cx="76166" cy="19051"/>
            </a:xfrm>
            <a:custGeom>
              <a:avLst/>
              <a:gdLst/>
              <a:ahLst/>
              <a:cxnLst/>
              <a:rect l="0" t="0" r="0" b="0"/>
              <a:pathLst>
                <a:path w="76166" h="19051">
                  <a:moveTo>
                    <a:pt x="28540" y="9525"/>
                  </a:moveTo>
                  <a:lnTo>
                    <a:pt x="28540" y="9525"/>
                  </a:lnTo>
                  <a:lnTo>
                    <a:pt x="19131" y="9525"/>
                  </a:lnTo>
                  <a:lnTo>
                    <a:pt x="19050" y="14581"/>
                  </a:lnTo>
                  <a:lnTo>
                    <a:pt x="17980" y="16070"/>
                  </a:lnTo>
                  <a:lnTo>
                    <a:pt x="9883" y="18934"/>
                  </a:lnTo>
                  <a:lnTo>
                    <a:pt x="9525" y="19040"/>
                  </a:lnTo>
                  <a:lnTo>
                    <a:pt x="0" y="19050"/>
                  </a:lnTo>
                  <a:lnTo>
                    <a:pt x="5032" y="13994"/>
                  </a:lnTo>
                  <a:lnTo>
                    <a:pt x="10331" y="11511"/>
                  </a:lnTo>
                  <a:lnTo>
                    <a:pt x="45554" y="9532"/>
                  </a:lnTo>
                  <a:lnTo>
                    <a:pt x="60510" y="8469"/>
                  </a:lnTo>
                  <a:lnTo>
                    <a:pt x="761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2" name="SMARTInkShape-2380"/>
            <p:cNvSpPr/>
            <p:nvPr>
              <p:custDataLst>
                <p:tags r:id="rId35"/>
              </p:custDataLst>
            </p:nvPr>
          </p:nvSpPr>
          <p:spPr>
            <a:xfrm>
              <a:off x="3143250" y="4667250"/>
              <a:ext cx="19051" cy="257176"/>
            </a:xfrm>
            <a:custGeom>
              <a:avLst/>
              <a:gdLst/>
              <a:ahLst/>
              <a:cxnLst/>
              <a:rect l="0" t="0" r="0" b="0"/>
              <a:pathLst>
                <a:path w="19051" h="257176">
                  <a:moveTo>
                    <a:pt x="19050" y="19050"/>
                  </a:moveTo>
                  <a:lnTo>
                    <a:pt x="19050" y="19050"/>
                  </a:lnTo>
                  <a:lnTo>
                    <a:pt x="19050" y="0"/>
                  </a:lnTo>
                  <a:lnTo>
                    <a:pt x="19050" y="22390"/>
                  </a:lnTo>
                  <a:lnTo>
                    <a:pt x="10114" y="66929"/>
                  </a:lnTo>
                  <a:lnTo>
                    <a:pt x="6755" y="112336"/>
                  </a:lnTo>
                  <a:lnTo>
                    <a:pt x="2001" y="135590"/>
                  </a:lnTo>
                  <a:lnTo>
                    <a:pt x="176" y="183158"/>
                  </a:lnTo>
                  <a:lnTo>
                    <a:pt x="10" y="229464"/>
                  </a:lnTo>
                  <a:lnTo>
                    <a:pt x="0" y="2571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3" name="SMARTInkShape-2381"/>
            <p:cNvSpPr/>
            <p:nvPr>
              <p:custDataLst>
                <p:tags r:id="rId36"/>
              </p:custDataLst>
            </p:nvPr>
          </p:nvSpPr>
          <p:spPr>
            <a:xfrm>
              <a:off x="3200400" y="4724793"/>
              <a:ext cx="95251" cy="161532"/>
            </a:xfrm>
            <a:custGeom>
              <a:avLst/>
              <a:gdLst/>
              <a:ahLst/>
              <a:cxnLst/>
              <a:rect l="0" t="0" r="0" b="0"/>
              <a:pathLst>
                <a:path w="95251" h="161532">
                  <a:moveTo>
                    <a:pt x="19050" y="85332"/>
                  </a:moveTo>
                  <a:lnTo>
                    <a:pt x="19050" y="85332"/>
                  </a:lnTo>
                  <a:lnTo>
                    <a:pt x="9560" y="85332"/>
                  </a:lnTo>
                  <a:lnTo>
                    <a:pt x="9525" y="75924"/>
                  </a:lnTo>
                  <a:lnTo>
                    <a:pt x="9525" y="99487"/>
                  </a:lnTo>
                  <a:lnTo>
                    <a:pt x="6703" y="105029"/>
                  </a:lnTo>
                  <a:lnTo>
                    <a:pt x="2979" y="111020"/>
                  </a:lnTo>
                  <a:lnTo>
                    <a:pt x="589" y="123489"/>
                  </a:lnTo>
                  <a:lnTo>
                    <a:pt x="0" y="161009"/>
                  </a:lnTo>
                  <a:lnTo>
                    <a:pt x="23680" y="161531"/>
                  </a:lnTo>
                  <a:lnTo>
                    <a:pt x="29222" y="158709"/>
                  </a:lnTo>
                  <a:lnTo>
                    <a:pt x="54244" y="136896"/>
                  </a:lnTo>
                  <a:lnTo>
                    <a:pt x="60445" y="134708"/>
                  </a:lnTo>
                  <a:lnTo>
                    <a:pt x="62521" y="133066"/>
                  </a:lnTo>
                  <a:lnTo>
                    <a:pt x="66503" y="126757"/>
                  </a:lnTo>
                  <a:lnTo>
                    <a:pt x="71184" y="124909"/>
                  </a:lnTo>
                  <a:lnTo>
                    <a:pt x="72856" y="123359"/>
                  </a:lnTo>
                  <a:lnTo>
                    <a:pt x="74714" y="118813"/>
                  </a:lnTo>
                  <a:lnTo>
                    <a:pt x="75760" y="110304"/>
                  </a:lnTo>
                  <a:lnTo>
                    <a:pt x="74848" y="108330"/>
                  </a:lnTo>
                  <a:lnTo>
                    <a:pt x="73182" y="107014"/>
                  </a:lnTo>
                  <a:lnTo>
                    <a:pt x="71013" y="106137"/>
                  </a:lnTo>
                  <a:lnTo>
                    <a:pt x="69567" y="104493"/>
                  </a:lnTo>
                  <a:lnTo>
                    <a:pt x="67056" y="96335"/>
                  </a:lnTo>
                  <a:lnTo>
                    <a:pt x="58508" y="86786"/>
                  </a:lnTo>
                  <a:lnTo>
                    <a:pt x="52496" y="85763"/>
                  </a:lnTo>
                  <a:lnTo>
                    <a:pt x="50872" y="84561"/>
                  </a:lnTo>
                  <a:lnTo>
                    <a:pt x="49068" y="80403"/>
                  </a:lnTo>
                  <a:lnTo>
                    <a:pt x="47528" y="78871"/>
                  </a:lnTo>
                  <a:lnTo>
                    <a:pt x="42996" y="77169"/>
                  </a:lnTo>
                  <a:lnTo>
                    <a:pt x="41364" y="75657"/>
                  </a:lnTo>
                  <a:lnTo>
                    <a:pt x="38530" y="67725"/>
                  </a:lnTo>
                  <a:lnTo>
                    <a:pt x="38100" y="39158"/>
                  </a:lnTo>
                  <a:lnTo>
                    <a:pt x="52289" y="23556"/>
                  </a:lnTo>
                  <a:lnTo>
                    <a:pt x="57812" y="20834"/>
                  </a:lnTo>
                  <a:lnTo>
                    <a:pt x="60766" y="20108"/>
                  </a:lnTo>
                  <a:lnTo>
                    <a:pt x="62736" y="18566"/>
                  </a:lnTo>
                  <a:lnTo>
                    <a:pt x="64924" y="14031"/>
                  </a:lnTo>
                  <a:lnTo>
                    <a:pt x="66566" y="12398"/>
                  </a:lnTo>
                  <a:lnTo>
                    <a:pt x="71213" y="10583"/>
                  </a:lnTo>
                  <a:lnTo>
                    <a:pt x="85203" y="9170"/>
                  </a:lnTo>
                  <a:lnTo>
                    <a:pt x="94844" y="0"/>
                  </a:lnTo>
                  <a:lnTo>
                    <a:pt x="95250" y="31488"/>
                  </a:lnTo>
                  <a:lnTo>
                    <a:pt x="84929" y="78919"/>
                  </a:lnTo>
                  <a:lnTo>
                    <a:pt x="78237" y="97039"/>
                  </a:lnTo>
                  <a:lnTo>
                    <a:pt x="76319" y="126178"/>
                  </a:lnTo>
                  <a:lnTo>
                    <a:pt x="79075" y="132766"/>
                  </a:lnTo>
                  <a:lnTo>
                    <a:pt x="82770" y="139222"/>
                  </a:lnTo>
                  <a:lnTo>
                    <a:pt x="85336" y="150114"/>
                  </a:lnTo>
                  <a:lnTo>
                    <a:pt x="86525" y="150745"/>
                  </a:lnTo>
                  <a:lnTo>
                    <a:pt x="95250" y="1520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4" name="SMARTInkShape-2382"/>
            <p:cNvSpPr/>
            <p:nvPr>
              <p:custDataLst>
                <p:tags r:id="rId37"/>
              </p:custDataLst>
            </p:nvPr>
          </p:nvSpPr>
          <p:spPr>
            <a:xfrm>
              <a:off x="3333750" y="4800600"/>
              <a:ext cx="95251" cy="75760"/>
            </a:xfrm>
            <a:custGeom>
              <a:avLst/>
              <a:gdLst/>
              <a:ahLst/>
              <a:cxnLst/>
              <a:rect l="0" t="0" r="0" b="0"/>
              <a:pathLst>
                <a:path w="95251" h="75760">
                  <a:moveTo>
                    <a:pt x="19050" y="0"/>
                  </a:moveTo>
                  <a:lnTo>
                    <a:pt x="19050" y="0"/>
                  </a:lnTo>
                  <a:lnTo>
                    <a:pt x="1334" y="0"/>
                  </a:lnTo>
                  <a:lnTo>
                    <a:pt x="889" y="1058"/>
                  </a:lnTo>
                  <a:lnTo>
                    <a:pt x="0" y="36346"/>
                  </a:lnTo>
                  <a:lnTo>
                    <a:pt x="6546" y="45357"/>
                  </a:lnTo>
                  <a:lnTo>
                    <a:pt x="9132" y="55388"/>
                  </a:lnTo>
                  <a:lnTo>
                    <a:pt x="10321" y="55975"/>
                  </a:lnTo>
                  <a:lnTo>
                    <a:pt x="14465" y="56628"/>
                  </a:lnTo>
                  <a:lnTo>
                    <a:pt x="15994" y="57860"/>
                  </a:lnTo>
                  <a:lnTo>
                    <a:pt x="17692" y="62052"/>
                  </a:lnTo>
                  <a:lnTo>
                    <a:pt x="19202" y="63593"/>
                  </a:lnTo>
                  <a:lnTo>
                    <a:pt x="23704" y="65306"/>
                  </a:lnTo>
                  <a:lnTo>
                    <a:pt x="25328" y="64703"/>
                  </a:lnTo>
                  <a:lnTo>
                    <a:pt x="26410" y="63244"/>
                  </a:lnTo>
                  <a:lnTo>
                    <a:pt x="27131" y="61213"/>
                  </a:lnTo>
                  <a:lnTo>
                    <a:pt x="28671" y="59858"/>
                  </a:lnTo>
                  <a:lnTo>
                    <a:pt x="36649" y="57507"/>
                  </a:lnTo>
                  <a:lnTo>
                    <a:pt x="45418" y="50674"/>
                  </a:lnTo>
                  <a:lnTo>
                    <a:pt x="51230" y="48980"/>
                  </a:lnTo>
                  <a:lnTo>
                    <a:pt x="53203" y="47470"/>
                  </a:lnTo>
                  <a:lnTo>
                    <a:pt x="55396" y="42970"/>
                  </a:lnTo>
                  <a:lnTo>
                    <a:pt x="57039" y="41347"/>
                  </a:lnTo>
                  <a:lnTo>
                    <a:pt x="61687" y="39543"/>
                  </a:lnTo>
                  <a:lnTo>
                    <a:pt x="63350" y="38003"/>
                  </a:lnTo>
                  <a:lnTo>
                    <a:pt x="71293" y="24969"/>
                  </a:lnTo>
                  <a:lnTo>
                    <a:pt x="76841" y="21681"/>
                  </a:lnTo>
                  <a:lnTo>
                    <a:pt x="79802" y="20804"/>
                  </a:lnTo>
                  <a:lnTo>
                    <a:pt x="81776" y="19161"/>
                  </a:lnTo>
                  <a:lnTo>
                    <a:pt x="85205" y="11003"/>
                  </a:lnTo>
                  <a:lnTo>
                    <a:pt x="85725" y="11"/>
                  </a:lnTo>
                  <a:lnTo>
                    <a:pt x="85725" y="13258"/>
                  </a:lnTo>
                  <a:lnTo>
                    <a:pt x="84667" y="15189"/>
                  </a:lnTo>
                  <a:lnTo>
                    <a:pt x="82903" y="16476"/>
                  </a:lnTo>
                  <a:lnTo>
                    <a:pt x="80669" y="17334"/>
                  </a:lnTo>
                  <a:lnTo>
                    <a:pt x="79179" y="20023"/>
                  </a:lnTo>
                  <a:lnTo>
                    <a:pt x="76374" y="47217"/>
                  </a:lnTo>
                  <a:lnTo>
                    <a:pt x="76203" y="71167"/>
                  </a:lnTo>
                  <a:lnTo>
                    <a:pt x="77260" y="72845"/>
                  </a:lnTo>
                  <a:lnTo>
                    <a:pt x="79023" y="73963"/>
                  </a:lnTo>
                  <a:lnTo>
                    <a:pt x="86562" y="75538"/>
                  </a:lnTo>
                  <a:lnTo>
                    <a:pt x="89458" y="75759"/>
                  </a:lnTo>
                  <a:lnTo>
                    <a:pt x="91389" y="74847"/>
                  </a:lnTo>
                  <a:lnTo>
                    <a:pt x="92676" y="73182"/>
                  </a:lnTo>
                  <a:lnTo>
                    <a:pt x="9525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5" name="SMARTInkShape-2383"/>
            <p:cNvSpPr/>
            <p:nvPr>
              <p:custDataLst>
                <p:tags r:id="rId38"/>
              </p:custDataLst>
            </p:nvPr>
          </p:nvSpPr>
          <p:spPr>
            <a:xfrm>
              <a:off x="3333764" y="4610100"/>
              <a:ext cx="190487" cy="152401"/>
            </a:xfrm>
            <a:custGeom>
              <a:avLst/>
              <a:gdLst/>
              <a:ahLst/>
              <a:cxnLst/>
              <a:rect l="0" t="0" r="0" b="0"/>
              <a:pathLst>
                <a:path w="190487" h="152401">
                  <a:moveTo>
                    <a:pt x="66661" y="152400"/>
                  </a:moveTo>
                  <a:lnTo>
                    <a:pt x="66661" y="152400"/>
                  </a:lnTo>
                  <a:lnTo>
                    <a:pt x="56548" y="147343"/>
                  </a:lnTo>
                  <a:lnTo>
                    <a:pt x="53569" y="144796"/>
                  </a:lnTo>
                  <a:lnTo>
                    <a:pt x="48318" y="137212"/>
                  </a:lnTo>
                  <a:lnTo>
                    <a:pt x="34586" y="128802"/>
                  </a:lnTo>
                  <a:lnTo>
                    <a:pt x="12667" y="108928"/>
                  </a:lnTo>
                  <a:lnTo>
                    <a:pt x="6327" y="106621"/>
                  </a:lnTo>
                  <a:lnTo>
                    <a:pt x="4214" y="104947"/>
                  </a:lnTo>
                  <a:lnTo>
                    <a:pt x="1865" y="100265"/>
                  </a:lnTo>
                  <a:lnTo>
                    <a:pt x="0" y="68546"/>
                  </a:lnTo>
                  <a:lnTo>
                    <a:pt x="13245" y="53582"/>
                  </a:lnTo>
                  <a:lnTo>
                    <a:pt x="19285" y="50273"/>
                  </a:lnTo>
                  <a:lnTo>
                    <a:pt x="36842" y="43092"/>
                  </a:lnTo>
                  <a:lnTo>
                    <a:pt x="54147" y="32540"/>
                  </a:lnTo>
                  <a:lnTo>
                    <a:pt x="98255" y="21268"/>
                  </a:lnTo>
                  <a:lnTo>
                    <a:pt x="121883" y="16885"/>
                  </a:lnTo>
                  <a:lnTo>
                    <a:pt x="165893" y="3266"/>
                  </a:lnTo>
                  <a:lnTo>
                    <a:pt x="19048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6" name="SMARTInkShape-2384"/>
            <p:cNvSpPr/>
            <p:nvPr>
              <p:custDataLst>
                <p:tags r:id="rId39"/>
              </p:custDataLst>
            </p:nvPr>
          </p:nvSpPr>
          <p:spPr>
            <a:xfrm>
              <a:off x="2476500" y="4972050"/>
              <a:ext cx="1019176" cy="323816"/>
            </a:xfrm>
            <a:custGeom>
              <a:avLst/>
              <a:gdLst/>
              <a:ahLst/>
              <a:cxnLst/>
              <a:rect l="0" t="0" r="0" b="0"/>
              <a:pathLst>
                <a:path w="1019176" h="323816">
                  <a:moveTo>
                    <a:pt x="0" y="314325"/>
                  </a:moveTo>
                  <a:lnTo>
                    <a:pt x="0" y="314325"/>
                  </a:lnTo>
                  <a:lnTo>
                    <a:pt x="0" y="295670"/>
                  </a:lnTo>
                  <a:lnTo>
                    <a:pt x="9409" y="304687"/>
                  </a:lnTo>
                  <a:lnTo>
                    <a:pt x="9490" y="309823"/>
                  </a:lnTo>
                  <a:lnTo>
                    <a:pt x="10560" y="311324"/>
                  </a:lnTo>
                  <a:lnTo>
                    <a:pt x="12332" y="312324"/>
                  </a:lnTo>
                  <a:lnTo>
                    <a:pt x="17723" y="313930"/>
                  </a:lnTo>
                  <a:lnTo>
                    <a:pt x="26392" y="320793"/>
                  </a:lnTo>
                  <a:lnTo>
                    <a:pt x="35219" y="322944"/>
                  </a:lnTo>
                  <a:lnTo>
                    <a:pt x="73594" y="323815"/>
                  </a:lnTo>
                  <a:lnTo>
                    <a:pt x="117508" y="315206"/>
                  </a:lnTo>
                  <a:lnTo>
                    <a:pt x="154286" y="309385"/>
                  </a:lnTo>
                  <a:lnTo>
                    <a:pt x="200273" y="297864"/>
                  </a:lnTo>
                  <a:lnTo>
                    <a:pt x="238174" y="290731"/>
                  </a:lnTo>
                  <a:lnTo>
                    <a:pt x="283839" y="279129"/>
                  </a:lnTo>
                  <a:lnTo>
                    <a:pt x="330802" y="266646"/>
                  </a:lnTo>
                  <a:lnTo>
                    <a:pt x="376023" y="248933"/>
                  </a:lnTo>
                  <a:lnTo>
                    <a:pt x="413157" y="236271"/>
                  </a:lnTo>
                  <a:lnTo>
                    <a:pt x="450970" y="220760"/>
                  </a:lnTo>
                  <a:lnTo>
                    <a:pt x="488986" y="207815"/>
                  </a:lnTo>
                  <a:lnTo>
                    <a:pt x="527061" y="192220"/>
                  </a:lnTo>
                  <a:lnTo>
                    <a:pt x="565153" y="174194"/>
                  </a:lnTo>
                  <a:lnTo>
                    <a:pt x="603251" y="155447"/>
                  </a:lnTo>
                  <a:lnTo>
                    <a:pt x="641351" y="136487"/>
                  </a:lnTo>
                  <a:lnTo>
                    <a:pt x="685604" y="111118"/>
                  </a:lnTo>
                  <a:lnTo>
                    <a:pt x="731192" y="88545"/>
                  </a:lnTo>
                  <a:lnTo>
                    <a:pt x="776141" y="68526"/>
                  </a:lnTo>
                  <a:lnTo>
                    <a:pt x="820489" y="48287"/>
                  </a:lnTo>
                  <a:lnTo>
                    <a:pt x="866057" y="31455"/>
                  </a:lnTo>
                  <a:lnTo>
                    <a:pt x="885612" y="26606"/>
                  </a:lnTo>
                  <a:lnTo>
                    <a:pt x="904812" y="21289"/>
                  </a:lnTo>
                  <a:lnTo>
                    <a:pt x="923906" y="16891"/>
                  </a:lnTo>
                  <a:lnTo>
                    <a:pt x="944265" y="10980"/>
                  </a:lnTo>
                  <a:lnTo>
                    <a:pt x="974810" y="8553"/>
                  </a:lnTo>
                  <a:lnTo>
                    <a:pt x="998123" y="395"/>
                  </a:lnTo>
                  <a:lnTo>
                    <a:pt x="1019175" y="0"/>
                  </a:lnTo>
                  <a:lnTo>
                    <a:pt x="1009766" y="0"/>
                  </a:lnTo>
                  <a:lnTo>
                    <a:pt x="10191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7" name="SMARTInkShape-Group407"/>
          <p:cNvGrpSpPr/>
          <p:nvPr/>
        </p:nvGrpSpPr>
        <p:grpSpPr>
          <a:xfrm>
            <a:off x="428628" y="5372100"/>
            <a:ext cx="3105148" cy="675872"/>
            <a:chOff x="428628" y="5372100"/>
            <a:chExt cx="3105148" cy="675872"/>
          </a:xfrm>
        </p:grpSpPr>
        <p:sp>
          <p:nvSpPr>
            <p:cNvPr id="238" name="SMARTInkShape-2385"/>
            <p:cNvSpPr/>
            <p:nvPr>
              <p:custDataLst>
                <p:tags r:id="rId5"/>
              </p:custDataLst>
            </p:nvPr>
          </p:nvSpPr>
          <p:spPr>
            <a:xfrm>
              <a:off x="676313" y="5743613"/>
              <a:ext cx="38063" cy="152363"/>
            </a:xfrm>
            <a:custGeom>
              <a:avLst/>
              <a:gdLst/>
              <a:ahLst/>
              <a:cxnLst/>
              <a:rect l="0" t="0" r="0" b="0"/>
              <a:pathLst>
                <a:path w="38063" h="152363">
                  <a:moveTo>
                    <a:pt x="38062" y="19012"/>
                  </a:moveTo>
                  <a:lnTo>
                    <a:pt x="38062" y="19012"/>
                  </a:lnTo>
                  <a:lnTo>
                    <a:pt x="29861" y="27213"/>
                  </a:lnTo>
                  <a:lnTo>
                    <a:pt x="23873" y="28145"/>
                  </a:lnTo>
                  <a:lnTo>
                    <a:pt x="22253" y="29333"/>
                  </a:lnTo>
                  <a:lnTo>
                    <a:pt x="20452" y="33477"/>
                  </a:lnTo>
                  <a:lnTo>
                    <a:pt x="18914" y="35006"/>
                  </a:lnTo>
                  <a:lnTo>
                    <a:pt x="10937" y="37660"/>
                  </a:lnTo>
                  <a:lnTo>
                    <a:pt x="10132" y="40705"/>
                  </a:lnTo>
                  <a:lnTo>
                    <a:pt x="9614" y="46229"/>
                  </a:lnTo>
                  <a:lnTo>
                    <a:pt x="6721" y="46983"/>
                  </a:lnTo>
                  <a:lnTo>
                    <a:pt x="79" y="47576"/>
                  </a:lnTo>
                  <a:lnTo>
                    <a:pt x="8173" y="47587"/>
                  </a:lnTo>
                  <a:lnTo>
                    <a:pt x="8611" y="46528"/>
                  </a:lnTo>
                  <a:lnTo>
                    <a:pt x="9098" y="42531"/>
                  </a:lnTo>
                  <a:lnTo>
                    <a:pt x="10286" y="41042"/>
                  </a:lnTo>
                  <a:lnTo>
                    <a:pt x="19165" y="37266"/>
                  </a:lnTo>
                  <a:lnTo>
                    <a:pt x="36611" y="20455"/>
                  </a:lnTo>
                  <a:lnTo>
                    <a:pt x="37935" y="10938"/>
                  </a:lnTo>
                  <a:lnTo>
                    <a:pt x="38062" y="0"/>
                  </a:lnTo>
                  <a:lnTo>
                    <a:pt x="33005" y="5030"/>
                  </a:lnTo>
                  <a:lnTo>
                    <a:pt x="30523" y="10328"/>
                  </a:lnTo>
                  <a:lnTo>
                    <a:pt x="29861" y="13222"/>
                  </a:lnTo>
                  <a:lnTo>
                    <a:pt x="23873" y="22353"/>
                  </a:lnTo>
                  <a:lnTo>
                    <a:pt x="13426" y="34920"/>
                  </a:lnTo>
                  <a:lnTo>
                    <a:pt x="1440" y="68489"/>
                  </a:lnTo>
                  <a:lnTo>
                    <a:pt x="0" y="115686"/>
                  </a:lnTo>
                  <a:lnTo>
                    <a:pt x="2801" y="123009"/>
                  </a:lnTo>
                  <a:lnTo>
                    <a:pt x="6516" y="129791"/>
                  </a:lnTo>
                  <a:lnTo>
                    <a:pt x="9665" y="139559"/>
                  </a:lnTo>
                  <a:lnTo>
                    <a:pt x="14152" y="145967"/>
                  </a:lnTo>
                  <a:lnTo>
                    <a:pt x="19675" y="149520"/>
                  </a:lnTo>
                  <a:lnTo>
                    <a:pt x="28537" y="1523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9" name="SMARTInkShape-2386"/>
            <p:cNvSpPr/>
            <p:nvPr>
              <p:custDataLst>
                <p:tags r:id="rId6"/>
              </p:custDataLst>
            </p:nvPr>
          </p:nvSpPr>
          <p:spPr>
            <a:xfrm>
              <a:off x="781443" y="5772150"/>
              <a:ext cx="28183" cy="161926"/>
            </a:xfrm>
            <a:custGeom>
              <a:avLst/>
              <a:gdLst/>
              <a:ahLst/>
              <a:cxnLst/>
              <a:rect l="0" t="0" r="0" b="0"/>
              <a:pathLst>
                <a:path w="28183" h="161926">
                  <a:moveTo>
                    <a:pt x="28182" y="0"/>
                  </a:moveTo>
                  <a:lnTo>
                    <a:pt x="28182" y="0"/>
                  </a:lnTo>
                  <a:lnTo>
                    <a:pt x="19981" y="0"/>
                  </a:lnTo>
                  <a:lnTo>
                    <a:pt x="19540" y="1058"/>
                  </a:lnTo>
                  <a:lnTo>
                    <a:pt x="19049" y="5056"/>
                  </a:lnTo>
                  <a:lnTo>
                    <a:pt x="17860" y="6545"/>
                  </a:lnTo>
                  <a:lnTo>
                    <a:pt x="13717" y="8201"/>
                  </a:lnTo>
                  <a:lnTo>
                    <a:pt x="12189" y="9701"/>
                  </a:lnTo>
                  <a:lnTo>
                    <a:pt x="10490" y="14189"/>
                  </a:lnTo>
                  <a:lnTo>
                    <a:pt x="11096" y="15810"/>
                  </a:lnTo>
                  <a:lnTo>
                    <a:pt x="12558" y="16890"/>
                  </a:lnTo>
                  <a:lnTo>
                    <a:pt x="14591" y="17610"/>
                  </a:lnTo>
                  <a:lnTo>
                    <a:pt x="14888" y="19148"/>
                  </a:lnTo>
                  <a:lnTo>
                    <a:pt x="11308" y="27429"/>
                  </a:lnTo>
                  <a:lnTo>
                    <a:pt x="9170" y="74056"/>
                  </a:lnTo>
                  <a:lnTo>
                    <a:pt x="8090" y="82655"/>
                  </a:lnTo>
                  <a:lnTo>
                    <a:pt x="933" y="106500"/>
                  </a:lnTo>
                  <a:lnTo>
                    <a:pt x="0" y="122103"/>
                  </a:lnTo>
                  <a:lnTo>
                    <a:pt x="2604" y="131173"/>
                  </a:lnTo>
                  <a:lnTo>
                    <a:pt x="6231" y="138733"/>
                  </a:lnTo>
                  <a:lnTo>
                    <a:pt x="8877" y="152119"/>
                  </a:lnTo>
                  <a:lnTo>
                    <a:pt x="9122" y="161480"/>
                  </a:lnTo>
                  <a:lnTo>
                    <a:pt x="18657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0" name="SMARTInkShape-2387"/>
            <p:cNvSpPr/>
            <p:nvPr>
              <p:custDataLst>
                <p:tags r:id="rId7"/>
              </p:custDataLst>
            </p:nvPr>
          </p:nvSpPr>
          <p:spPr>
            <a:xfrm>
              <a:off x="771535" y="5800728"/>
              <a:ext cx="142863" cy="180808"/>
            </a:xfrm>
            <a:custGeom>
              <a:avLst/>
              <a:gdLst/>
              <a:ahLst/>
              <a:cxnLst/>
              <a:rect l="0" t="0" r="0" b="0"/>
              <a:pathLst>
                <a:path w="142863" h="180808">
                  <a:moveTo>
                    <a:pt x="19040" y="66672"/>
                  </a:moveTo>
                  <a:lnTo>
                    <a:pt x="19040" y="66672"/>
                  </a:lnTo>
                  <a:lnTo>
                    <a:pt x="19040" y="34874"/>
                  </a:lnTo>
                  <a:lnTo>
                    <a:pt x="16218" y="28550"/>
                  </a:lnTo>
                  <a:lnTo>
                    <a:pt x="12494" y="22212"/>
                  </a:lnTo>
                  <a:lnTo>
                    <a:pt x="10103" y="9520"/>
                  </a:lnTo>
                  <a:lnTo>
                    <a:pt x="9631" y="1878"/>
                  </a:lnTo>
                  <a:lnTo>
                    <a:pt x="8534" y="1251"/>
                  </a:lnTo>
                  <a:lnTo>
                    <a:pt x="1324" y="162"/>
                  </a:lnTo>
                  <a:lnTo>
                    <a:pt x="879" y="1166"/>
                  </a:lnTo>
                  <a:lnTo>
                    <a:pt x="0" y="14463"/>
                  </a:lnTo>
                  <a:lnTo>
                    <a:pt x="1055" y="15991"/>
                  </a:lnTo>
                  <a:lnTo>
                    <a:pt x="2817" y="17010"/>
                  </a:lnTo>
                  <a:lnTo>
                    <a:pt x="8192" y="18645"/>
                  </a:lnTo>
                  <a:lnTo>
                    <a:pt x="14180" y="23985"/>
                  </a:lnTo>
                  <a:lnTo>
                    <a:pt x="15800" y="24456"/>
                  </a:lnTo>
                  <a:lnTo>
                    <a:pt x="16880" y="23711"/>
                  </a:lnTo>
                  <a:lnTo>
                    <a:pt x="17600" y="22156"/>
                  </a:lnTo>
                  <a:lnTo>
                    <a:pt x="19138" y="21120"/>
                  </a:lnTo>
                  <a:lnTo>
                    <a:pt x="26360" y="19661"/>
                  </a:lnTo>
                  <a:lnTo>
                    <a:pt x="51071" y="18043"/>
                  </a:lnTo>
                  <a:lnTo>
                    <a:pt x="76021" y="7292"/>
                  </a:lnTo>
                  <a:lnTo>
                    <a:pt x="79252" y="4860"/>
                  </a:lnTo>
                  <a:lnTo>
                    <a:pt x="88487" y="2158"/>
                  </a:lnTo>
                  <a:lnTo>
                    <a:pt x="135311" y="2"/>
                  </a:lnTo>
                  <a:lnTo>
                    <a:pt x="137829" y="0"/>
                  </a:lnTo>
                  <a:lnTo>
                    <a:pt x="139508" y="1057"/>
                  </a:lnTo>
                  <a:lnTo>
                    <a:pt x="140627" y="2820"/>
                  </a:lnTo>
                  <a:lnTo>
                    <a:pt x="142202" y="10359"/>
                  </a:lnTo>
                  <a:lnTo>
                    <a:pt x="142862" y="49594"/>
                  </a:lnTo>
                  <a:lnTo>
                    <a:pt x="140041" y="56612"/>
                  </a:lnTo>
                  <a:lnTo>
                    <a:pt x="136318" y="63259"/>
                  </a:lnTo>
                  <a:lnTo>
                    <a:pt x="128676" y="84397"/>
                  </a:lnTo>
                  <a:lnTo>
                    <a:pt x="114094" y="104179"/>
                  </a:lnTo>
                  <a:lnTo>
                    <a:pt x="82888" y="142268"/>
                  </a:lnTo>
                  <a:lnTo>
                    <a:pt x="35423" y="174611"/>
                  </a:lnTo>
                  <a:lnTo>
                    <a:pt x="28791" y="178145"/>
                  </a:lnTo>
                  <a:lnTo>
                    <a:pt x="12720" y="180600"/>
                  </a:lnTo>
                  <a:lnTo>
                    <a:pt x="6353" y="180807"/>
                  </a:lnTo>
                  <a:lnTo>
                    <a:pt x="4232" y="179803"/>
                  </a:lnTo>
                  <a:lnTo>
                    <a:pt x="2818" y="178076"/>
                  </a:lnTo>
                  <a:lnTo>
                    <a:pt x="1875" y="175866"/>
                  </a:lnTo>
                  <a:lnTo>
                    <a:pt x="3650" y="167767"/>
                  </a:lnTo>
                  <a:lnTo>
                    <a:pt x="10599" y="154129"/>
                  </a:lnTo>
                  <a:lnTo>
                    <a:pt x="38090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1" name="SMARTInkShape-2388"/>
            <p:cNvSpPr/>
            <p:nvPr>
              <p:custDataLst>
                <p:tags r:id="rId8"/>
              </p:custDataLst>
            </p:nvPr>
          </p:nvSpPr>
          <p:spPr>
            <a:xfrm>
              <a:off x="1010046" y="5667375"/>
              <a:ext cx="113905" cy="9526"/>
            </a:xfrm>
            <a:custGeom>
              <a:avLst/>
              <a:gdLst/>
              <a:ahLst/>
              <a:cxnLst/>
              <a:rect l="0" t="0" r="0" b="0"/>
              <a:pathLst>
                <a:path w="113905" h="9526">
                  <a:moveTo>
                    <a:pt x="37704" y="9525"/>
                  </a:moveTo>
                  <a:lnTo>
                    <a:pt x="37704" y="9525"/>
                  </a:lnTo>
                  <a:lnTo>
                    <a:pt x="0" y="9525"/>
                  </a:lnTo>
                  <a:lnTo>
                    <a:pt x="47271" y="9525"/>
                  </a:lnTo>
                  <a:lnTo>
                    <a:pt x="59001" y="9525"/>
                  </a:lnTo>
                  <a:lnTo>
                    <a:pt x="65867" y="6703"/>
                  </a:lnTo>
                  <a:lnTo>
                    <a:pt x="72446" y="2980"/>
                  </a:lnTo>
                  <a:lnTo>
                    <a:pt x="85293" y="588"/>
                  </a:lnTo>
                  <a:lnTo>
                    <a:pt x="11390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2" name="SMARTInkShape-2389"/>
            <p:cNvSpPr/>
            <p:nvPr>
              <p:custDataLst>
                <p:tags r:id="rId9"/>
              </p:custDataLst>
            </p:nvPr>
          </p:nvSpPr>
          <p:spPr>
            <a:xfrm>
              <a:off x="1047751" y="5743575"/>
              <a:ext cx="133350" cy="37708"/>
            </a:xfrm>
            <a:custGeom>
              <a:avLst/>
              <a:gdLst/>
              <a:ahLst/>
              <a:cxnLst/>
              <a:rect l="0" t="0" r="0" b="0"/>
              <a:pathLst>
                <a:path w="133350" h="37708">
                  <a:moveTo>
                    <a:pt x="28574" y="0"/>
                  </a:moveTo>
                  <a:lnTo>
                    <a:pt x="28574" y="0"/>
                  </a:lnTo>
                  <a:lnTo>
                    <a:pt x="23517" y="5056"/>
                  </a:lnTo>
                  <a:lnTo>
                    <a:pt x="21035" y="10361"/>
                  </a:lnTo>
                  <a:lnTo>
                    <a:pt x="20373" y="13257"/>
                  </a:lnTo>
                  <a:lnTo>
                    <a:pt x="18873" y="15188"/>
                  </a:lnTo>
                  <a:lnTo>
                    <a:pt x="4894" y="23956"/>
                  </a:lnTo>
                  <a:lnTo>
                    <a:pt x="3262" y="24437"/>
                  </a:lnTo>
                  <a:lnTo>
                    <a:pt x="2174" y="23700"/>
                  </a:lnTo>
                  <a:lnTo>
                    <a:pt x="1449" y="22149"/>
                  </a:lnTo>
                  <a:lnTo>
                    <a:pt x="966" y="22175"/>
                  </a:lnTo>
                  <a:lnTo>
                    <a:pt x="0" y="28567"/>
                  </a:lnTo>
                  <a:lnTo>
                    <a:pt x="8200" y="36776"/>
                  </a:lnTo>
                  <a:lnTo>
                    <a:pt x="14188" y="37707"/>
                  </a:lnTo>
                  <a:lnTo>
                    <a:pt x="19711" y="35103"/>
                  </a:lnTo>
                  <a:lnTo>
                    <a:pt x="25693" y="31476"/>
                  </a:lnTo>
                  <a:lnTo>
                    <a:pt x="38157" y="29148"/>
                  </a:lnTo>
                  <a:lnTo>
                    <a:pt x="41313" y="28957"/>
                  </a:lnTo>
                  <a:lnTo>
                    <a:pt x="47641" y="25922"/>
                  </a:lnTo>
                  <a:lnTo>
                    <a:pt x="50810" y="23632"/>
                  </a:lnTo>
                  <a:lnTo>
                    <a:pt x="95075" y="7344"/>
                  </a:lnTo>
                  <a:lnTo>
                    <a:pt x="101522" y="3265"/>
                  </a:lnTo>
                  <a:lnTo>
                    <a:pt x="111101" y="967"/>
                  </a:lnTo>
                  <a:lnTo>
                    <a:pt x="13334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3" name="SMARTInkShape-2390"/>
            <p:cNvSpPr/>
            <p:nvPr>
              <p:custDataLst>
                <p:tags r:id="rId10"/>
              </p:custDataLst>
            </p:nvPr>
          </p:nvSpPr>
          <p:spPr>
            <a:xfrm>
              <a:off x="1251819" y="5543554"/>
              <a:ext cx="24532" cy="322318"/>
            </a:xfrm>
            <a:custGeom>
              <a:avLst/>
              <a:gdLst/>
              <a:ahLst/>
              <a:cxnLst/>
              <a:rect l="0" t="0" r="0" b="0"/>
              <a:pathLst>
                <a:path w="24532" h="322318">
                  <a:moveTo>
                    <a:pt x="24531" y="38096"/>
                  </a:moveTo>
                  <a:lnTo>
                    <a:pt x="24531" y="38096"/>
                  </a:lnTo>
                  <a:lnTo>
                    <a:pt x="24531" y="0"/>
                  </a:lnTo>
                  <a:lnTo>
                    <a:pt x="24531" y="45984"/>
                  </a:lnTo>
                  <a:lnTo>
                    <a:pt x="24531" y="87738"/>
                  </a:lnTo>
                  <a:lnTo>
                    <a:pt x="16330" y="134847"/>
                  </a:lnTo>
                  <a:lnTo>
                    <a:pt x="15181" y="181168"/>
                  </a:lnTo>
                  <a:lnTo>
                    <a:pt x="12236" y="206782"/>
                  </a:lnTo>
                  <a:lnTo>
                    <a:pt x="7482" y="230599"/>
                  </a:lnTo>
                  <a:lnTo>
                    <a:pt x="5598" y="277074"/>
                  </a:lnTo>
                  <a:lnTo>
                    <a:pt x="4446" y="298183"/>
                  </a:lnTo>
                  <a:lnTo>
                    <a:pt x="435" y="306443"/>
                  </a:lnTo>
                  <a:lnTo>
                    <a:pt x="0" y="309069"/>
                  </a:lnTo>
                  <a:lnTo>
                    <a:pt x="768" y="310819"/>
                  </a:lnTo>
                  <a:lnTo>
                    <a:pt x="2339" y="311987"/>
                  </a:lnTo>
                  <a:lnTo>
                    <a:pt x="4085" y="316106"/>
                  </a:lnTo>
                  <a:lnTo>
                    <a:pt x="5205" y="322317"/>
                  </a:lnTo>
                  <a:lnTo>
                    <a:pt x="5481" y="3143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4" name="SMARTInkShape-2391"/>
            <p:cNvSpPr/>
            <p:nvPr>
              <p:custDataLst>
                <p:tags r:id="rId11"/>
              </p:custDataLst>
            </p:nvPr>
          </p:nvSpPr>
          <p:spPr>
            <a:xfrm>
              <a:off x="1266825" y="5772150"/>
              <a:ext cx="142876" cy="161799"/>
            </a:xfrm>
            <a:custGeom>
              <a:avLst/>
              <a:gdLst/>
              <a:ahLst/>
              <a:cxnLst/>
              <a:rect l="0" t="0" r="0" b="0"/>
              <a:pathLst>
                <a:path w="142876" h="161799">
                  <a:moveTo>
                    <a:pt x="0" y="85725"/>
                  </a:moveTo>
                  <a:lnTo>
                    <a:pt x="0" y="85725"/>
                  </a:lnTo>
                  <a:lnTo>
                    <a:pt x="0" y="117913"/>
                  </a:lnTo>
                  <a:lnTo>
                    <a:pt x="1058" y="119884"/>
                  </a:lnTo>
                  <a:lnTo>
                    <a:pt x="2822" y="121198"/>
                  </a:lnTo>
                  <a:lnTo>
                    <a:pt x="5057" y="122073"/>
                  </a:lnTo>
                  <a:lnTo>
                    <a:pt x="6546" y="123715"/>
                  </a:lnTo>
                  <a:lnTo>
                    <a:pt x="11759" y="133956"/>
                  </a:lnTo>
                  <a:lnTo>
                    <a:pt x="17610" y="141113"/>
                  </a:lnTo>
                  <a:lnTo>
                    <a:pt x="18623" y="147410"/>
                  </a:lnTo>
                  <a:lnTo>
                    <a:pt x="19824" y="149073"/>
                  </a:lnTo>
                  <a:lnTo>
                    <a:pt x="21683" y="150182"/>
                  </a:lnTo>
                  <a:lnTo>
                    <a:pt x="23980" y="150921"/>
                  </a:lnTo>
                  <a:lnTo>
                    <a:pt x="36372" y="160471"/>
                  </a:lnTo>
                  <a:lnTo>
                    <a:pt x="42644" y="161494"/>
                  </a:lnTo>
                  <a:lnTo>
                    <a:pt x="51206" y="161798"/>
                  </a:lnTo>
                  <a:lnTo>
                    <a:pt x="53187" y="160781"/>
                  </a:lnTo>
                  <a:lnTo>
                    <a:pt x="54508" y="159046"/>
                  </a:lnTo>
                  <a:lnTo>
                    <a:pt x="55389" y="156831"/>
                  </a:lnTo>
                  <a:lnTo>
                    <a:pt x="57034" y="155354"/>
                  </a:lnTo>
                  <a:lnTo>
                    <a:pt x="61685" y="153713"/>
                  </a:lnTo>
                  <a:lnTo>
                    <a:pt x="63348" y="151159"/>
                  </a:lnTo>
                  <a:lnTo>
                    <a:pt x="68840" y="134673"/>
                  </a:lnTo>
                  <a:lnTo>
                    <a:pt x="98463" y="88366"/>
                  </a:lnTo>
                  <a:lnTo>
                    <a:pt x="130176" y="41201"/>
                  </a:lnTo>
                  <a:lnTo>
                    <a:pt x="138642" y="24437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5" name="SMARTInkShape-2392"/>
            <p:cNvSpPr/>
            <p:nvPr>
              <p:custDataLst>
                <p:tags r:id="rId12"/>
              </p:custDataLst>
            </p:nvPr>
          </p:nvSpPr>
          <p:spPr>
            <a:xfrm>
              <a:off x="1438275" y="5572245"/>
              <a:ext cx="28576" cy="333256"/>
            </a:xfrm>
            <a:custGeom>
              <a:avLst/>
              <a:gdLst/>
              <a:ahLst/>
              <a:cxnLst/>
              <a:rect l="0" t="0" r="0" b="0"/>
              <a:pathLst>
                <a:path w="28576" h="333256">
                  <a:moveTo>
                    <a:pt x="28575" y="28455"/>
                  </a:moveTo>
                  <a:lnTo>
                    <a:pt x="28575" y="28455"/>
                  </a:lnTo>
                  <a:lnTo>
                    <a:pt x="28575" y="10846"/>
                  </a:lnTo>
                  <a:lnTo>
                    <a:pt x="27517" y="10365"/>
                  </a:lnTo>
                  <a:lnTo>
                    <a:pt x="23518" y="9832"/>
                  </a:lnTo>
                  <a:lnTo>
                    <a:pt x="22029" y="8631"/>
                  </a:lnTo>
                  <a:lnTo>
                    <a:pt x="19443" y="1241"/>
                  </a:lnTo>
                  <a:lnTo>
                    <a:pt x="16402" y="485"/>
                  </a:lnTo>
                  <a:lnTo>
                    <a:pt x="10883" y="0"/>
                  </a:lnTo>
                  <a:lnTo>
                    <a:pt x="10430" y="1018"/>
                  </a:lnTo>
                  <a:lnTo>
                    <a:pt x="9528" y="45018"/>
                  </a:lnTo>
                  <a:lnTo>
                    <a:pt x="9525" y="87547"/>
                  </a:lnTo>
                  <a:lnTo>
                    <a:pt x="9525" y="133486"/>
                  </a:lnTo>
                  <a:lnTo>
                    <a:pt x="6703" y="161881"/>
                  </a:lnTo>
                  <a:lnTo>
                    <a:pt x="883" y="208382"/>
                  </a:lnTo>
                  <a:lnTo>
                    <a:pt x="117" y="248856"/>
                  </a:lnTo>
                  <a:lnTo>
                    <a:pt x="10" y="291539"/>
                  </a:lnTo>
                  <a:lnTo>
                    <a:pt x="0" y="316784"/>
                  </a:lnTo>
                  <a:lnTo>
                    <a:pt x="2823" y="323465"/>
                  </a:lnTo>
                  <a:lnTo>
                    <a:pt x="9525" y="33325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6" name="SMARTInkShape-2393"/>
            <p:cNvSpPr/>
            <p:nvPr>
              <p:custDataLst>
                <p:tags r:id="rId13"/>
              </p:custDataLst>
            </p:nvPr>
          </p:nvSpPr>
          <p:spPr>
            <a:xfrm>
              <a:off x="1514486" y="5810250"/>
              <a:ext cx="123815" cy="104765"/>
            </a:xfrm>
            <a:custGeom>
              <a:avLst/>
              <a:gdLst/>
              <a:ahLst/>
              <a:cxnLst/>
              <a:rect l="0" t="0" r="0" b="0"/>
              <a:pathLst>
                <a:path w="123815" h="104765">
                  <a:moveTo>
                    <a:pt x="28564" y="0"/>
                  </a:moveTo>
                  <a:lnTo>
                    <a:pt x="28564" y="0"/>
                  </a:lnTo>
                  <a:lnTo>
                    <a:pt x="10872" y="0"/>
                  </a:lnTo>
                  <a:lnTo>
                    <a:pt x="26" y="9491"/>
                  </a:lnTo>
                  <a:lnTo>
                    <a:pt x="0" y="14571"/>
                  </a:lnTo>
                  <a:lnTo>
                    <a:pt x="1055" y="16064"/>
                  </a:lnTo>
                  <a:lnTo>
                    <a:pt x="2816" y="17059"/>
                  </a:lnTo>
                  <a:lnTo>
                    <a:pt x="9690" y="18788"/>
                  </a:lnTo>
                  <a:lnTo>
                    <a:pt x="22655" y="19016"/>
                  </a:lnTo>
                  <a:lnTo>
                    <a:pt x="28760" y="16213"/>
                  </a:lnTo>
                  <a:lnTo>
                    <a:pt x="35001" y="12497"/>
                  </a:lnTo>
                  <a:lnTo>
                    <a:pt x="47631" y="10111"/>
                  </a:lnTo>
                  <a:lnTo>
                    <a:pt x="85273" y="9525"/>
                  </a:lnTo>
                  <a:lnTo>
                    <a:pt x="85711" y="41323"/>
                  </a:lnTo>
                  <a:lnTo>
                    <a:pt x="84653" y="43424"/>
                  </a:lnTo>
                  <a:lnTo>
                    <a:pt x="82890" y="44825"/>
                  </a:lnTo>
                  <a:lnTo>
                    <a:pt x="80656" y="45757"/>
                  </a:lnTo>
                  <a:lnTo>
                    <a:pt x="79167" y="47439"/>
                  </a:lnTo>
                  <a:lnTo>
                    <a:pt x="73955" y="57741"/>
                  </a:lnTo>
                  <a:lnTo>
                    <a:pt x="69904" y="63763"/>
                  </a:lnTo>
                  <a:lnTo>
                    <a:pt x="66566" y="73103"/>
                  </a:lnTo>
                  <a:lnTo>
                    <a:pt x="60402" y="82573"/>
                  </a:lnTo>
                  <a:lnTo>
                    <a:pt x="57569" y="93371"/>
                  </a:lnTo>
                  <a:lnTo>
                    <a:pt x="57267" y="99750"/>
                  </a:lnTo>
                  <a:lnTo>
                    <a:pt x="58282" y="101425"/>
                  </a:lnTo>
                  <a:lnTo>
                    <a:pt x="60018" y="102542"/>
                  </a:lnTo>
                  <a:lnTo>
                    <a:pt x="67517" y="104113"/>
                  </a:lnTo>
                  <a:lnTo>
                    <a:pt x="89296" y="104764"/>
                  </a:lnTo>
                  <a:lnTo>
                    <a:pt x="95420" y="101948"/>
                  </a:lnTo>
                  <a:lnTo>
                    <a:pt x="123814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7" name="SMARTInkShape-2394"/>
            <p:cNvSpPr/>
            <p:nvPr>
              <p:custDataLst>
                <p:tags r:id="rId14"/>
              </p:custDataLst>
            </p:nvPr>
          </p:nvSpPr>
          <p:spPr>
            <a:xfrm>
              <a:off x="1690301" y="5676900"/>
              <a:ext cx="119450" cy="57151"/>
            </a:xfrm>
            <a:custGeom>
              <a:avLst/>
              <a:gdLst/>
              <a:ahLst/>
              <a:cxnLst/>
              <a:rect l="0" t="0" r="0" b="0"/>
              <a:pathLst>
                <a:path w="119450" h="57151">
                  <a:moveTo>
                    <a:pt x="24199" y="57150"/>
                  </a:moveTo>
                  <a:lnTo>
                    <a:pt x="24199" y="57150"/>
                  </a:lnTo>
                  <a:lnTo>
                    <a:pt x="19142" y="52094"/>
                  </a:lnTo>
                  <a:lnTo>
                    <a:pt x="13838" y="49611"/>
                  </a:lnTo>
                  <a:lnTo>
                    <a:pt x="6865" y="48017"/>
                  </a:lnTo>
                  <a:lnTo>
                    <a:pt x="601" y="42685"/>
                  </a:lnTo>
                  <a:lnTo>
                    <a:pt x="0" y="41156"/>
                  </a:lnTo>
                  <a:lnTo>
                    <a:pt x="658" y="40137"/>
                  </a:lnTo>
                  <a:lnTo>
                    <a:pt x="5147" y="38100"/>
                  </a:lnTo>
                  <a:lnTo>
                    <a:pt x="36948" y="38100"/>
                  </a:lnTo>
                  <a:lnTo>
                    <a:pt x="43271" y="35278"/>
                  </a:lnTo>
                  <a:lnTo>
                    <a:pt x="46438" y="33044"/>
                  </a:lnTo>
                  <a:lnTo>
                    <a:pt x="69840" y="26341"/>
                  </a:lnTo>
                  <a:lnTo>
                    <a:pt x="77292" y="22290"/>
                  </a:lnTo>
                  <a:lnTo>
                    <a:pt x="87438" y="18952"/>
                  </a:lnTo>
                  <a:lnTo>
                    <a:pt x="11944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8" name="SMARTInkShape-2395"/>
            <p:cNvSpPr/>
            <p:nvPr>
              <p:custDataLst>
                <p:tags r:id="rId15"/>
              </p:custDataLst>
            </p:nvPr>
          </p:nvSpPr>
          <p:spPr>
            <a:xfrm>
              <a:off x="1781175" y="5610225"/>
              <a:ext cx="38101" cy="247651"/>
            </a:xfrm>
            <a:custGeom>
              <a:avLst/>
              <a:gdLst/>
              <a:ahLst/>
              <a:cxnLst/>
              <a:rect l="0" t="0" r="0" b="0"/>
              <a:pathLst>
                <a:path w="38101" h="247651">
                  <a:moveTo>
                    <a:pt x="38100" y="0"/>
                  </a:moveTo>
                  <a:lnTo>
                    <a:pt x="38100" y="0"/>
                  </a:lnTo>
                  <a:lnTo>
                    <a:pt x="19085" y="0"/>
                  </a:lnTo>
                  <a:lnTo>
                    <a:pt x="19060" y="5056"/>
                  </a:lnTo>
                  <a:lnTo>
                    <a:pt x="17999" y="6545"/>
                  </a:lnTo>
                  <a:lnTo>
                    <a:pt x="16233" y="7539"/>
                  </a:lnTo>
                  <a:lnTo>
                    <a:pt x="13997" y="8201"/>
                  </a:lnTo>
                  <a:lnTo>
                    <a:pt x="12506" y="10759"/>
                  </a:lnTo>
                  <a:lnTo>
                    <a:pt x="9918" y="30867"/>
                  </a:lnTo>
                  <a:lnTo>
                    <a:pt x="9548" y="76716"/>
                  </a:lnTo>
                  <a:lnTo>
                    <a:pt x="9528" y="115831"/>
                  </a:lnTo>
                  <a:lnTo>
                    <a:pt x="8467" y="151643"/>
                  </a:lnTo>
                  <a:lnTo>
                    <a:pt x="1324" y="191864"/>
                  </a:lnTo>
                  <a:lnTo>
                    <a:pt x="78" y="238891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SMARTInkShape-2396"/>
            <p:cNvSpPr/>
            <p:nvPr>
              <p:custDataLst>
                <p:tags r:id="rId16"/>
              </p:custDataLst>
            </p:nvPr>
          </p:nvSpPr>
          <p:spPr>
            <a:xfrm>
              <a:off x="1895595" y="5573449"/>
              <a:ext cx="142756" cy="255834"/>
            </a:xfrm>
            <a:custGeom>
              <a:avLst/>
              <a:gdLst/>
              <a:ahLst/>
              <a:cxnLst/>
              <a:rect l="0" t="0" r="0" b="0"/>
              <a:pathLst>
                <a:path w="142756" h="255834">
                  <a:moveTo>
                    <a:pt x="66555" y="8201"/>
                  </a:moveTo>
                  <a:lnTo>
                    <a:pt x="66555" y="8201"/>
                  </a:lnTo>
                  <a:lnTo>
                    <a:pt x="66555" y="3145"/>
                  </a:lnTo>
                  <a:lnTo>
                    <a:pt x="65497" y="1656"/>
                  </a:lnTo>
                  <a:lnTo>
                    <a:pt x="63733" y="662"/>
                  </a:lnTo>
                  <a:lnTo>
                    <a:pt x="61498" y="0"/>
                  </a:lnTo>
                  <a:lnTo>
                    <a:pt x="60009" y="617"/>
                  </a:lnTo>
                  <a:lnTo>
                    <a:pt x="59016" y="2087"/>
                  </a:lnTo>
                  <a:lnTo>
                    <a:pt x="57422" y="6993"/>
                  </a:lnTo>
                  <a:lnTo>
                    <a:pt x="54382" y="7665"/>
                  </a:lnTo>
                  <a:lnTo>
                    <a:pt x="52090" y="7843"/>
                  </a:lnTo>
                  <a:lnTo>
                    <a:pt x="50562" y="9021"/>
                  </a:lnTo>
                  <a:lnTo>
                    <a:pt x="42852" y="21427"/>
                  </a:lnTo>
                  <a:lnTo>
                    <a:pt x="32396" y="33705"/>
                  </a:lnTo>
                  <a:lnTo>
                    <a:pt x="21146" y="66194"/>
                  </a:lnTo>
                  <a:lnTo>
                    <a:pt x="16764" y="84651"/>
                  </a:lnTo>
                  <a:lnTo>
                    <a:pt x="11585" y="103525"/>
                  </a:lnTo>
                  <a:lnTo>
                    <a:pt x="6774" y="144380"/>
                  </a:lnTo>
                  <a:lnTo>
                    <a:pt x="485" y="188588"/>
                  </a:lnTo>
                  <a:lnTo>
                    <a:pt x="0" y="209403"/>
                  </a:lnTo>
                  <a:lnTo>
                    <a:pt x="2755" y="216863"/>
                  </a:lnTo>
                  <a:lnTo>
                    <a:pt x="4972" y="220333"/>
                  </a:lnTo>
                  <a:lnTo>
                    <a:pt x="8092" y="235332"/>
                  </a:lnTo>
                  <a:lnTo>
                    <a:pt x="9016" y="248126"/>
                  </a:lnTo>
                  <a:lnTo>
                    <a:pt x="10204" y="250700"/>
                  </a:lnTo>
                  <a:lnTo>
                    <a:pt x="12054" y="252417"/>
                  </a:lnTo>
                  <a:lnTo>
                    <a:pt x="16932" y="254325"/>
                  </a:lnTo>
                  <a:lnTo>
                    <a:pt x="49762" y="255833"/>
                  </a:lnTo>
                  <a:lnTo>
                    <a:pt x="56622" y="253021"/>
                  </a:lnTo>
                  <a:lnTo>
                    <a:pt x="102666" y="210190"/>
                  </a:lnTo>
                  <a:lnTo>
                    <a:pt x="113591" y="196461"/>
                  </a:lnTo>
                  <a:lnTo>
                    <a:pt x="121326" y="186063"/>
                  </a:lnTo>
                  <a:lnTo>
                    <a:pt x="142755" y="1701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0" name="SMARTInkShape-2397"/>
            <p:cNvSpPr/>
            <p:nvPr>
              <p:custDataLst>
                <p:tags r:id="rId17"/>
              </p:custDataLst>
            </p:nvPr>
          </p:nvSpPr>
          <p:spPr>
            <a:xfrm>
              <a:off x="2038355" y="5572517"/>
              <a:ext cx="38096" cy="266309"/>
            </a:xfrm>
            <a:custGeom>
              <a:avLst/>
              <a:gdLst/>
              <a:ahLst/>
              <a:cxnLst/>
              <a:rect l="0" t="0" r="0" b="0"/>
              <a:pathLst>
                <a:path w="38096" h="266309">
                  <a:moveTo>
                    <a:pt x="38095" y="9133"/>
                  </a:moveTo>
                  <a:lnTo>
                    <a:pt x="38095" y="9133"/>
                  </a:lnTo>
                  <a:lnTo>
                    <a:pt x="28962" y="0"/>
                  </a:lnTo>
                  <a:lnTo>
                    <a:pt x="20403" y="7844"/>
                  </a:lnTo>
                  <a:lnTo>
                    <a:pt x="19447" y="13807"/>
                  </a:lnTo>
                  <a:lnTo>
                    <a:pt x="18010" y="35679"/>
                  </a:lnTo>
                  <a:lnTo>
                    <a:pt x="11511" y="57612"/>
                  </a:lnTo>
                  <a:lnTo>
                    <a:pt x="6872" y="97755"/>
                  </a:lnTo>
                  <a:lnTo>
                    <a:pt x="901" y="136319"/>
                  </a:lnTo>
                  <a:lnTo>
                    <a:pt x="74" y="182799"/>
                  </a:lnTo>
                  <a:lnTo>
                    <a:pt x="0" y="228152"/>
                  </a:lnTo>
                  <a:lnTo>
                    <a:pt x="1055" y="239825"/>
                  </a:lnTo>
                  <a:lnTo>
                    <a:pt x="9520" y="2663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1" name="SMARTInkShape-2398"/>
            <p:cNvSpPr/>
            <p:nvPr>
              <p:custDataLst>
                <p:tags r:id="rId18"/>
              </p:custDataLst>
            </p:nvPr>
          </p:nvSpPr>
          <p:spPr>
            <a:xfrm>
              <a:off x="2085986" y="5791200"/>
              <a:ext cx="114289" cy="171045"/>
            </a:xfrm>
            <a:custGeom>
              <a:avLst/>
              <a:gdLst/>
              <a:ahLst/>
              <a:cxnLst/>
              <a:rect l="0" t="0" r="0" b="0"/>
              <a:pathLst>
                <a:path w="114289" h="171045">
                  <a:moveTo>
                    <a:pt x="28564" y="0"/>
                  </a:moveTo>
                  <a:lnTo>
                    <a:pt x="28564" y="0"/>
                  </a:lnTo>
                  <a:lnTo>
                    <a:pt x="20363" y="8201"/>
                  </a:lnTo>
                  <a:lnTo>
                    <a:pt x="14375" y="9132"/>
                  </a:lnTo>
                  <a:lnTo>
                    <a:pt x="12755" y="10321"/>
                  </a:lnTo>
                  <a:lnTo>
                    <a:pt x="9941" y="17692"/>
                  </a:lnTo>
                  <a:lnTo>
                    <a:pt x="6881" y="18446"/>
                  </a:lnTo>
                  <a:lnTo>
                    <a:pt x="0" y="19050"/>
                  </a:lnTo>
                  <a:lnTo>
                    <a:pt x="22737" y="19050"/>
                  </a:lnTo>
                  <a:lnTo>
                    <a:pt x="28797" y="16228"/>
                  </a:lnTo>
                  <a:lnTo>
                    <a:pt x="35017" y="12505"/>
                  </a:lnTo>
                  <a:lnTo>
                    <a:pt x="47634" y="10113"/>
                  </a:lnTo>
                  <a:lnTo>
                    <a:pt x="50803" y="9918"/>
                  </a:lnTo>
                  <a:lnTo>
                    <a:pt x="57145" y="6877"/>
                  </a:lnTo>
                  <a:lnTo>
                    <a:pt x="63492" y="3056"/>
                  </a:lnTo>
                  <a:lnTo>
                    <a:pt x="76190" y="604"/>
                  </a:lnTo>
                  <a:lnTo>
                    <a:pt x="93750" y="11"/>
                  </a:lnTo>
                  <a:lnTo>
                    <a:pt x="104332" y="9133"/>
                  </a:lnTo>
                  <a:lnTo>
                    <a:pt x="104636" y="14465"/>
                  </a:lnTo>
                  <a:lnTo>
                    <a:pt x="101885" y="19834"/>
                  </a:lnTo>
                  <a:lnTo>
                    <a:pt x="96552" y="26848"/>
                  </a:lnTo>
                  <a:lnTo>
                    <a:pt x="95628" y="33119"/>
                  </a:lnTo>
                  <a:lnTo>
                    <a:pt x="94440" y="34780"/>
                  </a:lnTo>
                  <a:lnTo>
                    <a:pt x="92590" y="35887"/>
                  </a:lnTo>
                  <a:lnTo>
                    <a:pt x="90298" y="36624"/>
                  </a:lnTo>
                  <a:lnTo>
                    <a:pt x="88770" y="38174"/>
                  </a:lnTo>
                  <a:lnTo>
                    <a:pt x="83495" y="48267"/>
                  </a:lnTo>
                  <a:lnTo>
                    <a:pt x="79436" y="54260"/>
                  </a:lnTo>
                  <a:lnTo>
                    <a:pt x="76617" y="64831"/>
                  </a:lnTo>
                  <a:lnTo>
                    <a:pt x="67067" y="75760"/>
                  </a:lnTo>
                  <a:lnTo>
                    <a:pt x="66667" y="85605"/>
                  </a:lnTo>
                  <a:lnTo>
                    <a:pt x="104334" y="85725"/>
                  </a:lnTo>
                  <a:lnTo>
                    <a:pt x="104636" y="90781"/>
                  </a:lnTo>
                  <a:lnTo>
                    <a:pt x="105738" y="92270"/>
                  </a:lnTo>
                  <a:lnTo>
                    <a:pt x="114172" y="95216"/>
                  </a:lnTo>
                  <a:lnTo>
                    <a:pt x="114254" y="95240"/>
                  </a:lnTo>
                  <a:lnTo>
                    <a:pt x="114288" y="104382"/>
                  </a:lnTo>
                  <a:lnTo>
                    <a:pt x="106088" y="112942"/>
                  </a:lnTo>
                  <a:lnTo>
                    <a:pt x="105156" y="118954"/>
                  </a:lnTo>
                  <a:lnTo>
                    <a:pt x="103967" y="120578"/>
                  </a:lnTo>
                  <a:lnTo>
                    <a:pt x="102117" y="121660"/>
                  </a:lnTo>
                  <a:lnTo>
                    <a:pt x="99824" y="122382"/>
                  </a:lnTo>
                  <a:lnTo>
                    <a:pt x="85481" y="133996"/>
                  </a:lnTo>
                  <a:lnTo>
                    <a:pt x="82384" y="136956"/>
                  </a:lnTo>
                  <a:lnTo>
                    <a:pt x="73298" y="140244"/>
                  </a:lnTo>
                  <a:lnTo>
                    <a:pt x="67912" y="141121"/>
                  </a:lnTo>
                  <a:lnTo>
                    <a:pt x="64321" y="142764"/>
                  </a:lnTo>
                  <a:lnTo>
                    <a:pt x="61927" y="144918"/>
                  </a:lnTo>
                  <a:lnTo>
                    <a:pt x="60331" y="147411"/>
                  </a:lnTo>
                  <a:lnTo>
                    <a:pt x="47972" y="155979"/>
                  </a:lnTo>
                  <a:lnTo>
                    <a:pt x="35961" y="160163"/>
                  </a:lnTo>
                  <a:lnTo>
                    <a:pt x="25699" y="161403"/>
                  </a:lnTo>
                  <a:lnTo>
                    <a:pt x="23479" y="162635"/>
                  </a:lnTo>
                  <a:lnTo>
                    <a:pt x="21999" y="164515"/>
                  </a:lnTo>
                  <a:lnTo>
                    <a:pt x="19212" y="171044"/>
                  </a:lnTo>
                  <a:lnTo>
                    <a:pt x="19090" y="166274"/>
                  </a:lnTo>
                  <a:lnTo>
                    <a:pt x="21884" y="161036"/>
                  </a:lnTo>
                  <a:lnTo>
                    <a:pt x="28564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2" name="SMARTInkShape-2399"/>
            <p:cNvSpPr/>
            <p:nvPr>
              <p:custDataLst>
                <p:tags r:id="rId19"/>
              </p:custDataLst>
            </p:nvPr>
          </p:nvSpPr>
          <p:spPr>
            <a:xfrm>
              <a:off x="2286000" y="5657966"/>
              <a:ext cx="114301" cy="18935"/>
            </a:xfrm>
            <a:custGeom>
              <a:avLst/>
              <a:gdLst/>
              <a:ahLst/>
              <a:cxnLst/>
              <a:rect l="0" t="0" r="0" b="0"/>
              <a:pathLst>
                <a:path w="114301" h="18935">
                  <a:moveTo>
                    <a:pt x="0" y="18934"/>
                  </a:moveTo>
                  <a:lnTo>
                    <a:pt x="0" y="18934"/>
                  </a:lnTo>
                  <a:lnTo>
                    <a:pt x="0" y="9409"/>
                  </a:lnTo>
                  <a:lnTo>
                    <a:pt x="40081" y="9409"/>
                  </a:lnTo>
                  <a:lnTo>
                    <a:pt x="47095" y="6587"/>
                  </a:lnTo>
                  <a:lnTo>
                    <a:pt x="53739" y="2864"/>
                  </a:lnTo>
                  <a:lnTo>
                    <a:pt x="66628" y="472"/>
                  </a:lnTo>
                  <a:lnTo>
                    <a:pt x="79366" y="0"/>
                  </a:lnTo>
                  <a:lnTo>
                    <a:pt x="85721" y="2758"/>
                  </a:lnTo>
                  <a:lnTo>
                    <a:pt x="92073" y="6453"/>
                  </a:lnTo>
                  <a:lnTo>
                    <a:pt x="102894" y="9019"/>
                  </a:lnTo>
                  <a:lnTo>
                    <a:pt x="114300" y="189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3" name="SMARTInkShape-2400"/>
            <p:cNvSpPr/>
            <p:nvPr>
              <p:custDataLst>
                <p:tags r:id="rId20"/>
              </p:custDataLst>
            </p:nvPr>
          </p:nvSpPr>
          <p:spPr>
            <a:xfrm>
              <a:off x="2305180" y="5734050"/>
              <a:ext cx="123696" cy="57151"/>
            </a:xfrm>
            <a:custGeom>
              <a:avLst/>
              <a:gdLst/>
              <a:ahLst/>
              <a:cxnLst/>
              <a:rect l="0" t="0" r="0" b="0"/>
              <a:pathLst>
                <a:path w="123696" h="57151">
                  <a:moveTo>
                    <a:pt x="47495" y="0"/>
                  </a:moveTo>
                  <a:lnTo>
                    <a:pt x="47495" y="0"/>
                  </a:lnTo>
                  <a:lnTo>
                    <a:pt x="23897" y="23598"/>
                  </a:lnTo>
                  <a:lnTo>
                    <a:pt x="18310" y="26363"/>
                  </a:lnTo>
                  <a:lnTo>
                    <a:pt x="15339" y="27100"/>
                  </a:lnTo>
                  <a:lnTo>
                    <a:pt x="13357" y="28651"/>
                  </a:lnTo>
                  <a:lnTo>
                    <a:pt x="11156" y="33194"/>
                  </a:lnTo>
                  <a:lnTo>
                    <a:pt x="9511" y="34829"/>
                  </a:lnTo>
                  <a:lnTo>
                    <a:pt x="0" y="38062"/>
                  </a:lnTo>
                  <a:lnTo>
                    <a:pt x="45404" y="38100"/>
                  </a:lnTo>
                  <a:lnTo>
                    <a:pt x="88654" y="38100"/>
                  </a:lnTo>
                  <a:lnTo>
                    <a:pt x="95069" y="40922"/>
                  </a:lnTo>
                  <a:lnTo>
                    <a:pt x="101447" y="44645"/>
                  </a:lnTo>
                  <a:lnTo>
                    <a:pt x="110988" y="47801"/>
                  </a:lnTo>
                  <a:lnTo>
                    <a:pt x="12369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4" name="SMARTInkShape-2401"/>
            <p:cNvSpPr/>
            <p:nvPr>
              <p:custDataLst>
                <p:tags r:id="rId21"/>
              </p:custDataLst>
            </p:nvPr>
          </p:nvSpPr>
          <p:spPr>
            <a:xfrm>
              <a:off x="2600360" y="5562996"/>
              <a:ext cx="119666" cy="284797"/>
            </a:xfrm>
            <a:custGeom>
              <a:avLst/>
              <a:gdLst/>
              <a:ahLst/>
              <a:cxnLst/>
              <a:rect l="0" t="0" r="0" b="0"/>
              <a:pathLst>
                <a:path w="119666" h="284797">
                  <a:moveTo>
                    <a:pt x="28540" y="47229"/>
                  </a:moveTo>
                  <a:lnTo>
                    <a:pt x="28540" y="47229"/>
                  </a:lnTo>
                  <a:lnTo>
                    <a:pt x="28540" y="29620"/>
                  </a:lnTo>
                  <a:lnTo>
                    <a:pt x="21994" y="20859"/>
                  </a:lnTo>
                  <a:lnTo>
                    <a:pt x="19050" y="9283"/>
                  </a:lnTo>
                  <a:lnTo>
                    <a:pt x="19016" y="0"/>
                  </a:lnTo>
                  <a:lnTo>
                    <a:pt x="19015" y="45302"/>
                  </a:lnTo>
                  <a:lnTo>
                    <a:pt x="19015" y="59549"/>
                  </a:lnTo>
                  <a:lnTo>
                    <a:pt x="9882" y="105828"/>
                  </a:lnTo>
                  <a:lnTo>
                    <a:pt x="9525" y="126452"/>
                  </a:lnTo>
                  <a:lnTo>
                    <a:pt x="6683" y="132887"/>
                  </a:lnTo>
                  <a:lnTo>
                    <a:pt x="0" y="142429"/>
                  </a:lnTo>
                  <a:lnTo>
                    <a:pt x="8169" y="142474"/>
                  </a:lnTo>
                  <a:lnTo>
                    <a:pt x="8609" y="141418"/>
                  </a:lnTo>
                  <a:lnTo>
                    <a:pt x="9099" y="137421"/>
                  </a:lnTo>
                  <a:lnTo>
                    <a:pt x="12138" y="132117"/>
                  </a:lnTo>
                  <a:lnTo>
                    <a:pt x="15959" y="126232"/>
                  </a:lnTo>
                  <a:lnTo>
                    <a:pt x="17657" y="120089"/>
                  </a:lnTo>
                  <a:lnTo>
                    <a:pt x="19168" y="118027"/>
                  </a:lnTo>
                  <a:lnTo>
                    <a:pt x="21233" y="116653"/>
                  </a:lnTo>
                  <a:lnTo>
                    <a:pt x="26351" y="114067"/>
                  </a:lnTo>
                  <a:lnTo>
                    <a:pt x="32153" y="109391"/>
                  </a:lnTo>
                  <a:lnTo>
                    <a:pt x="41082" y="106607"/>
                  </a:lnTo>
                  <a:lnTo>
                    <a:pt x="51048" y="104311"/>
                  </a:lnTo>
                  <a:lnTo>
                    <a:pt x="64378" y="96309"/>
                  </a:lnTo>
                  <a:lnTo>
                    <a:pt x="76082" y="95285"/>
                  </a:lnTo>
                  <a:lnTo>
                    <a:pt x="84242" y="97868"/>
                  </a:lnTo>
                  <a:lnTo>
                    <a:pt x="91396" y="101485"/>
                  </a:lnTo>
                  <a:lnTo>
                    <a:pt x="98104" y="103093"/>
                  </a:lnTo>
                  <a:lnTo>
                    <a:pt x="100316" y="104580"/>
                  </a:lnTo>
                  <a:lnTo>
                    <a:pt x="101791" y="106630"/>
                  </a:lnTo>
                  <a:lnTo>
                    <a:pt x="104487" y="111729"/>
                  </a:lnTo>
                  <a:lnTo>
                    <a:pt x="110898" y="120550"/>
                  </a:lnTo>
                  <a:lnTo>
                    <a:pt x="113267" y="129867"/>
                  </a:lnTo>
                  <a:lnTo>
                    <a:pt x="113822" y="136168"/>
                  </a:lnTo>
                  <a:lnTo>
                    <a:pt x="116890" y="142496"/>
                  </a:lnTo>
                  <a:lnTo>
                    <a:pt x="119190" y="145665"/>
                  </a:lnTo>
                  <a:lnTo>
                    <a:pt x="119665" y="149894"/>
                  </a:lnTo>
                  <a:lnTo>
                    <a:pt x="114386" y="197469"/>
                  </a:lnTo>
                  <a:lnTo>
                    <a:pt x="114346" y="201364"/>
                  </a:lnTo>
                  <a:lnTo>
                    <a:pt x="111479" y="208514"/>
                  </a:lnTo>
                  <a:lnTo>
                    <a:pt x="79308" y="253335"/>
                  </a:lnTo>
                  <a:lnTo>
                    <a:pt x="70864" y="263049"/>
                  </a:lnTo>
                  <a:lnTo>
                    <a:pt x="64652" y="275812"/>
                  </a:lnTo>
                  <a:lnTo>
                    <a:pt x="62140" y="278993"/>
                  </a:lnTo>
                  <a:lnTo>
                    <a:pt x="56526" y="282527"/>
                  </a:lnTo>
                  <a:lnTo>
                    <a:pt x="49355" y="284796"/>
                  </a:lnTo>
                  <a:lnTo>
                    <a:pt x="45552" y="282284"/>
                  </a:lnTo>
                  <a:lnTo>
                    <a:pt x="43056" y="280133"/>
                  </a:lnTo>
                  <a:lnTo>
                    <a:pt x="40283" y="274919"/>
                  </a:lnTo>
                  <a:lnTo>
                    <a:pt x="38503" y="262950"/>
                  </a:lnTo>
                  <a:lnTo>
                    <a:pt x="47209" y="220361"/>
                  </a:lnTo>
                  <a:lnTo>
                    <a:pt x="57115" y="19010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5" name="SMARTInkShape-2402"/>
            <p:cNvSpPr/>
            <p:nvPr>
              <p:custDataLst>
                <p:tags r:id="rId22"/>
              </p:custDataLst>
            </p:nvPr>
          </p:nvSpPr>
          <p:spPr>
            <a:xfrm>
              <a:off x="2619386" y="5524500"/>
              <a:ext cx="152390" cy="114301"/>
            </a:xfrm>
            <a:custGeom>
              <a:avLst/>
              <a:gdLst/>
              <a:ahLst/>
              <a:cxnLst/>
              <a:rect l="0" t="0" r="0" b="0"/>
              <a:pathLst>
                <a:path w="152390" h="114301">
                  <a:moveTo>
                    <a:pt x="47614" y="114300"/>
                  </a:moveTo>
                  <a:lnTo>
                    <a:pt x="47614" y="114300"/>
                  </a:lnTo>
                  <a:lnTo>
                    <a:pt x="47614" y="109244"/>
                  </a:lnTo>
                  <a:lnTo>
                    <a:pt x="46556" y="107755"/>
                  </a:lnTo>
                  <a:lnTo>
                    <a:pt x="44792" y="106761"/>
                  </a:lnTo>
                  <a:lnTo>
                    <a:pt x="31368" y="103979"/>
                  </a:lnTo>
                  <a:lnTo>
                    <a:pt x="22104" y="98306"/>
                  </a:lnTo>
                  <a:lnTo>
                    <a:pt x="11381" y="95653"/>
                  </a:lnTo>
                  <a:lnTo>
                    <a:pt x="28" y="95250"/>
                  </a:lnTo>
                  <a:lnTo>
                    <a:pt x="0" y="90194"/>
                  </a:lnTo>
                  <a:lnTo>
                    <a:pt x="1055" y="88705"/>
                  </a:lnTo>
                  <a:lnTo>
                    <a:pt x="2816" y="87711"/>
                  </a:lnTo>
                  <a:lnTo>
                    <a:pt x="5049" y="87049"/>
                  </a:lnTo>
                  <a:lnTo>
                    <a:pt x="49870" y="57092"/>
                  </a:lnTo>
                  <a:lnTo>
                    <a:pt x="97284" y="28574"/>
                  </a:lnTo>
                  <a:lnTo>
                    <a:pt x="144002" y="4233"/>
                  </a:lnTo>
                  <a:lnTo>
                    <a:pt x="15238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6" name="SMARTInkShape-2403"/>
            <p:cNvSpPr/>
            <p:nvPr>
              <p:custDataLst>
                <p:tags r:id="rId23"/>
              </p:custDataLst>
            </p:nvPr>
          </p:nvSpPr>
          <p:spPr>
            <a:xfrm>
              <a:off x="2828926" y="5524500"/>
              <a:ext cx="19050" cy="256568"/>
            </a:xfrm>
            <a:custGeom>
              <a:avLst/>
              <a:gdLst/>
              <a:ahLst/>
              <a:cxnLst/>
              <a:rect l="0" t="0" r="0" b="0"/>
              <a:pathLst>
                <a:path w="19050" h="256568">
                  <a:moveTo>
                    <a:pt x="19049" y="0"/>
                  </a:moveTo>
                  <a:lnTo>
                    <a:pt x="19049" y="0"/>
                  </a:lnTo>
                  <a:lnTo>
                    <a:pt x="19049" y="45661"/>
                  </a:lnTo>
                  <a:lnTo>
                    <a:pt x="17991" y="77392"/>
                  </a:lnTo>
                  <a:lnTo>
                    <a:pt x="9348" y="123847"/>
                  </a:lnTo>
                  <a:lnTo>
                    <a:pt x="959" y="171369"/>
                  </a:lnTo>
                  <a:lnTo>
                    <a:pt x="55" y="218884"/>
                  </a:lnTo>
                  <a:lnTo>
                    <a:pt x="0" y="255125"/>
                  </a:lnTo>
                  <a:lnTo>
                    <a:pt x="1058" y="255808"/>
                  </a:lnTo>
                  <a:lnTo>
                    <a:pt x="5055" y="256567"/>
                  </a:lnTo>
                  <a:lnTo>
                    <a:pt x="6545" y="255712"/>
                  </a:lnTo>
                  <a:lnTo>
                    <a:pt x="7538" y="254083"/>
                  </a:lnTo>
                  <a:lnTo>
                    <a:pt x="8200" y="251938"/>
                  </a:lnTo>
                  <a:lnTo>
                    <a:pt x="19049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7" name="SMARTInkShape-2404"/>
            <p:cNvSpPr/>
            <p:nvPr>
              <p:custDataLst>
                <p:tags r:id="rId24"/>
              </p:custDataLst>
            </p:nvPr>
          </p:nvSpPr>
          <p:spPr>
            <a:xfrm>
              <a:off x="2810312" y="5543553"/>
              <a:ext cx="170608" cy="314147"/>
            </a:xfrm>
            <a:custGeom>
              <a:avLst/>
              <a:gdLst/>
              <a:ahLst/>
              <a:cxnLst/>
              <a:rect l="0" t="0" r="0" b="0"/>
              <a:pathLst>
                <a:path w="170608" h="314147">
                  <a:moveTo>
                    <a:pt x="85288" y="19047"/>
                  </a:moveTo>
                  <a:lnTo>
                    <a:pt x="85288" y="19047"/>
                  </a:lnTo>
                  <a:lnTo>
                    <a:pt x="41522" y="19047"/>
                  </a:lnTo>
                  <a:lnTo>
                    <a:pt x="14898" y="19047"/>
                  </a:lnTo>
                  <a:lnTo>
                    <a:pt x="12961" y="20105"/>
                  </a:lnTo>
                  <a:lnTo>
                    <a:pt x="11670" y="21869"/>
                  </a:lnTo>
                  <a:lnTo>
                    <a:pt x="10809" y="24103"/>
                  </a:lnTo>
                  <a:lnTo>
                    <a:pt x="9177" y="25592"/>
                  </a:lnTo>
                  <a:lnTo>
                    <a:pt x="0" y="28456"/>
                  </a:lnTo>
                  <a:lnTo>
                    <a:pt x="7802" y="20360"/>
                  </a:lnTo>
                  <a:lnTo>
                    <a:pt x="16439" y="18249"/>
                  </a:lnTo>
                  <a:lnTo>
                    <a:pt x="26318" y="12578"/>
                  </a:lnTo>
                  <a:lnTo>
                    <a:pt x="41122" y="9369"/>
                  </a:lnTo>
                  <a:lnTo>
                    <a:pt x="56142" y="2162"/>
                  </a:lnTo>
                  <a:lnTo>
                    <a:pt x="100895" y="22"/>
                  </a:lnTo>
                  <a:lnTo>
                    <a:pt x="111946" y="0"/>
                  </a:lnTo>
                  <a:lnTo>
                    <a:pt x="121896" y="8198"/>
                  </a:lnTo>
                  <a:lnTo>
                    <a:pt x="122724" y="11756"/>
                  </a:lnTo>
                  <a:lnTo>
                    <a:pt x="123349" y="31878"/>
                  </a:lnTo>
                  <a:lnTo>
                    <a:pt x="120548" y="38155"/>
                  </a:lnTo>
                  <a:lnTo>
                    <a:pt x="116834" y="44473"/>
                  </a:lnTo>
                  <a:lnTo>
                    <a:pt x="113685" y="53979"/>
                  </a:lnTo>
                  <a:lnTo>
                    <a:pt x="88052" y="85722"/>
                  </a:lnTo>
                  <a:lnTo>
                    <a:pt x="85458" y="92072"/>
                  </a:lnTo>
                  <a:lnTo>
                    <a:pt x="80777" y="98422"/>
                  </a:lnTo>
                  <a:lnTo>
                    <a:pt x="75170" y="101950"/>
                  </a:lnTo>
                  <a:lnTo>
                    <a:pt x="72193" y="102891"/>
                  </a:lnTo>
                  <a:lnTo>
                    <a:pt x="70208" y="104576"/>
                  </a:lnTo>
                  <a:lnTo>
                    <a:pt x="56843" y="123667"/>
                  </a:lnTo>
                  <a:lnTo>
                    <a:pt x="64925" y="132009"/>
                  </a:lnTo>
                  <a:lnTo>
                    <a:pt x="70905" y="132951"/>
                  </a:lnTo>
                  <a:lnTo>
                    <a:pt x="117074" y="133347"/>
                  </a:lnTo>
                  <a:lnTo>
                    <a:pt x="136091" y="133347"/>
                  </a:lnTo>
                  <a:lnTo>
                    <a:pt x="138206" y="134405"/>
                  </a:lnTo>
                  <a:lnTo>
                    <a:pt x="139617" y="136169"/>
                  </a:lnTo>
                  <a:lnTo>
                    <a:pt x="142242" y="140951"/>
                  </a:lnTo>
                  <a:lnTo>
                    <a:pt x="146938" y="146604"/>
                  </a:lnTo>
                  <a:lnTo>
                    <a:pt x="152552" y="149822"/>
                  </a:lnTo>
                  <a:lnTo>
                    <a:pt x="155530" y="150680"/>
                  </a:lnTo>
                  <a:lnTo>
                    <a:pt x="157516" y="152310"/>
                  </a:lnTo>
                  <a:lnTo>
                    <a:pt x="159723" y="156945"/>
                  </a:lnTo>
                  <a:lnTo>
                    <a:pt x="160965" y="165504"/>
                  </a:lnTo>
                  <a:lnTo>
                    <a:pt x="162197" y="167484"/>
                  </a:lnTo>
                  <a:lnTo>
                    <a:pt x="164078" y="168805"/>
                  </a:lnTo>
                  <a:lnTo>
                    <a:pt x="166390" y="169686"/>
                  </a:lnTo>
                  <a:lnTo>
                    <a:pt x="167931" y="171331"/>
                  </a:lnTo>
                  <a:lnTo>
                    <a:pt x="169643" y="175982"/>
                  </a:lnTo>
                  <a:lnTo>
                    <a:pt x="170607" y="184550"/>
                  </a:lnTo>
                  <a:lnTo>
                    <a:pt x="168011" y="190676"/>
                  </a:lnTo>
                  <a:lnTo>
                    <a:pt x="164387" y="196926"/>
                  </a:lnTo>
                  <a:lnTo>
                    <a:pt x="161289" y="206395"/>
                  </a:lnTo>
                  <a:lnTo>
                    <a:pt x="129699" y="249498"/>
                  </a:lnTo>
                  <a:lnTo>
                    <a:pt x="98868" y="274028"/>
                  </a:lnTo>
                  <a:lnTo>
                    <a:pt x="87665" y="289095"/>
                  </a:lnTo>
                  <a:lnTo>
                    <a:pt x="60794" y="309825"/>
                  </a:lnTo>
                  <a:lnTo>
                    <a:pt x="47781" y="314146"/>
                  </a:lnTo>
                  <a:lnTo>
                    <a:pt x="47364" y="309214"/>
                  </a:lnTo>
                  <a:lnTo>
                    <a:pt x="48364" y="307741"/>
                  </a:lnTo>
                  <a:lnTo>
                    <a:pt x="50088" y="306760"/>
                  </a:lnTo>
                  <a:lnTo>
                    <a:pt x="52296" y="306107"/>
                  </a:lnTo>
                  <a:lnTo>
                    <a:pt x="57572" y="299735"/>
                  </a:lnTo>
                  <a:lnTo>
                    <a:pt x="75763" y="2762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8" name="SMARTInkShape-2405"/>
            <p:cNvSpPr/>
            <p:nvPr>
              <p:custDataLst>
                <p:tags r:id="rId25"/>
              </p:custDataLst>
            </p:nvPr>
          </p:nvSpPr>
          <p:spPr>
            <a:xfrm>
              <a:off x="3038913" y="5600700"/>
              <a:ext cx="75763" cy="37673"/>
            </a:xfrm>
            <a:custGeom>
              <a:avLst/>
              <a:gdLst/>
              <a:ahLst/>
              <a:cxnLst/>
              <a:rect l="0" t="0" r="0" b="0"/>
              <a:pathLst>
                <a:path w="75763" h="37673">
                  <a:moveTo>
                    <a:pt x="75762" y="9525"/>
                  </a:moveTo>
                  <a:lnTo>
                    <a:pt x="75762" y="9525"/>
                  </a:lnTo>
                  <a:lnTo>
                    <a:pt x="34472" y="9525"/>
                  </a:lnTo>
                  <a:lnTo>
                    <a:pt x="32361" y="10583"/>
                  </a:lnTo>
                  <a:lnTo>
                    <a:pt x="30953" y="12347"/>
                  </a:lnTo>
                  <a:lnTo>
                    <a:pt x="30014" y="14581"/>
                  </a:lnTo>
                  <a:lnTo>
                    <a:pt x="28330" y="16070"/>
                  </a:lnTo>
                  <a:lnTo>
                    <a:pt x="23637" y="17726"/>
                  </a:lnTo>
                  <a:lnTo>
                    <a:pt x="15044" y="18658"/>
                  </a:lnTo>
                  <a:lnTo>
                    <a:pt x="13059" y="19846"/>
                  </a:lnTo>
                  <a:lnTo>
                    <a:pt x="11735" y="21698"/>
                  </a:lnTo>
                  <a:lnTo>
                    <a:pt x="10852" y="23990"/>
                  </a:lnTo>
                  <a:lnTo>
                    <a:pt x="9206" y="25519"/>
                  </a:lnTo>
                  <a:lnTo>
                    <a:pt x="4553" y="27217"/>
                  </a:lnTo>
                  <a:lnTo>
                    <a:pt x="2890" y="28727"/>
                  </a:lnTo>
                  <a:lnTo>
                    <a:pt x="0" y="36657"/>
                  </a:lnTo>
                  <a:lnTo>
                    <a:pt x="912" y="37138"/>
                  </a:lnTo>
                  <a:lnTo>
                    <a:pt x="4748" y="37672"/>
                  </a:lnTo>
                  <a:lnTo>
                    <a:pt x="6194" y="36756"/>
                  </a:lnTo>
                  <a:lnTo>
                    <a:pt x="7158" y="35088"/>
                  </a:lnTo>
                  <a:lnTo>
                    <a:pt x="7801" y="32917"/>
                  </a:lnTo>
                  <a:lnTo>
                    <a:pt x="9288" y="31469"/>
                  </a:lnTo>
                  <a:lnTo>
                    <a:pt x="19279" y="26325"/>
                  </a:lnTo>
                  <a:lnTo>
                    <a:pt x="25259" y="22284"/>
                  </a:lnTo>
                  <a:lnTo>
                    <a:pt x="50584" y="11730"/>
                  </a:lnTo>
                  <a:lnTo>
                    <a:pt x="6623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9" name="SMARTInkShape-2406"/>
            <p:cNvSpPr/>
            <p:nvPr>
              <p:custDataLst>
                <p:tags r:id="rId26"/>
              </p:custDataLst>
            </p:nvPr>
          </p:nvSpPr>
          <p:spPr>
            <a:xfrm>
              <a:off x="3143537" y="5467350"/>
              <a:ext cx="94960" cy="207658"/>
            </a:xfrm>
            <a:custGeom>
              <a:avLst/>
              <a:gdLst/>
              <a:ahLst/>
              <a:cxnLst/>
              <a:rect l="0" t="0" r="0" b="0"/>
              <a:pathLst>
                <a:path w="94960" h="207658">
                  <a:moveTo>
                    <a:pt x="18763" y="28575"/>
                  </a:moveTo>
                  <a:lnTo>
                    <a:pt x="18763" y="28575"/>
                  </a:lnTo>
                  <a:lnTo>
                    <a:pt x="18763" y="23519"/>
                  </a:lnTo>
                  <a:lnTo>
                    <a:pt x="17705" y="22030"/>
                  </a:lnTo>
                  <a:lnTo>
                    <a:pt x="15941" y="21036"/>
                  </a:lnTo>
                  <a:lnTo>
                    <a:pt x="10563" y="19442"/>
                  </a:lnTo>
                  <a:lnTo>
                    <a:pt x="1153" y="10883"/>
                  </a:lnTo>
                  <a:lnTo>
                    <a:pt x="1731" y="10431"/>
                  </a:lnTo>
                  <a:lnTo>
                    <a:pt x="5196" y="9928"/>
                  </a:lnTo>
                  <a:lnTo>
                    <a:pt x="5485" y="9793"/>
                  </a:lnTo>
                  <a:lnTo>
                    <a:pt x="0" y="9535"/>
                  </a:lnTo>
                  <a:lnTo>
                    <a:pt x="7939" y="1325"/>
                  </a:lnTo>
                  <a:lnTo>
                    <a:pt x="17325" y="116"/>
                  </a:lnTo>
                  <a:lnTo>
                    <a:pt x="63221" y="0"/>
                  </a:lnTo>
                  <a:lnTo>
                    <a:pt x="88614" y="0"/>
                  </a:lnTo>
                  <a:lnTo>
                    <a:pt x="90730" y="1058"/>
                  </a:lnTo>
                  <a:lnTo>
                    <a:pt x="92141" y="2822"/>
                  </a:lnTo>
                  <a:lnTo>
                    <a:pt x="94405" y="8201"/>
                  </a:lnTo>
                  <a:lnTo>
                    <a:pt x="94959" y="41314"/>
                  </a:lnTo>
                  <a:lnTo>
                    <a:pt x="89905" y="55868"/>
                  </a:lnTo>
                  <a:lnTo>
                    <a:pt x="61064" y="101698"/>
                  </a:lnTo>
                  <a:lnTo>
                    <a:pt x="47272" y="149115"/>
                  </a:lnTo>
                  <a:lnTo>
                    <a:pt x="39268" y="173147"/>
                  </a:lnTo>
                  <a:lnTo>
                    <a:pt x="37941" y="193545"/>
                  </a:lnTo>
                  <a:lnTo>
                    <a:pt x="40692" y="199968"/>
                  </a:lnTo>
                  <a:lnTo>
                    <a:pt x="46025" y="207657"/>
                  </a:lnTo>
                  <a:lnTo>
                    <a:pt x="47522" y="207229"/>
                  </a:lnTo>
                  <a:lnTo>
                    <a:pt x="54683" y="202630"/>
                  </a:lnTo>
                  <a:lnTo>
                    <a:pt x="63508" y="199738"/>
                  </a:lnTo>
                  <a:lnTo>
                    <a:pt x="85438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0" name="SMARTInkShape-2407"/>
            <p:cNvSpPr/>
            <p:nvPr>
              <p:custDataLst>
                <p:tags r:id="rId27"/>
              </p:custDataLst>
            </p:nvPr>
          </p:nvSpPr>
          <p:spPr>
            <a:xfrm>
              <a:off x="3295776" y="5543550"/>
              <a:ext cx="28450" cy="19051"/>
            </a:xfrm>
            <a:custGeom>
              <a:avLst/>
              <a:gdLst/>
              <a:ahLst/>
              <a:cxnLst/>
              <a:rect l="0" t="0" r="0" b="0"/>
              <a:pathLst>
                <a:path w="28450" h="19051">
                  <a:moveTo>
                    <a:pt x="28449" y="0"/>
                  </a:moveTo>
                  <a:lnTo>
                    <a:pt x="28449" y="0"/>
                  </a:lnTo>
                  <a:lnTo>
                    <a:pt x="13984" y="0"/>
                  </a:lnTo>
                  <a:lnTo>
                    <a:pt x="12455" y="1058"/>
                  </a:lnTo>
                  <a:lnTo>
                    <a:pt x="11436" y="2822"/>
                  </a:lnTo>
                  <a:lnTo>
                    <a:pt x="10757" y="5056"/>
                  </a:lnTo>
                  <a:lnTo>
                    <a:pt x="9246" y="6545"/>
                  </a:lnTo>
                  <a:lnTo>
                    <a:pt x="0" y="9491"/>
                  </a:lnTo>
                  <a:lnTo>
                    <a:pt x="4968" y="9515"/>
                  </a:lnTo>
                  <a:lnTo>
                    <a:pt x="6445" y="10576"/>
                  </a:lnTo>
                  <a:lnTo>
                    <a:pt x="8086" y="14578"/>
                  </a:lnTo>
                  <a:lnTo>
                    <a:pt x="9582" y="16069"/>
                  </a:lnTo>
                  <a:lnTo>
                    <a:pt x="17485" y="18657"/>
                  </a:lnTo>
                  <a:lnTo>
                    <a:pt x="2844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1" name="SMARTInkShape-2408"/>
            <p:cNvSpPr/>
            <p:nvPr>
              <p:custDataLst>
                <p:tags r:id="rId28"/>
              </p:custDataLst>
            </p:nvPr>
          </p:nvSpPr>
          <p:spPr>
            <a:xfrm>
              <a:off x="3333869" y="5448742"/>
              <a:ext cx="85604" cy="132870"/>
            </a:xfrm>
            <a:custGeom>
              <a:avLst/>
              <a:gdLst/>
              <a:ahLst/>
              <a:cxnLst/>
              <a:rect l="0" t="0" r="0" b="0"/>
              <a:pathLst>
                <a:path w="85604" h="132870">
                  <a:moveTo>
                    <a:pt x="47506" y="28133"/>
                  </a:moveTo>
                  <a:lnTo>
                    <a:pt x="47506" y="28133"/>
                  </a:lnTo>
                  <a:lnTo>
                    <a:pt x="39305" y="28133"/>
                  </a:lnTo>
                  <a:lnTo>
                    <a:pt x="38864" y="29191"/>
                  </a:lnTo>
                  <a:lnTo>
                    <a:pt x="38374" y="33189"/>
                  </a:lnTo>
                  <a:lnTo>
                    <a:pt x="37185" y="34678"/>
                  </a:lnTo>
                  <a:lnTo>
                    <a:pt x="33041" y="36334"/>
                  </a:lnTo>
                  <a:lnTo>
                    <a:pt x="31512" y="37834"/>
                  </a:lnTo>
                  <a:lnTo>
                    <a:pt x="29814" y="42322"/>
                  </a:lnTo>
                  <a:lnTo>
                    <a:pt x="28304" y="43943"/>
                  </a:lnTo>
                  <a:lnTo>
                    <a:pt x="23802" y="45742"/>
                  </a:lnTo>
                  <a:lnTo>
                    <a:pt x="22178" y="47281"/>
                  </a:lnTo>
                  <a:lnTo>
                    <a:pt x="11582" y="66425"/>
                  </a:lnTo>
                  <a:lnTo>
                    <a:pt x="8634" y="82133"/>
                  </a:lnTo>
                  <a:lnTo>
                    <a:pt x="1924" y="94813"/>
                  </a:lnTo>
                  <a:lnTo>
                    <a:pt x="0" y="117033"/>
                  </a:lnTo>
                  <a:lnTo>
                    <a:pt x="1019" y="119150"/>
                  </a:lnTo>
                  <a:lnTo>
                    <a:pt x="2756" y="120561"/>
                  </a:lnTo>
                  <a:lnTo>
                    <a:pt x="4973" y="121502"/>
                  </a:lnTo>
                  <a:lnTo>
                    <a:pt x="6451" y="123187"/>
                  </a:lnTo>
                  <a:lnTo>
                    <a:pt x="9017" y="131419"/>
                  </a:lnTo>
                  <a:lnTo>
                    <a:pt x="12055" y="132246"/>
                  </a:lnTo>
                  <a:lnTo>
                    <a:pt x="23585" y="132869"/>
                  </a:lnTo>
                  <a:lnTo>
                    <a:pt x="29114" y="130069"/>
                  </a:lnTo>
                  <a:lnTo>
                    <a:pt x="35098" y="126355"/>
                  </a:lnTo>
                  <a:lnTo>
                    <a:pt x="41286" y="124703"/>
                  </a:lnTo>
                  <a:lnTo>
                    <a:pt x="43359" y="122146"/>
                  </a:lnTo>
                  <a:lnTo>
                    <a:pt x="49509" y="105656"/>
                  </a:lnTo>
                  <a:lnTo>
                    <a:pt x="73311" y="75792"/>
                  </a:lnTo>
                  <a:lnTo>
                    <a:pt x="85166" y="34876"/>
                  </a:lnTo>
                  <a:lnTo>
                    <a:pt x="85603" y="4587"/>
                  </a:lnTo>
                  <a:lnTo>
                    <a:pt x="84546" y="2911"/>
                  </a:lnTo>
                  <a:lnTo>
                    <a:pt x="82783" y="1794"/>
                  </a:lnTo>
                  <a:lnTo>
                    <a:pt x="75244" y="220"/>
                  </a:lnTo>
                  <a:lnTo>
                    <a:pt x="72348" y="0"/>
                  </a:lnTo>
                  <a:lnTo>
                    <a:pt x="70417" y="911"/>
                  </a:lnTo>
                  <a:lnTo>
                    <a:pt x="69130" y="2576"/>
                  </a:lnTo>
                  <a:lnTo>
                    <a:pt x="68272" y="4745"/>
                  </a:lnTo>
                  <a:lnTo>
                    <a:pt x="66642" y="6191"/>
                  </a:lnTo>
                  <a:lnTo>
                    <a:pt x="56421" y="11334"/>
                  </a:lnTo>
                  <a:lnTo>
                    <a:pt x="53449" y="13759"/>
                  </a:lnTo>
                  <a:lnTo>
                    <a:pt x="50148" y="19276"/>
                  </a:lnTo>
                  <a:lnTo>
                    <a:pt x="42971" y="36496"/>
                  </a:lnTo>
                  <a:lnTo>
                    <a:pt x="32421" y="53735"/>
                  </a:lnTo>
                  <a:lnTo>
                    <a:pt x="26417" y="73602"/>
                  </a:lnTo>
                  <a:lnTo>
                    <a:pt x="22259" y="81150"/>
                  </a:lnTo>
                  <a:lnTo>
                    <a:pt x="19589" y="94619"/>
                  </a:lnTo>
                  <a:lnTo>
                    <a:pt x="19061" y="102414"/>
                  </a:lnTo>
                  <a:lnTo>
                    <a:pt x="20076" y="103054"/>
                  </a:lnTo>
                  <a:lnTo>
                    <a:pt x="28456" y="1043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2" name="SMARTInkShape-2409"/>
            <p:cNvSpPr/>
            <p:nvPr>
              <p:custDataLst>
                <p:tags r:id="rId29"/>
              </p:custDataLst>
            </p:nvPr>
          </p:nvSpPr>
          <p:spPr>
            <a:xfrm>
              <a:off x="3410381" y="5457839"/>
              <a:ext cx="123274" cy="114122"/>
            </a:xfrm>
            <a:custGeom>
              <a:avLst/>
              <a:gdLst/>
              <a:ahLst/>
              <a:cxnLst/>
              <a:rect l="0" t="0" r="0" b="0"/>
              <a:pathLst>
                <a:path w="123274" h="114122">
                  <a:moveTo>
                    <a:pt x="75769" y="9511"/>
                  </a:moveTo>
                  <a:lnTo>
                    <a:pt x="75769" y="9511"/>
                  </a:lnTo>
                  <a:lnTo>
                    <a:pt x="57843" y="26379"/>
                  </a:lnTo>
                  <a:lnTo>
                    <a:pt x="43529" y="34147"/>
                  </a:lnTo>
                  <a:lnTo>
                    <a:pt x="35687" y="36335"/>
                  </a:lnTo>
                  <a:lnTo>
                    <a:pt x="28674" y="42952"/>
                  </a:lnTo>
                  <a:lnTo>
                    <a:pt x="23088" y="51890"/>
                  </a:lnTo>
                  <a:lnTo>
                    <a:pt x="16680" y="66252"/>
                  </a:lnTo>
                  <a:lnTo>
                    <a:pt x="12466" y="72829"/>
                  </a:lnTo>
                  <a:lnTo>
                    <a:pt x="9035" y="82482"/>
                  </a:lnTo>
                  <a:lnTo>
                    <a:pt x="2844" y="92045"/>
                  </a:lnTo>
                  <a:lnTo>
                    <a:pt x="539" y="101581"/>
                  </a:lnTo>
                  <a:lnTo>
                    <a:pt x="0" y="107934"/>
                  </a:lnTo>
                  <a:lnTo>
                    <a:pt x="915" y="110052"/>
                  </a:lnTo>
                  <a:lnTo>
                    <a:pt x="2583" y="111463"/>
                  </a:lnTo>
                  <a:lnTo>
                    <a:pt x="7808" y="113728"/>
                  </a:lnTo>
                  <a:lnTo>
                    <a:pt x="13770" y="114121"/>
                  </a:lnTo>
                  <a:lnTo>
                    <a:pt x="19286" y="111390"/>
                  </a:lnTo>
                  <a:lnTo>
                    <a:pt x="64263" y="68625"/>
                  </a:lnTo>
                  <a:lnTo>
                    <a:pt x="87943" y="47783"/>
                  </a:lnTo>
                  <a:lnTo>
                    <a:pt x="106161" y="34945"/>
                  </a:lnTo>
                  <a:lnTo>
                    <a:pt x="110443" y="28577"/>
                  </a:lnTo>
                  <a:lnTo>
                    <a:pt x="112854" y="19041"/>
                  </a:lnTo>
                  <a:lnTo>
                    <a:pt x="113192" y="15864"/>
                  </a:lnTo>
                  <a:lnTo>
                    <a:pt x="116390" y="9512"/>
                  </a:lnTo>
                  <a:lnTo>
                    <a:pt x="123273" y="151"/>
                  </a:lnTo>
                  <a:lnTo>
                    <a:pt x="115182" y="0"/>
                  </a:lnTo>
                  <a:lnTo>
                    <a:pt x="114745" y="1055"/>
                  </a:lnTo>
                  <a:lnTo>
                    <a:pt x="114258" y="5047"/>
                  </a:lnTo>
                  <a:lnTo>
                    <a:pt x="111220" y="10349"/>
                  </a:lnTo>
                  <a:lnTo>
                    <a:pt x="98703" y="25496"/>
                  </a:lnTo>
                  <a:lnTo>
                    <a:pt x="84685" y="55156"/>
                  </a:lnTo>
                  <a:lnTo>
                    <a:pt x="79732" y="62606"/>
                  </a:lnTo>
                  <a:lnTo>
                    <a:pt x="76943" y="72750"/>
                  </a:lnTo>
                  <a:lnTo>
                    <a:pt x="75783" y="85543"/>
                  </a:lnTo>
                  <a:lnTo>
                    <a:pt x="85294" y="857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3" name="SMARTInkShape-2410"/>
            <p:cNvSpPr/>
            <p:nvPr>
              <p:custDataLst>
                <p:tags r:id="rId30"/>
              </p:custDataLst>
            </p:nvPr>
          </p:nvSpPr>
          <p:spPr>
            <a:xfrm>
              <a:off x="3448181" y="5372100"/>
              <a:ext cx="85595" cy="28576"/>
            </a:xfrm>
            <a:custGeom>
              <a:avLst/>
              <a:gdLst/>
              <a:ahLst/>
              <a:cxnLst/>
              <a:rect l="0" t="0" r="0" b="0"/>
              <a:pathLst>
                <a:path w="85595" h="28576">
                  <a:moveTo>
                    <a:pt x="47494" y="28575"/>
                  </a:moveTo>
                  <a:lnTo>
                    <a:pt x="47494" y="28575"/>
                  </a:lnTo>
                  <a:lnTo>
                    <a:pt x="25104" y="28575"/>
                  </a:lnTo>
                  <a:lnTo>
                    <a:pt x="18846" y="25753"/>
                  </a:lnTo>
                  <a:lnTo>
                    <a:pt x="11261" y="20374"/>
                  </a:lnTo>
                  <a:lnTo>
                    <a:pt x="0" y="19060"/>
                  </a:lnTo>
                  <a:lnTo>
                    <a:pt x="17206" y="19050"/>
                  </a:lnTo>
                  <a:lnTo>
                    <a:pt x="27244" y="12505"/>
                  </a:lnTo>
                  <a:lnTo>
                    <a:pt x="64023" y="6877"/>
                  </a:lnTo>
                  <a:lnTo>
                    <a:pt x="71774" y="3056"/>
                  </a:lnTo>
                  <a:lnTo>
                    <a:pt x="8559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4" name="SMARTInkShape-2411"/>
            <p:cNvSpPr/>
            <p:nvPr>
              <p:custDataLst>
                <p:tags r:id="rId31"/>
              </p:custDataLst>
            </p:nvPr>
          </p:nvSpPr>
          <p:spPr>
            <a:xfrm>
              <a:off x="571501" y="5600734"/>
              <a:ext cx="38100" cy="247617"/>
            </a:xfrm>
            <a:custGeom>
              <a:avLst/>
              <a:gdLst/>
              <a:ahLst/>
              <a:cxnLst/>
              <a:rect l="0" t="0" r="0" b="0"/>
              <a:pathLst>
                <a:path w="38100" h="247617">
                  <a:moveTo>
                    <a:pt x="38099" y="9491"/>
                  </a:moveTo>
                  <a:lnTo>
                    <a:pt x="38099" y="9491"/>
                  </a:lnTo>
                  <a:lnTo>
                    <a:pt x="38099" y="358"/>
                  </a:lnTo>
                  <a:lnTo>
                    <a:pt x="29898" y="0"/>
                  </a:lnTo>
                  <a:lnTo>
                    <a:pt x="29457" y="1047"/>
                  </a:lnTo>
                  <a:lnTo>
                    <a:pt x="27539" y="25476"/>
                  </a:lnTo>
                  <a:lnTo>
                    <a:pt x="22035" y="35982"/>
                  </a:lnTo>
                  <a:lnTo>
                    <a:pt x="14109" y="82682"/>
                  </a:lnTo>
                  <a:lnTo>
                    <a:pt x="4870" y="125687"/>
                  </a:lnTo>
                  <a:lnTo>
                    <a:pt x="427" y="167850"/>
                  </a:lnTo>
                  <a:lnTo>
                    <a:pt x="24" y="212668"/>
                  </a:lnTo>
                  <a:lnTo>
                    <a:pt x="0" y="242031"/>
                  </a:lnTo>
                  <a:lnTo>
                    <a:pt x="1058" y="243893"/>
                  </a:lnTo>
                  <a:lnTo>
                    <a:pt x="2822" y="245134"/>
                  </a:lnTo>
                  <a:lnTo>
                    <a:pt x="9524" y="2476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5" name="SMARTInkShape-2412"/>
            <p:cNvSpPr/>
            <p:nvPr>
              <p:custDataLst>
                <p:tags r:id="rId32"/>
              </p:custDataLst>
            </p:nvPr>
          </p:nvSpPr>
          <p:spPr>
            <a:xfrm>
              <a:off x="428628" y="5572125"/>
              <a:ext cx="142873" cy="295226"/>
            </a:xfrm>
            <a:custGeom>
              <a:avLst/>
              <a:gdLst/>
              <a:ahLst/>
              <a:cxnLst/>
              <a:rect l="0" t="0" r="0" b="0"/>
              <a:pathLst>
                <a:path w="142873" h="295226">
                  <a:moveTo>
                    <a:pt x="28572" y="19050"/>
                  </a:moveTo>
                  <a:lnTo>
                    <a:pt x="28572" y="19050"/>
                  </a:lnTo>
                  <a:lnTo>
                    <a:pt x="28572" y="0"/>
                  </a:lnTo>
                  <a:lnTo>
                    <a:pt x="28572" y="22390"/>
                  </a:lnTo>
                  <a:lnTo>
                    <a:pt x="25750" y="28648"/>
                  </a:lnTo>
                  <a:lnTo>
                    <a:pt x="23516" y="31798"/>
                  </a:lnTo>
                  <a:lnTo>
                    <a:pt x="20371" y="46346"/>
                  </a:lnTo>
                  <a:lnTo>
                    <a:pt x="18066" y="89012"/>
                  </a:lnTo>
                  <a:lnTo>
                    <a:pt x="10411" y="133556"/>
                  </a:lnTo>
                  <a:lnTo>
                    <a:pt x="8542" y="174365"/>
                  </a:lnTo>
                  <a:lnTo>
                    <a:pt x="886" y="212702"/>
                  </a:lnTo>
                  <a:lnTo>
                    <a:pt x="32" y="258468"/>
                  </a:lnTo>
                  <a:lnTo>
                    <a:pt x="0" y="279235"/>
                  </a:lnTo>
                  <a:lnTo>
                    <a:pt x="2821" y="285677"/>
                  </a:lnTo>
                  <a:lnTo>
                    <a:pt x="9130" y="294713"/>
                  </a:lnTo>
                  <a:lnTo>
                    <a:pt x="22745" y="295225"/>
                  </a:lnTo>
                  <a:lnTo>
                    <a:pt x="24687" y="294184"/>
                  </a:lnTo>
                  <a:lnTo>
                    <a:pt x="25982" y="292431"/>
                  </a:lnTo>
                  <a:lnTo>
                    <a:pt x="28479" y="287661"/>
                  </a:lnTo>
                  <a:lnTo>
                    <a:pt x="60358" y="253985"/>
                  </a:lnTo>
                  <a:lnTo>
                    <a:pt x="107831" y="215900"/>
                  </a:lnTo>
                  <a:lnTo>
                    <a:pt x="120624" y="204258"/>
                  </a:lnTo>
                  <a:lnTo>
                    <a:pt x="133342" y="198039"/>
                  </a:lnTo>
                  <a:lnTo>
                    <a:pt x="136519" y="195526"/>
                  </a:lnTo>
                  <a:lnTo>
                    <a:pt x="140048" y="189912"/>
                  </a:lnTo>
                  <a:lnTo>
                    <a:pt x="142872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6" name="SMARTInkShape-2413"/>
            <p:cNvSpPr/>
            <p:nvPr>
              <p:custDataLst>
                <p:tags r:id="rId33"/>
              </p:custDataLst>
            </p:nvPr>
          </p:nvSpPr>
          <p:spPr>
            <a:xfrm>
              <a:off x="2695614" y="5724525"/>
              <a:ext cx="838162" cy="323447"/>
            </a:xfrm>
            <a:custGeom>
              <a:avLst/>
              <a:gdLst/>
              <a:ahLst/>
              <a:cxnLst/>
              <a:rect l="0" t="0" r="0" b="0"/>
              <a:pathLst>
                <a:path w="838162" h="323447">
                  <a:moveTo>
                    <a:pt x="66636" y="285750"/>
                  </a:moveTo>
                  <a:lnTo>
                    <a:pt x="66636" y="285750"/>
                  </a:lnTo>
                  <a:lnTo>
                    <a:pt x="61580" y="285750"/>
                  </a:lnTo>
                  <a:lnTo>
                    <a:pt x="56275" y="288572"/>
                  </a:lnTo>
                  <a:lnTo>
                    <a:pt x="39190" y="299007"/>
                  </a:lnTo>
                  <a:lnTo>
                    <a:pt x="19578" y="306859"/>
                  </a:lnTo>
                  <a:lnTo>
                    <a:pt x="11479" y="312851"/>
                  </a:lnTo>
                  <a:lnTo>
                    <a:pt x="5020" y="313888"/>
                  </a:lnTo>
                  <a:lnTo>
                    <a:pt x="3333" y="315092"/>
                  </a:lnTo>
                  <a:lnTo>
                    <a:pt x="2210" y="316953"/>
                  </a:lnTo>
                  <a:lnTo>
                    <a:pt x="93" y="323446"/>
                  </a:lnTo>
                  <a:lnTo>
                    <a:pt x="0" y="318674"/>
                  </a:lnTo>
                  <a:lnTo>
                    <a:pt x="1045" y="317224"/>
                  </a:lnTo>
                  <a:lnTo>
                    <a:pt x="45018" y="291968"/>
                  </a:lnTo>
                  <a:lnTo>
                    <a:pt x="86602" y="276208"/>
                  </a:lnTo>
                  <a:lnTo>
                    <a:pt x="129023" y="258465"/>
                  </a:lnTo>
                  <a:lnTo>
                    <a:pt x="170728" y="240742"/>
                  </a:lnTo>
                  <a:lnTo>
                    <a:pt x="211543" y="227141"/>
                  </a:lnTo>
                  <a:lnTo>
                    <a:pt x="255504" y="211351"/>
                  </a:lnTo>
                  <a:lnTo>
                    <a:pt x="302043" y="193268"/>
                  </a:lnTo>
                  <a:lnTo>
                    <a:pt x="349346" y="174504"/>
                  </a:lnTo>
                  <a:lnTo>
                    <a:pt x="391820" y="155539"/>
                  </a:lnTo>
                  <a:lnTo>
                    <a:pt x="436272" y="136514"/>
                  </a:lnTo>
                  <a:lnTo>
                    <a:pt x="477900" y="117472"/>
                  </a:lnTo>
                  <a:lnTo>
                    <a:pt x="517046" y="103481"/>
                  </a:lnTo>
                  <a:lnTo>
                    <a:pt x="555455" y="87576"/>
                  </a:lnTo>
                  <a:lnTo>
                    <a:pt x="598756" y="64297"/>
                  </a:lnTo>
                  <a:lnTo>
                    <a:pt x="637883" y="45588"/>
                  </a:lnTo>
                  <a:lnTo>
                    <a:pt x="684670" y="23211"/>
                  </a:lnTo>
                  <a:lnTo>
                    <a:pt x="713493" y="12542"/>
                  </a:lnTo>
                  <a:lnTo>
                    <a:pt x="733136" y="7598"/>
                  </a:lnTo>
                  <a:lnTo>
                    <a:pt x="752362" y="2251"/>
                  </a:lnTo>
                  <a:lnTo>
                    <a:pt x="797826" y="59"/>
                  </a:lnTo>
                  <a:lnTo>
                    <a:pt x="827136" y="0"/>
                  </a:lnTo>
                  <a:lnTo>
                    <a:pt x="838149" y="9515"/>
                  </a:lnTo>
                  <a:lnTo>
                    <a:pt x="838161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4</a:t>
            </a:r>
            <a:r>
              <a:rPr lang="ru-RU" sz="3200" dirty="0" smtClean="0"/>
              <a:t> = 4 Ом)</a:t>
            </a:r>
            <a:endParaRPr lang="ru-RU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88" cstate="print"/>
          <a:srcRect/>
          <a:stretch>
            <a:fillRect/>
          </a:stretch>
        </p:blipFill>
        <p:spPr bwMode="auto">
          <a:xfrm>
            <a:off x="2709863" y="1268760"/>
            <a:ext cx="37242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SMARTInkShape-Group408"/>
          <p:cNvGrpSpPr/>
          <p:nvPr/>
        </p:nvGrpSpPr>
        <p:grpSpPr>
          <a:xfrm>
            <a:off x="7316562" y="1533563"/>
            <a:ext cx="1236889" cy="809588"/>
            <a:chOff x="7316562" y="1533563"/>
            <a:chExt cx="1236889" cy="809588"/>
          </a:xfrm>
        </p:grpSpPr>
        <p:sp>
          <p:nvSpPr>
            <p:cNvPr id="3" name="SMARTInkShape-2414"/>
            <p:cNvSpPr/>
            <p:nvPr>
              <p:custDataLst>
                <p:tags r:id="rId269"/>
              </p:custDataLst>
            </p:nvPr>
          </p:nvSpPr>
          <p:spPr>
            <a:xfrm>
              <a:off x="8401204" y="2219325"/>
              <a:ext cx="152247" cy="123826"/>
            </a:xfrm>
            <a:custGeom>
              <a:avLst/>
              <a:gdLst/>
              <a:ahLst/>
              <a:cxnLst/>
              <a:rect l="0" t="0" r="0" b="0"/>
              <a:pathLst>
                <a:path w="152247" h="123826">
                  <a:moveTo>
                    <a:pt x="37946" y="19050"/>
                  </a:moveTo>
                  <a:lnTo>
                    <a:pt x="37946" y="19050"/>
                  </a:lnTo>
                  <a:lnTo>
                    <a:pt x="37946" y="0"/>
                  </a:lnTo>
                  <a:lnTo>
                    <a:pt x="46148" y="0"/>
                  </a:lnTo>
                  <a:lnTo>
                    <a:pt x="46588" y="1058"/>
                  </a:lnTo>
                  <a:lnTo>
                    <a:pt x="47080" y="5056"/>
                  </a:lnTo>
                  <a:lnTo>
                    <a:pt x="48269" y="6546"/>
                  </a:lnTo>
                  <a:lnTo>
                    <a:pt x="55637" y="9133"/>
                  </a:lnTo>
                  <a:lnTo>
                    <a:pt x="84093" y="9524"/>
                  </a:lnTo>
                  <a:lnTo>
                    <a:pt x="94666" y="18658"/>
                  </a:lnTo>
                  <a:lnTo>
                    <a:pt x="95084" y="33229"/>
                  </a:lnTo>
                  <a:lnTo>
                    <a:pt x="92269" y="38757"/>
                  </a:lnTo>
                  <a:lnTo>
                    <a:pt x="72428" y="60729"/>
                  </a:lnTo>
                  <a:lnTo>
                    <a:pt x="66325" y="64032"/>
                  </a:lnTo>
                  <a:lnTo>
                    <a:pt x="48726" y="71209"/>
                  </a:lnTo>
                  <a:lnTo>
                    <a:pt x="20892" y="93404"/>
                  </a:lnTo>
                  <a:lnTo>
                    <a:pt x="1614" y="112536"/>
                  </a:lnTo>
                  <a:lnTo>
                    <a:pt x="632" y="116338"/>
                  </a:lnTo>
                  <a:lnTo>
                    <a:pt x="0" y="122346"/>
                  </a:lnTo>
                  <a:lnTo>
                    <a:pt x="1008" y="122839"/>
                  </a:lnTo>
                  <a:lnTo>
                    <a:pt x="47476" y="123823"/>
                  </a:lnTo>
                  <a:lnTo>
                    <a:pt x="50650" y="123824"/>
                  </a:lnTo>
                  <a:lnTo>
                    <a:pt x="56998" y="121002"/>
                  </a:lnTo>
                  <a:lnTo>
                    <a:pt x="63347" y="117279"/>
                  </a:lnTo>
                  <a:lnTo>
                    <a:pt x="76046" y="114888"/>
                  </a:lnTo>
                  <a:lnTo>
                    <a:pt x="88747" y="114416"/>
                  </a:lnTo>
                  <a:lnTo>
                    <a:pt x="95096" y="111529"/>
                  </a:lnTo>
                  <a:lnTo>
                    <a:pt x="101445" y="107777"/>
                  </a:lnTo>
                  <a:lnTo>
                    <a:pt x="114146" y="105368"/>
                  </a:lnTo>
                  <a:lnTo>
                    <a:pt x="121790" y="104892"/>
                  </a:lnTo>
                  <a:lnTo>
                    <a:pt x="133784" y="112329"/>
                  </a:lnTo>
                  <a:lnTo>
                    <a:pt x="142198" y="114185"/>
                  </a:lnTo>
                  <a:lnTo>
                    <a:pt x="152246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415"/>
            <p:cNvSpPr/>
            <p:nvPr>
              <p:custDataLst>
                <p:tags r:id="rId270"/>
              </p:custDataLst>
            </p:nvPr>
          </p:nvSpPr>
          <p:spPr>
            <a:xfrm>
              <a:off x="8135713" y="2057400"/>
              <a:ext cx="141513" cy="285751"/>
            </a:xfrm>
            <a:custGeom>
              <a:avLst/>
              <a:gdLst/>
              <a:ahLst/>
              <a:cxnLst/>
              <a:rect l="0" t="0" r="0" b="0"/>
              <a:pathLst>
                <a:path w="141513" h="285751">
                  <a:moveTo>
                    <a:pt x="112937" y="28575"/>
                  </a:moveTo>
                  <a:lnTo>
                    <a:pt x="112937" y="28575"/>
                  </a:lnTo>
                  <a:lnTo>
                    <a:pt x="117993" y="28575"/>
                  </a:lnTo>
                  <a:lnTo>
                    <a:pt x="119483" y="27517"/>
                  </a:lnTo>
                  <a:lnTo>
                    <a:pt x="120476" y="25753"/>
                  </a:lnTo>
                  <a:lnTo>
                    <a:pt x="131585" y="819"/>
                  </a:lnTo>
                  <a:lnTo>
                    <a:pt x="141510" y="0"/>
                  </a:lnTo>
                  <a:lnTo>
                    <a:pt x="141511" y="0"/>
                  </a:lnTo>
                  <a:lnTo>
                    <a:pt x="141512" y="8201"/>
                  </a:lnTo>
                  <a:lnTo>
                    <a:pt x="136456" y="14189"/>
                  </a:lnTo>
                  <a:lnTo>
                    <a:pt x="133973" y="22534"/>
                  </a:lnTo>
                  <a:lnTo>
                    <a:pt x="131810" y="32240"/>
                  </a:lnTo>
                  <a:lnTo>
                    <a:pt x="107558" y="79677"/>
                  </a:lnTo>
                  <a:lnTo>
                    <a:pt x="102524" y="98514"/>
                  </a:lnTo>
                  <a:lnTo>
                    <a:pt x="75249" y="142880"/>
                  </a:lnTo>
                  <a:lnTo>
                    <a:pt x="52637" y="187325"/>
                  </a:lnTo>
                  <a:lnTo>
                    <a:pt x="22804" y="225229"/>
                  </a:lnTo>
                  <a:lnTo>
                    <a:pt x="15875" y="245416"/>
                  </a:lnTo>
                  <a:lnTo>
                    <a:pt x="11590" y="253007"/>
                  </a:lnTo>
                  <a:lnTo>
                    <a:pt x="8839" y="266504"/>
                  </a:lnTo>
                  <a:lnTo>
                    <a:pt x="8613" y="269744"/>
                  </a:lnTo>
                  <a:lnTo>
                    <a:pt x="7405" y="271904"/>
                  </a:lnTo>
                  <a:lnTo>
                    <a:pt x="5541" y="273345"/>
                  </a:lnTo>
                  <a:lnTo>
                    <a:pt x="3240" y="274305"/>
                  </a:lnTo>
                  <a:lnTo>
                    <a:pt x="1706" y="276003"/>
                  </a:lnTo>
                  <a:lnTo>
                    <a:pt x="0" y="280713"/>
                  </a:lnTo>
                  <a:lnTo>
                    <a:pt x="605" y="282392"/>
                  </a:lnTo>
                  <a:lnTo>
                    <a:pt x="2065" y="283511"/>
                  </a:lnTo>
                  <a:lnTo>
                    <a:pt x="6957" y="285308"/>
                  </a:lnTo>
                  <a:lnTo>
                    <a:pt x="27212" y="2857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416"/>
            <p:cNvSpPr/>
            <p:nvPr>
              <p:custDataLst>
                <p:tags r:id="rId271"/>
              </p:custDataLst>
            </p:nvPr>
          </p:nvSpPr>
          <p:spPr>
            <a:xfrm>
              <a:off x="8201467" y="2038350"/>
              <a:ext cx="199584" cy="190501"/>
            </a:xfrm>
            <a:custGeom>
              <a:avLst/>
              <a:gdLst/>
              <a:ahLst/>
              <a:cxnLst/>
              <a:rect l="0" t="0" r="0" b="0"/>
              <a:pathLst>
                <a:path w="199584" h="190501">
                  <a:moveTo>
                    <a:pt x="94808" y="0"/>
                  </a:moveTo>
                  <a:lnTo>
                    <a:pt x="94808" y="0"/>
                  </a:lnTo>
                  <a:lnTo>
                    <a:pt x="85399" y="0"/>
                  </a:lnTo>
                  <a:lnTo>
                    <a:pt x="108963" y="0"/>
                  </a:lnTo>
                  <a:lnTo>
                    <a:pt x="110594" y="1058"/>
                  </a:lnTo>
                  <a:lnTo>
                    <a:pt x="111682" y="2822"/>
                  </a:lnTo>
                  <a:lnTo>
                    <a:pt x="112408" y="5056"/>
                  </a:lnTo>
                  <a:lnTo>
                    <a:pt x="113950" y="6546"/>
                  </a:lnTo>
                  <a:lnTo>
                    <a:pt x="121932" y="9133"/>
                  </a:lnTo>
                  <a:lnTo>
                    <a:pt x="128010" y="9409"/>
                  </a:lnTo>
                  <a:lnTo>
                    <a:pt x="129643" y="10506"/>
                  </a:lnTo>
                  <a:lnTo>
                    <a:pt x="130731" y="12296"/>
                  </a:lnTo>
                  <a:lnTo>
                    <a:pt x="132478" y="17716"/>
                  </a:lnTo>
                  <a:lnTo>
                    <a:pt x="135540" y="18457"/>
                  </a:lnTo>
                  <a:lnTo>
                    <a:pt x="137837" y="18655"/>
                  </a:lnTo>
                  <a:lnTo>
                    <a:pt x="139369" y="19845"/>
                  </a:lnTo>
                  <a:lnTo>
                    <a:pt x="142398" y="28456"/>
                  </a:lnTo>
                  <a:lnTo>
                    <a:pt x="142429" y="36765"/>
                  </a:lnTo>
                  <a:lnTo>
                    <a:pt x="97896" y="82636"/>
                  </a:lnTo>
                  <a:lnTo>
                    <a:pt x="50359" y="130175"/>
                  </a:lnTo>
                  <a:lnTo>
                    <a:pt x="40834" y="138642"/>
                  </a:lnTo>
                  <a:lnTo>
                    <a:pt x="28133" y="144861"/>
                  </a:lnTo>
                  <a:lnTo>
                    <a:pt x="0" y="171012"/>
                  </a:lnTo>
                  <a:lnTo>
                    <a:pt x="4745" y="171320"/>
                  </a:lnTo>
                  <a:lnTo>
                    <a:pt x="6191" y="172422"/>
                  </a:lnTo>
                  <a:lnTo>
                    <a:pt x="7799" y="176468"/>
                  </a:lnTo>
                  <a:lnTo>
                    <a:pt x="9285" y="177970"/>
                  </a:lnTo>
                  <a:lnTo>
                    <a:pt x="17172" y="180579"/>
                  </a:lnTo>
                  <a:lnTo>
                    <a:pt x="63136" y="180975"/>
                  </a:lnTo>
                  <a:lnTo>
                    <a:pt x="88462" y="180975"/>
                  </a:lnTo>
                  <a:lnTo>
                    <a:pt x="94809" y="178153"/>
                  </a:lnTo>
                  <a:lnTo>
                    <a:pt x="101157" y="174429"/>
                  </a:lnTo>
                  <a:lnTo>
                    <a:pt x="113858" y="172038"/>
                  </a:lnTo>
                  <a:lnTo>
                    <a:pt x="161483" y="171451"/>
                  </a:lnTo>
                  <a:lnTo>
                    <a:pt x="174184" y="171450"/>
                  </a:lnTo>
                  <a:lnTo>
                    <a:pt x="176300" y="172508"/>
                  </a:lnTo>
                  <a:lnTo>
                    <a:pt x="177710" y="174272"/>
                  </a:lnTo>
                  <a:lnTo>
                    <a:pt x="178652" y="176506"/>
                  </a:lnTo>
                  <a:lnTo>
                    <a:pt x="180337" y="177996"/>
                  </a:lnTo>
                  <a:lnTo>
                    <a:pt x="188569" y="180583"/>
                  </a:lnTo>
                  <a:lnTo>
                    <a:pt x="194672" y="180859"/>
                  </a:lnTo>
                  <a:lnTo>
                    <a:pt x="196310" y="181956"/>
                  </a:lnTo>
                  <a:lnTo>
                    <a:pt x="197402" y="183746"/>
                  </a:lnTo>
                  <a:lnTo>
                    <a:pt x="199583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417"/>
            <p:cNvSpPr/>
            <p:nvPr>
              <p:custDataLst>
                <p:tags r:id="rId272"/>
              </p:custDataLst>
            </p:nvPr>
          </p:nvSpPr>
          <p:spPr>
            <a:xfrm>
              <a:off x="8210718" y="1905000"/>
              <a:ext cx="190333" cy="9526"/>
            </a:xfrm>
            <a:custGeom>
              <a:avLst/>
              <a:gdLst/>
              <a:ahLst/>
              <a:cxnLst/>
              <a:rect l="0" t="0" r="0" b="0"/>
              <a:pathLst>
                <a:path w="190333" h="9526">
                  <a:moveTo>
                    <a:pt x="76032" y="0"/>
                  </a:moveTo>
                  <a:lnTo>
                    <a:pt x="76032" y="0"/>
                  </a:lnTo>
                  <a:lnTo>
                    <a:pt x="30495" y="0"/>
                  </a:lnTo>
                  <a:lnTo>
                    <a:pt x="0" y="0"/>
                  </a:lnTo>
                  <a:lnTo>
                    <a:pt x="45494" y="0"/>
                  </a:lnTo>
                  <a:lnTo>
                    <a:pt x="91026" y="0"/>
                  </a:lnTo>
                  <a:lnTo>
                    <a:pt x="136305" y="0"/>
                  </a:lnTo>
                  <a:lnTo>
                    <a:pt x="154334" y="1058"/>
                  </a:lnTo>
                  <a:lnTo>
                    <a:pt x="173266" y="7539"/>
                  </a:lnTo>
                  <a:lnTo>
                    <a:pt x="19033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418"/>
            <p:cNvSpPr/>
            <p:nvPr>
              <p:custDataLst>
                <p:tags r:id="rId273"/>
              </p:custDataLst>
            </p:nvPr>
          </p:nvSpPr>
          <p:spPr>
            <a:xfrm>
              <a:off x="8391530" y="1714501"/>
              <a:ext cx="85720" cy="142875"/>
            </a:xfrm>
            <a:custGeom>
              <a:avLst/>
              <a:gdLst/>
              <a:ahLst/>
              <a:cxnLst/>
              <a:rect l="0" t="0" r="0" b="0"/>
              <a:pathLst>
                <a:path w="85720" h="142875">
                  <a:moveTo>
                    <a:pt x="38095" y="19049"/>
                  </a:moveTo>
                  <a:lnTo>
                    <a:pt x="38095" y="19049"/>
                  </a:lnTo>
                  <a:lnTo>
                    <a:pt x="38095" y="13993"/>
                  </a:lnTo>
                  <a:lnTo>
                    <a:pt x="37037" y="12503"/>
                  </a:lnTo>
                  <a:lnTo>
                    <a:pt x="35272" y="11510"/>
                  </a:lnTo>
                  <a:lnTo>
                    <a:pt x="28393" y="9786"/>
                  </a:lnTo>
                  <a:lnTo>
                    <a:pt x="14415" y="9534"/>
                  </a:lnTo>
                  <a:lnTo>
                    <a:pt x="8874" y="6706"/>
                  </a:lnTo>
                  <a:lnTo>
                    <a:pt x="0" y="4"/>
                  </a:lnTo>
                  <a:lnTo>
                    <a:pt x="0" y="2"/>
                  </a:lnTo>
                  <a:lnTo>
                    <a:pt x="5053" y="0"/>
                  </a:lnTo>
                  <a:lnTo>
                    <a:pt x="10356" y="2822"/>
                  </a:lnTo>
                  <a:lnTo>
                    <a:pt x="16241" y="6545"/>
                  </a:lnTo>
                  <a:lnTo>
                    <a:pt x="28644" y="8935"/>
                  </a:lnTo>
                  <a:lnTo>
                    <a:pt x="60437" y="9521"/>
                  </a:lnTo>
                  <a:lnTo>
                    <a:pt x="62513" y="10580"/>
                  </a:lnTo>
                  <a:lnTo>
                    <a:pt x="63899" y="12345"/>
                  </a:lnTo>
                  <a:lnTo>
                    <a:pt x="64823" y="14580"/>
                  </a:lnTo>
                  <a:lnTo>
                    <a:pt x="66497" y="16069"/>
                  </a:lnTo>
                  <a:lnTo>
                    <a:pt x="76064" y="19015"/>
                  </a:lnTo>
                  <a:lnTo>
                    <a:pt x="71100" y="19039"/>
                  </a:lnTo>
                  <a:lnTo>
                    <a:pt x="69623" y="20100"/>
                  </a:lnTo>
                  <a:lnTo>
                    <a:pt x="67058" y="27249"/>
                  </a:lnTo>
                  <a:lnTo>
                    <a:pt x="64020" y="27985"/>
                  </a:lnTo>
                  <a:lnTo>
                    <a:pt x="58503" y="28458"/>
                  </a:lnTo>
                  <a:lnTo>
                    <a:pt x="49063" y="36765"/>
                  </a:lnTo>
                  <a:lnTo>
                    <a:pt x="38133" y="38096"/>
                  </a:lnTo>
                  <a:lnTo>
                    <a:pt x="38099" y="46300"/>
                  </a:lnTo>
                  <a:lnTo>
                    <a:pt x="39155" y="46741"/>
                  </a:lnTo>
                  <a:lnTo>
                    <a:pt x="43153" y="47232"/>
                  </a:lnTo>
                  <a:lnTo>
                    <a:pt x="48456" y="50272"/>
                  </a:lnTo>
                  <a:lnTo>
                    <a:pt x="55429" y="55791"/>
                  </a:lnTo>
                  <a:lnTo>
                    <a:pt x="61693" y="56747"/>
                  </a:lnTo>
                  <a:lnTo>
                    <a:pt x="63352" y="57939"/>
                  </a:lnTo>
                  <a:lnTo>
                    <a:pt x="64459" y="59792"/>
                  </a:lnTo>
                  <a:lnTo>
                    <a:pt x="65196" y="62086"/>
                  </a:lnTo>
                  <a:lnTo>
                    <a:pt x="66745" y="63615"/>
                  </a:lnTo>
                  <a:lnTo>
                    <a:pt x="76284" y="67464"/>
                  </a:lnTo>
                  <a:lnTo>
                    <a:pt x="85290" y="75796"/>
                  </a:lnTo>
                  <a:lnTo>
                    <a:pt x="85719" y="94821"/>
                  </a:lnTo>
                  <a:lnTo>
                    <a:pt x="52607" y="128362"/>
                  </a:lnTo>
                  <a:lnTo>
                    <a:pt x="47015" y="131132"/>
                  </a:lnTo>
                  <a:lnTo>
                    <a:pt x="44041" y="131871"/>
                  </a:lnTo>
                  <a:lnTo>
                    <a:pt x="28570" y="1428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2419"/>
            <p:cNvSpPr/>
            <p:nvPr>
              <p:custDataLst>
                <p:tags r:id="rId274"/>
              </p:custDataLst>
            </p:nvPr>
          </p:nvSpPr>
          <p:spPr>
            <a:xfrm>
              <a:off x="8239242" y="1572018"/>
              <a:ext cx="103287" cy="171058"/>
            </a:xfrm>
            <a:custGeom>
              <a:avLst/>
              <a:gdLst/>
              <a:ahLst/>
              <a:cxnLst/>
              <a:rect l="0" t="0" r="0" b="0"/>
              <a:pathLst>
                <a:path w="103287" h="171058">
                  <a:moveTo>
                    <a:pt x="37983" y="47232"/>
                  </a:moveTo>
                  <a:lnTo>
                    <a:pt x="37983" y="47232"/>
                  </a:lnTo>
                  <a:lnTo>
                    <a:pt x="10858" y="20107"/>
                  </a:lnTo>
                  <a:lnTo>
                    <a:pt x="9536" y="10583"/>
                  </a:lnTo>
                  <a:lnTo>
                    <a:pt x="8434" y="10100"/>
                  </a:lnTo>
                  <a:lnTo>
                    <a:pt x="0" y="9143"/>
                  </a:lnTo>
                  <a:lnTo>
                    <a:pt x="8094" y="932"/>
                  </a:lnTo>
                  <a:lnTo>
                    <a:pt x="14075" y="0"/>
                  </a:lnTo>
                  <a:lnTo>
                    <a:pt x="15694" y="927"/>
                  </a:lnTo>
                  <a:lnTo>
                    <a:pt x="16774" y="2604"/>
                  </a:lnTo>
                  <a:lnTo>
                    <a:pt x="17494" y="4780"/>
                  </a:lnTo>
                  <a:lnTo>
                    <a:pt x="19031" y="6231"/>
                  </a:lnTo>
                  <a:lnTo>
                    <a:pt x="23563" y="7843"/>
                  </a:lnTo>
                  <a:lnTo>
                    <a:pt x="53884" y="10168"/>
                  </a:lnTo>
                  <a:lnTo>
                    <a:pt x="66563" y="16667"/>
                  </a:lnTo>
                  <a:lnTo>
                    <a:pt x="82432" y="19453"/>
                  </a:lnTo>
                  <a:lnTo>
                    <a:pt x="94576" y="27779"/>
                  </a:lnTo>
                  <a:lnTo>
                    <a:pt x="103286" y="36348"/>
                  </a:lnTo>
                  <a:lnTo>
                    <a:pt x="102685" y="37859"/>
                  </a:lnTo>
                  <a:lnTo>
                    <a:pt x="97841" y="45043"/>
                  </a:lnTo>
                  <a:lnTo>
                    <a:pt x="95490" y="55005"/>
                  </a:lnTo>
                  <a:lnTo>
                    <a:pt x="51732" y="101214"/>
                  </a:lnTo>
                  <a:lnTo>
                    <a:pt x="49386" y="107560"/>
                  </a:lnTo>
                  <a:lnTo>
                    <a:pt x="47701" y="109676"/>
                  </a:lnTo>
                  <a:lnTo>
                    <a:pt x="41332" y="113711"/>
                  </a:lnTo>
                  <a:lnTo>
                    <a:pt x="39472" y="118406"/>
                  </a:lnTo>
                  <a:lnTo>
                    <a:pt x="38021" y="145691"/>
                  </a:lnTo>
                  <a:lnTo>
                    <a:pt x="39067" y="147797"/>
                  </a:lnTo>
                  <a:lnTo>
                    <a:pt x="40822" y="149200"/>
                  </a:lnTo>
                  <a:lnTo>
                    <a:pt x="45596" y="151818"/>
                  </a:lnTo>
                  <a:lnTo>
                    <a:pt x="54232" y="158183"/>
                  </a:lnTo>
                  <a:lnTo>
                    <a:pt x="63493" y="160540"/>
                  </a:lnTo>
                  <a:lnTo>
                    <a:pt x="69782" y="161091"/>
                  </a:lnTo>
                  <a:lnTo>
                    <a:pt x="76105" y="164158"/>
                  </a:lnTo>
                  <a:lnTo>
                    <a:pt x="85608" y="17105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2420"/>
            <p:cNvSpPr/>
            <p:nvPr>
              <p:custDataLst>
                <p:tags r:id="rId275"/>
              </p:custDataLst>
            </p:nvPr>
          </p:nvSpPr>
          <p:spPr>
            <a:xfrm>
              <a:off x="8210955" y="1533563"/>
              <a:ext cx="66155" cy="228563"/>
            </a:xfrm>
            <a:custGeom>
              <a:avLst/>
              <a:gdLst/>
              <a:ahLst/>
              <a:cxnLst/>
              <a:rect l="0" t="0" r="0" b="0"/>
              <a:pathLst>
                <a:path w="66155" h="228563">
                  <a:moveTo>
                    <a:pt x="47220" y="28537"/>
                  </a:moveTo>
                  <a:lnTo>
                    <a:pt x="47220" y="28537"/>
                  </a:lnTo>
                  <a:lnTo>
                    <a:pt x="55422" y="20336"/>
                  </a:lnTo>
                  <a:lnTo>
                    <a:pt x="56629" y="10927"/>
                  </a:lnTo>
                  <a:lnTo>
                    <a:pt x="56710" y="4857"/>
                  </a:lnTo>
                  <a:lnTo>
                    <a:pt x="57780" y="3225"/>
                  </a:lnTo>
                  <a:lnTo>
                    <a:pt x="59552" y="2138"/>
                  </a:lnTo>
                  <a:lnTo>
                    <a:pt x="66154" y="0"/>
                  </a:lnTo>
                  <a:lnTo>
                    <a:pt x="58059" y="8166"/>
                  </a:lnTo>
                  <a:lnTo>
                    <a:pt x="55946" y="23376"/>
                  </a:lnTo>
                  <a:lnTo>
                    <a:pt x="49257" y="37670"/>
                  </a:lnTo>
                  <a:lnTo>
                    <a:pt x="42567" y="55741"/>
                  </a:lnTo>
                  <a:lnTo>
                    <a:pt x="32112" y="79693"/>
                  </a:lnTo>
                  <a:lnTo>
                    <a:pt x="18040" y="123808"/>
                  </a:lnTo>
                  <a:lnTo>
                    <a:pt x="11764" y="140021"/>
                  </a:lnTo>
                  <a:lnTo>
                    <a:pt x="6530" y="169179"/>
                  </a:lnTo>
                  <a:lnTo>
                    <a:pt x="2678" y="176769"/>
                  </a:lnTo>
                  <a:lnTo>
                    <a:pt x="0" y="193506"/>
                  </a:lnTo>
                  <a:lnTo>
                    <a:pt x="8738" y="218084"/>
                  </a:lnTo>
                  <a:lnTo>
                    <a:pt x="14064" y="223811"/>
                  </a:lnTo>
                  <a:lnTo>
                    <a:pt x="19431" y="226451"/>
                  </a:lnTo>
                  <a:lnTo>
                    <a:pt x="28170" y="2285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421"/>
            <p:cNvSpPr/>
            <p:nvPr>
              <p:custDataLst>
                <p:tags r:id="rId276"/>
              </p:custDataLst>
            </p:nvPr>
          </p:nvSpPr>
          <p:spPr>
            <a:xfrm>
              <a:off x="7943850" y="1752600"/>
              <a:ext cx="114301" cy="276226"/>
            </a:xfrm>
            <a:custGeom>
              <a:avLst/>
              <a:gdLst/>
              <a:ahLst/>
              <a:cxnLst/>
              <a:rect l="0" t="0" r="0" b="0"/>
              <a:pathLst>
                <a:path w="114301" h="276226">
                  <a:moveTo>
                    <a:pt x="114300" y="0"/>
                  </a:moveTo>
                  <a:lnTo>
                    <a:pt x="114300" y="0"/>
                  </a:lnTo>
                  <a:lnTo>
                    <a:pt x="104809" y="0"/>
                  </a:lnTo>
                  <a:lnTo>
                    <a:pt x="97177" y="8662"/>
                  </a:lnTo>
                  <a:lnTo>
                    <a:pt x="89589" y="23851"/>
                  </a:lnTo>
                  <a:lnTo>
                    <a:pt x="75590" y="66770"/>
                  </a:lnTo>
                  <a:lnTo>
                    <a:pt x="60244" y="106042"/>
                  </a:lnTo>
                  <a:lnTo>
                    <a:pt x="39383" y="152567"/>
                  </a:lnTo>
                  <a:lnTo>
                    <a:pt x="19637" y="192508"/>
                  </a:lnTo>
                  <a:lnTo>
                    <a:pt x="5061" y="238979"/>
                  </a:lnTo>
                  <a:lnTo>
                    <a:pt x="1499" y="250137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2422"/>
            <p:cNvSpPr/>
            <p:nvPr>
              <p:custDataLst>
                <p:tags r:id="rId277"/>
              </p:custDataLst>
            </p:nvPr>
          </p:nvSpPr>
          <p:spPr>
            <a:xfrm>
              <a:off x="7849043" y="1933575"/>
              <a:ext cx="151958" cy="28576"/>
            </a:xfrm>
            <a:custGeom>
              <a:avLst/>
              <a:gdLst/>
              <a:ahLst/>
              <a:cxnLst/>
              <a:rect l="0" t="0" r="0" b="0"/>
              <a:pathLst>
                <a:path w="151958" h="28576">
                  <a:moveTo>
                    <a:pt x="56707" y="19050"/>
                  </a:moveTo>
                  <a:lnTo>
                    <a:pt x="56707" y="19050"/>
                  </a:lnTo>
                  <a:lnTo>
                    <a:pt x="38393" y="19050"/>
                  </a:lnTo>
                  <a:lnTo>
                    <a:pt x="29871" y="21872"/>
                  </a:lnTo>
                  <a:lnTo>
                    <a:pt x="22555" y="25596"/>
                  </a:lnTo>
                  <a:lnTo>
                    <a:pt x="9346" y="28313"/>
                  </a:lnTo>
                  <a:lnTo>
                    <a:pt x="0" y="28565"/>
                  </a:lnTo>
                  <a:lnTo>
                    <a:pt x="31359" y="28575"/>
                  </a:lnTo>
                  <a:lnTo>
                    <a:pt x="78868" y="18253"/>
                  </a:lnTo>
                  <a:lnTo>
                    <a:pt x="96990" y="11563"/>
                  </a:lnTo>
                  <a:lnTo>
                    <a:pt x="135991" y="8546"/>
                  </a:lnTo>
                  <a:lnTo>
                    <a:pt x="15195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2423"/>
            <p:cNvSpPr/>
            <p:nvPr>
              <p:custDataLst>
                <p:tags r:id="rId278"/>
              </p:custDataLst>
            </p:nvPr>
          </p:nvSpPr>
          <p:spPr>
            <a:xfrm>
              <a:off x="7886700" y="1857375"/>
              <a:ext cx="142876" cy="19051"/>
            </a:xfrm>
            <a:custGeom>
              <a:avLst/>
              <a:gdLst/>
              <a:ahLst/>
              <a:cxnLst/>
              <a:rect l="0" t="0" r="0" b="0"/>
              <a:pathLst>
                <a:path w="142876" h="19051">
                  <a:moveTo>
                    <a:pt x="0" y="19050"/>
                  </a:moveTo>
                  <a:lnTo>
                    <a:pt x="0" y="19050"/>
                  </a:lnTo>
                  <a:lnTo>
                    <a:pt x="0" y="13"/>
                  </a:lnTo>
                  <a:lnTo>
                    <a:pt x="45415" y="0"/>
                  </a:lnTo>
                  <a:lnTo>
                    <a:pt x="92493" y="0"/>
                  </a:lnTo>
                  <a:lnTo>
                    <a:pt x="116954" y="0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424"/>
            <p:cNvSpPr/>
            <p:nvPr>
              <p:custDataLst>
                <p:tags r:id="rId279"/>
              </p:custDataLst>
            </p:nvPr>
          </p:nvSpPr>
          <p:spPr>
            <a:xfrm>
              <a:off x="7620000" y="2181228"/>
              <a:ext cx="47626" cy="123823"/>
            </a:xfrm>
            <a:custGeom>
              <a:avLst/>
              <a:gdLst/>
              <a:ahLst/>
              <a:cxnLst/>
              <a:rect l="0" t="0" r="0" b="0"/>
              <a:pathLst>
                <a:path w="47626" h="123823">
                  <a:moveTo>
                    <a:pt x="47625" y="9522"/>
                  </a:moveTo>
                  <a:lnTo>
                    <a:pt x="47625" y="9522"/>
                  </a:lnTo>
                  <a:lnTo>
                    <a:pt x="47625" y="113"/>
                  </a:lnTo>
                  <a:lnTo>
                    <a:pt x="38491" y="0"/>
                  </a:lnTo>
                  <a:lnTo>
                    <a:pt x="38110" y="14186"/>
                  </a:lnTo>
                  <a:lnTo>
                    <a:pt x="35282" y="19709"/>
                  </a:lnTo>
                  <a:lnTo>
                    <a:pt x="31556" y="25691"/>
                  </a:lnTo>
                  <a:lnTo>
                    <a:pt x="18952" y="69168"/>
                  </a:lnTo>
                  <a:lnTo>
                    <a:pt x="11701" y="84961"/>
                  </a:lnTo>
                  <a:lnTo>
                    <a:pt x="9433" y="91734"/>
                  </a:lnTo>
                  <a:lnTo>
                    <a:pt x="3265" y="102555"/>
                  </a:lnTo>
                  <a:lnTo>
                    <a:pt x="0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2425"/>
            <p:cNvSpPr/>
            <p:nvPr>
              <p:custDataLst>
                <p:tags r:id="rId280"/>
              </p:custDataLst>
            </p:nvPr>
          </p:nvSpPr>
          <p:spPr>
            <a:xfrm>
              <a:off x="7544238" y="2114587"/>
              <a:ext cx="66238" cy="114253"/>
            </a:xfrm>
            <a:custGeom>
              <a:avLst/>
              <a:gdLst/>
              <a:ahLst/>
              <a:cxnLst/>
              <a:rect l="0" t="0" r="0" b="0"/>
              <a:pathLst>
                <a:path w="66238" h="114253">
                  <a:moveTo>
                    <a:pt x="56712" y="19013"/>
                  </a:moveTo>
                  <a:lnTo>
                    <a:pt x="56712" y="19013"/>
                  </a:lnTo>
                  <a:lnTo>
                    <a:pt x="56712" y="1403"/>
                  </a:lnTo>
                  <a:lnTo>
                    <a:pt x="55654" y="923"/>
                  </a:lnTo>
                  <a:lnTo>
                    <a:pt x="47578" y="0"/>
                  </a:lnTo>
                  <a:lnTo>
                    <a:pt x="47197" y="14153"/>
                  </a:lnTo>
                  <a:lnTo>
                    <a:pt x="44369" y="19675"/>
                  </a:lnTo>
                  <a:lnTo>
                    <a:pt x="40643" y="25658"/>
                  </a:lnTo>
                  <a:lnTo>
                    <a:pt x="28039" y="62588"/>
                  </a:lnTo>
                  <a:lnTo>
                    <a:pt x="11717" y="85637"/>
                  </a:lnTo>
                  <a:lnTo>
                    <a:pt x="9198" y="92015"/>
                  </a:lnTo>
                  <a:lnTo>
                    <a:pt x="1040" y="102854"/>
                  </a:lnTo>
                  <a:lnTo>
                    <a:pt x="0" y="109236"/>
                  </a:lnTo>
                  <a:lnTo>
                    <a:pt x="912" y="110911"/>
                  </a:lnTo>
                  <a:lnTo>
                    <a:pt x="2579" y="112029"/>
                  </a:lnTo>
                  <a:lnTo>
                    <a:pt x="7803" y="113822"/>
                  </a:lnTo>
                  <a:lnTo>
                    <a:pt x="23244" y="114252"/>
                  </a:lnTo>
                  <a:lnTo>
                    <a:pt x="28784" y="111436"/>
                  </a:lnTo>
                  <a:lnTo>
                    <a:pt x="34775" y="107715"/>
                  </a:lnTo>
                  <a:lnTo>
                    <a:pt x="45155" y="105620"/>
                  </a:lnTo>
                  <a:lnTo>
                    <a:pt x="66237" y="10473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2426"/>
            <p:cNvSpPr/>
            <p:nvPr>
              <p:custDataLst>
                <p:tags r:id="rId281"/>
              </p:custDataLst>
            </p:nvPr>
          </p:nvSpPr>
          <p:spPr>
            <a:xfrm>
              <a:off x="7391412" y="2038352"/>
              <a:ext cx="142421" cy="152399"/>
            </a:xfrm>
            <a:custGeom>
              <a:avLst/>
              <a:gdLst/>
              <a:ahLst/>
              <a:cxnLst/>
              <a:rect l="0" t="0" r="0" b="0"/>
              <a:pathLst>
                <a:path w="142421" h="152399">
                  <a:moveTo>
                    <a:pt x="38088" y="57148"/>
                  </a:moveTo>
                  <a:lnTo>
                    <a:pt x="38088" y="57148"/>
                  </a:lnTo>
                  <a:lnTo>
                    <a:pt x="33032" y="52092"/>
                  </a:lnTo>
                  <a:lnTo>
                    <a:pt x="30548" y="46787"/>
                  </a:lnTo>
                  <a:lnTo>
                    <a:pt x="29887" y="43890"/>
                  </a:lnTo>
                  <a:lnTo>
                    <a:pt x="20478" y="30405"/>
                  </a:lnTo>
                  <a:lnTo>
                    <a:pt x="26" y="9561"/>
                  </a:lnTo>
                  <a:lnTo>
                    <a:pt x="0" y="4478"/>
                  </a:lnTo>
                  <a:lnTo>
                    <a:pt x="1054" y="2984"/>
                  </a:lnTo>
                  <a:lnTo>
                    <a:pt x="2815" y="1989"/>
                  </a:lnTo>
                  <a:lnTo>
                    <a:pt x="9689" y="260"/>
                  </a:lnTo>
                  <a:lnTo>
                    <a:pt x="54786" y="0"/>
                  </a:lnTo>
                  <a:lnTo>
                    <a:pt x="82694" y="1056"/>
                  </a:lnTo>
                  <a:lnTo>
                    <a:pt x="110151" y="8640"/>
                  </a:lnTo>
                  <a:lnTo>
                    <a:pt x="117036" y="9131"/>
                  </a:lnTo>
                  <a:lnTo>
                    <a:pt x="123623" y="12171"/>
                  </a:lnTo>
                  <a:lnTo>
                    <a:pt x="131419" y="17690"/>
                  </a:lnTo>
                  <a:lnTo>
                    <a:pt x="137826" y="18646"/>
                  </a:lnTo>
                  <a:lnTo>
                    <a:pt x="139505" y="19838"/>
                  </a:lnTo>
                  <a:lnTo>
                    <a:pt x="140624" y="21691"/>
                  </a:lnTo>
                  <a:lnTo>
                    <a:pt x="142199" y="29356"/>
                  </a:lnTo>
                  <a:lnTo>
                    <a:pt x="142420" y="32270"/>
                  </a:lnTo>
                  <a:lnTo>
                    <a:pt x="141510" y="34213"/>
                  </a:lnTo>
                  <a:lnTo>
                    <a:pt x="139844" y="35508"/>
                  </a:lnTo>
                  <a:lnTo>
                    <a:pt x="137676" y="36371"/>
                  </a:lnTo>
                  <a:lnTo>
                    <a:pt x="136230" y="38005"/>
                  </a:lnTo>
                  <a:lnTo>
                    <a:pt x="134622" y="42643"/>
                  </a:lnTo>
                  <a:lnTo>
                    <a:pt x="133136" y="44303"/>
                  </a:lnTo>
                  <a:lnTo>
                    <a:pt x="120194" y="52242"/>
                  </a:lnTo>
                  <a:lnTo>
                    <a:pt x="90503" y="76254"/>
                  </a:lnTo>
                  <a:lnTo>
                    <a:pt x="84311" y="85740"/>
                  </a:lnTo>
                  <a:lnTo>
                    <a:pt x="63407" y="107949"/>
                  </a:lnTo>
                  <a:lnTo>
                    <a:pt x="57101" y="111476"/>
                  </a:lnTo>
                  <a:lnTo>
                    <a:pt x="53938" y="112417"/>
                  </a:lnTo>
                  <a:lnTo>
                    <a:pt x="51830" y="114102"/>
                  </a:lnTo>
                  <a:lnTo>
                    <a:pt x="49487" y="118797"/>
                  </a:lnTo>
                  <a:lnTo>
                    <a:pt x="47662" y="137882"/>
                  </a:lnTo>
                  <a:lnTo>
                    <a:pt x="48704" y="139545"/>
                  </a:lnTo>
                  <a:lnTo>
                    <a:pt x="50457" y="140655"/>
                  </a:lnTo>
                  <a:lnTo>
                    <a:pt x="52684" y="141394"/>
                  </a:lnTo>
                  <a:lnTo>
                    <a:pt x="54169" y="142945"/>
                  </a:lnTo>
                  <a:lnTo>
                    <a:pt x="55818" y="147491"/>
                  </a:lnTo>
                  <a:lnTo>
                    <a:pt x="57316" y="149127"/>
                  </a:lnTo>
                  <a:lnTo>
                    <a:pt x="61804" y="150944"/>
                  </a:lnTo>
                  <a:lnTo>
                    <a:pt x="107941" y="152395"/>
                  </a:lnTo>
                  <a:lnTo>
                    <a:pt x="114288" y="1523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427"/>
            <p:cNvSpPr/>
            <p:nvPr>
              <p:custDataLst>
                <p:tags r:id="rId282"/>
              </p:custDataLst>
            </p:nvPr>
          </p:nvSpPr>
          <p:spPr>
            <a:xfrm>
              <a:off x="7382313" y="2029217"/>
              <a:ext cx="56713" cy="209159"/>
            </a:xfrm>
            <a:custGeom>
              <a:avLst/>
              <a:gdLst/>
              <a:ahLst/>
              <a:cxnLst/>
              <a:rect l="0" t="0" r="0" b="0"/>
              <a:pathLst>
                <a:path w="56713" h="209159">
                  <a:moveTo>
                    <a:pt x="56712" y="9133"/>
                  </a:moveTo>
                  <a:lnTo>
                    <a:pt x="56712" y="9133"/>
                  </a:lnTo>
                  <a:lnTo>
                    <a:pt x="56712" y="0"/>
                  </a:lnTo>
                  <a:lnTo>
                    <a:pt x="56712" y="23209"/>
                  </a:lnTo>
                  <a:lnTo>
                    <a:pt x="40903" y="70475"/>
                  </a:lnTo>
                  <a:lnTo>
                    <a:pt x="30313" y="113967"/>
                  </a:lnTo>
                  <a:lnTo>
                    <a:pt x="25960" y="132976"/>
                  </a:lnTo>
                  <a:lnTo>
                    <a:pt x="17966" y="149191"/>
                  </a:lnTo>
                  <a:lnTo>
                    <a:pt x="15007" y="153305"/>
                  </a:lnTo>
                  <a:lnTo>
                    <a:pt x="11719" y="163520"/>
                  </a:lnTo>
                  <a:lnTo>
                    <a:pt x="9198" y="174058"/>
                  </a:lnTo>
                  <a:lnTo>
                    <a:pt x="1779" y="189446"/>
                  </a:lnTo>
                  <a:lnTo>
                    <a:pt x="0" y="197621"/>
                  </a:lnTo>
                  <a:lnTo>
                    <a:pt x="9087" y="2091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428"/>
            <p:cNvSpPr/>
            <p:nvPr>
              <p:custDataLst>
                <p:tags r:id="rId283"/>
              </p:custDataLst>
            </p:nvPr>
          </p:nvSpPr>
          <p:spPr>
            <a:xfrm>
              <a:off x="7316562" y="1905010"/>
              <a:ext cx="236764" cy="28566"/>
            </a:xfrm>
            <a:custGeom>
              <a:avLst/>
              <a:gdLst/>
              <a:ahLst/>
              <a:cxnLst/>
              <a:rect l="0" t="0" r="0" b="0"/>
              <a:pathLst>
                <a:path w="236764" h="28566">
                  <a:moveTo>
                    <a:pt x="36738" y="19040"/>
                  </a:moveTo>
                  <a:lnTo>
                    <a:pt x="36738" y="19040"/>
                  </a:lnTo>
                  <a:lnTo>
                    <a:pt x="31682" y="19040"/>
                  </a:lnTo>
                  <a:lnTo>
                    <a:pt x="30191" y="20098"/>
                  </a:lnTo>
                  <a:lnTo>
                    <a:pt x="29198" y="21862"/>
                  </a:lnTo>
                  <a:lnTo>
                    <a:pt x="28537" y="24096"/>
                  </a:lnTo>
                  <a:lnTo>
                    <a:pt x="27037" y="25586"/>
                  </a:lnTo>
                  <a:lnTo>
                    <a:pt x="19128" y="28173"/>
                  </a:lnTo>
                  <a:lnTo>
                    <a:pt x="0" y="28564"/>
                  </a:lnTo>
                  <a:lnTo>
                    <a:pt x="4097" y="28565"/>
                  </a:lnTo>
                  <a:lnTo>
                    <a:pt x="5452" y="27507"/>
                  </a:lnTo>
                  <a:lnTo>
                    <a:pt x="6958" y="23508"/>
                  </a:lnTo>
                  <a:lnTo>
                    <a:pt x="8418" y="22019"/>
                  </a:lnTo>
                  <a:lnTo>
                    <a:pt x="12863" y="20364"/>
                  </a:lnTo>
                  <a:lnTo>
                    <a:pt x="40197" y="18059"/>
                  </a:lnTo>
                  <a:lnTo>
                    <a:pt x="58039" y="11516"/>
                  </a:lnTo>
                  <a:lnTo>
                    <a:pt x="101625" y="6868"/>
                  </a:lnTo>
                  <a:lnTo>
                    <a:pt x="124755" y="2028"/>
                  </a:lnTo>
                  <a:lnTo>
                    <a:pt x="172276" y="169"/>
                  </a:lnTo>
                  <a:lnTo>
                    <a:pt x="215433" y="0"/>
                  </a:lnTo>
                  <a:lnTo>
                    <a:pt x="224813" y="2817"/>
                  </a:lnTo>
                  <a:lnTo>
                    <a:pt x="236763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2429"/>
            <p:cNvSpPr/>
            <p:nvPr>
              <p:custDataLst>
                <p:tags r:id="rId284"/>
              </p:custDataLst>
            </p:nvPr>
          </p:nvSpPr>
          <p:spPr>
            <a:xfrm>
              <a:off x="7562850" y="1724028"/>
              <a:ext cx="19051" cy="104773"/>
            </a:xfrm>
            <a:custGeom>
              <a:avLst/>
              <a:gdLst/>
              <a:ahLst/>
              <a:cxnLst/>
              <a:rect l="0" t="0" r="0" b="0"/>
              <a:pathLst>
                <a:path w="19051" h="104773">
                  <a:moveTo>
                    <a:pt x="0" y="19047"/>
                  </a:moveTo>
                  <a:lnTo>
                    <a:pt x="0" y="19047"/>
                  </a:lnTo>
                  <a:lnTo>
                    <a:pt x="5056" y="19047"/>
                  </a:lnTo>
                  <a:lnTo>
                    <a:pt x="6547" y="17989"/>
                  </a:lnTo>
                  <a:lnTo>
                    <a:pt x="7540" y="16225"/>
                  </a:lnTo>
                  <a:lnTo>
                    <a:pt x="9264" y="9346"/>
                  </a:lnTo>
                  <a:lnTo>
                    <a:pt x="9525" y="0"/>
                  </a:lnTo>
                  <a:lnTo>
                    <a:pt x="9525" y="27720"/>
                  </a:lnTo>
                  <a:lnTo>
                    <a:pt x="6703" y="36307"/>
                  </a:lnTo>
                  <a:lnTo>
                    <a:pt x="2978" y="43652"/>
                  </a:lnTo>
                  <a:lnTo>
                    <a:pt x="391" y="60217"/>
                  </a:lnTo>
                  <a:lnTo>
                    <a:pt x="4" y="93365"/>
                  </a:lnTo>
                  <a:lnTo>
                    <a:pt x="8201" y="103283"/>
                  </a:lnTo>
                  <a:lnTo>
                    <a:pt x="11760" y="104110"/>
                  </a:lnTo>
                  <a:lnTo>
                    <a:pt x="19050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430"/>
            <p:cNvSpPr/>
            <p:nvPr>
              <p:custDataLst>
                <p:tags r:id="rId285"/>
              </p:custDataLst>
            </p:nvPr>
          </p:nvSpPr>
          <p:spPr>
            <a:xfrm>
              <a:off x="7391567" y="1619250"/>
              <a:ext cx="123643" cy="171451"/>
            </a:xfrm>
            <a:custGeom>
              <a:avLst/>
              <a:gdLst/>
              <a:ahLst/>
              <a:cxnLst/>
              <a:rect l="0" t="0" r="0" b="0"/>
              <a:pathLst>
                <a:path w="123643" h="171451">
                  <a:moveTo>
                    <a:pt x="9358" y="38100"/>
                  </a:moveTo>
                  <a:lnTo>
                    <a:pt x="9358" y="38100"/>
                  </a:lnTo>
                  <a:lnTo>
                    <a:pt x="9358" y="9645"/>
                  </a:lnTo>
                  <a:lnTo>
                    <a:pt x="14414" y="9561"/>
                  </a:lnTo>
                  <a:lnTo>
                    <a:pt x="15905" y="8490"/>
                  </a:lnTo>
                  <a:lnTo>
                    <a:pt x="17559" y="4479"/>
                  </a:lnTo>
                  <a:lnTo>
                    <a:pt x="19059" y="2986"/>
                  </a:lnTo>
                  <a:lnTo>
                    <a:pt x="26968" y="393"/>
                  </a:lnTo>
                  <a:lnTo>
                    <a:pt x="72865" y="1"/>
                  </a:lnTo>
                  <a:lnTo>
                    <a:pt x="79211" y="0"/>
                  </a:lnTo>
                  <a:lnTo>
                    <a:pt x="116916" y="9133"/>
                  </a:lnTo>
                  <a:lnTo>
                    <a:pt x="119164" y="10322"/>
                  </a:lnTo>
                  <a:lnTo>
                    <a:pt x="120662" y="12173"/>
                  </a:lnTo>
                  <a:lnTo>
                    <a:pt x="122326" y="17052"/>
                  </a:lnTo>
                  <a:lnTo>
                    <a:pt x="123642" y="41681"/>
                  </a:lnTo>
                  <a:lnTo>
                    <a:pt x="120828" y="47805"/>
                  </a:lnTo>
                  <a:lnTo>
                    <a:pt x="110399" y="60361"/>
                  </a:lnTo>
                  <a:lnTo>
                    <a:pt x="104359" y="63869"/>
                  </a:lnTo>
                  <a:lnTo>
                    <a:pt x="98148" y="66486"/>
                  </a:lnTo>
                  <a:lnTo>
                    <a:pt x="54747" y="95302"/>
                  </a:lnTo>
                  <a:lnTo>
                    <a:pt x="40092" y="101968"/>
                  </a:lnTo>
                  <a:lnTo>
                    <a:pt x="32542" y="104586"/>
                  </a:lnTo>
                  <a:lnTo>
                    <a:pt x="1726" y="131503"/>
                  </a:lnTo>
                  <a:lnTo>
                    <a:pt x="674" y="135351"/>
                  </a:lnTo>
                  <a:lnTo>
                    <a:pt x="0" y="146445"/>
                  </a:lnTo>
                  <a:lnTo>
                    <a:pt x="1001" y="148430"/>
                  </a:lnTo>
                  <a:lnTo>
                    <a:pt x="2729" y="149753"/>
                  </a:lnTo>
                  <a:lnTo>
                    <a:pt x="37419" y="164090"/>
                  </a:lnTo>
                  <a:lnTo>
                    <a:pt x="40765" y="166543"/>
                  </a:lnTo>
                  <a:lnTo>
                    <a:pt x="50128" y="169269"/>
                  </a:lnTo>
                  <a:lnTo>
                    <a:pt x="66508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431"/>
            <p:cNvSpPr/>
            <p:nvPr>
              <p:custDataLst>
                <p:tags r:id="rId286"/>
              </p:custDataLst>
            </p:nvPr>
          </p:nvSpPr>
          <p:spPr>
            <a:xfrm>
              <a:off x="7353346" y="1590713"/>
              <a:ext cx="66630" cy="214626"/>
            </a:xfrm>
            <a:custGeom>
              <a:avLst/>
              <a:gdLst/>
              <a:ahLst/>
              <a:cxnLst/>
              <a:rect l="0" t="0" r="0" b="0"/>
              <a:pathLst>
                <a:path w="66630" h="214626">
                  <a:moveTo>
                    <a:pt x="66629" y="38062"/>
                  </a:moveTo>
                  <a:lnTo>
                    <a:pt x="66629" y="38062"/>
                  </a:lnTo>
                  <a:lnTo>
                    <a:pt x="66629" y="0"/>
                  </a:lnTo>
                  <a:lnTo>
                    <a:pt x="66629" y="13223"/>
                  </a:lnTo>
                  <a:lnTo>
                    <a:pt x="63807" y="19261"/>
                  </a:lnTo>
                  <a:lnTo>
                    <a:pt x="61573" y="22353"/>
                  </a:lnTo>
                  <a:lnTo>
                    <a:pt x="43962" y="64956"/>
                  </a:lnTo>
                  <a:lnTo>
                    <a:pt x="30795" y="107999"/>
                  </a:lnTo>
                  <a:lnTo>
                    <a:pt x="21646" y="133329"/>
                  </a:lnTo>
                  <a:lnTo>
                    <a:pt x="16965" y="152367"/>
                  </a:lnTo>
                  <a:lnTo>
                    <a:pt x="8875" y="168591"/>
                  </a:lnTo>
                  <a:lnTo>
                    <a:pt x="3919" y="176508"/>
                  </a:lnTo>
                  <a:lnTo>
                    <a:pt x="1129" y="186916"/>
                  </a:lnTo>
                  <a:lnTo>
                    <a:pt x="0" y="207616"/>
                  </a:lnTo>
                  <a:lnTo>
                    <a:pt x="5024" y="214007"/>
                  </a:lnTo>
                  <a:lnTo>
                    <a:pt x="7567" y="214625"/>
                  </a:lnTo>
                  <a:lnTo>
                    <a:pt x="10322" y="213979"/>
                  </a:lnTo>
                  <a:lnTo>
                    <a:pt x="16203" y="211497"/>
                  </a:lnTo>
                  <a:lnTo>
                    <a:pt x="22346" y="210394"/>
                  </a:lnTo>
                  <a:lnTo>
                    <a:pt x="24407" y="209042"/>
                  </a:lnTo>
                  <a:lnTo>
                    <a:pt x="25781" y="207082"/>
                  </a:lnTo>
                  <a:lnTo>
                    <a:pt x="28529" y="1999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SMARTInkShape-Group409"/>
          <p:cNvGrpSpPr/>
          <p:nvPr/>
        </p:nvGrpSpPr>
        <p:grpSpPr>
          <a:xfrm>
            <a:off x="6943735" y="2600361"/>
            <a:ext cx="704841" cy="171367"/>
            <a:chOff x="6943735" y="2600361"/>
            <a:chExt cx="704841" cy="171367"/>
          </a:xfrm>
        </p:grpSpPr>
        <p:sp>
          <p:nvSpPr>
            <p:cNvPr id="22" name="SMARTInkShape-2432"/>
            <p:cNvSpPr/>
            <p:nvPr>
              <p:custDataLst>
                <p:tags r:id="rId264"/>
              </p:custDataLst>
            </p:nvPr>
          </p:nvSpPr>
          <p:spPr>
            <a:xfrm>
              <a:off x="7458109" y="2638426"/>
              <a:ext cx="190467" cy="85725"/>
            </a:xfrm>
            <a:custGeom>
              <a:avLst/>
              <a:gdLst/>
              <a:ahLst/>
              <a:cxnLst/>
              <a:rect l="0" t="0" r="0" b="0"/>
              <a:pathLst>
                <a:path w="190467" h="85725">
                  <a:moveTo>
                    <a:pt x="19016" y="85724"/>
                  </a:moveTo>
                  <a:lnTo>
                    <a:pt x="19016" y="85724"/>
                  </a:lnTo>
                  <a:lnTo>
                    <a:pt x="19016" y="55133"/>
                  </a:lnTo>
                  <a:lnTo>
                    <a:pt x="16194" y="48139"/>
                  </a:lnTo>
                  <a:lnTo>
                    <a:pt x="12469" y="41503"/>
                  </a:lnTo>
                  <a:lnTo>
                    <a:pt x="10079" y="28620"/>
                  </a:lnTo>
                  <a:lnTo>
                    <a:pt x="9606" y="15883"/>
                  </a:lnTo>
                  <a:lnTo>
                    <a:pt x="8510" y="13763"/>
                  </a:lnTo>
                  <a:lnTo>
                    <a:pt x="6720" y="12350"/>
                  </a:lnTo>
                  <a:lnTo>
                    <a:pt x="4469" y="11408"/>
                  </a:lnTo>
                  <a:lnTo>
                    <a:pt x="2968" y="9722"/>
                  </a:lnTo>
                  <a:lnTo>
                    <a:pt x="0" y="130"/>
                  </a:lnTo>
                  <a:lnTo>
                    <a:pt x="23564" y="0"/>
                  </a:lnTo>
                  <a:lnTo>
                    <a:pt x="60743" y="8641"/>
                  </a:lnTo>
                  <a:lnTo>
                    <a:pt x="104768" y="9472"/>
                  </a:lnTo>
                  <a:lnTo>
                    <a:pt x="149193" y="9521"/>
                  </a:lnTo>
                  <a:lnTo>
                    <a:pt x="159069" y="12345"/>
                  </a:lnTo>
                  <a:lnTo>
                    <a:pt x="166988" y="16070"/>
                  </a:lnTo>
                  <a:lnTo>
                    <a:pt x="190466" y="190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433"/>
            <p:cNvSpPr/>
            <p:nvPr>
              <p:custDataLst>
                <p:tags r:id="rId265"/>
              </p:custDataLst>
            </p:nvPr>
          </p:nvSpPr>
          <p:spPr>
            <a:xfrm>
              <a:off x="7467636" y="2686452"/>
              <a:ext cx="55672" cy="85276"/>
            </a:xfrm>
            <a:custGeom>
              <a:avLst/>
              <a:gdLst/>
              <a:ahLst/>
              <a:cxnLst/>
              <a:rect l="0" t="0" r="0" b="0"/>
              <a:pathLst>
                <a:path w="55672" h="85276">
                  <a:moveTo>
                    <a:pt x="28539" y="18648"/>
                  </a:moveTo>
                  <a:lnTo>
                    <a:pt x="28539" y="18648"/>
                  </a:lnTo>
                  <a:lnTo>
                    <a:pt x="36740" y="18648"/>
                  </a:lnTo>
                  <a:lnTo>
                    <a:pt x="37182" y="17590"/>
                  </a:lnTo>
                  <a:lnTo>
                    <a:pt x="37673" y="13592"/>
                  </a:lnTo>
                  <a:lnTo>
                    <a:pt x="38862" y="12102"/>
                  </a:lnTo>
                  <a:lnTo>
                    <a:pt x="47742" y="8326"/>
                  </a:lnTo>
                  <a:lnTo>
                    <a:pt x="55671" y="956"/>
                  </a:lnTo>
                  <a:lnTo>
                    <a:pt x="55092" y="503"/>
                  </a:lnTo>
                  <a:lnTo>
                    <a:pt x="51630" y="0"/>
                  </a:lnTo>
                  <a:lnTo>
                    <a:pt x="50283" y="924"/>
                  </a:lnTo>
                  <a:lnTo>
                    <a:pt x="46767" y="9322"/>
                  </a:lnTo>
                  <a:lnTo>
                    <a:pt x="32422" y="25294"/>
                  </a:lnTo>
                  <a:lnTo>
                    <a:pt x="26483" y="37756"/>
                  </a:lnTo>
                  <a:lnTo>
                    <a:pt x="11250" y="54870"/>
                  </a:lnTo>
                  <a:lnTo>
                    <a:pt x="10271" y="58735"/>
                  </a:lnTo>
                  <a:lnTo>
                    <a:pt x="10011" y="61248"/>
                  </a:lnTo>
                  <a:lnTo>
                    <a:pt x="6898" y="66862"/>
                  </a:lnTo>
                  <a:lnTo>
                    <a:pt x="3045" y="72885"/>
                  </a:lnTo>
                  <a:lnTo>
                    <a:pt x="0" y="85161"/>
                  </a:lnTo>
                  <a:lnTo>
                    <a:pt x="5031" y="85275"/>
                  </a:lnTo>
                  <a:lnTo>
                    <a:pt x="6517" y="84232"/>
                  </a:lnTo>
                  <a:lnTo>
                    <a:pt x="7508" y="82479"/>
                  </a:lnTo>
                  <a:lnTo>
                    <a:pt x="9489" y="7579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434"/>
            <p:cNvSpPr/>
            <p:nvPr>
              <p:custDataLst>
                <p:tags r:id="rId266"/>
              </p:custDataLst>
            </p:nvPr>
          </p:nvSpPr>
          <p:spPr>
            <a:xfrm>
              <a:off x="7354778" y="2638821"/>
              <a:ext cx="74722" cy="104380"/>
            </a:xfrm>
            <a:custGeom>
              <a:avLst/>
              <a:gdLst/>
              <a:ahLst/>
              <a:cxnLst/>
              <a:rect l="0" t="0" r="0" b="0"/>
              <a:pathLst>
                <a:path w="74722" h="104380">
                  <a:moveTo>
                    <a:pt x="46147" y="37704"/>
                  </a:moveTo>
                  <a:lnTo>
                    <a:pt x="46147" y="37704"/>
                  </a:lnTo>
                  <a:lnTo>
                    <a:pt x="27098" y="37704"/>
                  </a:lnTo>
                  <a:lnTo>
                    <a:pt x="49764" y="37704"/>
                  </a:lnTo>
                  <a:lnTo>
                    <a:pt x="55868" y="34882"/>
                  </a:lnTo>
                  <a:lnTo>
                    <a:pt x="74282" y="19081"/>
                  </a:lnTo>
                  <a:lnTo>
                    <a:pt x="74721" y="4108"/>
                  </a:lnTo>
                  <a:lnTo>
                    <a:pt x="73664" y="2607"/>
                  </a:lnTo>
                  <a:lnTo>
                    <a:pt x="71900" y="1606"/>
                  </a:lnTo>
                  <a:lnTo>
                    <a:pt x="66521" y="0"/>
                  </a:lnTo>
                  <a:lnTo>
                    <a:pt x="57854" y="6228"/>
                  </a:lnTo>
                  <a:lnTo>
                    <a:pt x="49028" y="9328"/>
                  </a:lnTo>
                  <a:lnTo>
                    <a:pt x="33408" y="22273"/>
                  </a:lnTo>
                  <a:lnTo>
                    <a:pt x="29902" y="28376"/>
                  </a:lnTo>
                  <a:lnTo>
                    <a:pt x="22594" y="45974"/>
                  </a:lnTo>
                  <a:lnTo>
                    <a:pt x="10694" y="65696"/>
                  </a:lnTo>
                  <a:lnTo>
                    <a:pt x="8164" y="72370"/>
                  </a:lnTo>
                  <a:lnTo>
                    <a:pt x="1850" y="82077"/>
                  </a:lnTo>
                  <a:lnTo>
                    <a:pt x="0" y="88470"/>
                  </a:lnTo>
                  <a:lnTo>
                    <a:pt x="566" y="90598"/>
                  </a:lnTo>
                  <a:lnTo>
                    <a:pt x="2002" y="92016"/>
                  </a:lnTo>
                  <a:lnTo>
                    <a:pt x="6419" y="94651"/>
                  </a:lnTo>
                  <a:lnTo>
                    <a:pt x="14855" y="101026"/>
                  </a:lnTo>
                  <a:lnTo>
                    <a:pt x="27097" y="10437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435"/>
            <p:cNvSpPr/>
            <p:nvPr>
              <p:custDataLst>
                <p:tags r:id="rId267"/>
              </p:custDataLst>
            </p:nvPr>
          </p:nvSpPr>
          <p:spPr>
            <a:xfrm>
              <a:off x="7191410" y="2638440"/>
              <a:ext cx="112811" cy="100698"/>
            </a:xfrm>
            <a:custGeom>
              <a:avLst/>
              <a:gdLst/>
              <a:ahLst/>
              <a:cxnLst/>
              <a:rect l="0" t="0" r="0" b="0"/>
              <a:pathLst>
                <a:path w="112811" h="100698">
                  <a:moveTo>
                    <a:pt x="28540" y="47610"/>
                  </a:moveTo>
                  <a:lnTo>
                    <a:pt x="28540" y="47610"/>
                  </a:lnTo>
                  <a:lnTo>
                    <a:pt x="28540" y="28962"/>
                  </a:lnTo>
                  <a:lnTo>
                    <a:pt x="20339" y="28595"/>
                  </a:lnTo>
                  <a:lnTo>
                    <a:pt x="19897" y="29642"/>
                  </a:lnTo>
                  <a:lnTo>
                    <a:pt x="19406" y="33627"/>
                  </a:lnTo>
                  <a:lnTo>
                    <a:pt x="18217" y="35113"/>
                  </a:lnTo>
                  <a:lnTo>
                    <a:pt x="14075" y="36764"/>
                  </a:lnTo>
                  <a:lnTo>
                    <a:pt x="12546" y="38263"/>
                  </a:lnTo>
                  <a:lnTo>
                    <a:pt x="8700" y="47708"/>
                  </a:lnTo>
                  <a:lnTo>
                    <a:pt x="3024" y="54930"/>
                  </a:lnTo>
                  <a:lnTo>
                    <a:pt x="367" y="64906"/>
                  </a:lnTo>
                  <a:lnTo>
                    <a:pt x="0" y="79764"/>
                  </a:lnTo>
                  <a:lnTo>
                    <a:pt x="1048" y="81746"/>
                  </a:lnTo>
                  <a:lnTo>
                    <a:pt x="2803" y="83067"/>
                  </a:lnTo>
                  <a:lnTo>
                    <a:pt x="5032" y="83948"/>
                  </a:lnTo>
                  <a:lnTo>
                    <a:pt x="6518" y="85594"/>
                  </a:lnTo>
                  <a:lnTo>
                    <a:pt x="8169" y="90244"/>
                  </a:lnTo>
                  <a:lnTo>
                    <a:pt x="9668" y="91908"/>
                  </a:lnTo>
                  <a:lnTo>
                    <a:pt x="17576" y="94797"/>
                  </a:lnTo>
                  <a:lnTo>
                    <a:pt x="23645" y="95105"/>
                  </a:lnTo>
                  <a:lnTo>
                    <a:pt x="29187" y="98000"/>
                  </a:lnTo>
                  <a:lnTo>
                    <a:pt x="32146" y="100253"/>
                  </a:lnTo>
                  <a:lnTo>
                    <a:pt x="35178" y="100697"/>
                  </a:lnTo>
                  <a:lnTo>
                    <a:pt x="63472" y="94360"/>
                  </a:lnTo>
                  <a:lnTo>
                    <a:pt x="76166" y="87732"/>
                  </a:lnTo>
                  <a:lnTo>
                    <a:pt x="79341" y="87058"/>
                  </a:lnTo>
                  <a:lnTo>
                    <a:pt x="88865" y="81053"/>
                  </a:lnTo>
                  <a:lnTo>
                    <a:pt x="92393" y="75526"/>
                  </a:lnTo>
                  <a:lnTo>
                    <a:pt x="95019" y="69543"/>
                  </a:lnTo>
                  <a:lnTo>
                    <a:pt x="101388" y="60223"/>
                  </a:lnTo>
                  <a:lnTo>
                    <a:pt x="104805" y="50759"/>
                  </a:lnTo>
                  <a:lnTo>
                    <a:pt x="110992" y="41252"/>
                  </a:lnTo>
                  <a:lnTo>
                    <a:pt x="112810" y="34907"/>
                  </a:lnTo>
                  <a:lnTo>
                    <a:pt x="112236" y="31733"/>
                  </a:lnTo>
                  <a:lnTo>
                    <a:pt x="106534" y="19034"/>
                  </a:lnTo>
                  <a:lnTo>
                    <a:pt x="105936" y="15859"/>
                  </a:lnTo>
                  <a:lnTo>
                    <a:pt x="96644" y="1866"/>
                  </a:lnTo>
                  <a:lnTo>
                    <a:pt x="70410" y="95"/>
                  </a:lnTo>
                  <a:lnTo>
                    <a:pt x="54018" y="0"/>
                  </a:lnTo>
                  <a:lnTo>
                    <a:pt x="47625" y="2814"/>
                  </a:lnTo>
                  <a:lnTo>
                    <a:pt x="44438" y="5046"/>
                  </a:lnTo>
                  <a:lnTo>
                    <a:pt x="40898" y="10348"/>
                  </a:lnTo>
                  <a:lnTo>
                    <a:pt x="38265" y="16233"/>
                  </a:lnTo>
                  <a:lnTo>
                    <a:pt x="33568" y="22375"/>
                  </a:lnTo>
                  <a:lnTo>
                    <a:pt x="32950" y="25495"/>
                  </a:lnTo>
                  <a:lnTo>
                    <a:pt x="33596" y="28633"/>
                  </a:lnTo>
                  <a:lnTo>
                    <a:pt x="36079" y="34943"/>
                  </a:lnTo>
                  <a:lnTo>
                    <a:pt x="38536" y="44445"/>
                  </a:lnTo>
                  <a:lnTo>
                    <a:pt x="51245" y="60311"/>
                  </a:lnTo>
                  <a:lnTo>
                    <a:pt x="57328" y="63838"/>
                  </a:lnTo>
                  <a:lnTo>
                    <a:pt x="69526" y="65824"/>
                  </a:lnTo>
                  <a:lnTo>
                    <a:pt x="85690" y="6666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436"/>
            <p:cNvSpPr/>
            <p:nvPr>
              <p:custDataLst>
                <p:tags r:id="rId268"/>
              </p:custDataLst>
            </p:nvPr>
          </p:nvSpPr>
          <p:spPr>
            <a:xfrm>
              <a:off x="6943735" y="2600361"/>
              <a:ext cx="247641" cy="133315"/>
            </a:xfrm>
            <a:custGeom>
              <a:avLst/>
              <a:gdLst/>
              <a:ahLst/>
              <a:cxnLst/>
              <a:rect l="0" t="0" r="0" b="0"/>
              <a:pathLst>
                <a:path w="247641" h="133315">
                  <a:moveTo>
                    <a:pt x="38090" y="133314"/>
                  </a:moveTo>
                  <a:lnTo>
                    <a:pt x="38090" y="133314"/>
                  </a:lnTo>
                  <a:lnTo>
                    <a:pt x="0" y="133314"/>
                  </a:lnTo>
                  <a:lnTo>
                    <a:pt x="8192" y="133314"/>
                  </a:lnTo>
                  <a:lnTo>
                    <a:pt x="14180" y="128258"/>
                  </a:lnTo>
                  <a:lnTo>
                    <a:pt x="16880" y="122953"/>
                  </a:lnTo>
                  <a:lnTo>
                    <a:pt x="17600" y="120056"/>
                  </a:lnTo>
                  <a:lnTo>
                    <a:pt x="23670" y="110924"/>
                  </a:lnTo>
                  <a:lnTo>
                    <a:pt x="69330" y="76162"/>
                  </a:lnTo>
                  <a:lnTo>
                    <a:pt x="79491" y="68755"/>
                  </a:lnTo>
                  <a:lnTo>
                    <a:pt x="120616" y="22267"/>
                  </a:lnTo>
                  <a:lnTo>
                    <a:pt x="130158" y="13745"/>
                  </a:lnTo>
                  <a:lnTo>
                    <a:pt x="142669" y="8805"/>
                  </a:lnTo>
                  <a:lnTo>
                    <a:pt x="152352" y="0"/>
                  </a:lnTo>
                  <a:lnTo>
                    <a:pt x="134780" y="17574"/>
                  </a:lnTo>
                  <a:lnTo>
                    <a:pt x="127078" y="32880"/>
                  </a:lnTo>
                  <a:lnTo>
                    <a:pt x="123723" y="43819"/>
                  </a:lnTo>
                  <a:lnTo>
                    <a:pt x="117555" y="53763"/>
                  </a:lnTo>
                  <a:lnTo>
                    <a:pt x="114199" y="63411"/>
                  </a:lnTo>
                  <a:lnTo>
                    <a:pt x="108031" y="72973"/>
                  </a:lnTo>
                  <a:lnTo>
                    <a:pt x="105195" y="83805"/>
                  </a:lnTo>
                  <a:lnTo>
                    <a:pt x="104766" y="104308"/>
                  </a:lnTo>
                  <a:lnTo>
                    <a:pt x="118954" y="104728"/>
                  </a:lnTo>
                  <a:lnTo>
                    <a:pt x="124476" y="101912"/>
                  </a:lnTo>
                  <a:lnTo>
                    <a:pt x="130459" y="98191"/>
                  </a:lnTo>
                  <a:lnTo>
                    <a:pt x="139778" y="95037"/>
                  </a:lnTo>
                  <a:lnTo>
                    <a:pt x="161920" y="78790"/>
                  </a:lnTo>
                  <a:lnTo>
                    <a:pt x="168267" y="76273"/>
                  </a:lnTo>
                  <a:lnTo>
                    <a:pt x="177790" y="69964"/>
                  </a:lnTo>
                  <a:lnTo>
                    <a:pt x="184140" y="68116"/>
                  </a:lnTo>
                  <a:lnTo>
                    <a:pt x="186257" y="66566"/>
                  </a:lnTo>
                  <a:lnTo>
                    <a:pt x="187668" y="64473"/>
                  </a:lnTo>
                  <a:lnTo>
                    <a:pt x="188609" y="62020"/>
                  </a:lnTo>
                  <a:lnTo>
                    <a:pt x="190294" y="60385"/>
                  </a:lnTo>
                  <a:lnTo>
                    <a:pt x="194989" y="58568"/>
                  </a:lnTo>
                  <a:lnTo>
                    <a:pt x="196665" y="57025"/>
                  </a:lnTo>
                  <a:lnTo>
                    <a:pt x="200004" y="47627"/>
                  </a:lnTo>
                  <a:lnTo>
                    <a:pt x="200014" y="60850"/>
                  </a:lnTo>
                  <a:lnTo>
                    <a:pt x="198957" y="62780"/>
                  </a:lnTo>
                  <a:lnTo>
                    <a:pt x="197193" y="64066"/>
                  </a:lnTo>
                  <a:lnTo>
                    <a:pt x="194959" y="64924"/>
                  </a:lnTo>
                  <a:lnTo>
                    <a:pt x="193470" y="66554"/>
                  </a:lnTo>
                  <a:lnTo>
                    <a:pt x="191815" y="71187"/>
                  </a:lnTo>
                  <a:lnTo>
                    <a:pt x="190493" y="109241"/>
                  </a:lnTo>
                  <a:lnTo>
                    <a:pt x="191550" y="110915"/>
                  </a:lnTo>
                  <a:lnTo>
                    <a:pt x="193314" y="112032"/>
                  </a:lnTo>
                  <a:lnTo>
                    <a:pt x="200191" y="113970"/>
                  </a:lnTo>
                  <a:lnTo>
                    <a:pt x="230572" y="114253"/>
                  </a:lnTo>
                  <a:lnTo>
                    <a:pt x="237585" y="111437"/>
                  </a:lnTo>
                  <a:lnTo>
                    <a:pt x="247640" y="1047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2" name="SMARTInkShape-Group410"/>
          <p:cNvGrpSpPr/>
          <p:nvPr/>
        </p:nvGrpSpPr>
        <p:grpSpPr>
          <a:xfrm>
            <a:off x="8068080" y="2600729"/>
            <a:ext cx="332529" cy="199622"/>
            <a:chOff x="8068080" y="2600729"/>
            <a:chExt cx="332529" cy="199622"/>
          </a:xfrm>
        </p:grpSpPr>
        <p:sp>
          <p:nvSpPr>
            <p:cNvPr id="28" name="SMARTInkShape-2437"/>
            <p:cNvSpPr/>
            <p:nvPr>
              <p:custDataLst>
                <p:tags r:id="rId260"/>
              </p:custDataLst>
            </p:nvPr>
          </p:nvSpPr>
          <p:spPr>
            <a:xfrm>
              <a:off x="8267867" y="2638831"/>
              <a:ext cx="132742" cy="161520"/>
            </a:xfrm>
            <a:custGeom>
              <a:avLst/>
              <a:gdLst/>
              <a:ahLst/>
              <a:cxnLst/>
              <a:rect l="0" t="0" r="0" b="0"/>
              <a:pathLst>
                <a:path w="132742" h="161520">
                  <a:moveTo>
                    <a:pt x="28408" y="47219"/>
                  </a:moveTo>
                  <a:lnTo>
                    <a:pt x="28408" y="47219"/>
                  </a:lnTo>
                  <a:lnTo>
                    <a:pt x="33464" y="47219"/>
                  </a:lnTo>
                  <a:lnTo>
                    <a:pt x="34954" y="46161"/>
                  </a:lnTo>
                  <a:lnTo>
                    <a:pt x="35947" y="44397"/>
                  </a:lnTo>
                  <a:lnTo>
                    <a:pt x="37817" y="38086"/>
                  </a:lnTo>
                  <a:lnTo>
                    <a:pt x="37910" y="32284"/>
                  </a:lnTo>
                  <a:lnTo>
                    <a:pt x="37923" y="34584"/>
                  </a:lnTo>
                  <a:lnTo>
                    <a:pt x="36867" y="35620"/>
                  </a:lnTo>
                  <a:lnTo>
                    <a:pt x="28799" y="37613"/>
                  </a:lnTo>
                  <a:lnTo>
                    <a:pt x="20242" y="37687"/>
                  </a:lnTo>
                  <a:lnTo>
                    <a:pt x="19789" y="38748"/>
                  </a:lnTo>
                  <a:lnTo>
                    <a:pt x="18893" y="55304"/>
                  </a:lnTo>
                  <a:lnTo>
                    <a:pt x="19949" y="55784"/>
                  </a:lnTo>
                  <a:lnTo>
                    <a:pt x="66513" y="56742"/>
                  </a:lnTo>
                  <a:lnTo>
                    <a:pt x="69687" y="56743"/>
                  </a:lnTo>
                  <a:lnTo>
                    <a:pt x="76035" y="53921"/>
                  </a:lnTo>
                  <a:lnTo>
                    <a:pt x="82384" y="50198"/>
                  </a:lnTo>
                  <a:lnTo>
                    <a:pt x="91907" y="47043"/>
                  </a:lnTo>
                  <a:lnTo>
                    <a:pt x="101432" y="40935"/>
                  </a:lnTo>
                  <a:lnTo>
                    <a:pt x="110957" y="38654"/>
                  </a:lnTo>
                  <a:lnTo>
                    <a:pt x="117309" y="38121"/>
                  </a:lnTo>
                  <a:lnTo>
                    <a:pt x="119425" y="36920"/>
                  </a:lnTo>
                  <a:lnTo>
                    <a:pt x="120835" y="35061"/>
                  </a:lnTo>
                  <a:lnTo>
                    <a:pt x="121777" y="32764"/>
                  </a:lnTo>
                  <a:lnTo>
                    <a:pt x="123462" y="31232"/>
                  </a:lnTo>
                  <a:lnTo>
                    <a:pt x="128156" y="29531"/>
                  </a:lnTo>
                  <a:lnTo>
                    <a:pt x="129832" y="28018"/>
                  </a:lnTo>
                  <a:lnTo>
                    <a:pt x="131694" y="23516"/>
                  </a:lnTo>
                  <a:lnTo>
                    <a:pt x="132741" y="15031"/>
                  </a:lnTo>
                  <a:lnTo>
                    <a:pt x="131830" y="13060"/>
                  </a:lnTo>
                  <a:lnTo>
                    <a:pt x="130165" y="11747"/>
                  </a:lnTo>
                  <a:lnTo>
                    <a:pt x="124942" y="9638"/>
                  </a:lnTo>
                  <a:lnTo>
                    <a:pt x="116307" y="2675"/>
                  </a:lnTo>
                  <a:lnTo>
                    <a:pt x="107487" y="507"/>
                  </a:lnTo>
                  <a:lnTo>
                    <a:pt x="101301" y="0"/>
                  </a:lnTo>
                  <a:lnTo>
                    <a:pt x="70558" y="9318"/>
                  </a:lnTo>
                  <a:lnTo>
                    <a:pt x="36115" y="31476"/>
                  </a:lnTo>
                  <a:lnTo>
                    <a:pt x="6219" y="74111"/>
                  </a:lnTo>
                  <a:lnTo>
                    <a:pt x="1725" y="92111"/>
                  </a:lnTo>
                  <a:lnTo>
                    <a:pt x="0" y="129808"/>
                  </a:lnTo>
                  <a:lnTo>
                    <a:pt x="2730" y="139664"/>
                  </a:lnTo>
                  <a:lnTo>
                    <a:pt x="4939" y="143774"/>
                  </a:lnTo>
                  <a:lnTo>
                    <a:pt x="28408" y="1615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438"/>
            <p:cNvSpPr/>
            <p:nvPr>
              <p:custDataLst>
                <p:tags r:id="rId261"/>
              </p:custDataLst>
            </p:nvPr>
          </p:nvSpPr>
          <p:spPr>
            <a:xfrm>
              <a:off x="8172450" y="2638426"/>
              <a:ext cx="57151" cy="104775"/>
            </a:xfrm>
            <a:custGeom>
              <a:avLst/>
              <a:gdLst/>
              <a:ahLst/>
              <a:cxnLst/>
              <a:rect l="0" t="0" r="0" b="0"/>
              <a:pathLst>
                <a:path w="57151" h="104775">
                  <a:moveTo>
                    <a:pt x="47625" y="28574"/>
                  </a:moveTo>
                  <a:lnTo>
                    <a:pt x="47625" y="28574"/>
                  </a:lnTo>
                  <a:lnTo>
                    <a:pt x="55826" y="20373"/>
                  </a:lnTo>
                  <a:lnTo>
                    <a:pt x="56759" y="14385"/>
                  </a:lnTo>
                  <a:lnTo>
                    <a:pt x="57150" y="12"/>
                  </a:lnTo>
                  <a:lnTo>
                    <a:pt x="48949" y="0"/>
                  </a:lnTo>
                  <a:lnTo>
                    <a:pt x="48507" y="1058"/>
                  </a:lnTo>
                  <a:lnTo>
                    <a:pt x="48016" y="5056"/>
                  </a:lnTo>
                  <a:lnTo>
                    <a:pt x="44977" y="10360"/>
                  </a:lnTo>
                  <a:lnTo>
                    <a:pt x="41156" y="16245"/>
                  </a:lnTo>
                  <a:lnTo>
                    <a:pt x="37947" y="25509"/>
                  </a:lnTo>
                  <a:lnTo>
                    <a:pt x="12290" y="66087"/>
                  </a:lnTo>
                  <a:lnTo>
                    <a:pt x="9696" y="72764"/>
                  </a:lnTo>
                  <a:lnTo>
                    <a:pt x="3343" y="82472"/>
                  </a:lnTo>
                  <a:lnTo>
                    <a:pt x="991" y="92051"/>
                  </a:lnTo>
                  <a:lnTo>
                    <a:pt x="0" y="1047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439"/>
            <p:cNvSpPr/>
            <p:nvPr>
              <p:custDataLst>
                <p:tags r:id="rId262"/>
              </p:custDataLst>
            </p:nvPr>
          </p:nvSpPr>
          <p:spPr>
            <a:xfrm>
              <a:off x="8086725" y="2695576"/>
              <a:ext cx="76201" cy="47625"/>
            </a:xfrm>
            <a:custGeom>
              <a:avLst/>
              <a:gdLst/>
              <a:ahLst/>
              <a:cxnLst/>
              <a:rect l="0" t="0" r="0" b="0"/>
              <a:pathLst>
                <a:path w="76201" h="47625">
                  <a:moveTo>
                    <a:pt x="0" y="47624"/>
                  </a:moveTo>
                  <a:lnTo>
                    <a:pt x="0" y="47624"/>
                  </a:lnTo>
                  <a:lnTo>
                    <a:pt x="0" y="42568"/>
                  </a:lnTo>
                  <a:lnTo>
                    <a:pt x="1058" y="41078"/>
                  </a:lnTo>
                  <a:lnTo>
                    <a:pt x="2822" y="40085"/>
                  </a:lnTo>
                  <a:lnTo>
                    <a:pt x="5056" y="39423"/>
                  </a:lnTo>
                  <a:lnTo>
                    <a:pt x="6547" y="37923"/>
                  </a:lnTo>
                  <a:lnTo>
                    <a:pt x="8201" y="33435"/>
                  </a:lnTo>
                  <a:lnTo>
                    <a:pt x="9410" y="15743"/>
                  </a:lnTo>
                  <a:lnTo>
                    <a:pt x="10506" y="13670"/>
                  </a:lnTo>
                  <a:lnTo>
                    <a:pt x="12296" y="12288"/>
                  </a:lnTo>
                  <a:lnTo>
                    <a:pt x="14547" y="11367"/>
                  </a:lnTo>
                  <a:lnTo>
                    <a:pt x="16048" y="9694"/>
                  </a:lnTo>
                  <a:lnTo>
                    <a:pt x="19046" y="10"/>
                  </a:lnTo>
                  <a:lnTo>
                    <a:pt x="27250" y="0"/>
                  </a:lnTo>
                  <a:lnTo>
                    <a:pt x="36659" y="8200"/>
                  </a:lnTo>
                  <a:lnTo>
                    <a:pt x="42729" y="9132"/>
                  </a:lnTo>
                  <a:lnTo>
                    <a:pt x="76200" y="95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440"/>
            <p:cNvSpPr/>
            <p:nvPr>
              <p:custDataLst>
                <p:tags r:id="rId263"/>
              </p:custDataLst>
            </p:nvPr>
          </p:nvSpPr>
          <p:spPr>
            <a:xfrm>
              <a:off x="8068080" y="2600729"/>
              <a:ext cx="85321" cy="161522"/>
            </a:xfrm>
            <a:custGeom>
              <a:avLst/>
              <a:gdLst/>
              <a:ahLst/>
              <a:cxnLst/>
              <a:rect l="0" t="0" r="0" b="0"/>
              <a:pathLst>
                <a:path w="85321" h="161522">
                  <a:moveTo>
                    <a:pt x="85320" y="47221"/>
                  </a:moveTo>
                  <a:lnTo>
                    <a:pt x="85320" y="47221"/>
                  </a:lnTo>
                  <a:lnTo>
                    <a:pt x="77119" y="39020"/>
                  </a:lnTo>
                  <a:lnTo>
                    <a:pt x="76186" y="33032"/>
                  </a:lnTo>
                  <a:lnTo>
                    <a:pt x="78791" y="27510"/>
                  </a:lnTo>
                  <a:lnTo>
                    <a:pt x="84031" y="20397"/>
                  </a:lnTo>
                  <a:lnTo>
                    <a:pt x="83402" y="18755"/>
                  </a:lnTo>
                  <a:lnTo>
                    <a:pt x="76154" y="9559"/>
                  </a:lnTo>
                  <a:lnTo>
                    <a:pt x="75805" y="0"/>
                  </a:lnTo>
                  <a:lnTo>
                    <a:pt x="75795" y="17209"/>
                  </a:lnTo>
                  <a:lnTo>
                    <a:pt x="64035" y="46824"/>
                  </a:lnTo>
                  <a:lnTo>
                    <a:pt x="59986" y="53395"/>
                  </a:lnTo>
                  <a:lnTo>
                    <a:pt x="56647" y="63043"/>
                  </a:lnTo>
                  <a:lnTo>
                    <a:pt x="30936" y="103781"/>
                  </a:lnTo>
                  <a:lnTo>
                    <a:pt x="28341" y="110459"/>
                  </a:lnTo>
                  <a:lnTo>
                    <a:pt x="11767" y="132931"/>
                  </a:lnTo>
                  <a:lnTo>
                    <a:pt x="9643" y="145643"/>
                  </a:lnTo>
                  <a:lnTo>
                    <a:pt x="8411" y="147761"/>
                  </a:lnTo>
                  <a:lnTo>
                    <a:pt x="6531" y="149173"/>
                  </a:lnTo>
                  <a:lnTo>
                    <a:pt x="4219" y="150114"/>
                  </a:lnTo>
                  <a:lnTo>
                    <a:pt x="2678" y="151800"/>
                  </a:lnTo>
                  <a:lnTo>
                    <a:pt x="0" y="160032"/>
                  </a:lnTo>
                  <a:lnTo>
                    <a:pt x="924" y="160528"/>
                  </a:lnTo>
                  <a:lnTo>
                    <a:pt x="9120" y="1615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SMARTInkShape-Group411"/>
          <p:cNvGrpSpPr/>
          <p:nvPr/>
        </p:nvGrpSpPr>
        <p:grpSpPr>
          <a:xfrm>
            <a:off x="6820328" y="3009925"/>
            <a:ext cx="2190208" cy="857226"/>
            <a:chOff x="6820328" y="3009925"/>
            <a:chExt cx="2190208" cy="857226"/>
          </a:xfrm>
        </p:grpSpPr>
        <p:sp>
          <p:nvSpPr>
            <p:cNvPr id="33" name="SMARTInkShape-2441"/>
            <p:cNvSpPr/>
            <p:nvPr>
              <p:custDataLst>
                <p:tags r:id="rId234"/>
              </p:custDataLst>
            </p:nvPr>
          </p:nvSpPr>
          <p:spPr>
            <a:xfrm>
              <a:off x="7534275" y="3696130"/>
              <a:ext cx="28576" cy="113871"/>
            </a:xfrm>
            <a:custGeom>
              <a:avLst/>
              <a:gdLst/>
              <a:ahLst/>
              <a:cxnLst/>
              <a:rect l="0" t="0" r="0" b="0"/>
              <a:pathLst>
                <a:path w="28576" h="113871">
                  <a:moveTo>
                    <a:pt x="0" y="28145"/>
                  </a:moveTo>
                  <a:lnTo>
                    <a:pt x="0" y="28145"/>
                  </a:lnTo>
                  <a:lnTo>
                    <a:pt x="0" y="0"/>
                  </a:lnTo>
                  <a:lnTo>
                    <a:pt x="0" y="47212"/>
                  </a:lnTo>
                  <a:lnTo>
                    <a:pt x="0" y="94646"/>
                  </a:lnTo>
                  <a:lnTo>
                    <a:pt x="0" y="97879"/>
                  </a:lnTo>
                  <a:lnTo>
                    <a:pt x="2822" y="104293"/>
                  </a:lnTo>
                  <a:lnTo>
                    <a:pt x="8201" y="111978"/>
                  </a:lnTo>
                  <a:lnTo>
                    <a:pt x="11760" y="113029"/>
                  </a:lnTo>
                  <a:lnTo>
                    <a:pt x="28575" y="11387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442"/>
            <p:cNvSpPr/>
            <p:nvPr>
              <p:custDataLst>
                <p:tags r:id="rId235"/>
              </p:custDataLst>
            </p:nvPr>
          </p:nvSpPr>
          <p:spPr>
            <a:xfrm>
              <a:off x="7286795" y="3724275"/>
              <a:ext cx="152231" cy="66676"/>
            </a:xfrm>
            <a:custGeom>
              <a:avLst/>
              <a:gdLst/>
              <a:ahLst/>
              <a:cxnLst/>
              <a:rect l="0" t="0" r="0" b="0"/>
              <a:pathLst>
                <a:path w="152231" h="66676">
                  <a:moveTo>
                    <a:pt x="104605" y="0"/>
                  </a:moveTo>
                  <a:lnTo>
                    <a:pt x="104605" y="0"/>
                  </a:lnTo>
                  <a:lnTo>
                    <a:pt x="59826" y="22390"/>
                  </a:lnTo>
                  <a:lnTo>
                    <a:pt x="31184" y="30583"/>
                  </a:lnTo>
                  <a:lnTo>
                    <a:pt x="23290" y="34759"/>
                  </a:lnTo>
                  <a:lnTo>
                    <a:pt x="12895" y="38168"/>
                  </a:lnTo>
                  <a:lnTo>
                    <a:pt x="1760" y="46170"/>
                  </a:lnTo>
                  <a:lnTo>
                    <a:pt x="688" y="49801"/>
                  </a:lnTo>
                  <a:lnTo>
                    <a:pt x="0" y="55699"/>
                  </a:lnTo>
                  <a:lnTo>
                    <a:pt x="1001" y="56182"/>
                  </a:lnTo>
                  <a:lnTo>
                    <a:pt x="4937" y="56720"/>
                  </a:lnTo>
                  <a:lnTo>
                    <a:pt x="10214" y="59781"/>
                  </a:lnTo>
                  <a:lnTo>
                    <a:pt x="16087" y="63611"/>
                  </a:lnTo>
                  <a:lnTo>
                    <a:pt x="26402" y="65767"/>
                  </a:lnTo>
                  <a:lnTo>
                    <a:pt x="73872" y="66659"/>
                  </a:lnTo>
                  <a:lnTo>
                    <a:pt x="121000" y="66675"/>
                  </a:lnTo>
                  <a:lnTo>
                    <a:pt x="15223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2443"/>
            <p:cNvSpPr/>
            <p:nvPr>
              <p:custDataLst>
                <p:tags r:id="rId236"/>
              </p:custDataLst>
            </p:nvPr>
          </p:nvSpPr>
          <p:spPr>
            <a:xfrm>
              <a:off x="7400937" y="3467220"/>
              <a:ext cx="142864" cy="57031"/>
            </a:xfrm>
            <a:custGeom>
              <a:avLst/>
              <a:gdLst/>
              <a:ahLst/>
              <a:cxnLst/>
              <a:rect l="0" t="0" r="0" b="0"/>
              <a:pathLst>
                <a:path w="142864" h="57031">
                  <a:moveTo>
                    <a:pt x="28563" y="57030"/>
                  </a:moveTo>
                  <a:lnTo>
                    <a:pt x="28563" y="57030"/>
                  </a:lnTo>
                  <a:lnTo>
                    <a:pt x="11229" y="39697"/>
                  </a:lnTo>
                  <a:lnTo>
                    <a:pt x="7454" y="38743"/>
                  </a:lnTo>
                  <a:lnTo>
                    <a:pt x="4965" y="38488"/>
                  </a:lnTo>
                  <a:lnTo>
                    <a:pt x="3306" y="37261"/>
                  </a:lnTo>
                  <a:lnTo>
                    <a:pt x="424" y="29824"/>
                  </a:lnTo>
                  <a:lnTo>
                    <a:pt x="0" y="14301"/>
                  </a:lnTo>
                  <a:lnTo>
                    <a:pt x="1054" y="12669"/>
                  </a:lnTo>
                  <a:lnTo>
                    <a:pt x="2815" y="11581"/>
                  </a:lnTo>
                  <a:lnTo>
                    <a:pt x="10351" y="10050"/>
                  </a:lnTo>
                  <a:lnTo>
                    <a:pt x="13247" y="9835"/>
                  </a:lnTo>
                  <a:lnTo>
                    <a:pt x="19287" y="6774"/>
                  </a:lnTo>
                  <a:lnTo>
                    <a:pt x="22379" y="4475"/>
                  </a:lnTo>
                  <a:lnTo>
                    <a:pt x="31459" y="1923"/>
                  </a:lnTo>
                  <a:lnTo>
                    <a:pt x="68126" y="0"/>
                  </a:lnTo>
                  <a:lnTo>
                    <a:pt x="83912" y="4972"/>
                  </a:lnTo>
                  <a:lnTo>
                    <a:pt x="125535" y="31680"/>
                  </a:lnTo>
                  <a:lnTo>
                    <a:pt x="142863" y="570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2444"/>
            <p:cNvSpPr/>
            <p:nvPr>
              <p:custDataLst>
                <p:tags r:id="rId237"/>
              </p:custDataLst>
            </p:nvPr>
          </p:nvSpPr>
          <p:spPr>
            <a:xfrm>
              <a:off x="7400974" y="3495805"/>
              <a:ext cx="95083" cy="180846"/>
            </a:xfrm>
            <a:custGeom>
              <a:avLst/>
              <a:gdLst/>
              <a:ahLst/>
              <a:cxnLst/>
              <a:rect l="0" t="0" r="0" b="0"/>
              <a:pathLst>
                <a:path w="95083" h="180846">
                  <a:moveTo>
                    <a:pt x="47576" y="76070"/>
                  </a:moveTo>
                  <a:lnTo>
                    <a:pt x="47576" y="76070"/>
                  </a:lnTo>
                  <a:lnTo>
                    <a:pt x="47576" y="71013"/>
                  </a:lnTo>
                  <a:lnTo>
                    <a:pt x="50398" y="65709"/>
                  </a:lnTo>
                  <a:lnTo>
                    <a:pt x="72028" y="41112"/>
                  </a:lnTo>
                  <a:lnTo>
                    <a:pt x="75608" y="30322"/>
                  </a:lnTo>
                  <a:lnTo>
                    <a:pt x="82589" y="21211"/>
                  </a:lnTo>
                  <a:lnTo>
                    <a:pt x="85270" y="11160"/>
                  </a:lnTo>
                  <a:lnTo>
                    <a:pt x="95082" y="0"/>
                  </a:lnTo>
                  <a:lnTo>
                    <a:pt x="81009" y="14063"/>
                  </a:lnTo>
                  <a:lnTo>
                    <a:pt x="78310" y="22405"/>
                  </a:lnTo>
                  <a:lnTo>
                    <a:pt x="76052" y="32111"/>
                  </a:lnTo>
                  <a:lnTo>
                    <a:pt x="67772" y="44583"/>
                  </a:lnTo>
                  <a:lnTo>
                    <a:pt x="38582" y="85796"/>
                  </a:lnTo>
                  <a:lnTo>
                    <a:pt x="15857" y="130057"/>
                  </a:lnTo>
                  <a:lnTo>
                    <a:pt x="2776" y="158974"/>
                  </a:lnTo>
                  <a:lnTo>
                    <a:pt x="0" y="180238"/>
                  </a:lnTo>
                  <a:lnTo>
                    <a:pt x="19001" y="1808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445"/>
            <p:cNvSpPr/>
            <p:nvPr>
              <p:custDataLst>
                <p:tags r:id="rId238"/>
              </p:custDataLst>
            </p:nvPr>
          </p:nvSpPr>
          <p:spPr>
            <a:xfrm>
              <a:off x="6820328" y="3590935"/>
              <a:ext cx="161056" cy="114291"/>
            </a:xfrm>
            <a:custGeom>
              <a:avLst/>
              <a:gdLst/>
              <a:ahLst/>
              <a:cxnLst/>
              <a:rect l="0" t="0" r="0" b="0"/>
              <a:pathLst>
                <a:path w="161056" h="114291">
                  <a:moveTo>
                    <a:pt x="37672" y="19040"/>
                  </a:moveTo>
                  <a:lnTo>
                    <a:pt x="37672" y="19040"/>
                  </a:lnTo>
                  <a:lnTo>
                    <a:pt x="37672" y="25"/>
                  </a:lnTo>
                  <a:lnTo>
                    <a:pt x="32616" y="0"/>
                  </a:lnTo>
                  <a:lnTo>
                    <a:pt x="31127" y="1055"/>
                  </a:lnTo>
                  <a:lnTo>
                    <a:pt x="30134" y="2817"/>
                  </a:lnTo>
                  <a:lnTo>
                    <a:pt x="28540" y="8192"/>
                  </a:lnTo>
                  <a:lnTo>
                    <a:pt x="21678" y="16858"/>
                  </a:lnTo>
                  <a:lnTo>
                    <a:pt x="19981" y="22656"/>
                  </a:lnTo>
                  <a:lnTo>
                    <a:pt x="17832" y="41548"/>
                  </a:lnTo>
                  <a:lnTo>
                    <a:pt x="6879" y="66496"/>
                  </a:lnTo>
                  <a:lnTo>
                    <a:pt x="2819" y="72939"/>
                  </a:lnTo>
                  <a:lnTo>
                    <a:pt x="535" y="82518"/>
                  </a:lnTo>
                  <a:lnTo>
                    <a:pt x="0" y="88880"/>
                  </a:lnTo>
                  <a:lnTo>
                    <a:pt x="2584" y="95236"/>
                  </a:lnTo>
                  <a:lnTo>
                    <a:pt x="13772" y="109264"/>
                  </a:lnTo>
                  <a:lnTo>
                    <a:pt x="19288" y="112056"/>
                  </a:lnTo>
                  <a:lnTo>
                    <a:pt x="22241" y="112801"/>
                  </a:lnTo>
                  <a:lnTo>
                    <a:pt x="25268" y="112239"/>
                  </a:lnTo>
                  <a:lnTo>
                    <a:pt x="37731" y="106555"/>
                  </a:lnTo>
                  <a:lnTo>
                    <a:pt x="50036" y="102473"/>
                  </a:lnTo>
                  <a:lnTo>
                    <a:pt x="82724" y="85514"/>
                  </a:lnTo>
                  <a:lnTo>
                    <a:pt x="129456" y="50788"/>
                  </a:lnTo>
                  <a:lnTo>
                    <a:pt x="139186" y="42323"/>
                  </a:lnTo>
                  <a:lnTo>
                    <a:pt x="145583" y="39971"/>
                  </a:lnTo>
                  <a:lnTo>
                    <a:pt x="147713" y="38286"/>
                  </a:lnTo>
                  <a:lnTo>
                    <a:pt x="151768" y="31916"/>
                  </a:lnTo>
                  <a:lnTo>
                    <a:pt x="156467" y="30054"/>
                  </a:lnTo>
                  <a:lnTo>
                    <a:pt x="158144" y="28500"/>
                  </a:lnTo>
                  <a:lnTo>
                    <a:pt x="161055" y="20495"/>
                  </a:lnTo>
                  <a:lnTo>
                    <a:pt x="160144" y="20010"/>
                  </a:lnTo>
                  <a:lnTo>
                    <a:pt x="148201" y="19168"/>
                  </a:lnTo>
                  <a:lnTo>
                    <a:pt x="146283" y="20184"/>
                  </a:lnTo>
                  <a:lnTo>
                    <a:pt x="145004" y="21919"/>
                  </a:lnTo>
                  <a:lnTo>
                    <a:pt x="142525" y="26670"/>
                  </a:lnTo>
                  <a:lnTo>
                    <a:pt x="134396" y="36377"/>
                  </a:lnTo>
                  <a:lnTo>
                    <a:pt x="124002" y="75656"/>
                  </a:lnTo>
                  <a:lnTo>
                    <a:pt x="123801" y="79009"/>
                  </a:lnTo>
                  <a:lnTo>
                    <a:pt x="126399" y="85556"/>
                  </a:lnTo>
                  <a:lnTo>
                    <a:pt x="130023" y="91995"/>
                  </a:lnTo>
                  <a:lnTo>
                    <a:pt x="133121" y="101569"/>
                  </a:lnTo>
                  <a:lnTo>
                    <a:pt x="142447" y="1142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2446"/>
            <p:cNvSpPr/>
            <p:nvPr>
              <p:custDataLst>
                <p:tags r:id="rId239"/>
              </p:custDataLst>
            </p:nvPr>
          </p:nvSpPr>
          <p:spPr>
            <a:xfrm>
              <a:off x="8867775" y="3248036"/>
              <a:ext cx="142761" cy="180965"/>
            </a:xfrm>
            <a:custGeom>
              <a:avLst/>
              <a:gdLst/>
              <a:ahLst/>
              <a:cxnLst/>
              <a:rect l="0" t="0" r="0" b="0"/>
              <a:pathLst>
                <a:path w="142761" h="180965">
                  <a:moveTo>
                    <a:pt x="133350" y="38089"/>
                  </a:moveTo>
                  <a:lnTo>
                    <a:pt x="133350" y="38089"/>
                  </a:lnTo>
                  <a:lnTo>
                    <a:pt x="133350" y="24832"/>
                  </a:lnTo>
                  <a:lnTo>
                    <a:pt x="134408" y="22901"/>
                  </a:lnTo>
                  <a:lnTo>
                    <a:pt x="136174" y="21614"/>
                  </a:lnTo>
                  <a:lnTo>
                    <a:pt x="138407" y="20756"/>
                  </a:lnTo>
                  <a:lnTo>
                    <a:pt x="139896" y="19125"/>
                  </a:lnTo>
                  <a:lnTo>
                    <a:pt x="142484" y="10989"/>
                  </a:lnTo>
                  <a:lnTo>
                    <a:pt x="142760" y="4895"/>
                  </a:lnTo>
                  <a:lnTo>
                    <a:pt x="141739" y="3259"/>
                  </a:lnTo>
                  <a:lnTo>
                    <a:pt x="140002" y="2169"/>
                  </a:lnTo>
                  <a:lnTo>
                    <a:pt x="133385" y="0"/>
                  </a:lnTo>
                  <a:lnTo>
                    <a:pt x="116483" y="17915"/>
                  </a:lnTo>
                  <a:lnTo>
                    <a:pt x="88875" y="61333"/>
                  </a:lnTo>
                  <a:lnTo>
                    <a:pt x="73373" y="85915"/>
                  </a:lnTo>
                  <a:lnTo>
                    <a:pt x="44843" y="130176"/>
                  </a:lnTo>
                  <a:lnTo>
                    <a:pt x="30769" y="154508"/>
                  </a:lnTo>
                  <a:lnTo>
                    <a:pt x="0" y="1809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2447"/>
            <p:cNvSpPr/>
            <p:nvPr>
              <p:custDataLst>
                <p:tags r:id="rId240"/>
              </p:custDataLst>
            </p:nvPr>
          </p:nvSpPr>
          <p:spPr>
            <a:xfrm>
              <a:off x="8839200" y="3286139"/>
              <a:ext cx="114301" cy="47612"/>
            </a:xfrm>
            <a:custGeom>
              <a:avLst/>
              <a:gdLst/>
              <a:ahLst/>
              <a:cxnLst/>
              <a:rect l="0" t="0" r="0" b="0"/>
              <a:pathLst>
                <a:path w="114301" h="47612">
                  <a:moveTo>
                    <a:pt x="0" y="47611"/>
                  </a:moveTo>
                  <a:lnTo>
                    <a:pt x="0" y="47611"/>
                  </a:lnTo>
                  <a:lnTo>
                    <a:pt x="17335" y="30278"/>
                  </a:lnTo>
                  <a:lnTo>
                    <a:pt x="18287" y="26502"/>
                  </a:lnTo>
                  <a:lnTo>
                    <a:pt x="18900" y="15454"/>
                  </a:lnTo>
                  <a:lnTo>
                    <a:pt x="21806" y="9330"/>
                  </a:lnTo>
                  <a:lnTo>
                    <a:pt x="28540" y="34"/>
                  </a:lnTo>
                  <a:lnTo>
                    <a:pt x="33620" y="0"/>
                  </a:lnTo>
                  <a:lnTo>
                    <a:pt x="35114" y="1054"/>
                  </a:lnTo>
                  <a:lnTo>
                    <a:pt x="36109" y="2815"/>
                  </a:lnTo>
                  <a:lnTo>
                    <a:pt x="37837" y="9687"/>
                  </a:lnTo>
                  <a:lnTo>
                    <a:pt x="38091" y="26810"/>
                  </a:lnTo>
                  <a:lnTo>
                    <a:pt x="43153" y="33099"/>
                  </a:lnTo>
                  <a:lnTo>
                    <a:pt x="48460" y="35869"/>
                  </a:lnTo>
                  <a:lnTo>
                    <a:pt x="51356" y="36609"/>
                  </a:lnTo>
                  <a:lnTo>
                    <a:pt x="54347" y="36042"/>
                  </a:lnTo>
                  <a:lnTo>
                    <a:pt x="66749" y="30352"/>
                  </a:lnTo>
                  <a:lnTo>
                    <a:pt x="114300" y="190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2448"/>
            <p:cNvSpPr/>
            <p:nvPr>
              <p:custDataLst>
                <p:tags r:id="rId241"/>
              </p:custDataLst>
            </p:nvPr>
          </p:nvSpPr>
          <p:spPr>
            <a:xfrm>
              <a:off x="8810625" y="3200437"/>
              <a:ext cx="104741" cy="161889"/>
            </a:xfrm>
            <a:custGeom>
              <a:avLst/>
              <a:gdLst/>
              <a:ahLst/>
              <a:cxnLst/>
              <a:rect l="0" t="0" r="0" b="0"/>
              <a:pathLst>
                <a:path w="104741" h="161889">
                  <a:moveTo>
                    <a:pt x="95250" y="19013"/>
                  </a:moveTo>
                  <a:lnTo>
                    <a:pt x="95250" y="19013"/>
                  </a:lnTo>
                  <a:lnTo>
                    <a:pt x="103452" y="10812"/>
                  </a:lnTo>
                  <a:lnTo>
                    <a:pt x="104740" y="389"/>
                  </a:lnTo>
                  <a:lnTo>
                    <a:pt x="96572" y="0"/>
                  </a:lnTo>
                  <a:lnTo>
                    <a:pt x="96131" y="1046"/>
                  </a:lnTo>
                  <a:lnTo>
                    <a:pt x="95641" y="5031"/>
                  </a:lnTo>
                  <a:lnTo>
                    <a:pt x="94452" y="6516"/>
                  </a:lnTo>
                  <a:lnTo>
                    <a:pt x="82027" y="14153"/>
                  </a:lnTo>
                  <a:lnTo>
                    <a:pt x="53962" y="41277"/>
                  </a:lnTo>
                  <a:lnTo>
                    <a:pt x="50441" y="50427"/>
                  </a:lnTo>
                  <a:lnTo>
                    <a:pt x="49503" y="55831"/>
                  </a:lnTo>
                  <a:lnTo>
                    <a:pt x="27002" y="100095"/>
                  </a:lnTo>
                  <a:lnTo>
                    <a:pt x="18585" y="119590"/>
                  </a:lnTo>
                  <a:lnTo>
                    <a:pt x="13552" y="129330"/>
                  </a:lnTo>
                  <a:lnTo>
                    <a:pt x="9659" y="144598"/>
                  </a:lnTo>
                  <a:lnTo>
                    <a:pt x="7500" y="147186"/>
                  </a:lnTo>
                  <a:lnTo>
                    <a:pt x="5000" y="148912"/>
                  </a:lnTo>
                  <a:lnTo>
                    <a:pt x="3333" y="151120"/>
                  </a:lnTo>
                  <a:lnTo>
                    <a:pt x="0" y="1618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449"/>
            <p:cNvSpPr/>
            <p:nvPr>
              <p:custDataLst>
                <p:tags r:id="rId242"/>
              </p:custDataLst>
            </p:nvPr>
          </p:nvSpPr>
          <p:spPr>
            <a:xfrm>
              <a:off x="8644500" y="3175888"/>
              <a:ext cx="175520" cy="138813"/>
            </a:xfrm>
            <a:custGeom>
              <a:avLst/>
              <a:gdLst/>
              <a:ahLst/>
              <a:cxnLst/>
              <a:rect l="0" t="0" r="0" b="0"/>
              <a:pathLst>
                <a:path w="175520" h="138813">
                  <a:moveTo>
                    <a:pt x="80400" y="72137"/>
                  </a:moveTo>
                  <a:lnTo>
                    <a:pt x="80400" y="72137"/>
                  </a:lnTo>
                  <a:lnTo>
                    <a:pt x="75343" y="72137"/>
                  </a:lnTo>
                  <a:lnTo>
                    <a:pt x="73854" y="71079"/>
                  </a:lnTo>
                  <a:lnTo>
                    <a:pt x="72862" y="69315"/>
                  </a:lnTo>
                  <a:lnTo>
                    <a:pt x="71266" y="63936"/>
                  </a:lnTo>
                  <a:lnTo>
                    <a:pt x="72195" y="63495"/>
                  </a:lnTo>
                  <a:lnTo>
                    <a:pt x="76048" y="63004"/>
                  </a:lnTo>
                  <a:lnTo>
                    <a:pt x="77499" y="61815"/>
                  </a:lnTo>
                  <a:lnTo>
                    <a:pt x="79110" y="57672"/>
                  </a:lnTo>
                  <a:lnTo>
                    <a:pt x="80598" y="56143"/>
                  </a:lnTo>
                  <a:lnTo>
                    <a:pt x="88489" y="53489"/>
                  </a:lnTo>
                  <a:lnTo>
                    <a:pt x="131746" y="53087"/>
                  </a:lnTo>
                  <a:lnTo>
                    <a:pt x="133680" y="52029"/>
                  </a:lnTo>
                  <a:lnTo>
                    <a:pt x="134970" y="50265"/>
                  </a:lnTo>
                  <a:lnTo>
                    <a:pt x="135830" y="48031"/>
                  </a:lnTo>
                  <a:lnTo>
                    <a:pt x="137461" y="46541"/>
                  </a:lnTo>
                  <a:lnTo>
                    <a:pt x="142098" y="44886"/>
                  </a:lnTo>
                  <a:lnTo>
                    <a:pt x="150656" y="43954"/>
                  </a:lnTo>
                  <a:lnTo>
                    <a:pt x="152637" y="42765"/>
                  </a:lnTo>
                  <a:lnTo>
                    <a:pt x="153959" y="40915"/>
                  </a:lnTo>
                  <a:lnTo>
                    <a:pt x="156485" y="36035"/>
                  </a:lnTo>
                  <a:lnTo>
                    <a:pt x="164646" y="26238"/>
                  </a:lnTo>
                  <a:lnTo>
                    <a:pt x="165996" y="16463"/>
                  </a:lnTo>
                  <a:lnTo>
                    <a:pt x="166113" y="6916"/>
                  </a:lnTo>
                  <a:lnTo>
                    <a:pt x="165058" y="6431"/>
                  </a:lnTo>
                  <a:lnTo>
                    <a:pt x="149877" y="4488"/>
                  </a:lnTo>
                  <a:lnTo>
                    <a:pt x="143735" y="443"/>
                  </a:lnTo>
                  <a:lnTo>
                    <a:pt x="140616" y="0"/>
                  </a:lnTo>
                  <a:lnTo>
                    <a:pt x="95020" y="13012"/>
                  </a:lnTo>
                  <a:lnTo>
                    <a:pt x="51751" y="34107"/>
                  </a:lnTo>
                  <a:lnTo>
                    <a:pt x="31467" y="46751"/>
                  </a:lnTo>
                  <a:lnTo>
                    <a:pt x="1074" y="75312"/>
                  </a:lnTo>
                  <a:lnTo>
                    <a:pt x="0" y="77429"/>
                  </a:lnTo>
                  <a:lnTo>
                    <a:pt x="342" y="78840"/>
                  </a:lnTo>
                  <a:lnTo>
                    <a:pt x="11296" y="87836"/>
                  </a:lnTo>
                  <a:lnTo>
                    <a:pt x="20296" y="90194"/>
                  </a:lnTo>
                  <a:lnTo>
                    <a:pt x="61886" y="91148"/>
                  </a:lnTo>
                  <a:lnTo>
                    <a:pt x="90854" y="90121"/>
                  </a:lnTo>
                  <a:lnTo>
                    <a:pt x="135611" y="76998"/>
                  </a:lnTo>
                  <a:lnTo>
                    <a:pt x="155926" y="69955"/>
                  </a:lnTo>
                  <a:lnTo>
                    <a:pt x="175519" y="53215"/>
                  </a:lnTo>
                  <a:lnTo>
                    <a:pt x="170553" y="48068"/>
                  </a:lnTo>
                  <a:lnTo>
                    <a:pt x="169077" y="47625"/>
                  </a:lnTo>
                  <a:lnTo>
                    <a:pt x="168094" y="48387"/>
                  </a:lnTo>
                  <a:lnTo>
                    <a:pt x="167437" y="49954"/>
                  </a:lnTo>
                  <a:lnTo>
                    <a:pt x="165941" y="50998"/>
                  </a:lnTo>
                  <a:lnTo>
                    <a:pt x="161456" y="52159"/>
                  </a:lnTo>
                  <a:lnTo>
                    <a:pt x="159837" y="53527"/>
                  </a:lnTo>
                  <a:lnTo>
                    <a:pt x="158039" y="57868"/>
                  </a:lnTo>
                  <a:lnTo>
                    <a:pt x="156501" y="59449"/>
                  </a:lnTo>
                  <a:lnTo>
                    <a:pt x="143468" y="67252"/>
                  </a:lnTo>
                  <a:lnTo>
                    <a:pt x="131116" y="79835"/>
                  </a:lnTo>
                  <a:lnTo>
                    <a:pt x="122707" y="94643"/>
                  </a:lnTo>
                  <a:lnTo>
                    <a:pt x="118688" y="106205"/>
                  </a:lnTo>
                  <a:lnTo>
                    <a:pt x="112323" y="116333"/>
                  </a:lnTo>
                  <a:lnTo>
                    <a:pt x="109967" y="126036"/>
                  </a:lnTo>
                  <a:lnTo>
                    <a:pt x="109415" y="132429"/>
                  </a:lnTo>
                  <a:lnTo>
                    <a:pt x="110327" y="134556"/>
                  </a:lnTo>
                  <a:lnTo>
                    <a:pt x="111993" y="135975"/>
                  </a:lnTo>
                  <a:lnTo>
                    <a:pt x="116667" y="137551"/>
                  </a:lnTo>
                  <a:lnTo>
                    <a:pt x="128025" y="1388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450"/>
            <p:cNvSpPr/>
            <p:nvPr>
              <p:custDataLst>
                <p:tags r:id="rId243"/>
              </p:custDataLst>
            </p:nvPr>
          </p:nvSpPr>
          <p:spPr>
            <a:xfrm>
              <a:off x="8515400" y="3067089"/>
              <a:ext cx="190320" cy="218630"/>
            </a:xfrm>
            <a:custGeom>
              <a:avLst/>
              <a:gdLst/>
              <a:ahLst/>
              <a:cxnLst/>
              <a:rect l="0" t="0" r="0" b="0"/>
              <a:pathLst>
                <a:path w="190320" h="218630">
                  <a:moveTo>
                    <a:pt x="57100" y="104736"/>
                  </a:moveTo>
                  <a:lnTo>
                    <a:pt x="57100" y="104736"/>
                  </a:lnTo>
                  <a:lnTo>
                    <a:pt x="57100" y="99680"/>
                  </a:lnTo>
                  <a:lnTo>
                    <a:pt x="59923" y="94375"/>
                  </a:lnTo>
                  <a:lnTo>
                    <a:pt x="72287" y="79226"/>
                  </a:lnTo>
                  <a:lnTo>
                    <a:pt x="75642" y="68503"/>
                  </a:lnTo>
                  <a:lnTo>
                    <a:pt x="76149" y="57150"/>
                  </a:lnTo>
                  <a:lnTo>
                    <a:pt x="85284" y="57112"/>
                  </a:lnTo>
                  <a:lnTo>
                    <a:pt x="93841" y="65312"/>
                  </a:lnTo>
                  <a:lnTo>
                    <a:pt x="99853" y="66244"/>
                  </a:lnTo>
                  <a:lnTo>
                    <a:pt x="117554" y="66601"/>
                  </a:lnTo>
                  <a:lnTo>
                    <a:pt x="148300" y="56933"/>
                  </a:lnTo>
                  <a:lnTo>
                    <a:pt x="171348" y="40687"/>
                  </a:lnTo>
                  <a:lnTo>
                    <a:pt x="174541" y="39812"/>
                  </a:lnTo>
                  <a:lnTo>
                    <a:pt x="176668" y="38170"/>
                  </a:lnTo>
                  <a:lnTo>
                    <a:pt x="187098" y="21917"/>
                  </a:lnTo>
                  <a:lnTo>
                    <a:pt x="190007" y="11332"/>
                  </a:lnTo>
                  <a:lnTo>
                    <a:pt x="190319" y="4976"/>
                  </a:lnTo>
                  <a:lnTo>
                    <a:pt x="189305" y="3305"/>
                  </a:lnTo>
                  <a:lnTo>
                    <a:pt x="187570" y="2190"/>
                  </a:lnTo>
                  <a:lnTo>
                    <a:pt x="180072" y="621"/>
                  </a:lnTo>
                  <a:lnTo>
                    <a:pt x="158650" y="0"/>
                  </a:lnTo>
                  <a:lnTo>
                    <a:pt x="152328" y="2800"/>
                  </a:lnTo>
                  <a:lnTo>
                    <a:pt x="107343" y="31760"/>
                  </a:lnTo>
                  <a:lnTo>
                    <a:pt x="69751" y="64023"/>
                  </a:lnTo>
                  <a:lnTo>
                    <a:pt x="30757" y="111461"/>
                  </a:lnTo>
                  <a:lnTo>
                    <a:pt x="16266" y="131464"/>
                  </a:lnTo>
                  <a:lnTo>
                    <a:pt x="2830" y="159239"/>
                  </a:lnTo>
                  <a:lnTo>
                    <a:pt x="24" y="190392"/>
                  </a:lnTo>
                  <a:lnTo>
                    <a:pt x="0" y="193590"/>
                  </a:lnTo>
                  <a:lnTo>
                    <a:pt x="2794" y="199965"/>
                  </a:lnTo>
                  <a:lnTo>
                    <a:pt x="8155" y="207625"/>
                  </a:lnTo>
                  <a:lnTo>
                    <a:pt x="11711" y="208673"/>
                  </a:lnTo>
                  <a:lnTo>
                    <a:pt x="14140" y="208953"/>
                  </a:lnTo>
                  <a:lnTo>
                    <a:pt x="19663" y="212085"/>
                  </a:lnTo>
                  <a:lnTo>
                    <a:pt x="26774" y="217663"/>
                  </a:lnTo>
                  <a:lnTo>
                    <a:pt x="33063" y="218629"/>
                  </a:lnTo>
                  <a:lnTo>
                    <a:pt x="38655" y="216033"/>
                  </a:lnTo>
                  <a:lnTo>
                    <a:pt x="44669" y="212410"/>
                  </a:lnTo>
                  <a:lnTo>
                    <a:pt x="54005" y="209311"/>
                  </a:lnTo>
                  <a:lnTo>
                    <a:pt x="71127" y="195356"/>
                  </a:lnTo>
                  <a:lnTo>
                    <a:pt x="73918" y="189814"/>
                  </a:lnTo>
                  <a:lnTo>
                    <a:pt x="76019" y="173254"/>
                  </a:lnTo>
                  <a:lnTo>
                    <a:pt x="68593" y="161292"/>
                  </a:lnTo>
                  <a:lnTo>
                    <a:pt x="67937" y="158316"/>
                  </a:lnTo>
                  <a:lnTo>
                    <a:pt x="66441" y="156331"/>
                  </a:lnTo>
                  <a:lnTo>
                    <a:pt x="61956" y="154125"/>
                  </a:lnTo>
                  <a:lnTo>
                    <a:pt x="34836" y="152407"/>
                  </a:lnTo>
                  <a:lnTo>
                    <a:pt x="28507" y="155203"/>
                  </a:lnTo>
                  <a:lnTo>
                    <a:pt x="15821" y="165623"/>
                  </a:lnTo>
                  <a:lnTo>
                    <a:pt x="12296" y="171661"/>
                  </a:lnTo>
                  <a:lnTo>
                    <a:pt x="10032" y="179104"/>
                  </a:lnTo>
                  <a:lnTo>
                    <a:pt x="4583" y="185450"/>
                  </a:lnTo>
                  <a:lnTo>
                    <a:pt x="4098" y="188179"/>
                  </a:lnTo>
                  <a:lnTo>
                    <a:pt x="4831" y="191056"/>
                  </a:lnTo>
                  <a:lnTo>
                    <a:pt x="9475" y="1999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451"/>
            <p:cNvSpPr/>
            <p:nvPr>
              <p:custDataLst>
                <p:tags r:id="rId244"/>
              </p:custDataLst>
            </p:nvPr>
          </p:nvSpPr>
          <p:spPr>
            <a:xfrm>
              <a:off x="8353425" y="3171840"/>
              <a:ext cx="123384" cy="104761"/>
            </a:xfrm>
            <a:custGeom>
              <a:avLst/>
              <a:gdLst/>
              <a:ahLst/>
              <a:cxnLst/>
              <a:rect l="0" t="0" r="0" b="0"/>
              <a:pathLst>
                <a:path w="123384" h="104761">
                  <a:moveTo>
                    <a:pt x="0" y="104760"/>
                  </a:moveTo>
                  <a:lnTo>
                    <a:pt x="0" y="104760"/>
                  </a:lnTo>
                  <a:lnTo>
                    <a:pt x="14190" y="90571"/>
                  </a:lnTo>
                  <a:lnTo>
                    <a:pt x="16890" y="85048"/>
                  </a:lnTo>
                  <a:lnTo>
                    <a:pt x="17609" y="82094"/>
                  </a:lnTo>
                  <a:lnTo>
                    <a:pt x="19148" y="80124"/>
                  </a:lnTo>
                  <a:lnTo>
                    <a:pt x="27125" y="76704"/>
                  </a:lnTo>
                  <a:lnTo>
                    <a:pt x="27931" y="73593"/>
                  </a:lnTo>
                  <a:lnTo>
                    <a:pt x="28571" y="66695"/>
                  </a:lnTo>
                  <a:lnTo>
                    <a:pt x="28575" y="104322"/>
                  </a:lnTo>
                  <a:lnTo>
                    <a:pt x="41832" y="104721"/>
                  </a:lnTo>
                  <a:lnTo>
                    <a:pt x="72175" y="95057"/>
                  </a:lnTo>
                  <a:lnTo>
                    <a:pt x="92000" y="79066"/>
                  </a:lnTo>
                  <a:lnTo>
                    <a:pt x="110061" y="60284"/>
                  </a:lnTo>
                  <a:lnTo>
                    <a:pt x="116285" y="47605"/>
                  </a:lnTo>
                  <a:lnTo>
                    <a:pt x="120474" y="41258"/>
                  </a:lnTo>
                  <a:lnTo>
                    <a:pt x="122832" y="31734"/>
                  </a:lnTo>
                  <a:lnTo>
                    <a:pt x="123383" y="25384"/>
                  </a:lnTo>
                  <a:lnTo>
                    <a:pt x="120807" y="19035"/>
                  </a:lnTo>
                  <a:lnTo>
                    <a:pt x="117192" y="12685"/>
                  </a:lnTo>
                  <a:lnTo>
                    <a:pt x="115584" y="6335"/>
                  </a:lnTo>
                  <a:lnTo>
                    <a:pt x="114098" y="4218"/>
                  </a:lnTo>
                  <a:lnTo>
                    <a:pt x="112049" y="2807"/>
                  </a:lnTo>
                  <a:lnTo>
                    <a:pt x="106212" y="543"/>
                  </a:lnTo>
                  <a:lnTo>
                    <a:pt x="82423" y="0"/>
                  </a:lnTo>
                  <a:lnTo>
                    <a:pt x="76143" y="2814"/>
                  </a:lnTo>
                  <a:lnTo>
                    <a:pt x="53971" y="22375"/>
                  </a:lnTo>
                  <a:lnTo>
                    <a:pt x="32808" y="53087"/>
                  </a:lnTo>
                  <a:lnTo>
                    <a:pt x="29830" y="63227"/>
                  </a:lnTo>
                  <a:lnTo>
                    <a:pt x="28740" y="74269"/>
                  </a:lnTo>
                  <a:lnTo>
                    <a:pt x="29743" y="74908"/>
                  </a:lnTo>
                  <a:lnTo>
                    <a:pt x="41848" y="76017"/>
                  </a:lnTo>
                  <a:lnTo>
                    <a:pt x="66675" y="7618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2452"/>
            <p:cNvSpPr/>
            <p:nvPr>
              <p:custDataLst>
                <p:tags r:id="rId245"/>
              </p:custDataLst>
            </p:nvPr>
          </p:nvSpPr>
          <p:spPr>
            <a:xfrm>
              <a:off x="8181975" y="3190875"/>
              <a:ext cx="161888" cy="123826"/>
            </a:xfrm>
            <a:custGeom>
              <a:avLst/>
              <a:gdLst/>
              <a:ahLst/>
              <a:cxnLst/>
              <a:rect l="0" t="0" r="0" b="0"/>
              <a:pathLst>
                <a:path w="161888" h="123826">
                  <a:moveTo>
                    <a:pt x="0" y="123825"/>
                  </a:moveTo>
                  <a:lnTo>
                    <a:pt x="0" y="123825"/>
                  </a:lnTo>
                  <a:lnTo>
                    <a:pt x="6547" y="108617"/>
                  </a:lnTo>
                  <a:lnTo>
                    <a:pt x="9473" y="62162"/>
                  </a:lnTo>
                  <a:lnTo>
                    <a:pt x="9525" y="30058"/>
                  </a:lnTo>
                  <a:lnTo>
                    <a:pt x="10583" y="29563"/>
                  </a:lnTo>
                  <a:lnTo>
                    <a:pt x="55983" y="28575"/>
                  </a:lnTo>
                  <a:lnTo>
                    <a:pt x="64745" y="25753"/>
                  </a:lnTo>
                  <a:lnTo>
                    <a:pt x="72167" y="22029"/>
                  </a:lnTo>
                  <a:lnTo>
                    <a:pt x="88378" y="19639"/>
                  </a:lnTo>
                  <a:lnTo>
                    <a:pt x="98547" y="18253"/>
                  </a:lnTo>
                  <a:lnTo>
                    <a:pt x="117073" y="10883"/>
                  </a:lnTo>
                  <a:lnTo>
                    <a:pt x="146040" y="9560"/>
                  </a:lnTo>
                  <a:lnTo>
                    <a:pt x="148159" y="8490"/>
                  </a:lnTo>
                  <a:lnTo>
                    <a:pt x="149573" y="6718"/>
                  </a:lnTo>
                  <a:lnTo>
                    <a:pt x="150516" y="4479"/>
                  </a:lnTo>
                  <a:lnTo>
                    <a:pt x="152201" y="2986"/>
                  </a:lnTo>
                  <a:lnTo>
                    <a:pt x="161887" y="10"/>
                  </a:lnTo>
                  <a:lnTo>
                    <a:pt x="152791" y="0"/>
                  </a:lnTo>
                  <a:lnTo>
                    <a:pt x="138222" y="14189"/>
                  </a:lnTo>
                  <a:lnTo>
                    <a:pt x="135515" y="19711"/>
                  </a:lnTo>
                  <a:lnTo>
                    <a:pt x="128722" y="36937"/>
                  </a:lnTo>
                  <a:lnTo>
                    <a:pt x="116932" y="56579"/>
                  </a:lnTo>
                  <a:lnTo>
                    <a:pt x="114646" y="79496"/>
                  </a:lnTo>
                  <a:lnTo>
                    <a:pt x="114314" y="102774"/>
                  </a:lnTo>
                  <a:lnTo>
                    <a:pt x="115367" y="103441"/>
                  </a:lnTo>
                  <a:lnTo>
                    <a:pt x="13335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2453"/>
            <p:cNvSpPr/>
            <p:nvPr>
              <p:custDataLst>
                <p:tags r:id="rId246"/>
              </p:custDataLst>
            </p:nvPr>
          </p:nvSpPr>
          <p:spPr>
            <a:xfrm>
              <a:off x="8059651" y="3200437"/>
              <a:ext cx="188609" cy="304075"/>
            </a:xfrm>
            <a:custGeom>
              <a:avLst/>
              <a:gdLst/>
              <a:ahLst/>
              <a:cxnLst/>
              <a:rect l="0" t="0" r="0" b="0"/>
              <a:pathLst>
                <a:path w="188609" h="304075">
                  <a:moveTo>
                    <a:pt x="179474" y="19013"/>
                  </a:moveTo>
                  <a:lnTo>
                    <a:pt x="179474" y="19013"/>
                  </a:lnTo>
                  <a:lnTo>
                    <a:pt x="179474" y="10812"/>
                  </a:lnTo>
                  <a:lnTo>
                    <a:pt x="188608" y="389"/>
                  </a:lnTo>
                  <a:lnTo>
                    <a:pt x="180763" y="0"/>
                  </a:lnTo>
                  <a:lnTo>
                    <a:pt x="180334" y="1046"/>
                  </a:lnTo>
                  <a:lnTo>
                    <a:pt x="179856" y="5031"/>
                  </a:lnTo>
                  <a:lnTo>
                    <a:pt x="176822" y="10329"/>
                  </a:lnTo>
                  <a:lnTo>
                    <a:pt x="147678" y="46309"/>
                  </a:lnTo>
                  <a:lnTo>
                    <a:pt x="129020" y="86774"/>
                  </a:lnTo>
                  <a:lnTo>
                    <a:pt x="99726" y="133456"/>
                  </a:lnTo>
                  <a:lnTo>
                    <a:pt x="68300" y="180957"/>
                  </a:lnTo>
                  <a:lnTo>
                    <a:pt x="44131" y="225743"/>
                  </a:lnTo>
                  <a:lnTo>
                    <a:pt x="14815" y="267792"/>
                  </a:lnTo>
                  <a:lnTo>
                    <a:pt x="11042" y="278101"/>
                  </a:lnTo>
                  <a:lnTo>
                    <a:pt x="8307" y="288680"/>
                  </a:lnTo>
                  <a:lnTo>
                    <a:pt x="0" y="302436"/>
                  </a:lnTo>
                  <a:lnTo>
                    <a:pt x="558" y="303212"/>
                  </a:lnTo>
                  <a:lnTo>
                    <a:pt x="4000" y="304074"/>
                  </a:lnTo>
                  <a:lnTo>
                    <a:pt x="9057" y="301635"/>
                  </a:lnTo>
                  <a:lnTo>
                    <a:pt x="27074" y="28571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2454"/>
            <p:cNvSpPr/>
            <p:nvPr>
              <p:custDataLst>
                <p:tags r:id="rId247"/>
              </p:custDataLst>
            </p:nvPr>
          </p:nvSpPr>
          <p:spPr>
            <a:xfrm>
              <a:off x="8010563" y="3200404"/>
              <a:ext cx="133312" cy="104772"/>
            </a:xfrm>
            <a:custGeom>
              <a:avLst/>
              <a:gdLst/>
              <a:ahLst/>
              <a:cxnLst/>
              <a:rect l="0" t="0" r="0" b="0"/>
              <a:pathLst>
                <a:path w="133312" h="104772">
                  <a:moveTo>
                    <a:pt x="47587" y="19046"/>
                  </a:moveTo>
                  <a:lnTo>
                    <a:pt x="47587" y="19046"/>
                  </a:lnTo>
                  <a:lnTo>
                    <a:pt x="47587" y="122"/>
                  </a:lnTo>
                  <a:lnTo>
                    <a:pt x="38453" y="0"/>
                  </a:lnTo>
                  <a:lnTo>
                    <a:pt x="33122" y="5054"/>
                  </a:lnTo>
                  <a:lnTo>
                    <a:pt x="30575" y="10358"/>
                  </a:lnTo>
                  <a:lnTo>
                    <a:pt x="29896" y="13254"/>
                  </a:lnTo>
                  <a:lnTo>
                    <a:pt x="23883" y="22386"/>
                  </a:lnTo>
                  <a:lnTo>
                    <a:pt x="18355" y="25822"/>
                  </a:lnTo>
                  <a:lnTo>
                    <a:pt x="15399" y="26739"/>
                  </a:lnTo>
                  <a:lnTo>
                    <a:pt x="13428" y="29466"/>
                  </a:lnTo>
                  <a:lnTo>
                    <a:pt x="7444" y="46230"/>
                  </a:lnTo>
                  <a:lnTo>
                    <a:pt x="3287" y="53353"/>
                  </a:lnTo>
                  <a:lnTo>
                    <a:pt x="619" y="66549"/>
                  </a:lnTo>
                  <a:lnTo>
                    <a:pt x="0" y="80688"/>
                  </a:lnTo>
                  <a:lnTo>
                    <a:pt x="1046" y="82365"/>
                  </a:lnTo>
                  <a:lnTo>
                    <a:pt x="2801" y="83484"/>
                  </a:lnTo>
                  <a:lnTo>
                    <a:pt x="10328" y="85058"/>
                  </a:lnTo>
                  <a:lnTo>
                    <a:pt x="31761" y="85682"/>
                  </a:lnTo>
                  <a:lnTo>
                    <a:pt x="38084" y="82882"/>
                  </a:lnTo>
                  <a:lnTo>
                    <a:pt x="44421" y="79168"/>
                  </a:lnTo>
                  <a:lnTo>
                    <a:pt x="70009" y="68853"/>
                  </a:lnTo>
                  <a:lnTo>
                    <a:pt x="81631" y="61085"/>
                  </a:lnTo>
                  <a:lnTo>
                    <a:pt x="95038" y="55102"/>
                  </a:lnTo>
                  <a:lnTo>
                    <a:pt x="131823" y="20532"/>
                  </a:lnTo>
                  <a:lnTo>
                    <a:pt x="133286" y="9808"/>
                  </a:lnTo>
                  <a:lnTo>
                    <a:pt x="133308" y="9559"/>
                  </a:lnTo>
                  <a:lnTo>
                    <a:pt x="133311" y="14589"/>
                  </a:lnTo>
                  <a:lnTo>
                    <a:pt x="132254" y="16074"/>
                  </a:lnTo>
                  <a:lnTo>
                    <a:pt x="130490" y="17065"/>
                  </a:lnTo>
                  <a:lnTo>
                    <a:pt x="128256" y="17725"/>
                  </a:lnTo>
                  <a:lnTo>
                    <a:pt x="126765" y="19224"/>
                  </a:lnTo>
                  <a:lnTo>
                    <a:pt x="121552" y="29234"/>
                  </a:lnTo>
                  <a:lnTo>
                    <a:pt x="108676" y="44533"/>
                  </a:lnTo>
                  <a:lnTo>
                    <a:pt x="96690" y="78050"/>
                  </a:lnTo>
                  <a:lnTo>
                    <a:pt x="95250" y="99711"/>
                  </a:lnTo>
                  <a:lnTo>
                    <a:pt x="96296" y="101398"/>
                  </a:lnTo>
                  <a:lnTo>
                    <a:pt x="98051" y="102522"/>
                  </a:lnTo>
                  <a:lnTo>
                    <a:pt x="105578" y="104105"/>
                  </a:lnTo>
                  <a:lnTo>
                    <a:pt x="114262" y="10477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455"/>
            <p:cNvSpPr/>
            <p:nvPr>
              <p:custDataLst>
                <p:tags r:id="rId248"/>
              </p:custDataLst>
            </p:nvPr>
          </p:nvSpPr>
          <p:spPr>
            <a:xfrm>
              <a:off x="7896785" y="3171828"/>
              <a:ext cx="113707" cy="104724"/>
            </a:xfrm>
            <a:custGeom>
              <a:avLst/>
              <a:gdLst/>
              <a:ahLst/>
              <a:cxnLst/>
              <a:rect l="0" t="0" r="0" b="0"/>
              <a:pathLst>
                <a:path w="113707" h="104724">
                  <a:moveTo>
                    <a:pt x="94690" y="38097"/>
                  </a:moveTo>
                  <a:lnTo>
                    <a:pt x="94690" y="38097"/>
                  </a:lnTo>
                  <a:lnTo>
                    <a:pt x="104215" y="9522"/>
                  </a:lnTo>
                  <a:lnTo>
                    <a:pt x="112416" y="9522"/>
                  </a:lnTo>
                  <a:lnTo>
                    <a:pt x="112858" y="8464"/>
                  </a:lnTo>
                  <a:lnTo>
                    <a:pt x="113706" y="389"/>
                  </a:lnTo>
                  <a:lnTo>
                    <a:pt x="96130" y="0"/>
                  </a:lnTo>
                  <a:lnTo>
                    <a:pt x="87370" y="6544"/>
                  </a:lnTo>
                  <a:lnTo>
                    <a:pt x="78527" y="9698"/>
                  </a:lnTo>
                  <a:lnTo>
                    <a:pt x="35685" y="41311"/>
                  </a:lnTo>
                  <a:lnTo>
                    <a:pt x="3696" y="82286"/>
                  </a:lnTo>
                  <a:lnTo>
                    <a:pt x="700" y="91995"/>
                  </a:lnTo>
                  <a:lnTo>
                    <a:pt x="0" y="98388"/>
                  </a:lnTo>
                  <a:lnTo>
                    <a:pt x="872" y="100516"/>
                  </a:lnTo>
                  <a:lnTo>
                    <a:pt x="2510" y="101935"/>
                  </a:lnTo>
                  <a:lnTo>
                    <a:pt x="7155" y="103511"/>
                  </a:lnTo>
                  <a:lnTo>
                    <a:pt x="36300" y="104723"/>
                  </a:lnTo>
                  <a:lnTo>
                    <a:pt x="45102" y="101928"/>
                  </a:lnTo>
                  <a:lnTo>
                    <a:pt x="56590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2456"/>
            <p:cNvSpPr/>
            <p:nvPr>
              <p:custDataLst>
                <p:tags r:id="rId249"/>
              </p:custDataLst>
            </p:nvPr>
          </p:nvSpPr>
          <p:spPr>
            <a:xfrm>
              <a:off x="7781925" y="3171828"/>
              <a:ext cx="76200" cy="142873"/>
            </a:xfrm>
            <a:custGeom>
              <a:avLst/>
              <a:gdLst/>
              <a:ahLst/>
              <a:cxnLst/>
              <a:rect l="0" t="0" r="0" b="0"/>
              <a:pathLst>
                <a:path w="76200" h="142873">
                  <a:moveTo>
                    <a:pt x="57150" y="19047"/>
                  </a:moveTo>
                  <a:lnTo>
                    <a:pt x="57150" y="19047"/>
                  </a:lnTo>
                  <a:lnTo>
                    <a:pt x="57150" y="13991"/>
                  </a:lnTo>
                  <a:lnTo>
                    <a:pt x="58208" y="12501"/>
                  </a:lnTo>
                  <a:lnTo>
                    <a:pt x="59972" y="11508"/>
                  </a:lnTo>
                  <a:lnTo>
                    <a:pt x="65351" y="9914"/>
                  </a:lnTo>
                  <a:lnTo>
                    <a:pt x="66087" y="6875"/>
                  </a:lnTo>
                  <a:lnTo>
                    <a:pt x="66284" y="4582"/>
                  </a:lnTo>
                  <a:lnTo>
                    <a:pt x="67473" y="3053"/>
                  </a:lnTo>
                  <a:lnTo>
                    <a:pt x="76147" y="13"/>
                  </a:lnTo>
                  <a:lnTo>
                    <a:pt x="76190" y="0"/>
                  </a:lnTo>
                  <a:lnTo>
                    <a:pt x="76199" y="13255"/>
                  </a:lnTo>
                  <a:lnTo>
                    <a:pt x="73378" y="19295"/>
                  </a:lnTo>
                  <a:lnTo>
                    <a:pt x="41242" y="63676"/>
                  </a:lnTo>
                  <a:lnTo>
                    <a:pt x="13757" y="109955"/>
                  </a:lnTo>
                  <a:lnTo>
                    <a:pt x="7538" y="123591"/>
                  </a:lnTo>
                  <a:lnTo>
                    <a:pt x="3350" y="130070"/>
                  </a:lnTo>
                  <a:lnTo>
                    <a:pt x="0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457"/>
            <p:cNvSpPr/>
            <p:nvPr>
              <p:custDataLst>
                <p:tags r:id="rId250"/>
              </p:custDataLst>
            </p:nvPr>
          </p:nvSpPr>
          <p:spPr>
            <a:xfrm>
              <a:off x="7677601" y="3114678"/>
              <a:ext cx="132866" cy="161873"/>
            </a:xfrm>
            <a:custGeom>
              <a:avLst/>
              <a:gdLst/>
              <a:ahLst/>
              <a:cxnLst/>
              <a:rect l="0" t="0" r="0" b="0"/>
              <a:pathLst>
                <a:path w="132866" h="161873">
                  <a:moveTo>
                    <a:pt x="123374" y="9522"/>
                  </a:moveTo>
                  <a:lnTo>
                    <a:pt x="123374" y="9522"/>
                  </a:lnTo>
                  <a:lnTo>
                    <a:pt x="132865" y="32"/>
                  </a:lnTo>
                  <a:lnTo>
                    <a:pt x="108293" y="0"/>
                  </a:lnTo>
                  <a:lnTo>
                    <a:pt x="103266" y="2820"/>
                  </a:lnTo>
                  <a:lnTo>
                    <a:pt x="100444" y="5055"/>
                  </a:lnTo>
                  <a:lnTo>
                    <a:pt x="97307" y="10359"/>
                  </a:lnTo>
                  <a:lnTo>
                    <a:pt x="94856" y="16244"/>
                  </a:lnTo>
                  <a:lnTo>
                    <a:pt x="60675" y="60703"/>
                  </a:lnTo>
                  <a:lnTo>
                    <a:pt x="39836" y="97397"/>
                  </a:lnTo>
                  <a:lnTo>
                    <a:pt x="20599" y="116290"/>
                  </a:lnTo>
                  <a:lnTo>
                    <a:pt x="12489" y="131115"/>
                  </a:lnTo>
                  <a:lnTo>
                    <a:pt x="9534" y="138705"/>
                  </a:lnTo>
                  <a:lnTo>
                    <a:pt x="2977" y="148928"/>
                  </a:lnTo>
                  <a:lnTo>
                    <a:pt x="0" y="160002"/>
                  </a:lnTo>
                  <a:lnTo>
                    <a:pt x="909" y="160642"/>
                  </a:lnTo>
                  <a:lnTo>
                    <a:pt x="9276" y="161810"/>
                  </a:lnTo>
                  <a:lnTo>
                    <a:pt x="13750" y="161872"/>
                  </a:lnTo>
                  <a:lnTo>
                    <a:pt x="19266" y="159078"/>
                  </a:lnTo>
                  <a:lnTo>
                    <a:pt x="25245" y="155366"/>
                  </a:lnTo>
                  <a:lnTo>
                    <a:pt x="31431" y="153716"/>
                  </a:lnTo>
                  <a:lnTo>
                    <a:pt x="33504" y="152218"/>
                  </a:lnTo>
                  <a:lnTo>
                    <a:pt x="34886" y="150161"/>
                  </a:lnTo>
                  <a:lnTo>
                    <a:pt x="37479" y="145054"/>
                  </a:lnTo>
                  <a:lnTo>
                    <a:pt x="42160" y="139256"/>
                  </a:lnTo>
                  <a:lnTo>
                    <a:pt x="47767" y="135973"/>
                  </a:lnTo>
                  <a:lnTo>
                    <a:pt x="50745" y="135098"/>
                  </a:lnTo>
                  <a:lnTo>
                    <a:pt x="52729" y="133456"/>
                  </a:lnTo>
                  <a:lnTo>
                    <a:pt x="54935" y="128809"/>
                  </a:lnTo>
                  <a:lnTo>
                    <a:pt x="56176" y="120243"/>
                  </a:lnTo>
                  <a:lnTo>
                    <a:pt x="57408" y="118261"/>
                  </a:lnTo>
                  <a:lnTo>
                    <a:pt x="59288" y="116940"/>
                  </a:lnTo>
                  <a:lnTo>
                    <a:pt x="61600" y="116059"/>
                  </a:lnTo>
                  <a:lnTo>
                    <a:pt x="63141" y="114413"/>
                  </a:lnTo>
                  <a:lnTo>
                    <a:pt x="66104" y="105210"/>
                  </a:lnTo>
                  <a:lnTo>
                    <a:pt x="61132" y="99846"/>
                  </a:lnTo>
                  <a:lnTo>
                    <a:pt x="59655" y="99371"/>
                  </a:lnTo>
                  <a:lnTo>
                    <a:pt x="58669" y="100113"/>
                  </a:lnTo>
                  <a:lnTo>
                    <a:pt x="58012" y="101666"/>
                  </a:lnTo>
                  <a:lnTo>
                    <a:pt x="56517" y="102701"/>
                  </a:lnTo>
                  <a:lnTo>
                    <a:pt x="47601" y="104691"/>
                  </a:lnTo>
                  <a:lnTo>
                    <a:pt x="47178" y="119236"/>
                  </a:lnTo>
                  <a:lnTo>
                    <a:pt x="48234" y="120765"/>
                  </a:lnTo>
                  <a:lnTo>
                    <a:pt x="49998" y="121784"/>
                  </a:lnTo>
                  <a:lnTo>
                    <a:pt x="57535" y="123218"/>
                  </a:lnTo>
                  <a:lnTo>
                    <a:pt x="83407" y="123812"/>
                  </a:lnTo>
                  <a:lnTo>
                    <a:pt x="106569" y="115620"/>
                  </a:lnTo>
                  <a:lnTo>
                    <a:pt x="116748" y="114689"/>
                  </a:lnTo>
                  <a:lnTo>
                    <a:pt x="118956" y="113500"/>
                  </a:lnTo>
                  <a:lnTo>
                    <a:pt x="120429" y="111649"/>
                  </a:lnTo>
                  <a:lnTo>
                    <a:pt x="123374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458"/>
            <p:cNvSpPr/>
            <p:nvPr>
              <p:custDataLst>
                <p:tags r:id="rId251"/>
              </p:custDataLst>
            </p:nvPr>
          </p:nvSpPr>
          <p:spPr>
            <a:xfrm>
              <a:off x="7535764" y="3116038"/>
              <a:ext cx="140014" cy="131988"/>
            </a:xfrm>
            <a:custGeom>
              <a:avLst/>
              <a:gdLst/>
              <a:ahLst/>
              <a:cxnLst/>
              <a:rect l="0" t="0" r="0" b="0"/>
              <a:pathLst>
                <a:path w="140014" h="131988">
                  <a:moveTo>
                    <a:pt x="74711" y="46262"/>
                  </a:moveTo>
                  <a:lnTo>
                    <a:pt x="74711" y="46262"/>
                  </a:lnTo>
                  <a:lnTo>
                    <a:pt x="57101" y="63872"/>
                  </a:lnTo>
                  <a:lnTo>
                    <a:pt x="55787" y="73387"/>
                  </a:lnTo>
                  <a:lnTo>
                    <a:pt x="55673" y="82911"/>
                  </a:lnTo>
                  <a:lnTo>
                    <a:pt x="56727" y="83395"/>
                  </a:lnTo>
                  <a:lnTo>
                    <a:pt x="78328" y="84351"/>
                  </a:lnTo>
                  <a:lnTo>
                    <a:pt x="84432" y="81535"/>
                  </a:lnTo>
                  <a:lnTo>
                    <a:pt x="90674" y="77814"/>
                  </a:lnTo>
                  <a:lnTo>
                    <a:pt x="100137" y="74660"/>
                  </a:lnTo>
                  <a:lnTo>
                    <a:pt x="129979" y="48104"/>
                  </a:lnTo>
                  <a:lnTo>
                    <a:pt x="131025" y="44258"/>
                  </a:lnTo>
                  <a:lnTo>
                    <a:pt x="131304" y="41752"/>
                  </a:lnTo>
                  <a:lnTo>
                    <a:pt x="134435" y="36143"/>
                  </a:lnTo>
                  <a:lnTo>
                    <a:pt x="138297" y="30123"/>
                  </a:lnTo>
                  <a:lnTo>
                    <a:pt x="140013" y="23920"/>
                  </a:lnTo>
                  <a:lnTo>
                    <a:pt x="139413" y="21842"/>
                  </a:lnTo>
                  <a:lnTo>
                    <a:pt x="137954" y="20457"/>
                  </a:lnTo>
                  <a:lnTo>
                    <a:pt x="135923" y="19534"/>
                  </a:lnTo>
                  <a:lnTo>
                    <a:pt x="134569" y="17860"/>
                  </a:lnTo>
                  <a:lnTo>
                    <a:pt x="132218" y="9648"/>
                  </a:lnTo>
                  <a:lnTo>
                    <a:pt x="129198" y="8822"/>
                  </a:lnTo>
                  <a:lnTo>
                    <a:pt x="126910" y="8602"/>
                  </a:lnTo>
                  <a:lnTo>
                    <a:pt x="121548" y="5535"/>
                  </a:lnTo>
                  <a:lnTo>
                    <a:pt x="115635" y="1703"/>
                  </a:lnTo>
                  <a:lnTo>
                    <a:pt x="109480" y="0"/>
                  </a:lnTo>
                  <a:lnTo>
                    <a:pt x="107415" y="604"/>
                  </a:lnTo>
                  <a:lnTo>
                    <a:pt x="106039" y="2065"/>
                  </a:lnTo>
                  <a:lnTo>
                    <a:pt x="105122" y="4097"/>
                  </a:lnTo>
                  <a:lnTo>
                    <a:pt x="103451" y="5452"/>
                  </a:lnTo>
                  <a:lnTo>
                    <a:pt x="93166" y="10449"/>
                  </a:lnTo>
                  <a:lnTo>
                    <a:pt x="50186" y="44172"/>
                  </a:lnTo>
                  <a:lnTo>
                    <a:pt x="17577" y="87010"/>
                  </a:lnTo>
                  <a:lnTo>
                    <a:pt x="10863" y="101374"/>
                  </a:lnTo>
                  <a:lnTo>
                    <a:pt x="9920" y="105228"/>
                  </a:lnTo>
                  <a:lnTo>
                    <a:pt x="8234" y="107798"/>
                  </a:lnTo>
                  <a:lnTo>
                    <a:pt x="6052" y="109511"/>
                  </a:lnTo>
                  <a:lnTo>
                    <a:pt x="3538" y="110653"/>
                  </a:lnTo>
                  <a:lnTo>
                    <a:pt x="1863" y="112472"/>
                  </a:lnTo>
                  <a:lnTo>
                    <a:pt x="0" y="117317"/>
                  </a:lnTo>
                  <a:lnTo>
                    <a:pt x="563" y="119032"/>
                  </a:lnTo>
                  <a:lnTo>
                    <a:pt x="1995" y="120175"/>
                  </a:lnTo>
                  <a:lnTo>
                    <a:pt x="6410" y="122504"/>
                  </a:lnTo>
                  <a:lnTo>
                    <a:pt x="11899" y="127067"/>
                  </a:lnTo>
                  <a:lnTo>
                    <a:pt x="15904" y="127649"/>
                  </a:lnTo>
                  <a:lnTo>
                    <a:pt x="52236" y="121580"/>
                  </a:lnTo>
                  <a:lnTo>
                    <a:pt x="82236" y="105997"/>
                  </a:lnTo>
                  <a:lnTo>
                    <a:pt x="89697" y="103502"/>
                  </a:lnTo>
                  <a:lnTo>
                    <a:pt x="120445" y="76683"/>
                  </a:lnTo>
                  <a:lnTo>
                    <a:pt x="130372" y="66798"/>
                  </a:lnTo>
                  <a:lnTo>
                    <a:pt x="131835" y="56074"/>
                  </a:lnTo>
                  <a:lnTo>
                    <a:pt x="131857" y="55825"/>
                  </a:lnTo>
                  <a:lnTo>
                    <a:pt x="126804" y="60855"/>
                  </a:lnTo>
                  <a:lnTo>
                    <a:pt x="124321" y="66153"/>
                  </a:lnTo>
                  <a:lnTo>
                    <a:pt x="121538" y="81298"/>
                  </a:lnTo>
                  <a:lnTo>
                    <a:pt x="107170" y="106793"/>
                  </a:lnTo>
                  <a:lnTo>
                    <a:pt x="103626" y="122005"/>
                  </a:lnTo>
                  <a:lnTo>
                    <a:pt x="103286" y="1319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2459"/>
            <p:cNvSpPr/>
            <p:nvPr>
              <p:custDataLst>
                <p:tags r:id="rId252"/>
              </p:custDataLst>
            </p:nvPr>
          </p:nvSpPr>
          <p:spPr>
            <a:xfrm>
              <a:off x="7345102" y="3124249"/>
              <a:ext cx="150943" cy="123764"/>
            </a:xfrm>
            <a:custGeom>
              <a:avLst/>
              <a:gdLst/>
              <a:ahLst/>
              <a:cxnLst/>
              <a:rect l="0" t="0" r="0" b="0"/>
              <a:pathLst>
                <a:path w="150943" h="123764">
                  <a:moveTo>
                    <a:pt x="36773" y="85676"/>
                  </a:moveTo>
                  <a:lnTo>
                    <a:pt x="36773" y="85676"/>
                  </a:lnTo>
                  <a:lnTo>
                    <a:pt x="31717" y="90732"/>
                  </a:lnTo>
                  <a:lnTo>
                    <a:pt x="26412" y="93215"/>
                  </a:lnTo>
                  <a:lnTo>
                    <a:pt x="19439" y="94809"/>
                  </a:lnTo>
                  <a:lnTo>
                    <a:pt x="18868" y="95998"/>
                  </a:lnTo>
                  <a:lnTo>
                    <a:pt x="17874" y="103368"/>
                  </a:lnTo>
                  <a:lnTo>
                    <a:pt x="14969" y="104122"/>
                  </a:lnTo>
                  <a:lnTo>
                    <a:pt x="12712" y="104324"/>
                  </a:lnTo>
                  <a:lnTo>
                    <a:pt x="11208" y="105516"/>
                  </a:lnTo>
                  <a:lnTo>
                    <a:pt x="9535" y="109663"/>
                  </a:lnTo>
                  <a:lnTo>
                    <a:pt x="8233" y="123264"/>
                  </a:lnTo>
                  <a:lnTo>
                    <a:pt x="0" y="123731"/>
                  </a:lnTo>
                  <a:lnTo>
                    <a:pt x="4123" y="123763"/>
                  </a:lnTo>
                  <a:lnTo>
                    <a:pt x="5481" y="122709"/>
                  </a:lnTo>
                  <a:lnTo>
                    <a:pt x="12897" y="110517"/>
                  </a:lnTo>
                  <a:lnTo>
                    <a:pt x="18400" y="107300"/>
                  </a:lnTo>
                  <a:lnTo>
                    <a:pt x="24375" y="104811"/>
                  </a:lnTo>
                  <a:lnTo>
                    <a:pt x="39988" y="91619"/>
                  </a:lnTo>
                  <a:lnTo>
                    <a:pt x="63233" y="61135"/>
                  </a:lnTo>
                  <a:lnTo>
                    <a:pt x="110813" y="28541"/>
                  </a:lnTo>
                  <a:lnTo>
                    <a:pt x="139629" y="1832"/>
                  </a:lnTo>
                  <a:lnTo>
                    <a:pt x="143518" y="787"/>
                  </a:lnTo>
                  <a:lnTo>
                    <a:pt x="150630" y="0"/>
                  </a:lnTo>
                  <a:lnTo>
                    <a:pt x="150942" y="5022"/>
                  </a:lnTo>
                  <a:lnTo>
                    <a:pt x="148193" y="10319"/>
                  </a:lnTo>
                  <a:lnTo>
                    <a:pt x="144501" y="16201"/>
                  </a:lnTo>
                  <a:lnTo>
                    <a:pt x="141364" y="25462"/>
                  </a:lnTo>
                  <a:lnTo>
                    <a:pt x="126437" y="50957"/>
                  </a:lnTo>
                  <a:lnTo>
                    <a:pt x="122606" y="62571"/>
                  </a:lnTo>
                  <a:lnTo>
                    <a:pt x="105210" y="91961"/>
                  </a:lnTo>
                  <a:lnTo>
                    <a:pt x="103602" y="103118"/>
                  </a:lnTo>
                  <a:lnTo>
                    <a:pt x="104609" y="103654"/>
                  </a:lnTo>
                  <a:lnTo>
                    <a:pt x="116719" y="104585"/>
                  </a:lnTo>
                  <a:lnTo>
                    <a:pt x="122751" y="101841"/>
                  </a:lnTo>
                  <a:lnTo>
                    <a:pt x="132023" y="952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2460"/>
            <p:cNvSpPr/>
            <p:nvPr>
              <p:custDataLst>
                <p:tags r:id="rId253"/>
              </p:custDataLst>
            </p:nvPr>
          </p:nvSpPr>
          <p:spPr>
            <a:xfrm>
              <a:off x="7210589" y="3096055"/>
              <a:ext cx="133149" cy="142446"/>
            </a:xfrm>
            <a:custGeom>
              <a:avLst/>
              <a:gdLst/>
              <a:ahLst/>
              <a:cxnLst/>
              <a:rect l="0" t="0" r="0" b="0"/>
              <a:pathLst>
                <a:path w="133149" h="142446">
                  <a:moveTo>
                    <a:pt x="104611" y="37670"/>
                  </a:moveTo>
                  <a:lnTo>
                    <a:pt x="104611" y="37670"/>
                  </a:lnTo>
                  <a:lnTo>
                    <a:pt x="78144" y="55004"/>
                  </a:lnTo>
                  <a:lnTo>
                    <a:pt x="66958" y="65808"/>
                  </a:lnTo>
                  <a:lnTo>
                    <a:pt x="66515" y="75650"/>
                  </a:lnTo>
                  <a:lnTo>
                    <a:pt x="75645" y="84899"/>
                  </a:lnTo>
                  <a:lnTo>
                    <a:pt x="84202" y="85260"/>
                  </a:lnTo>
                  <a:lnTo>
                    <a:pt x="92896" y="78742"/>
                  </a:lnTo>
                  <a:lnTo>
                    <a:pt x="101728" y="76651"/>
                  </a:lnTo>
                  <a:lnTo>
                    <a:pt x="107915" y="76161"/>
                  </a:lnTo>
                  <a:lnTo>
                    <a:pt x="109989" y="74973"/>
                  </a:lnTo>
                  <a:lnTo>
                    <a:pt x="111371" y="73122"/>
                  </a:lnTo>
                  <a:lnTo>
                    <a:pt x="112293" y="70830"/>
                  </a:lnTo>
                  <a:lnTo>
                    <a:pt x="113965" y="69301"/>
                  </a:lnTo>
                  <a:lnTo>
                    <a:pt x="123729" y="65455"/>
                  </a:lnTo>
                  <a:lnTo>
                    <a:pt x="128278" y="61308"/>
                  </a:lnTo>
                  <a:lnTo>
                    <a:pt x="131004" y="55937"/>
                  </a:lnTo>
                  <a:lnTo>
                    <a:pt x="133102" y="37835"/>
                  </a:lnTo>
                  <a:lnTo>
                    <a:pt x="133148" y="33158"/>
                  </a:lnTo>
                  <a:lnTo>
                    <a:pt x="130347" y="27551"/>
                  </a:lnTo>
                  <a:lnTo>
                    <a:pt x="109506" y="4476"/>
                  </a:lnTo>
                  <a:lnTo>
                    <a:pt x="103964" y="1751"/>
                  </a:lnTo>
                  <a:lnTo>
                    <a:pt x="86727" y="0"/>
                  </a:lnTo>
                  <a:lnTo>
                    <a:pt x="83163" y="916"/>
                  </a:lnTo>
                  <a:lnTo>
                    <a:pt x="80787" y="2584"/>
                  </a:lnTo>
                  <a:lnTo>
                    <a:pt x="79203" y="4754"/>
                  </a:lnTo>
                  <a:lnTo>
                    <a:pt x="71798" y="7166"/>
                  </a:lnTo>
                  <a:lnTo>
                    <a:pt x="62511" y="9296"/>
                  </a:lnTo>
                  <a:lnTo>
                    <a:pt x="47925" y="19287"/>
                  </a:lnTo>
                  <a:lnTo>
                    <a:pt x="12541" y="54611"/>
                  </a:lnTo>
                  <a:lnTo>
                    <a:pt x="4071" y="69618"/>
                  </a:lnTo>
                  <a:lnTo>
                    <a:pt x="672" y="84707"/>
                  </a:lnTo>
                  <a:lnTo>
                    <a:pt x="0" y="92822"/>
                  </a:lnTo>
                  <a:lnTo>
                    <a:pt x="4942" y="99285"/>
                  </a:lnTo>
                  <a:lnTo>
                    <a:pt x="10219" y="102096"/>
                  </a:lnTo>
                  <a:lnTo>
                    <a:pt x="28486" y="104148"/>
                  </a:lnTo>
                  <a:lnTo>
                    <a:pt x="63898" y="104334"/>
                  </a:lnTo>
                  <a:lnTo>
                    <a:pt x="73463" y="101518"/>
                  </a:lnTo>
                  <a:lnTo>
                    <a:pt x="81243" y="97797"/>
                  </a:lnTo>
                  <a:lnTo>
                    <a:pt x="91573" y="94643"/>
                  </a:lnTo>
                  <a:lnTo>
                    <a:pt x="101336" y="88535"/>
                  </a:lnTo>
                  <a:lnTo>
                    <a:pt x="110932" y="85197"/>
                  </a:lnTo>
                  <a:lnTo>
                    <a:pt x="121775" y="77220"/>
                  </a:lnTo>
                  <a:lnTo>
                    <a:pt x="122823" y="73592"/>
                  </a:lnTo>
                  <a:lnTo>
                    <a:pt x="123102" y="71143"/>
                  </a:lnTo>
                  <a:lnTo>
                    <a:pt x="124346" y="69510"/>
                  </a:lnTo>
                  <a:lnTo>
                    <a:pt x="128551" y="67696"/>
                  </a:lnTo>
                  <a:lnTo>
                    <a:pt x="129038" y="67212"/>
                  </a:lnTo>
                  <a:lnTo>
                    <a:pt x="128303" y="66890"/>
                  </a:lnTo>
                  <a:lnTo>
                    <a:pt x="115467" y="66246"/>
                  </a:lnTo>
                  <a:lnTo>
                    <a:pt x="109474" y="71301"/>
                  </a:lnTo>
                  <a:lnTo>
                    <a:pt x="106772" y="76606"/>
                  </a:lnTo>
                  <a:lnTo>
                    <a:pt x="106052" y="79502"/>
                  </a:lnTo>
                  <a:lnTo>
                    <a:pt x="97262" y="94893"/>
                  </a:lnTo>
                  <a:lnTo>
                    <a:pt x="95104" y="132921"/>
                  </a:lnTo>
                  <a:lnTo>
                    <a:pt x="95086" y="1424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461"/>
            <p:cNvSpPr/>
            <p:nvPr>
              <p:custDataLst>
                <p:tags r:id="rId254"/>
              </p:custDataLst>
            </p:nvPr>
          </p:nvSpPr>
          <p:spPr>
            <a:xfrm>
              <a:off x="6943865" y="3114685"/>
              <a:ext cx="103300" cy="103511"/>
            </a:xfrm>
            <a:custGeom>
              <a:avLst/>
              <a:gdLst/>
              <a:ahLst/>
              <a:cxnLst/>
              <a:rect l="0" t="0" r="0" b="0"/>
              <a:pathLst>
                <a:path w="103300" h="103511">
                  <a:moveTo>
                    <a:pt x="76060" y="28565"/>
                  </a:moveTo>
                  <a:lnTo>
                    <a:pt x="76060" y="28565"/>
                  </a:lnTo>
                  <a:lnTo>
                    <a:pt x="71004" y="23509"/>
                  </a:lnTo>
                  <a:lnTo>
                    <a:pt x="65699" y="21026"/>
                  </a:lnTo>
                  <a:lnTo>
                    <a:pt x="49318" y="19156"/>
                  </a:lnTo>
                  <a:lnTo>
                    <a:pt x="37998" y="9550"/>
                  </a:lnTo>
                  <a:lnTo>
                    <a:pt x="43029" y="9525"/>
                  </a:lnTo>
                  <a:lnTo>
                    <a:pt x="44514" y="10580"/>
                  </a:lnTo>
                  <a:lnTo>
                    <a:pt x="45505" y="12342"/>
                  </a:lnTo>
                  <a:lnTo>
                    <a:pt x="46165" y="14575"/>
                  </a:lnTo>
                  <a:lnTo>
                    <a:pt x="47663" y="16063"/>
                  </a:lnTo>
                  <a:lnTo>
                    <a:pt x="56583" y="18924"/>
                  </a:lnTo>
                  <a:lnTo>
                    <a:pt x="64530" y="25563"/>
                  </a:lnTo>
                  <a:lnTo>
                    <a:pt x="74334" y="28169"/>
                  </a:lnTo>
                  <a:lnTo>
                    <a:pt x="80605" y="28448"/>
                  </a:lnTo>
                  <a:lnTo>
                    <a:pt x="82265" y="27428"/>
                  </a:lnTo>
                  <a:lnTo>
                    <a:pt x="83372" y="25691"/>
                  </a:lnTo>
                  <a:lnTo>
                    <a:pt x="84109" y="23474"/>
                  </a:lnTo>
                  <a:lnTo>
                    <a:pt x="85659" y="21996"/>
                  </a:lnTo>
                  <a:lnTo>
                    <a:pt x="93656" y="19429"/>
                  </a:lnTo>
                  <a:lnTo>
                    <a:pt x="94464" y="16391"/>
                  </a:lnTo>
                  <a:lnTo>
                    <a:pt x="94983" y="10873"/>
                  </a:lnTo>
                  <a:lnTo>
                    <a:pt x="97876" y="10119"/>
                  </a:lnTo>
                  <a:lnTo>
                    <a:pt x="103299" y="9634"/>
                  </a:lnTo>
                  <a:lnTo>
                    <a:pt x="101219" y="6746"/>
                  </a:lnTo>
                  <a:lnTo>
                    <a:pt x="96317" y="1324"/>
                  </a:lnTo>
                  <a:lnTo>
                    <a:pt x="87015" y="107"/>
                  </a:lnTo>
                  <a:lnTo>
                    <a:pt x="72453" y="0"/>
                  </a:lnTo>
                  <a:lnTo>
                    <a:pt x="66343" y="2817"/>
                  </a:lnTo>
                  <a:lnTo>
                    <a:pt x="60099" y="6538"/>
                  </a:lnTo>
                  <a:lnTo>
                    <a:pt x="50634" y="9692"/>
                  </a:lnTo>
                  <a:lnTo>
                    <a:pt x="20202" y="36927"/>
                  </a:lnTo>
                  <a:lnTo>
                    <a:pt x="14193" y="45687"/>
                  </a:lnTo>
                  <a:lnTo>
                    <a:pt x="7987" y="56569"/>
                  </a:lnTo>
                  <a:lnTo>
                    <a:pt x="3473" y="63236"/>
                  </a:lnTo>
                  <a:lnTo>
                    <a:pt x="930" y="72940"/>
                  </a:lnTo>
                  <a:lnTo>
                    <a:pt x="0" y="88880"/>
                  </a:lnTo>
                  <a:lnTo>
                    <a:pt x="2744" y="95236"/>
                  </a:lnTo>
                  <a:lnTo>
                    <a:pt x="4958" y="98412"/>
                  </a:lnTo>
                  <a:lnTo>
                    <a:pt x="8551" y="100530"/>
                  </a:lnTo>
                  <a:lnTo>
                    <a:pt x="23720" y="103510"/>
                  </a:lnTo>
                  <a:lnTo>
                    <a:pt x="41619" y="103335"/>
                  </a:lnTo>
                  <a:lnTo>
                    <a:pt x="95110" y="952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462"/>
            <p:cNvSpPr/>
            <p:nvPr>
              <p:custDataLst>
                <p:tags r:id="rId255"/>
              </p:custDataLst>
            </p:nvPr>
          </p:nvSpPr>
          <p:spPr>
            <a:xfrm>
              <a:off x="7058893" y="3009925"/>
              <a:ext cx="275358" cy="209457"/>
            </a:xfrm>
            <a:custGeom>
              <a:avLst/>
              <a:gdLst/>
              <a:ahLst/>
              <a:cxnLst/>
              <a:rect l="0" t="0" r="0" b="0"/>
              <a:pathLst>
                <a:path w="275358" h="209457">
                  <a:moveTo>
                    <a:pt x="103907" y="142850"/>
                  </a:moveTo>
                  <a:lnTo>
                    <a:pt x="103907" y="142850"/>
                  </a:lnTo>
                  <a:lnTo>
                    <a:pt x="95706" y="151051"/>
                  </a:lnTo>
                  <a:lnTo>
                    <a:pt x="86297" y="152259"/>
                  </a:lnTo>
                  <a:lnTo>
                    <a:pt x="67258" y="152374"/>
                  </a:lnTo>
                  <a:lnTo>
                    <a:pt x="66774" y="153433"/>
                  </a:lnTo>
                  <a:lnTo>
                    <a:pt x="65810" y="161865"/>
                  </a:lnTo>
                  <a:lnTo>
                    <a:pt x="89486" y="161900"/>
                  </a:lnTo>
                  <a:lnTo>
                    <a:pt x="95029" y="159078"/>
                  </a:lnTo>
                  <a:lnTo>
                    <a:pt x="101020" y="155354"/>
                  </a:lnTo>
                  <a:lnTo>
                    <a:pt x="110341" y="152199"/>
                  </a:lnTo>
                  <a:lnTo>
                    <a:pt x="121087" y="144290"/>
                  </a:lnTo>
                  <a:lnTo>
                    <a:pt x="127460" y="143276"/>
                  </a:lnTo>
                  <a:lnTo>
                    <a:pt x="129134" y="142076"/>
                  </a:lnTo>
                  <a:lnTo>
                    <a:pt x="130250" y="140217"/>
                  </a:lnTo>
                  <a:lnTo>
                    <a:pt x="132351" y="133729"/>
                  </a:lnTo>
                  <a:lnTo>
                    <a:pt x="132444" y="128388"/>
                  </a:lnTo>
                  <a:lnTo>
                    <a:pt x="131398" y="126859"/>
                  </a:lnTo>
                  <a:lnTo>
                    <a:pt x="129643" y="125839"/>
                  </a:lnTo>
                  <a:lnTo>
                    <a:pt x="122779" y="124069"/>
                  </a:lnTo>
                  <a:lnTo>
                    <a:pt x="91168" y="123803"/>
                  </a:lnTo>
                  <a:lnTo>
                    <a:pt x="89065" y="124860"/>
                  </a:lnTo>
                  <a:lnTo>
                    <a:pt x="87662" y="126623"/>
                  </a:lnTo>
                  <a:lnTo>
                    <a:pt x="86727" y="128858"/>
                  </a:lnTo>
                  <a:lnTo>
                    <a:pt x="83987" y="130347"/>
                  </a:lnTo>
                  <a:lnTo>
                    <a:pt x="71076" y="133501"/>
                  </a:lnTo>
                  <a:lnTo>
                    <a:pt x="56696" y="143512"/>
                  </a:lnTo>
                  <a:lnTo>
                    <a:pt x="23001" y="171442"/>
                  </a:lnTo>
                  <a:lnTo>
                    <a:pt x="21394" y="174611"/>
                  </a:lnTo>
                  <a:lnTo>
                    <a:pt x="2061" y="188594"/>
                  </a:lnTo>
                  <a:lnTo>
                    <a:pt x="1085" y="190280"/>
                  </a:lnTo>
                  <a:lnTo>
                    <a:pt x="0" y="194975"/>
                  </a:lnTo>
                  <a:lnTo>
                    <a:pt x="769" y="197708"/>
                  </a:lnTo>
                  <a:lnTo>
                    <a:pt x="7410" y="207760"/>
                  </a:lnTo>
                  <a:lnTo>
                    <a:pt x="39665" y="209456"/>
                  </a:lnTo>
                  <a:lnTo>
                    <a:pt x="51013" y="208436"/>
                  </a:lnTo>
                  <a:lnTo>
                    <a:pt x="68244" y="201912"/>
                  </a:lnTo>
                  <a:lnTo>
                    <a:pt x="107176" y="175625"/>
                  </a:lnTo>
                  <a:lnTo>
                    <a:pt x="115237" y="173292"/>
                  </a:lnTo>
                  <a:lnTo>
                    <a:pt x="122349" y="166610"/>
                  </a:lnTo>
                  <a:lnTo>
                    <a:pt x="127979" y="157643"/>
                  </a:lnTo>
                  <a:lnTo>
                    <a:pt x="131148" y="146645"/>
                  </a:lnTo>
                  <a:lnTo>
                    <a:pt x="132466" y="106051"/>
                  </a:lnTo>
                  <a:lnTo>
                    <a:pt x="129652" y="97215"/>
                  </a:lnTo>
                  <a:lnTo>
                    <a:pt x="116234" y="79612"/>
                  </a:lnTo>
                  <a:lnTo>
                    <a:pt x="100683" y="63510"/>
                  </a:lnTo>
                  <a:lnTo>
                    <a:pt x="94360" y="59963"/>
                  </a:lnTo>
                  <a:lnTo>
                    <a:pt x="88023" y="57328"/>
                  </a:lnTo>
                  <a:lnTo>
                    <a:pt x="62435" y="42047"/>
                  </a:lnTo>
                  <a:lnTo>
                    <a:pt x="50813" y="38194"/>
                  </a:lnTo>
                  <a:lnTo>
                    <a:pt x="40668" y="31878"/>
                  </a:lnTo>
                  <a:lnTo>
                    <a:pt x="29622" y="28988"/>
                  </a:lnTo>
                  <a:lnTo>
                    <a:pt x="28984" y="27784"/>
                  </a:lnTo>
                  <a:lnTo>
                    <a:pt x="27875" y="20388"/>
                  </a:lnTo>
                  <a:lnTo>
                    <a:pt x="32813" y="14372"/>
                  </a:lnTo>
                  <a:lnTo>
                    <a:pt x="38091" y="11666"/>
                  </a:lnTo>
                  <a:lnTo>
                    <a:pt x="77821" y="1426"/>
                  </a:lnTo>
                  <a:lnTo>
                    <a:pt x="123285" y="166"/>
                  </a:lnTo>
                  <a:lnTo>
                    <a:pt x="170625" y="0"/>
                  </a:lnTo>
                  <a:lnTo>
                    <a:pt x="208691" y="2802"/>
                  </a:lnTo>
                  <a:lnTo>
                    <a:pt x="255472" y="11734"/>
                  </a:lnTo>
                  <a:lnTo>
                    <a:pt x="275357" y="19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463"/>
            <p:cNvSpPr/>
            <p:nvPr>
              <p:custDataLst>
                <p:tags r:id="rId256"/>
              </p:custDataLst>
            </p:nvPr>
          </p:nvSpPr>
          <p:spPr>
            <a:xfrm>
              <a:off x="7562850" y="3733834"/>
              <a:ext cx="76201" cy="133317"/>
            </a:xfrm>
            <a:custGeom>
              <a:avLst/>
              <a:gdLst/>
              <a:ahLst/>
              <a:cxnLst/>
              <a:rect l="0" t="0" r="0" b="0"/>
              <a:pathLst>
                <a:path w="76201" h="133317">
                  <a:moveTo>
                    <a:pt x="76200" y="9491"/>
                  </a:moveTo>
                  <a:lnTo>
                    <a:pt x="76200" y="9491"/>
                  </a:lnTo>
                  <a:lnTo>
                    <a:pt x="66790" y="83"/>
                  </a:lnTo>
                  <a:lnTo>
                    <a:pt x="61653" y="0"/>
                  </a:lnTo>
                  <a:lnTo>
                    <a:pt x="60152" y="1047"/>
                  </a:lnTo>
                  <a:lnTo>
                    <a:pt x="59152" y="2803"/>
                  </a:lnTo>
                  <a:lnTo>
                    <a:pt x="57545" y="8170"/>
                  </a:lnTo>
                  <a:lnTo>
                    <a:pt x="50682" y="16834"/>
                  </a:lnTo>
                  <a:lnTo>
                    <a:pt x="47472" y="25660"/>
                  </a:lnTo>
                  <a:lnTo>
                    <a:pt x="23197" y="63649"/>
                  </a:lnTo>
                  <a:lnTo>
                    <a:pt x="17047" y="83532"/>
                  </a:lnTo>
                  <a:lnTo>
                    <a:pt x="3970" y="107828"/>
                  </a:lnTo>
                  <a:lnTo>
                    <a:pt x="0" y="1333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2464"/>
            <p:cNvSpPr/>
            <p:nvPr>
              <p:custDataLst>
                <p:tags r:id="rId257"/>
              </p:custDataLst>
            </p:nvPr>
          </p:nvSpPr>
          <p:spPr>
            <a:xfrm>
              <a:off x="7754678" y="3686175"/>
              <a:ext cx="189173" cy="19051"/>
            </a:xfrm>
            <a:custGeom>
              <a:avLst/>
              <a:gdLst/>
              <a:ahLst/>
              <a:cxnLst/>
              <a:rect l="0" t="0" r="0" b="0"/>
              <a:pathLst>
                <a:path w="189173" h="19051">
                  <a:moveTo>
                    <a:pt x="46297" y="19050"/>
                  </a:moveTo>
                  <a:lnTo>
                    <a:pt x="46297" y="19050"/>
                  </a:lnTo>
                  <a:lnTo>
                    <a:pt x="38096" y="19050"/>
                  </a:lnTo>
                  <a:lnTo>
                    <a:pt x="29429" y="12504"/>
                  </a:lnTo>
                  <a:lnTo>
                    <a:pt x="19473" y="9918"/>
                  </a:lnTo>
                  <a:lnTo>
                    <a:pt x="9675" y="9559"/>
                  </a:lnTo>
                  <a:lnTo>
                    <a:pt x="9182" y="8490"/>
                  </a:lnTo>
                  <a:lnTo>
                    <a:pt x="8235" y="393"/>
                  </a:lnTo>
                  <a:lnTo>
                    <a:pt x="0" y="34"/>
                  </a:lnTo>
                  <a:lnTo>
                    <a:pt x="21349" y="0"/>
                  </a:lnTo>
                  <a:lnTo>
                    <a:pt x="27448" y="2822"/>
                  </a:lnTo>
                  <a:lnTo>
                    <a:pt x="33686" y="6546"/>
                  </a:lnTo>
                  <a:lnTo>
                    <a:pt x="44206" y="8642"/>
                  </a:lnTo>
                  <a:lnTo>
                    <a:pt x="88566" y="9502"/>
                  </a:lnTo>
                  <a:lnTo>
                    <a:pt x="133354" y="9525"/>
                  </a:lnTo>
                  <a:lnTo>
                    <a:pt x="179641" y="9525"/>
                  </a:lnTo>
                  <a:lnTo>
                    <a:pt x="18917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2465"/>
            <p:cNvSpPr/>
            <p:nvPr>
              <p:custDataLst>
                <p:tags r:id="rId258"/>
              </p:custDataLst>
            </p:nvPr>
          </p:nvSpPr>
          <p:spPr>
            <a:xfrm>
              <a:off x="7915309" y="3648078"/>
              <a:ext cx="142793" cy="95248"/>
            </a:xfrm>
            <a:custGeom>
              <a:avLst/>
              <a:gdLst/>
              <a:ahLst/>
              <a:cxnLst/>
              <a:rect l="0" t="0" r="0" b="0"/>
              <a:pathLst>
                <a:path w="142793" h="95248">
                  <a:moveTo>
                    <a:pt x="28541" y="19047"/>
                  </a:moveTo>
                  <a:lnTo>
                    <a:pt x="28541" y="19047"/>
                  </a:lnTo>
                  <a:lnTo>
                    <a:pt x="20340" y="10846"/>
                  </a:lnTo>
                  <a:lnTo>
                    <a:pt x="10931" y="9639"/>
                  </a:lnTo>
                  <a:lnTo>
                    <a:pt x="10451" y="8541"/>
                  </a:lnTo>
                  <a:lnTo>
                    <a:pt x="9529" y="393"/>
                  </a:lnTo>
                  <a:lnTo>
                    <a:pt x="82" y="0"/>
                  </a:lnTo>
                  <a:lnTo>
                    <a:pt x="0" y="5054"/>
                  </a:lnTo>
                  <a:lnTo>
                    <a:pt x="1047" y="6543"/>
                  </a:lnTo>
                  <a:lnTo>
                    <a:pt x="2803" y="7536"/>
                  </a:lnTo>
                  <a:lnTo>
                    <a:pt x="9669" y="9261"/>
                  </a:lnTo>
                  <a:lnTo>
                    <a:pt x="14156" y="9406"/>
                  </a:lnTo>
                  <a:lnTo>
                    <a:pt x="47061" y="18454"/>
                  </a:lnTo>
                  <a:lnTo>
                    <a:pt x="93521" y="19037"/>
                  </a:lnTo>
                  <a:lnTo>
                    <a:pt x="140948" y="19047"/>
                  </a:lnTo>
                  <a:lnTo>
                    <a:pt x="142280" y="19047"/>
                  </a:lnTo>
                  <a:lnTo>
                    <a:pt x="142792" y="27248"/>
                  </a:lnTo>
                  <a:lnTo>
                    <a:pt x="134636" y="36657"/>
                  </a:lnTo>
                  <a:lnTo>
                    <a:pt x="110600" y="45617"/>
                  </a:lnTo>
                  <a:lnTo>
                    <a:pt x="99187" y="53261"/>
                  </a:lnTo>
                  <a:lnTo>
                    <a:pt x="92394" y="55420"/>
                  </a:lnTo>
                  <a:lnTo>
                    <a:pt x="90160" y="57054"/>
                  </a:lnTo>
                  <a:lnTo>
                    <a:pt x="88670" y="59202"/>
                  </a:lnTo>
                  <a:lnTo>
                    <a:pt x="87677" y="61692"/>
                  </a:lnTo>
                  <a:lnTo>
                    <a:pt x="85957" y="63352"/>
                  </a:lnTo>
                  <a:lnTo>
                    <a:pt x="81222" y="65196"/>
                  </a:lnTo>
                  <a:lnTo>
                    <a:pt x="79538" y="66746"/>
                  </a:lnTo>
                  <a:lnTo>
                    <a:pt x="76610" y="74743"/>
                  </a:lnTo>
                  <a:lnTo>
                    <a:pt x="76297" y="80823"/>
                  </a:lnTo>
                  <a:lnTo>
                    <a:pt x="77312" y="82456"/>
                  </a:lnTo>
                  <a:lnTo>
                    <a:pt x="79047" y="83545"/>
                  </a:lnTo>
                  <a:lnTo>
                    <a:pt x="84379" y="85292"/>
                  </a:lnTo>
                  <a:lnTo>
                    <a:pt x="95216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466"/>
            <p:cNvSpPr/>
            <p:nvPr>
              <p:custDataLst>
                <p:tags r:id="rId259"/>
              </p:custDataLst>
            </p:nvPr>
          </p:nvSpPr>
          <p:spPr>
            <a:xfrm>
              <a:off x="8096254" y="3590964"/>
              <a:ext cx="323798" cy="227235"/>
            </a:xfrm>
            <a:custGeom>
              <a:avLst/>
              <a:gdLst/>
              <a:ahLst/>
              <a:cxnLst/>
              <a:rect l="0" t="0" r="0" b="0"/>
              <a:pathLst>
                <a:path w="323798" h="227235">
                  <a:moveTo>
                    <a:pt x="123821" y="95211"/>
                  </a:moveTo>
                  <a:lnTo>
                    <a:pt x="123821" y="95211"/>
                  </a:lnTo>
                  <a:lnTo>
                    <a:pt x="114687" y="95211"/>
                  </a:lnTo>
                  <a:lnTo>
                    <a:pt x="106769" y="88665"/>
                  </a:lnTo>
                  <a:lnTo>
                    <a:pt x="95757" y="85803"/>
                  </a:lnTo>
                  <a:lnTo>
                    <a:pt x="87089" y="85696"/>
                  </a:lnTo>
                  <a:lnTo>
                    <a:pt x="78387" y="92234"/>
                  </a:lnTo>
                  <a:lnTo>
                    <a:pt x="69554" y="94329"/>
                  </a:lnTo>
                  <a:lnTo>
                    <a:pt x="63367" y="94819"/>
                  </a:lnTo>
                  <a:lnTo>
                    <a:pt x="57088" y="97859"/>
                  </a:lnTo>
                  <a:lnTo>
                    <a:pt x="40385" y="111014"/>
                  </a:lnTo>
                  <a:lnTo>
                    <a:pt x="31483" y="114357"/>
                  </a:lnTo>
                  <a:lnTo>
                    <a:pt x="15836" y="127392"/>
                  </a:lnTo>
                  <a:lnTo>
                    <a:pt x="12328" y="133502"/>
                  </a:lnTo>
                  <a:lnTo>
                    <a:pt x="9711" y="139746"/>
                  </a:lnTo>
                  <a:lnTo>
                    <a:pt x="3345" y="149211"/>
                  </a:lnTo>
                  <a:lnTo>
                    <a:pt x="988" y="158718"/>
                  </a:lnTo>
                  <a:lnTo>
                    <a:pt x="0" y="188972"/>
                  </a:lnTo>
                  <a:lnTo>
                    <a:pt x="6543" y="197771"/>
                  </a:lnTo>
                  <a:lnTo>
                    <a:pt x="8197" y="203588"/>
                  </a:lnTo>
                  <a:lnTo>
                    <a:pt x="9697" y="205562"/>
                  </a:lnTo>
                  <a:lnTo>
                    <a:pt x="26820" y="217558"/>
                  </a:lnTo>
                  <a:lnTo>
                    <a:pt x="33109" y="218598"/>
                  </a:lnTo>
                  <a:lnTo>
                    <a:pt x="50916" y="218997"/>
                  </a:lnTo>
                  <a:lnTo>
                    <a:pt x="57199" y="221841"/>
                  </a:lnTo>
                  <a:lnTo>
                    <a:pt x="63520" y="225574"/>
                  </a:lnTo>
                  <a:lnTo>
                    <a:pt x="69856" y="227234"/>
                  </a:lnTo>
                  <a:lnTo>
                    <a:pt x="116944" y="219195"/>
                  </a:lnTo>
                  <a:lnTo>
                    <a:pt x="135162" y="219068"/>
                  </a:lnTo>
                  <a:lnTo>
                    <a:pt x="142267" y="216228"/>
                  </a:lnTo>
                  <a:lnTo>
                    <a:pt x="145644" y="213989"/>
                  </a:lnTo>
                  <a:lnTo>
                    <a:pt x="160508" y="210838"/>
                  </a:lnTo>
                  <a:lnTo>
                    <a:pt x="176890" y="208715"/>
                  </a:lnTo>
                  <a:lnTo>
                    <a:pt x="207507" y="193051"/>
                  </a:lnTo>
                  <a:lnTo>
                    <a:pt x="214990" y="190554"/>
                  </a:lnTo>
                  <a:lnTo>
                    <a:pt x="241260" y="168116"/>
                  </a:lnTo>
                  <a:lnTo>
                    <a:pt x="259989" y="144806"/>
                  </a:lnTo>
                  <a:lnTo>
                    <a:pt x="270064" y="136303"/>
                  </a:lnTo>
                  <a:lnTo>
                    <a:pt x="301544" y="92124"/>
                  </a:lnTo>
                  <a:lnTo>
                    <a:pt x="317486" y="68359"/>
                  </a:lnTo>
                  <a:lnTo>
                    <a:pt x="321962" y="55387"/>
                  </a:lnTo>
                  <a:lnTo>
                    <a:pt x="323797" y="25399"/>
                  </a:lnTo>
                  <a:lnTo>
                    <a:pt x="321002" y="19028"/>
                  </a:lnTo>
                  <a:lnTo>
                    <a:pt x="318776" y="15847"/>
                  </a:lnTo>
                  <a:lnTo>
                    <a:pt x="313479" y="12313"/>
                  </a:lnTo>
                  <a:lnTo>
                    <a:pt x="307596" y="9684"/>
                  </a:lnTo>
                  <a:lnTo>
                    <a:pt x="298335" y="3312"/>
                  </a:lnTo>
                  <a:lnTo>
                    <a:pt x="288888" y="954"/>
                  </a:lnTo>
                  <a:lnTo>
                    <a:pt x="258464" y="0"/>
                  </a:lnTo>
                  <a:lnTo>
                    <a:pt x="249632" y="2800"/>
                  </a:lnTo>
                  <a:lnTo>
                    <a:pt x="206076" y="24413"/>
                  </a:lnTo>
                  <a:lnTo>
                    <a:pt x="188291" y="28373"/>
                  </a:lnTo>
                  <a:lnTo>
                    <a:pt x="174791" y="36837"/>
                  </a:lnTo>
                  <a:lnTo>
                    <a:pt x="128142" y="81382"/>
                  </a:lnTo>
                  <a:lnTo>
                    <a:pt x="123821" y="856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298" name="SMARTInkShape-Group412"/>
          <p:cNvGrpSpPr/>
          <p:nvPr/>
        </p:nvGrpSpPr>
        <p:grpSpPr>
          <a:xfrm>
            <a:off x="6802505" y="3981502"/>
            <a:ext cx="1122181" cy="428574"/>
            <a:chOff x="6802505" y="3981502"/>
            <a:chExt cx="1122181" cy="428574"/>
          </a:xfrm>
        </p:grpSpPr>
        <p:sp>
          <p:nvSpPr>
            <p:cNvPr id="60" name="SMARTInkShape-2467"/>
            <p:cNvSpPr/>
            <p:nvPr>
              <p:custDataLst>
                <p:tags r:id="rId221"/>
              </p:custDataLst>
            </p:nvPr>
          </p:nvSpPr>
          <p:spPr>
            <a:xfrm>
              <a:off x="6935689" y="4038993"/>
              <a:ext cx="103284" cy="170892"/>
            </a:xfrm>
            <a:custGeom>
              <a:avLst/>
              <a:gdLst/>
              <a:ahLst/>
              <a:cxnLst/>
              <a:rect l="0" t="0" r="0" b="0"/>
              <a:pathLst>
                <a:path w="103284" h="170892">
                  <a:moveTo>
                    <a:pt x="74711" y="37707"/>
                  </a:moveTo>
                  <a:lnTo>
                    <a:pt x="74711" y="37707"/>
                  </a:lnTo>
                  <a:lnTo>
                    <a:pt x="74711" y="32650"/>
                  </a:lnTo>
                  <a:lnTo>
                    <a:pt x="75769" y="31161"/>
                  </a:lnTo>
                  <a:lnTo>
                    <a:pt x="77533" y="30168"/>
                  </a:lnTo>
                  <a:lnTo>
                    <a:pt x="79767" y="29506"/>
                  </a:lnTo>
                  <a:lnTo>
                    <a:pt x="81256" y="28006"/>
                  </a:lnTo>
                  <a:lnTo>
                    <a:pt x="82911" y="23518"/>
                  </a:lnTo>
                  <a:lnTo>
                    <a:pt x="84412" y="21898"/>
                  </a:lnTo>
                  <a:lnTo>
                    <a:pt x="88900" y="20097"/>
                  </a:lnTo>
                  <a:lnTo>
                    <a:pt x="90520" y="18559"/>
                  </a:lnTo>
                  <a:lnTo>
                    <a:pt x="93334" y="10583"/>
                  </a:lnTo>
                  <a:lnTo>
                    <a:pt x="96393" y="9777"/>
                  </a:lnTo>
                  <a:lnTo>
                    <a:pt x="102882" y="9170"/>
                  </a:lnTo>
                  <a:lnTo>
                    <a:pt x="103275" y="0"/>
                  </a:lnTo>
                  <a:lnTo>
                    <a:pt x="103283" y="4780"/>
                  </a:lnTo>
                  <a:lnTo>
                    <a:pt x="102226" y="6231"/>
                  </a:lnTo>
                  <a:lnTo>
                    <a:pt x="98229" y="7843"/>
                  </a:lnTo>
                  <a:lnTo>
                    <a:pt x="96739" y="9330"/>
                  </a:lnTo>
                  <a:lnTo>
                    <a:pt x="91526" y="19323"/>
                  </a:lnTo>
                  <a:lnTo>
                    <a:pt x="58810" y="61194"/>
                  </a:lnTo>
                  <a:lnTo>
                    <a:pt x="33435" y="105725"/>
                  </a:lnTo>
                  <a:lnTo>
                    <a:pt x="10858" y="141822"/>
                  </a:lnTo>
                  <a:lnTo>
                    <a:pt x="8232" y="148539"/>
                  </a:lnTo>
                  <a:lnTo>
                    <a:pt x="1861" y="158270"/>
                  </a:lnTo>
                  <a:lnTo>
                    <a:pt x="0" y="164669"/>
                  </a:lnTo>
                  <a:lnTo>
                    <a:pt x="561" y="166798"/>
                  </a:lnTo>
                  <a:lnTo>
                    <a:pt x="1995" y="168218"/>
                  </a:lnTo>
                  <a:lnTo>
                    <a:pt x="6842" y="170496"/>
                  </a:lnTo>
                  <a:lnTo>
                    <a:pt x="12739" y="170891"/>
                  </a:lnTo>
                  <a:lnTo>
                    <a:pt x="14346" y="169888"/>
                  </a:lnTo>
                  <a:lnTo>
                    <a:pt x="15418" y="168161"/>
                  </a:lnTo>
                  <a:lnTo>
                    <a:pt x="17561" y="1615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2468"/>
            <p:cNvSpPr/>
            <p:nvPr>
              <p:custDataLst>
                <p:tags r:id="rId222"/>
              </p:custDataLst>
            </p:nvPr>
          </p:nvSpPr>
          <p:spPr>
            <a:xfrm>
              <a:off x="6802505" y="4267200"/>
              <a:ext cx="188846" cy="65314"/>
            </a:xfrm>
            <a:custGeom>
              <a:avLst/>
              <a:gdLst/>
              <a:ahLst/>
              <a:cxnLst/>
              <a:rect l="0" t="0" r="0" b="0"/>
              <a:pathLst>
                <a:path w="188846" h="65314">
                  <a:moveTo>
                    <a:pt x="93595" y="0"/>
                  </a:moveTo>
                  <a:lnTo>
                    <a:pt x="93595" y="0"/>
                  </a:lnTo>
                  <a:lnTo>
                    <a:pt x="71841" y="8663"/>
                  </a:lnTo>
                  <a:lnTo>
                    <a:pt x="39682" y="30591"/>
                  </a:lnTo>
                  <a:lnTo>
                    <a:pt x="16349" y="37675"/>
                  </a:lnTo>
                  <a:lnTo>
                    <a:pt x="13522" y="39934"/>
                  </a:lnTo>
                  <a:lnTo>
                    <a:pt x="11638" y="42497"/>
                  </a:lnTo>
                  <a:lnTo>
                    <a:pt x="6722" y="45346"/>
                  </a:lnTo>
                  <a:lnTo>
                    <a:pt x="3930" y="46106"/>
                  </a:lnTo>
                  <a:lnTo>
                    <a:pt x="2069" y="47670"/>
                  </a:lnTo>
                  <a:lnTo>
                    <a:pt x="0" y="52231"/>
                  </a:lnTo>
                  <a:lnTo>
                    <a:pt x="507" y="53871"/>
                  </a:lnTo>
                  <a:lnTo>
                    <a:pt x="1903" y="54964"/>
                  </a:lnTo>
                  <a:lnTo>
                    <a:pt x="6691" y="56718"/>
                  </a:lnTo>
                  <a:lnTo>
                    <a:pt x="12577" y="62078"/>
                  </a:lnTo>
                  <a:lnTo>
                    <a:pt x="20898" y="64632"/>
                  </a:lnTo>
                  <a:lnTo>
                    <a:pt x="26081" y="65313"/>
                  </a:lnTo>
                  <a:lnTo>
                    <a:pt x="34661" y="63248"/>
                  </a:lnTo>
                  <a:lnTo>
                    <a:pt x="43060" y="59860"/>
                  </a:lnTo>
                  <a:lnTo>
                    <a:pt x="90554" y="57256"/>
                  </a:lnTo>
                  <a:lnTo>
                    <a:pt x="134877" y="57157"/>
                  </a:lnTo>
                  <a:lnTo>
                    <a:pt x="181261" y="57150"/>
                  </a:lnTo>
                  <a:lnTo>
                    <a:pt x="188845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2469"/>
            <p:cNvSpPr/>
            <p:nvPr>
              <p:custDataLst>
                <p:tags r:id="rId223"/>
              </p:custDataLst>
            </p:nvPr>
          </p:nvSpPr>
          <p:spPr>
            <a:xfrm>
              <a:off x="7086719" y="4200563"/>
              <a:ext cx="37982" cy="104573"/>
            </a:xfrm>
            <a:custGeom>
              <a:avLst/>
              <a:gdLst/>
              <a:ahLst/>
              <a:cxnLst/>
              <a:rect l="0" t="0" r="0" b="0"/>
              <a:pathLst>
                <a:path w="37982" h="104573">
                  <a:moveTo>
                    <a:pt x="18931" y="19012"/>
                  </a:moveTo>
                  <a:lnTo>
                    <a:pt x="18931" y="19012"/>
                  </a:lnTo>
                  <a:lnTo>
                    <a:pt x="27131" y="10811"/>
                  </a:lnTo>
                  <a:lnTo>
                    <a:pt x="28453" y="0"/>
                  </a:lnTo>
                  <a:lnTo>
                    <a:pt x="20255" y="8166"/>
                  </a:lnTo>
                  <a:lnTo>
                    <a:pt x="18133" y="16830"/>
                  </a:lnTo>
                  <a:lnTo>
                    <a:pt x="12462" y="25656"/>
                  </a:lnTo>
                  <a:lnTo>
                    <a:pt x="10312" y="36032"/>
                  </a:lnTo>
                  <a:lnTo>
                    <a:pt x="8616" y="50984"/>
                  </a:lnTo>
                  <a:lnTo>
                    <a:pt x="1240" y="69423"/>
                  </a:lnTo>
                  <a:lnTo>
                    <a:pt x="0" y="88828"/>
                  </a:lnTo>
                  <a:lnTo>
                    <a:pt x="2756" y="95197"/>
                  </a:lnTo>
                  <a:lnTo>
                    <a:pt x="8093" y="102853"/>
                  </a:lnTo>
                  <a:lnTo>
                    <a:pt x="11645" y="103899"/>
                  </a:lnTo>
                  <a:lnTo>
                    <a:pt x="22549" y="104572"/>
                  </a:lnTo>
                  <a:lnTo>
                    <a:pt x="28652" y="101841"/>
                  </a:lnTo>
                  <a:lnTo>
                    <a:pt x="37981" y="952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470"/>
            <p:cNvSpPr/>
            <p:nvPr>
              <p:custDataLst>
                <p:tags r:id="rId224"/>
              </p:custDataLst>
            </p:nvPr>
          </p:nvSpPr>
          <p:spPr>
            <a:xfrm>
              <a:off x="6943763" y="3981502"/>
              <a:ext cx="190463" cy="47574"/>
            </a:xfrm>
            <a:custGeom>
              <a:avLst/>
              <a:gdLst/>
              <a:ahLst/>
              <a:cxnLst/>
              <a:rect l="0" t="0" r="0" b="0"/>
              <a:pathLst>
                <a:path w="190463" h="47574">
                  <a:moveTo>
                    <a:pt x="57112" y="47573"/>
                  </a:moveTo>
                  <a:lnTo>
                    <a:pt x="57112" y="47573"/>
                  </a:lnTo>
                  <a:lnTo>
                    <a:pt x="52056" y="42516"/>
                  </a:lnTo>
                  <a:lnTo>
                    <a:pt x="46751" y="40034"/>
                  </a:lnTo>
                  <a:lnTo>
                    <a:pt x="43855" y="39372"/>
                  </a:lnTo>
                  <a:lnTo>
                    <a:pt x="34722" y="33384"/>
                  </a:lnTo>
                  <a:lnTo>
                    <a:pt x="22154" y="22937"/>
                  </a:lnTo>
                  <a:lnTo>
                    <a:pt x="11364" y="19517"/>
                  </a:lnTo>
                  <a:lnTo>
                    <a:pt x="0" y="9508"/>
                  </a:lnTo>
                  <a:lnTo>
                    <a:pt x="5031" y="4427"/>
                  </a:lnTo>
                  <a:lnTo>
                    <a:pt x="10328" y="1939"/>
                  </a:lnTo>
                  <a:lnTo>
                    <a:pt x="54559" y="0"/>
                  </a:lnTo>
                  <a:lnTo>
                    <a:pt x="86802" y="1013"/>
                  </a:lnTo>
                  <a:lnTo>
                    <a:pt x="133192" y="11707"/>
                  </a:lnTo>
                  <a:lnTo>
                    <a:pt x="163988" y="25642"/>
                  </a:lnTo>
                  <a:lnTo>
                    <a:pt x="190462" y="475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88" name="SMARTInkShape-2471"/>
            <p:cNvSpPr/>
            <p:nvPr>
              <p:custDataLst>
                <p:tags r:id="rId225"/>
              </p:custDataLst>
            </p:nvPr>
          </p:nvSpPr>
          <p:spPr>
            <a:xfrm>
              <a:off x="7824086" y="4343796"/>
              <a:ext cx="81665" cy="37705"/>
            </a:xfrm>
            <a:custGeom>
              <a:avLst/>
              <a:gdLst/>
              <a:ahLst/>
              <a:cxnLst/>
              <a:rect l="0" t="0" r="0" b="0"/>
              <a:pathLst>
                <a:path w="81665" h="37705">
                  <a:moveTo>
                    <a:pt x="14989" y="37704"/>
                  </a:moveTo>
                  <a:lnTo>
                    <a:pt x="14989" y="37704"/>
                  </a:lnTo>
                  <a:lnTo>
                    <a:pt x="9933" y="32647"/>
                  </a:lnTo>
                  <a:lnTo>
                    <a:pt x="7449" y="27343"/>
                  </a:lnTo>
                  <a:lnTo>
                    <a:pt x="5579" y="14106"/>
                  </a:lnTo>
                  <a:lnTo>
                    <a:pt x="4483" y="12448"/>
                  </a:lnTo>
                  <a:lnTo>
                    <a:pt x="2693" y="11341"/>
                  </a:lnTo>
                  <a:lnTo>
                    <a:pt x="442" y="10604"/>
                  </a:lnTo>
                  <a:lnTo>
                    <a:pt x="0" y="10112"/>
                  </a:lnTo>
                  <a:lnTo>
                    <a:pt x="763" y="9784"/>
                  </a:lnTo>
                  <a:lnTo>
                    <a:pt x="4535" y="9259"/>
                  </a:lnTo>
                  <a:lnTo>
                    <a:pt x="5439" y="0"/>
                  </a:lnTo>
                  <a:lnTo>
                    <a:pt x="5456" y="4777"/>
                  </a:lnTo>
                  <a:lnTo>
                    <a:pt x="6517" y="6228"/>
                  </a:lnTo>
                  <a:lnTo>
                    <a:pt x="10518" y="7840"/>
                  </a:lnTo>
                  <a:lnTo>
                    <a:pt x="55918" y="9125"/>
                  </a:lnTo>
                  <a:lnTo>
                    <a:pt x="81664" y="91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89" name="SMARTInkShape-2472"/>
            <p:cNvSpPr/>
            <p:nvPr>
              <p:custDataLst>
                <p:tags r:id="rId226"/>
              </p:custDataLst>
            </p:nvPr>
          </p:nvSpPr>
          <p:spPr>
            <a:xfrm>
              <a:off x="7858125" y="4257714"/>
              <a:ext cx="66561" cy="152362"/>
            </a:xfrm>
            <a:custGeom>
              <a:avLst/>
              <a:gdLst/>
              <a:ahLst/>
              <a:cxnLst/>
              <a:rect l="0" t="0" r="0" b="0"/>
              <a:pathLst>
                <a:path w="66561" h="152362">
                  <a:moveTo>
                    <a:pt x="57150" y="38061"/>
                  </a:moveTo>
                  <a:lnTo>
                    <a:pt x="57150" y="38061"/>
                  </a:lnTo>
                  <a:lnTo>
                    <a:pt x="62206" y="33004"/>
                  </a:lnTo>
                  <a:lnTo>
                    <a:pt x="64690" y="27700"/>
                  </a:lnTo>
                  <a:lnTo>
                    <a:pt x="66560" y="11318"/>
                  </a:lnTo>
                  <a:lnTo>
                    <a:pt x="57265" y="91"/>
                  </a:lnTo>
                  <a:lnTo>
                    <a:pt x="52128" y="0"/>
                  </a:lnTo>
                  <a:lnTo>
                    <a:pt x="50627" y="1045"/>
                  </a:lnTo>
                  <a:lnTo>
                    <a:pt x="49627" y="2800"/>
                  </a:lnTo>
                  <a:lnTo>
                    <a:pt x="48020" y="13222"/>
                  </a:lnTo>
                  <a:lnTo>
                    <a:pt x="47742" y="22352"/>
                  </a:lnTo>
                  <a:lnTo>
                    <a:pt x="44855" y="28610"/>
                  </a:lnTo>
                  <a:lnTo>
                    <a:pt x="41102" y="34919"/>
                  </a:lnTo>
                  <a:lnTo>
                    <a:pt x="30760" y="60485"/>
                  </a:lnTo>
                  <a:lnTo>
                    <a:pt x="22989" y="73162"/>
                  </a:lnTo>
                  <a:lnTo>
                    <a:pt x="17006" y="93051"/>
                  </a:lnTo>
                  <a:lnTo>
                    <a:pt x="12850" y="100601"/>
                  </a:lnTo>
                  <a:lnTo>
                    <a:pt x="10510" y="111860"/>
                  </a:lnTo>
                  <a:lnTo>
                    <a:pt x="9963" y="122366"/>
                  </a:lnTo>
                  <a:lnTo>
                    <a:pt x="8758" y="126014"/>
                  </a:lnTo>
                  <a:lnTo>
                    <a:pt x="6898" y="128447"/>
                  </a:lnTo>
                  <a:lnTo>
                    <a:pt x="4599" y="130068"/>
                  </a:lnTo>
                  <a:lnTo>
                    <a:pt x="3066" y="132208"/>
                  </a:lnTo>
                  <a:lnTo>
                    <a:pt x="1362" y="137407"/>
                  </a:lnTo>
                  <a:lnTo>
                    <a:pt x="0" y="15236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1" name="SMARTInkShape-2473"/>
            <p:cNvSpPr/>
            <p:nvPr>
              <p:custDataLst>
                <p:tags r:id="rId227"/>
              </p:custDataLst>
            </p:nvPr>
          </p:nvSpPr>
          <p:spPr>
            <a:xfrm>
              <a:off x="7734583" y="4229219"/>
              <a:ext cx="152003" cy="161807"/>
            </a:xfrm>
            <a:custGeom>
              <a:avLst/>
              <a:gdLst/>
              <a:ahLst/>
              <a:cxnLst/>
              <a:rect l="0" t="0" r="0" b="0"/>
              <a:pathLst>
                <a:path w="152003" h="161807">
                  <a:moveTo>
                    <a:pt x="142592" y="18931"/>
                  </a:moveTo>
                  <a:lnTo>
                    <a:pt x="142592" y="18931"/>
                  </a:lnTo>
                  <a:lnTo>
                    <a:pt x="142592" y="10730"/>
                  </a:lnTo>
                  <a:lnTo>
                    <a:pt x="143650" y="10289"/>
                  </a:lnTo>
                  <a:lnTo>
                    <a:pt x="147648" y="9799"/>
                  </a:lnTo>
                  <a:lnTo>
                    <a:pt x="149139" y="8610"/>
                  </a:lnTo>
                  <a:lnTo>
                    <a:pt x="152002" y="283"/>
                  </a:lnTo>
                  <a:lnTo>
                    <a:pt x="147027" y="0"/>
                  </a:lnTo>
                  <a:lnTo>
                    <a:pt x="145548" y="1019"/>
                  </a:lnTo>
                  <a:lnTo>
                    <a:pt x="144563" y="2756"/>
                  </a:lnTo>
                  <a:lnTo>
                    <a:pt x="142982" y="8093"/>
                  </a:lnTo>
                  <a:lnTo>
                    <a:pt x="139942" y="8822"/>
                  </a:lnTo>
                  <a:lnTo>
                    <a:pt x="137650" y="9017"/>
                  </a:lnTo>
                  <a:lnTo>
                    <a:pt x="136123" y="10205"/>
                  </a:lnTo>
                  <a:lnTo>
                    <a:pt x="128413" y="22629"/>
                  </a:lnTo>
                  <a:lnTo>
                    <a:pt x="87411" y="68796"/>
                  </a:lnTo>
                  <a:lnTo>
                    <a:pt x="45525" y="115905"/>
                  </a:lnTo>
                  <a:lnTo>
                    <a:pt x="25236" y="144480"/>
                  </a:lnTo>
                  <a:lnTo>
                    <a:pt x="15997" y="148814"/>
                  </a:lnTo>
                  <a:lnTo>
                    <a:pt x="10571" y="149970"/>
                  </a:lnTo>
                  <a:lnTo>
                    <a:pt x="6953" y="151799"/>
                  </a:lnTo>
                  <a:lnTo>
                    <a:pt x="4541" y="154076"/>
                  </a:lnTo>
                  <a:lnTo>
                    <a:pt x="0" y="161354"/>
                  </a:lnTo>
                  <a:lnTo>
                    <a:pt x="9242" y="1618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2" name="SMARTInkShape-2474"/>
            <p:cNvSpPr/>
            <p:nvPr>
              <p:custDataLst>
                <p:tags r:id="rId228"/>
              </p:custDataLst>
            </p:nvPr>
          </p:nvSpPr>
          <p:spPr>
            <a:xfrm>
              <a:off x="7496263" y="4324350"/>
              <a:ext cx="199938" cy="74838"/>
            </a:xfrm>
            <a:custGeom>
              <a:avLst/>
              <a:gdLst/>
              <a:ahLst/>
              <a:cxnLst/>
              <a:rect l="0" t="0" r="0" b="0"/>
              <a:pathLst>
                <a:path w="199938" h="74838">
                  <a:moveTo>
                    <a:pt x="104687" y="0"/>
                  </a:moveTo>
                  <a:lnTo>
                    <a:pt x="104687" y="0"/>
                  </a:lnTo>
                  <a:lnTo>
                    <a:pt x="83965" y="17900"/>
                  </a:lnTo>
                  <a:lnTo>
                    <a:pt x="41089" y="41207"/>
                  </a:lnTo>
                  <a:lnTo>
                    <a:pt x="22314" y="52903"/>
                  </a:lnTo>
                  <a:lnTo>
                    <a:pt x="7490" y="56950"/>
                  </a:lnTo>
                  <a:lnTo>
                    <a:pt x="4964" y="59133"/>
                  </a:lnTo>
                  <a:lnTo>
                    <a:pt x="207" y="66234"/>
                  </a:lnTo>
                  <a:lnTo>
                    <a:pt x="0" y="71601"/>
                  </a:lnTo>
                  <a:lnTo>
                    <a:pt x="1029" y="73134"/>
                  </a:lnTo>
                  <a:lnTo>
                    <a:pt x="2774" y="74156"/>
                  </a:lnTo>
                  <a:lnTo>
                    <a:pt x="4995" y="74837"/>
                  </a:lnTo>
                  <a:lnTo>
                    <a:pt x="7534" y="74233"/>
                  </a:lnTo>
                  <a:lnTo>
                    <a:pt x="17222" y="69385"/>
                  </a:lnTo>
                  <a:lnTo>
                    <a:pt x="61240" y="60199"/>
                  </a:lnTo>
                  <a:lnTo>
                    <a:pt x="104971" y="49813"/>
                  </a:lnTo>
                  <a:lnTo>
                    <a:pt x="132691" y="40727"/>
                  </a:lnTo>
                  <a:lnTo>
                    <a:pt x="152142" y="36056"/>
                  </a:lnTo>
                  <a:lnTo>
                    <a:pt x="172622" y="30052"/>
                  </a:lnTo>
                  <a:lnTo>
                    <a:pt x="199937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3" name="SMARTInkShape-2475"/>
            <p:cNvSpPr/>
            <p:nvPr>
              <p:custDataLst>
                <p:tags r:id="rId229"/>
              </p:custDataLst>
            </p:nvPr>
          </p:nvSpPr>
          <p:spPr>
            <a:xfrm>
              <a:off x="7648658" y="4011973"/>
              <a:ext cx="209468" cy="74253"/>
            </a:xfrm>
            <a:custGeom>
              <a:avLst/>
              <a:gdLst/>
              <a:ahLst/>
              <a:cxnLst/>
              <a:rect l="0" t="0" r="0" b="0"/>
              <a:pathLst>
                <a:path w="209468" h="74253">
                  <a:moveTo>
                    <a:pt x="66592" y="74252"/>
                  </a:moveTo>
                  <a:lnTo>
                    <a:pt x="66592" y="74252"/>
                  </a:lnTo>
                  <a:lnTo>
                    <a:pt x="41082" y="49800"/>
                  </a:lnTo>
                  <a:lnTo>
                    <a:pt x="28470" y="43669"/>
                  </a:lnTo>
                  <a:lnTo>
                    <a:pt x="25302" y="41164"/>
                  </a:lnTo>
                  <a:lnTo>
                    <a:pt x="16138" y="38379"/>
                  </a:lnTo>
                  <a:lnTo>
                    <a:pt x="10731" y="37637"/>
                  </a:lnTo>
                  <a:lnTo>
                    <a:pt x="7127" y="36084"/>
                  </a:lnTo>
                  <a:lnTo>
                    <a:pt x="4724" y="33990"/>
                  </a:lnTo>
                  <a:lnTo>
                    <a:pt x="2054" y="28841"/>
                  </a:lnTo>
                  <a:lnTo>
                    <a:pt x="42" y="15060"/>
                  </a:lnTo>
                  <a:lnTo>
                    <a:pt x="0" y="12565"/>
                  </a:lnTo>
                  <a:lnTo>
                    <a:pt x="1030" y="10903"/>
                  </a:lnTo>
                  <a:lnTo>
                    <a:pt x="2776" y="9794"/>
                  </a:lnTo>
                  <a:lnTo>
                    <a:pt x="10289" y="8234"/>
                  </a:lnTo>
                  <a:lnTo>
                    <a:pt x="38928" y="4812"/>
                  </a:lnTo>
                  <a:lnTo>
                    <a:pt x="57337" y="55"/>
                  </a:lnTo>
                  <a:lnTo>
                    <a:pt x="70944" y="0"/>
                  </a:lnTo>
                  <a:lnTo>
                    <a:pt x="117578" y="6772"/>
                  </a:lnTo>
                  <a:lnTo>
                    <a:pt x="150159" y="10240"/>
                  </a:lnTo>
                  <a:lnTo>
                    <a:pt x="182724" y="23803"/>
                  </a:lnTo>
                  <a:lnTo>
                    <a:pt x="202522" y="39373"/>
                  </a:lnTo>
                  <a:lnTo>
                    <a:pt x="206380" y="48520"/>
                  </a:lnTo>
                  <a:lnTo>
                    <a:pt x="209467" y="7425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4" name="SMARTInkShape-2476"/>
            <p:cNvSpPr/>
            <p:nvPr>
              <p:custDataLst>
                <p:tags r:id="rId230"/>
              </p:custDataLst>
            </p:nvPr>
          </p:nvSpPr>
          <p:spPr>
            <a:xfrm>
              <a:off x="7629692" y="4067178"/>
              <a:ext cx="142671" cy="199854"/>
            </a:xfrm>
            <a:custGeom>
              <a:avLst/>
              <a:gdLst/>
              <a:ahLst/>
              <a:cxnLst/>
              <a:rect l="0" t="0" r="0" b="0"/>
              <a:pathLst>
                <a:path w="142671" h="199854">
                  <a:moveTo>
                    <a:pt x="104608" y="47622"/>
                  </a:moveTo>
                  <a:lnTo>
                    <a:pt x="104608" y="47622"/>
                  </a:lnTo>
                  <a:lnTo>
                    <a:pt x="109664" y="42565"/>
                  </a:lnTo>
                  <a:lnTo>
                    <a:pt x="114969" y="40083"/>
                  </a:lnTo>
                  <a:lnTo>
                    <a:pt x="117865" y="39421"/>
                  </a:lnTo>
                  <a:lnTo>
                    <a:pt x="119796" y="37921"/>
                  </a:lnTo>
                  <a:lnTo>
                    <a:pt x="130972" y="18851"/>
                  </a:lnTo>
                  <a:lnTo>
                    <a:pt x="131709" y="15741"/>
                  </a:lnTo>
                  <a:lnTo>
                    <a:pt x="133258" y="13668"/>
                  </a:lnTo>
                  <a:lnTo>
                    <a:pt x="135350" y="12286"/>
                  </a:lnTo>
                  <a:lnTo>
                    <a:pt x="137803" y="11364"/>
                  </a:lnTo>
                  <a:lnTo>
                    <a:pt x="139438" y="9692"/>
                  </a:lnTo>
                  <a:lnTo>
                    <a:pt x="142670" y="127"/>
                  </a:lnTo>
                  <a:lnTo>
                    <a:pt x="133574" y="0"/>
                  </a:lnTo>
                  <a:lnTo>
                    <a:pt x="107680" y="26566"/>
                  </a:lnTo>
                  <a:lnTo>
                    <a:pt x="72660" y="70843"/>
                  </a:lnTo>
                  <a:lnTo>
                    <a:pt x="40093" y="114355"/>
                  </a:lnTo>
                  <a:lnTo>
                    <a:pt x="15835" y="158750"/>
                  </a:lnTo>
                  <a:lnTo>
                    <a:pt x="2672" y="180136"/>
                  </a:lnTo>
                  <a:lnTo>
                    <a:pt x="0" y="198091"/>
                  </a:lnTo>
                  <a:lnTo>
                    <a:pt x="1001" y="198735"/>
                  </a:lnTo>
                  <a:lnTo>
                    <a:pt x="8049" y="199853"/>
                  </a:lnTo>
                  <a:lnTo>
                    <a:pt x="18883" y="1904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5" name="SMARTInkShape-2477"/>
            <p:cNvSpPr/>
            <p:nvPr>
              <p:custDataLst>
                <p:tags r:id="rId231"/>
              </p:custDataLst>
            </p:nvPr>
          </p:nvSpPr>
          <p:spPr>
            <a:xfrm>
              <a:off x="7334410" y="4229100"/>
              <a:ext cx="161766" cy="9526"/>
            </a:xfrm>
            <a:custGeom>
              <a:avLst/>
              <a:gdLst/>
              <a:ahLst/>
              <a:cxnLst/>
              <a:rect l="0" t="0" r="0" b="0"/>
              <a:pathLst>
                <a:path w="161766" h="9526">
                  <a:moveTo>
                    <a:pt x="28415" y="0"/>
                  </a:moveTo>
                  <a:lnTo>
                    <a:pt x="28415" y="0"/>
                  </a:lnTo>
                  <a:lnTo>
                    <a:pt x="23359" y="5057"/>
                  </a:lnTo>
                  <a:lnTo>
                    <a:pt x="18054" y="7539"/>
                  </a:lnTo>
                  <a:lnTo>
                    <a:pt x="0" y="9515"/>
                  </a:lnTo>
                  <a:lnTo>
                    <a:pt x="44499" y="9525"/>
                  </a:lnTo>
                  <a:lnTo>
                    <a:pt x="86059" y="9525"/>
                  </a:lnTo>
                  <a:lnTo>
                    <a:pt x="125546" y="8467"/>
                  </a:lnTo>
                  <a:lnTo>
                    <a:pt x="134380" y="4468"/>
                  </a:lnTo>
                  <a:lnTo>
                    <a:pt x="139274" y="4037"/>
                  </a:lnTo>
                  <a:lnTo>
                    <a:pt x="16176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6" name="SMARTInkShape-2478"/>
            <p:cNvSpPr/>
            <p:nvPr>
              <p:custDataLst>
                <p:tags r:id="rId232"/>
              </p:custDataLst>
            </p:nvPr>
          </p:nvSpPr>
          <p:spPr>
            <a:xfrm>
              <a:off x="7362829" y="4162425"/>
              <a:ext cx="104772" cy="28576"/>
            </a:xfrm>
            <a:custGeom>
              <a:avLst/>
              <a:gdLst/>
              <a:ahLst/>
              <a:cxnLst/>
              <a:rect l="0" t="0" r="0" b="0"/>
              <a:pathLst>
                <a:path w="104772" h="28576">
                  <a:moveTo>
                    <a:pt x="19046" y="28575"/>
                  </a:moveTo>
                  <a:lnTo>
                    <a:pt x="19046" y="28575"/>
                  </a:lnTo>
                  <a:lnTo>
                    <a:pt x="19046" y="23518"/>
                  </a:lnTo>
                  <a:lnTo>
                    <a:pt x="17988" y="22029"/>
                  </a:lnTo>
                  <a:lnTo>
                    <a:pt x="16224" y="21036"/>
                  </a:lnTo>
                  <a:lnTo>
                    <a:pt x="13990" y="20374"/>
                  </a:lnTo>
                  <a:lnTo>
                    <a:pt x="12499" y="18874"/>
                  </a:lnTo>
                  <a:lnTo>
                    <a:pt x="8723" y="9427"/>
                  </a:lnTo>
                  <a:lnTo>
                    <a:pt x="0" y="3"/>
                  </a:lnTo>
                  <a:lnTo>
                    <a:pt x="45693" y="0"/>
                  </a:lnTo>
                  <a:lnTo>
                    <a:pt x="87539" y="0"/>
                  </a:lnTo>
                  <a:lnTo>
                    <a:pt x="94642" y="2822"/>
                  </a:lnTo>
                  <a:lnTo>
                    <a:pt x="104179" y="9132"/>
                  </a:lnTo>
                  <a:lnTo>
                    <a:pt x="104771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297" name="SMARTInkShape-2479"/>
            <p:cNvSpPr/>
            <p:nvPr>
              <p:custDataLst>
                <p:tags r:id="rId233"/>
              </p:custDataLst>
            </p:nvPr>
          </p:nvSpPr>
          <p:spPr>
            <a:xfrm>
              <a:off x="7106172" y="4210167"/>
              <a:ext cx="85204" cy="123709"/>
            </a:xfrm>
            <a:custGeom>
              <a:avLst/>
              <a:gdLst/>
              <a:ahLst/>
              <a:cxnLst/>
              <a:rect l="0" t="0" r="0" b="0"/>
              <a:pathLst>
                <a:path w="85204" h="123709">
                  <a:moveTo>
                    <a:pt x="85203" y="9408"/>
                  </a:moveTo>
                  <a:lnTo>
                    <a:pt x="85203" y="9408"/>
                  </a:lnTo>
                  <a:lnTo>
                    <a:pt x="77002" y="1207"/>
                  </a:lnTo>
                  <a:lnTo>
                    <a:pt x="67593" y="0"/>
                  </a:lnTo>
                  <a:lnTo>
                    <a:pt x="67113" y="1019"/>
                  </a:lnTo>
                  <a:lnTo>
                    <a:pt x="66580" y="4974"/>
                  </a:lnTo>
                  <a:lnTo>
                    <a:pt x="63521" y="10259"/>
                  </a:lnTo>
                  <a:lnTo>
                    <a:pt x="43490" y="37097"/>
                  </a:lnTo>
                  <a:lnTo>
                    <a:pt x="35534" y="56499"/>
                  </a:lnTo>
                  <a:lnTo>
                    <a:pt x="24474" y="74684"/>
                  </a:lnTo>
                  <a:lnTo>
                    <a:pt x="16489" y="94531"/>
                  </a:lnTo>
                  <a:lnTo>
                    <a:pt x="3443" y="110929"/>
                  </a:lnTo>
                  <a:lnTo>
                    <a:pt x="0" y="121816"/>
                  </a:lnTo>
                  <a:lnTo>
                    <a:pt x="884" y="122447"/>
                  </a:lnTo>
                  <a:lnTo>
                    <a:pt x="18528" y="1237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03" name="SMARTInkShape-Group413"/>
          <p:cNvGrpSpPr/>
          <p:nvPr/>
        </p:nvGrpSpPr>
        <p:grpSpPr>
          <a:xfrm>
            <a:off x="7543800" y="4119829"/>
            <a:ext cx="1266823" cy="452172"/>
            <a:chOff x="7543800" y="4119829"/>
            <a:chExt cx="1266823" cy="452172"/>
          </a:xfrm>
        </p:grpSpPr>
        <p:sp>
          <p:nvSpPr>
            <p:cNvPr id="12299" name="SMARTInkShape-2480"/>
            <p:cNvSpPr/>
            <p:nvPr>
              <p:custDataLst>
                <p:tags r:id="rId217"/>
              </p:custDataLst>
            </p:nvPr>
          </p:nvSpPr>
          <p:spPr>
            <a:xfrm>
              <a:off x="7543800" y="4486275"/>
              <a:ext cx="1266823" cy="85726"/>
            </a:xfrm>
            <a:custGeom>
              <a:avLst/>
              <a:gdLst/>
              <a:ahLst/>
              <a:cxnLst/>
              <a:rect l="0" t="0" r="0" b="0"/>
              <a:pathLst>
                <a:path w="1266823" h="85726">
                  <a:moveTo>
                    <a:pt x="0" y="85725"/>
                  </a:moveTo>
                  <a:lnTo>
                    <a:pt x="0" y="85725"/>
                  </a:lnTo>
                  <a:lnTo>
                    <a:pt x="5056" y="80668"/>
                  </a:lnTo>
                  <a:lnTo>
                    <a:pt x="10361" y="78186"/>
                  </a:lnTo>
                  <a:lnTo>
                    <a:pt x="46452" y="76210"/>
                  </a:lnTo>
                  <a:lnTo>
                    <a:pt x="55218" y="79027"/>
                  </a:lnTo>
                  <a:lnTo>
                    <a:pt x="62641" y="82748"/>
                  </a:lnTo>
                  <a:lnTo>
                    <a:pt x="74888" y="84843"/>
                  </a:lnTo>
                  <a:lnTo>
                    <a:pt x="118001" y="84590"/>
                  </a:lnTo>
                  <a:lnTo>
                    <a:pt x="157356" y="77513"/>
                  </a:lnTo>
                  <a:lnTo>
                    <a:pt x="198025" y="76459"/>
                  </a:lnTo>
                  <a:lnTo>
                    <a:pt x="240552" y="73429"/>
                  </a:lnTo>
                  <a:lnTo>
                    <a:pt x="279766" y="65854"/>
                  </a:lnTo>
                  <a:lnTo>
                    <a:pt x="322076" y="59729"/>
                  </a:lnTo>
                  <a:lnTo>
                    <a:pt x="364247" y="55092"/>
                  </a:lnTo>
                  <a:lnTo>
                    <a:pt x="410255" y="49837"/>
                  </a:lnTo>
                  <a:lnTo>
                    <a:pt x="442685" y="47549"/>
                  </a:lnTo>
                  <a:lnTo>
                    <a:pt x="478266" y="43006"/>
                  </a:lnTo>
                  <a:lnTo>
                    <a:pt x="512424" y="40280"/>
                  </a:lnTo>
                  <a:lnTo>
                    <a:pt x="545244" y="38010"/>
                  </a:lnTo>
                  <a:lnTo>
                    <a:pt x="577469" y="33474"/>
                  </a:lnTo>
                  <a:lnTo>
                    <a:pt x="609430" y="30752"/>
                  </a:lnTo>
                  <a:lnTo>
                    <a:pt x="641275" y="29542"/>
                  </a:lnTo>
                  <a:lnTo>
                    <a:pt x="687894" y="28862"/>
                  </a:lnTo>
                  <a:lnTo>
                    <a:pt x="730048" y="27601"/>
                  </a:lnTo>
                  <a:lnTo>
                    <a:pt x="774522" y="22054"/>
                  </a:lnTo>
                  <a:lnTo>
                    <a:pt x="814982" y="19940"/>
                  </a:lnTo>
                  <a:lnTo>
                    <a:pt x="853780" y="19314"/>
                  </a:lnTo>
                  <a:lnTo>
                    <a:pt x="892087" y="19128"/>
                  </a:lnTo>
                  <a:lnTo>
                    <a:pt x="930249" y="19073"/>
                  </a:lnTo>
                  <a:lnTo>
                    <a:pt x="968368" y="19057"/>
                  </a:lnTo>
                  <a:lnTo>
                    <a:pt x="1006473" y="17993"/>
                  </a:lnTo>
                  <a:lnTo>
                    <a:pt x="1044574" y="12504"/>
                  </a:lnTo>
                  <a:lnTo>
                    <a:pt x="1081617" y="10408"/>
                  </a:lnTo>
                  <a:lnTo>
                    <a:pt x="1123114" y="9700"/>
                  </a:lnTo>
                  <a:lnTo>
                    <a:pt x="1164919" y="9548"/>
                  </a:lnTo>
                  <a:lnTo>
                    <a:pt x="1210789" y="9527"/>
                  </a:lnTo>
                  <a:lnTo>
                    <a:pt x="1231211" y="9525"/>
                  </a:lnTo>
                  <a:lnTo>
                    <a:pt x="1237944" y="6703"/>
                  </a:lnTo>
                  <a:lnTo>
                    <a:pt x="1244464" y="2979"/>
                  </a:lnTo>
                  <a:lnTo>
                    <a:pt x="1257092" y="262"/>
                  </a:lnTo>
                  <a:lnTo>
                    <a:pt x="1266785" y="0"/>
                  </a:lnTo>
                  <a:lnTo>
                    <a:pt x="1266822" y="8201"/>
                  </a:lnTo>
                  <a:lnTo>
                    <a:pt x="1265765" y="8642"/>
                  </a:lnTo>
                  <a:lnTo>
                    <a:pt x="124777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00" name="SMARTInkShape-2481"/>
            <p:cNvSpPr/>
            <p:nvPr>
              <p:custDataLst>
                <p:tags r:id="rId218"/>
              </p:custDataLst>
            </p:nvPr>
          </p:nvSpPr>
          <p:spPr>
            <a:xfrm>
              <a:off x="8458367" y="4119829"/>
              <a:ext cx="265961" cy="175897"/>
            </a:xfrm>
            <a:custGeom>
              <a:avLst/>
              <a:gdLst/>
              <a:ahLst/>
              <a:cxnLst/>
              <a:rect l="0" t="0" r="0" b="0"/>
              <a:pathLst>
                <a:path w="265961" h="175897">
                  <a:moveTo>
                    <a:pt x="142708" y="14021"/>
                  </a:moveTo>
                  <a:lnTo>
                    <a:pt x="142708" y="14021"/>
                  </a:lnTo>
                  <a:lnTo>
                    <a:pt x="134506" y="5820"/>
                  </a:lnTo>
                  <a:lnTo>
                    <a:pt x="128518" y="4889"/>
                  </a:lnTo>
                  <a:lnTo>
                    <a:pt x="114985" y="4613"/>
                  </a:lnTo>
                  <a:lnTo>
                    <a:pt x="106399" y="7370"/>
                  </a:lnTo>
                  <a:lnTo>
                    <a:pt x="99054" y="11065"/>
                  </a:lnTo>
                  <a:lnTo>
                    <a:pt x="88968" y="14203"/>
                  </a:lnTo>
                  <a:lnTo>
                    <a:pt x="53618" y="40566"/>
                  </a:lnTo>
                  <a:lnTo>
                    <a:pt x="18934" y="88062"/>
                  </a:lnTo>
                  <a:lnTo>
                    <a:pt x="6193" y="107551"/>
                  </a:lnTo>
                  <a:lnTo>
                    <a:pt x="1717" y="125577"/>
                  </a:lnTo>
                  <a:lnTo>
                    <a:pt x="0" y="150026"/>
                  </a:lnTo>
                  <a:lnTo>
                    <a:pt x="2730" y="156665"/>
                  </a:lnTo>
                  <a:lnTo>
                    <a:pt x="13106" y="169551"/>
                  </a:lnTo>
                  <a:lnTo>
                    <a:pt x="19138" y="173104"/>
                  </a:lnTo>
                  <a:lnTo>
                    <a:pt x="31305" y="175104"/>
                  </a:lnTo>
                  <a:lnTo>
                    <a:pt x="73029" y="175896"/>
                  </a:lnTo>
                  <a:lnTo>
                    <a:pt x="104838" y="174878"/>
                  </a:lnTo>
                  <a:lnTo>
                    <a:pt x="152170" y="166245"/>
                  </a:lnTo>
                  <a:lnTo>
                    <a:pt x="199667" y="147175"/>
                  </a:lnTo>
                  <a:lnTo>
                    <a:pt x="230524" y="130412"/>
                  </a:lnTo>
                  <a:lnTo>
                    <a:pt x="260018" y="96962"/>
                  </a:lnTo>
                  <a:lnTo>
                    <a:pt x="263637" y="87573"/>
                  </a:lnTo>
                  <a:lnTo>
                    <a:pt x="265960" y="69354"/>
                  </a:lnTo>
                  <a:lnTo>
                    <a:pt x="258282" y="40864"/>
                  </a:lnTo>
                  <a:lnTo>
                    <a:pt x="251929" y="33712"/>
                  </a:lnTo>
                  <a:lnTo>
                    <a:pt x="220461" y="10884"/>
                  </a:lnTo>
                  <a:lnTo>
                    <a:pt x="178785" y="0"/>
                  </a:lnTo>
                  <a:lnTo>
                    <a:pt x="163681" y="28"/>
                  </a:lnTo>
                  <a:lnTo>
                    <a:pt x="117421" y="9291"/>
                  </a:lnTo>
                  <a:lnTo>
                    <a:pt x="87419" y="18662"/>
                  </a:lnTo>
                  <a:lnTo>
                    <a:pt x="78270" y="27020"/>
                  </a:lnTo>
                  <a:lnTo>
                    <a:pt x="71736" y="36732"/>
                  </a:lnTo>
                  <a:lnTo>
                    <a:pt x="68831" y="44575"/>
                  </a:lnTo>
                  <a:lnTo>
                    <a:pt x="66508" y="8069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01" name="SMARTInkShape-2482"/>
            <p:cNvSpPr/>
            <p:nvPr>
              <p:custDataLst>
                <p:tags r:id="rId219"/>
              </p:custDataLst>
            </p:nvPr>
          </p:nvSpPr>
          <p:spPr>
            <a:xfrm>
              <a:off x="8143924" y="4219575"/>
              <a:ext cx="238077" cy="9523"/>
            </a:xfrm>
            <a:custGeom>
              <a:avLst/>
              <a:gdLst/>
              <a:ahLst/>
              <a:cxnLst/>
              <a:rect l="0" t="0" r="0" b="0"/>
              <a:pathLst>
                <a:path w="238077" h="9523">
                  <a:moveTo>
                    <a:pt x="38051" y="0"/>
                  </a:moveTo>
                  <a:lnTo>
                    <a:pt x="38051" y="0"/>
                  </a:lnTo>
                  <a:lnTo>
                    <a:pt x="32995" y="0"/>
                  </a:lnTo>
                  <a:lnTo>
                    <a:pt x="27690" y="2822"/>
                  </a:lnTo>
                  <a:lnTo>
                    <a:pt x="21805" y="6546"/>
                  </a:lnTo>
                  <a:lnTo>
                    <a:pt x="9402" y="8936"/>
                  </a:lnTo>
                  <a:lnTo>
                    <a:pt x="0" y="9522"/>
                  </a:lnTo>
                  <a:lnTo>
                    <a:pt x="5022" y="4468"/>
                  </a:lnTo>
                  <a:lnTo>
                    <a:pt x="10319" y="1986"/>
                  </a:lnTo>
                  <a:lnTo>
                    <a:pt x="54497" y="34"/>
                  </a:lnTo>
                  <a:lnTo>
                    <a:pt x="100277" y="3"/>
                  </a:lnTo>
                  <a:lnTo>
                    <a:pt x="143495" y="0"/>
                  </a:lnTo>
                  <a:lnTo>
                    <a:pt x="189674" y="0"/>
                  </a:lnTo>
                  <a:lnTo>
                    <a:pt x="23807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02" name="SMARTInkShape-2483"/>
            <p:cNvSpPr/>
            <p:nvPr>
              <p:custDataLst>
                <p:tags r:id="rId220"/>
              </p:custDataLst>
            </p:nvPr>
          </p:nvSpPr>
          <p:spPr>
            <a:xfrm>
              <a:off x="8143909" y="4143375"/>
              <a:ext cx="161892" cy="19051"/>
            </a:xfrm>
            <a:custGeom>
              <a:avLst/>
              <a:gdLst/>
              <a:ahLst/>
              <a:cxnLst/>
              <a:rect l="0" t="0" r="0" b="0"/>
              <a:pathLst>
                <a:path w="161892" h="19051">
                  <a:moveTo>
                    <a:pt x="38066" y="19050"/>
                  </a:moveTo>
                  <a:lnTo>
                    <a:pt x="38066" y="19050"/>
                  </a:lnTo>
                  <a:lnTo>
                    <a:pt x="29865" y="10849"/>
                  </a:lnTo>
                  <a:lnTo>
                    <a:pt x="19443" y="9559"/>
                  </a:lnTo>
                  <a:lnTo>
                    <a:pt x="9526" y="34"/>
                  </a:lnTo>
                  <a:lnTo>
                    <a:pt x="0" y="0"/>
                  </a:lnTo>
                  <a:lnTo>
                    <a:pt x="44625" y="0"/>
                  </a:lnTo>
                  <a:lnTo>
                    <a:pt x="87116" y="0"/>
                  </a:lnTo>
                  <a:lnTo>
                    <a:pt x="114313" y="1058"/>
                  </a:lnTo>
                  <a:lnTo>
                    <a:pt x="135661" y="8201"/>
                  </a:lnTo>
                  <a:lnTo>
                    <a:pt x="161891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06" name="SMARTInkShape-Group414"/>
          <p:cNvGrpSpPr/>
          <p:nvPr/>
        </p:nvGrpSpPr>
        <p:grpSpPr>
          <a:xfrm>
            <a:off x="3028950" y="1699749"/>
            <a:ext cx="161926" cy="329039"/>
            <a:chOff x="3028950" y="1699749"/>
            <a:chExt cx="161926" cy="329039"/>
          </a:xfrm>
        </p:grpSpPr>
        <p:sp>
          <p:nvSpPr>
            <p:cNvPr id="12304" name="SMARTInkShape-2484"/>
            <p:cNvSpPr/>
            <p:nvPr>
              <p:custDataLst>
                <p:tags r:id="rId215"/>
              </p:custDataLst>
            </p:nvPr>
          </p:nvSpPr>
          <p:spPr>
            <a:xfrm>
              <a:off x="3028950" y="1905000"/>
              <a:ext cx="161926" cy="123788"/>
            </a:xfrm>
            <a:custGeom>
              <a:avLst/>
              <a:gdLst/>
              <a:ahLst/>
              <a:cxnLst/>
              <a:rect l="0" t="0" r="0" b="0"/>
              <a:pathLst>
                <a:path w="161926" h="123788">
                  <a:moveTo>
                    <a:pt x="19050" y="28575"/>
                  </a:moveTo>
                  <a:lnTo>
                    <a:pt x="19050" y="28575"/>
                  </a:lnTo>
                  <a:lnTo>
                    <a:pt x="0" y="28575"/>
                  </a:lnTo>
                  <a:lnTo>
                    <a:pt x="0" y="38099"/>
                  </a:lnTo>
                  <a:lnTo>
                    <a:pt x="0" y="0"/>
                  </a:lnTo>
                  <a:lnTo>
                    <a:pt x="0" y="9133"/>
                  </a:lnTo>
                  <a:lnTo>
                    <a:pt x="6546" y="17052"/>
                  </a:lnTo>
                  <a:lnTo>
                    <a:pt x="8642" y="25749"/>
                  </a:lnTo>
                  <a:lnTo>
                    <a:pt x="9133" y="31905"/>
                  </a:lnTo>
                  <a:lnTo>
                    <a:pt x="12173" y="38169"/>
                  </a:lnTo>
                  <a:lnTo>
                    <a:pt x="15994" y="44481"/>
                  </a:lnTo>
                  <a:lnTo>
                    <a:pt x="18446" y="57156"/>
                  </a:lnTo>
                  <a:lnTo>
                    <a:pt x="18931" y="69851"/>
                  </a:lnTo>
                  <a:lnTo>
                    <a:pt x="21819" y="76201"/>
                  </a:lnTo>
                  <a:lnTo>
                    <a:pt x="25573" y="82550"/>
                  </a:lnTo>
                  <a:lnTo>
                    <a:pt x="27982" y="95250"/>
                  </a:lnTo>
                  <a:lnTo>
                    <a:pt x="28180" y="98425"/>
                  </a:lnTo>
                  <a:lnTo>
                    <a:pt x="29370" y="100542"/>
                  </a:lnTo>
                  <a:lnTo>
                    <a:pt x="31221" y="101953"/>
                  </a:lnTo>
                  <a:lnTo>
                    <a:pt x="33514" y="102894"/>
                  </a:lnTo>
                  <a:lnTo>
                    <a:pt x="35043" y="104579"/>
                  </a:lnTo>
                  <a:lnTo>
                    <a:pt x="38890" y="114365"/>
                  </a:lnTo>
                  <a:lnTo>
                    <a:pt x="47506" y="123697"/>
                  </a:lnTo>
                  <a:lnTo>
                    <a:pt x="52646" y="123787"/>
                  </a:lnTo>
                  <a:lnTo>
                    <a:pt x="54148" y="122741"/>
                  </a:lnTo>
                  <a:lnTo>
                    <a:pt x="55149" y="120986"/>
                  </a:lnTo>
                  <a:lnTo>
                    <a:pt x="55816" y="118757"/>
                  </a:lnTo>
                  <a:lnTo>
                    <a:pt x="57319" y="117272"/>
                  </a:lnTo>
                  <a:lnTo>
                    <a:pt x="61811" y="115621"/>
                  </a:lnTo>
                  <a:lnTo>
                    <a:pt x="63433" y="114122"/>
                  </a:lnTo>
                  <a:lnTo>
                    <a:pt x="65234" y="109635"/>
                  </a:lnTo>
                  <a:lnTo>
                    <a:pt x="66248" y="101159"/>
                  </a:lnTo>
                  <a:lnTo>
                    <a:pt x="67449" y="99189"/>
                  </a:lnTo>
                  <a:lnTo>
                    <a:pt x="69307" y="97876"/>
                  </a:lnTo>
                  <a:lnTo>
                    <a:pt x="74195" y="95359"/>
                  </a:lnTo>
                  <a:lnTo>
                    <a:pt x="79895" y="90712"/>
                  </a:lnTo>
                  <a:lnTo>
                    <a:pt x="89054" y="77090"/>
                  </a:lnTo>
                  <a:lnTo>
                    <a:pt x="99763" y="54332"/>
                  </a:lnTo>
                  <a:lnTo>
                    <a:pt x="110331" y="41345"/>
                  </a:lnTo>
                  <a:lnTo>
                    <a:pt x="112536" y="34956"/>
                  </a:lnTo>
                  <a:lnTo>
                    <a:pt x="114182" y="32829"/>
                  </a:lnTo>
                  <a:lnTo>
                    <a:pt x="141396" y="10980"/>
                  </a:lnTo>
                  <a:lnTo>
                    <a:pt x="150946" y="9653"/>
                  </a:lnTo>
                  <a:lnTo>
                    <a:pt x="151431" y="10669"/>
                  </a:lnTo>
                  <a:lnTo>
                    <a:pt x="151970" y="14619"/>
                  </a:lnTo>
                  <a:lnTo>
                    <a:pt x="153171" y="16096"/>
                  </a:lnTo>
                  <a:lnTo>
                    <a:pt x="1619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05" name="SMARTInkShape-2485"/>
            <p:cNvSpPr/>
            <p:nvPr>
              <p:custDataLst>
                <p:tags r:id="rId216"/>
              </p:custDataLst>
            </p:nvPr>
          </p:nvSpPr>
          <p:spPr>
            <a:xfrm>
              <a:off x="3067050" y="1699749"/>
              <a:ext cx="28576" cy="300502"/>
            </a:xfrm>
            <a:custGeom>
              <a:avLst/>
              <a:gdLst/>
              <a:ahLst/>
              <a:cxnLst/>
              <a:rect l="0" t="0" r="0" b="0"/>
              <a:pathLst>
                <a:path w="28576" h="300502">
                  <a:moveTo>
                    <a:pt x="0" y="14751"/>
                  </a:moveTo>
                  <a:lnTo>
                    <a:pt x="0" y="14751"/>
                  </a:lnTo>
                  <a:lnTo>
                    <a:pt x="0" y="0"/>
                  </a:lnTo>
                  <a:lnTo>
                    <a:pt x="0" y="18484"/>
                  </a:lnTo>
                  <a:lnTo>
                    <a:pt x="2822" y="24524"/>
                  </a:lnTo>
                  <a:lnTo>
                    <a:pt x="6546" y="30736"/>
                  </a:lnTo>
                  <a:lnTo>
                    <a:pt x="8936" y="43348"/>
                  </a:lnTo>
                  <a:lnTo>
                    <a:pt x="9502" y="84973"/>
                  </a:lnTo>
                  <a:lnTo>
                    <a:pt x="9524" y="129073"/>
                  </a:lnTo>
                  <a:lnTo>
                    <a:pt x="10583" y="141761"/>
                  </a:lnTo>
                  <a:lnTo>
                    <a:pt x="18167" y="179852"/>
                  </a:lnTo>
                  <a:lnTo>
                    <a:pt x="18972" y="223439"/>
                  </a:lnTo>
                  <a:lnTo>
                    <a:pt x="20107" y="268739"/>
                  </a:lnTo>
                  <a:lnTo>
                    <a:pt x="27986" y="292311"/>
                  </a:lnTo>
                  <a:lnTo>
                    <a:pt x="28575" y="30050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09" name="SMARTInkShape-Group415"/>
          <p:cNvGrpSpPr/>
          <p:nvPr/>
        </p:nvGrpSpPr>
        <p:grpSpPr>
          <a:xfrm>
            <a:off x="5457825" y="1685926"/>
            <a:ext cx="152401" cy="266700"/>
            <a:chOff x="5457825" y="1685926"/>
            <a:chExt cx="152401" cy="266700"/>
          </a:xfrm>
        </p:grpSpPr>
        <p:sp>
          <p:nvSpPr>
            <p:cNvPr id="12307" name="SMARTInkShape-2486"/>
            <p:cNvSpPr/>
            <p:nvPr>
              <p:custDataLst>
                <p:tags r:id="rId213"/>
              </p:custDataLst>
            </p:nvPr>
          </p:nvSpPr>
          <p:spPr>
            <a:xfrm>
              <a:off x="5457825" y="1866903"/>
              <a:ext cx="152401" cy="81660"/>
            </a:xfrm>
            <a:custGeom>
              <a:avLst/>
              <a:gdLst/>
              <a:ahLst/>
              <a:cxnLst/>
              <a:rect l="0" t="0" r="0" b="0"/>
              <a:pathLst>
                <a:path w="152401" h="81660">
                  <a:moveTo>
                    <a:pt x="47625" y="57147"/>
                  </a:moveTo>
                  <a:lnTo>
                    <a:pt x="47625" y="57147"/>
                  </a:lnTo>
                  <a:lnTo>
                    <a:pt x="42569" y="57147"/>
                  </a:lnTo>
                  <a:lnTo>
                    <a:pt x="41080" y="56089"/>
                  </a:lnTo>
                  <a:lnTo>
                    <a:pt x="40086" y="54325"/>
                  </a:lnTo>
                  <a:lnTo>
                    <a:pt x="39424" y="52091"/>
                  </a:lnTo>
                  <a:lnTo>
                    <a:pt x="37924" y="50601"/>
                  </a:lnTo>
                  <a:lnTo>
                    <a:pt x="27913" y="45388"/>
                  </a:lnTo>
                  <a:lnTo>
                    <a:pt x="24959" y="42958"/>
                  </a:lnTo>
                  <a:lnTo>
                    <a:pt x="21676" y="37435"/>
                  </a:lnTo>
                  <a:lnTo>
                    <a:pt x="19568" y="30323"/>
                  </a:lnTo>
                  <a:lnTo>
                    <a:pt x="10894" y="20525"/>
                  </a:lnTo>
                  <a:lnTo>
                    <a:pt x="9931" y="14428"/>
                  </a:lnTo>
                  <a:lnTo>
                    <a:pt x="8737" y="12793"/>
                  </a:lnTo>
                  <a:lnTo>
                    <a:pt x="6883" y="11703"/>
                  </a:lnTo>
                  <a:lnTo>
                    <a:pt x="1360" y="9953"/>
                  </a:lnTo>
                  <a:lnTo>
                    <a:pt x="605" y="6891"/>
                  </a:lnTo>
                  <a:lnTo>
                    <a:pt x="0" y="0"/>
                  </a:lnTo>
                  <a:lnTo>
                    <a:pt x="0" y="5054"/>
                  </a:lnTo>
                  <a:lnTo>
                    <a:pt x="1058" y="6543"/>
                  </a:lnTo>
                  <a:lnTo>
                    <a:pt x="2822" y="7536"/>
                  </a:lnTo>
                  <a:lnTo>
                    <a:pt x="5056" y="8198"/>
                  </a:lnTo>
                  <a:lnTo>
                    <a:pt x="6545" y="9698"/>
                  </a:lnTo>
                  <a:lnTo>
                    <a:pt x="11759" y="19709"/>
                  </a:lnTo>
                  <a:lnTo>
                    <a:pt x="15810" y="25691"/>
                  </a:lnTo>
                  <a:lnTo>
                    <a:pt x="19148" y="35009"/>
                  </a:lnTo>
                  <a:lnTo>
                    <a:pt x="23680" y="41311"/>
                  </a:lnTo>
                  <a:lnTo>
                    <a:pt x="29222" y="44817"/>
                  </a:lnTo>
                  <a:lnTo>
                    <a:pt x="32181" y="45752"/>
                  </a:lnTo>
                  <a:lnTo>
                    <a:pt x="34155" y="47434"/>
                  </a:lnTo>
                  <a:lnTo>
                    <a:pt x="42637" y="60715"/>
                  </a:lnTo>
                  <a:lnTo>
                    <a:pt x="48230" y="64025"/>
                  </a:lnTo>
                  <a:lnTo>
                    <a:pt x="54244" y="66554"/>
                  </a:lnTo>
                  <a:lnTo>
                    <a:pt x="64829" y="74718"/>
                  </a:lnTo>
                  <a:lnTo>
                    <a:pt x="74714" y="76067"/>
                  </a:lnTo>
                  <a:lnTo>
                    <a:pt x="80817" y="81215"/>
                  </a:lnTo>
                  <a:lnTo>
                    <a:pt x="82452" y="81659"/>
                  </a:lnTo>
                  <a:lnTo>
                    <a:pt x="83543" y="80897"/>
                  </a:lnTo>
                  <a:lnTo>
                    <a:pt x="84270" y="79330"/>
                  </a:lnTo>
                  <a:lnTo>
                    <a:pt x="85813" y="78286"/>
                  </a:lnTo>
                  <a:lnTo>
                    <a:pt x="93798" y="76472"/>
                  </a:lnTo>
                  <a:lnTo>
                    <a:pt x="99876" y="76279"/>
                  </a:lnTo>
                  <a:lnTo>
                    <a:pt x="105420" y="73411"/>
                  </a:lnTo>
                  <a:lnTo>
                    <a:pt x="112546" y="68003"/>
                  </a:lnTo>
                  <a:lnTo>
                    <a:pt x="113520" y="64441"/>
                  </a:lnTo>
                  <a:lnTo>
                    <a:pt x="113780" y="62010"/>
                  </a:lnTo>
                  <a:lnTo>
                    <a:pt x="116892" y="56486"/>
                  </a:lnTo>
                  <a:lnTo>
                    <a:pt x="122456" y="49373"/>
                  </a:lnTo>
                  <a:lnTo>
                    <a:pt x="126038" y="48400"/>
                  </a:lnTo>
                  <a:lnTo>
                    <a:pt x="128476" y="48141"/>
                  </a:lnTo>
                  <a:lnTo>
                    <a:pt x="130101" y="46909"/>
                  </a:lnTo>
                  <a:lnTo>
                    <a:pt x="131906" y="42719"/>
                  </a:lnTo>
                  <a:lnTo>
                    <a:pt x="133445" y="41178"/>
                  </a:lnTo>
                  <a:lnTo>
                    <a:pt x="142445" y="38217"/>
                  </a:lnTo>
                  <a:lnTo>
                    <a:pt x="152400" y="380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08" name="SMARTInkShape-2487"/>
            <p:cNvSpPr/>
            <p:nvPr>
              <p:custDataLst>
                <p:tags r:id="rId214"/>
              </p:custDataLst>
            </p:nvPr>
          </p:nvSpPr>
          <p:spPr>
            <a:xfrm>
              <a:off x="5505450" y="1685926"/>
              <a:ext cx="28576" cy="266700"/>
            </a:xfrm>
            <a:custGeom>
              <a:avLst/>
              <a:gdLst/>
              <a:ahLst/>
              <a:cxnLst/>
              <a:rect l="0" t="0" r="0" b="0"/>
              <a:pathLst>
                <a:path w="28576" h="266700">
                  <a:moveTo>
                    <a:pt x="9525" y="19049"/>
                  </a:moveTo>
                  <a:lnTo>
                    <a:pt x="9525" y="19049"/>
                  </a:lnTo>
                  <a:lnTo>
                    <a:pt x="9525" y="1439"/>
                  </a:lnTo>
                  <a:lnTo>
                    <a:pt x="9525" y="5482"/>
                  </a:lnTo>
                  <a:lnTo>
                    <a:pt x="8467" y="5771"/>
                  </a:lnTo>
                  <a:lnTo>
                    <a:pt x="0" y="0"/>
                  </a:lnTo>
                  <a:lnTo>
                    <a:pt x="0" y="5056"/>
                  </a:lnTo>
                  <a:lnTo>
                    <a:pt x="2822" y="10360"/>
                  </a:lnTo>
                  <a:lnTo>
                    <a:pt x="6545" y="16246"/>
                  </a:lnTo>
                  <a:lnTo>
                    <a:pt x="8937" y="28647"/>
                  </a:lnTo>
                  <a:lnTo>
                    <a:pt x="9502" y="70224"/>
                  </a:lnTo>
                  <a:lnTo>
                    <a:pt x="9525" y="117519"/>
                  </a:lnTo>
                  <a:lnTo>
                    <a:pt x="10583" y="138885"/>
                  </a:lnTo>
                  <a:lnTo>
                    <a:pt x="18167" y="168285"/>
                  </a:lnTo>
                  <a:lnTo>
                    <a:pt x="19048" y="215698"/>
                  </a:lnTo>
                  <a:lnTo>
                    <a:pt x="19050" y="217574"/>
                  </a:lnTo>
                  <a:lnTo>
                    <a:pt x="20108" y="218074"/>
                  </a:lnTo>
                  <a:lnTo>
                    <a:pt x="28572" y="219074"/>
                  </a:lnTo>
                  <a:lnTo>
                    <a:pt x="20374" y="219074"/>
                  </a:lnTo>
                  <a:lnTo>
                    <a:pt x="19933" y="220132"/>
                  </a:lnTo>
                  <a:lnTo>
                    <a:pt x="19050" y="237732"/>
                  </a:lnTo>
                  <a:lnTo>
                    <a:pt x="28541" y="238123"/>
                  </a:lnTo>
                  <a:lnTo>
                    <a:pt x="28575" y="252589"/>
                  </a:lnTo>
                  <a:lnTo>
                    <a:pt x="27517" y="254117"/>
                  </a:lnTo>
                  <a:lnTo>
                    <a:pt x="25753" y="255136"/>
                  </a:lnTo>
                  <a:lnTo>
                    <a:pt x="23519" y="255816"/>
                  </a:lnTo>
                  <a:lnTo>
                    <a:pt x="22030" y="257327"/>
                  </a:lnTo>
                  <a:lnTo>
                    <a:pt x="19050" y="2666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12" name="SMARTInkShape-Group416"/>
          <p:cNvGrpSpPr/>
          <p:nvPr/>
        </p:nvGrpSpPr>
        <p:grpSpPr>
          <a:xfrm>
            <a:off x="3057560" y="2943229"/>
            <a:ext cx="152366" cy="314283"/>
            <a:chOff x="3057560" y="2943229"/>
            <a:chExt cx="152366" cy="314283"/>
          </a:xfrm>
        </p:grpSpPr>
        <p:sp>
          <p:nvSpPr>
            <p:cNvPr id="12310" name="SMARTInkShape-2488"/>
            <p:cNvSpPr/>
            <p:nvPr>
              <p:custDataLst>
                <p:tags r:id="rId211"/>
              </p:custDataLst>
            </p:nvPr>
          </p:nvSpPr>
          <p:spPr>
            <a:xfrm>
              <a:off x="3057560" y="3152775"/>
              <a:ext cx="152366" cy="104737"/>
            </a:xfrm>
            <a:custGeom>
              <a:avLst/>
              <a:gdLst/>
              <a:ahLst/>
              <a:cxnLst/>
              <a:rect l="0" t="0" r="0" b="0"/>
              <a:pathLst>
                <a:path w="152366" h="104737">
                  <a:moveTo>
                    <a:pt x="76165" y="57150"/>
                  </a:moveTo>
                  <a:lnTo>
                    <a:pt x="76165" y="57150"/>
                  </a:lnTo>
                  <a:lnTo>
                    <a:pt x="52567" y="33552"/>
                  </a:lnTo>
                  <a:lnTo>
                    <a:pt x="46980" y="30787"/>
                  </a:lnTo>
                  <a:lnTo>
                    <a:pt x="44009" y="30050"/>
                  </a:lnTo>
                  <a:lnTo>
                    <a:pt x="42027" y="28500"/>
                  </a:lnTo>
                  <a:lnTo>
                    <a:pt x="39826" y="23956"/>
                  </a:lnTo>
                  <a:lnTo>
                    <a:pt x="38181" y="22320"/>
                  </a:lnTo>
                  <a:lnTo>
                    <a:pt x="19131" y="10493"/>
                  </a:lnTo>
                  <a:lnTo>
                    <a:pt x="14481" y="9955"/>
                  </a:lnTo>
                  <a:lnTo>
                    <a:pt x="12818" y="8753"/>
                  </a:lnTo>
                  <a:lnTo>
                    <a:pt x="11708" y="6894"/>
                  </a:lnTo>
                  <a:lnTo>
                    <a:pt x="9528" y="120"/>
                  </a:lnTo>
                  <a:lnTo>
                    <a:pt x="0" y="0"/>
                  </a:lnTo>
                  <a:lnTo>
                    <a:pt x="8169" y="8201"/>
                  </a:lnTo>
                  <a:lnTo>
                    <a:pt x="10287" y="16868"/>
                  </a:lnTo>
                  <a:lnTo>
                    <a:pt x="15959" y="25694"/>
                  </a:lnTo>
                  <a:lnTo>
                    <a:pt x="19168" y="35012"/>
                  </a:lnTo>
                  <a:lnTo>
                    <a:pt x="25293" y="45534"/>
                  </a:lnTo>
                  <a:lnTo>
                    <a:pt x="28636" y="60529"/>
                  </a:lnTo>
                  <a:lnTo>
                    <a:pt x="35889" y="75613"/>
                  </a:lnTo>
                  <a:lnTo>
                    <a:pt x="36614" y="78984"/>
                  </a:lnTo>
                  <a:lnTo>
                    <a:pt x="46139" y="93334"/>
                  </a:lnTo>
                  <a:lnTo>
                    <a:pt x="52217" y="99739"/>
                  </a:lnTo>
                  <a:lnTo>
                    <a:pt x="57760" y="102537"/>
                  </a:lnTo>
                  <a:lnTo>
                    <a:pt x="71177" y="104644"/>
                  </a:lnTo>
                  <a:lnTo>
                    <a:pt x="79744" y="104736"/>
                  </a:lnTo>
                  <a:lnTo>
                    <a:pt x="81726" y="103691"/>
                  </a:lnTo>
                  <a:lnTo>
                    <a:pt x="83047" y="101936"/>
                  </a:lnTo>
                  <a:lnTo>
                    <a:pt x="83928" y="99707"/>
                  </a:lnTo>
                  <a:lnTo>
                    <a:pt x="85574" y="98222"/>
                  </a:lnTo>
                  <a:lnTo>
                    <a:pt x="95819" y="93015"/>
                  </a:lnTo>
                  <a:lnTo>
                    <a:pt x="108034" y="82108"/>
                  </a:lnTo>
                  <a:lnTo>
                    <a:pt x="111496" y="76004"/>
                  </a:lnTo>
                  <a:lnTo>
                    <a:pt x="114092" y="69763"/>
                  </a:lnTo>
                  <a:lnTo>
                    <a:pt x="118774" y="63461"/>
                  </a:lnTo>
                  <a:lnTo>
                    <a:pt x="124383" y="59955"/>
                  </a:lnTo>
                  <a:lnTo>
                    <a:pt x="127360" y="59020"/>
                  </a:lnTo>
                  <a:lnTo>
                    <a:pt x="129345" y="57338"/>
                  </a:lnTo>
                  <a:lnTo>
                    <a:pt x="141361" y="39865"/>
                  </a:lnTo>
                  <a:lnTo>
                    <a:pt x="145005" y="38884"/>
                  </a:lnTo>
                  <a:lnTo>
                    <a:pt x="15236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11" name="SMARTInkShape-2489"/>
            <p:cNvSpPr/>
            <p:nvPr>
              <p:custDataLst>
                <p:tags r:id="rId212"/>
              </p:custDataLst>
            </p:nvPr>
          </p:nvSpPr>
          <p:spPr>
            <a:xfrm>
              <a:off x="3133728" y="2943229"/>
              <a:ext cx="28563" cy="285626"/>
            </a:xfrm>
            <a:custGeom>
              <a:avLst/>
              <a:gdLst/>
              <a:ahLst/>
              <a:cxnLst/>
              <a:rect l="0" t="0" r="0" b="0"/>
              <a:pathLst>
                <a:path w="28563" h="285626">
                  <a:moveTo>
                    <a:pt x="9522" y="57146"/>
                  </a:moveTo>
                  <a:lnTo>
                    <a:pt x="9522" y="57146"/>
                  </a:lnTo>
                  <a:lnTo>
                    <a:pt x="14578" y="52090"/>
                  </a:lnTo>
                  <a:lnTo>
                    <a:pt x="17060" y="46785"/>
                  </a:lnTo>
                  <a:lnTo>
                    <a:pt x="20098" y="11810"/>
                  </a:lnTo>
                  <a:lnTo>
                    <a:pt x="28562" y="10"/>
                  </a:lnTo>
                  <a:lnTo>
                    <a:pt x="23512" y="0"/>
                  </a:lnTo>
                  <a:lnTo>
                    <a:pt x="22024" y="1057"/>
                  </a:lnTo>
                  <a:lnTo>
                    <a:pt x="21032" y="2820"/>
                  </a:lnTo>
                  <a:lnTo>
                    <a:pt x="19635" y="13180"/>
                  </a:lnTo>
                  <a:lnTo>
                    <a:pt x="18066" y="35207"/>
                  </a:lnTo>
                  <a:lnTo>
                    <a:pt x="10856" y="63951"/>
                  </a:lnTo>
                  <a:lnTo>
                    <a:pt x="9639" y="109837"/>
                  </a:lnTo>
                  <a:lnTo>
                    <a:pt x="1331" y="157309"/>
                  </a:lnTo>
                  <a:lnTo>
                    <a:pt x="75" y="202054"/>
                  </a:lnTo>
                  <a:lnTo>
                    <a:pt x="0" y="239804"/>
                  </a:lnTo>
                  <a:lnTo>
                    <a:pt x="2821" y="246983"/>
                  </a:lnTo>
                  <a:lnTo>
                    <a:pt x="6544" y="253701"/>
                  </a:lnTo>
                  <a:lnTo>
                    <a:pt x="8934" y="266638"/>
                  </a:lnTo>
                  <a:lnTo>
                    <a:pt x="9522" y="285625"/>
                  </a:lnTo>
                  <a:lnTo>
                    <a:pt x="9522" y="2762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313" name="SMARTInkShape-2490"/>
          <p:cNvSpPr/>
          <p:nvPr>
            <p:custDataLst>
              <p:tags r:id="rId1"/>
            </p:custDataLst>
          </p:nvPr>
        </p:nvSpPr>
        <p:spPr>
          <a:xfrm>
            <a:off x="5467467" y="2953152"/>
            <a:ext cx="152284" cy="352013"/>
          </a:xfrm>
          <a:custGeom>
            <a:avLst/>
            <a:gdLst/>
            <a:ahLst/>
            <a:cxnLst/>
            <a:rect l="0" t="0" r="0" b="0"/>
            <a:pathLst>
              <a:path w="152284" h="352013">
                <a:moveTo>
                  <a:pt x="57033" y="37698"/>
                </a:moveTo>
                <a:lnTo>
                  <a:pt x="57033" y="37698"/>
                </a:lnTo>
                <a:lnTo>
                  <a:pt x="57033" y="13718"/>
                </a:lnTo>
                <a:lnTo>
                  <a:pt x="55975" y="12186"/>
                </a:lnTo>
                <a:lnTo>
                  <a:pt x="54211" y="11165"/>
                </a:lnTo>
                <a:lnTo>
                  <a:pt x="48832" y="9527"/>
                </a:lnTo>
                <a:lnTo>
                  <a:pt x="48096" y="6480"/>
                </a:lnTo>
                <a:lnTo>
                  <a:pt x="47542" y="0"/>
                </a:lnTo>
                <a:lnTo>
                  <a:pt x="47508" y="45945"/>
                </a:lnTo>
                <a:lnTo>
                  <a:pt x="47508" y="89668"/>
                </a:lnTo>
                <a:lnTo>
                  <a:pt x="47508" y="135250"/>
                </a:lnTo>
                <a:lnTo>
                  <a:pt x="47508" y="180522"/>
                </a:lnTo>
                <a:lnTo>
                  <a:pt x="47508" y="225020"/>
                </a:lnTo>
                <a:lnTo>
                  <a:pt x="50330" y="234900"/>
                </a:lnTo>
                <a:lnTo>
                  <a:pt x="54053" y="242818"/>
                </a:lnTo>
                <a:lnTo>
                  <a:pt x="56640" y="259783"/>
                </a:lnTo>
                <a:lnTo>
                  <a:pt x="57030" y="298047"/>
                </a:lnTo>
                <a:lnTo>
                  <a:pt x="58089" y="300164"/>
                </a:lnTo>
                <a:lnTo>
                  <a:pt x="59853" y="301575"/>
                </a:lnTo>
                <a:lnTo>
                  <a:pt x="62089" y="302516"/>
                </a:lnTo>
                <a:lnTo>
                  <a:pt x="63578" y="304202"/>
                </a:lnTo>
                <a:lnTo>
                  <a:pt x="66548" y="313884"/>
                </a:lnTo>
                <a:lnTo>
                  <a:pt x="66558" y="266706"/>
                </a:lnTo>
                <a:lnTo>
                  <a:pt x="66558" y="263394"/>
                </a:lnTo>
                <a:lnTo>
                  <a:pt x="65500" y="261187"/>
                </a:lnTo>
                <a:lnTo>
                  <a:pt x="63736" y="259716"/>
                </a:lnTo>
                <a:lnTo>
                  <a:pt x="61502" y="258735"/>
                </a:lnTo>
                <a:lnTo>
                  <a:pt x="60013" y="257023"/>
                </a:lnTo>
                <a:lnTo>
                  <a:pt x="58357" y="252298"/>
                </a:lnTo>
                <a:lnTo>
                  <a:pt x="57426" y="243688"/>
                </a:lnTo>
                <a:lnTo>
                  <a:pt x="56237" y="241700"/>
                </a:lnTo>
                <a:lnTo>
                  <a:pt x="54385" y="240374"/>
                </a:lnTo>
                <a:lnTo>
                  <a:pt x="49506" y="238901"/>
                </a:lnTo>
                <a:lnTo>
                  <a:pt x="4365" y="237723"/>
                </a:lnTo>
                <a:lnTo>
                  <a:pt x="2871" y="238781"/>
                </a:lnTo>
                <a:lnTo>
                  <a:pt x="1875" y="240545"/>
                </a:lnTo>
                <a:lnTo>
                  <a:pt x="145" y="247424"/>
                </a:lnTo>
                <a:lnTo>
                  <a:pt x="0" y="251912"/>
                </a:lnTo>
                <a:lnTo>
                  <a:pt x="2757" y="257434"/>
                </a:lnTo>
                <a:lnTo>
                  <a:pt x="6452" y="263417"/>
                </a:lnTo>
                <a:lnTo>
                  <a:pt x="8824" y="275881"/>
                </a:lnTo>
                <a:lnTo>
                  <a:pt x="9292" y="288534"/>
                </a:lnTo>
                <a:lnTo>
                  <a:pt x="12179" y="294878"/>
                </a:lnTo>
                <a:lnTo>
                  <a:pt x="15932" y="301225"/>
                </a:lnTo>
                <a:lnTo>
                  <a:pt x="18340" y="313923"/>
                </a:lnTo>
                <a:lnTo>
                  <a:pt x="18538" y="317098"/>
                </a:lnTo>
                <a:lnTo>
                  <a:pt x="21579" y="323448"/>
                </a:lnTo>
                <a:lnTo>
                  <a:pt x="42612" y="347113"/>
                </a:lnTo>
                <a:lnTo>
                  <a:pt x="48154" y="349841"/>
                </a:lnTo>
                <a:lnTo>
                  <a:pt x="57745" y="351938"/>
                </a:lnTo>
                <a:lnTo>
                  <a:pt x="65189" y="352012"/>
                </a:lnTo>
                <a:lnTo>
                  <a:pt x="74639" y="343821"/>
                </a:lnTo>
                <a:lnTo>
                  <a:pt x="80712" y="342890"/>
                </a:lnTo>
                <a:lnTo>
                  <a:pt x="82343" y="341701"/>
                </a:lnTo>
                <a:lnTo>
                  <a:pt x="83432" y="339850"/>
                </a:lnTo>
                <a:lnTo>
                  <a:pt x="84157" y="337558"/>
                </a:lnTo>
                <a:lnTo>
                  <a:pt x="85699" y="336029"/>
                </a:lnTo>
                <a:lnTo>
                  <a:pt x="90234" y="334331"/>
                </a:lnTo>
                <a:lnTo>
                  <a:pt x="91867" y="332820"/>
                </a:lnTo>
                <a:lnTo>
                  <a:pt x="95905" y="323352"/>
                </a:lnTo>
                <a:lnTo>
                  <a:pt x="101594" y="316129"/>
                </a:lnTo>
                <a:lnTo>
                  <a:pt x="104254" y="306152"/>
                </a:lnTo>
                <a:lnTo>
                  <a:pt x="104538" y="299861"/>
                </a:lnTo>
                <a:lnTo>
                  <a:pt x="105636" y="298199"/>
                </a:lnTo>
                <a:lnTo>
                  <a:pt x="107427" y="297091"/>
                </a:lnTo>
                <a:lnTo>
                  <a:pt x="113788" y="295003"/>
                </a:lnTo>
                <a:lnTo>
                  <a:pt x="122350" y="286683"/>
                </a:lnTo>
                <a:lnTo>
                  <a:pt x="123306" y="280687"/>
                </a:lnTo>
                <a:lnTo>
                  <a:pt x="124498" y="279066"/>
                </a:lnTo>
                <a:lnTo>
                  <a:pt x="131194" y="276464"/>
                </a:lnTo>
                <a:lnTo>
                  <a:pt x="133385" y="276108"/>
                </a:lnTo>
                <a:lnTo>
                  <a:pt x="152283" y="275823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319" name="SMARTInkShape-Group418"/>
          <p:cNvGrpSpPr/>
          <p:nvPr/>
        </p:nvGrpSpPr>
        <p:grpSpPr>
          <a:xfrm>
            <a:off x="2314579" y="2400419"/>
            <a:ext cx="457187" cy="390407"/>
            <a:chOff x="2314579" y="2400419"/>
            <a:chExt cx="457187" cy="390407"/>
          </a:xfrm>
        </p:grpSpPr>
        <p:sp>
          <p:nvSpPr>
            <p:cNvPr id="12314" name="SMARTInkShape-2491"/>
            <p:cNvSpPr/>
            <p:nvPr>
              <p:custDataLst>
                <p:tags r:id="rId206"/>
              </p:custDataLst>
            </p:nvPr>
          </p:nvSpPr>
          <p:spPr>
            <a:xfrm>
              <a:off x="2620712" y="2638425"/>
              <a:ext cx="151054" cy="152401"/>
            </a:xfrm>
            <a:custGeom>
              <a:avLst/>
              <a:gdLst/>
              <a:ahLst/>
              <a:cxnLst/>
              <a:rect l="0" t="0" r="0" b="0"/>
              <a:pathLst>
                <a:path w="151054" h="152401">
                  <a:moveTo>
                    <a:pt x="27238" y="9525"/>
                  </a:moveTo>
                  <a:lnTo>
                    <a:pt x="27238" y="9525"/>
                  </a:lnTo>
                  <a:lnTo>
                    <a:pt x="27238" y="4469"/>
                  </a:lnTo>
                  <a:lnTo>
                    <a:pt x="26180" y="4037"/>
                  </a:lnTo>
                  <a:lnTo>
                    <a:pt x="22182" y="6380"/>
                  </a:lnTo>
                  <a:lnTo>
                    <a:pt x="19634" y="6370"/>
                  </a:lnTo>
                  <a:lnTo>
                    <a:pt x="8339" y="92"/>
                  </a:lnTo>
                  <a:lnTo>
                    <a:pt x="0" y="8"/>
                  </a:lnTo>
                  <a:lnTo>
                    <a:pt x="46345" y="0"/>
                  </a:lnTo>
                  <a:lnTo>
                    <a:pt x="68517" y="0"/>
                  </a:lnTo>
                  <a:lnTo>
                    <a:pt x="74865" y="2822"/>
                  </a:lnTo>
                  <a:lnTo>
                    <a:pt x="81214" y="6546"/>
                  </a:lnTo>
                  <a:lnTo>
                    <a:pt x="93748" y="9490"/>
                  </a:lnTo>
                  <a:lnTo>
                    <a:pt x="93911" y="27134"/>
                  </a:lnTo>
                  <a:lnTo>
                    <a:pt x="92854" y="27615"/>
                  </a:lnTo>
                  <a:lnTo>
                    <a:pt x="88857" y="28148"/>
                  </a:lnTo>
                  <a:lnTo>
                    <a:pt x="87367" y="29349"/>
                  </a:lnTo>
                  <a:lnTo>
                    <a:pt x="85712" y="33505"/>
                  </a:lnTo>
                  <a:lnTo>
                    <a:pt x="84212" y="35037"/>
                  </a:lnTo>
                  <a:lnTo>
                    <a:pt x="79724" y="36738"/>
                  </a:lnTo>
                  <a:lnTo>
                    <a:pt x="67089" y="37980"/>
                  </a:lnTo>
                  <a:lnTo>
                    <a:pt x="55943" y="47508"/>
                  </a:lnTo>
                  <a:lnTo>
                    <a:pt x="55814" y="57033"/>
                  </a:lnTo>
                  <a:lnTo>
                    <a:pt x="101959" y="57150"/>
                  </a:lnTo>
                  <a:lnTo>
                    <a:pt x="120733" y="57150"/>
                  </a:lnTo>
                  <a:lnTo>
                    <a:pt x="130535" y="65351"/>
                  </a:lnTo>
                  <a:lnTo>
                    <a:pt x="136632" y="66283"/>
                  </a:lnTo>
                  <a:lnTo>
                    <a:pt x="138267" y="67472"/>
                  </a:lnTo>
                  <a:lnTo>
                    <a:pt x="139357" y="69322"/>
                  </a:lnTo>
                  <a:lnTo>
                    <a:pt x="141410" y="75798"/>
                  </a:lnTo>
                  <a:lnTo>
                    <a:pt x="141527" y="84366"/>
                  </a:lnTo>
                  <a:lnTo>
                    <a:pt x="150670" y="94822"/>
                  </a:lnTo>
                  <a:lnTo>
                    <a:pt x="151053" y="104371"/>
                  </a:lnTo>
                  <a:lnTo>
                    <a:pt x="136516" y="119321"/>
                  </a:lnTo>
                  <a:lnTo>
                    <a:pt x="131192" y="121824"/>
                  </a:lnTo>
                  <a:lnTo>
                    <a:pt x="116030" y="124620"/>
                  </a:lnTo>
                  <a:lnTo>
                    <a:pt x="103416" y="131312"/>
                  </a:lnTo>
                  <a:lnTo>
                    <a:pt x="87560" y="134140"/>
                  </a:lnTo>
                  <a:lnTo>
                    <a:pt x="74862" y="140836"/>
                  </a:lnTo>
                  <a:lnTo>
                    <a:pt x="62163" y="142473"/>
                  </a:lnTo>
                  <a:lnTo>
                    <a:pt x="60046" y="143665"/>
                  </a:lnTo>
                  <a:lnTo>
                    <a:pt x="58635" y="145518"/>
                  </a:lnTo>
                  <a:lnTo>
                    <a:pt x="57694" y="147812"/>
                  </a:lnTo>
                  <a:lnTo>
                    <a:pt x="56009" y="149342"/>
                  </a:lnTo>
                  <a:lnTo>
                    <a:pt x="51314" y="151041"/>
                  </a:lnTo>
                  <a:lnTo>
                    <a:pt x="17713" y="152400"/>
                  </a:lnTo>
                  <a:lnTo>
                    <a:pt x="27238" y="152400"/>
                  </a:lnTo>
                  <a:lnTo>
                    <a:pt x="8188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15" name="SMARTInkShape-2492"/>
            <p:cNvSpPr/>
            <p:nvPr>
              <p:custDataLst>
                <p:tags r:id="rId207"/>
              </p:custDataLst>
            </p:nvPr>
          </p:nvSpPr>
          <p:spPr>
            <a:xfrm>
              <a:off x="2533769" y="2639749"/>
              <a:ext cx="37982" cy="93927"/>
            </a:xfrm>
            <a:custGeom>
              <a:avLst/>
              <a:gdLst/>
              <a:ahLst/>
              <a:cxnLst/>
              <a:rect l="0" t="0" r="0" b="0"/>
              <a:pathLst>
                <a:path w="37982" h="93927">
                  <a:moveTo>
                    <a:pt x="37981" y="8201"/>
                  </a:moveTo>
                  <a:lnTo>
                    <a:pt x="37981" y="8201"/>
                  </a:lnTo>
                  <a:lnTo>
                    <a:pt x="29780" y="8201"/>
                  </a:lnTo>
                  <a:lnTo>
                    <a:pt x="29339" y="7143"/>
                  </a:lnTo>
                  <a:lnTo>
                    <a:pt x="28572" y="0"/>
                  </a:lnTo>
                  <a:lnTo>
                    <a:pt x="28491" y="4125"/>
                  </a:lnTo>
                  <a:lnTo>
                    <a:pt x="27421" y="5483"/>
                  </a:lnTo>
                  <a:lnTo>
                    <a:pt x="23410" y="6993"/>
                  </a:lnTo>
                  <a:lnTo>
                    <a:pt x="21917" y="8454"/>
                  </a:lnTo>
                  <a:lnTo>
                    <a:pt x="20258" y="12899"/>
                  </a:lnTo>
                  <a:lnTo>
                    <a:pt x="17950" y="33690"/>
                  </a:lnTo>
                  <a:lnTo>
                    <a:pt x="11407" y="46319"/>
                  </a:lnTo>
                  <a:lnTo>
                    <a:pt x="8611" y="62178"/>
                  </a:lnTo>
                  <a:lnTo>
                    <a:pt x="1919" y="74877"/>
                  </a:lnTo>
                  <a:lnTo>
                    <a:pt x="0" y="92045"/>
                  </a:lnTo>
                  <a:lnTo>
                    <a:pt x="1019" y="92671"/>
                  </a:lnTo>
                  <a:lnTo>
                    <a:pt x="9406" y="939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16" name="SMARTInkShape-2493"/>
            <p:cNvSpPr/>
            <p:nvPr>
              <p:custDataLst>
                <p:tags r:id="rId208"/>
              </p:custDataLst>
            </p:nvPr>
          </p:nvSpPr>
          <p:spPr>
            <a:xfrm>
              <a:off x="2314579" y="2676525"/>
              <a:ext cx="161922" cy="47626"/>
            </a:xfrm>
            <a:custGeom>
              <a:avLst/>
              <a:gdLst/>
              <a:ahLst/>
              <a:cxnLst/>
              <a:rect l="0" t="0" r="0" b="0"/>
              <a:pathLst>
                <a:path w="161922" h="47626">
                  <a:moveTo>
                    <a:pt x="38096" y="0"/>
                  </a:moveTo>
                  <a:lnTo>
                    <a:pt x="38096" y="0"/>
                  </a:lnTo>
                  <a:lnTo>
                    <a:pt x="12586" y="24452"/>
                  </a:lnTo>
                  <a:lnTo>
                    <a:pt x="1863" y="28032"/>
                  </a:lnTo>
                  <a:lnTo>
                    <a:pt x="0" y="47555"/>
                  </a:lnTo>
                  <a:lnTo>
                    <a:pt x="40354" y="47625"/>
                  </a:lnTo>
                  <a:lnTo>
                    <a:pt x="81216" y="38689"/>
                  </a:lnTo>
                  <a:lnTo>
                    <a:pt x="127703" y="37065"/>
                  </a:lnTo>
                  <a:lnTo>
                    <a:pt x="161921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17" name="SMARTInkShape-2494"/>
            <p:cNvSpPr/>
            <p:nvPr>
              <p:custDataLst>
                <p:tags r:id="rId209"/>
              </p:custDataLst>
            </p:nvPr>
          </p:nvSpPr>
          <p:spPr>
            <a:xfrm>
              <a:off x="2391182" y="2400419"/>
              <a:ext cx="180569" cy="47507"/>
            </a:xfrm>
            <a:custGeom>
              <a:avLst/>
              <a:gdLst/>
              <a:ahLst/>
              <a:cxnLst/>
              <a:rect l="0" t="0" r="0" b="0"/>
              <a:pathLst>
                <a:path w="180569" h="47507">
                  <a:moveTo>
                    <a:pt x="47218" y="47506"/>
                  </a:moveTo>
                  <a:lnTo>
                    <a:pt x="47218" y="47506"/>
                  </a:lnTo>
                  <a:lnTo>
                    <a:pt x="42162" y="47506"/>
                  </a:lnTo>
                  <a:lnTo>
                    <a:pt x="40672" y="46448"/>
                  </a:lnTo>
                  <a:lnTo>
                    <a:pt x="39679" y="44684"/>
                  </a:lnTo>
                  <a:lnTo>
                    <a:pt x="39017" y="42450"/>
                  </a:lnTo>
                  <a:lnTo>
                    <a:pt x="37517" y="40960"/>
                  </a:lnTo>
                  <a:lnTo>
                    <a:pt x="33029" y="39305"/>
                  </a:lnTo>
                  <a:lnTo>
                    <a:pt x="21524" y="37184"/>
                  </a:lnTo>
                  <a:lnTo>
                    <a:pt x="9664" y="28858"/>
                  </a:lnTo>
                  <a:lnTo>
                    <a:pt x="4223" y="28575"/>
                  </a:lnTo>
                  <a:lnTo>
                    <a:pt x="2680" y="27477"/>
                  </a:lnTo>
                  <a:lnTo>
                    <a:pt x="1651" y="25687"/>
                  </a:lnTo>
                  <a:lnTo>
                    <a:pt x="0" y="20266"/>
                  </a:lnTo>
                  <a:lnTo>
                    <a:pt x="922" y="19821"/>
                  </a:lnTo>
                  <a:lnTo>
                    <a:pt x="7830" y="19048"/>
                  </a:lnTo>
                  <a:lnTo>
                    <a:pt x="26848" y="11407"/>
                  </a:lnTo>
                  <a:lnTo>
                    <a:pt x="73153" y="1240"/>
                  </a:lnTo>
                  <a:lnTo>
                    <a:pt x="118966" y="0"/>
                  </a:lnTo>
                  <a:lnTo>
                    <a:pt x="139903" y="963"/>
                  </a:lnTo>
                  <a:lnTo>
                    <a:pt x="174437" y="9584"/>
                  </a:lnTo>
                  <a:lnTo>
                    <a:pt x="176481" y="11641"/>
                  </a:lnTo>
                  <a:lnTo>
                    <a:pt x="178751" y="16750"/>
                  </a:lnTo>
                  <a:lnTo>
                    <a:pt x="180568" y="3798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18" name="SMARTInkShape-2495"/>
            <p:cNvSpPr/>
            <p:nvPr>
              <p:custDataLst>
                <p:tags r:id="rId210"/>
              </p:custDataLst>
            </p:nvPr>
          </p:nvSpPr>
          <p:spPr>
            <a:xfrm>
              <a:off x="2400346" y="2419351"/>
              <a:ext cx="85680" cy="199573"/>
            </a:xfrm>
            <a:custGeom>
              <a:avLst/>
              <a:gdLst/>
              <a:ahLst/>
              <a:cxnLst/>
              <a:rect l="0" t="0" r="0" b="0"/>
              <a:pathLst>
                <a:path w="85680" h="199573">
                  <a:moveTo>
                    <a:pt x="85679" y="9524"/>
                  </a:moveTo>
                  <a:lnTo>
                    <a:pt x="85679" y="9524"/>
                  </a:lnTo>
                  <a:lnTo>
                    <a:pt x="85679" y="1323"/>
                  </a:lnTo>
                  <a:lnTo>
                    <a:pt x="84621" y="882"/>
                  </a:lnTo>
                  <a:lnTo>
                    <a:pt x="76164" y="0"/>
                  </a:lnTo>
                  <a:lnTo>
                    <a:pt x="76157" y="5055"/>
                  </a:lnTo>
                  <a:lnTo>
                    <a:pt x="75097" y="6545"/>
                  </a:lnTo>
                  <a:lnTo>
                    <a:pt x="73333" y="7538"/>
                  </a:lnTo>
                  <a:lnTo>
                    <a:pt x="71098" y="8200"/>
                  </a:lnTo>
                  <a:lnTo>
                    <a:pt x="69608" y="9700"/>
                  </a:lnTo>
                  <a:lnTo>
                    <a:pt x="64396" y="19710"/>
                  </a:lnTo>
                  <a:lnTo>
                    <a:pt x="60345" y="25693"/>
                  </a:lnTo>
                  <a:lnTo>
                    <a:pt x="42000" y="69170"/>
                  </a:lnTo>
                  <a:lnTo>
                    <a:pt x="24950" y="111531"/>
                  </a:lnTo>
                  <a:lnTo>
                    <a:pt x="16965" y="140106"/>
                  </a:lnTo>
                  <a:lnTo>
                    <a:pt x="3919" y="159443"/>
                  </a:lnTo>
                  <a:lnTo>
                    <a:pt x="108" y="188211"/>
                  </a:lnTo>
                  <a:lnTo>
                    <a:pt x="0" y="194878"/>
                  </a:lnTo>
                  <a:lnTo>
                    <a:pt x="1042" y="196593"/>
                  </a:lnTo>
                  <a:lnTo>
                    <a:pt x="2796" y="197737"/>
                  </a:lnTo>
                  <a:lnTo>
                    <a:pt x="10321" y="199346"/>
                  </a:lnTo>
                  <a:lnTo>
                    <a:pt x="13216" y="199572"/>
                  </a:lnTo>
                  <a:lnTo>
                    <a:pt x="19254" y="197001"/>
                  </a:lnTo>
                  <a:lnTo>
                    <a:pt x="38054" y="1809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28" name="SMARTInkShape-Group419"/>
          <p:cNvGrpSpPr/>
          <p:nvPr/>
        </p:nvGrpSpPr>
        <p:grpSpPr>
          <a:xfrm>
            <a:off x="4154386" y="1905010"/>
            <a:ext cx="920951" cy="295266"/>
            <a:chOff x="4154386" y="1905010"/>
            <a:chExt cx="920951" cy="295266"/>
          </a:xfrm>
        </p:grpSpPr>
        <p:sp>
          <p:nvSpPr>
            <p:cNvPr id="12320" name="SMARTInkShape-2496"/>
            <p:cNvSpPr/>
            <p:nvPr>
              <p:custDataLst>
                <p:tags r:id="rId198"/>
              </p:custDataLst>
            </p:nvPr>
          </p:nvSpPr>
          <p:spPr>
            <a:xfrm>
              <a:off x="4876800" y="2028874"/>
              <a:ext cx="198537" cy="95191"/>
            </a:xfrm>
            <a:custGeom>
              <a:avLst/>
              <a:gdLst/>
              <a:ahLst/>
              <a:cxnLst/>
              <a:rect l="0" t="0" r="0" b="0"/>
              <a:pathLst>
                <a:path w="198537" h="95191">
                  <a:moveTo>
                    <a:pt x="104775" y="57101"/>
                  </a:moveTo>
                  <a:lnTo>
                    <a:pt x="104775" y="57101"/>
                  </a:lnTo>
                  <a:lnTo>
                    <a:pt x="99719" y="57101"/>
                  </a:lnTo>
                  <a:lnTo>
                    <a:pt x="94414" y="54279"/>
                  </a:lnTo>
                  <a:lnTo>
                    <a:pt x="88528" y="50555"/>
                  </a:lnTo>
                  <a:lnTo>
                    <a:pt x="76127" y="48165"/>
                  </a:lnTo>
                  <a:lnTo>
                    <a:pt x="44448" y="47586"/>
                  </a:lnTo>
                  <a:lnTo>
                    <a:pt x="42332" y="48641"/>
                  </a:lnTo>
                  <a:lnTo>
                    <a:pt x="40922" y="50403"/>
                  </a:lnTo>
                  <a:lnTo>
                    <a:pt x="38658" y="55778"/>
                  </a:lnTo>
                  <a:lnTo>
                    <a:pt x="38148" y="65186"/>
                  </a:lnTo>
                  <a:lnTo>
                    <a:pt x="55435" y="83922"/>
                  </a:lnTo>
                  <a:lnTo>
                    <a:pt x="73401" y="93723"/>
                  </a:lnTo>
                  <a:lnTo>
                    <a:pt x="117386" y="95190"/>
                  </a:lnTo>
                  <a:lnTo>
                    <a:pt x="132030" y="90141"/>
                  </a:lnTo>
                  <a:lnTo>
                    <a:pt x="151808" y="78725"/>
                  </a:lnTo>
                  <a:lnTo>
                    <a:pt x="158488" y="76237"/>
                  </a:lnTo>
                  <a:lnTo>
                    <a:pt x="184140" y="53805"/>
                  </a:lnTo>
                  <a:lnTo>
                    <a:pt x="187673" y="47522"/>
                  </a:lnTo>
                  <a:lnTo>
                    <a:pt x="190302" y="41202"/>
                  </a:lnTo>
                  <a:lnTo>
                    <a:pt x="196673" y="31694"/>
                  </a:lnTo>
                  <a:lnTo>
                    <a:pt x="198536" y="25348"/>
                  </a:lnTo>
                  <a:lnTo>
                    <a:pt x="197974" y="22174"/>
                  </a:lnTo>
                  <a:lnTo>
                    <a:pt x="192289" y="9475"/>
                  </a:lnTo>
                  <a:lnTo>
                    <a:pt x="191694" y="6301"/>
                  </a:lnTo>
                  <a:lnTo>
                    <a:pt x="190238" y="4184"/>
                  </a:lnTo>
                  <a:lnTo>
                    <a:pt x="188208" y="2773"/>
                  </a:lnTo>
                  <a:lnTo>
                    <a:pt x="182073" y="1205"/>
                  </a:lnTo>
                  <a:lnTo>
                    <a:pt x="144522" y="0"/>
                  </a:lnTo>
                  <a:lnTo>
                    <a:pt x="102760" y="13213"/>
                  </a:lnTo>
                  <a:lnTo>
                    <a:pt x="56325" y="35967"/>
                  </a:lnTo>
                  <a:lnTo>
                    <a:pt x="36680" y="52015"/>
                  </a:lnTo>
                  <a:lnTo>
                    <a:pt x="17201" y="73578"/>
                  </a:lnTo>
                  <a:lnTo>
                    <a:pt x="0" y="856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1" name="SMARTInkShape-2497"/>
            <p:cNvSpPr/>
            <p:nvPr>
              <p:custDataLst>
                <p:tags r:id="rId199"/>
              </p:custDataLst>
            </p:nvPr>
          </p:nvSpPr>
          <p:spPr>
            <a:xfrm>
              <a:off x="4724403" y="2038350"/>
              <a:ext cx="123657" cy="95251"/>
            </a:xfrm>
            <a:custGeom>
              <a:avLst/>
              <a:gdLst/>
              <a:ahLst/>
              <a:cxnLst/>
              <a:rect l="0" t="0" r="0" b="0"/>
              <a:pathLst>
                <a:path w="123657" h="95251">
                  <a:moveTo>
                    <a:pt x="28572" y="19050"/>
                  </a:moveTo>
                  <a:lnTo>
                    <a:pt x="28572" y="19050"/>
                  </a:lnTo>
                  <a:lnTo>
                    <a:pt x="23516" y="13994"/>
                  </a:lnTo>
                  <a:lnTo>
                    <a:pt x="18211" y="11511"/>
                  </a:lnTo>
                  <a:lnTo>
                    <a:pt x="11239" y="9917"/>
                  </a:lnTo>
                  <a:lnTo>
                    <a:pt x="0" y="3"/>
                  </a:lnTo>
                  <a:lnTo>
                    <a:pt x="31795" y="0"/>
                  </a:lnTo>
                  <a:lnTo>
                    <a:pt x="79307" y="9263"/>
                  </a:lnTo>
                  <a:lnTo>
                    <a:pt x="117435" y="9522"/>
                  </a:lnTo>
                  <a:lnTo>
                    <a:pt x="119564" y="10581"/>
                  </a:lnTo>
                  <a:lnTo>
                    <a:pt x="120983" y="12346"/>
                  </a:lnTo>
                  <a:lnTo>
                    <a:pt x="123656" y="18658"/>
                  </a:lnTo>
                  <a:lnTo>
                    <a:pt x="118716" y="23990"/>
                  </a:lnTo>
                  <a:lnTo>
                    <a:pt x="113439" y="26537"/>
                  </a:lnTo>
                  <a:lnTo>
                    <a:pt x="110550" y="27217"/>
                  </a:lnTo>
                  <a:lnTo>
                    <a:pt x="101428" y="33229"/>
                  </a:lnTo>
                  <a:lnTo>
                    <a:pt x="92021" y="41713"/>
                  </a:lnTo>
                  <a:lnTo>
                    <a:pt x="82878" y="44997"/>
                  </a:lnTo>
                  <a:lnTo>
                    <a:pt x="72816" y="47516"/>
                  </a:lnTo>
                  <a:lnTo>
                    <a:pt x="57733" y="57756"/>
                  </a:lnTo>
                  <a:lnTo>
                    <a:pt x="52116" y="63769"/>
                  </a:lnTo>
                  <a:lnTo>
                    <a:pt x="49620" y="69970"/>
                  </a:lnTo>
                  <a:lnTo>
                    <a:pt x="47798" y="83854"/>
                  </a:lnTo>
                  <a:lnTo>
                    <a:pt x="52730" y="90227"/>
                  </a:lnTo>
                  <a:lnTo>
                    <a:pt x="58006" y="93018"/>
                  </a:lnTo>
                  <a:lnTo>
                    <a:pt x="66672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2" name="SMARTInkShape-2498"/>
            <p:cNvSpPr/>
            <p:nvPr>
              <p:custDataLst>
                <p:tags r:id="rId200"/>
              </p:custDataLst>
            </p:nvPr>
          </p:nvSpPr>
          <p:spPr>
            <a:xfrm>
              <a:off x="4572393" y="2057400"/>
              <a:ext cx="171058" cy="19051"/>
            </a:xfrm>
            <a:custGeom>
              <a:avLst/>
              <a:gdLst/>
              <a:ahLst/>
              <a:cxnLst/>
              <a:rect l="0" t="0" r="0" b="0"/>
              <a:pathLst>
                <a:path w="171058" h="19051">
                  <a:moveTo>
                    <a:pt x="18657" y="19050"/>
                  </a:moveTo>
                  <a:lnTo>
                    <a:pt x="18657" y="19050"/>
                  </a:lnTo>
                  <a:lnTo>
                    <a:pt x="10456" y="19050"/>
                  </a:lnTo>
                  <a:lnTo>
                    <a:pt x="10015" y="17992"/>
                  </a:lnTo>
                  <a:lnTo>
                    <a:pt x="9142" y="9641"/>
                  </a:lnTo>
                  <a:lnTo>
                    <a:pt x="0" y="395"/>
                  </a:lnTo>
                  <a:lnTo>
                    <a:pt x="47289" y="0"/>
                  </a:lnTo>
                  <a:lnTo>
                    <a:pt x="87184" y="0"/>
                  </a:lnTo>
                  <a:lnTo>
                    <a:pt x="94269" y="2822"/>
                  </a:lnTo>
                  <a:lnTo>
                    <a:pt x="97640" y="5056"/>
                  </a:lnTo>
                  <a:lnTo>
                    <a:pt x="112497" y="8201"/>
                  </a:lnTo>
                  <a:lnTo>
                    <a:pt x="159727" y="9491"/>
                  </a:lnTo>
                  <a:lnTo>
                    <a:pt x="17105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3" name="SMARTInkShape-2499"/>
            <p:cNvSpPr/>
            <p:nvPr>
              <p:custDataLst>
                <p:tags r:id="rId201"/>
              </p:custDataLst>
            </p:nvPr>
          </p:nvSpPr>
          <p:spPr>
            <a:xfrm>
              <a:off x="4419600" y="2095500"/>
              <a:ext cx="57151" cy="104776"/>
            </a:xfrm>
            <a:custGeom>
              <a:avLst/>
              <a:gdLst/>
              <a:ahLst/>
              <a:cxnLst/>
              <a:rect l="0" t="0" r="0" b="0"/>
              <a:pathLst>
                <a:path w="57151" h="104776">
                  <a:moveTo>
                    <a:pt x="57150" y="0"/>
                  </a:moveTo>
                  <a:lnTo>
                    <a:pt x="57150" y="0"/>
                  </a:lnTo>
                  <a:lnTo>
                    <a:pt x="48949" y="0"/>
                  </a:lnTo>
                  <a:lnTo>
                    <a:pt x="33470" y="14189"/>
                  </a:lnTo>
                  <a:lnTo>
                    <a:pt x="30750" y="19712"/>
                  </a:lnTo>
                  <a:lnTo>
                    <a:pt x="30026" y="22666"/>
                  </a:lnTo>
                  <a:lnTo>
                    <a:pt x="4989" y="66317"/>
                  </a:lnTo>
                  <a:lnTo>
                    <a:pt x="1478" y="78328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4" name="SMARTInkShape-2500"/>
            <p:cNvSpPr/>
            <p:nvPr>
              <p:custDataLst>
                <p:tags r:id="rId202"/>
              </p:custDataLst>
            </p:nvPr>
          </p:nvSpPr>
          <p:spPr>
            <a:xfrm>
              <a:off x="4381500" y="2085976"/>
              <a:ext cx="38101" cy="76200"/>
            </a:xfrm>
            <a:custGeom>
              <a:avLst/>
              <a:gdLst/>
              <a:ahLst/>
              <a:cxnLst/>
              <a:rect l="0" t="0" r="0" b="0"/>
              <a:pathLst>
                <a:path w="38101" h="76200">
                  <a:moveTo>
                    <a:pt x="0" y="19049"/>
                  </a:moveTo>
                  <a:lnTo>
                    <a:pt x="0" y="19049"/>
                  </a:lnTo>
                  <a:lnTo>
                    <a:pt x="0" y="0"/>
                  </a:lnTo>
                  <a:lnTo>
                    <a:pt x="0" y="36232"/>
                  </a:lnTo>
                  <a:lnTo>
                    <a:pt x="8201" y="54337"/>
                  </a:lnTo>
                  <a:lnTo>
                    <a:pt x="23680" y="71265"/>
                  </a:lnTo>
                  <a:lnTo>
                    <a:pt x="29222" y="74006"/>
                  </a:lnTo>
                  <a:lnTo>
                    <a:pt x="38100" y="761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5" name="SMARTInkShape-2501"/>
            <p:cNvSpPr/>
            <p:nvPr>
              <p:custDataLst>
                <p:tags r:id="rId203"/>
              </p:custDataLst>
            </p:nvPr>
          </p:nvSpPr>
          <p:spPr>
            <a:xfrm>
              <a:off x="4154386" y="2162175"/>
              <a:ext cx="103290" cy="19051"/>
            </a:xfrm>
            <a:custGeom>
              <a:avLst/>
              <a:gdLst/>
              <a:ahLst/>
              <a:cxnLst/>
              <a:rect l="0" t="0" r="0" b="0"/>
              <a:pathLst>
                <a:path w="103290" h="19051">
                  <a:moveTo>
                    <a:pt x="36614" y="0"/>
                  </a:moveTo>
                  <a:lnTo>
                    <a:pt x="36614" y="0"/>
                  </a:lnTo>
                  <a:lnTo>
                    <a:pt x="20367" y="15188"/>
                  </a:lnTo>
                  <a:lnTo>
                    <a:pt x="9871" y="18542"/>
                  </a:lnTo>
                  <a:lnTo>
                    <a:pt x="0" y="19005"/>
                  </a:lnTo>
                  <a:lnTo>
                    <a:pt x="12741" y="19049"/>
                  </a:lnTo>
                  <a:lnTo>
                    <a:pt x="18243" y="16227"/>
                  </a:lnTo>
                  <a:lnTo>
                    <a:pt x="24216" y="12504"/>
                  </a:lnTo>
                  <a:lnTo>
                    <a:pt x="36673" y="10113"/>
                  </a:lnTo>
                  <a:lnTo>
                    <a:pt x="82554" y="9535"/>
                  </a:lnTo>
                  <a:lnTo>
                    <a:pt x="91604" y="12352"/>
                  </a:lnTo>
                  <a:lnTo>
                    <a:pt x="10328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6" name="SMARTInkShape-2502"/>
            <p:cNvSpPr/>
            <p:nvPr>
              <p:custDataLst>
                <p:tags r:id="rId204"/>
              </p:custDataLst>
            </p:nvPr>
          </p:nvSpPr>
          <p:spPr>
            <a:xfrm>
              <a:off x="4238780" y="1905010"/>
              <a:ext cx="180821" cy="47616"/>
            </a:xfrm>
            <a:custGeom>
              <a:avLst/>
              <a:gdLst/>
              <a:ahLst/>
              <a:cxnLst/>
              <a:rect l="0" t="0" r="0" b="0"/>
              <a:pathLst>
                <a:path w="180821" h="47616">
                  <a:moveTo>
                    <a:pt x="47470" y="47615"/>
                  </a:moveTo>
                  <a:lnTo>
                    <a:pt x="47470" y="47615"/>
                  </a:lnTo>
                  <a:lnTo>
                    <a:pt x="47470" y="42559"/>
                  </a:lnTo>
                  <a:lnTo>
                    <a:pt x="44648" y="37254"/>
                  </a:lnTo>
                  <a:lnTo>
                    <a:pt x="42414" y="34357"/>
                  </a:lnTo>
                  <a:lnTo>
                    <a:pt x="37109" y="31139"/>
                  </a:lnTo>
                  <a:lnTo>
                    <a:pt x="31223" y="28651"/>
                  </a:lnTo>
                  <a:lnTo>
                    <a:pt x="20728" y="20515"/>
                  </a:lnTo>
                  <a:lnTo>
                    <a:pt x="11653" y="18273"/>
                  </a:lnTo>
                  <a:lnTo>
                    <a:pt x="0" y="9635"/>
                  </a:lnTo>
                  <a:lnTo>
                    <a:pt x="8060" y="1325"/>
                  </a:lnTo>
                  <a:lnTo>
                    <a:pt x="55623" y="0"/>
                  </a:lnTo>
                  <a:lnTo>
                    <a:pt x="85063" y="1050"/>
                  </a:lnTo>
                  <a:lnTo>
                    <a:pt x="108910" y="7529"/>
                  </a:lnTo>
                  <a:lnTo>
                    <a:pt x="144148" y="10312"/>
                  </a:lnTo>
                  <a:lnTo>
                    <a:pt x="157137" y="17042"/>
                  </a:lnTo>
                  <a:lnTo>
                    <a:pt x="174279" y="31895"/>
                  </a:lnTo>
                  <a:lnTo>
                    <a:pt x="177913" y="38159"/>
                  </a:lnTo>
                  <a:lnTo>
                    <a:pt x="180820" y="476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27" name="SMARTInkShape-2503"/>
            <p:cNvSpPr/>
            <p:nvPr>
              <p:custDataLst>
                <p:tags r:id="rId205"/>
              </p:custDataLst>
            </p:nvPr>
          </p:nvSpPr>
          <p:spPr>
            <a:xfrm>
              <a:off x="4248708" y="1962161"/>
              <a:ext cx="85168" cy="151863"/>
            </a:xfrm>
            <a:custGeom>
              <a:avLst/>
              <a:gdLst/>
              <a:ahLst/>
              <a:cxnLst/>
              <a:rect l="0" t="0" r="0" b="0"/>
              <a:pathLst>
                <a:path w="85168" h="151863">
                  <a:moveTo>
                    <a:pt x="75642" y="47614"/>
                  </a:moveTo>
                  <a:lnTo>
                    <a:pt x="75642" y="47614"/>
                  </a:lnTo>
                  <a:lnTo>
                    <a:pt x="75642" y="34356"/>
                  </a:lnTo>
                  <a:lnTo>
                    <a:pt x="76700" y="32426"/>
                  </a:lnTo>
                  <a:lnTo>
                    <a:pt x="78464" y="31138"/>
                  </a:lnTo>
                  <a:lnTo>
                    <a:pt x="80698" y="30280"/>
                  </a:lnTo>
                  <a:lnTo>
                    <a:pt x="82188" y="28650"/>
                  </a:lnTo>
                  <a:lnTo>
                    <a:pt x="83843" y="24016"/>
                  </a:lnTo>
                  <a:lnTo>
                    <a:pt x="85167" y="0"/>
                  </a:lnTo>
                  <a:lnTo>
                    <a:pt x="77563" y="8654"/>
                  </a:lnTo>
                  <a:lnTo>
                    <a:pt x="43877" y="55744"/>
                  </a:lnTo>
                  <a:lnTo>
                    <a:pt x="21666" y="98518"/>
                  </a:lnTo>
                  <a:lnTo>
                    <a:pt x="696" y="132774"/>
                  </a:lnTo>
                  <a:lnTo>
                    <a:pt x="0" y="137674"/>
                  </a:lnTo>
                  <a:lnTo>
                    <a:pt x="2512" y="143380"/>
                  </a:lnTo>
                  <a:lnTo>
                    <a:pt x="7692" y="150609"/>
                  </a:lnTo>
                  <a:lnTo>
                    <a:pt x="11223" y="151598"/>
                  </a:lnTo>
                  <a:lnTo>
                    <a:pt x="13645" y="151862"/>
                  </a:lnTo>
                  <a:lnTo>
                    <a:pt x="19160" y="149332"/>
                  </a:lnTo>
                  <a:lnTo>
                    <a:pt x="37542" y="1333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37" name="SMARTInkShape-Group420"/>
          <p:cNvGrpSpPr/>
          <p:nvPr/>
        </p:nvGrpSpPr>
        <p:grpSpPr>
          <a:xfrm>
            <a:off x="6172236" y="2133716"/>
            <a:ext cx="542890" cy="457085"/>
            <a:chOff x="6172236" y="2133716"/>
            <a:chExt cx="542890" cy="457085"/>
          </a:xfrm>
        </p:grpSpPr>
        <p:sp>
          <p:nvSpPr>
            <p:cNvPr id="12329" name="SMARTInkShape-2504"/>
            <p:cNvSpPr/>
            <p:nvPr>
              <p:custDataLst>
                <p:tags r:id="rId190"/>
              </p:custDataLst>
            </p:nvPr>
          </p:nvSpPr>
          <p:spPr>
            <a:xfrm>
              <a:off x="6648450" y="2438400"/>
              <a:ext cx="66676" cy="152401"/>
            </a:xfrm>
            <a:custGeom>
              <a:avLst/>
              <a:gdLst/>
              <a:ahLst/>
              <a:cxnLst/>
              <a:rect l="0" t="0" r="0" b="0"/>
              <a:pathLst>
                <a:path w="66676" h="152401">
                  <a:moveTo>
                    <a:pt x="66675" y="0"/>
                  </a:moveTo>
                  <a:lnTo>
                    <a:pt x="66675" y="0"/>
                  </a:lnTo>
                  <a:lnTo>
                    <a:pt x="48952" y="0"/>
                  </a:lnTo>
                  <a:lnTo>
                    <a:pt x="48509" y="1058"/>
                  </a:lnTo>
                  <a:lnTo>
                    <a:pt x="47741" y="8201"/>
                  </a:lnTo>
                  <a:lnTo>
                    <a:pt x="41102" y="16868"/>
                  </a:lnTo>
                  <a:lnTo>
                    <a:pt x="37931" y="25694"/>
                  </a:lnTo>
                  <a:lnTo>
                    <a:pt x="31817" y="36070"/>
                  </a:lnTo>
                  <a:lnTo>
                    <a:pt x="28477" y="51022"/>
                  </a:lnTo>
                  <a:lnTo>
                    <a:pt x="21226" y="66092"/>
                  </a:lnTo>
                  <a:lnTo>
                    <a:pt x="4899" y="112604"/>
                  </a:lnTo>
                  <a:lnTo>
                    <a:pt x="967" y="122667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0" name="SMARTInkShape-2505"/>
            <p:cNvSpPr/>
            <p:nvPr>
              <p:custDataLst>
                <p:tags r:id="rId191"/>
              </p:custDataLst>
            </p:nvPr>
          </p:nvSpPr>
          <p:spPr>
            <a:xfrm>
              <a:off x="6629520" y="2371725"/>
              <a:ext cx="66556" cy="85726"/>
            </a:xfrm>
            <a:custGeom>
              <a:avLst/>
              <a:gdLst/>
              <a:ahLst/>
              <a:cxnLst/>
              <a:rect l="0" t="0" r="0" b="0"/>
              <a:pathLst>
                <a:path w="66556" h="85726">
                  <a:moveTo>
                    <a:pt x="37980" y="0"/>
                  </a:moveTo>
                  <a:lnTo>
                    <a:pt x="37980" y="0"/>
                  </a:lnTo>
                  <a:lnTo>
                    <a:pt x="29780" y="0"/>
                  </a:lnTo>
                  <a:lnTo>
                    <a:pt x="36772" y="0"/>
                  </a:lnTo>
                  <a:lnTo>
                    <a:pt x="31195" y="7604"/>
                  </a:lnTo>
                  <a:lnTo>
                    <a:pt x="28816" y="17334"/>
                  </a:lnTo>
                  <a:lnTo>
                    <a:pt x="28563" y="23598"/>
                  </a:lnTo>
                  <a:lnTo>
                    <a:pt x="25681" y="29185"/>
                  </a:lnTo>
                  <a:lnTo>
                    <a:pt x="21931" y="35196"/>
                  </a:lnTo>
                  <a:lnTo>
                    <a:pt x="18761" y="44530"/>
                  </a:lnTo>
                  <a:lnTo>
                    <a:pt x="10846" y="55279"/>
                  </a:lnTo>
                  <a:lnTo>
                    <a:pt x="9832" y="61652"/>
                  </a:lnTo>
                  <a:lnTo>
                    <a:pt x="8631" y="63326"/>
                  </a:lnTo>
                  <a:lnTo>
                    <a:pt x="6773" y="64443"/>
                  </a:lnTo>
                  <a:lnTo>
                    <a:pt x="4475" y="65187"/>
                  </a:lnTo>
                  <a:lnTo>
                    <a:pt x="2943" y="66741"/>
                  </a:lnTo>
                  <a:lnTo>
                    <a:pt x="1242" y="71291"/>
                  </a:lnTo>
                  <a:lnTo>
                    <a:pt x="0" y="83970"/>
                  </a:lnTo>
                  <a:lnTo>
                    <a:pt x="1019" y="84555"/>
                  </a:lnTo>
                  <a:lnTo>
                    <a:pt x="41283" y="85725"/>
                  </a:lnTo>
                  <a:lnTo>
                    <a:pt x="47562" y="82903"/>
                  </a:lnTo>
                  <a:lnTo>
                    <a:pt x="53881" y="79179"/>
                  </a:lnTo>
                  <a:lnTo>
                    <a:pt x="6655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1" name="SMARTInkShape-2506"/>
            <p:cNvSpPr/>
            <p:nvPr>
              <p:custDataLst>
                <p:tags r:id="rId192"/>
              </p:custDataLst>
            </p:nvPr>
          </p:nvSpPr>
          <p:spPr>
            <a:xfrm>
              <a:off x="6515231" y="2390775"/>
              <a:ext cx="85441" cy="123788"/>
            </a:xfrm>
            <a:custGeom>
              <a:avLst/>
              <a:gdLst/>
              <a:ahLst/>
              <a:cxnLst/>
              <a:rect l="0" t="0" r="0" b="0"/>
              <a:pathLst>
                <a:path w="85441" h="123788">
                  <a:moveTo>
                    <a:pt x="37969" y="9525"/>
                  </a:moveTo>
                  <a:lnTo>
                    <a:pt x="37969" y="9525"/>
                  </a:lnTo>
                  <a:lnTo>
                    <a:pt x="9824" y="9525"/>
                  </a:lnTo>
                  <a:lnTo>
                    <a:pt x="9395" y="34"/>
                  </a:lnTo>
                  <a:lnTo>
                    <a:pt x="32060" y="0"/>
                  </a:lnTo>
                  <a:lnTo>
                    <a:pt x="34030" y="1058"/>
                  </a:lnTo>
                  <a:lnTo>
                    <a:pt x="35343" y="2822"/>
                  </a:lnTo>
                  <a:lnTo>
                    <a:pt x="36218" y="5056"/>
                  </a:lnTo>
                  <a:lnTo>
                    <a:pt x="37861" y="6546"/>
                  </a:lnTo>
                  <a:lnTo>
                    <a:pt x="42507" y="8201"/>
                  </a:lnTo>
                  <a:lnTo>
                    <a:pt x="64698" y="9491"/>
                  </a:lnTo>
                  <a:lnTo>
                    <a:pt x="73783" y="16064"/>
                  </a:lnTo>
                  <a:lnTo>
                    <a:pt x="83831" y="18657"/>
                  </a:lnTo>
                  <a:lnTo>
                    <a:pt x="84418" y="19846"/>
                  </a:lnTo>
                  <a:lnTo>
                    <a:pt x="85440" y="27216"/>
                  </a:lnTo>
                  <a:lnTo>
                    <a:pt x="53437" y="60729"/>
                  </a:lnTo>
                  <a:lnTo>
                    <a:pt x="47313" y="64032"/>
                  </a:lnTo>
                  <a:lnTo>
                    <a:pt x="41063" y="66559"/>
                  </a:lnTo>
                  <a:lnTo>
                    <a:pt x="1358" y="103289"/>
                  </a:lnTo>
                  <a:lnTo>
                    <a:pt x="0" y="112845"/>
                  </a:lnTo>
                  <a:lnTo>
                    <a:pt x="8082" y="122373"/>
                  </a:lnTo>
                  <a:lnTo>
                    <a:pt x="40882" y="123787"/>
                  </a:lnTo>
                  <a:lnTo>
                    <a:pt x="47378" y="120986"/>
                  </a:lnTo>
                  <a:lnTo>
                    <a:pt x="53792" y="117272"/>
                  </a:lnTo>
                  <a:lnTo>
                    <a:pt x="63354" y="114122"/>
                  </a:lnTo>
                  <a:lnTo>
                    <a:pt x="76069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2" name="SMARTInkShape-2507"/>
            <p:cNvSpPr/>
            <p:nvPr>
              <p:custDataLst>
                <p:tags r:id="rId193"/>
              </p:custDataLst>
            </p:nvPr>
          </p:nvSpPr>
          <p:spPr>
            <a:xfrm>
              <a:off x="6381866" y="2428875"/>
              <a:ext cx="66560" cy="19051"/>
            </a:xfrm>
            <a:custGeom>
              <a:avLst/>
              <a:gdLst/>
              <a:ahLst/>
              <a:cxnLst/>
              <a:rect l="0" t="0" r="0" b="0"/>
              <a:pathLst>
                <a:path w="66560" h="19051">
                  <a:moveTo>
                    <a:pt x="9409" y="0"/>
                  </a:moveTo>
                  <a:lnTo>
                    <a:pt x="9409" y="0"/>
                  </a:lnTo>
                  <a:lnTo>
                    <a:pt x="0" y="9409"/>
                  </a:lnTo>
                  <a:lnTo>
                    <a:pt x="41287" y="9525"/>
                  </a:lnTo>
                  <a:lnTo>
                    <a:pt x="43361" y="10583"/>
                  </a:lnTo>
                  <a:lnTo>
                    <a:pt x="44744" y="12347"/>
                  </a:lnTo>
                  <a:lnTo>
                    <a:pt x="45665" y="14581"/>
                  </a:lnTo>
                  <a:lnTo>
                    <a:pt x="47338" y="16071"/>
                  </a:lnTo>
                  <a:lnTo>
                    <a:pt x="52019" y="17726"/>
                  </a:lnTo>
                  <a:lnTo>
                    <a:pt x="6655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3" name="SMARTInkShape-2508"/>
            <p:cNvSpPr/>
            <p:nvPr>
              <p:custDataLst>
                <p:tags r:id="rId194"/>
              </p:custDataLst>
            </p:nvPr>
          </p:nvSpPr>
          <p:spPr>
            <a:xfrm>
              <a:off x="6429378" y="2133716"/>
              <a:ext cx="133348" cy="57035"/>
            </a:xfrm>
            <a:custGeom>
              <a:avLst/>
              <a:gdLst/>
              <a:ahLst/>
              <a:cxnLst/>
              <a:rect l="0" t="0" r="0" b="0"/>
              <a:pathLst>
                <a:path w="133348" h="57035">
                  <a:moveTo>
                    <a:pt x="38097" y="57034"/>
                  </a:moveTo>
                  <a:lnTo>
                    <a:pt x="38097" y="57034"/>
                  </a:lnTo>
                  <a:lnTo>
                    <a:pt x="33041" y="51978"/>
                  </a:lnTo>
                  <a:lnTo>
                    <a:pt x="30558" y="46673"/>
                  </a:lnTo>
                  <a:lnTo>
                    <a:pt x="29896" y="43776"/>
                  </a:lnTo>
                  <a:lnTo>
                    <a:pt x="28396" y="41846"/>
                  </a:lnTo>
                  <a:lnTo>
                    <a:pt x="15431" y="33436"/>
                  </a:lnTo>
                  <a:lnTo>
                    <a:pt x="12148" y="27849"/>
                  </a:lnTo>
                  <a:lnTo>
                    <a:pt x="11273" y="24877"/>
                  </a:lnTo>
                  <a:lnTo>
                    <a:pt x="9630" y="22896"/>
                  </a:lnTo>
                  <a:lnTo>
                    <a:pt x="1474" y="19456"/>
                  </a:lnTo>
                  <a:lnTo>
                    <a:pt x="654" y="16344"/>
                  </a:lnTo>
                  <a:lnTo>
                    <a:pt x="0" y="9445"/>
                  </a:lnTo>
                  <a:lnTo>
                    <a:pt x="5054" y="9420"/>
                  </a:lnTo>
                  <a:lnTo>
                    <a:pt x="35208" y="767"/>
                  </a:lnTo>
                  <a:lnTo>
                    <a:pt x="58896" y="0"/>
                  </a:lnTo>
                  <a:lnTo>
                    <a:pt x="106194" y="9020"/>
                  </a:lnTo>
                  <a:lnTo>
                    <a:pt x="113518" y="12058"/>
                  </a:lnTo>
                  <a:lnTo>
                    <a:pt x="133347" y="284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4" name="SMARTInkShape-2509"/>
            <p:cNvSpPr/>
            <p:nvPr>
              <p:custDataLst>
                <p:tags r:id="rId195"/>
              </p:custDataLst>
            </p:nvPr>
          </p:nvSpPr>
          <p:spPr>
            <a:xfrm>
              <a:off x="6458345" y="2200310"/>
              <a:ext cx="18656" cy="131858"/>
            </a:xfrm>
            <a:custGeom>
              <a:avLst/>
              <a:gdLst/>
              <a:ahLst/>
              <a:cxnLst/>
              <a:rect l="0" t="0" r="0" b="0"/>
              <a:pathLst>
                <a:path w="18656" h="131858">
                  <a:moveTo>
                    <a:pt x="9130" y="38065"/>
                  </a:moveTo>
                  <a:lnTo>
                    <a:pt x="9130" y="38065"/>
                  </a:lnTo>
                  <a:lnTo>
                    <a:pt x="9130" y="23876"/>
                  </a:lnTo>
                  <a:lnTo>
                    <a:pt x="10188" y="22256"/>
                  </a:lnTo>
                  <a:lnTo>
                    <a:pt x="11952" y="21175"/>
                  </a:lnTo>
                  <a:lnTo>
                    <a:pt x="14186" y="20455"/>
                  </a:lnTo>
                  <a:lnTo>
                    <a:pt x="15675" y="18917"/>
                  </a:lnTo>
                  <a:lnTo>
                    <a:pt x="18539" y="9920"/>
                  </a:lnTo>
                  <a:lnTo>
                    <a:pt x="18655" y="0"/>
                  </a:lnTo>
                  <a:lnTo>
                    <a:pt x="18655" y="41279"/>
                  </a:lnTo>
                  <a:lnTo>
                    <a:pt x="9392" y="83312"/>
                  </a:lnTo>
                  <a:lnTo>
                    <a:pt x="8149" y="98509"/>
                  </a:lnTo>
                  <a:lnTo>
                    <a:pt x="494" y="113801"/>
                  </a:lnTo>
                  <a:lnTo>
                    <a:pt x="0" y="118645"/>
                  </a:lnTo>
                  <a:lnTo>
                    <a:pt x="927" y="120360"/>
                  </a:lnTo>
                  <a:lnTo>
                    <a:pt x="2602" y="121503"/>
                  </a:lnTo>
                  <a:lnTo>
                    <a:pt x="4778" y="122265"/>
                  </a:lnTo>
                  <a:lnTo>
                    <a:pt x="6229" y="123832"/>
                  </a:lnTo>
                  <a:lnTo>
                    <a:pt x="7840" y="128395"/>
                  </a:lnTo>
                  <a:lnTo>
                    <a:pt x="9328" y="130035"/>
                  </a:lnTo>
                  <a:lnTo>
                    <a:pt x="13804" y="131857"/>
                  </a:lnTo>
                  <a:lnTo>
                    <a:pt x="15421" y="131285"/>
                  </a:lnTo>
                  <a:lnTo>
                    <a:pt x="16499" y="129845"/>
                  </a:lnTo>
                  <a:lnTo>
                    <a:pt x="18229" y="124986"/>
                  </a:lnTo>
                  <a:lnTo>
                    <a:pt x="18655" y="1142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5" name="SMARTInkShape-2510"/>
            <p:cNvSpPr/>
            <p:nvPr>
              <p:custDataLst>
                <p:tags r:id="rId196"/>
              </p:custDataLst>
            </p:nvPr>
          </p:nvSpPr>
          <p:spPr>
            <a:xfrm>
              <a:off x="6172236" y="2490086"/>
              <a:ext cx="114265" cy="81654"/>
            </a:xfrm>
            <a:custGeom>
              <a:avLst/>
              <a:gdLst/>
              <a:ahLst/>
              <a:cxnLst/>
              <a:rect l="0" t="0" r="0" b="0"/>
              <a:pathLst>
                <a:path w="114265" h="81654">
                  <a:moveTo>
                    <a:pt x="47589" y="24514"/>
                  </a:moveTo>
                  <a:lnTo>
                    <a:pt x="47589" y="24514"/>
                  </a:lnTo>
                  <a:lnTo>
                    <a:pt x="39388" y="16313"/>
                  </a:lnTo>
                  <a:lnTo>
                    <a:pt x="33400" y="15381"/>
                  </a:lnTo>
                  <a:lnTo>
                    <a:pt x="31780" y="14192"/>
                  </a:lnTo>
                  <a:lnTo>
                    <a:pt x="30699" y="12341"/>
                  </a:lnTo>
                  <a:lnTo>
                    <a:pt x="29979" y="10049"/>
                  </a:lnTo>
                  <a:lnTo>
                    <a:pt x="28441" y="8520"/>
                  </a:lnTo>
                  <a:lnTo>
                    <a:pt x="20465" y="5866"/>
                  </a:lnTo>
                  <a:lnTo>
                    <a:pt x="14386" y="5583"/>
                  </a:lnTo>
                  <a:lnTo>
                    <a:pt x="12754" y="4485"/>
                  </a:lnTo>
                  <a:lnTo>
                    <a:pt x="11666" y="2695"/>
                  </a:lnTo>
                  <a:lnTo>
                    <a:pt x="10940" y="443"/>
                  </a:lnTo>
                  <a:lnTo>
                    <a:pt x="10456" y="0"/>
                  </a:lnTo>
                  <a:lnTo>
                    <a:pt x="10134" y="763"/>
                  </a:lnTo>
                  <a:lnTo>
                    <a:pt x="9919" y="2330"/>
                  </a:lnTo>
                  <a:lnTo>
                    <a:pt x="8717" y="3375"/>
                  </a:lnTo>
                  <a:lnTo>
                    <a:pt x="1326" y="5189"/>
                  </a:lnTo>
                  <a:lnTo>
                    <a:pt x="569" y="8164"/>
                  </a:lnTo>
                  <a:lnTo>
                    <a:pt x="0" y="27847"/>
                  </a:lnTo>
                  <a:lnTo>
                    <a:pt x="2802" y="34109"/>
                  </a:lnTo>
                  <a:lnTo>
                    <a:pt x="6517" y="40420"/>
                  </a:lnTo>
                  <a:lnTo>
                    <a:pt x="8168" y="46753"/>
                  </a:lnTo>
                  <a:lnTo>
                    <a:pt x="9667" y="48865"/>
                  </a:lnTo>
                  <a:lnTo>
                    <a:pt x="11725" y="50273"/>
                  </a:lnTo>
                  <a:lnTo>
                    <a:pt x="14154" y="51212"/>
                  </a:lnTo>
                  <a:lnTo>
                    <a:pt x="15775" y="52896"/>
                  </a:lnTo>
                  <a:lnTo>
                    <a:pt x="21196" y="63203"/>
                  </a:lnTo>
                  <a:lnTo>
                    <a:pt x="33167" y="76673"/>
                  </a:lnTo>
                  <a:lnTo>
                    <a:pt x="38709" y="79446"/>
                  </a:lnTo>
                  <a:lnTo>
                    <a:pt x="57170" y="81469"/>
                  </a:lnTo>
                  <a:lnTo>
                    <a:pt x="66085" y="81653"/>
                  </a:lnTo>
                  <a:lnTo>
                    <a:pt x="74792" y="73462"/>
                  </a:lnTo>
                  <a:lnTo>
                    <a:pt x="80814" y="72531"/>
                  </a:lnTo>
                  <a:lnTo>
                    <a:pt x="82438" y="71342"/>
                  </a:lnTo>
                  <a:lnTo>
                    <a:pt x="83522" y="69491"/>
                  </a:lnTo>
                  <a:lnTo>
                    <a:pt x="84245" y="67199"/>
                  </a:lnTo>
                  <a:lnTo>
                    <a:pt x="85784" y="65670"/>
                  </a:lnTo>
                  <a:lnTo>
                    <a:pt x="93763" y="63016"/>
                  </a:lnTo>
                  <a:lnTo>
                    <a:pt x="94569" y="59971"/>
                  </a:lnTo>
                  <a:lnTo>
                    <a:pt x="94784" y="57677"/>
                  </a:lnTo>
                  <a:lnTo>
                    <a:pt x="95986" y="56147"/>
                  </a:lnTo>
                  <a:lnTo>
                    <a:pt x="100144" y="54448"/>
                  </a:lnTo>
                  <a:lnTo>
                    <a:pt x="101675" y="52937"/>
                  </a:lnTo>
                  <a:lnTo>
                    <a:pt x="103377" y="48436"/>
                  </a:lnTo>
                  <a:lnTo>
                    <a:pt x="104889" y="46811"/>
                  </a:lnTo>
                  <a:lnTo>
                    <a:pt x="114264" y="435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6" name="SMARTInkShape-2511"/>
            <p:cNvSpPr/>
            <p:nvPr>
              <p:custDataLst>
                <p:tags r:id="rId197"/>
              </p:custDataLst>
            </p:nvPr>
          </p:nvSpPr>
          <p:spPr>
            <a:xfrm>
              <a:off x="6210300" y="2162175"/>
              <a:ext cx="28576" cy="400051"/>
            </a:xfrm>
            <a:custGeom>
              <a:avLst/>
              <a:gdLst/>
              <a:ahLst/>
              <a:cxnLst/>
              <a:rect l="0" t="0" r="0" b="0"/>
              <a:pathLst>
                <a:path w="28576" h="400051">
                  <a:moveTo>
                    <a:pt x="0" y="57150"/>
                  </a:moveTo>
                  <a:lnTo>
                    <a:pt x="0" y="57150"/>
                  </a:lnTo>
                  <a:lnTo>
                    <a:pt x="0" y="39540"/>
                  </a:lnTo>
                  <a:lnTo>
                    <a:pt x="9132" y="29005"/>
                  </a:lnTo>
                  <a:lnTo>
                    <a:pt x="9491" y="20412"/>
                  </a:lnTo>
                  <a:lnTo>
                    <a:pt x="10561" y="19958"/>
                  </a:lnTo>
                  <a:lnTo>
                    <a:pt x="14571" y="19454"/>
                  </a:lnTo>
                  <a:lnTo>
                    <a:pt x="16064" y="18261"/>
                  </a:lnTo>
                  <a:lnTo>
                    <a:pt x="18934" y="9928"/>
                  </a:lnTo>
                  <a:lnTo>
                    <a:pt x="9525" y="0"/>
                  </a:lnTo>
                  <a:lnTo>
                    <a:pt x="9525" y="22390"/>
                  </a:lnTo>
                  <a:lnTo>
                    <a:pt x="588" y="62212"/>
                  </a:lnTo>
                  <a:lnTo>
                    <a:pt x="52" y="107205"/>
                  </a:lnTo>
                  <a:lnTo>
                    <a:pt x="8" y="151662"/>
                  </a:lnTo>
                  <a:lnTo>
                    <a:pt x="2823" y="183024"/>
                  </a:lnTo>
                  <a:lnTo>
                    <a:pt x="8643" y="227811"/>
                  </a:lnTo>
                  <a:lnTo>
                    <a:pt x="10506" y="269527"/>
                  </a:lnTo>
                  <a:lnTo>
                    <a:pt x="18457" y="314305"/>
                  </a:lnTo>
                  <a:lnTo>
                    <a:pt x="19034" y="361113"/>
                  </a:lnTo>
                  <a:lnTo>
                    <a:pt x="19040" y="364567"/>
                  </a:lnTo>
                  <a:lnTo>
                    <a:pt x="21867" y="371227"/>
                  </a:lnTo>
                  <a:lnTo>
                    <a:pt x="25594" y="377715"/>
                  </a:lnTo>
                  <a:lnTo>
                    <a:pt x="28313" y="390319"/>
                  </a:lnTo>
                  <a:lnTo>
                    <a:pt x="28575" y="400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45" name="SMARTInkShape-Group421"/>
          <p:cNvGrpSpPr/>
          <p:nvPr/>
        </p:nvGrpSpPr>
        <p:grpSpPr>
          <a:xfrm>
            <a:off x="590919" y="3838589"/>
            <a:ext cx="628282" cy="428612"/>
            <a:chOff x="590919" y="3838589"/>
            <a:chExt cx="628282" cy="428612"/>
          </a:xfrm>
        </p:grpSpPr>
        <p:sp>
          <p:nvSpPr>
            <p:cNvPr id="12338" name="SMARTInkShape-2512"/>
            <p:cNvSpPr/>
            <p:nvPr>
              <p:custDataLst>
                <p:tags r:id="rId183"/>
              </p:custDataLst>
            </p:nvPr>
          </p:nvSpPr>
          <p:spPr>
            <a:xfrm>
              <a:off x="1085981" y="4124325"/>
              <a:ext cx="133220" cy="38098"/>
            </a:xfrm>
            <a:custGeom>
              <a:avLst/>
              <a:gdLst/>
              <a:ahLst/>
              <a:cxnLst/>
              <a:rect l="0" t="0" r="0" b="0"/>
              <a:pathLst>
                <a:path w="133220" h="38098">
                  <a:moveTo>
                    <a:pt x="85594" y="0"/>
                  </a:moveTo>
                  <a:lnTo>
                    <a:pt x="85594" y="0"/>
                  </a:lnTo>
                  <a:lnTo>
                    <a:pt x="37999" y="26363"/>
                  </a:lnTo>
                  <a:lnTo>
                    <a:pt x="22098" y="29342"/>
                  </a:lnTo>
                  <a:lnTo>
                    <a:pt x="11276" y="36738"/>
                  </a:lnTo>
                  <a:lnTo>
                    <a:pt x="0" y="38089"/>
                  </a:lnTo>
                  <a:lnTo>
                    <a:pt x="4964" y="38097"/>
                  </a:lnTo>
                  <a:lnTo>
                    <a:pt x="6441" y="37039"/>
                  </a:lnTo>
                  <a:lnTo>
                    <a:pt x="8081" y="33043"/>
                  </a:lnTo>
                  <a:lnTo>
                    <a:pt x="9577" y="31554"/>
                  </a:lnTo>
                  <a:lnTo>
                    <a:pt x="36180" y="21210"/>
                  </a:lnTo>
                  <a:lnTo>
                    <a:pt x="79546" y="12588"/>
                  </a:lnTo>
                  <a:lnTo>
                    <a:pt x="116798" y="9645"/>
                  </a:lnTo>
                  <a:lnTo>
                    <a:pt x="123451" y="12400"/>
                  </a:lnTo>
                  <a:lnTo>
                    <a:pt x="13321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39" name="SMARTInkShape-2513"/>
            <p:cNvSpPr/>
            <p:nvPr>
              <p:custDataLst>
                <p:tags r:id="rId184"/>
              </p:custDataLst>
            </p:nvPr>
          </p:nvSpPr>
          <p:spPr>
            <a:xfrm>
              <a:off x="1095375" y="4067185"/>
              <a:ext cx="123826" cy="28566"/>
            </a:xfrm>
            <a:custGeom>
              <a:avLst/>
              <a:gdLst/>
              <a:ahLst/>
              <a:cxnLst/>
              <a:rect l="0" t="0" r="0" b="0"/>
              <a:pathLst>
                <a:path w="123826" h="28566">
                  <a:moveTo>
                    <a:pt x="9525" y="28565"/>
                  </a:moveTo>
                  <a:lnTo>
                    <a:pt x="9525" y="28565"/>
                  </a:lnTo>
                  <a:lnTo>
                    <a:pt x="393" y="19433"/>
                  </a:lnTo>
                  <a:lnTo>
                    <a:pt x="0" y="9525"/>
                  </a:lnTo>
                  <a:lnTo>
                    <a:pt x="41289" y="9515"/>
                  </a:lnTo>
                  <a:lnTo>
                    <a:pt x="85551" y="165"/>
                  </a:lnTo>
                  <a:lnTo>
                    <a:pt x="107940" y="0"/>
                  </a:lnTo>
                  <a:lnTo>
                    <a:pt x="114295" y="2817"/>
                  </a:lnTo>
                  <a:lnTo>
                    <a:pt x="123825" y="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0" name="SMARTInkShape-2514"/>
            <p:cNvSpPr/>
            <p:nvPr>
              <p:custDataLst>
                <p:tags r:id="rId185"/>
              </p:custDataLst>
            </p:nvPr>
          </p:nvSpPr>
          <p:spPr>
            <a:xfrm>
              <a:off x="857250" y="4143375"/>
              <a:ext cx="123788" cy="123826"/>
            </a:xfrm>
            <a:custGeom>
              <a:avLst/>
              <a:gdLst/>
              <a:ahLst/>
              <a:cxnLst/>
              <a:rect l="0" t="0" r="0" b="0"/>
              <a:pathLst>
                <a:path w="123788" h="1238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32181" y="0"/>
                  </a:lnTo>
                  <a:lnTo>
                    <a:pt x="38292" y="2822"/>
                  </a:lnTo>
                  <a:lnTo>
                    <a:pt x="66665" y="28565"/>
                  </a:lnTo>
                  <a:lnTo>
                    <a:pt x="57542" y="37707"/>
                  </a:lnTo>
                  <a:lnTo>
                    <a:pt x="48983" y="38066"/>
                  </a:lnTo>
                  <a:lnTo>
                    <a:pt x="48531" y="39135"/>
                  </a:lnTo>
                  <a:lnTo>
                    <a:pt x="47625" y="55823"/>
                  </a:lnTo>
                  <a:lnTo>
                    <a:pt x="48683" y="56265"/>
                  </a:lnTo>
                  <a:lnTo>
                    <a:pt x="95844" y="57150"/>
                  </a:lnTo>
                  <a:lnTo>
                    <a:pt x="98821" y="57150"/>
                  </a:lnTo>
                  <a:lnTo>
                    <a:pt x="100805" y="58208"/>
                  </a:lnTo>
                  <a:lnTo>
                    <a:pt x="102129" y="59972"/>
                  </a:lnTo>
                  <a:lnTo>
                    <a:pt x="103011" y="62207"/>
                  </a:lnTo>
                  <a:lnTo>
                    <a:pt x="104657" y="63696"/>
                  </a:lnTo>
                  <a:lnTo>
                    <a:pt x="112821" y="66282"/>
                  </a:lnTo>
                  <a:lnTo>
                    <a:pt x="118918" y="66558"/>
                  </a:lnTo>
                  <a:lnTo>
                    <a:pt x="120554" y="67656"/>
                  </a:lnTo>
                  <a:lnTo>
                    <a:pt x="121644" y="69445"/>
                  </a:lnTo>
                  <a:lnTo>
                    <a:pt x="123538" y="76369"/>
                  </a:lnTo>
                  <a:lnTo>
                    <a:pt x="123787" y="84284"/>
                  </a:lnTo>
                  <a:lnTo>
                    <a:pt x="109635" y="99877"/>
                  </a:lnTo>
                  <a:lnTo>
                    <a:pt x="104113" y="102598"/>
                  </a:lnTo>
                  <a:lnTo>
                    <a:pt x="101158" y="103324"/>
                  </a:lnTo>
                  <a:lnTo>
                    <a:pt x="87568" y="112849"/>
                  </a:lnTo>
                  <a:lnTo>
                    <a:pt x="78485" y="120560"/>
                  </a:lnTo>
                  <a:lnTo>
                    <a:pt x="69586" y="122858"/>
                  </a:lnTo>
                  <a:lnTo>
                    <a:pt x="38231" y="123825"/>
                  </a:lnTo>
                  <a:lnTo>
                    <a:pt x="60767" y="101159"/>
                  </a:lnTo>
                  <a:lnTo>
                    <a:pt x="66871" y="97876"/>
                  </a:lnTo>
                  <a:lnTo>
                    <a:pt x="7620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1" name="SMARTInkShape-2515"/>
            <p:cNvSpPr/>
            <p:nvPr>
              <p:custDataLst>
                <p:tags r:id="rId186"/>
              </p:custDataLst>
            </p:nvPr>
          </p:nvSpPr>
          <p:spPr>
            <a:xfrm>
              <a:off x="781050" y="4086263"/>
              <a:ext cx="38101" cy="123788"/>
            </a:xfrm>
            <a:custGeom>
              <a:avLst/>
              <a:gdLst/>
              <a:ahLst/>
              <a:cxnLst/>
              <a:rect l="0" t="0" r="0" b="0"/>
              <a:pathLst>
                <a:path w="38101" h="123788">
                  <a:moveTo>
                    <a:pt x="38100" y="19012"/>
                  </a:moveTo>
                  <a:lnTo>
                    <a:pt x="38100" y="19012"/>
                  </a:lnTo>
                  <a:lnTo>
                    <a:pt x="38100" y="388"/>
                  </a:lnTo>
                  <a:lnTo>
                    <a:pt x="29899" y="0"/>
                  </a:lnTo>
                  <a:lnTo>
                    <a:pt x="29458" y="1045"/>
                  </a:lnTo>
                  <a:lnTo>
                    <a:pt x="28967" y="5030"/>
                  </a:lnTo>
                  <a:lnTo>
                    <a:pt x="25927" y="10328"/>
                  </a:lnTo>
                  <a:lnTo>
                    <a:pt x="22107" y="16211"/>
                  </a:lnTo>
                  <a:lnTo>
                    <a:pt x="7344" y="59353"/>
                  </a:lnTo>
                  <a:lnTo>
                    <a:pt x="2176" y="74004"/>
                  </a:lnTo>
                  <a:lnTo>
                    <a:pt x="17" y="120774"/>
                  </a:lnTo>
                  <a:lnTo>
                    <a:pt x="0" y="1237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2" name="SMARTInkShape-2516"/>
            <p:cNvSpPr/>
            <p:nvPr>
              <p:custDataLst>
                <p:tags r:id="rId187"/>
              </p:custDataLst>
            </p:nvPr>
          </p:nvSpPr>
          <p:spPr>
            <a:xfrm>
              <a:off x="590919" y="4133850"/>
              <a:ext cx="142507" cy="38101"/>
            </a:xfrm>
            <a:custGeom>
              <a:avLst/>
              <a:gdLst/>
              <a:ahLst/>
              <a:cxnLst/>
              <a:rect l="0" t="0" r="0" b="0"/>
              <a:pathLst>
                <a:path w="142507" h="38101">
                  <a:moveTo>
                    <a:pt x="37731" y="0"/>
                  </a:moveTo>
                  <a:lnTo>
                    <a:pt x="37731" y="0"/>
                  </a:lnTo>
                  <a:lnTo>
                    <a:pt x="4643" y="33088"/>
                  </a:lnTo>
                  <a:lnTo>
                    <a:pt x="4030" y="34759"/>
                  </a:lnTo>
                  <a:lnTo>
                    <a:pt x="4681" y="35873"/>
                  </a:lnTo>
                  <a:lnTo>
                    <a:pt x="8272" y="37660"/>
                  </a:lnTo>
                  <a:lnTo>
                    <a:pt x="0" y="38089"/>
                  </a:lnTo>
                  <a:lnTo>
                    <a:pt x="31536" y="38100"/>
                  </a:lnTo>
                  <a:lnTo>
                    <a:pt x="37800" y="35278"/>
                  </a:lnTo>
                  <a:lnTo>
                    <a:pt x="40952" y="33043"/>
                  </a:lnTo>
                  <a:lnTo>
                    <a:pt x="55501" y="29899"/>
                  </a:lnTo>
                  <a:lnTo>
                    <a:pt x="82978" y="27594"/>
                  </a:lnTo>
                  <a:lnTo>
                    <a:pt x="105190" y="21051"/>
                  </a:lnTo>
                  <a:lnTo>
                    <a:pt x="128655" y="18255"/>
                  </a:lnTo>
                  <a:lnTo>
                    <a:pt x="142506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3" name="SMARTInkShape-2517"/>
            <p:cNvSpPr/>
            <p:nvPr>
              <p:custDataLst>
                <p:tags r:id="rId188"/>
              </p:custDataLst>
            </p:nvPr>
          </p:nvSpPr>
          <p:spPr>
            <a:xfrm>
              <a:off x="647713" y="3838589"/>
              <a:ext cx="180963" cy="76187"/>
            </a:xfrm>
            <a:custGeom>
              <a:avLst/>
              <a:gdLst/>
              <a:ahLst/>
              <a:cxnLst/>
              <a:rect l="0" t="0" r="0" b="0"/>
              <a:pathLst>
                <a:path w="180963" h="76187">
                  <a:moveTo>
                    <a:pt x="28562" y="76186"/>
                  </a:moveTo>
                  <a:lnTo>
                    <a:pt x="28562" y="76186"/>
                  </a:lnTo>
                  <a:lnTo>
                    <a:pt x="28562" y="71129"/>
                  </a:lnTo>
                  <a:lnTo>
                    <a:pt x="27504" y="69640"/>
                  </a:lnTo>
                  <a:lnTo>
                    <a:pt x="25740" y="68647"/>
                  </a:lnTo>
                  <a:lnTo>
                    <a:pt x="23505" y="67985"/>
                  </a:lnTo>
                  <a:lnTo>
                    <a:pt x="22016" y="66485"/>
                  </a:lnTo>
                  <a:lnTo>
                    <a:pt x="20361" y="61997"/>
                  </a:lnTo>
                  <a:lnTo>
                    <a:pt x="18861" y="60377"/>
                  </a:lnTo>
                  <a:lnTo>
                    <a:pt x="14373" y="58576"/>
                  </a:lnTo>
                  <a:lnTo>
                    <a:pt x="5896" y="57562"/>
                  </a:lnTo>
                  <a:lnTo>
                    <a:pt x="3926" y="56362"/>
                  </a:lnTo>
                  <a:lnTo>
                    <a:pt x="2613" y="54503"/>
                  </a:lnTo>
                  <a:lnTo>
                    <a:pt x="506" y="48973"/>
                  </a:lnTo>
                  <a:lnTo>
                    <a:pt x="0" y="38514"/>
                  </a:lnTo>
                  <a:lnTo>
                    <a:pt x="5047" y="33156"/>
                  </a:lnTo>
                  <a:lnTo>
                    <a:pt x="10350" y="30603"/>
                  </a:lnTo>
                  <a:lnTo>
                    <a:pt x="25497" y="27772"/>
                  </a:lnTo>
                  <a:lnTo>
                    <a:pt x="36003" y="22095"/>
                  </a:lnTo>
                  <a:lnTo>
                    <a:pt x="50993" y="18884"/>
                  </a:lnTo>
                  <a:lnTo>
                    <a:pt x="80355" y="3927"/>
                  </a:lnTo>
                  <a:lnTo>
                    <a:pt x="125144" y="140"/>
                  </a:lnTo>
                  <a:lnTo>
                    <a:pt x="154076" y="0"/>
                  </a:lnTo>
                  <a:lnTo>
                    <a:pt x="161252" y="2814"/>
                  </a:lnTo>
                  <a:lnTo>
                    <a:pt x="174482" y="13245"/>
                  </a:lnTo>
                  <a:lnTo>
                    <a:pt x="178082" y="19284"/>
                  </a:lnTo>
                  <a:lnTo>
                    <a:pt x="180962" y="380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4" name="SMARTInkShape-2518"/>
            <p:cNvSpPr/>
            <p:nvPr>
              <p:custDataLst>
                <p:tags r:id="rId189"/>
              </p:custDataLst>
            </p:nvPr>
          </p:nvSpPr>
          <p:spPr>
            <a:xfrm>
              <a:off x="676310" y="3905261"/>
              <a:ext cx="57116" cy="171440"/>
            </a:xfrm>
            <a:custGeom>
              <a:avLst/>
              <a:gdLst/>
              <a:ahLst/>
              <a:cxnLst/>
              <a:rect l="0" t="0" r="0" b="0"/>
              <a:pathLst>
                <a:path w="57116" h="171440">
                  <a:moveTo>
                    <a:pt x="57115" y="28564"/>
                  </a:moveTo>
                  <a:lnTo>
                    <a:pt x="57115" y="28564"/>
                  </a:lnTo>
                  <a:lnTo>
                    <a:pt x="47982" y="19432"/>
                  </a:lnTo>
                  <a:lnTo>
                    <a:pt x="47624" y="10872"/>
                  </a:lnTo>
                  <a:lnTo>
                    <a:pt x="57105" y="0"/>
                  </a:lnTo>
                  <a:lnTo>
                    <a:pt x="48913" y="8191"/>
                  </a:lnTo>
                  <a:lnTo>
                    <a:pt x="47982" y="14178"/>
                  </a:lnTo>
                  <a:lnTo>
                    <a:pt x="47706" y="22655"/>
                  </a:lnTo>
                  <a:lnTo>
                    <a:pt x="44819" y="28760"/>
                  </a:lnTo>
                  <a:lnTo>
                    <a:pt x="41067" y="35001"/>
                  </a:lnTo>
                  <a:lnTo>
                    <a:pt x="38954" y="45523"/>
                  </a:lnTo>
                  <a:lnTo>
                    <a:pt x="37270" y="60517"/>
                  </a:lnTo>
                  <a:lnTo>
                    <a:pt x="31597" y="73192"/>
                  </a:lnTo>
                  <a:lnTo>
                    <a:pt x="28388" y="88824"/>
                  </a:lnTo>
                  <a:lnTo>
                    <a:pt x="22263" y="101687"/>
                  </a:lnTo>
                  <a:lnTo>
                    <a:pt x="18919" y="117376"/>
                  </a:lnTo>
                  <a:lnTo>
                    <a:pt x="11666" y="132694"/>
                  </a:lnTo>
                  <a:lnTo>
                    <a:pt x="8718" y="149129"/>
                  </a:lnTo>
                  <a:lnTo>
                    <a:pt x="2007" y="161897"/>
                  </a:lnTo>
                  <a:lnTo>
                    <a:pt x="0" y="171274"/>
                  </a:lnTo>
                  <a:lnTo>
                    <a:pt x="9490" y="1714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58" name="SMARTInkShape-Group422"/>
          <p:cNvGrpSpPr/>
          <p:nvPr/>
        </p:nvGrpSpPr>
        <p:grpSpPr>
          <a:xfrm>
            <a:off x="1409817" y="3905250"/>
            <a:ext cx="1219084" cy="437720"/>
            <a:chOff x="1409817" y="3905250"/>
            <a:chExt cx="1219084" cy="437720"/>
          </a:xfrm>
        </p:grpSpPr>
        <p:sp>
          <p:nvSpPr>
            <p:cNvPr id="12346" name="SMARTInkShape-2519"/>
            <p:cNvSpPr/>
            <p:nvPr>
              <p:custDataLst>
                <p:tags r:id="rId171"/>
              </p:custDataLst>
            </p:nvPr>
          </p:nvSpPr>
          <p:spPr>
            <a:xfrm>
              <a:off x="2486077" y="4133850"/>
              <a:ext cx="142824" cy="31117"/>
            </a:xfrm>
            <a:custGeom>
              <a:avLst/>
              <a:gdLst/>
              <a:ahLst/>
              <a:cxnLst/>
              <a:rect l="0" t="0" r="0" b="0"/>
              <a:pathLst>
                <a:path w="142824" h="31117">
                  <a:moveTo>
                    <a:pt x="57098" y="0"/>
                  </a:moveTo>
                  <a:lnTo>
                    <a:pt x="57098" y="0"/>
                  </a:lnTo>
                  <a:lnTo>
                    <a:pt x="52042" y="5057"/>
                  </a:lnTo>
                  <a:lnTo>
                    <a:pt x="46737" y="7539"/>
                  </a:lnTo>
                  <a:lnTo>
                    <a:pt x="17098" y="17610"/>
                  </a:lnTo>
                  <a:lnTo>
                    <a:pt x="10040" y="24054"/>
                  </a:lnTo>
                  <a:lnTo>
                    <a:pt x="4433" y="30799"/>
                  </a:lnTo>
                  <a:lnTo>
                    <a:pt x="2938" y="31116"/>
                  </a:lnTo>
                  <a:lnTo>
                    <a:pt x="123" y="28724"/>
                  </a:lnTo>
                  <a:lnTo>
                    <a:pt x="0" y="23563"/>
                  </a:lnTo>
                  <a:lnTo>
                    <a:pt x="1041" y="22058"/>
                  </a:lnTo>
                  <a:lnTo>
                    <a:pt x="2793" y="21056"/>
                  </a:lnTo>
                  <a:lnTo>
                    <a:pt x="16198" y="18256"/>
                  </a:lnTo>
                  <a:lnTo>
                    <a:pt x="25459" y="12583"/>
                  </a:lnTo>
                  <a:lnTo>
                    <a:pt x="38070" y="10129"/>
                  </a:lnTo>
                  <a:lnTo>
                    <a:pt x="41238" y="9927"/>
                  </a:lnTo>
                  <a:lnTo>
                    <a:pt x="47579" y="6881"/>
                  </a:lnTo>
                  <a:lnTo>
                    <a:pt x="50752" y="4588"/>
                  </a:lnTo>
                  <a:lnTo>
                    <a:pt x="65331" y="1360"/>
                  </a:lnTo>
                  <a:lnTo>
                    <a:pt x="111171" y="24"/>
                  </a:lnTo>
                  <a:lnTo>
                    <a:pt x="14282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7" name="SMARTInkShape-2520"/>
            <p:cNvSpPr/>
            <p:nvPr>
              <p:custDataLst>
                <p:tags r:id="rId172"/>
              </p:custDataLst>
            </p:nvPr>
          </p:nvSpPr>
          <p:spPr>
            <a:xfrm>
              <a:off x="2495678" y="4038993"/>
              <a:ext cx="133223" cy="9133"/>
            </a:xfrm>
            <a:custGeom>
              <a:avLst/>
              <a:gdLst/>
              <a:ahLst/>
              <a:cxnLst/>
              <a:rect l="0" t="0" r="0" b="0"/>
              <a:pathLst>
                <a:path w="133223" h="9133">
                  <a:moveTo>
                    <a:pt x="28447" y="9132"/>
                  </a:moveTo>
                  <a:lnTo>
                    <a:pt x="28447" y="9132"/>
                  </a:lnTo>
                  <a:lnTo>
                    <a:pt x="0" y="9132"/>
                  </a:lnTo>
                  <a:lnTo>
                    <a:pt x="46331" y="9132"/>
                  </a:lnTo>
                  <a:lnTo>
                    <a:pt x="58910" y="9132"/>
                  </a:lnTo>
                  <a:lnTo>
                    <a:pt x="65975" y="6310"/>
                  </a:lnTo>
                  <a:lnTo>
                    <a:pt x="69341" y="4075"/>
                  </a:lnTo>
                  <a:lnTo>
                    <a:pt x="84191" y="931"/>
                  </a:lnTo>
                  <a:lnTo>
                    <a:pt x="96940" y="0"/>
                  </a:lnTo>
                  <a:lnTo>
                    <a:pt x="133222" y="91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8" name="SMARTInkShape-2521"/>
            <p:cNvSpPr/>
            <p:nvPr>
              <p:custDataLst>
                <p:tags r:id="rId173"/>
              </p:custDataLst>
            </p:nvPr>
          </p:nvSpPr>
          <p:spPr>
            <a:xfrm>
              <a:off x="2238375" y="4200525"/>
              <a:ext cx="152366" cy="142445"/>
            </a:xfrm>
            <a:custGeom>
              <a:avLst/>
              <a:gdLst/>
              <a:ahLst/>
              <a:cxnLst/>
              <a:rect l="0" t="0" r="0" b="0"/>
              <a:pathLst>
                <a:path w="152366" h="142445">
                  <a:moveTo>
                    <a:pt x="28575" y="0"/>
                  </a:moveTo>
                  <a:lnTo>
                    <a:pt x="28575" y="0"/>
                  </a:lnTo>
                  <a:lnTo>
                    <a:pt x="0" y="0"/>
                  </a:lnTo>
                  <a:lnTo>
                    <a:pt x="45336" y="0"/>
                  </a:lnTo>
                  <a:lnTo>
                    <a:pt x="51193" y="0"/>
                  </a:lnTo>
                  <a:lnTo>
                    <a:pt x="57325" y="2822"/>
                  </a:lnTo>
                  <a:lnTo>
                    <a:pt x="64828" y="8201"/>
                  </a:lnTo>
                  <a:lnTo>
                    <a:pt x="76189" y="9525"/>
                  </a:lnTo>
                  <a:lnTo>
                    <a:pt x="76196" y="14581"/>
                  </a:lnTo>
                  <a:lnTo>
                    <a:pt x="75139" y="16071"/>
                  </a:lnTo>
                  <a:lnTo>
                    <a:pt x="73376" y="17064"/>
                  </a:lnTo>
                  <a:lnTo>
                    <a:pt x="66499" y="18788"/>
                  </a:lnTo>
                  <a:lnTo>
                    <a:pt x="62011" y="18933"/>
                  </a:lnTo>
                  <a:lnTo>
                    <a:pt x="60391" y="20031"/>
                  </a:lnTo>
                  <a:lnTo>
                    <a:pt x="59310" y="21820"/>
                  </a:lnTo>
                  <a:lnTo>
                    <a:pt x="57576" y="27241"/>
                  </a:lnTo>
                  <a:lnTo>
                    <a:pt x="54517" y="27982"/>
                  </a:lnTo>
                  <a:lnTo>
                    <a:pt x="48987" y="28458"/>
                  </a:lnTo>
                  <a:lnTo>
                    <a:pt x="48533" y="29555"/>
                  </a:lnTo>
                  <a:lnTo>
                    <a:pt x="47660" y="37704"/>
                  </a:lnTo>
                  <a:lnTo>
                    <a:pt x="71223" y="38097"/>
                  </a:lnTo>
                  <a:lnTo>
                    <a:pt x="76810" y="35277"/>
                  </a:lnTo>
                  <a:lnTo>
                    <a:pt x="82821" y="31554"/>
                  </a:lnTo>
                  <a:lnTo>
                    <a:pt x="95303" y="29163"/>
                  </a:lnTo>
                  <a:lnTo>
                    <a:pt x="141028" y="28575"/>
                  </a:lnTo>
                  <a:lnTo>
                    <a:pt x="141644" y="29633"/>
                  </a:lnTo>
                  <a:lnTo>
                    <a:pt x="142713" y="36776"/>
                  </a:lnTo>
                  <a:lnTo>
                    <a:pt x="151062" y="46185"/>
                  </a:lnTo>
                  <a:lnTo>
                    <a:pt x="152004" y="52255"/>
                  </a:lnTo>
                  <a:lnTo>
                    <a:pt x="152365" y="64921"/>
                  </a:lnTo>
                  <a:lnTo>
                    <a:pt x="145847" y="73933"/>
                  </a:lnTo>
                  <a:lnTo>
                    <a:pt x="142697" y="82819"/>
                  </a:lnTo>
                  <a:lnTo>
                    <a:pt x="138210" y="89020"/>
                  </a:lnTo>
                  <a:lnTo>
                    <a:pt x="132687" y="92481"/>
                  </a:lnTo>
                  <a:lnTo>
                    <a:pt x="126706" y="95078"/>
                  </a:lnTo>
                  <a:lnTo>
                    <a:pt x="88716" y="119670"/>
                  </a:lnTo>
                  <a:lnTo>
                    <a:pt x="68834" y="125826"/>
                  </a:lnTo>
                  <a:lnTo>
                    <a:pt x="61285" y="130006"/>
                  </a:lnTo>
                  <a:lnTo>
                    <a:pt x="51084" y="133417"/>
                  </a:lnTo>
                  <a:lnTo>
                    <a:pt x="41359" y="139602"/>
                  </a:lnTo>
                  <a:lnTo>
                    <a:pt x="30468" y="142444"/>
                  </a:lnTo>
                  <a:lnTo>
                    <a:pt x="30895" y="141529"/>
                  </a:lnTo>
                  <a:lnTo>
                    <a:pt x="71147" y="101369"/>
                  </a:lnTo>
                  <a:lnTo>
                    <a:pt x="952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49" name="SMARTInkShape-2522"/>
            <p:cNvSpPr/>
            <p:nvPr>
              <p:custDataLst>
                <p:tags r:id="rId174"/>
              </p:custDataLst>
            </p:nvPr>
          </p:nvSpPr>
          <p:spPr>
            <a:xfrm>
              <a:off x="2000265" y="4210050"/>
              <a:ext cx="200011" cy="56690"/>
            </a:xfrm>
            <a:custGeom>
              <a:avLst/>
              <a:gdLst/>
              <a:ahLst/>
              <a:cxnLst/>
              <a:rect l="0" t="0" r="0" b="0"/>
              <a:pathLst>
                <a:path w="200011" h="56690">
                  <a:moveTo>
                    <a:pt x="38085" y="28575"/>
                  </a:moveTo>
                  <a:lnTo>
                    <a:pt x="38085" y="28575"/>
                  </a:lnTo>
                  <a:lnTo>
                    <a:pt x="23935" y="41667"/>
                  </a:lnTo>
                  <a:lnTo>
                    <a:pt x="562" y="56689"/>
                  </a:lnTo>
                  <a:lnTo>
                    <a:pt x="0" y="42949"/>
                  </a:lnTo>
                  <a:lnTo>
                    <a:pt x="1054" y="41332"/>
                  </a:lnTo>
                  <a:lnTo>
                    <a:pt x="2814" y="40255"/>
                  </a:lnTo>
                  <a:lnTo>
                    <a:pt x="34138" y="28483"/>
                  </a:lnTo>
                  <a:lnTo>
                    <a:pt x="45265" y="22315"/>
                  </a:lnTo>
                  <a:lnTo>
                    <a:pt x="92216" y="10976"/>
                  </a:lnTo>
                  <a:lnTo>
                    <a:pt x="123830" y="6894"/>
                  </a:lnTo>
                  <a:lnTo>
                    <a:pt x="144157" y="1362"/>
                  </a:lnTo>
                  <a:lnTo>
                    <a:pt x="187838" y="53"/>
                  </a:lnTo>
                  <a:lnTo>
                    <a:pt x="20001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0" name="SMARTInkShape-2523"/>
            <p:cNvSpPr/>
            <p:nvPr>
              <p:custDataLst>
                <p:tags r:id="rId175"/>
              </p:custDataLst>
            </p:nvPr>
          </p:nvSpPr>
          <p:spPr>
            <a:xfrm>
              <a:off x="2030314" y="3924316"/>
              <a:ext cx="227112" cy="47610"/>
            </a:xfrm>
            <a:custGeom>
              <a:avLst/>
              <a:gdLst/>
              <a:ahLst/>
              <a:cxnLst/>
              <a:rect l="0" t="0" r="0" b="0"/>
              <a:pathLst>
                <a:path w="227112" h="47610">
                  <a:moveTo>
                    <a:pt x="74711" y="47609"/>
                  </a:moveTo>
                  <a:lnTo>
                    <a:pt x="74711" y="47609"/>
                  </a:lnTo>
                  <a:lnTo>
                    <a:pt x="69654" y="47609"/>
                  </a:lnTo>
                  <a:lnTo>
                    <a:pt x="64350" y="44787"/>
                  </a:lnTo>
                  <a:lnTo>
                    <a:pt x="58464" y="41063"/>
                  </a:lnTo>
                  <a:lnTo>
                    <a:pt x="46063" y="38673"/>
                  </a:lnTo>
                  <a:lnTo>
                    <a:pt x="42912" y="38477"/>
                  </a:lnTo>
                  <a:lnTo>
                    <a:pt x="36589" y="35436"/>
                  </a:lnTo>
                  <a:lnTo>
                    <a:pt x="30251" y="31615"/>
                  </a:lnTo>
                  <a:lnTo>
                    <a:pt x="17559" y="29163"/>
                  </a:lnTo>
                  <a:lnTo>
                    <a:pt x="9917" y="28678"/>
                  </a:lnTo>
                  <a:lnTo>
                    <a:pt x="0" y="20368"/>
                  </a:lnTo>
                  <a:lnTo>
                    <a:pt x="562" y="18865"/>
                  </a:lnTo>
                  <a:lnTo>
                    <a:pt x="6843" y="10950"/>
                  </a:lnTo>
                  <a:lnTo>
                    <a:pt x="10328" y="10150"/>
                  </a:lnTo>
                  <a:lnTo>
                    <a:pt x="16463" y="8735"/>
                  </a:lnTo>
                  <a:lnTo>
                    <a:pt x="37648" y="2026"/>
                  </a:lnTo>
                  <a:lnTo>
                    <a:pt x="81122" y="104"/>
                  </a:lnTo>
                  <a:lnTo>
                    <a:pt x="123180" y="0"/>
                  </a:lnTo>
                  <a:lnTo>
                    <a:pt x="140703" y="1049"/>
                  </a:lnTo>
                  <a:lnTo>
                    <a:pt x="187810" y="9685"/>
                  </a:lnTo>
                  <a:lnTo>
                    <a:pt x="227111" y="285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1" name="SMARTInkShape-2524"/>
            <p:cNvSpPr/>
            <p:nvPr>
              <p:custDataLst>
                <p:tags r:id="rId176"/>
              </p:custDataLst>
            </p:nvPr>
          </p:nvSpPr>
          <p:spPr>
            <a:xfrm>
              <a:off x="2095539" y="3933870"/>
              <a:ext cx="57109" cy="199412"/>
            </a:xfrm>
            <a:custGeom>
              <a:avLst/>
              <a:gdLst/>
              <a:ahLst/>
              <a:cxnLst/>
              <a:rect l="0" t="0" r="0" b="0"/>
              <a:pathLst>
                <a:path w="57109" h="199412">
                  <a:moveTo>
                    <a:pt x="47586" y="28530"/>
                  </a:moveTo>
                  <a:lnTo>
                    <a:pt x="47586" y="28530"/>
                  </a:lnTo>
                  <a:lnTo>
                    <a:pt x="55787" y="20329"/>
                  </a:lnTo>
                  <a:lnTo>
                    <a:pt x="56719" y="14341"/>
                  </a:lnTo>
                  <a:lnTo>
                    <a:pt x="57108" y="109"/>
                  </a:lnTo>
                  <a:lnTo>
                    <a:pt x="52053" y="0"/>
                  </a:lnTo>
                  <a:lnTo>
                    <a:pt x="50564" y="1044"/>
                  </a:lnTo>
                  <a:lnTo>
                    <a:pt x="49572" y="2797"/>
                  </a:lnTo>
                  <a:lnTo>
                    <a:pt x="46789" y="16204"/>
                  </a:lnTo>
                  <a:lnTo>
                    <a:pt x="41118" y="26525"/>
                  </a:lnTo>
                  <a:lnTo>
                    <a:pt x="29980" y="73149"/>
                  </a:lnTo>
                  <a:lnTo>
                    <a:pt x="13432" y="117440"/>
                  </a:lnTo>
                  <a:lnTo>
                    <a:pt x="9597" y="135424"/>
                  </a:lnTo>
                  <a:lnTo>
                    <a:pt x="3287" y="148985"/>
                  </a:lnTo>
                  <a:lnTo>
                    <a:pt x="0" y="193499"/>
                  </a:lnTo>
                  <a:lnTo>
                    <a:pt x="1045" y="195659"/>
                  </a:lnTo>
                  <a:lnTo>
                    <a:pt x="2800" y="197100"/>
                  </a:lnTo>
                  <a:lnTo>
                    <a:pt x="8165" y="199411"/>
                  </a:lnTo>
                  <a:lnTo>
                    <a:pt x="19011" y="19045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2" name="SMARTInkShape-2525"/>
            <p:cNvSpPr/>
            <p:nvPr>
              <p:custDataLst>
                <p:tags r:id="rId177"/>
              </p:custDataLst>
            </p:nvPr>
          </p:nvSpPr>
          <p:spPr>
            <a:xfrm>
              <a:off x="1800267" y="4095750"/>
              <a:ext cx="142834" cy="28541"/>
            </a:xfrm>
            <a:custGeom>
              <a:avLst/>
              <a:gdLst/>
              <a:ahLst/>
              <a:cxnLst/>
              <a:rect l="0" t="0" r="0" b="0"/>
              <a:pathLst>
                <a:path w="142834" h="28541">
                  <a:moveTo>
                    <a:pt x="57108" y="0"/>
                  </a:moveTo>
                  <a:lnTo>
                    <a:pt x="57108" y="0"/>
                  </a:lnTo>
                  <a:lnTo>
                    <a:pt x="52051" y="5057"/>
                  </a:lnTo>
                  <a:lnTo>
                    <a:pt x="46747" y="7539"/>
                  </a:lnTo>
                  <a:lnTo>
                    <a:pt x="43851" y="8201"/>
                  </a:lnTo>
                  <a:lnTo>
                    <a:pt x="30540" y="15809"/>
                  </a:lnTo>
                  <a:lnTo>
                    <a:pt x="12674" y="18624"/>
                  </a:lnTo>
                  <a:lnTo>
                    <a:pt x="0" y="28540"/>
                  </a:lnTo>
                  <a:lnTo>
                    <a:pt x="5027" y="23508"/>
                  </a:lnTo>
                  <a:lnTo>
                    <a:pt x="10325" y="21031"/>
                  </a:lnTo>
                  <a:lnTo>
                    <a:pt x="45619" y="16279"/>
                  </a:lnTo>
                  <a:lnTo>
                    <a:pt x="54118" y="12527"/>
                  </a:lnTo>
                  <a:lnTo>
                    <a:pt x="101449" y="9603"/>
                  </a:lnTo>
                  <a:lnTo>
                    <a:pt x="142833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3" name="SMARTInkShape-2526"/>
            <p:cNvSpPr/>
            <p:nvPr>
              <p:custDataLst>
                <p:tags r:id="rId178"/>
              </p:custDataLst>
            </p:nvPr>
          </p:nvSpPr>
          <p:spPr>
            <a:xfrm>
              <a:off x="1809901" y="4038600"/>
              <a:ext cx="114150" cy="9526"/>
            </a:xfrm>
            <a:custGeom>
              <a:avLst/>
              <a:gdLst/>
              <a:ahLst/>
              <a:cxnLst/>
              <a:rect l="0" t="0" r="0" b="0"/>
              <a:pathLst>
                <a:path w="114150" h="9526">
                  <a:moveTo>
                    <a:pt x="28424" y="9525"/>
                  </a:moveTo>
                  <a:lnTo>
                    <a:pt x="28424" y="9525"/>
                  </a:lnTo>
                  <a:lnTo>
                    <a:pt x="20223" y="9525"/>
                  </a:lnTo>
                  <a:lnTo>
                    <a:pt x="19782" y="8467"/>
                  </a:lnTo>
                  <a:lnTo>
                    <a:pt x="19291" y="4468"/>
                  </a:lnTo>
                  <a:lnTo>
                    <a:pt x="18102" y="2979"/>
                  </a:lnTo>
                  <a:lnTo>
                    <a:pt x="13959" y="1324"/>
                  </a:lnTo>
                  <a:lnTo>
                    <a:pt x="0" y="10"/>
                  </a:lnTo>
                  <a:lnTo>
                    <a:pt x="45546" y="0"/>
                  </a:lnTo>
                  <a:lnTo>
                    <a:pt x="91883" y="0"/>
                  </a:lnTo>
                  <a:lnTo>
                    <a:pt x="104259" y="0"/>
                  </a:lnTo>
                  <a:lnTo>
                    <a:pt x="107556" y="1058"/>
                  </a:lnTo>
                  <a:lnTo>
                    <a:pt x="109753" y="2822"/>
                  </a:lnTo>
                  <a:lnTo>
                    <a:pt x="11414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4" name="SMARTInkShape-2527"/>
            <p:cNvSpPr/>
            <p:nvPr>
              <p:custDataLst>
                <p:tags r:id="rId179"/>
              </p:custDataLst>
            </p:nvPr>
          </p:nvSpPr>
          <p:spPr>
            <a:xfrm>
              <a:off x="1628778" y="4171950"/>
              <a:ext cx="9523" cy="66676"/>
            </a:xfrm>
            <a:custGeom>
              <a:avLst/>
              <a:gdLst/>
              <a:ahLst/>
              <a:cxnLst/>
              <a:rect l="0" t="0" r="0" b="0"/>
              <a:pathLst>
                <a:path w="9523" h="66676">
                  <a:moveTo>
                    <a:pt x="9522" y="0"/>
                  </a:moveTo>
                  <a:lnTo>
                    <a:pt x="9522" y="0"/>
                  </a:lnTo>
                  <a:lnTo>
                    <a:pt x="9522" y="13257"/>
                  </a:lnTo>
                  <a:lnTo>
                    <a:pt x="8464" y="15188"/>
                  </a:lnTo>
                  <a:lnTo>
                    <a:pt x="6700" y="16475"/>
                  </a:lnTo>
                  <a:lnTo>
                    <a:pt x="4465" y="17333"/>
                  </a:lnTo>
                  <a:lnTo>
                    <a:pt x="2976" y="18964"/>
                  </a:lnTo>
                  <a:lnTo>
                    <a:pt x="1321" y="23598"/>
                  </a:lnTo>
                  <a:lnTo>
                    <a:pt x="0" y="64796"/>
                  </a:lnTo>
                  <a:lnTo>
                    <a:pt x="1057" y="65423"/>
                  </a:lnTo>
                  <a:lnTo>
                    <a:pt x="9522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5" name="SMARTInkShape-2528"/>
            <p:cNvSpPr/>
            <p:nvPr>
              <p:custDataLst>
                <p:tags r:id="rId180"/>
              </p:custDataLst>
            </p:nvPr>
          </p:nvSpPr>
          <p:spPr>
            <a:xfrm>
              <a:off x="1409817" y="4219575"/>
              <a:ext cx="85609" cy="19017"/>
            </a:xfrm>
            <a:custGeom>
              <a:avLst/>
              <a:gdLst/>
              <a:ahLst/>
              <a:cxnLst/>
              <a:rect l="0" t="0" r="0" b="0"/>
              <a:pathLst>
                <a:path w="85609" h="19017">
                  <a:moveTo>
                    <a:pt x="9408" y="9525"/>
                  </a:moveTo>
                  <a:lnTo>
                    <a:pt x="9408" y="9525"/>
                  </a:lnTo>
                  <a:lnTo>
                    <a:pt x="0" y="18933"/>
                  </a:lnTo>
                  <a:lnTo>
                    <a:pt x="4974" y="19016"/>
                  </a:lnTo>
                  <a:lnTo>
                    <a:pt x="6452" y="17969"/>
                  </a:lnTo>
                  <a:lnTo>
                    <a:pt x="7437" y="16213"/>
                  </a:lnTo>
                  <a:lnTo>
                    <a:pt x="8094" y="13983"/>
                  </a:lnTo>
                  <a:lnTo>
                    <a:pt x="9590" y="12497"/>
                  </a:lnTo>
                  <a:lnTo>
                    <a:pt x="17494" y="9916"/>
                  </a:lnTo>
                  <a:lnTo>
                    <a:pt x="62525" y="9527"/>
                  </a:lnTo>
                  <a:lnTo>
                    <a:pt x="69352" y="9525"/>
                  </a:lnTo>
                  <a:lnTo>
                    <a:pt x="75914" y="6703"/>
                  </a:lnTo>
                  <a:lnTo>
                    <a:pt x="8560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6" name="SMARTInkShape-2529"/>
            <p:cNvSpPr/>
            <p:nvPr>
              <p:custDataLst>
                <p:tags r:id="rId181"/>
              </p:custDataLst>
            </p:nvPr>
          </p:nvSpPr>
          <p:spPr>
            <a:xfrm>
              <a:off x="1457329" y="3905250"/>
              <a:ext cx="142872" cy="57151"/>
            </a:xfrm>
            <a:custGeom>
              <a:avLst/>
              <a:gdLst/>
              <a:ahLst/>
              <a:cxnLst/>
              <a:rect l="0" t="0" r="0" b="0"/>
              <a:pathLst>
                <a:path w="142872" h="57151">
                  <a:moveTo>
                    <a:pt x="28571" y="47625"/>
                  </a:moveTo>
                  <a:lnTo>
                    <a:pt x="28571" y="47625"/>
                  </a:lnTo>
                  <a:lnTo>
                    <a:pt x="14382" y="33436"/>
                  </a:lnTo>
                  <a:lnTo>
                    <a:pt x="8859" y="30735"/>
                  </a:lnTo>
                  <a:lnTo>
                    <a:pt x="5905" y="30015"/>
                  </a:lnTo>
                  <a:lnTo>
                    <a:pt x="3935" y="28477"/>
                  </a:lnTo>
                  <a:lnTo>
                    <a:pt x="41" y="19178"/>
                  </a:lnTo>
                  <a:lnTo>
                    <a:pt x="0" y="10860"/>
                  </a:lnTo>
                  <a:lnTo>
                    <a:pt x="1057" y="10415"/>
                  </a:lnTo>
                  <a:lnTo>
                    <a:pt x="5054" y="9921"/>
                  </a:lnTo>
                  <a:lnTo>
                    <a:pt x="10358" y="6879"/>
                  </a:lnTo>
                  <a:lnTo>
                    <a:pt x="16243" y="3058"/>
                  </a:lnTo>
                  <a:lnTo>
                    <a:pt x="25506" y="906"/>
                  </a:lnTo>
                  <a:lnTo>
                    <a:pt x="68907" y="16"/>
                  </a:lnTo>
                  <a:lnTo>
                    <a:pt x="106195" y="0"/>
                  </a:lnTo>
                  <a:lnTo>
                    <a:pt x="113518" y="2823"/>
                  </a:lnTo>
                  <a:lnTo>
                    <a:pt x="136476" y="22390"/>
                  </a:lnTo>
                  <a:lnTo>
                    <a:pt x="140028" y="31471"/>
                  </a:lnTo>
                  <a:lnTo>
                    <a:pt x="142871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57" name="SMARTInkShape-2530"/>
            <p:cNvSpPr/>
            <p:nvPr>
              <p:custDataLst>
                <p:tags r:id="rId182"/>
              </p:custDataLst>
            </p:nvPr>
          </p:nvSpPr>
          <p:spPr>
            <a:xfrm>
              <a:off x="1457338" y="3943361"/>
              <a:ext cx="57135" cy="198487"/>
            </a:xfrm>
            <a:custGeom>
              <a:avLst/>
              <a:gdLst/>
              <a:ahLst/>
              <a:cxnLst/>
              <a:rect l="0" t="0" r="0" b="0"/>
              <a:pathLst>
                <a:path w="57135" h="198487">
                  <a:moveTo>
                    <a:pt x="47612" y="28564"/>
                  </a:moveTo>
                  <a:lnTo>
                    <a:pt x="47612" y="28564"/>
                  </a:lnTo>
                  <a:lnTo>
                    <a:pt x="47612" y="14375"/>
                  </a:lnTo>
                  <a:lnTo>
                    <a:pt x="48670" y="12755"/>
                  </a:lnTo>
                  <a:lnTo>
                    <a:pt x="50434" y="11674"/>
                  </a:lnTo>
                  <a:lnTo>
                    <a:pt x="52669" y="10954"/>
                  </a:lnTo>
                  <a:lnTo>
                    <a:pt x="54158" y="9416"/>
                  </a:lnTo>
                  <a:lnTo>
                    <a:pt x="57134" y="0"/>
                  </a:lnTo>
                  <a:lnTo>
                    <a:pt x="52079" y="5049"/>
                  </a:lnTo>
                  <a:lnTo>
                    <a:pt x="49598" y="10352"/>
                  </a:lnTo>
                  <a:lnTo>
                    <a:pt x="44841" y="45650"/>
                  </a:lnTo>
                  <a:lnTo>
                    <a:pt x="41089" y="54150"/>
                  </a:lnTo>
                  <a:lnTo>
                    <a:pt x="30746" y="89184"/>
                  </a:lnTo>
                  <a:lnTo>
                    <a:pt x="21664" y="114347"/>
                  </a:lnTo>
                  <a:lnTo>
                    <a:pt x="16993" y="133356"/>
                  </a:lnTo>
                  <a:lnTo>
                    <a:pt x="8906" y="149572"/>
                  </a:lnTo>
                  <a:lnTo>
                    <a:pt x="5933" y="153686"/>
                  </a:lnTo>
                  <a:lnTo>
                    <a:pt x="2630" y="163901"/>
                  </a:lnTo>
                  <a:lnTo>
                    <a:pt x="0" y="198486"/>
                  </a:lnTo>
                  <a:lnTo>
                    <a:pt x="2815" y="196513"/>
                  </a:lnTo>
                  <a:lnTo>
                    <a:pt x="5047" y="194505"/>
                  </a:lnTo>
                  <a:lnTo>
                    <a:pt x="10350" y="192274"/>
                  </a:lnTo>
                  <a:lnTo>
                    <a:pt x="19037" y="1904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61" name="SMARTInkShape-Group423"/>
          <p:cNvGrpSpPr/>
          <p:nvPr/>
        </p:nvGrpSpPr>
        <p:grpSpPr>
          <a:xfrm>
            <a:off x="2924613" y="3724706"/>
            <a:ext cx="256621" cy="285320"/>
            <a:chOff x="2924613" y="3724706"/>
            <a:chExt cx="256621" cy="285320"/>
          </a:xfrm>
        </p:grpSpPr>
        <p:sp>
          <p:nvSpPr>
            <p:cNvPr id="12359" name="SMARTInkShape-2531"/>
            <p:cNvSpPr/>
            <p:nvPr>
              <p:custDataLst>
                <p:tags r:id="rId169"/>
              </p:custDataLst>
            </p:nvPr>
          </p:nvSpPr>
          <p:spPr>
            <a:xfrm>
              <a:off x="2924613" y="3724706"/>
              <a:ext cx="171013" cy="233547"/>
            </a:xfrm>
            <a:custGeom>
              <a:avLst/>
              <a:gdLst/>
              <a:ahLst/>
              <a:cxnLst/>
              <a:rect l="0" t="0" r="0" b="0"/>
              <a:pathLst>
                <a:path w="171013" h="233547">
                  <a:moveTo>
                    <a:pt x="37662" y="142444"/>
                  </a:moveTo>
                  <a:lnTo>
                    <a:pt x="37662" y="142444"/>
                  </a:lnTo>
                  <a:lnTo>
                    <a:pt x="45266" y="133781"/>
                  </a:lnTo>
                  <a:lnTo>
                    <a:pt x="52850" y="119651"/>
                  </a:lnTo>
                  <a:lnTo>
                    <a:pt x="69818" y="78489"/>
                  </a:lnTo>
                  <a:lnTo>
                    <a:pt x="82518" y="57495"/>
                  </a:lnTo>
                  <a:lnTo>
                    <a:pt x="85115" y="50714"/>
                  </a:lnTo>
                  <a:lnTo>
                    <a:pt x="91468" y="40946"/>
                  </a:lnTo>
                  <a:lnTo>
                    <a:pt x="94880" y="31349"/>
                  </a:lnTo>
                  <a:lnTo>
                    <a:pt x="102882" y="20505"/>
                  </a:lnTo>
                  <a:lnTo>
                    <a:pt x="104209" y="10584"/>
                  </a:lnTo>
                  <a:lnTo>
                    <a:pt x="104326" y="1024"/>
                  </a:lnTo>
                  <a:lnTo>
                    <a:pt x="103271" y="539"/>
                  </a:lnTo>
                  <a:lnTo>
                    <a:pt x="99277" y="0"/>
                  </a:lnTo>
                  <a:lnTo>
                    <a:pt x="97789" y="915"/>
                  </a:lnTo>
                  <a:lnTo>
                    <a:pt x="96796" y="2583"/>
                  </a:lnTo>
                  <a:lnTo>
                    <a:pt x="96135" y="4753"/>
                  </a:lnTo>
                  <a:lnTo>
                    <a:pt x="94635" y="6200"/>
                  </a:lnTo>
                  <a:lnTo>
                    <a:pt x="90147" y="7808"/>
                  </a:lnTo>
                  <a:lnTo>
                    <a:pt x="88527" y="9295"/>
                  </a:lnTo>
                  <a:lnTo>
                    <a:pt x="79025" y="26324"/>
                  </a:lnTo>
                  <a:lnTo>
                    <a:pt x="75671" y="41128"/>
                  </a:lnTo>
                  <a:lnTo>
                    <a:pt x="53410" y="82564"/>
                  </a:lnTo>
                  <a:lnTo>
                    <a:pt x="34476" y="125314"/>
                  </a:lnTo>
                  <a:lnTo>
                    <a:pt x="18023" y="171434"/>
                  </a:lnTo>
                  <a:lnTo>
                    <a:pt x="11735" y="187370"/>
                  </a:lnTo>
                  <a:lnTo>
                    <a:pt x="9206" y="195219"/>
                  </a:lnTo>
                  <a:lnTo>
                    <a:pt x="1780" y="208882"/>
                  </a:lnTo>
                  <a:lnTo>
                    <a:pt x="0" y="221772"/>
                  </a:lnTo>
                  <a:lnTo>
                    <a:pt x="912" y="223905"/>
                  </a:lnTo>
                  <a:lnTo>
                    <a:pt x="2579" y="225326"/>
                  </a:lnTo>
                  <a:lnTo>
                    <a:pt x="7801" y="227607"/>
                  </a:lnTo>
                  <a:lnTo>
                    <a:pt x="13763" y="233059"/>
                  </a:lnTo>
                  <a:lnTo>
                    <a:pt x="16438" y="233546"/>
                  </a:lnTo>
                  <a:lnTo>
                    <a:pt x="19279" y="232812"/>
                  </a:lnTo>
                  <a:lnTo>
                    <a:pt x="25259" y="230232"/>
                  </a:lnTo>
                  <a:lnTo>
                    <a:pt x="64256" y="225383"/>
                  </a:lnTo>
                  <a:lnTo>
                    <a:pt x="72765" y="221639"/>
                  </a:lnTo>
                  <a:lnTo>
                    <a:pt x="88397" y="218473"/>
                  </a:lnTo>
                  <a:lnTo>
                    <a:pt x="101260" y="212361"/>
                  </a:lnTo>
                  <a:lnTo>
                    <a:pt x="116949" y="209021"/>
                  </a:lnTo>
                  <a:lnTo>
                    <a:pt x="132268" y="201770"/>
                  </a:lnTo>
                  <a:lnTo>
                    <a:pt x="145484" y="200024"/>
                  </a:lnTo>
                  <a:lnTo>
                    <a:pt x="147644" y="198822"/>
                  </a:lnTo>
                  <a:lnTo>
                    <a:pt x="149083" y="196963"/>
                  </a:lnTo>
                  <a:lnTo>
                    <a:pt x="150043" y="194664"/>
                  </a:lnTo>
                  <a:lnTo>
                    <a:pt x="151741" y="193133"/>
                  </a:lnTo>
                  <a:lnTo>
                    <a:pt x="162070" y="187852"/>
                  </a:lnTo>
                  <a:lnTo>
                    <a:pt x="171012" y="1805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0" name="SMARTInkShape-2532"/>
            <p:cNvSpPr/>
            <p:nvPr>
              <p:custDataLst>
                <p:tags r:id="rId170"/>
              </p:custDataLst>
            </p:nvPr>
          </p:nvSpPr>
          <p:spPr>
            <a:xfrm>
              <a:off x="3076741" y="3743361"/>
              <a:ext cx="104493" cy="266665"/>
            </a:xfrm>
            <a:custGeom>
              <a:avLst/>
              <a:gdLst/>
              <a:ahLst/>
              <a:cxnLst/>
              <a:rect l="0" t="0" r="0" b="0"/>
              <a:pathLst>
                <a:path w="104493" h="266665">
                  <a:moveTo>
                    <a:pt x="56984" y="85689"/>
                  </a:moveTo>
                  <a:lnTo>
                    <a:pt x="56984" y="85689"/>
                  </a:lnTo>
                  <a:lnTo>
                    <a:pt x="56984" y="80632"/>
                  </a:lnTo>
                  <a:lnTo>
                    <a:pt x="59806" y="75328"/>
                  </a:lnTo>
                  <a:lnTo>
                    <a:pt x="63530" y="69442"/>
                  </a:lnTo>
                  <a:lnTo>
                    <a:pt x="65920" y="57041"/>
                  </a:lnTo>
                  <a:lnTo>
                    <a:pt x="66117" y="53890"/>
                  </a:lnTo>
                  <a:lnTo>
                    <a:pt x="69157" y="47567"/>
                  </a:lnTo>
                  <a:lnTo>
                    <a:pt x="81675" y="31711"/>
                  </a:lnTo>
                  <a:lnTo>
                    <a:pt x="87614" y="19014"/>
                  </a:lnTo>
                  <a:lnTo>
                    <a:pt x="94647" y="10047"/>
                  </a:lnTo>
                  <a:lnTo>
                    <a:pt x="94954" y="4598"/>
                  </a:lnTo>
                  <a:lnTo>
                    <a:pt x="96056" y="3053"/>
                  </a:lnTo>
                  <a:lnTo>
                    <a:pt x="97849" y="2023"/>
                  </a:lnTo>
                  <a:lnTo>
                    <a:pt x="104492" y="0"/>
                  </a:lnTo>
                  <a:lnTo>
                    <a:pt x="99518" y="5031"/>
                  </a:lnTo>
                  <a:lnTo>
                    <a:pt x="97054" y="10330"/>
                  </a:lnTo>
                  <a:lnTo>
                    <a:pt x="96398" y="13225"/>
                  </a:lnTo>
                  <a:lnTo>
                    <a:pt x="87718" y="28613"/>
                  </a:lnTo>
                  <a:lnTo>
                    <a:pt x="72427" y="69082"/>
                  </a:lnTo>
                  <a:lnTo>
                    <a:pt x="59015" y="97617"/>
                  </a:lnTo>
                  <a:lnTo>
                    <a:pt x="28992" y="142794"/>
                  </a:lnTo>
                  <a:lnTo>
                    <a:pt x="9410" y="185652"/>
                  </a:lnTo>
                  <a:lnTo>
                    <a:pt x="4090" y="195734"/>
                  </a:lnTo>
                  <a:lnTo>
                    <a:pt x="0" y="231263"/>
                  </a:lnTo>
                  <a:lnTo>
                    <a:pt x="2730" y="237878"/>
                  </a:lnTo>
                  <a:lnTo>
                    <a:pt x="6413" y="244345"/>
                  </a:lnTo>
                  <a:lnTo>
                    <a:pt x="9544" y="253936"/>
                  </a:lnTo>
                  <a:lnTo>
                    <a:pt x="17445" y="264779"/>
                  </a:lnTo>
                  <a:lnTo>
                    <a:pt x="21067" y="265826"/>
                  </a:lnTo>
                  <a:lnTo>
                    <a:pt x="28409" y="2666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73" name="SMARTInkShape-Group424"/>
          <p:cNvGrpSpPr/>
          <p:nvPr/>
        </p:nvGrpSpPr>
        <p:grpSpPr>
          <a:xfrm>
            <a:off x="2737798" y="4000511"/>
            <a:ext cx="996003" cy="514294"/>
            <a:chOff x="2737798" y="4000511"/>
            <a:chExt cx="996003" cy="514294"/>
          </a:xfrm>
        </p:grpSpPr>
        <p:sp>
          <p:nvSpPr>
            <p:cNvPr id="12362" name="SMARTInkShape-2533"/>
            <p:cNvSpPr/>
            <p:nvPr>
              <p:custDataLst>
                <p:tags r:id="rId158"/>
              </p:custDataLst>
            </p:nvPr>
          </p:nvSpPr>
          <p:spPr>
            <a:xfrm>
              <a:off x="2762251" y="4105275"/>
              <a:ext cx="381000" cy="47626"/>
            </a:xfrm>
            <a:custGeom>
              <a:avLst/>
              <a:gdLst/>
              <a:ahLst/>
              <a:cxnLst/>
              <a:rect l="0" t="0" r="0" b="0"/>
              <a:pathLst>
                <a:path w="381000" h="47626">
                  <a:moveTo>
                    <a:pt x="47624" y="47625"/>
                  </a:moveTo>
                  <a:lnTo>
                    <a:pt x="47624" y="47625"/>
                  </a:lnTo>
                  <a:lnTo>
                    <a:pt x="42568" y="47625"/>
                  </a:lnTo>
                  <a:lnTo>
                    <a:pt x="41078" y="46567"/>
                  </a:lnTo>
                  <a:lnTo>
                    <a:pt x="40085" y="44803"/>
                  </a:lnTo>
                  <a:lnTo>
                    <a:pt x="39423" y="42568"/>
                  </a:lnTo>
                  <a:lnTo>
                    <a:pt x="38982" y="42137"/>
                  </a:lnTo>
                  <a:lnTo>
                    <a:pt x="38688" y="42908"/>
                  </a:lnTo>
                  <a:lnTo>
                    <a:pt x="38491" y="44481"/>
                  </a:lnTo>
                  <a:lnTo>
                    <a:pt x="38361" y="44470"/>
                  </a:lnTo>
                  <a:lnTo>
                    <a:pt x="38215" y="41637"/>
                  </a:lnTo>
                  <a:lnTo>
                    <a:pt x="37118" y="40458"/>
                  </a:lnTo>
                  <a:lnTo>
                    <a:pt x="29908" y="38411"/>
                  </a:lnTo>
                  <a:lnTo>
                    <a:pt x="29463" y="39365"/>
                  </a:lnTo>
                  <a:lnTo>
                    <a:pt x="28970" y="43248"/>
                  </a:lnTo>
                  <a:lnTo>
                    <a:pt x="27779" y="44707"/>
                  </a:lnTo>
                  <a:lnTo>
                    <a:pt x="19451" y="47511"/>
                  </a:lnTo>
                  <a:lnTo>
                    <a:pt x="0" y="47625"/>
                  </a:lnTo>
                  <a:lnTo>
                    <a:pt x="36936" y="47625"/>
                  </a:lnTo>
                  <a:lnTo>
                    <a:pt x="45696" y="44803"/>
                  </a:lnTo>
                  <a:lnTo>
                    <a:pt x="49514" y="42568"/>
                  </a:lnTo>
                  <a:lnTo>
                    <a:pt x="91194" y="33436"/>
                  </a:lnTo>
                  <a:lnTo>
                    <a:pt x="138298" y="23945"/>
                  </a:lnTo>
                  <a:lnTo>
                    <a:pt x="181626" y="16872"/>
                  </a:lnTo>
                  <a:lnTo>
                    <a:pt x="227626" y="9434"/>
                  </a:lnTo>
                  <a:lnTo>
                    <a:pt x="268034" y="1451"/>
                  </a:lnTo>
                  <a:lnTo>
                    <a:pt x="310709" y="128"/>
                  </a:lnTo>
                  <a:lnTo>
                    <a:pt x="357773" y="2"/>
                  </a:lnTo>
                  <a:lnTo>
                    <a:pt x="374517" y="0"/>
                  </a:lnTo>
                  <a:lnTo>
                    <a:pt x="376678" y="1058"/>
                  </a:lnTo>
                  <a:lnTo>
                    <a:pt x="378118" y="2822"/>
                  </a:lnTo>
                  <a:lnTo>
                    <a:pt x="38099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3" name="SMARTInkShape-2534"/>
            <p:cNvSpPr/>
            <p:nvPr>
              <p:custDataLst>
                <p:tags r:id="rId159"/>
              </p:custDataLst>
            </p:nvPr>
          </p:nvSpPr>
          <p:spPr>
            <a:xfrm>
              <a:off x="2737798" y="4210060"/>
              <a:ext cx="91128" cy="247464"/>
            </a:xfrm>
            <a:custGeom>
              <a:avLst/>
              <a:gdLst/>
              <a:ahLst/>
              <a:cxnLst/>
              <a:rect l="0" t="0" r="0" b="0"/>
              <a:pathLst>
                <a:path w="91128" h="247464">
                  <a:moveTo>
                    <a:pt x="91127" y="9515"/>
                  </a:moveTo>
                  <a:lnTo>
                    <a:pt x="91127" y="9515"/>
                  </a:lnTo>
                  <a:lnTo>
                    <a:pt x="91127" y="0"/>
                  </a:lnTo>
                  <a:lnTo>
                    <a:pt x="91127" y="5050"/>
                  </a:lnTo>
                  <a:lnTo>
                    <a:pt x="88305" y="10353"/>
                  </a:lnTo>
                  <a:lnTo>
                    <a:pt x="84581" y="16237"/>
                  </a:lnTo>
                  <a:lnTo>
                    <a:pt x="81426" y="25500"/>
                  </a:lnTo>
                  <a:lnTo>
                    <a:pt x="75318" y="36006"/>
                  </a:lnTo>
                  <a:lnTo>
                    <a:pt x="61905" y="76440"/>
                  </a:lnTo>
                  <a:lnTo>
                    <a:pt x="43445" y="117134"/>
                  </a:lnTo>
                  <a:lnTo>
                    <a:pt x="27269" y="161329"/>
                  </a:lnTo>
                  <a:lnTo>
                    <a:pt x="22465" y="180791"/>
                  </a:lnTo>
                  <a:lnTo>
                    <a:pt x="7584" y="226352"/>
                  </a:lnTo>
                  <a:lnTo>
                    <a:pt x="5834" y="240848"/>
                  </a:lnTo>
                  <a:lnTo>
                    <a:pt x="4631" y="243112"/>
                  </a:lnTo>
                  <a:lnTo>
                    <a:pt x="2771" y="244621"/>
                  </a:lnTo>
                  <a:lnTo>
                    <a:pt x="474" y="245627"/>
                  </a:lnTo>
                  <a:lnTo>
                    <a:pt x="0" y="246299"/>
                  </a:lnTo>
                  <a:lnTo>
                    <a:pt x="742" y="246745"/>
                  </a:lnTo>
                  <a:lnTo>
                    <a:pt x="4481" y="247463"/>
                  </a:lnTo>
                  <a:lnTo>
                    <a:pt x="14927" y="2381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4" name="SMARTInkShape-2535"/>
            <p:cNvSpPr/>
            <p:nvPr>
              <p:custDataLst>
                <p:tags r:id="rId160"/>
              </p:custDataLst>
            </p:nvPr>
          </p:nvSpPr>
          <p:spPr>
            <a:xfrm>
              <a:off x="2762254" y="4238663"/>
              <a:ext cx="142822" cy="171413"/>
            </a:xfrm>
            <a:custGeom>
              <a:avLst/>
              <a:gdLst/>
              <a:ahLst/>
              <a:cxnLst/>
              <a:rect l="0" t="0" r="0" b="0"/>
              <a:pathLst>
                <a:path w="142822" h="171413">
                  <a:moveTo>
                    <a:pt x="19046" y="57112"/>
                  </a:moveTo>
                  <a:lnTo>
                    <a:pt x="19046" y="57112"/>
                  </a:lnTo>
                  <a:lnTo>
                    <a:pt x="19046" y="34722"/>
                  </a:lnTo>
                  <a:lnTo>
                    <a:pt x="16224" y="28464"/>
                  </a:lnTo>
                  <a:lnTo>
                    <a:pt x="13990" y="25313"/>
                  </a:lnTo>
                  <a:lnTo>
                    <a:pt x="12500" y="24271"/>
                  </a:lnTo>
                  <a:lnTo>
                    <a:pt x="11507" y="24635"/>
                  </a:lnTo>
                  <a:lnTo>
                    <a:pt x="10845" y="25935"/>
                  </a:lnTo>
                  <a:lnTo>
                    <a:pt x="9345" y="26803"/>
                  </a:lnTo>
                  <a:lnTo>
                    <a:pt x="4857" y="27766"/>
                  </a:lnTo>
                  <a:lnTo>
                    <a:pt x="3237" y="26965"/>
                  </a:lnTo>
                  <a:lnTo>
                    <a:pt x="2156" y="25372"/>
                  </a:lnTo>
                  <a:lnTo>
                    <a:pt x="0" y="19022"/>
                  </a:lnTo>
                  <a:lnTo>
                    <a:pt x="22386" y="19012"/>
                  </a:lnTo>
                  <a:lnTo>
                    <a:pt x="64990" y="4823"/>
                  </a:lnTo>
                  <a:lnTo>
                    <a:pt x="95442" y="602"/>
                  </a:lnTo>
                  <a:lnTo>
                    <a:pt x="126450" y="0"/>
                  </a:lnTo>
                  <a:lnTo>
                    <a:pt x="133104" y="2801"/>
                  </a:lnTo>
                  <a:lnTo>
                    <a:pt x="140942" y="8166"/>
                  </a:lnTo>
                  <a:lnTo>
                    <a:pt x="142014" y="11722"/>
                  </a:lnTo>
                  <a:lnTo>
                    <a:pt x="142821" y="31843"/>
                  </a:lnTo>
                  <a:lnTo>
                    <a:pt x="140026" y="38120"/>
                  </a:lnTo>
                  <a:lnTo>
                    <a:pt x="97210" y="83701"/>
                  </a:lnTo>
                  <a:lnTo>
                    <a:pt x="63900" y="114210"/>
                  </a:lnTo>
                  <a:lnTo>
                    <a:pt x="54856" y="120589"/>
                  </a:lnTo>
                  <a:lnTo>
                    <a:pt x="30371" y="150480"/>
                  </a:lnTo>
                  <a:lnTo>
                    <a:pt x="29371" y="154348"/>
                  </a:lnTo>
                  <a:lnTo>
                    <a:pt x="29104" y="156861"/>
                  </a:lnTo>
                  <a:lnTo>
                    <a:pt x="29985" y="158537"/>
                  </a:lnTo>
                  <a:lnTo>
                    <a:pt x="31630" y="159653"/>
                  </a:lnTo>
                  <a:lnTo>
                    <a:pt x="39002" y="161225"/>
                  </a:lnTo>
                  <a:lnTo>
                    <a:pt x="41875" y="161446"/>
                  </a:lnTo>
                  <a:lnTo>
                    <a:pt x="43790" y="162651"/>
                  </a:lnTo>
                  <a:lnTo>
                    <a:pt x="45067" y="164513"/>
                  </a:lnTo>
                  <a:lnTo>
                    <a:pt x="45919" y="166813"/>
                  </a:lnTo>
                  <a:lnTo>
                    <a:pt x="47544" y="168346"/>
                  </a:lnTo>
                  <a:lnTo>
                    <a:pt x="52173" y="170049"/>
                  </a:lnTo>
                  <a:lnTo>
                    <a:pt x="85721" y="1714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5" name="SMARTInkShape-2536"/>
            <p:cNvSpPr/>
            <p:nvPr>
              <p:custDataLst>
                <p:tags r:id="rId161"/>
              </p:custDataLst>
            </p:nvPr>
          </p:nvSpPr>
          <p:spPr>
            <a:xfrm>
              <a:off x="2924178" y="4371975"/>
              <a:ext cx="28573" cy="112811"/>
            </a:xfrm>
            <a:custGeom>
              <a:avLst/>
              <a:gdLst/>
              <a:ahLst/>
              <a:cxnLst/>
              <a:rect l="0" t="0" r="0" b="0"/>
              <a:pathLst>
                <a:path w="28573" h="112811">
                  <a:moveTo>
                    <a:pt x="9522" y="0"/>
                  </a:moveTo>
                  <a:lnTo>
                    <a:pt x="9522" y="0"/>
                  </a:lnTo>
                  <a:lnTo>
                    <a:pt x="9522" y="32190"/>
                  </a:lnTo>
                  <a:lnTo>
                    <a:pt x="259" y="72771"/>
                  </a:lnTo>
                  <a:lnTo>
                    <a:pt x="0" y="102890"/>
                  </a:lnTo>
                  <a:lnTo>
                    <a:pt x="8199" y="112810"/>
                  </a:lnTo>
                  <a:lnTo>
                    <a:pt x="9698" y="112249"/>
                  </a:lnTo>
                  <a:lnTo>
                    <a:pt x="22663" y="100912"/>
                  </a:lnTo>
                  <a:lnTo>
                    <a:pt x="25946" y="94944"/>
                  </a:lnTo>
                  <a:lnTo>
                    <a:pt x="28572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6" name="SMARTInkShape-2537"/>
            <p:cNvSpPr/>
            <p:nvPr>
              <p:custDataLst>
                <p:tags r:id="rId162"/>
              </p:custDataLst>
            </p:nvPr>
          </p:nvSpPr>
          <p:spPr>
            <a:xfrm>
              <a:off x="2992093" y="4314825"/>
              <a:ext cx="103533" cy="19051"/>
            </a:xfrm>
            <a:custGeom>
              <a:avLst/>
              <a:gdLst/>
              <a:ahLst/>
              <a:cxnLst/>
              <a:rect l="0" t="0" r="0" b="0"/>
              <a:pathLst>
                <a:path w="103533" h="19051">
                  <a:moveTo>
                    <a:pt x="17807" y="19050"/>
                  </a:moveTo>
                  <a:lnTo>
                    <a:pt x="17807" y="19050"/>
                  </a:lnTo>
                  <a:lnTo>
                    <a:pt x="8674" y="9918"/>
                  </a:lnTo>
                  <a:lnTo>
                    <a:pt x="2872" y="9603"/>
                  </a:lnTo>
                  <a:lnTo>
                    <a:pt x="7361" y="9535"/>
                  </a:lnTo>
                  <a:lnTo>
                    <a:pt x="0" y="9525"/>
                  </a:lnTo>
                  <a:lnTo>
                    <a:pt x="46400" y="9525"/>
                  </a:lnTo>
                  <a:lnTo>
                    <a:pt x="78133" y="9525"/>
                  </a:lnTo>
                  <a:lnTo>
                    <a:pt x="84482" y="6703"/>
                  </a:lnTo>
                  <a:lnTo>
                    <a:pt x="92126" y="1324"/>
                  </a:lnTo>
                  <a:lnTo>
                    <a:pt x="10353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7" name="SMARTInkShape-2538"/>
            <p:cNvSpPr/>
            <p:nvPr>
              <p:custDataLst>
                <p:tags r:id="rId163"/>
              </p:custDataLst>
            </p:nvPr>
          </p:nvSpPr>
          <p:spPr>
            <a:xfrm>
              <a:off x="3067088" y="4257678"/>
              <a:ext cx="47588" cy="176454"/>
            </a:xfrm>
            <a:custGeom>
              <a:avLst/>
              <a:gdLst/>
              <a:ahLst/>
              <a:cxnLst/>
              <a:rect l="0" t="0" r="0" b="0"/>
              <a:pathLst>
                <a:path w="47588" h="176454">
                  <a:moveTo>
                    <a:pt x="47587" y="9522"/>
                  </a:moveTo>
                  <a:lnTo>
                    <a:pt x="47587" y="9522"/>
                  </a:lnTo>
                  <a:lnTo>
                    <a:pt x="47587" y="114"/>
                  </a:lnTo>
                  <a:lnTo>
                    <a:pt x="38454" y="0"/>
                  </a:lnTo>
                  <a:lnTo>
                    <a:pt x="29895" y="8198"/>
                  </a:lnTo>
                  <a:lnTo>
                    <a:pt x="28939" y="14186"/>
                  </a:lnTo>
                  <a:lnTo>
                    <a:pt x="27558" y="26749"/>
                  </a:lnTo>
                  <a:lnTo>
                    <a:pt x="21013" y="48516"/>
                  </a:lnTo>
                  <a:lnTo>
                    <a:pt x="16783" y="66937"/>
                  </a:lnTo>
                  <a:lnTo>
                    <a:pt x="11649" y="85801"/>
                  </a:lnTo>
                  <a:lnTo>
                    <a:pt x="7305" y="104795"/>
                  </a:lnTo>
                  <a:lnTo>
                    <a:pt x="2138" y="123829"/>
                  </a:lnTo>
                  <a:lnTo>
                    <a:pt x="0" y="169008"/>
                  </a:lnTo>
                  <a:lnTo>
                    <a:pt x="5030" y="175781"/>
                  </a:lnTo>
                  <a:lnTo>
                    <a:pt x="6515" y="176453"/>
                  </a:lnTo>
                  <a:lnTo>
                    <a:pt x="7506" y="175842"/>
                  </a:lnTo>
                  <a:lnTo>
                    <a:pt x="9487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8" name="SMARTInkShape-2539"/>
            <p:cNvSpPr/>
            <p:nvPr>
              <p:custDataLst>
                <p:tags r:id="rId164"/>
              </p:custDataLst>
            </p:nvPr>
          </p:nvSpPr>
          <p:spPr>
            <a:xfrm>
              <a:off x="3171825" y="4238635"/>
              <a:ext cx="47626" cy="188988"/>
            </a:xfrm>
            <a:custGeom>
              <a:avLst/>
              <a:gdLst/>
              <a:ahLst/>
              <a:cxnLst/>
              <a:rect l="0" t="0" r="0" b="0"/>
              <a:pathLst>
                <a:path w="47626" h="188988">
                  <a:moveTo>
                    <a:pt x="47625" y="9515"/>
                  </a:moveTo>
                  <a:lnTo>
                    <a:pt x="47625" y="9515"/>
                  </a:lnTo>
                  <a:lnTo>
                    <a:pt x="47625" y="107"/>
                  </a:lnTo>
                  <a:lnTo>
                    <a:pt x="39425" y="0"/>
                  </a:lnTo>
                  <a:lnTo>
                    <a:pt x="38983" y="1055"/>
                  </a:lnTo>
                  <a:lnTo>
                    <a:pt x="38216" y="8192"/>
                  </a:lnTo>
                  <a:lnTo>
                    <a:pt x="22292" y="51870"/>
                  </a:lnTo>
                  <a:lnTo>
                    <a:pt x="16418" y="95303"/>
                  </a:lnTo>
                  <a:lnTo>
                    <a:pt x="3248" y="137400"/>
                  </a:lnTo>
                  <a:lnTo>
                    <a:pt x="16" y="182882"/>
                  </a:lnTo>
                  <a:lnTo>
                    <a:pt x="3" y="188987"/>
                  </a:lnTo>
                  <a:lnTo>
                    <a:pt x="0" y="1809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69" name="SMARTInkShape-2540"/>
            <p:cNvSpPr/>
            <p:nvPr>
              <p:custDataLst>
                <p:tags r:id="rId165"/>
              </p:custDataLst>
            </p:nvPr>
          </p:nvSpPr>
          <p:spPr>
            <a:xfrm>
              <a:off x="3181467" y="4267200"/>
              <a:ext cx="131744" cy="152362"/>
            </a:xfrm>
            <a:custGeom>
              <a:avLst/>
              <a:gdLst/>
              <a:ahLst/>
              <a:cxnLst/>
              <a:rect l="0" t="0" r="0" b="0"/>
              <a:pathLst>
                <a:path w="131744" h="152362">
                  <a:moveTo>
                    <a:pt x="28458" y="19050"/>
                  </a:moveTo>
                  <a:lnTo>
                    <a:pt x="28458" y="19050"/>
                  </a:lnTo>
                  <a:lnTo>
                    <a:pt x="23402" y="13993"/>
                  </a:lnTo>
                  <a:lnTo>
                    <a:pt x="20920" y="8689"/>
                  </a:lnTo>
                  <a:lnTo>
                    <a:pt x="19325" y="1717"/>
                  </a:lnTo>
                  <a:lnTo>
                    <a:pt x="18137" y="1144"/>
                  </a:lnTo>
                  <a:lnTo>
                    <a:pt x="278" y="0"/>
                  </a:lnTo>
                  <a:lnTo>
                    <a:pt x="0" y="5057"/>
                  </a:lnTo>
                  <a:lnTo>
                    <a:pt x="1020" y="6546"/>
                  </a:lnTo>
                  <a:lnTo>
                    <a:pt x="2757" y="7539"/>
                  </a:lnTo>
                  <a:lnTo>
                    <a:pt x="9591" y="9263"/>
                  </a:lnTo>
                  <a:lnTo>
                    <a:pt x="36820" y="9515"/>
                  </a:lnTo>
                  <a:lnTo>
                    <a:pt x="45580" y="6698"/>
                  </a:lnTo>
                  <a:lnTo>
                    <a:pt x="53001" y="2977"/>
                  </a:lnTo>
                  <a:lnTo>
                    <a:pt x="69211" y="588"/>
                  </a:lnTo>
                  <a:lnTo>
                    <a:pt x="114130" y="5"/>
                  </a:lnTo>
                  <a:lnTo>
                    <a:pt x="121816" y="0"/>
                  </a:lnTo>
                  <a:lnTo>
                    <a:pt x="128204" y="5057"/>
                  </a:lnTo>
                  <a:lnTo>
                    <a:pt x="130998" y="10361"/>
                  </a:lnTo>
                  <a:lnTo>
                    <a:pt x="131743" y="13257"/>
                  </a:lnTo>
                  <a:lnTo>
                    <a:pt x="131182" y="15188"/>
                  </a:lnTo>
                  <a:lnTo>
                    <a:pt x="129748" y="16475"/>
                  </a:lnTo>
                  <a:lnTo>
                    <a:pt x="125334" y="18964"/>
                  </a:lnTo>
                  <a:lnTo>
                    <a:pt x="101423" y="41396"/>
                  </a:lnTo>
                  <a:lnTo>
                    <a:pt x="87713" y="60545"/>
                  </a:lnTo>
                  <a:lnTo>
                    <a:pt x="41235" y="101577"/>
                  </a:lnTo>
                  <a:lnTo>
                    <a:pt x="23173" y="120648"/>
                  </a:lnTo>
                  <a:lnTo>
                    <a:pt x="20189" y="130175"/>
                  </a:lnTo>
                  <a:lnTo>
                    <a:pt x="19098" y="140994"/>
                  </a:lnTo>
                  <a:lnTo>
                    <a:pt x="24039" y="147374"/>
                  </a:lnTo>
                  <a:lnTo>
                    <a:pt x="29316" y="150166"/>
                  </a:lnTo>
                  <a:lnTo>
                    <a:pt x="47583" y="152204"/>
                  </a:lnTo>
                  <a:lnTo>
                    <a:pt x="60223" y="152361"/>
                  </a:lnTo>
                  <a:lnTo>
                    <a:pt x="74794" y="147332"/>
                  </a:lnTo>
                  <a:lnTo>
                    <a:pt x="95133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0" name="SMARTInkShape-2541"/>
            <p:cNvSpPr/>
            <p:nvPr>
              <p:custDataLst>
                <p:tags r:id="rId166"/>
              </p:custDataLst>
            </p:nvPr>
          </p:nvSpPr>
          <p:spPr>
            <a:xfrm>
              <a:off x="3314738" y="4371975"/>
              <a:ext cx="129189" cy="142830"/>
            </a:xfrm>
            <a:custGeom>
              <a:avLst/>
              <a:gdLst/>
              <a:ahLst/>
              <a:cxnLst/>
              <a:rect l="0" t="0" r="0" b="0"/>
              <a:pathLst>
                <a:path w="129189" h="142830">
                  <a:moveTo>
                    <a:pt x="28537" y="0"/>
                  </a:moveTo>
                  <a:lnTo>
                    <a:pt x="28537" y="0"/>
                  </a:lnTo>
                  <a:lnTo>
                    <a:pt x="20336" y="8201"/>
                  </a:lnTo>
                  <a:lnTo>
                    <a:pt x="10927" y="9408"/>
                  </a:lnTo>
                  <a:lnTo>
                    <a:pt x="0" y="9525"/>
                  </a:lnTo>
                  <a:lnTo>
                    <a:pt x="22710" y="9525"/>
                  </a:lnTo>
                  <a:lnTo>
                    <a:pt x="28770" y="6703"/>
                  </a:lnTo>
                  <a:lnTo>
                    <a:pt x="36226" y="1324"/>
                  </a:lnTo>
                  <a:lnTo>
                    <a:pt x="45304" y="262"/>
                  </a:lnTo>
                  <a:lnTo>
                    <a:pt x="85532" y="0"/>
                  </a:lnTo>
                  <a:lnTo>
                    <a:pt x="94816" y="9133"/>
                  </a:lnTo>
                  <a:lnTo>
                    <a:pt x="67064" y="37673"/>
                  </a:lnTo>
                  <a:lnTo>
                    <a:pt x="66637" y="52646"/>
                  </a:lnTo>
                  <a:lnTo>
                    <a:pt x="67695" y="54147"/>
                  </a:lnTo>
                  <a:lnTo>
                    <a:pt x="69460" y="55148"/>
                  </a:lnTo>
                  <a:lnTo>
                    <a:pt x="76338" y="56886"/>
                  </a:lnTo>
                  <a:lnTo>
                    <a:pt x="80826" y="57033"/>
                  </a:lnTo>
                  <a:lnTo>
                    <a:pt x="86349" y="54276"/>
                  </a:lnTo>
                  <a:lnTo>
                    <a:pt x="93461" y="48938"/>
                  </a:lnTo>
                  <a:lnTo>
                    <a:pt x="102471" y="47884"/>
                  </a:lnTo>
                  <a:lnTo>
                    <a:pt x="112500" y="47659"/>
                  </a:lnTo>
                  <a:lnTo>
                    <a:pt x="123349" y="56759"/>
                  </a:lnTo>
                  <a:lnTo>
                    <a:pt x="128713" y="57034"/>
                  </a:lnTo>
                  <a:lnTo>
                    <a:pt x="129188" y="58131"/>
                  </a:lnTo>
                  <a:lnTo>
                    <a:pt x="125167" y="67496"/>
                  </a:lnTo>
                  <a:lnTo>
                    <a:pt x="124059" y="74481"/>
                  </a:lnTo>
                  <a:lnTo>
                    <a:pt x="82473" y="117513"/>
                  </a:lnTo>
                  <a:lnTo>
                    <a:pt x="76145" y="121019"/>
                  </a:lnTo>
                  <a:lnTo>
                    <a:pt x="72976" y="121955"/>
                  </a:lnTo>
                  <a:lnTo>
                    <a:pt x="70863" y="123637"/>
                  </a:lnTo>
                  <a:lnTo>
                    <a:pt x="57151" y="142829"/>
                  </a:lnTo>
                  <a:lnTo>
                    <a:pt x="57124" y="137805"/>
                  </a:lnTo>
                  <a:lnTo>
                    <a:pt x="59939" y="132508"/>
                  </a:lnTo>
                  <a:lnTo>
                    <a:pt x="66637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1" name="SMARTInkShape-2542"/>
            <p:cNvSpPr/>
            <p:nvPr>
              <p:custDataLst>
                <p:tags r:id="rId167"/>
              </p:custDataLst>
            </p:nvPr>
          </p:nvSpPr>
          <p:spPr>
            <a:xfrm>
              <a:off x="3533775" y="4000511"/>
              <a:ext cx="152401" cy="28565"/>
            </a:xfrm>
            <a:custGeom>
              <a:avLst/>
              <a:gdLst/>
              <a:ahLst/>
              <a:cxnLst/>
              <a:rect l="0" t="0" r="0" b="0"/>
              <a:pathLst>
                <a:path w="152401" h="28565">
                  <a:moveTo>
                    <a:pt x="19050" y="28564"/>
                  </a:moveTo>
                  <a:lnTo>
                    <a:pt x="19050" y="28564"/>
                  </a:lnTo>
                  <a:lnTo>
                    <a:pt x="9641" y="19156"/>
                  </a:lnTo>
                  <a:lnTo>
                    <a:pt x="117" y="19039"/>
                  </a:lnTo>
                  <a:lnTo>
                    <a:pt x="0" y="28447"/>
                  </a:lnTo>
                  <a:lnTo>
                    <a:pt x="0" y="23473"/>
                  </a:lnTo>
                  <a:lnTo>
                    <a:pt x="1058" y="21995"/>
                  </a:lnTo>
                  <a:lnTo>
                    <a:pt x="5056" y="20353"/>
                  </a:lnTo>
                  <a:lnTo>
                    <a:pt x="20022" y="18058"/>
                  </a:lnTo>
                  <a:lnTo>
                    <a:pt x="36725" y="11515"/>
                  </a:lnTo>
                  <a:lnTo>
                    <a:pt x="40358" y="10848"/>
                  </a:lnTo>
                  <a:lnTo>
                    <a:pt x="47218" y="7285"/>
                  </a:lnTo>
                  <a:lnTo>
                    <a:pt x="50528" y="4853"/>
                  </a:lnTo>
                  <a:lnTo>
                    <a:pt x="59852" y="2150"/>
                  </a:lnTo>
                  <a:lnTo>
                    <a:pt x="105433" y="45"/>
                  </a:lnTo>
                  <a:lnTo>
                    <a:pt x="125249" y="0"/>
                  </a:lnTo>
                  <a:lnTo>
                    <a:pt x="127949" y="1054"/>
                  </a:lnTo>
                  <a:lnTo>
                    <a:pt x="129749" y="2816"/>
                  </a:lnTo>
                  <a:lnTo>
                    <a:pt x="130950" y="5049"/>
                  </a:lnTo>
                  <a:lnTo>
                    <a:pt x="132808" y="6537"/>
                  </a:lnTo>
                  <a:lnTo>
                    <a:pt x="137695" y="8191"/>
                  </a:lnTo>
                  <a:lnTo>
                    <a:pt x="139422" y="9690"/>
                  </a:lnTo>
                  <a:lnTo>
                    <a:pt x="141340" y="14178"/>
                  </a:lnTo>
                  <a:lnTo>
                    <a:pt x="142910" y="15799"/>
                  </a:lnTo>
                  <a:lnTo>
                    <a:pt x="152400" y="190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2" name="SMARTInkShape-2543"/>
            <p:cNvSpPr/>
            <p:nvPr>
              <p:custDataLst>
                <p:tags r:id="rId168"/>
              </p:custDataLst>
            </p:nvPr>
          </p:nvSpPr>
          <p:spPr>
            <a:xfrm>
              <a:off x="3562360" y="4058043"/>
              <a:ext cx="171441" cy="28183"/>
            </a:xfrm>
            <a:custGeom>
              <a:avLst/>
              <a:gdLst/>
              <a:ahLst/>
              <a:cxnLst/>
              <a:rect l="0" t="0" r="0" b="0"/>
              <a:pathLst>
                <a:path w="171441" h="28183">
                  <a:moveTo>
                    <a:pt x="57140" y="28182"/>
                  </a:moveTo>
                  <a:lnTo>
                    <a:pt x="57140" y="28182"/>
                  </a:lnTo>
                  <a:lnTo>
                    <a:pt x="9946" y="28182"/>
                  </a:lnTo>
                  <a:lnTo>
                    <a:pt x="0" y="28182"/>
                  </a:lnTo>
                  <a:lnTo>
                    <a:pt x="13248" y="28182"/>
                  </a:lnTo>
                  <a:lnTo>
                    <a:pt x="19288" y="25360"/>
                  </a:lnTo>
                  <a:lnTo>
                    <a:pt x="25500" y="21636"/>
                  </a:lnTo>
                  <a:lnTo>
                    <a:pt x="36006" y="19540"/>
                  </a:lnTo>
                  <a:lnTo>
                    <a:pt x="50996" y="17861"/>
                  </a:lnTo>
                  <a:lnTo>
                    <a:pt x="63668" y="12188"/>
                  </a:lnTo>
                  <a:lnTo>
                    <a:pt x="108910" y="9211"/>
                  </a:lnTo>
                  <a:lnTo>
                    <a:pt x="127278" y="8097"/>
                  </a:lnTo>
                  <a:lnTo>
                    <a:pt x="156343" y="0"/>
                  </a:lnTo>
                  <a:lnTo>
                    <a:pt x="162260" y="2604"/>
                  </a:lnTo>
                  <a:lnTo>
                    <a:pt x="171440" y="91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381" name="SMARTInkShape-Group425"/>
          <p:cNvGrpSpPr/>
          <p:nvPr/>
        </p:nvGrpSpPr>
        <p:grpSpPr>
          <a:xfrm>
            <a:off x="3933956" y="3876676"/>
            <a:ext cx="609436" cy="285750"/>
            <a:chOff x="3933956" y="3876676"/>
            <a:chExt cx="609436" cy="285750"/>
          </a:xfrm>
        </p:grpSpPr>
        <p:sp>
          <p:nvSpPr>
            <p:cNvPr id="12374" name="SMARTInkShape-2544"/>
            <p:cNvSpPr/>
            <p:nvPr>
              <p:custDataLst>
                <p:tags r:id="rId151"/>
              </p:custDataLst>
            </p:nvPr>
          </p:nvSpPr>
          <p:spPr>
            <a:xfrm>
              <a:off x="3933956" y="3933826"/>
              <a:ext cx="66545" cy="200025"/>
            </a:xfrm>
            <a:custGeom>
              <a:avLst/>
              <a:gdLst/>
              <a:ahLst/>
              <a:cxnLst/>
              <a:rect l="0" t="0" r="0" b="0"/>
              <a:pathLst>
                <a:path w="66545" h="200025">
                  <a:moveTo>
                    <a:pt x="57019" y="38099"/>
                  </a:moveTo>
                  <a:lnTo>
                    <a:pt x="57019" y="38099"/>
                  </a:lnTo>
                  <a:lnTo>
                    <a:pt x="57019" y="33042"/>
                  </a:lnTo>
                  <a:lnTo>
                    <a:pt x="58077" y="31553"/>
                  </a:lnTo>
                  <a:lnTo>
                    <a:pt x="59841" y="30560"/>
                  </a:lnTo>
                  <a:lnTo>
                    <a:pt x="62075" y="29898"/>
                  </a:lnTo>
                  <a:lnTo>
                    <a:pt x="63565" y="28398"/>
                  </a:lnTo>
                  <a:lnTo>
                    <a:pt x="66151" y="20489"/>
                  </a:lnTo>
                  <a:lnTo>
                    <a:pt x="66544" y="0"/>
                  </a:lnTo>
                  <a:lnTo>
                    <a:pt x="66544" y="13256"/>
                  </a:lnTo>
                  <a:lnTo>
                    <a:pt x="63722" y="19297"/>
                  </a:lnTo>
                  <a:lnTo>
                    <a:pt x="59998" y="25509"/>
                  </a:lnTo>
                  <a:lnTo>
                    <a:pt x="41908" y="70224"/>
                  </a:lnTo>
                  <a:lnTo>
                    <a:pt x="33431" y="101649"/>
                  </a:lnTo>
                  <a:lnTo>
                    <a:pt x="12163" y="140642"/>
                  </a:lnTo>
                  <a:lnTo>
                    <a:pt x="65" y="187485"/>
                  </a:lnTo>
                  <a:lnTo>
                    <a:pt x="0" y="188490"/>
                  </a:lnTo>
                  <a:lnTo>
                    <a:pt x="8082" y="198524"/>
                  </a:lnTo>
                  <a:lnTo>
                    <a:pt x="11633" y="199357"/>
                  </a:lnTo>
                  <a:lnTo>
                    <a:pt x="18919" y="2000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5" name="SMARTInkShape-2545"/>
            <p:cNvSpPr/>
            <p:nvPr>
              <p:custDataLst>
                <p:tags r:id="rId152"/>
              </p:custDataLst>
            </p:nvPr>
          </p:nvSpPr>
          <p:spPr>
            <a:xfrm>
              <a:off x="4010117" y="4086225"/>
              <a:ext cx="18959" cy="76201"/>
            </a:xfrm>
            <a:custGeom>
              <a:avLst/>
              <a:gdLst/>
              <a:ahLst/>
              <a:cxnLst/>
              <a:rect l="0" t="0" r="0" b="0"/>
              <a:pathLst>
                <a:path w="18959" h="76201">
                  <a:moveTo>
                    <a:pt x="18958" y="0"/>
                  </a:moveTo>
                  <a:lnTo>
                    <a:pt x="18958" y="0"/>
                  </a:lnTo>
                  <a:lnTo>
                    <a:pt x="18958" y="8201"/>
                  </a:lnTo>
                  <a:lnTo>
                    <a:pt x="17900" y="8642"/>
                  </a:lnTo>
                  <a:lnTo>
                    <a:pt x="13902" y="9132"/>
                  </a:lnTo>
                  <a:lnTo>
                    <a:pt x="12412" y="10321"/>
                  </a:lnTo>
                  <a:lnTo>
                    <a:pt x="9826" y="17692"/>
                  </a:lnTo>
                  <a:lnTo>
                    <a:pt x="9436" y="45782"/>
                  </a:lnTo>
                  <a:lnTo>
                    <a:pt x="4377" y="52135"/>
                  </a:lnTo>
                  <a:lnTo>
                    <a:pt x="3945" y="54865"/>
                  </a:lnTo>
                  <a:lnTo>
                    <a:pt x="4717" y="57743"/>
                  </a:lnTo>
                  <a:lnTo>
                    <a:pt x="6289" y="60720"/>
                  </a:lnTo>
                  <a:lnTo>
                    <a:pt x="6278" y="62705"/>
                  </a:lnTo>
                  <a:lnTo>
                    <a:pt x="5213" y="64029"/>
                  </a:lnTo>
                  <a:lnTo>
                    <a:pt x="956" y="66152"/>
                  </a:lnTo>
                  <a:lnTo>
                    <a:pt x="0" y="74830"/>
                  </a:lnTo>
                  <a:lnTo>
                    <a:pt x="1028" y="75286"/>
                  </a:lnTo>
                  <a:lnTo>
                    <a:pt x="9433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6" name="SMARTInkShape-2546"/>
            <p:cNvSpPr/>
            <p:nvPr>
              <p:custDataLst>
                <p:tags r:id="rId153"/>
              </p:custDataLst>
            </p:nvPr>
          </p:nvSpPr>
          <p:spPr>
            <a:xfrm>
              <a:off x="4105278" y="3953271"/>
              <a:ext cx="85720" cy="190066"/>
            </a:xfrm>
            <a:custGeom>
              <a:avLst/>
              <a:gdLst/>
              <a:ahLst/>
              <a:cxnLst/>
              <a:rect l="0" t="0" r="0" b="0"/>
              <a:pathLst>
                <a:path w="85720" h="190066">
                  <a:moveTo>
                    <a:pt x="47622" y="18654"/>
                  </a:moveTo>
                  <a:lnTo>
                    <a:pt x="47622" y="18654"/>
                  </a:lnTo>
                  <a:lnTo>
                    <a:pt x="47622" y="9246"/>
                  </a:lnTo>
                  <a:lnTo>
                    <a:pt x="38490" y="0"/>
                  </a:lnTo>
                  <a:lnTo>
                    <a:pt x="38131" y="7840"/>
                  </a:lnTo>
                  <a:lnTo>
                    <a:pt x="35290" y="8556"/>
                  </a:lnTo>
                  <a:lnTo>
                    <a:pt x="33051" y="8747"/>
                  </a:lnTo>
                  <a:lnTo>
                    <a:pt x="31558" y="9933"/>
                  </a:lnTo>
                  <a:lnTo>
                    <a:pt x="29899" y="14072"/>
                  </a:lnTo>
                  <a:lnTo>
                    <a:pt x="27776" y="25353"/>
                  </a:lnTo>
                  <a:lnTo>
                    <a:pt x="22103" y="34632"/>
                  </a:lnTo>
                  <a:lnTo>
                    <a:pt x="19450" y="45361"/>
                  </a:lnTo>
                  <a:lnTo>
                    <a:pt x="12580" y="54465"/>
                  </a:lnTo>
                  <a:lnTo>
                    <a:pt x="10881" y="60322"/>
                  </a:lnTo>
                  <a:lnTo>
                    <a:pt x="9370" y="62308"/>
                  </a:lnTo>
                  <a:lnTo>
                    <a:pt x="3244" y="66160"/>
                  </a:lnTo>
                  <a:lnTo>
                    <a:pt x="0" y="75793"/>
                  </a:lnTo>
                  <a:lnTo>
                    <a:pt x="31878" y="75804"/>
                  </a:lnTo>
                  <a:lnTo>
                    <a:pt x="33951" y="74746"/>
                  </a:lnTo>
                  <a:lnTo>
                    <a:pt x="35332" y="72982"/>
                  </a:lnTo>
                  <a:lnTo>
                    <a:pt x="36254" y="70747"/>
                  </a:lnTo>
                  <a:lnTo>
                    <a:pt x="37927" y="69258"/>
                  </a:lnTo>
                  <a:lnTo>
                    <a:pt x="42608" y="67603"/>
                  </a:lnTo>
                  <a:lnTo>
                    <a:pt x="51193" y="66672"/>
                  </a:lnTo>
                  <a:lnTo>
                    <a:pt x="57323" y="69276"/>
                  </a:lnTo>
                  <a:lnTo>
                    <a:pt x="63575" y="72903"/>
                  </a:lnTo>
                  <a:lnTo>
                    <a:pt x="74325" y="75421"/>
                  </a:lnTo>
                  <a:lnTo>
                    <a:pt x="84234" y="83971"/>
                  </a:lnTo>
                  <a:lnTo>
                    <a:pt x="85060" y="87548"/>
                  </a:lnTo>
                  <a:lnTo>
                    <a:pt x="85719" y="117483"/>
                  </a:lnTo>
                  <a:lnTo>
                    <a:pt x="82899" y="123608"/>
                  </a:lnTo>
                  <a:lnTo>
                    <a:pt x="79176" y="129859"/>
                  </a:lnTo>
                  <a:lnTo>
                    <a:pt x="76021" y="139328"/>
                  </a:lnTo>
                  <a:lnTo>
                    <a:pt x="59773" y="161531"/>
                  </a:lnTo>
                  <a:lnTo>
                    <a:pt x="57256" y="167880"/>
                  </a:lnTo>
                  <a:lnTo>
                    <a:pt x="52609" y="174229"/>
                  </a:lnTo>
                  <a:lnTo>
                    <a:pt x="47016" y="177757"/>
                  </a:lnTo>
                  <a:lnTo>
                    <a:pt x="44043" y="178697"/>
                  </a:lnTo>
                  <a:lnTo>
                    <a:pt x="42061" y="180383"/>
                  </a:lnTo>
                  <a:lnTo>
                    <a:pt x="39859" y="185078"/>
                  </a:lnTo>
                  <a:lnTo>
                    <a:pt x="38213" y="186753"/>
                  </a:lnTo>
                  <a:lnTo>
                    <a:pt x="28702" y="190065"/>
                  </a:lnTo>
                  <a:lnTo>
                    <a:pt x="28584" y="181900"/>
                  </a:lnTo>
                  <a:lnTo>
                    <a:pt x="35120" y="173236"/>
                  </a:lnTo>
                  <a:lnTo>
                    <a:pt x="38097" y="1615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7" name="SMARTInkShape-2547"/>
            <p:cNvSpPr/>
            <p:nvPr>
              <p:custDataLst>
                <p:tags r:id="rId154"/>
              </p:custDataLst>
            </p:nvPr>
          </p:nvSpPr>
          <p:spPr>
            <a:xfrm>
              <a:off x="4133888" y="3952878"/>
              <a:ext cx="190463" cy="66673"/>
            </a:xfrm>
            <a:custGeom>
              <a:avLst/>
              <a:gdLst/>
              <a:ahLst/>
              <a:cxnLst/>
              <a:rect l="0" t="0" r="0" b="0"/>
              <a:pathLst>
                <a:path w="190463" h="66673">
                  <a:moveTo>
                    <a:pt x="28537" y="66672"/>
                  </a:moveTo>
                  <a:lnTo>
                    <a:pt x="28537" y="66672"/>
                  </a:lnTo>
                  <a:lnTo>
                    <a:pt x="23481" y="66672"/>
                  </a:lnTo>
                  <a:lnTo>
                    <a:pt x="21991" y="65614"/>
                  </a:lnTo>
                  <a:lnTo>
                    <a:pt x="20998" y="63850"/>
                  </a:lnTo>
                  <a:lnTo>
                    <a:pt x="20336" y="61615"/>
                  </a:lnTo>
                  <a:lnTo>
                    <a:pt x="18836" y="60126"/>
                  </a:lnTo>
                  <a:lnTo>
                    <a:pt x="14348" y="58471"/>
                  </a:lnTo>
                  <a:lnTo>
                    <a:pt x="12727" y="55913"/>
                  </a:lnTo>
                  <a:lnTo>
                    <a:pt x="9389" y="44317"/>
                  </a:lnTo>
                  <a:lnTo>
                    <a:pt x="7305" y="42243"/>
                  </a:lnTo>
                  <a:lnTo>
                    <a:pt x="392" y="38339"/>
                  </a:lnTo>
                  <a:lnTo>
                    <a:pt x="0" y="29917"/>
                  </a:lnTo>
                  <a:lnTo>
                    <a:pt x="1045" y="29469"/>
                  </a:lnTo>
                  <a:lnTo>
                    <a:pt x="8166" y="28690"/>
                  </a:lnTo>
                  <a:lnTo>
                    <a:pt x="16831" y="22049"/>
                  </a:lnTo>
                  <a:lnTo>
                    <a:pt x="25656" y="18878"/>
                  </a:lnTo>
                  <a:lnTo>
                    <a:pt x="36032" y="12764"/>
                  </a:lnTo>
                  <a:lnTo>
                    <a:pt x="73592" y="6890"/>
                  </a:lnTo>
                  <a:lnTo>
                    <a:pt x="82429" y="3060"/>
                  </a:lnTo>
                  <a:lnTo>
                    <a:pt x="126866" y="77"/>
                  </a:lnTo>
                  <a:lnTo>
                    <a:pt x="160466" y="0"/>
                  </a:lnTo>
                  <a:lnTo>
                    <a:pt x="169369" y="2821"/>
                  </a:lnTo>
                  <a:lnTo>
                    <a:pt x="176854" y="6543"/>
                  </a:lnTo>
                  <a:lnTo>
                    <a:pt x="190462" y="9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8" name="SMARTInkShape-2548"/>
            <p:cNvSpPr/>
            <p:nvPr>
              <p:custDataLst>
                <p:tags r:id="rId155"/>
              </p:custDataLst>
            </p:nvPr>
          </p:nvSpPr>
          <p:spPr>
            <a:xfrm>
              <a:off x="4314981" y="3876709"/>
              <a:ext cx="209392" cy="285667"/>
            </a:xfrm>
            <a:custGeom>
              <a:avLst/>
              <a:gdLst/>
              <a:ahLst/>
              <a:cxnLst/>
              <a:rect l="0" t="0" r="0" b="0"/>
              <a:pathLst>
                <a:path w="209392" h="285667">
                  <a:moveTo>
                    <a:pt x="190344" y="28541"/>
                  </a:moveTo>
                  <a:lnTo>
                    <a:pt x="190344" y="28541"/>
                  </a:lnTo>
                  <a:lnTo>
                    <a:pt x="190344" y="19133"/>
                  </a:lnTo>
                  <a:lnTo>
                    <a:pt x="209360" y="0"/>
                  </a:lnTo>
                  <a:lnTo>
                    <a:pt x="209391" y="8170"/>
                  </a:lnTo>
                  <a:lnTo>
                    <a:pt x="208334" y="8610"/>
                  </a:lnTo>
                  <a:lnTo>
                    <a:pt x="204337" y="9100"/>
                  </a:lnTo>
                  <a:lnTo>
                    <a:pt x="202847" y="10288"/>
                  </a:lnTo>
                  <a:lnTo>
                    <a:pt x="195204" y="22714"/>
                  </a:lnTo>
                  <a:lnTo>
                    <a:pt x="158930" y="68881"/>
                  </a:lnTo>
                  <a:lnTo>
                    <a:pt x="130703" y="99744"/>
                  </a:lnTo>
                  <a:lnTo>
                    <a:pt x="100528" y="145159"/>
                  </a:lnTo>
                  <a:lnTo>
                    <a:pt x="59762" y="190416"/>
                  </a:lnTo>
                  <a:lnTo>
                    <a:pt x="26730" y="234913"/>
                  </a:lnTo>
                  <a:lnTo>
                    <a:pt x="14526" y="259758"/>
                  </a:lnTo>
                  <a:lnTo>
                    <a:pt x="3841" y="272906"/>
                  </a:lnTo>
                  <a:lnTo>
                    <a:pt x="0" y="285154"/>
                  </a:lnTo>
                  <a:lnTo>
                    <a:pt x="13115" y="285666"/>
                  </a:lnTo>
                  <a:lnTo>
                    <a:pt x="15041" y="284625"/>
                  </a:lnTo>
                  <a:lnTo>
                    <a:pt x="16325" y="282872"/>
                  </a:lnTo>
                  <a:lnTo>
                    <a:pt x="18810" y="278102"/>
                  </a:lnTo>
                  <a:lnTo>
                    <a:pt x="37944" y="2571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79" name="SMARTInkShape-2549"/>
            <p:cNvSpPr/>
            <p:nvPr>
              <p:custDataLst>
                <p:tags r:id="rId156"/>
              </p:custDataLst>
            </p:nvPr>
          </p:nvSpPr>
          <p:spPr>
            <a:xfrm>
              <a:off x="4476750" y="3876676"/>
              <a:ext cx="47626" cy="257175"/>
            </a:xfrm>
            <a:custGeom>
              <a:avLst/>
              <a:gdLst/>
              <a:ahLst/>
              <a:cxnLst/>
              <a:rect l="0" t="0" r="0" b="0"/>
              <a:pathLst>
                <a:path w="47626" h="257175">
                  <a:moveTo>
                    <a:pt x="28575" y="47624"/>
                  </a:moveTo>
                  <a:lnTo>
                    <a:pt x="28575" y="47624"/>
                  </a:lnTo>
                  <a:lnTo>
                    <a:pt x="33631" y="42567"/>
                  </a:lnTo>
                  <a:lnTo>
                    <a:pt x="36114" y="37263"/>
                  </a:lnTo>
                  <a:lnTo>
                    <a:pt x="37707" y="25234"/>
                  </a:lnTo>
                  <a:lnTo>
                    <a:pt x="38896" y="23172"/>
                  </a:lnTo>
                  <a:lnTo>
                    <a:pt x="40748" y="21798"/>
                  </a:lnTo>
                  <a:lnTo>
                    <a:pt x="43040" y="20881"/>
                  </a:lnTo>
                  <a:lnTo>
                    <a:pt x="44569" y="19213"/>
                  </a:lnTo>
                  <a:lnTo>
                    <a:pt x="47223" y="11009"/>
                  </a:lnTo>
                  <a:lnTo>
                    <a:pt x="47625" y="0"/>
                  </a:lnTo>
                  <a:lnTo>
                    <a:pt x="47625" y="47093"/>
                  </a:lnTo>
                  <a:lnTo>
                    <a:pt x="46567" y="71034"/>
                  </a:lnTo>
                  <a:lnTo>
                    <a:pt x="31815" y="118388"/>
                  </a:lnTo>
                  <a:lnTo>
                    <a:pt x="28477" y="135736"/>
                  </a:lnTo>
                  <a:lnTo>
                    <a:pt x="22313" y="149108"/>
                  </a:lnTo>
                  <a:lnTo>
                    <a:pt x="18959" y="164947"/>
                  </a:lnTo>
                  <a:lnTo>
                    <a:pt x="12790" y="177871"/>
                  </a:lnTo>
                  <a:lnTo>
                    <a:pt x="8753" y="205405"/>
                  </a:lnTo>
                  <a:lnTo>
                    <a:pt x="2043" y="218883"/>
                  </a:lnTo>
                  <a:lnTo>
                    <a:pt x="0" y="2571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0" name="SMARTInkShape-2550"/>
            <p:cNvSpPr/>
            <p:nvPr>
              <p:custDataLst>
                <p:tags r:id="rId157"/>
              </p:custDataLst>
            </p:nvPr>
          </p:nvSpPr>
          <p:spPr>
            <a:xfrm>
              <a:off x="4391025" y="4067175"/>
              <a:ext cx="152367" cy="38101"/>
            </a:xfrm>
            <a:custGeom>
              <a:avLst/>
              <a:gdLst/>
              <a:ahLst/>
              <a:cxnLst/>
              <a:rect l="0" t="0" r="0" b="0"/>
              <a:pathLst>
                <a:path w="152367" h="38101">
                  <a:moveTo>
                    <a:pt x="38100" y="0"/>
                  </a:moveTo>
                  <a:lnTo>
                    <a:pt x="38100" y="0"/>
                  </a:lnTo>
                  <a:lnTo>
                    <a:pt x="29899" y="8201"/>
                  </a:lnTo>
                  <a:lnTo>
                    <a:pt x="20490" y="9408"/>
                  </a:lnTo>
                  <a:lnTo>
                    <a:pt x="0" y="9525"/>
                  </a:lnTo>
                  <a:lnTo>
                    <a:pt x="31798" y="9525"/>
                  </a:lnTo>
                  <a:lnTo>
                    <a:pt x="79310" y="262"/>
                  </a:lnTo>
                  <a:lnTo>
                    <a:pt x="87460" y="117"/>
                  </a:lnTo>
                  <a:lnTo>
                    <a:pt x="94610" y="2874"/>
                  </a:lnTo>
                  <a:lnTo>
                    <a:pt x="101315" y="6569"/>
                  </a:lnTo>
                  <a:lnTo>
                    <a:pt x="114244" y="8941"/>
                  </a:lnTo>
                  <a:lnTo>
                    <a:pt x="138241" y="9522"/>
                  </a:lnTo>
                  <a:lnTo>
                    <a:pt x="139786" y="10582"/>
                  </a:lnTo>
                  <a:lnTo>
                    <a:pt x="140815" y="12346"/>
                  </a:lnTo>
                  <a:lnTo>
                    <a:pt x="142839" y="18933"/>
                  </a:lnTo>
                  <a:lnTo>
                    <a:pt x="152366" y="19050"/>
                  </a:lnTo>
                  <a:lnTo>
                    <a:pt x="147332" y="19050"/>
                  </a:lnTo>
                  <a:lnTo>
                    <a:pt x="145847" y="20108"/>
                  </a:lnTo>
                  <a:lnTo>
                    <a:pt x="144856" y="21872"/>
                  </a:lnTo>
                  <a:lnTo>
                    <a:pt x="144196" y="24107"/>
                  </a:lnTo>
                  <a:lnTo>
                    <a:pt x="142697" y="25596"/>
                  </a:lnTo>
                  <a:lnTo>
                    <a:pt x="134790" y="28182"/>
                  </a:lnTo>
                  <a:lnTo>
                    <a:pt x="128720" y="28458"/>
                  </a:lnTo>
                  <a:lnTo>
                    <a:pt x="127088" y="29556"/>
                  </a:lnTo>
                  <a:lnTo>
                    <a:pt x="126000" y="31345"/>
                  </a:lnTo>
                  <a:lnTo>
                    <a:pt x="12382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05" name="SMARTInkShape-Group426"/>
          <p:cNvGrpSpPr/>
          <p:nvPr/>
        </p:nvGrpSpPr>
        <p:grpSpPr>
          <a:xfrm>
            <a:off x="4429125" y="4324360"/>
            <a:ext cx="2438401" cy="590541"/>
            <a:chOff x="4429125" y="4324360"/>
            <a:chExt cx="2438401" cy="590541"/>
          </a:xfrm>
        </p:grpSpPr>
        <p:sp>
          <p:nvSpPr>
            <p:cNvPr id="12382" name="SMARTInkShape-2551"/>
            <p:cNvSpPr/>
            <p:nvPr>
              <p:custDataLst>
                <p:tags r:id="rId128"/>
              </p:custDataLst>
            </p:nvPr>
          </p:nvSpPr>
          <p:spPr>
            <a:xfrm>
              <a:off x="6086475" y="4657725"/>
              <a:ext cx="781051" cy="257176"/>
            </a:xfrm>
            <a:custGeom>
              <a:avLst/>
              <a:gdLst/>
              <a:ahLst/>
              <a:cxnLst/>
              <a:rect l="0" t="0" r="0" b="0"/>
              <a:pathLst>
                <a:path w="781051" h="257176">
                  <a:moveTo>
                    <a:pt x="0" y="238125"/>
                  </a:moveTo>
                  <a:lnTo>
                    <a:pt x="0" y="238125"/>
                  </a:lnTo>
                  <a:lnTo>
                    <a:pt x="17610" y="238125"/>
                  </a:lnTo>
                  <a:lnTo>
                    <a:pt x="23680" y="243181"/>
                  </a:lnTo>
                  <a:lnTo>
                    <a:pt x="32044" y="245664"/>
                  </a:lnTo>
                  <a:lnTo>
                    <a:pt x="76879" y="247598"/>
                  </a:lnTo>
                  <a:lnTo>
                    <a:pt x="115643" y="247643"/>
                  </a:lnTo>
                  <a:lnTo>
                    <a:pt x="162101" y="247650"/>
                  </a:lnTo>
                  <a:lnTo>
                    <a:pt x="201118" y="247650"/>
                  </a:lnTo>
                  <a:lnTo>
                    <a:pt x="248493" y="247650"/>
                  </a:lnTo>
                  <a:lnTo>
                    <a:pt x="286000" y="247650"/>
                  </a:lnTo>
                  <a:lnTo>
                    <a:pt x="331543" y="247650"/>
                  </a:lnTo>
                  <a:lnTo>
                    <a:pt x="378717" y="247650"/>
                  </a:lnTo>
                  <a:lnTo>
                    <a:pt x="425979" y="247650"/>
                  </a:lnTo>
                  <a:lnTo>
                    <a:pt x="456416" y="250472"/>
                  </a:lnTo>
                  <a:lnTo>
                    <a:pt x="503664" y="256292"/>
                  </a:lnTo>
                  <a:lnTo>
                    <a:pt x="546778" y="257097"/>
                  </a:lnTo>
                  <a:lnTo>
                    <a:pt x="592760" y="257172"/>
                  </a:lnTo>
                  <a:lnTo>
                    <a:pt x="627038" y="257175"/>
                  </a:lnTo>
                  <a:lnTo>
                    <a:pt x="637741" y="248042"/>
                  </a:lnTo>
                  <a:lnTo>
                    <a:pt x="629936" y="247684"/>
                  </a:lnTo>
                  <a:lnTo>
                    <a:pt x="629221" y="244843"/>
                  </a:lnTo>
                  <a:lnTo>
                    <a:pt x="628762" y="239452"/>
                  </a:lnTo>
                  <a:lnTo>
                    <a:pt x="620459" y="230041"/>
                  </a:lnTo>
                  <a:lnTo>
                    <a:pt x="614464" y="229027"/>
                  </a:lnTo>
                  <a:lnTo>
                    <a:pt x="612842" y="227826"/>
                  </a:lnTo>
                  <a:lnTo>
                    <a:pt x="610027" y="220437"/>
                  </a:lnTo>
                  <a:lnTo>
                    <a:pt x="609611" y="204921"/>
                  </a:lnTo>
                  <a:lnTo>
                    <a:pt x="612427" y="199379"/>
                  </a:lnTo>
                  <a:lnTo>
                    <a:pt x="616148" y="193388"/>
                  </a:lnTo>
                  <a:lnTo>
                    <a:pt x="635294" y="148846"/>
                  </a:lnTo>
                  <a:lnTo>
                    <a:pt x="650580" y="123750"/>
                  </a:lnTo>
                  <a:lnTo>
                    <a:pt x="684117" y="79370"/>
                  </a:lnTo>
                  <a:lnTo>
                    <a:pt x="730963" y="32122"/>
                  </a:lnTo>
                  <a:lnTo>
                    <a:pt x="761392" y="12369"/>
                  </a:lnTo>
                  <a:lnTo>
                    <a:pt x="764769" y="11421"/>
                  </a:lnTo>
                  <a:lnTo>
                    <a:pt x="767022" y="9731"/>
                  </a:lnTo>
                  <a:lnTo>
                    <a:pt x="771250" y="3353"/>
                  </a:lnTo>
                  <a:lnTo>
                    <a:pt x="7810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3" name="SMARTInkShape-2552"/>
            <p:cNvSpPr/>
            <p:nvPr>
              <p:custDataLst>
                <p:tags r:id="rId129"/>
              </p:custDataLst>
            </p:nvPr>
          </p:nvSpPr>
          <p:spPr>
            <a:xfrm>
              <a:off x="4429125" y="4629161"/>
              <a:ext cx="476251" cy="247199"/>
            </a:xfrm>
            <a:custGeom>
              <a:avLst/>
              <a:gdLst/>
              <a:ahLst/>
              <a:cxnLst/>
              <a:rect l="0" t="0" r="0" b="0"/>
              <a:pathLst>
                <a:path w="476251" h="247199">
                  <a:moveTo>
                    <a:pt x="95250" y="19039"/>
                  </a:moveTo>
                  <a:lnTo>
                    <a:pt x="95250" y="19039"/>
                  </a:lnTo>
                  <a:lnTo>
                    <a:pt x="95250" y="4850"/>
                  </a:lnTo>
                  <a:lnTo>
                    <a:pt x="94192" y="3229"/>
                  </a:lnTo>
                  <a:lnTo>
                    <a:pt x="92428" y="2150"/>
                  </a:lnTo>
                  <a:lnTo>
                    <a:pt x="86118" y="116"/>
                  </a:lnTo>
                  <a:lnTo>
                    <a:pt x="72502" y="0"/>
                  </a:lnTo>
                  <a:lnTo>
                    <a:pt x="70560" y="1054"/>
                  </a:lnTo>
                  <a:lnTo>
                    <a:pt x="69264" y="2816"/>
                  </a:lnTo>
                  <a:lnTo>
                    <a:pt x="66768" y="7596"/>
                  </a:lnTo>
                  <a:lnTo>
                    <a:pt x="51588" y="25499"/>
                  </a:lnTo>
                  <a:lnTo>
                    <a:pt x="45586" y="38111"/>
                  </a:lnTo>
                  <a:lnTo>
                    <a:pt x="25994" y="61571"/>
                  </a:lnTo>
                  <a:lnTo>
                    <a:pt x="9095" y="102015"/>
                  </a:lnTo>
                  <a:lnTo>
                    <a:pt x="6064" y="106107"/>
                  </a:lnTo>
                  <a:lnTo>
                    <a:pt x="2696" y="116297"/>
                  </a:lnTo>
                  <a:lnTo>
                    <a:pt x="157" y="158856"/>
                  </a:lnTo>
                  <a:lnTo>
                    <a:pt x="3" y="205373"/>
                  </a:lnTo>
                  <a:lnTo>
                    <a:pt x="0" y="222108"/>
                  </a:lnTo>
                  <a:lnTo>
                    <a:pt x="2822" y="228530"/>
                  </a:lnTo>
                  <a:lnTo>
                    <a:pt x="5056" y="231725"/>
                  </a:lnTo>
                  <a:lnTo>
                    <a:pt x="10361" y="235274"/>
                  </a:lnTo>
                  <a:lnTo>
                    <a:pt x="16247" y="237910"/>
                  </a:lnTo>
                  <a:lnTo>
                    <a:pt x="25510" y="244286"/>
                  </a:lnTo>
                  <a:lnTo>
                    <a:pt x="34958" y="246645"/>
                  </a:lnTo>
                  <a:lnTo>
                    <a:pt x="41290" y="247198"/>
                  </a:lnTo>
                  <a:lnTo>
                    <a:pt x="88795" y="235863"/>
                  </a:lnTo>
                  <a:lnTo>
                    <a:pt x="132696" y="228489"/>
                  </a:lnTo>
                  <a:lnTo>
                    <a:pt x="172827" y="220515"/>
                  </a:lnTo>
                  <a:lnTo>
                    <a:pt x="211717" y="211716"/>
                  </a:lnTo>
                  <a:lnTo>
                    <a:pt x="256529" y="209730"/>
                  </a:lnTo>
                  <a:lnTo>
                    <a:pt x="301588" y="209550"/>
                  </a:lnTo>
                  <a:lnTo>
                    <a:pt x="344585" y="209539"/>
                  </a:lnTo>
                  <a:lnTo>
                    <a:pt x="385997" y="209539"/>
                  </a:lnTo>
                  <a:lnTo>
                    <a:pt x="400154" y="208481"/>
                  </a:lnTo>
                  <a:lnTo>
                    <a:pt x="426509" y="201338"/>
                  </a:lnTo>
                  <a:lnTo>
                    <a:pt x="457340" y="197366"/>
                  </a:lnTo>
                  <a:lnTo>
                    <a:pt x="476250" y="1904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4" name="SMARTInkShape-2553"/>
            <p:cNvSpPr/>
            <p:nvPr>
              <p:custDataLst>
                <p:tags r:id="rId130"/>
              </p:custDataLst>
            </p:nvPr>
          </p:nvSpPr>
          <p:spPr>
            <a:xfrm>
              <a:off x="6534150" y="4486285"/>
              <a:ext cx="157786" cy="285218"/>
            </a:xfrm>
            <a:custGeom>
              <a:avLst/>
              <a:gdLst/>
              <a:ahLst/>
              <a:cxnLst/>
              <a:rect l="0" t="0" r="0" b="0"/>
              <a:pathLst>
                <a:path w="157786" h="285218">
                  <a:moveTo>
                    <a:pt x="9525" y="76190"/>
                  </a:moveTo>
                  <a:lnTo>
                    <a:pt x="9525" y="76190"/>
                  </a:lnTo>
                  <a:lnTo>
                    <a:pt x="9525" y="35259"/>
                  </a:lnTo>
                  <a:lnTo>
                    <a:pt x="6703" y="28717"/>
                  </a:lnTo>
                  <a:lnTo>
                    <a:pt x="4469" y="25492"/>
                  </a:lnTo>
                  <a:lnTo>
                    <a:pt x="5097" y="23341"/>
                  </a:lnTo>
                  <a:lnTo>
                    <a:pt x="7631" y="21908"/>
                  </a:lnTo>
                  <a:lnTo>
                    <a:pt x="11437" y="20952"/>
                  </a:lnTo>
                  <a:lnTo>
                    <a:pt x="12916" y="19256"/>
                  </a:lnTo>
                  <a:lnTo>
                    <a:pt x="12845" y="17068"/>
                  </a:lnTo>
                  <a:lnTo>
                    <a:pt x="9583" y="9646"/>
                  </a:lnTo>
                  <a:lnTo>
                    <a:pt x="9530" y="1326"/>
                  </a:lnTo>
                  <a:lnTo>
                    <a:pt x="10587" y="880"/>
                  </a:lnTo>
                  <a:lnTo>
                    <a:pt x="32191" y="0"/>
                  </a:lnTo>
                  <a:lnTo>
                    <a:pt x="38296" y="2817"/>
                  </a:lnTo>
                  <a:lnTo>
                    <a:pt x="44538" y="6538"/>
                  </a:lnTo>
                  <a:lnTo>
                    <a:pt x="55059" y="8633"/>
                  </a:lnTo>
                  <a:lnTo>
                    <a:pt x="82728" y="10496"/>
                  </a:lnTo>
                  <a:lnTo>
                    <a:pt x="113660" y="21269"/>
                  </a:lnTo>
                  <a:lnTo>
                    <a:pt x="120366" y="25322"/>
                  </a:lnTo>
                  <a:lnTo>
                    <a:pt x="126873" y="27124"/>
                  </a:lnTo>
                  <a:lnTo>
                    <a:pt x="129032" y="28662"/>
                  </a:lnTo>
                  <a:lnTo>
                    <a:pt x="130472" y="30747"/>
                  </a:lnTo>
                  <a:lnTo>
                    <a:pt x="131431" y="33195"/>
                  </a:lnTo>
                  <a:lnTo>
                    <a:pt x="133130" y="34826"/>
                  </a:lnTo>
                  <a:lnTo>
                    <a:pt x="137838" y="36639"/>
                  </a:lnTo>
                  <a:lnTo>
                    <a:pt x="139517" y="38181"/>
                  </a:lnTo>
                  <a:lnTo>
                    <a:pt x="142432" y="46164"/>
                  </a:lnTo>
                  <a:lnTo>
                    <a:pt x="135278" y="57785"/>
                  </a:lnTo>
                  <a:lnTo>
                    <a:pt x="134636" y="60745"/>
                  </a:lnTo>
                  <a:lnTo>
                    <a:pt x="133149" y="62718"/>
                  </a:lnTo>
                  <a:lnTo>
                    <a:pt x="104716" y="83072"/>
                  </a:lnTo>
                  <a:lnTo>
                    <a:pt x="98399" y="85599"/>
                  </a:lnTo>
                  <a:lnTo>
                    <a:pt x="88893" y="91913"/>
                  </a:lnTo>
                  <a:lnTo>
                    <a:pt x="63303" y="102552"/>
                  </a:lnTo>
                  <a:lnTo>
                    <a:pt x="43242" y="118827"/>
                  </a:lnTo>
                  <a:lnTo>
                    <a:pt x="42587" y="120489"/>
                  </a:lnTo>
                  <a:lnTo>
                    <a:pt x="43207" y="121598"/>
                  </a:lnTo>
                  <a:lnTo>
                    <a:pt x="46753" y="123377"/>
                  </a:lnTo>
                  <a:lnTo>
                    <a:pt x="55057" y="130274"/>
                  </a:lnTo>
                  <a:lnTo>
                    <a:pt x="63820" y="132432"/>
                  </a:lnTo>
                  <a:lnTo>
                    <a:pt x="98429" y="133329"/>
                  </a:lnTo>
                  <a:lnTo>
                    <a:pt x="104777" y="136157"/>
                  </a:lnTo>
                  <a:lnTo>
                    <a:pt x="111126" y="139884"/>
                  </a:lnTo>
                  <a:lnTo>
                    <a:pt x="123825" y="142276"/>
                  </a:lnTo>
                  <a:lnTo>
                    <a:pt x="127000" y="142472"/>
                  </a:lnTo>
                  <a:lnTo>
                    <a:pt x="129117" y="143661"/>
                  </a:lnTo>
                  <a:lnTo>
                    <a:pt x="130528" y="145513"/>
                  </a:lnTo>
                  <a:lnTo>
                    <a:pt x="131469" y="147805"/>
                  </a:lnTo>
                  <a:lnTo>
                    <a:pt x="133154" y="149333"/>
                  </a:lnTo>
                  <a:lnTo>
                    <a:pt x="143463" y="154608"/>
                  </a:lnTo>
                  <a:lnTo>
                    <a:pt x="146443" y="157044"/>
                  </a:lnTo>
                  <a:lnTo>
                    <a:pt x="149752" y="162572"/>
                  </a:lnTo>
                  <a:lnTo>
                    <a:pt x="153109" y="177876"/>
                  </a:lnTo>
                  <a:lnTo>
                    <a:pt x="157301" y="184178"/>
                  </a:lnTo>
                  <a:lnTo>
                    <a:pt x="157785" y="187341"/>
                  </a:lnTo>
                  <a:lnTo>
                    <a:pt x="157048" y="190507"/>
                  </a:lnTo>
                  <a:lnTo>
                    <a:pt x="153318" y="198136"/>
                  </a:lnTo>
                  <a:lnTo>
                    <a:pt x="151523" y="207248"/>
                  </a:lnTo>
                  <a:lnTo>
                    <a:pt x="145907" y="216152"/>
                  </a:lnTo>
                  <a:lnTo>
                    <a:pt x="142715" y="225493"/>
                  </a:lnTo>
                  <a:lnTo>
                    <a:pt x="120520" y="250818"/>
                  </a:lnTo>
                  <a:lnTo>
                    <a:pt x="101379" y="262457"/>
                  </a:lnTo>
                  <a:lnTo>
                    <a:pt x="73089" y="273923"/>
                  </a:lnTo>
                  <a:lnTo>
                    <a:pt x="60226" y="281769"/>
                  </a:lnTo>
                  <a:lnTo>
                    <a:pt x="36375" y="285217"/>
                  </a:lnTo>
                  <a:lnTo>
                    <a:pt x="0" y="2762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5" name="SMARTInkShape-2554"/>
            <p:cNvSpPr/>
            <p:nvPr>
              <p:custDataLst>
                <p:tags r:id="rId131"/>
              </p:custDataLst>
            </p:nvPr>
          </p:nvSpPr>
          <p:spPr>
            <a:xfrm>
              <a:off x="6468964" y="4476760"/>
              <a:ext cx="93728" cy="228019"/>
            </a:xfrm>
            <a:custGeom>
              <a:avLst/>
              <a:gdLst/>
              <a:ahLst/>
              <a:cxnLst/>
              <a:rect l="0" t="0" r="0" b="0"/>
              <a:pathLst>
                <a:path w="93728" h="228019">
                  <a:moveTo>
                    <a:pt x="84236" y="9515"/>
                  </a:moveTo>
                  <a:lnTo>
                    <a:pt x="84236" y="9515"/>
                  </a:lnTo>
                  <a:lnTo>
                    <a:pt x="84236" y="382"/>
                  </a:lnTo>
                  <a:lnTo>
                    <a:pt x="93368" y="0"/>
                  </a:lnTo>
                  <a:lnTo>
                    <a:pt x="93727" y="13248"/>
                  </a:lnTo>
                  <a:lnTo>
                    <a:pt x="90923" y="19288"/>
                  </a:lnTo>
                  <a:lnTo>
                    <a:pt x="87208" y="25500"/>
                  </a:lnTo>
                  <a:lnTo>
                    <a:pt x="68067" y="70215"/>
                  </a:lnTo>
                  <a:lnTo>
                    <a:pt x="49285" y="114519"/>
                  </a:lnTo>
                  <a:lnTo>
                    <a:pt x="27085" y="161743"/>
                  </a:lnTo>
                  <a:lnTo>
                    <a:pt x="10858" y="197178"/>
                  </a:lnTo>
                  <a:lnTo>
                    <a:pt x="8232" y="205103"/>
                  </a:lnTo>
                  <a:lnTo>
                    <a:pt x="745" y="218816"/>
                  </a:lnTo>
                  <a:lnTo>
                    <a:pt x="0" y="222074"/>
                  </a:lnTo>
                  <a:lnTo>
                    <a:pt x="562" y="224246"/>
                  </a:lnTo>
                  <a:lnTo>
                    <a:pt x="1995" y="225694"/>
                  </a:lnTo>
                  <a:lnTo>
                    <a:pt x="6842" y="228018"/>
                  </a:lnTo>
                  <a:lnTo>
                    <a:pt x="17561" y="2190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6" name="SMARTInkShape-2555"/>
            <p:cNvSpPr/>
            <p:nvPr>
              <p:custDataLst>
                <p:tags r:id="rId132"/>
              </p:custDataLst>
            </p:nvPr>
          </p:nvSpPr>
          <p:spPr>
            <a:xfrm>
              <a:off x="6305666" y="4467225"/>
              <a:ext cx="199910" cy="133351"/>
            </a:xfrm>
            <a:custGeom>
              <a:avLst/>
              <a:gdLst/>
              <a:ahLst/>
              <a:cxnLst/>
              <a:rect l="0" t="0" r="0" b="0"/>
              <a:pathLst>
                <a:path w="199910" h="133351">
                  <a:moveTo>
                    <a:pt x="9409" y="133350"/>
                  </a:moveTo>
                  <a:lnTo>
                    <a:pt x="9409" y="133350"/>
                  </a:lnTo>
                  <a:lnTo>
                    <a:pt x="9409" y="87004"/>
                  </a:lnTo>
                  <a:lnTo>
                    <a:pt x="9409" y="68948"/>
                  </a:lnTo>
                  <a:lnTo>
                    <a:pt x="1870" y="56613"/>
                  </a:lnTo>
                  <a:lnTo>
                    <a:pt x="0" y="39950"/>
                  </a:lnTo>
                  <a:lnTo>
                    <a:pt x="10260" y="27982"/>
                  </a:lnTo>
                  <a:lnTo>
                    <a:pt x="17221" y="20814"/>
                  </a:lnTo>
                  <a:lnTo>
                    <a:pt x="20995" y="19834"/>
                  </a:lnTo>
                  <a:lnTo>
                    <a:pt x="27259" y="18340"/>
                  </a:lnTo>
                  <a:lnTo>
                    <a:pt x="48526" y="11580"/>
                  </a:lnTo>
                  <a:lnTo>
                    <a:pt x="66860" y="7312"/>
                  </a:lnTo>
                  <a:lnTo>
                    <a:pt x="85699" y="2166"/>
                  </a:lnTo>
                  <a:lnTo>
                    <a:pt x="130064" y="127"/>
                  </a:lnTo>
                  <a:lnTo>
                    <a:pt x="174509" y="7"/>
                  </a:lnTo>
                  <a:lnTo>
                    <a:pt x="19990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7" name="SMARTInkShape-2556"/>
            <p:cNvSpPr/>
            <p:nvPr>
              <p:custDataLst>
                <p:tags r:id="rId133"/>
              </p:custDataLst>
            </p:nvPr>
          </p:nvSpPr>
          <p:spPr>
            <a:xfrm>
              <a:off x="6286500" y="4486347"/>
              <a:ext cx="76164" cy="190301"/>
            </a:xfrm>
            <a:custGeom>
              <a:avLst/>
              <a:gdLst/>
              <a:ahLst/>
              <a:cxnLst/>
              <a:rect l="0" t="0" r="0" b="0"/>
              <a:pathLst>
                <a:path w="76164" h="190301">
                  <a:moveTo>
                    <a:pt x="9525" y="38028"/>
                  </a:moveTo>
                  <a:lnTo>
                    <a:pt x="9525" y="38028"/>
                  </a:lnTo>
                  <a:lnTo>
                    <a:pt x="9525" y="32971"/>
                  </a:lnTo>
                  <a:lnTo>
                    <a:pt x="10583" y="31482"/>
                  </a:lnTo>
                  <a:lnTo>
                    <a:pt x="12347" y="30489"/>
                  </a:lnTo>
                  <a:lnTo>
                    <a:pt x="14581" y="29827"/>
                  </a:lnTo>
                  <a:lnTo>
                    <a:pt x="16070" y="28327"/>
                  </a:lnTo>
                  <a:lnTo>
                    <a:pt x="18657" y="20418"/>
                  </a:lnTo>
                  <a:lnTo>
                    <a:pt x="18934" y="9292"/>
                  </a:lnTo>
                  <a:lnTo>
                    <a:pt x="20031" y="6171"/>
                  </a:lnTo>
                  <a:lnTo>
                    <a:pt x="21821" y="4089"/>
                  </a:lnTo>
                  <a:lnTo>
                    <a:pt x="28458" y="0"/>
                  </a:lnTo>
                  <a:lnTo>
                    <a:pt x="28575" y="31809"/>
                  </a:lnTo>
                  <a:lnTo>
                    <a:pt x="25753" y="38087"/>
                  </a:lnTo>
                  <a:lnTo>
                    <a:pt x="20374" y="45683"/>
                  </a:lnTo>
                  <a:lnTo>
                    <a:pt x="18254" y="54788"/>
                  </a:lnTo>
                  <a:lnTo>
                    <a:pt x="12581" y="63690"/>
                  </a:lnTo>
                  <a:lnTo>
                    <a:pt x="10883" y="69894"/>
                  </a:lnTo>
                  <a:lnTo>
                    <a:pt x="9373" y="71972"/>
                  </a:lnTo>
                  <a:lnTo>
                    <a:pt x="7307" y="73358"/>
                  </a:lnTo>
                  <a:lnTo>
                    <a:pt x="428" y="75966"/>
                  </a:lnTo>
                  <a:lnTo>
                    <a:pt x="3" y="85536"/>
                  </a:lnTo>
                  <a:lnTo>
                    <a:pt x="8201" y="77441"/>
                  </a:lnTo>
                  <a:lnTo>
                    <a:pt x="17610" y="76243"/>
                  </a:lnTo>
                  <a:lnTo>
                    <a:pt x="23680" y="76162"/>
                  </a:lnTo>
                  <a:lnTo>
                    <a:pt x="29222" y="73321"/>
                  </a:lnTo>
                  <a:lnTo>
                    <a:pt x="32181" y="71081"/>
                  </a:lnTo>
                  <a:lnTo>
                    <a:pt x="35212" y="70647"/>
                  </a:lnTo>
                  <a:lnTo>
                    <a:pt x="55665" y="76046"/>
                  </a:lnTo>
                  <a:lnTo>
                    <a:pt x="71300" y="90315"/>
                  </a:lnTo>
                  <a:lnTo>
                    <a:pt x="74022" y="95839"/>
                  </a:lnTo>
                  <a:lnTo>
                    <a:pt x="76163" y="121883"/>
                  </a:lnTo>
                  <a:lnTo>
                    <a:pt x="69647" y="130988"/>
                  </a:lnTo>
                  <a:lnTo>
                    <a:pt x="66497" y="139890"/>
                  </a:lnTo>
                  <a:lnTo>
                    <a:pt x="60389" y="149231"/>
                  </a:lnTo>
                  <a:lnTo>
                    <a:pt x="57052" y="158701"/>
                  </a:lnTo>
                  <a:lnTo>
                    <a:pt x="52520" y="165038"/>
                  </a:lnTo>
                  <a:lnTo>
                    <a:pt x="46978" y="168561"/>
                  </a:lnTo>
                  <a:lnTo>
                    <a:pt x="40988" y="171184"/>
                  </a:lnTo>
                  <a:lnTo>
                    <a:pt x="21335" y="187155"/>
                  </a:lnTo>
                  <a:lnTo>
                    <a:pt x="11289" y="189997"/>
                  </a:lnTo>
                  <a:lnTo>
                    <a:pt x="4991" y="190300"/>
                  </a:lnTo>
                  <a:lnTo>
                    <a:pt x="3328" y="189284"/>
                  </a:lnTo>
                  <a:lnTo>
                    <a:pt x="2218" y="187549"/>
                  </a:lnTo>
                  <a:lnTo>
                    <a:pt x="438" y="182216"/>
                  </a:lnTo>
                  <a:lnTo>
                    <a:pt x="0" y="17137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8" name="SMARTInkShape-2557"/>
            <p:cNvSpPr/>
            <p:nvPr>
              <p:custDataLst>
                <p:tags r:id="rId134"/>
              </p:custDataLst>
            </p:nvPr>
          </p:nvSpPr>
          <p:spPr>
            <a:xfrm>
              <a:off x="6172235" y="4591060"/>
              <a:ext cx="46267" cy="114291"/>
            </a:xfrm>
            <a:custGeom>
              <a:avLst/>
              <a:gdLst/>
              <a:ahLst/>
              <a:cxnLst/>
              <a:rect l="0" t="0" r="0" b="0"/>
              <a:pathLst>
                <a:path w="46267" h="114291">
                  <a:moveTo>
                    <a:pt x="38065" y="9515"/>
                  </a:moveTo>
                  <a:lnTo>
                    <a:pt x="38065" y="9515"/>
                  </a:lnTo>
                  <a:lnTo>
                    <a:pt x="38065" y="1314"/>
                  </a:lnTo>
                  <a:lnTo>
                    <a:pt x="39123" y="873"/>
                  </a:lnTo>
                  <a:lnTo>
                    <a:pt x="46266" y="107"/>
                  </a:lnTo>
                  <a:lnTo>
                    <a:pt x="39273" y="0"/>
                  </a:lnTo>
                  <a:lnTo>
                    <a:pt x="38601" y="2817"/>
                  </a:lnTo>
                  <a:lnTo>
                    <a:pt x="38423" y="5050"/>
                  </a:lnTo>
                  <a:lnTo>
                    <a:pt x="37245" y="6538"/>
                  </a:lnTo>
                  <a:lnTo>
                    <a:pt x="33115" y="8192"/>
                  </a:lnTo>
                  <a:lnTo>
                    <a:pt x="31590" y="9691"/>
                  </a:lnTo>
                  <a:lnTo>
                    <a:pt x="29896" y="14179"/>
                  </a:lnTo>
                  <a:lnTo>
                    <a:pt x="27750" y="25684"/>
                  </a:lnTo>
                  <a:lnTo>
                    <a:pt x="22074" y="35002"/>
                  </a:lnTo>
                  <a:lnTo>
                    <a:pt x="19619" y="47632"/>
                  </a:lnTo>
                  <a:lnTo>
                    <a:pt x="19134" y="60318"/>
                  </a:lnTo>
                  <a:lnTo>
                    <a:pt x="16245" y="66666"/>
                  </a:lnTo>
                  <a:lnTo>
                    <a:pt x="12493" y="73015"/>
                  </a:lnTo>
                  <a:lnTo>
                    <a:pt x="10083" y="85715"/>
                  </a:lnTo>
                  <a:lnTo>
                    <a:pt x="9885" y="88890"/>
                  </a:lnTo>
                  <a:lnTo>
                    <a:pt x="6844" y="95240"/>
                  </a:lnTo>
                  <a:lnTo>
                    <a:pt x="3022" y="101590"/>
                  </a:lnTo>
                  <a:lnTo>
                    <a:pt x="0" y="114125"/>
                  </a:lnTo>
                  <a:lnTo>
                    <a:pt x="9490" y="1142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89" name="SMARTInkShape-2558"/>
            <p:cNvSpPr/>
            <p:nvPr>
              <p:custDataLst>
                <p:tags r:id="rId135"/>
              </p:custDataLst>
            </p:nvPr>
          </p:nvSpPr>
          <p:spPr>
            <a:xfrm>
              <a:off x="6115050" y="4419600"/>
              <a:ext cx="85726" cy="228601"/>
            </a:xfrm>
            <a:custGeom>
              <a:avLst/>
              <a:gdLst/>
              <a:ahLst/>
              <a:cxnLst/>
              <a:rect l="0" t="0" r="0" b="0"/>
              <a:pathLst>
                <a:path w="85726" h="228601">
                  <a:moveTo>
                    <a:pt x="85725" y="9525"/>
                  </a:moveTo>
                  <a:lnTo>
                    <a:pt x="85725" y="9525"/>
                  </a:lnTo>
                  <a:lnTo>
                    <a:pt x="85725" y="0"/>
                  </a:lnTo>
                  <a:lnTo>
                    <a:pt x="85725" y="8201"/>
                  </a:lnTo>
                  <a:lnTo>
                    <a:pt x="77524" y="30867"/>
                  </a:lnTo>
                  <a:lnTo>
                    <a:pt x="75404" y="50822"/>
                  </a:lnTo>
                  <a:lnTo>
                    <a:pt x="68712" y="68874"/>
                  </a:lnTo>
                  <a:lnTo>
                    <a:pt x="64457" y="86377"/>
                  </a:lnTo>
                  <a:lnTo>
                    <a:pt x="44321" y="130213"/>
                  </a:lnTo>
                  <a:lnTo>
                    <a:pt x="32783" y="155582"/>
                  </a:lnTo>
                  <a:lnTo>
                    <a:pt x="30445" y="168278"/>
                  </a:lnTo>
                  <a:lnTo>
                    <a:pt x="27705" y="173569"/>
                  </a:lnTo>
                  <a:lnTo>
                    <a:pt x="15852" y="187129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0" name="SMARTInkShape-2559"/>
            <p:cNvSpPr/>
            <p:nvPr>
              <p:custDataLst>
                <p:tags r:id="rId136"/>
              </p:custDataLst>
            </p:nvPr>
          </p:nvSpPr>
          <p:spPr>
            <a:xfrm>
              <a:off x="5954606" y="4543425"/>
              <a:ext cx="93770" cy="28576"/>
            </a:xfrm>
            <a:custGeom>
              <a:avLst/>
              <a:gdLst/>
              <a:ahLst/>
              <a:cxnLst/>
              <a:rect l="0" t="0" r="0" b="0"/>
              <a:pathLst>
                <a:path w="93770" h="28576">
                  <a:moveTo>
                    <a:pt x="46144" y="0"/>
                  </a:moveTo>
                  <a:lnTo>
                    <a:pt x="46144" y="0"/>
                  </a:lnTo>
                  <a:lnTo>
                    <a:pt x="29742" y="8201"/>
                  </a:lnTo>
                  <a:lnTo>
                    <a:pt x="20012" y="10321"/>
                  </a:lnTo>
                  <a:lnTo>
                    <a:pt x="9830" y="17692"/>
                  </a:lnTo>
                  <a:lnTo>
                    <a:pt x="0" y="18931"/>
                  </a:lnTo>
                  <a:lnTo>
                    <a:pt x="46201" y="19050"/>
                  </a:lnTo>
                  <a:lnTo>
                    <a:pt x="68372" y="19050"/>
                  </a:lnTo>
                  <a:lnTo>
                    <a:pt x="74720" y="21872"/>
                  </a:lnTo>
                  <a:lnTo>
                    <a:pt x="81069" y="25596"/>
                  </a:lnTo>
                  <a:lnTo>
                    <a:pt x="93769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1" name="SMARTInkShape-2560"/>
            <p:cNvSpPr/>
            <p:nvPr>
              <p:custDataLst>
                <p:tags r:id="rId137"/>
              </p:custDataLst>
            </p:nvPr>
          </p:nvSpPr>
          <p:spPr>
            <a:xfrm>
              <a:off x="5962680" y="4486275"/>
              <a:ext cx="85696" cy="28576"/>
            </a:xfrm>
            <a:custGeom>
              <a:avLst/>
              <a:gdLst/>
              <a:ahLst/>
              <a:cxnLst/>
              <a:rect l="0" t="0" r="0" b="0"/>
              <a:pathLst>
                <a:path w="85696" h="28576">
                  <a:moveTo>
                    <a:pt x="38070" y="28575"/>
                  </a:moveTo>
                  <a:lnTo>
                    <a:pt x="38070" y="28575"/>
                  </a:lnTo>
                  <a:lnTo>
                    <a:pt x="38070" y="23518"/>
                  </a:lnTo>
                  <a:lnTo>
                    <a:pt x="37012" y="22029"/>
                  </a:lnTo>
                  <a:lnTo>
                    <a:pt x="35248" y="21036"/>
                  </a:lnTo>
                  <a:lnTo>
                    <a:pt x="29869" y="19442"/>
                  </a:lnTo>
                  <a:lnTo>
                    <a:pt x="29133" y="16402"/>
                  </a:lnTo>
                  <a:lnTo>
                    <a:pt x="28661" y="10883"/>
                  </a:lnTo>
                  <a:lnTo>
                    <a:pt x="0" y="11"/>
                  </a:lnTo>
                  <a:lnTo>
                    <a:pt x="46364" y="0"/>
                  </a:lnTo>
                  <a:lnTo>
                    <a:pt x="68613" y="0"/>
                  </a:lnTo>
                  <a:lnTo>
                    <a:pt x="75634" y="2822"/>
                  </a:lnTo>
                  <a:lnTo>
                    <a:pt x="8569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2" name="SMARTInkShape-2561"/>
            <p:cNvSpPr/>
            <p:nvPr>
              <p:custDataLst>
                <p:tags r:id="rId138"/>
              </p:custDataLst>
            </p:nvPr>
          </p:nvSpPr>
          <p:spPr>
            <a:xfrm>
              <a:off x="5810253" y="4600575"/>
              <a:ext cx="28573" cy="76162"/>
            </a:xfrm>
            <a:custGeom>
              <a:avLst/>
              <a:gdLst/>
              <a:ahLst/>
              <a:cxnLst/>
              <a:rect l="0" t="0" r="0" b="0"/>
              <a:pathLst>
                <a:path w="28573" h="76162">
                  <a:moveTo>
                    <a:pt x="28572" y="0"/>
                  </a:moveTo>
                  <a:lnTo>
                    <a:pt x="28572" y="0"/>
                  </a:lnTo>
                  <a:lnTo>
                    <a:pt x="23516" y="0"/>
                  </a:lnTo>
                  <a:lnTo>
                    <a:pt x="22027" y="1058"/>
                  </a:lnTo>
                  <a:lnTo>
                    <a:pt x="21033" y="2822"/>
                  </a:lnTo>
                  <a:lnTo>
                    <a:pt x="20371" y="5057"/>
                  </a:lnTo>
                  <a:lnTo>
                    <a:pt x="11682" y="19298"/>
                  </a:lnTo>
                  <a:lnTo>
                    <a:pt x="9949" y="26743"/>
                  </a:lnTo>
                  <a:lnTo>
                    <a:pt x="3060" y="35817"/>
                  </a:lnTo>
                  <a:lnTo>
                    <a:pt x="904" y="44715"/>
                  </a:lnTo>
                  <a:lnTo>
                    <a:pt x="0" y="74712"/>
                  </a:lnTo>
                  <a:lnTo>
                    <a:pt x="1057" y="75208"/>
                  </a:lnTo>
                  <a:lnTo>
                    <a:pt x="14187" y="76161"/>
                  </a:lnTo>
                  <a:lnTo>
                    <a:pt x="19709" y="73360"/>
                  </a:lnTo>
                  <a:lnTo>
                    <a:pt x="28572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3" name="SMARTInkShape-2562"/>
            <p:cNvSpPr/>
            <p:nvPr>
              <p:custDataLst>
                <p:tags r:id="rId139"/>
              </p:custDataLst>
            </p:nvPr>
          </p:nvSpPr>
          <p:spPr>
            <a:xfrm>
              <a:off x="5676903" y="4400550"/>
              <a:ext cx="152266" cy="190501"/>
            </a:xfrm>
            <a:custGeom>
              <a:avLst/>
              <a:gdLst/>
              <a:ahLst/>
              <a:cxnLst/>
              <a:rect l="0" t="0" r="0" b="0"/>
              <a:pathLst>
                <a:path w="152266" h="190501">
                  <a:moveTo>
                    <a:pt x="19047" y="66675"/>
                  </a:moveTo>
                  <a:lnTo>
                    <a:pt x="19047" y="66675"/>
                  </a:lnTo>
                  <a:lnTo>
                    <a:pt x="19047" y="44285"/>
                  </a:lnTo>
                  <a:lnTo>
                    <a:pt x="16225" y="38027"/>
                  </a:lnTo>
                  <a:lnTo>
                    <a:pt x="1437" y="20538"/>
                  </a:lnTo>
                  <a:lnTo>
                    <a:pt x="0" y="9563"/>
                  </a:lnTo>
                  <a:lnTo>
                    <a:pt x="5054" y="9536"/>
                  </a:lnTo>
                  <a:lnTo>
                    <a:pt x="10359" y="6708"/>
                  </a:lnTo>
                  <a:lnTo>
                    <a:pt x="16244" y="2981"/>
                  </a:lnTo>
                  <a:lnTo>
                    <a:pt x="28645" y="589"/>
                  </a:lnTo>
                  <a:lnTo>
                    <a:pt x="73625" y="16"/>
                  </a:lnTo>
                  <a:lnTo>
                    <a:pt x="121181" y="0"/>
                  </a:lnTo>
                  <a:lnTo>
                    <a:pt x="125236" y="0"/>
                  </a:lnTo>
                  <a:lnTo>
                    <a:pt x="132564" y="2822"/>
                  </a:lnTo>
                  <a:lnTo>
                    <a:pt x="140835" y="8201"/>
                  </a:lnTo>
                  <a:lnTo>
                    <a:pt x="147326" y="9133"/>
                  </a:lnTo>
                  <a:lnTo>
                    <a:pt x="149016" y="10321"/>
                  </a:lnTo>
                  <a:lnTo>
                    <a:pt x="150144" y="12173"/>
                  </a:lnTo>
                  <a:lnTo>
                    <a:pt x="151729" y="19834"/>
                  </a:lnTo>
                  <a:lnTo>
                    <a:pt x="152265" y="26848"/>
                  </a:lnTo>
                  <a:lnTo>
                    <a:pt x="136143" y="44721"/>
                  </a:lnTo>
                  <a:lnTo>
                    <a:pt x="111453" y="66691"/>
                  </a:lnTo>
                  <a:lnTo>
                    <a:pt x="86308" y="85726"/>
                  </a:lnTo>
                  <a:lnTo>
                    <a:pt x="52651" y="118799"/>
                  </a:lnTo>
                  <a:lnTo>
                    <a:pt x="49858" y="124414"/>
                  </a:lnTo>
                  <a:lnTo>
                    <a:pt x="46858" y="139778"/>
                  </a:lnTo>
                  <a:lnTo>
                    <a:pt x="42696" y="146084"/>
                  </a:lnTo>
                  <a:lnTo>
                    <a:pt x="42222" y="149248"/>
                  </a:lnTo>
                  <a:lnTo>
                    <a:pt x="42963" y="152416"/>
                  </a:lnTo>
                  <a:lnTo>
                    <a:pt x="46702" y="160046"/>
                  </a:lnTo>
                  <a:lnTo>
                    <a:pt x="53986" y="169158"/>
                  </a:lnTo>
                  <a:lnTo>
                    <a:pt x="57269" y="178062"/>
                  </a:lnTo>
                  <a:lnTo>
                    <a:pt x="61787" y="184266"/>
                  </a:lnTo>
                  <a:lnTo>
                    <a:pt x="67324" y="187730"/>
                  </a:lnTo>
                  <a:lnTo>
                    <a:pt x="76197" y="1905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4" name="SMARTInkShape-2563"/>
            <p:cNvSpPr/>
            <p:nvPr>
              <p:custDataLst>
                <p:tags r:id="rId140"/>
              </p:custDataLst>
            </p:nvPr>
          </p:nvSpPr>
          <p:spPr>
            <a:xfrm>
              <a:off x="5610225" y="4391063"/>
              <a:ext cx="114298" cy="246109"/>
            </a:xfrm>
            <a:custGeom>
              <a:avLst/>
              <a:gdLst/>
              <a:ahLst/>
              <a:cxnLst/>
              <a:rect l="0" t="0" r="0" b="0"/>
              <a:pathLst>
                <a:path w="114298" h="246109">
                  <a:moveTo>
                    <a:pt x="104775" y="19012"/>
                  </a:moveTo>
                  <a:lnTo>
                    <a:pt x="104775" y="19012"/>
                  </a:lnTo>
                  <a:lnTo>
                    <a:pt x="104775" y="4823"/>
                  </a:lnTo>
                  <a:lnTo>
                    <a:pt x="105833" y="3202"/>
                  </a:lnTo>
                  <a:lnTo>
                    <a:pt x="107597" y="2123"/>
                  </a:lnTo>
                  <a:lnTo>
                    <a:pt x="114184" y="0"/>
                  </a:lnTo>
                  <a:lnTo>
                    <a:pt x="114297" y="14152"/>
                  </a:lnTo>
                  <a:lnTo>
                    <a:pt x="111477" y="19674"/>
                  </a:lnTo>
                  <a:lnTo>
                    <a:pt x="109243" y="22628"/>
                  </a:lnTo>
                  <a:lnTo>
                    <a:pt x="106761" y="31555"/>
                  </a:lnTo>
                  <a:lnTo>
                    <a:pt x="102541" y="48481"/>
                  </a:lnTo>
                  <a:lnTo>
                    <a:pt x="82707" y="88588"/>
                  </a:lnTo>
                  <a:lnTo>
                    <a:pt x="57722" y="135552"/>
                  </a:lnTo>
                  <a:lnTo>
                    <a:pt x="49996" y="152300"/>
                  </a:lnTo>
                  <a:lnTo>
                    <a:pt x="19653" y="199798"/>
                  </a:lnTo>
                  <a:lnTo>
                    <a:pt x="568" y="236037"/>
                  </a:lnTo>
                  <a:lnTo>
                    <a:pt x="50" y="246108"/>
                  </a:lnTo>
                  <a:lnTo>
                    <a:pt x="0" y="2380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5" name="SMARTInkShape-2564"/>
            <p:cNvSpPr/>
            <p:nvPr>
              <p:custDataLst>
                <p:tags r:id="rId141"/>
              </p:custDataLst>
            </p:nvPr>
          </p:nvSpPr>
          <p:spPr>
            <a:xfrm>
              <a:off x="5553085" y="4486310"/>
              <a:ext cx="9516" cy="28541"/>
            </a:xfrm>
            <a:custGeom>
              <a:avLst/>
              <a:gdLst/>
              <a:ahLst/>
              <a:cxnLst/>
              <a:rect l="0" t="0" r="0" b="0"/>
              <a:pathLst>
                <a:path w="9516" h="28541">
                  <a:moveTo>
                    <a:pt x="9515" y="28540"/>
                  </a:moveTo>
                  <a:lnTo>
                    <a:pt x="9515" y="28540"/>
                  </a:lnTo>
                  <a:lnTo>
                    <a:pt x="9515" y="9617"/>
                  </a:lnTo>
                  <a:lnTo>
                    <a:pt x="24" y="0"/>
                  </a:lnTo>
                  <a:lnTo>
                    <a:pt x="0" y="5032"/>
                  </a:lnTo>
                  <a:lnTo>
                    <a:pt x="1055" y="6518"/>
                  </a:lnTo>
                  <a:lnTo>
                    <a:pt x="2817" y="7509"/>
                  </a:lnTo>
                  <a:lnTo>
                    <a:pt x="5050" y="8169"/>
                  </a:lnTo>
                  <a:lnTo>
                    <a:pt x="6538" y="9668"/>
                  </a:lnTo>
                  <a:lnTo>
                    <a:pt x="9515" y="190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6" name="SMARTInkShape-2565"/>
            <p:cNvSpPr/>
            <p:nvPr>
              <p:custDataLst>
                <p:tags r:id="rId142"/>
              </p:custDataLst>
            </p:nvPr>
          </p:nvSpPr>
          <p:spPr>
            <a:xfrm>
              <a:off x="5457836" y="4591050"/>
              <a:ext cx="19040" cy="66676"/>
            </a:xfrm>
            <a:custGeom>
              <a:avLst/>
              <a:gdLst/>
              <a:ahLst/>
              <a:cxnLst/>
              <a:rect l="0" t="0" r="0" b="0"/>
              <a:pathLst>
                <a:path w="19040" h="66676">
                  <a:moveTo>
                    <a:pt x="19039" y="9525"/>
                  </a:moveTo>
                  <a:lnTo>
                    <a:pt x="19039" y="9525"/>
                  </a:lnTo>
                  <a:lnTo>
                    <a:pt x="19039" y="0"/>
                  </a:lnTo>
                  <a:lnTo>
                    <a:pt x="19039" y="14189"/>
                  </a:lnTo>
                  <a:lnTo>
                    <a:pt x="16217" y="19712"/>
                  </a:lnTo>
                  <a:lnTo>
                    <a:pt x="12494" y="25694"/>
                  </a:lnTo>
                  <a:lnTo>
                    <a:pt x="9338" y="35012"/>
                  </a:lnTo>
                  <a:lnTo>
                    <a:pt x="1429" y="45755"/>
                  </a:lnTo>
                  <a:lnTo>
                    <a:pt x="0" y="57019"/>
                  </a:lnTo>
                  <a:lnTo>
                    <a:pt x="9514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7" name="SMARTInkShape-2566"/>
            <p:cNvSpPr/>
            <p:nvPr>
              <p:custDataLst>
                <p:tags r:id="rId143"/>
              </p:custDataLst>
            </p:nvPr>
          </p:nvSpPr>
          <p:spPr>
            <a:xfrm>
              <a:off x="5219831" y="4638675"/>
              <a:ext cx="123695" cy="43586"/>
            </a:xfrm>
            <a:custGeom>
              <a:avLst/>
              <a:gdLst/>
              <a:ahLst/>
              <a:cxnLst/>
              <a:rect l="0" t="0" r="0" b="0"/>
              <a:pathLst>
                <a:path w="123695" h="43586">
                  <a:moveTo>
                    <a:pt x="47494" y="0"/>
                  </a:moveTo>
                  <a:lnTo>
                    <a:pt x="47494" y="0"/>
                  </a:lnTo>
                  <a:lnTo>
                    <a:pt x="42438" y="0"/>
                  </a:lnTo>
                  <a:lnTo>
                    <a:pt x="37133" y="2822"/>
                  </a:lnTo>
                  <a:lnTo>
                    <a:pt x="21984" y="15188"/>
                  </a:lnTo>
                  <a:lnTo>
                    <a:pt x="11262" y="18542"/>
                  </a:lnTo>
                  <a:lnTo>
                    <a:pt x="4891" y="18900"/>
                  </a:lnTo>
                  <a:lnTo>
                    <a:pt x="3216" y="20008"/>
                  </a:lnTo>
                  <a:lnTo>
                    <a:pt x="2101" y="21805"/>
                  </a:lnTo>
                  <a:lnTo>
                    <a:pt x="0" y="28179"/>
                  </a:lnTo>
                  <a:lnTo>
                    <a:pt x="4964" y="28458"/>
                  </a:lnTo>
                  <a:lnTo>
                    <a:pt x="6441" y="29555"/>
                  </a:lnTo>
                  <a:lnTo>
                    <a:pt x="8082" y="33597"/>
                  </a:lnTo>
                  <a:lnTo>
                    <a:pt x="9578" y="35097"/>
                  </a:lnTo>
                  <a:lnTo>
                    <a:pt x="14062" y="36766"/>
                  </a:lnTo>
                  <a:lnTo>
                    <a:pt x="59813" y="38090"/>
                  </a:lnTo>
                  <a:lnTo>
                    <a:pt x="66375" y="40917"/>
                  </a:lnTo>
                  <a:lnTo>
                    <a:pt x="69606" y="43153"/>
                  </a:lnTo>
                  <a:lnTo>
                    <a:pt x="73877" y="43585"/>
                  </a:lnTo>
                  <a:lnTo>
                    <a:pt x="123694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8" name="SMARTInkShape-2567"/>
            <p:cNvSpPr/>
            <p:nvPr>
              <p:custDataLst>
                <p:tags r:id="rId144"/>
              </p:custDataLst>
            </p:nvPr>
          </p:nvSpPr>
          <p:spPr>
            <a:xfrm>
              <a:off x="5305470" y="4353055"/>
              <a:ext cx="180327" cy="95121"/>
            </a:xfrm>
            <a:custGeom>
              <a:avLst/>
              <a:gdLst/>
              <a:ahLst/>
              <a:cxnLst/>
              <a:rect l="0" t="0" r="0" b="0"/>
              <a:pathLst>
                <a:path w="180327" h="95121">
                  <a:moveTo>
                    <a:pt x="47580" y="95120"/>
                  </a:moveTo>
                  <a:lnTo>
                    <a:pt x="47580" y="95120"/>
                  </a:lnTo>
                  <a:lnTo>
                    <a:pt x="42524" y="90063"/>
                  </a:lnTo>
                  <a:lnTo>
                    <a:pt x="37219" y="87581"/>
                  </a:lnTo>
                  <a:lnTo>
                    <a:pt x="34323" y="86919"/>
                  </a:lnTo>
                  <a:lnTo>
                    <a:pt x="25190" y="80931"/>
                  </a:lnTo>
                  <a:lnTo>
                    <a:pt x="21754" y="75408"/>
                  </a:lnTo>
                  <a:lnTo>
                    <a:pt x="20838" y="72454"/>
                  </a:lnTo>
                  <a:lnTo>
                    <a:pt x="19168" y="70484"/>
                  </a:lnTo>
                  <a:lnTo>
                    <a:pt x="1719" y="58497"/>
                  </a:lnTo>
                  <a:lnTo>
                    <a:pt x="738" y="54854"/>
                  </a:lnTo>
                  <a:lnTo>
                    <a:pt x="0" y="39725"/>
                  </a:lnTo>
                  <a:lnTo>
                    <a:pt x="5025" y="33433"/>
                  </a:lnTo>
                  <a:lnTo>
                    <a:pt x="10322" y="30662"/>
                  </a:lnTo>
                  <a:lnTo>
                    <a:pt x="13216" y="29923"/>
                  </a:lnTo>
                  <a:lnTo>
                    <a:pt x="42517" y="13344"/>
                  </a:lnTo>
                  <a:lnTo>
                    <a:pt x="88577" y="2087"/>
                  </a:lnTo>
                  <a:lnTo>
                    <a:pt x="131066" y="0"/>
                  </a:lnTo>
                  <a:lnTo>
                    <a:pt x="167031" y="9578"/>
                  </a:lnTo>
                  <a:lnTo>
                    <a:pt x="174047" y="14063"/>
                  </a:lnTo>
                  <a:lnTo>
                    <a:pt x="176341" y="17798"/>
                  </a:lnTo>
                  <a:lnTo>
                    <a:pt x="180023" y="36181"/>
                  </a:lnTo>
                  <a:lnTo>
                    <a:pt x="180326" y="39952"/>
                  </a:lnTo>
                  <a:lnTo>
                    <a:pt x="171405" y="665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399" name="SMARTInkShape-2568"/>
            <p:cNvSpPr/>
            <p:nvPr>
              <p:custDataLst>
                <p:tags r:id="rId145"/>
              </p:custDataLst>
            </p:nvPr>
          </p:nvSpPr>
          <p:spPr>
            <a:xfrm>
              <a:off x="5305553" y="4419612"/>
              <a:ext cx="66548" cy="161749"/>
            </a:xfrm>
            <a:custGeom>
              <a:avLst/>
              <a:gdLst/>
              <a:ahLst/>
              <a:cxnLst/>
              <a:rect l="0" t="0" r="0" b="0"/>
              <a:pathLst>
                <a:path w="66548" h="161749">
                  <a:moveTo>
                    <a:pt x="57022" y="47613"/>
                  </a:moveTo>
                  <a:lnTo>
                    <a:pt x="57022" y="47613"/>
                  </a:lnTo>
                  <a:lnTo>
                    <a:pt x="57022" y="39412"/>
                  </a:lnTo>
                  <a:lnTo>
                    <a:pt x="58080" y="38971"/>
                  </a:lnTo>
                  <a:lnTo>
                    <a:pt x="62078" y="38480"/>
                  </a:lnTo>
                  <a:lnTo>
                    <a:pt x="63567" y="37292"/>
                  </a:lnTo>
                  <a:lnTo>
                    <a:pt x="65223" y="33148"/>
                  </a:lnTo>
                  <a:lnTo>
                    <a:pt x="66547" y="0"/>
                  </a:lnTo>
                  <a:lnTo>
                    <a:pt x="66547" y="5048"/>
                  </a:lnTo>
                  <a:lnTo>
                    <a:pt x="65489" y="6536"/>
                  </a:lnTo>
                  <a:lnTo>
                    <a:pt x="63725" y="7529"/>
                  </a:lnTo>
                  <a:lnTo>
                    <a:pt x="61491" y="8190"/>
                  </a:lnTo>
                  <a:lnTo>
                    <a:pt x="60002" y="10748"/>
                  </a:lnTo>
                  <a:lnTo>
                    <a:pt x="56846" y="23402"/>
                  </a:lnTo>
                  <a:lnTo>
                    <a:pt x="49657" y="37696"/>
                  </a:lnTo>
                  <a:lnTo>
                    <a:pt x="40177" y="61516"/>
                  </a:lnTo>
                  <a:lnTo>
                    <a:pt x="21687" y="97295"/>
                  </a:lnTo>
                  <a:lnTo>
                    <a:pt x="19093" y="107794"/>
                  </a:lnTo>
                  <a:lnTo>
                    <a:pt x="11626" y="123157"/>
                  </a:lnTo>
                  <a:lnTo>
                    <a:pt x="9329" y="129872"/>
                  </a:lnTo>
                  <a:lnTo>
                    <a:pt x="3145" y="139602"/>
                  </a:lnTo>
                  <a:lnTo>
                    <a:pt x="841" y="149187"/>
                  </a:lnTo>
                  <a:lnTo>
                    <a:pt x="0" y="160028"/>
                  </a:lnTo>
                  <a:lnTo>
                    <a:pt x="1016" y="160656"/>
                  </a:lnTo>
                  <a:lnTo>
                    <a:pt x="8084" y="161748"/>
                  </a:lnTo>
                  <a:lnTo>
                    <a:pt x="16742" y="155335"/>
                  </a:lnTo>
                  <a:lnTo>
                    <a:pt x="28447" y="1523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0" name="SMARTInkShape-2569"/>
            <p:cNvSpPr/>
            <p:nvPr>
              <p:custDataLst>
                <p:tags r:id="rId146"/>
              </p:custDataLst>
            </p:nvPr>
          </p:nvSpPr>
          <p:spPr>
            <a:xfrm>
              <a:off x="5048264" y="4524375"/>
              <a:ext cx="104762" cy="9526"/>
            </a:xfrm>
            <a:custGeom>
              <a:avLst/>
              <a:gdLst/>
              <a:ahLst/>
              <a:cxnLst/>
              <a:rect l="0" t="0" r="0" b="0"/>
              <a:pathLst>
                <a:path w="104762" h="9526">
                  <a:moveTo>
                    <a:pt x="19036" y="0"/>
                  </a:moveTo>
                  <a:lnTo>
                    <a:pt x="19036" y="0"/>
                  </a:lnTo>
                  <a:lnTo>
                    <a:pt x="19036" y="5057"/>
                  </a:lnTo>
                  <a:lnTo>
                    <a:pt x="17978" y="6546"/>
                  </a:lnTo>
                  <a:lnTo>
                    <a:pt x="16214" y="7539"/>
                  </a:lnTo>
                  <a:lnTo>
                    <a:pt x="53" y="9520"/>
                  </a:lnTo>
                  <a:lnTo>
                    <a:pt x="0" y="9525"/>
                  </a:lnTo>
                  <a:lnTo>
                    <a:pt x="47618" y="9525"/>
                  </a:lnTo>
                  <a:lnTo>
                    <a:pt x="69836" y="9525"/>
                  </a:lnTo>
                  <a:lnTo>
                    <a:pt x="76186" y="6703"/>
                  </a:lnTo>
                  <a:lnTo>
                    <a:pt x="82536" y="2979"/>
                  </a:lnTo>
                  <a:lnTo>
                    <a:pt x="95236" y="589"/>
                  </a:lnTo>
                  <a:lnTo>
                    <a:pt x="1047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1" name="SMARTInkShape-2570"/>
            <p:cNvSpPr/>
            <p:nvPr>
              <p:custDataLst>
                <p:tags r:id="rId147"/>
              </p:custDataLst>
            </p:nvPr>
          </p:nvSpPr>
          <p:spPr>
            <a:xfrm>
              <a:off x="4611472" y="4324360"/>
              <a:ext cx="189129" cy="256608"/>
            </a:xfrm>
            <a:custGeom>
              <a:avLst/>
              <a:gdLst/>
              <a:ahLst/>
              <a:cxnLst/>
              <a:rect l="0" t="0" r="0" b="0"/>
              <a:pathLst>
                <a:path w="189129" h="256608">
                  <a:moveTo>
                    <a:pt x="84353" y="38090"/>
                  </a:moveTo>
                  <a:lnTo>
                    <a:pt x="84353" y="38090"/>
                  </a:lnTo>
                  <a:lnTo>
                    <a:pt x="84353" y="15342"/>
                  </a:lnTo>
                  <a:lnTo>
                    <a:pt x="86470" y="13400"/>
                  </a:lnTo>
                  <a:lnTo>
                    <a:pt x="102618" y="9667"/>
                  </a:lnTo>
                  <a:lnTo>
                    <a:pt x="103397" y="107"/>
                  </a:lnTo>
                  <a:lnTo>
                    <a:pt x="95202" y="0"/>
                  </a:lnTo>
                  <a:lnTo>
                    <a:pt x="94761" y="1055"/>
                  </a:lnTo>
                  <a:lnTo>
                    <a:pt x="94270" y="5050"/>
                  </a:lnTo>
                  <a:lnTo>
                    <a:pt x="91229" y="10353"/>
                  </a:lnTo>
                  <a:lnTo>
                    <a:pt x="87409" y="16237"/>
                  </a:lnTo>
                  <a:lnTo>
                    <a:pt x="74732" y="60696"/>
                  </a:lnTo>
                  <a:lnTo>
                    <a:pt x="55587" y="104787"/>
                  </a:lnTo>
                  <a:lnTo>
                    <a:pt x="36711" y="150406"/>
                  </a:lnTo>
                  <a:lnTo>
                    <a:pt x="14502" y="196724"/>
                  </a:lnTo>
                  <a:lnTo>
                    <a:pt x="9407" y="214613"/>
                  </a:lnTo>
                  <a:lnTo>
                    <a:pt x="8711" y="221673"/>
                  </a:lnTo>
                  <a:lnTo>
                    <a:pt x="5578" y="228338"/>
                  </a:lnTo>
                  <a:lnTo>
                    <a:pt x="1717" y="234828"/>
                  </a:lnTo>
                  <a:lnTo>
                    <a:pt x="0" y="241240"/>
                  </a:lnTo>
                  <a:lnTo>
                    <a:pt x="601" y="244432"/>
                  </a:lnTo>
                  <a:lnTo>
                    <a:pt x="6949" y="255279"/>
                  </a:lnTo>
                  <a:lnTo>
                    <a:pt x="10440" y="256327"/>
                  </a:lnTo>
                  <a:lnTo>
                    <a:pt x="12852" y="256607"/>
                  </a:lnTo>
                  <a:lnTo>
                    <a:pt x="18355" y="254094"/>
                  </a:lnTo>
                  <a:lnTo>
                    <a:pt x="24329" y="250508"/>
                  </a:lnTo>
                  <a:lnTo>
                    <a:pt x="33642" y="247432"/>
                  </a:lnTo>
                  <a:lnTo>
                    <a:pt x="75666" y="219006"/>
                  </a:lnTo>
                  <a:lnTo>
                    <a:pt x="86842" y="211631"/>
                  </a:lnTo>
                  <a:lnTo>
                    <a:pt x="105463" y="192471"/>
                  </a:lnTo>
                  <a:lnTo>
                    <a:pt x="150245" y="164789"/>
                  </a:lnTo>
                  <a:lnTo>
                    <a:pt x="157030" y="162134"/>
                  </a:lnTo>
                  <a:lnTo>
                    <a:pt x="177709" y="144631"/>
                  </a:lnTo>
                  <a:lnTo>
                    <a:pt x="181583" y="143650"/>
                  </a:lnTo>
                  <a:lnTo>
                    <a:pt x="189128" y="1428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2" name="SMARTInkShape-2571"/>
            <p:cNvSpPr/>
            <p:nvPr>
              <p:custDataLst>
                <p:tags r:id="rId148"/>
              </p:custDataLst>
            </p:nvPr>
          </p:nvSpPr>
          <p:spPr>
            <a:xfrm>
              <a:off x="4762548" y="4362461"/>
              <a:ext cx="95168" cy="228590"/>
            </a:xfrm>
            <a:custGeom>
              <a:avLst/>
              <a:gdLst/>
              <a:ahLst/>
              <a:cxnLst/>
              <a:rect l="0" t="0" r="0" b="0"/>
              <a:pathLst>
                <a:path w="95168" h="228590">
                  <a:moveTo>
                    <a:pt x="76152" y="28564"/>
                  </a:moveTo>
                  <a:lnTo>
                    <a:pt x="76152" y="28564"/>
                  </a:lnTo>
                  <a:lnTo>
                    <a:pt x="76152" y="14375"/>
                  </a:lnTo>
                  <a:lnTo>
                    <a:pt x="77210" y="12754"/>
                  </a:lnTo>
                  <a:lnTo>
                    <a:pt x="78974" y="11675"/>
                  </a:lnTo>
                  <a:lnTo>
                    <a:pt x="81208" y="10954"/>
                  </a:lnTo>
                  <a:lnTo>
                    <a:pt x="82697" y="9416"/>
                  </a:lnTo>
                  <a:lnTo>
                    <a:pt x="85284" y="1440"/>
                  </a:lnTo>
                  <a:lnTo>
                    <a:pt x="88325" y="634"/>
                  </a:lnTo>
                  <a:lnTo>
                    <a:pt x="95083" y="0"/>
                  </a:lnTo>
                  <a:lnTo>
                    <a:pt x="95167" y="5049"/>
                  </a:lnTo>
                  <a:lnTo>
                    <a:pt x="92364" y="10352"/>
                  </a:lnTo>
                  <a:lnTo>
                    <a:pt x="88649" y="16236"/>
                  </a:lnTo>
                  <a:lnTo>
                    <a:pt x="71148" y="62202"/>
                  </a:lnTo>
                  <a:lnTo>
                    <a:pt x="47974" y="104372"/>
                  </a:lnTo>
                  <a:lnTo>
                    <a:pt x="28562" y="150369"/>
                  </a:lnTo>
                  <a:lnTo>
                    <a:pt x="6304" y="196721"/>
                  </a:lnTo>
                  <a:lnTo>
                    <a:pt x="1207" y="214611"/>
                  </a:lnTo>
                  <a:lnTo>
                    <a:pt x="0" y="227982"/>
                  </a:lnTo>
                  <a:lnTo>
                    <a:pt x="19002" y="2285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3" name="SMARTInkShape-2572"/>
            <p:cNvSpPr/>
            <p:nvPr>
              <p:custDataLst>
                <p:tags r:id="rId149"/>
              </p:custDataLst>
            </p:nvPr>
          </p:nvSpPr>
          <p:spPr>
            <a:xfrm>
              <a:off x="4867678" y="4552950"/>
              <a:ext cx="37698" cy="91104"/>
            </a:xfrm>
            <a:custGeom>
              <a:avLst/>
              <a:gdLst/>
              <a:ahLst/>
              <a:cxnLst/>
              <a:rect l="0" t="0" r="0" b="0"/>
              <a:pathLst>
                <a:path w="37698" h="91104">
                  <a:moveTo>
                    <a:pt x="37697" y="0"/>
                  </a:moveTo>
                  <a:lnTo>
                    <a:pt x="37697" y="0"/>
                  </a:lnTo>
                  <a:lnTo>
                    <a:pt x="20087" y="17610"/>
                  </a:lnTo>
                  <a:lnTo>
                    <a:pt x="19074" y="23680"/>
                  </a:lnTo>
                  <a:lnTo>
                    <a:pt x="17873" y="25312"/>
                  </a:lnTo>
                  <a:lnTo>
                    <a:pt x="13717" y="27124"/>
                  </a:lnTo>
                  <a:lnTo>
                    <a:pt x="12185" y="28666"/>
                  </a:lnTo>
                  <a:lnTo>
                    <a:pt x="10484" y="33201"/>
                  </a:lnTo>
                  <a:lnTo>
                    <a:pt x="8333" y="44736"/>
                  </a:lnTo>
                  <a:lnTo>
                    <a:pt x="2656" y="54060"/>
                  </a:lnTo>
                  <a:lnTo>
                    <a:pt x="202" y="66692"/>
                  </a:lnTo>
                  <a:lnTo>
                    <a:pt x="0" y="69861"/>
                  </a:lnTo>
                  <a:lnTo>
                    <a:pt x="2598" y="76205"/>
                  </a:lnTo>
                  <a:lnTo>
                    <a:pt x="8740" y="85167"/>
                  </a:lnTo>
                  <a:lnTo>
                    <a:pt x="9009" y="90616"/>
                  </a:lnTo>
                  <a:lnTo>
                    <a:pt x="10105" y="91103"/>
                  </a:lnTo>
                  <a:lnTo>
                    <a:pt x="18647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4" name="SMARTInkShape-2573"/>
            <p:cNvSpPr/>
            <p:nvPr>
              <p:custDataLst>
                <p:tags r:id="rId150"/>
              </p:custDataLst>
            </p:nvPr>
          </p:nvSpPr>
          <p:spPr>
            <a:xfrm>
              <a:off x="5048285" y="4448175"/>
              <a:ext cx="104741" cy="28576"/>
            </a:xfrm>
            <a:custGeom>
              <a:avLst/>
              <a:gdLst/>
              <a:ahLst/>
              <a:cxnLst/>
              <a:rect l="0" t="0" r="0" b="0"/>
              <a:pathLst>
                <a:path w="104741" h="28576">
                  <a:moveTo>
                    <a:pt x="19015" y="9525"/>
                  </a:moveTo>
                  <a:lnTo>
                    <a:pt x="19015" y="9525"/>
                  </a:lnTo>
                  <a:lnTo>
                    <a:pt x="0" y="9525"/>
                  </a:lnTo>
                  <a:lnTo>
                    <a:pt x="14155" y="9525"/>
                  </a:lnTo>
                  <a:lnTo>
                    <a:pt x="19677" y="6703"/>
                  </a:lnTo>
                  <a:lnTo>
                    <a:pt x="25660" y="2979"/>
                  </a:lnTo>
                  <a:lnTo>
                    <a:pt x="38123" y="589"/>
                  </a:lnTo>
                  <a:lnTo>
                    <a:pt x="85515" y="5"/>
                  </a:lnTo>
                  <a:lnTo>
                    <a:pt x="93299" y="0"/>
                  </a:lnTo>
                  <a:lnTo>
                    <a:pt x="103247" y="8201"/>
                  </a:lnTo>
                  <a:lnTo>
                    <a:pt x="104076" y="11759"/>
                  </a:lnTo>
                  <a:lnTo>
                    <a:pt x="10474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11" name="SMARTInkShape-Group427"/>
          <p:cNvGrpSpPr/>
          <p:nvPr/>
        </p:nvGrpSpPr>
        <p:grpSpPr>
          <a:xfrm>
            <a:off x="7306155" y="4724528"/>
            <a:ext cx="647221" cy="361809"/>
            <a:chOff x="7306155" y="4724528"/>
            <a:chExt cx="647221" cy="361809"/>
          </a:xfrm>
        </p:grpSpPr>
        <p:sp>
          <p:nvSpPr>
            <p:cNvPr id="12406" name="SMARTInkShape-2574"/>
            <p:cNvSpPr/>
            <p:nvPr>
              <p:custDataLst>
                <p:tags r:id="rId123"/>
              </p:custDataLst>
            </p:nvPr>
          </p:nvSpPr>
          <p:spPr>
            <a:xfrm>
              <a:off x="7772995" y="4962525"/>
              <a:ext cx="132756" cy="38101"/>
            </a:xfrm>
            <a:custGeom>
              <a:avLst/>
              <a:gdLst/>
              <a:ahLst/>
              <a:cxnLst/>
              <a:rect l="0" t="0" r="0" b="0"/>
              <a:pathLst>
                <a:path w="132756" h="38101">
                  <a:moveTo>
                    <a:pt x="66080" y="0"/>
                  </a:moveTo>
                  <a:lnTo>
                    <a:pt x="66080" y="0"/>
                  </a:lnTo>
                  <a:lnTo>
                    <a:pt x="48180" y="7539"/>
                  </a:lnTo>
                  <a:lnTo>
                    <a:pt x="24761" y="10321"/>
                  </a:lnTo>
                  <a:lnTo>
                    <a:pt x="16672" y="14465"/>
                  </a:lnTo>
                  <a:lnTo>
                    <a:pt x="13033" y="14935"/>
                  </a:lnTo>
                  <a:lnTo>
                    <a:pt x="0" y="9798"/>
                  </a:lnTo>
                  <a:lnTo>
                    <a:pt x="45753" y="9525"/>
                  </a:lnTo>
                  <a:lnTo>
                    <a:pt x="92200" y="18788"/>
                  </a:lnTo>
                  <a:lnTo>
                    <a:pt x="126000" y="19040"/>
                  </a:lnTo>
                  <a:lnTo>
                    <a:pt x="128252" y="20101"/>
                  </a:lnTo>
                  <a:lnTo>
                    <a:pt x="129753" y="21867"/>
                  </a:lnTo>
                  <a:lnTo>
                    <a:pt x="132163" y="27250"/>
                  </a:lnTo>
                  <a:lnTo>
                    <a:pt x="13275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7" name="SMARTInkShape-2575"/>
            <p:cNvSpPr/>
            <p:nvPr>
              <p:custDataLst>
                <p:tags r:id="rId124"/>
              </p:custDataLst>
            </p:nvPr>
          </p:nvSpPr>
          <p:spPr>
            <a:xfrm>
              <a:off x="7810631" y="4857750"/>
              <a:ext cx="142745" cy="28576"/>
            </a:xfrm>
            <a:custGeom>
              <a:avLst/>
              <a:gdLst/>
              <a:ahLst/>
              <a:cxnLst/>
              <a:rect l="0" t="0" r="0" b="0"/>
              <a:pathLst>
                <a:path w="142745" h="28576">
                  <a:moveTo>
                    <a:pt x="57019" y="19050"/>
                  </a:moveTo>
                  <a:lnTo>
                    <a:pt x="57019" y="19050"/>
                  </a:lnTo>
                  <a:lnTo>
                    <a:pt x="51963" y="13993"/>
                  </a:lnTo>
                  <a:lnTo>
                    <a:pt x="46658" y="11511"/>
                  </a:lnTo>
                  <a:lnTo>
                    <a:pt x="31509" y="8729"/>
                  </a:lnTo>
                  <a:lnTo>
                    <a:pt x="18897" y="2037"/>
                  </a:lnTo>
                  <a:lnTo>
                    <a:pt x="0" y="3"/>
                  </a:lnTo>
                  <a:lnTo>
                    <a:pt x="45531" y="0"/>
                  </a:lnTo>
                  <a:lnTo>
                    <a:pt x="54029" y="1058"/>
                  </a:lnTo>
                  <a:lnTo>
                    <a:pt x="82862" y="8201"/>
                  </a:lnTo>
                  <a:lnTo>
                    <a:pt x="101360" y="10321"/>
                  </a:lnTo>
                  <a:lnTo>
                    <a:pt x="132562" y="21268"/>
                  </a:lnTo>
                  <a:lnTo>
                    <a:pt x="142744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8" name="SMARTInkShape-2576"/>
            <p:cNvSpPr/>
            <p:nvPr>
              <p:custDataLst>
                <p:tags r:id="rId125"/>
              </p:custDataLst>
            </p:nvPr>
          </p:nvSpPr>
          <p:spPr>
            <a:xfrm>
              <a:off x="7620000" y="4933950"/>
              <a:ext cx="113869" cy="152387"/>
            </a:xfrm>
            <a:custGeom>
              <a:avLst/>
              <a:gdLst/>
              <a:ahLst/>
              <a:cxnLst/>
              <a:rect l="0" t="0" r="0" b="0"/>
              <a:pathLst>
                <a:path w="113869" h="152387">
                  <a:moveTo>
                    <a:pt x="19050" y="19050"/>
                  </a:moveTo>
                  <a:lnTo>
                    <a:pt x="19050" y="19050"/>
                  </a:lnTo>
                  <a:lnTo>
                    <a:pt x="19050" y="10849"/>
                  </a:lnTo>
                  <a:lnTo>
                    <a:pt x="17992" y="10408"/>
                  </a:lnTo>
                  <a:lnTo>
                    <a:pt x="9640" y="9535"/>
                  </a:lnTo>
                  <a:lnTo>
                    <a:pt x="9535" y="1325"/>
                  </a:lnTo>
                  <a:lnTo>
                    <a:pt x="8474" y="883"/>
                  </a:lnTo>
                  <a:lnTo>
                    <a:pt x="0" y="0"/>
                  </a:lnTo>
                  <a:lnTo>
                    <a:pt x="41403" y="0"/>
                  </a:lnTo>
                  <a:lnTo>
                    <a:pt x="47682" y="2822"/>
                  </a:lnTo>
                  <a:lnTo>
                    <a:pt x="54001" y="6545"/>
                  </a:lnTo>
                  <a:lnTo>
                    <a:pt x="63507" y="9701"/>
                  </a:lnTo>
                  <a:lnTo>
                    <a:pt x="84236" y="27124"/>
                  </a:lnTo>
                  <a:lnTo>
                    <a:pt x="85284" y="33202"/>
                  </a:lnTo>
                  <a:lnTo>
                    <a:pt x="84372" y="34835"/>
                  </a:lnTo>
                  <a:lnTo>
                    <a:pt x="82707" y="35923"/>
                  </a:lnTo>
                  <a:lnTo>
                    <a:pt x="80538" y="36649"/>
                  </a:lnTo>
                  <a:lnTo>
                    <a:pt x="79092" y="38191"/>
                  </a:lnTo>
                  <a:lnTo>
                    <a:pt x="77484" y="42726"/>
                  </a:lnTo>
                  <a:lnTo>
                    <a:pt x="75998" y="44359"/>
                  </a:lnTo>
                  <a:lnTo>
                    <a:pt x="56952" y="54973"/>
                  </a:lnTo>
                  <a:lnTo>
                    <a:pt x="53843" y="55699"/>
                  </a:lnTo>
                  <a:lnTo>
                    <a:pt x="38082" y="64498"/>
                  </a:lnTo>
                  <a:lnTo>
                    <a:pt x="9656" y="66675"/>
                  </a:lnTo>
                  <a:lnTo>
                    <a:pt x="9563" y="66675"/>
                  </a:lnTo>
                  <a:lnTo>
                    <a:pt x="55059" y="66675"/>
                  </a:lnTo>
                  <a:lnTo>
                    <a:pt x="78055" y="66675"/>
                  </a:lnTo>
                  <a:lnTo>
                    <a:pt x="85138" y="69497"/>
                  </a:lnTo>
                  <a:lnTo>
                    <a:pt x="93252" y="74876"/>
                  </a:lnTo>
                  <a:lnTo>
                    <a:pt x="103276" y="76084"/>
                  </a:lnTo>
                  <a:lnTo>
                    <a:pt x="109388" y="81222"/>
                  </a:lnTo>
                  <a:lnTo>
                    <a:pt x="112116" y="86545"/>
                  </a:lnTo>
                  <a:lnTo>
                    <a:pt x="113868" y="93530"/>
                  </a:lnTo>
                  <a:lnTo>
                    <a:pt x="106062" y="103300"/>
                  </a:lnTo>
                  <a:lnTo>
                    <a:pt x="91631" y="117903"/>
                  </a:lnTo>
                  <a:lnTo>
                    <a:pt x="85527" y="121193"/>
                  </a:lnTo>
                  <a:lnTo>
                    <a:pt x="79287" y="123714"/>
                  </a:lnTo>
                  <a:lnTo>
                    <a:pt x="69824" y="130025"/>
                  </a:lnTo>
                  <a:lnTo>
                    <a:pt x="60318" y="133423"/>
                  </a:lnTo>
                  <a:lnTo>
                    <a:pt x="38100" y="149768"/>
                  </a:lnTo>
                  <a:lnTo>
                    <a:pt x="22225" y="152054"/>
                  </a:lnTo>
                  <a:lnTo>
                    <a:pt x="10082" y="152386"/>
                  </a:lnTo>
                  <a:lnTo>
                    <a:pt x="9689" y="147339"/>
                  </a:lnTo>
                  <a:lnTo>
                    <a:pt x="10693" y="145852"/>
                  </a:lnTo>
                  <a:lnTo>
                    <a:pt x="12421" y="144859"/>
                  </a:lnTo>
                  <a:lnTo>
                    <a:pt x="14631" y="144198"/>
                  </a:lnTo>
                  <a:lnTo>
                    <a:pt x="28829" y="132688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09" name="SMARTInkShape-2577"/>
            <p:cNvSpPr/>
            <p:nvPr>
              <p:custDataLst>
                <p:tags r:id="rId126"/>
              </p:custDataLst>
            </p:nvPr>
          </p:nvSpPr>
          <p:spPr>
            <a:xfrm>
              <a:off x="7486817" y="4791205"/>
              <a:ext cx="95080" cy="199896"/>
            </a:xfrm>
            <a:custGeom>
              <a:avLst/>
              <a:gdLst/>
              <a:ahLst/>
              <a:cxnLst/>
              <a:rect l="0" t="0" r="0" b="0"/>
              <a:pathLst>
                <a:path w="95080" h="199896">
                  <a:moveTo>
                    <a:pt x="56983" y="76070"/>
                  </a:moveTo>
                  <a:lnTo>
                    <a:pt x="56983" y="76070"/>
                  </a:lnTo>
                  <a:lnTo>
                    <a:pt x="56983" y="62813"/>
                  </a:lnTo>
                  <a:lnTo>
                    <a:pt x="59805" y="56772"/>
                  </a:lnTo>
                  <a:lnTo>
                    <a:pt x="63530" y="50560"/>
                  </a:lnTo>
                  <a:lnTo>
                    <a:pt x="66684" y="41112"/>
                  </a:lnTo>
                  <a:lnTo>
                    <a:pt x="83382" y="18331"/>
                  </a:lnTo>
                  <a:lnTo>
                    <a:pt x="84108" y="15352"/>
                  </a:lnTo>
                  <a:lnTo>
                    <a:pt x="85650" y="13366"/>
                  </a:lnTo>
                  <a:lnTo>
                    <a:pt x="90185" y="11160"/>
                  </a:lnTo>
                  <a:lnTo>
                    <a:pt x="91818" y="9514"/>
                  </a:lnTo>
                  <a:lnTo>
                    <a:pt x="95045" y="0"/>
                  </a:lnTo>
                  <a:lnTo>
                    <a:pt x="95079" y="13139"/>
                  </a:lnTo>
                  <a:lnTo>
                    <a:pt x="92259" y="19173"/>
                  </a:lnTo>
                  <a:lnTo>
                    <a:pt x="88536" y="25382"/>
                  </a:lnTo>
                  <a:lnTo>
                    <a:pt x="85382" y="34828"/>
                  </a:lnTo>
                  <a:lnTo>
                    <a:pt x="59012" y="79617"/>
                  </a:lnTo>
                  <a:lnTo>
                    <a:pt x="25621" y="125003"/>
                  </a:lnTo>
                  <a:lnTo>
                    <a:pt x="4089" y="164175"/>
                  </a:lnTo>
                  <a:lnTo>
                    <a:pt x="673" y="180061"/>
                  </a:lnTo>
                  <a:lnTo>
                    <a:pt x="0" y="188333"/>
                  </a:lnTo>
                  <a:lnTo>
                    <a:pt x="8049" y="198392"/>
                  </a:lnTo>
                  <a:lnTo>
                    <a:pt x="28408" y="19989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0" name="SMARTInkShape-2578"/>
            <p:cNvSpPr/>
            <p:nvPr>
              <p:custDataLst>
                <p:tags r:id="rId127"/>
              </p:custDataLst>
            </p:nvPr>
          </p:nvSpPr>
          <p:spPr>
            <a:xfrm>
              <a:off x="7306155" y="4724528"/>
              <a:ext cx="218596" cy="247473"/>
            </a:xfrm>
            <a:custGeom>
              <a:avLst/>
              <a:gdLst/>
              <a:ahLst/>
              <a:cxnLst/>
              <a:rect l="0" t="0" r="0" b="0"/>
              <a:pathLst>
                <a:path w="218596" h="247473">
                  <a:moveTo>
                    <a:pt x="161445" y="47497"/>
                  </a:moveTo>
                  <a:lnTo>
                    <a:pt x="161445" y="47497"/>
                  </a:lnTo>
                  <a:lnTo>
                    <a:pt x="161445" y="10874"/>
                  </a:lnTo>
                  <a:lnTo>
                    <a:pt x="170855" y="0"/>
                  </a:lnTo>
                  <a:lnTo>
                    <a:pt x="162759" y="8084"/>
                  </a:lnTo>
                  <a:lnTo>
                    <a:pt x="155159" y="23288"/>
                  </a:lnTo>
                  <a:lnTo>
                    <a:pt x="147290" y="45942"/>
                  </a:lnTo>
                  <a:lnTo>
                    <a:pt x="116735" y="88867"/>
                  </a:lnTo>
                  <a:lnTo>
                    <a:pt x="75519" y="136050"/>
                  </a:lnTo>
                  <a:lnTo>
                    <a:pt x="36315" y="181749"/>
                  </a:lnTo>
                  <a:lnTo>
                    <a:pt x="16626" y="202819"/>
                  </a:lnTo>
                  <a:lnTo>
                    <a:pt x="1950" y="228271"/>
                  </a:lnTo>
                  <a:lnTo>
                    <a:pt x="0" y="241132"/>
                  </a:lnTo>
                  <a:lnTo>
                    <a:pt x="897" y="243262"/>
                  </a:lnTo>
                  <a:lnTo>
                    <a:pt x="2555" y="244682"/>
                  </a:lnTo>
                  <a:lnTo>
                    <a:pt x="7218" y="246260"/>
                  </a:lnTo>
                  <a:lnTo>
                    <a:pt x="44580" y="247472"/>
                  </a:lnTo>
                  <a:lnTo>
                    <a:pt x="88456" y="237819"/>
                  </a:lnTo>
                  <a:lnTo>
                    <a:pt x="132872" y="226290"/>
                  </a:lnTo>
                  <a:lnTo>
                    <a:pt x="151921" y="221122"/>
                  </a:lnTo>
                  <a:lnTo>
                    <a:pt x="170970" y="216769"/>
                  </a:lnTo>
                  <a:lnTo>
                    <a:pt x="198709" y="207245"/>
                  </a:lnTo>
                  <a:lnTo>
                    <a:pt x="205524" y="203163"/>
                  </a:lnTo>
                  <a:lnTo>
                    <a:pt x="218595" y="1998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19" name="SMARTInkShape-Group428"/>
          <p:cNvGrpSpPr/>
          <p:nvPr/>
        </p:nvGrpSpPr>
        <p:grpSpPr>
          <a:xfrm>
            <a:off x="8124872" y="4734328"/>
            <a:ext cx="771430" cy="290541"/>
            <a:chOff x="8124872" y="4734328"/>
            <a:chExt cx="771430" cy="290541"/>
          </a:xfrm>
        </p:grpSpPr>
        <p:sp>
          <p:nvSpPr>
            <p:cNvPr id="12412" name="SMARTInkShape-2579"/>
            <p:cNvSpPr/>
            <p:nvPr>
              <p:custDataLst>
                <p:tags r:id="rId116"/>
              </p:custDataLst>
            </p:nvPr>
          </p:nvSpPr>
          <p:spPr>
            <a:xfrm>
              <a:off x="8696337" y="4772028"/>
              <a:ext cx="199965" cy="238123"/>
            </a:xfrm>
            <a:custGeom>
              <a:avLst/>
              <a:gdLst/>
              <a:ahLst/>
              <a:cxnLst/>
              <a:rect l="0" t="0" r="0" b="0"/>
              <a:pathLst>
                <a:path w="199965" h="238123">
                  <a:moveTo>
                    <a:pt x="19038" y="47622"/>
                  </a:moveTo>
                  <a:lnTo>
                    <a:pt x="19038" y="47622"/>
                  </a:lnTo>
                  <a:lnTo>
                    <a:pt x="19038" y="15823"/>
                  </a:lnTo>
                  <a:lnTo>
                    <a:pt x="17980" y="13723"/>
                  </a:lnTo>
                  <a:lnTo>
                    <a:pt x="16214" y="12322"/>
                  </a:lnTo>
                  <a:lnTo>
                    <a:pt x="13981" y="11389"/>
                  </a:lnTo>
                  <a:lnTo>
                    <a:pt x="12492" y="9708"/>
                  </a:lnTo>
                  <a:lnTo>
                    <a:pt x="10836" y="5019"/>
                  </a:lnTo>
                  <a:lnTo>
                    <a:pt x="9336" y="3344"/>
                  </a:lnTo>
                  <a:lnTo>
                    <a:pt x="6" y="2"/>
                  </a:lnTo>
                  <a:lnTo>
                    <a:pt x="0" y="0"/>
                  </a:lnTo>
                  <a:lnTo>
                    <a:pt x="5047" y="5054"/>
                  </a:lnTo>
                  <a:lnTo>
                    <a:pt x="10351" y="7536"/>
                  </a:lnTo>
                  <a:lnTo>
                    <a:pt x="54534" y="17689"/>
                  </a:lnTo>
                  <a:lnTo>
                    <a:pt x="64096" y="21265"/>
                  </a:lnTo>
                  <a:lnTo>
                    <a:pt x="72930" y="25325"/>
                  </a:lnTo>
                  <a:lnTo>
                    <a:pt x="120523" y="37130"/>
                  </a:lnTo>
                  <a:lnTo>
                    <a:pt x="136361" y="38869"/>
                  </a:lnTo>
                  <a:lnTo>
                    <a:pt x="150069" y="46260"/>
                  </a:lnTo>
                  <a:lnTo>
                    <a:pt x="160385" y="55704"/>
                  </a:lnTo>
                  <a:lnTo>
                    <a:pt x="159836" y="57243"/>
                  </a:lnTo>
                  <a:lnTo>
                    <a:pt x="153578" y="65221"/>
                  </a:lnTo>
                  <a:lnTo>
                    <a:pt x="150096" y="66027"/>
                  </a:lnTo>
                  <a:lnTo>
                    <a:pt x="147684" y="66242"/>
                  </a:lnTo>
                  <a:lnTo>
                    <a:pt x="142183" y="69303"/>
                  </a:lnTo>
                  <a:lnTo>
                    <a:pt x="136211" y="73133"/>
                  </a:lnTo>
                  <a:lnTo>
                    <a:pt x="125656" y="75794"/>
                  </a:lnTo>
                  <a:lnTo>
                    <a:pt x="116572" y="82663"/>
                  </a:lnTo>
                  <a:lnTo>
                    <a:pt x="104918" y="85686"/>
                  </a:lnTo>
                  <a:lnTo>
                    <a:pt x="104775" y="93920"/>
                  </a:lnTo>
                  <a:lnTo>
                    <a:pt x="105830" y="94362"/>
                  </a:lnTo>
                  <a:lnTo>
                    <a:pt x="112965" y="95130"/>
                  </a:lnTo>
                  <a:lnTo>
                    <a:pt x="121630" y="101769"/>
                  </a:lnTo>
                  <a:lnTo>
                    <a:pt x="130457" y="103883"/>
                  </a:lnTo>
                  <a:lnTo>
                    <a:pt x="140834" y="105567"/>
                  </a:lnTo>
                  <a:lnTo>
                    <a:pt x="158719" y="112939"/>
                  </a:lnTo>
                  <a:lnTo>
                    <a:pt x="168886" y="120575"/>
                  </a:lnTo>
                  <a:lnTo>
                    <a:pt x="177972" y="123918"/>
                  </a:lnTo>
                  <a:lnTo>
                    <a:pt x="198138" y="141118"/>
                  </a:lnTo>
                  <a:lnTo>
                    <a:pt x="199180" y="144915"/>
                  </a:lnTo>
                  <a:lnTo>
                    <a:pt x="199964" y="165216"/>
                  </a:lnTo>
                  <a:lnTo>
                    <a:pt x="198922" y="167294"/>
                  </a:lnTo>
                  <a:lnTo>
                    <a:pt x="197169" y="168678"/>
                  </a:lnTo>
                  <a:lnTo>
                    <a:pt x="192398" y="171275"/>
                  </a:lnTo>
                  <a:lnTo>
                    <a:pt x="144900" y="214918"/>
                  </a:lnTo>
                  <a:lnTo>
                    <a:pt x="114871" y="221651"/>
                  </a:lnTo>
                  <a:lnTo>
                    <a:pt x="108196" y="225510"/>
                  </a:lnTo>
                  <a:lnTo>
                    <a:pt x="95290" y="227987"/>
                  </a:lnTo>
                  <a:lnTo>
                    <a:pt x="92097" y="228191"/>
                  </a:lnTo>
                  <a:lnTo>
                    <a:pt x="89970" y="229384"/>
                  </a:lnTo>
                  <a:lnTo>
                    <a:pt x="88550" y="231239"/>
                  </a:lnTo>
                  <a:lnTo>
                    <a:pt x="87604" y="233533"/>
                  </a:lnTo>
                  <a:lnTo>
                    <a:pt x="85915" y="235063"/>
                  </a:lnTo>
                  <a:lnTo>
                    <a:pt x="76188" y="2381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3" name="SMARTInkShape-2580"/>
            <p:cNvSpPr/>
            <p:nvPr>
              <p:custDataLst>
                <p:tags r:id="rId117"/>
              </p:custDataLst>
            </p:nvPr>
          </p:nvSpPr>
          <p:spPr>
            <a:xfrm>
              <a:off x="8620125" y="4781550"/>
              <a:ext cx="142876" cy="180976"/>
            </a:xfrm>
            <a:custGeom>
              <a:avLst/>
              <a:gdLst/>
              <a:ahLst/>
              <a:cxnLst/>
              <a:rect l="0" t="0" r="0" b="0"/>
              <a:pathLst>
                <a:path w="142876" h="180976">
                  <a:moveTo>
                    <a:pt x="142875" y="0"/>
                  </a:moveTo>
                  <a:lnTo>
                    <a:pt x="142875" y="0"/>
                  </a:lnTo>
                  <a:lnTo>
                    <a:pt x="133741" y="9133"/>
                  </a:lnTo>
                  <a:lnTo>
                    <a:pt x="115743" y="9522"/>
                  </a:lnTo>
                  <a:lnTo>
                    <a:pt x="109671" y="14581"/>
                  </a:lnTo>
                  <a:lnTo>
                    <a:pt x="106951" y="19886"/>
                  </a:lnTo>
                  <a:lnTo>
                    <a:pt x="106225" y="22782"/>
                  </a:lnTo>
                  <a:lnTo>
                    <a:pt x="97427" y="38173"/>
                  </a:lnTo>
                  <a:lnTo>
                    <a:pt x="85078" y="67518"/>
                  </a:lnTo>
                  <a:lnTo>
                    <a:pt x="78030" y="78691"/>
                  </a:lnTo>
                  <a:lnTo>
                    <a:pt x="59081" y="97310"/>
                  </a:lnTo>
                  <a:lnTo>
                    <a:pt x="35039" y="139821"/>
                  </a:lnTo>
                  <a:lnTo>
                    <a:pt x="1255" y="17968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4" name="SMARTInkShape-2581"/>
            <p:cNvSpPr/>
            <p:nvPr>
              <p:custDataLst>
                <p:tags r:id="rId118"/>
              </p:custDataLst>
            </p:nvPr>
          </p:nvSpPr>
          <p:spPr>
            <a:xfrm>
              <a:off x="8450150" y="4791075"/>
              <a:ext cx="169976" cy="57151"/>
            </a:xfrm>
            <a:custGeom>
              <a:avLst/>
              <a:gdLst/>
              <a:ahLst/>
              <a:cxnLst/>
              <a:rect l="0" t="0" r="0" b="0"/>
              <a:pathLst>
                <a:path w="169976" h="57151">
                  <a:moveTo>
                    <a:pt x="36625" y="57150"/>
                  </a:moveTo>
                  <a:lnTo>
                    <a:pt x="36625" y="57150"/>
                  </a:lnTo>
                  <a:lnTo>
                    <a:pt x="31569" y="52093"/>
                  </a:lnTo>
                  <a:lnTo>
                    <a:pt x="29086" y="46789"/>
                  </a:lnTo>
                  <a:lnTo>
                    <a:pt x="27491" y="39817"/>
                  </a:lnTo>
                  <a:lnTo>
                    <a:pt x="9775" y="20811"/>
                  </a:lnTo>
                  <a:lnTo>
                    <a:pt x="5994" y="19833"/>
                  </a:lnTo>
                  <a:lnTo>
                    <a:pt x="3505" y="19572"/>
                  </a:lnTo>
                  <a:lnTo>
                    <a:pt x="1846" y="18340"/>
                  </a:lnTo>
                  <a:lnTo>
                    <a:pt x="0" y="14148"/>
                  </a:lnTo>
                  <a:lnTo>
                    <a:pt x="567" y="12607"/>
                  </a:lnTo>
                  <a:lnTo>
                    <a:pt x="2003" y="11580"/>
                  </a:lnTo>
                  <a:lnTo>
                    <a:pt x="4018" y="10894"/>
                  </a:lnTo>
                  <a:lnTo>
                    <a:pt x="5362" y="9380"/>
                  </a:lnTo>
                  <a:lnTo>
                    <a:pt x="6855" y="4875"/>
                  </a:lnTo>
                  <a:lnTo>
                    <a:pt x="8311" y="3249"/>
                  </a:lnTo>
                  <a:lnTo>
                    <a:pt x="12752" y="1444"/>
                  </a:lnTo>
                  <a:lnTo>
                    <a:pt x="57153" y="25"/>
                  </a:lnTo>
                  <a:lnTo>
                    <a:pt x="103202" y="1"/>
                  </a:lnTo>
                  <a:lnTo>
                    <a:pt x="148930" y="0"/>
                  </a:lnTo>
                  <a:lnTo>
                    <a:pt x="1699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5" name="SMARTInkShape-2582"/>
            <p:cNvSpPr/>
            <p:nvPr>
              <p:custDataLst>
                <p:tags r:id="rId119"/>
              </p:custDataLst>
            </p:nvPr>
          </p:nvSpPr>
          <p:spPr>
            <a:xfrm>
              <a:off x="8401454" y="4810128"/>
              <a:ext cx="94833" cy="180934"/>
            </a:xfrm>
            <a:custGeom>
              <a:avLst/>
              <a:gdLst/>
              <a:ahLst/>
              <a:cxnLst/>
              <a:rect l="0" t="0" r="0" b="0"/>
              <a:pathLst>
                <a:path w="94833" h="180934">
                  <a:moveTo>
                    <a:pt x="75796" y="9522"/>
                  </a:moveTo>
                  <a:lnTo>
                    <a:pt x="75796" y="9522"/>
                  </a:lnTo>
                  <a:lnTo>
                    <a:pt x="67594" y="1321"/>
                  </a:lnTo>
                  <a:lnTo>
                    <a:pt x="57173" y="31"/>
                  </a:lnTo>
                  <a:lnTo>
                    <a:pt x="48583" y="0"/>
                  </a:lnTo>
                  <a:lnTo>
                    <a:pt x="42568" y="5054"/>
                  </a:lnTo>
                  <a:lnTo>
                    <a:pt x="39861" y="10359"/>
                  </a:lnTo>
                  <a:lnTo>
                    <a:pt x="39139" y="13255"/>
                  </a:lnTo>
                  <a:lnTo>
                    <a:pt x="29621" y="26740"/>
                  </a:lnTo>
                  <a:lnTo>
                    <a:pt x="21911" y="35814"/>
                  </a:lnTo>
                  <a:lnTo>
                    <a:pt x="18555" y="44712"/>
                  </a:lnTo>
                  <a:lnTo>
                    <a:pt x="10572" y="55300"/>
                  </a:lnTo>
                  <a:lnTo>
                    <a:pt x="9551" y="61656"/>
                  </a:lnTo>
                  <a:lnTo>
                    <a:pt x="8349" y="63328"/>
                  </a:lnTo>
                  <a:lnTo>
                    <a:pt x="6489" y="64443"/>
                  </a:lnTo>
                  <a:lnTo>
                    <a:pt x="0" y="66541"/>
                  </a:lnTo>
                  <a:lnTo>
                    <a:pt x="22265" y="66672"/>
                  </a:lnTo>
                  <a:lnTo>
                    <a:pt x="24234" y="65613"/>
                  </a:lnTo>
                  <a:lnTo>
                    <a:pt x="25546" y="63849"/>
                  </a:lnTo>
                  <a:lnTo>
                    <a:pt x="26421" y="61615"/>
                  </a:lnTo>
                  <a:lnTo>
                    <a:pt x="28063" y="60126"/>
                  </a:lnTo>
                  <a:lnTo>
                    <a:pt x="32709" y="58471"/>
                  </a:lnTo>
                  <a:lnTo>
                    <a:pt x="73532" y="57157"/>
                  </a:lnTo>
                  <a:lnTo>
                    <a:pt x="85860" y="64687"/>
                  </a:lnTo>
                  <a:lnTo>
                    <a:pt x="88855" y="65349"/>
                  </a:lnTo>
                  <a:lnTo>
                    <a:pt x="90852" y="66848"/>
                  </a:lnTo>
                  <a:lnTo>
                    <a:pt x="93070" y="71337"/>
                  </a:lnTo>
                  <a:lnTo>
                    <a:pt x="94832" y="107958"/>
                  </a:lnTo>
                  <a:lnTo>
                    <a:pt x="92017" y="114302"/>
                  </a:lnTo>
                  <a:lnTo>
                    <a:pt x="79656" y="130172"/>
                  </a:lnTo>
                  <a:lnTo>
                    <a:pt x="73736" y="142872"/>
                  </a:lnTo>
                  <a:lnTo>
                    <a:pt x="53451" y="165097"/>
                  </a:lnTo>
                  <a:lnTo>
                    <a:pt x="47168" y="168625"/>
                  </a:lnTo>
                  <a:lnTo>
                    <a:pt x="40847" y="171251"/>
                  </a:lnTo>
                  <a:lnTo>
                    <a:pt x="30049" y="179483"/>
                  </a:lnTo>
                  <a:lnTo>
                    <a:pt x="23671" y="180531"/>
                  </a:lnTo>
                  <a:lnTo>
                    <a:pt x="10886" y="180933"/>
                  </a:lnTo>
                  <a:lnTo>
                    <a:pt x="10298" y="179888"/>
                  </a:lnTo>
                  <a:lnTo>
                    <a:pt x="9644" y="175904"/>
                  </a:lnTo>
                  <a:lnTo>
                    <a:pt x="10528" y="174419"/>
                  </a:lnTo>
                  <a:lnTo>
                    <a:pt x="12177" y="173428"/>
                  </a:lnTo>
                  <a:lnTo>
                    <a:pt x="14332" y="172767"/>
                  </a:lnTo>
                  <a:lnTo>
                    <a:pt x="15771" y="171269"/>
                  </a:lnTo>
                  <a:lnTo>
                    <a:pt x="18646" y="1619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6" name="SMARTInkShape-2583"/>
            <p:cNvSpPr/>
            <p:nvPr>
              <p:custDataLst>
                <p:tags r:id="rId120"/>
              </p:custDataLst>
            </p:nvPr>
          </p:nvSpPr>
          <p:spPr>
            <a:xfrm>
              <a:off x="8277229" y="4943475"/>
              <a:ext cx="28537" cy="81394"/>
            </a:xfrm>
            <a:custGeom>
              <a:avLst/>
              <a:gdLst/>
              <a:ahLst/>
              <a:cxnLst/>
              <a:rect l="0" t="0" r="0" b="0"/>
              <a:pathLst>
                <a:path w="28537" h="81394">
                  <a:moveTo>
                    <a:pt x="19046" y="0"/>
                  </a:moveTo>
                  <a:lnTo>
                    <a:pt x="19046" y="0"/>
                  </a:lnTo>
                  <a:lnTo>
                    <a:pt x="28455" y="0"/>
                  </a:lnTo>
                  <a:lnTo>
                    <a:pt x="28536" y="5056"/>
                  </a:lnTo>
                  <a:lnTo>
                    <a:pt x="27490" y="6545"/>
                  </a:lnTo>
                  <a:lnTo>
                    <a:pt x="25734" y="7539"/>
                  </a:lnTo>
                  <a:lnTo>
                    <a:pt x="23505" y="8201"/>
                  </a:lnTo>
                  <a:lnTo>
                    <a:pt x="22019" y="9701"/>
                  </a:lnTo>
                  <a:lnTo>
                    <a:pt x="18248" y="19148"/>
                  </a:lnTo>
                  <a:lnTo>
                    <a:pt x="12577" y="26370"/>
                  </a:lnTo>
                  <a:lnTo>
                    <a:pt x="9368" y="35212"/>
                  </a:lnTo>
                  <a:lnTo>
                    <a:pt x="3243" y="44536"/>
                  </a:lnTo>
                  <a:lnTo>
                    <a:pt x="959" y="54000"/>
                  </a:lnTo>
                  <a:lnTo>
                    <a:pt x="0" y="80815"/>
                  </a:lnTo>
                  <a:lnTo>
                    <a:pt x="1056" y="81393"/>
                  </a:lnTo>
                  <a:lnTo>
                    <a:pt x="2819" y="80721"/>
                  </a:lnTo>
                  <a:lnTo>
                    <a:pt x="9521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7" name="SMARTInkShape-2584"/>
            <p:cNvSpPr/>
            <p:nvPr>
              <p:custDataLst>
                <p:tags r:id="rId121"/>
              </p:custDataLst>
            </p:nvPr>
          </p:nvSpPr>
          <p:spPr>
            <a:xfrm>
              <a:off x="8181975" y="4838736"/>
              <a:ext cx="95251" cy="171415"/>
            </a:xfrm>
            <a:custGeom>
              <a:avLst/>
              <a:gdLst/>
              <a:ahLst/>
              <a:cxnLst/>
              <a:rect l="0" t="0" r="0" b="0"/>
              <a:pathLst>
                <a:path w="95251" h="171415">
                  <a:moveTo>
                    <a:pt x="76200" y="28539"/>
                  </a:moveTo>
                  <a:lnTo>
                    <a:pt x="76200" y="28539"/>
                  </a:lnTo>
                  <a:lnTo>
                    <a:pt x="94823" y="9916"/>
                  </a:lnTo>
                  <a:lnTo>
                    <a:pt x="95249" y="0"/>
                  </a:lnTo>
                  <a:lnTo>
                    <a:pt x="95250" y="5032"/>
                  </a:lnTo>
                  <a:lnTo>
                    <a:pt x="94192" y="6517"/>
                  </a:lnTo>
                  <a:lnTo>
                    <a:pt x="90194" y="8168"/>
                  </a:lnTo>
                  <a:lnTo>
                    <a:pt x="88704" y="9667"/>
                  </a:lnTo>
                  <a:lnTo>
                    <a:pt x="83490" y="19676"/>
                  </a:lnTo>
                  <a:lnTo>
                    <a:pt x="50774" y="63647"/>
                  </a:lnTo>
                  <a:lnTo>
                    <a:pt x="25399" y="111220"/>
                  </a:lnTo>
                  <a:lnTo>
                    <a:pt x="4233" y="145845"/>
                  </a:lnTo>
                  <a:lnTo>
                    <a:pt x="836" y="161229"/>
                  </a:lnTo>
                  <a:lnTo>
                    <a:pt x="0" y="1714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18" name="SMARTInkShape-2585"/>
            <p:cNvSpPr/>
            <p:nvPr>
              <p:custDataLst>
                <p:tags r:id="rId122"/>
              </p:custDataLst>
            </p:nvPr>
          </p:nvSpPr>
          <p:spPr>
            <a:xfrm>
              <a:off x="8124872" y="4734328"/>
              <a:ext cx="123662" cy="161523"/>
            </a:xfrm>
            <a:custGeom>
              <a:avLst/>
              <a:gdLst/>
              <a:ahLst/>
              <a:cxnLst/>
              <a:rect l="0" t="0" r="0" b="0"/>
              <a:pathLst>
                <a:path w="123662" h="161523">
                  <a:moveTo>
                    <a:pt x="85678" y="56747"/>
                  </a:moveTo>
                  <a:lnTo>
                    <a:pt x="85678" y="56747"/>
                  </a:lnTo>
                  <a:lnTo>
                    <a:pt x="93879" y="48546"/>
                  </a:lnTo>
                  <a:lnTo>
                    <a:pt x="96001" y="39879"/>
                  </a:lnTo>
                  <a:lnTo>
                    <a:pt x="101672" y="31053"/>
                  </a:lnTo>
                  <a:lnTo>
                    <a:pt x="104326" y="20490"/>
                  </a:lnTo>
                  <a:lnTo>
                    <a:pt x="105519" y="19875"/>
                  </a:lnTo>
                  <a:lnTo>
                    <a:pt x="109666" y="19193"/>
                  </a:lnTo>
                  <a:lnTo>
                    <a:pt x="111195" y="17952"/>
                  </a:lnTo>
                  <a:lnTo>
                    <a:pt x="114133" y="9529"/>
                  </a:lnTo>
                  <a:lnTo>
                    <a:pt x="123383" y="0"/>
                  </a:lnTo>
                  <a:lnTo>
                    <a:pt x="123661" y="4773"/>
                  </a:lnTo>
                  <a:lnTo>
                    <a:pt x="120904" y="10011"/>
                  </a:lnTo>
                  <a:lnTo>
                    <a:pt x="88765" y="53828"/>
                  </a:lnTo>
                  <a:lnTo>
                    <a:pt x="58394" y="93130"/>
                  </a:lnTo>
                  <a:lnTo>
                    <a:pt x="35818" y="113252"/>
                  </a:lnTo>
                  <a:lnTo>
                    <a:pt x="26476" y="119960"/>
                  </a:lnTo>
                  <a:lnTo>
                    <a:pt x="1755" y="150112"/>
                  </a:lnTo>
                  <a:lnTo>
                    <a:pt x="754" y="153981"/>
                  </a:lnTo>
                  <a:lnTo>
                    <a:pt x="0" y="161081"/>
                  </a:lnTo>
                  <a:lnTo>
                    <a:pt x="8158" y="153282"/>
                  </a:lnTo>
                  <a:lnTo>
                    <a:pt x="14144" y="152378"/>
                  </a:lnTo>
                  <a:lnTo>
                    <a:pt x="22620" y="152110"/>
                  </a:lnTo>
                  <a:lnTo>
                    <a:pt x="28724" y="149225"/>
                  </a:lnTo>
                  <a:lnTo>
                    <a:pt x="36210" y="143806"/>
                  </a:lnTo>
                  <a:lnTo>
                    <a:pt x="45294" y="142736"/>
                  </a:lnTo>
                  <a:lnTo>
                    <a:pt x="71138" y="142475"/>
                  </a:lnTo>
                  <a:lnTo>
                    <a:pt x="72809" y="143532"/>
                  </a:lnTo>
                  <a:lnTo>
                    <a:pt x="73924" y="145295"/>
                  </a:lnTo>
                  <a:lnTo>
                    <a:pt x="74667" y="147529"/>
                  </a:lnTo>
                  <a:lnTo>
                    <a:pt x="76221" y="149019"/>
                  </a:lnTo>
                  <a:lnTo>
                    <a:pt x="85766" y="152794"/>
                  </a:lnTo>
                  <a:lnTo>
                    <a:pt x="94772" y="161119"/>
                  </a:lnTo>
                  <a:lnTo>
                    <a:pt x="104728" y="1615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45" name="SMARTInkShape-Group429"/>
          <p:cNvGrpSpPr/>
          <p:nvPr/>
        </p:nvGrpSpPr>
        <p:grpSpPr>
          <a:xfrm>
            <a:off x="533411" y="4838700"/>
            <a:ext cx="2105015" cy="561811"/>
            <a:chOff x="533411" y="4838700"/>
            <a:chExt cx="2105015" cy="561811"/>
          </a:xfrm>
        </p:grpSpPr>
        <p:sp>
          <p:nvSpPr>
            <p:cNvPr id="12420" name="SMARTInkShape-2586"/>
            <p:cNvSpPr/>
            <p:nvPr>
              <p:custDataLst>
                <p:tags r:id="rId91"/>
              </p:custDataLst>
            </p:nvPr>
          </p:nvSpPr>
          <p:spPr>
            <a:xfrm>
              <a:off x="1828801" y="5280887"/>
              <a:ext cx="95250" cy="91180"/>
            </a:xfrm>
            <a:custGeom>
              <a:avLst/>
              <a:gdLst/>
              <a:ahLst/>
              <a:cxnLst/>
              <a:rect l="0" t="0" r="0" b="0"/>
              <a:pathLst>
                <a:path w="95250" h="91180">
                  <a:moveTo>
                    <a:pt x="19049" y="5488"/>
                  </a:moveTo>
                  <a:lnTo>
                    <a:pt x="19049" y="5488"/>
                  </a:lnTo>
                  <a:lnTo>
                    <a:pt x="4860" y="5488"/>
                  </a:lnTo>
                  <a:lnTo>
                    <a:pt x="3240" y="4430"/>
                  </a:lnTo>
                  <a:lnTo>
                    <a:pt x="2159" y="2666"/>
                  </a:lnTo>
                  <a:lnTo>
                    <a:pt x="1439" y="432"/>
                  </a:lnTo>
                  <a:lnTo>
                    <a:pt x="959" y="0"/>
                  </a:lnTo>
                  <a:lnTo>
                    <a:pt x="639" y="772"/>
                  </a:lnTo>
                  <a:lnTo>
                    <a:pt x="0" y="5481"/>
                  </a:lnTo>
                  <a:lnTo>
                    <a:pt x="45869" y="5488"/>
                  </a:lnTo>
                  <a:lnTo>
                    <a:pt x="55671" y="13689"/>
                  </a:lnTo>
                  <a:lnTo>
                    <a:pt x="56492" y="17247"/>
                  </a:lnTo>
                  <a:lnTo>
                    <a:pt x="57146" y="32702"/>
                  </a:lnTo>
                  <a:lnTo>
                    <a:pt x="50602" y="41398"/>
                  </a:lnTo>
                  <a:lnTo>
                    <a:pt x="48947" y="47201"/>
                  </a:lnTo>
                  <a:lnTo>
                    <a:pt x="47448" y="49172"/>
                  </a:lnTo>
                  <a:lnTo>
                    <a:pt x="41339" y="53003"/>
                  </a:lnTo>
                  <a:lnTo>
                    <a:pt x="39539" y="57651"/>
                  </a:lnTo>
                  <a:lnTo>
                    <a:pt x="38001" y="59313"/>
                  </a:lnTo>
                  <a:lnTo>
                    <a:pt x="20803" y="70710"/>
                  </a:lnTo>
                  <a:lnTo>
                    <a:pt x="19828" y="74339"/>
                  </a:lnTo>
                  <a:lnTo>
                    <a:pt x="19050" y="86734"/>
                  </a:lnTo>
                  <a:lnTo>
                    <a:pt x="20108" y="88227"/>
                  </a:lnTo>
                  <a:lnTo>
                    <a:pt x="21872" y="89222"/>
                  </a:lnTo>
                  <a:lnTo>
                    <a:pt x="27250" y="90820"/>
                  </a:lnTo>
                  <a:lnTo>
                    <a:pt x="44860" y="91179"/>
                  </a:lnTo>
                  <a:lnTo>
                    <a:pt x="57621" y="83669"/>
                  </a:lnTo>
                  <a:lnTo>
                    <a:pt x="73086" y="80890"/>
                  </a:lnTo>
                  <a:lnTo>
                    <a:pt x="95249" y="6263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1" name="SMARTInkShape-2587"/>
            <p:cNvSpPr/>
            <p:nvPr>
              <p:custDataLst>
                <p:tags r:id="rId92"/>
              </p:custDataLst>
            </p:nvPr>
          </p:nvSpPr>
          <p:spPr>
            <a:xfrm>
              <a:off x="1704975" y="5143503"/>
              <a:ext cx="104762" cy="190498"/>
            </a:xfrm>
            <a:custGeom>
              <a:avLst/>
              <a:gdLst/>
              <a:ahLst/>
              <a:cxnLst/>
              <a:rect l="0" t="0" r="0" b="0"/>
              <a:pathLst>
                <a:path w="104762" h="190498">
                  <a:moveTo>
                    <a:pt x="9525" y="28572"/>
                  </a:moveTo>
                  <a:lnTo>
                    <a:pt x="9525" y="28572"/>
                  </a:lnTo>
                  <a:lnTo>
                    <a:pt x="4468" y="28572"/>
                  </a:lnTo>
                  <a:lnTo>
                    <a:pt x="2979" y="27514"/>
                  </a:lnTo>
                  <a:lnTo>
                    <a:pt x="1986" y="25750"/>
                  </a:lnTo>
                  <a:lnTo>
                    <a:pt x="1" y="19050"/>
                  </a:lnTo>
                  <a:lnTo>
                    <a:pt x="0" y="10846"/>
                  </a:lnTo>
                  <a:lnTo>
                    <a:pt x="1058" y="10405"/>
                  </a:lnTo>
                  <a:lnTo>
                    <a:pt x="22666" y="9532"/>
                  </a:lnTo>
                  <a:lnTo>
                    <a:pt x="24636" y="8471"/>
                  </a:lnTo>
                  <a:lnTo>
                    <a:pt x="25949" y="6705"/>
                  </a:lnTo>
                  <a:lnTo>
                    <a:pt x="26824" y="4469"/>
                  </a:lnTo>
                  <a:lnTo>
                    <a:pt x="29524" y="2978"/>
                  </a:lnTo>
                  <a:lnTo>
                    <a:pt x="54996" y="113"/>
                  </a:lnTo>
                  <a:lnTo>
                    <a:pt x="83560" y="0"/>
                  </a:lnTo>
                  <a:lnTo>
                    <a:pt x="95801" y="7536"/>
                  </a:lnTo>
                  <a:lnTo>
                    <a:pt x="103002" y="9130"/>
                  </a:lnTo>
                  <a:lnTo>
                    <a:pt x="103593" y="10319"/>
                  </a:lnTo>
                  <a:lnTo>
                    <a:pt x="104761" y="33116"/>
                  </a:lnTo>
                  <a:lnTo>
                    <a:pt x="101947" y="38706"/>
                  </a:lnTo>
                  <a:lnTo>
                    <a:pt x="89586" y="54051"/>
                  </a:lnTo>
                  <a:lnTo>
                    <a:pt x="83665" y="66689"/>
                  </a:lnTo>
                  <a:lnTo>
                    <a:pt x="38095" y="114297"/>
                  </a:lnTo>
                  <a:lnTo>
                    <a:pt x="11406" y="140991"/>
                  </a:lnTo>
                  <a:lnTo>
                    <a:pt x="10361" y="144858"/>
                  </a:lnTo>
                  <a:lnTo>
                    <a:pt x="10083" y="147371"/>
                  </a:lnTo>
                  <a:lnTo>
                    <a:pt x="6951" y="152985"/>
                  </a:lnTo>
                  <a:lnTo>
                    <a:pt x="1373" y="160157"/>
                  </a:lnTo>
                  <a:lnTo>
                    <a:pt x="1974" y="161803"/>
                  </a:lnTo>
                  <a:lnTo>
                    <a:pt x="17694" y="179609"/>
                  </a:lnTo>
                  <a:lnTo>
                    <a:pt x="56619" y="189892"/>
                  </a:lnTo>
                  <a:lnTo>
                    <a:pt x="95250" y="1904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2" name="SMARTInkShape-2588"/>
            <p:cNvSpPr/>
            <p:nvPr>
              <p:custDataLst>
                <p:tags r:id="rId93"/>
              </p:custDataLst>
            </p:nvPr>
          </p:nvSpPr>
          <p:spPr>
            <a:xfrm>
              <a:off x="1686042" y="5105434"/>
              <a:ext cx="76084" cy="228528"/>
            </a:xfrm>
            <a:custGeom>
              <a:avLst/>
              <a:gdLst/>
              <a:ahLst/>
              <a:cxnLst/>
              <a:rect l="0" t="0" r="0" b="0"/>
              <a:pathLst>
                <a:path w="76084" h="228528">
                  <a:moveTo>
                    <a:pt x="76083" y="19016"/>
                  </a:moveTo>
                  <a:lnTo>
                    <a:pt x="76083" y="19016"/>
                  </a:lnTo>
                  <a:lnTo>
                    <a:pt x="76083" y="9491"/>
                  </a:lnTo>
                  <a:lnTo>
                    <a:pt x="66593" y="0"/>
                  </a:lnTo>
                  <a:lnTo>
                    <a:pt x="58360" y="8170"/>
                  </a:lnTo>
                  <a:lnTo>
                    <a:pt x="48397" y="44879"/>
                  </a:lnTo>
                  <a:lnTo>
                    <a:pt x="46713" y="61368"/>
                  </a:lnTo>
                  <a:lnTo>
                    <a:pt x="35765" y="104804"/>
                  </a:lnTo>
                  <a:lnTo>
                    <a:pt x="29902" y="125097"/>
                  </a:lnTo>
                  <a:lnTo>
                    <a:pt x="25826" y="152957"/>
                  </a:lnTo>
                  <a:lnTo>
                    <a:pt x="11573" y="197773"/>
                  </a:lnTo>
                  <a:lnTo>
                    <a:pt x="9535" y="217030"/>
                  </a:lnTo>
                  <a:lnTo>
                    <a:pt x="0" y="228434"/>
                  </a:lnTo>
                  <a:lnTo>
                    <a:pt x="4974" y="228527"/>
                  </a:lnTo>
                  <a:lnTo>
                    <a:pt x="6452" y="227482"/>
                  </a:lnTo>
                  <a:lnTo>
                    <a:pt x="7437" y="225727"/>
                  </a:lnTo>
                  <a:lnTo>
                    <a:pt x="9408" y="2190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3" name="SMARTInkShape-2589"/>
            <p:cNvSpPr/>
            <p:nvPr>
              <p:custDataLst>
                <p:tags r:id="rId94"/>
              </p:custDataLst>
            </p:nvPr>
          </p:nvSpPr>
          <p:spPr>
            <a:xfrm>
              <a:off x="1800228" y="4981575"/>
              <a:ext cx="276223" cy="19051"/>
            </a:xfrm>
            <a:custGeom>
              <a:avLst/>
              <a:gdLst/>
              <a:ahLst/>
              <a:cxnLst/>
              <a:rect l="0" t="0" r="0" b="0"/>
              <a:pathLst>
                <a:path w="276223" h="19051">
                  <a:moveTo>
                    <a:pt x="38097" y="0"/>
                  </a:moveTo>
                  <a:lnTo>
                    <a:pt x="38097" y="0"/>
                  </a:lnTo>
                  <a:lnTo>
                    <a:pt x="33040" y="5056"/>
                  </a:lnTo>
                  <a:lnTo>
                    <a:pt x="27736" y="7539"/>
                  </a:lnTo>
                  <a:lnTo>
                    <a:pt x="15707" y="9133"/>
                  </a:lnTo>
                  <a:lnTo>
                    <a:pt x="13645" y="8205"/>
                  </a:lnTo>
                  <a:lnTo>
                    <a:pt x="12271" y="6528"/>
                  </a:lnTo>
                  <a:lnTo>
                    <a:pt x="11354" y="4352"/>
                  </a:lnTo>
                  <a:lnTo>
                    <a:pt x="9685" y="2901"/>
                  </a:lnTo>
                  <a:lnTo>
                    <a:pt x="5009" y="1289"/>
                  </a:lnTo>
                  <a:lnTo>
                    <a:pt x="3338" y="1918"/>
                  </a:lnTo>
                  <a:lnTo>
                    <a:pt x="2225" y="3396"/>
                  </a:lnTo>
                  <a:lnTo>
                    <a:pt x="8" y="9494"/>
                  </a:lnTo>
                  <a:lnTo>
                    <a:pt x="0" y="14572"/>
                  </a:lnTo>
                  <a:lnTo>
                    <a:pt x="1058" y="16065"/>
                  </a:lnTo>
                  <a:lnTo>
                    <a:pt x="2821" y="17060"/>
                  </a:lnTo>
                  <a:lnTo>
                    <a:pt x="13255" y="18657"/>
                  </a:lnTo>
                  <a:lnTo>
                    <a:pt x="22387" y="18934"/>
                  </a:lnTo>
                  <a:lnTo>
                    <a:pt x="64991" y="9915"/>
                  </a:lnTo>
                  <a:lnTo>
                    <a:pt x="98266" y="6754"/>
                  </a:lnTo>
                  <a:lnTo>
                    <a:pt x="142301" y="593"/>
                  </a:lnTo>
                  <a:lnTo>
                    <a:pt x="181093" y="1136"/>
                  </a:lnTo>
                  <a:lnTo>
                    <a:pt x="228418" y="8941"/>
                  </a:lnTo>
                  <a:lnTo>
                    <a:pt x="253777" y="10506"/>
                  </a:lnTo>
                  <a:lnTo>
                    <a:pt x="276222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4" name="SMARTInkShape-2590"/>
            <p:cNvSpPr/>
            <p:nvPr>
              <p:custDataLst>
                <p:tags r:id="rId95"/>
              </p:custDataLst>
            </p:nvPr>
          </p:nvSpPr>
          <p:spPr>
            <a:xfrm>
              <a:off x="1514486" y="4991100"/>
              <a:ext cx="114290" cy="27334"/>
            </a:xfrm>
            <a:custGeom>
              <a:avLst/>
              <a:gdLst/>
              <a:ahLst/>
              <a:cxnLst/>
              <a:rect l="0" t="0" r="0" b="0"/>
              <a:pathLst>
                <a:path w="114290" h="27334">
                  <a:moveTo>
                    <a:pt x="57139" y="0"/>
                  </a:moveTo>
                  <a:lnTo>
                    <a:pt x="57139" y="0"/>
                  </a:lnTo>
                  <a:lnTo>
                    <a:pt x="52082" y="5056"/>
                  </a:lnTo>
                  <a:lnTo>
                    <a:pt x="46778" y="7539"/>
                  </a:lnTo>
                  <a:lnTo>
                    <a:pt x="15850" y="9491"/>
                  </a:lnTo>
                  <a:lnTo>
                    <a:pt x="13737" y="10561"/>
                  </a:lnTo>
                  <a:lnTo>
                    <a:pt x="12330" y="12332"/>
                  </a:lnTo>
                  <a:lnTo>
                    <a:pt x="11391" y="14571"/>
                  </a:lnTo>
                  <a:lnTo>
                    <a:pt x="9707" y="16064"/>
                  </a:lnTo>
                  <a:lnTo>
                    <a:pt x="0" y="19047"/>
                  </a:lnTo>
                  <a:lnTo>
                    <a:pt x="5049" y="19050"/>
                  </a:lnTo>
                  <a:lnTo>
                    <a:pt x="10352" y="21872"/>
                  </a:lnTo>
                  <a:lnTo>
                    <a:pt x="13248" y="24106"/>
                  </a:lnTo>
                  <a:lnTo>
                    <a:pt x="17295" y="24538"/>
                  </a:lnTo>
                  <a:lnTo>
                    <a:pt x="39989" y="19982"/>
                  </a:lnTo>
                  <a:lnTo>
                    <a:pt x="47047" y="22287"/>
                  </a:lnTo>
                  <a:lnTo>
                    <a:pt x="50412" y="24383"/>
                  </a:lnTo>
                  <a:lnTo>
                    <a:pt x="65258" y="27333"/>
                  </a:lnTo>
                  <a:lnTo>
                    <a:pt x="89238" y="27272"/>
                  </a:lnTo>
                  <a:lnTo>
                    <a:pt x="11428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5" name="SMARTInkShape-2591"/>
            <p:cNvSpPr/>
            <p:nvPr>
              <p:custDataLst>
                <p:tags r:id="rId96"/>
              </p:custDataLst>
            </p:nvPr>
          </p:nvSpPr>
          <p:spPr>
            <a:xfrm>
              <a:off x="1476378" y="4953000"/>
              <a:ext cx="104773" cy="9526"/>
            </a:xfrm>
            <a:custGeom>
              <a:avLst/>
              <a:gdLst/>
              <a:ahLst/>
              <a:cxnLst/>
              <a:rect l="0" t="0" r="0" b="0"/>
              <a:pathLst>
                <a:path w="104773" h="9526">
                  <a:moveTo>
                    <a:pt x="28572" y="0"/>
                  </a:moveTo>
                  <a:lnTo>
                    <a:pt x="28572" y="0"/>
                  </a:lnTo>
                  <a:lnTo>
                    <a:pt x="0" y="0"/>
                  </a:lnTo>
                  <a:lnTo>
                    <a:pt x="45658" y="0"/>
                  </a:lnTo>
                  <a:lnTo>
                    <a:pt x="59934" y="0"/>
                  </a:lnTo>
                  <a:lnTo>
                    <a:pt x="10477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6" name="SMARTInkShape-2592"/>
            <p:cNvSpPr/>
            <p:nvPr>
              <p:custDataLst>
                <p:tags r:id="rId97"/>
              </p:custDataLst>
            </p:nvPr>
          </p:nvSpPr>
          <p:spPr>
            <a:xfrm>
              <a:off x="1304964" y="5133975"/>
              <a:ext cx="85687" cy="95215"/>
            </a:xfrm>
            <a:custGeom>
              <a:avLst/>
              <a:gdLst/>
              <a:ahLst/>
              <a:cxnLst/>
              <a:rect l="0" t="0" r="0" b="0"/>
              <a:pathLst>
                <a:path w="85687" h="95215">
                  <a:moveTo>
                    <a:pt x="28536" y="0"/>
                  </a:moveTo>
                  <a:lnTo>
                    <a:pt x="28536" y="0"/>
                  </a:lnTo>
                  <a:lnTo>
                    <a:pt x="1323" y="0"/>
                  </a:lnTo>
                  <a:lnTo>
                    <a:pt x="8281" y="0"/>
                  </a:lnTo>
                  <a:lnTo>
                    <a:pt x="8951" y="2822"/>
                  </a:lnTo>
                  <a:lnTo>
                    <a:pt x="9129" y="5056"/>
                  </a:lnTo>
                  <a:lnTo>
                    <a:pt x="10306" y="6545"/>
                  </a:lnTo>
                  <a:lnTo>
                    <a:pt x="14437" y="8201"/>
                  </a:lnTo>
                  <a:lnTo>
                    <a:pt x="61730" y="9525"/>
                  </a:lnTo>
                  <a:lnTo>
                    <a:pt x="66206" y="9525"/>
                  </a:lnTo>
                  <a:lnTo>
                    <a:pt x="66598" y="17726"/>
                  </a:lnTo>
                  <a:lnTo>
                    <a:pt x="22160" y="63525"/>
                  </a:lnTo>
                  <a:lnTo>
                    <a:pt x="402" y="85284"/>
                  </a:lnTo>
                  <a:lnTo>
                    <a:pt x="0" y="93887"/>
                  </a:lnTo>
                  <a:lnTo>
                    <a:pt x="1045" y="94342"/>
                  </a:lnTo>
                  <a:lnTo>
                    <a:pt x="17296" y="95214"/>
                  </a:lnTo>
                  <a:lnTo>
                    <a:pt x="26277" y="88697"/>
                  </a:lnTo>
                  <a:lnTo>
                    <a:pt x="32118" y="87046"/>
                  </a:lnTo>
                  <a:lnTo>
                    <a:pt x="51037" y="84927"/>
                  </a:lnTo>
                  <a:lnTo>
                    <a:pt x="62602" y="78198"/>
                  </a:lnTo>
                  <a:lnTo>
                    <a:pt x="85686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7" name="SMARTInkShape-2593"/>
            <p:cNvSpPr/>
            <p:nvPr>
              <p:custDataLst>
                <p:tags r:id="rId98"/>
              </p:custDataLst>
            </p:nvPr>
          </p:nvSpPr>
          <p:spPr>
            <a:xfrm>
              <a:off x="1095387" y="5143500"/>
              <a:ext cx="104764" cy="38101"/>
            </a:xfrm>
            <a:custGeom>
              <a:avLst/>
              <a:gdLst/>
              <a:ahLst/>
              <a:cxnLst/>
              <a:rect l="0" t="0" r="0" b="0"/>
              <a:pathLst>
                <a:path w="104764" h="38101">
                  <a:moveTo>
                    <a:pt x="57138" y="0"/>
                  </a:moveTo>
                  <a:lnTo>
                    <a:pt x="57138" y="0"/>
                  </a:lnTo>
                  <a:lnTo>
                    <a:pt x="40891" y="15188"/>
                  </a:lnTo>
                  <a:lnTo>
                    <a:pt x="12704" y="27100"/>
                  </a:lnTo>
                  <a:lnTo>
                    <a:pt x="0" y="38089"/>
                  </a:lnTo>
                  <a:lnTo>
                    <a:pt x="13246" y="38100"/>
                  </a:lnTo>
                  <a:lnTo>
                    <a:pt x="19286" y="35278"/>
                  </a:lnTo>
                  <a:lnTo>
                    <a:pt x="25498" y="31555"/>
                  </a:lnTo>
                  <a:lnTo>
                    <a:pt x="36004" y="29458"/>
                  </a:lnTo>
                  <a:lnTo>
                    <a:pt x="82704" y="28609"/>
                  </a:lnTo>
                  <a:lnTo>
                    <a:pt x="92490" y="25768"/>
                  </a:lnTo>
                  <a:lnTo>
                    <a:pt x="104763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8" name="SMARTInkShape-2594"/>
            <p:cNvSpPr/>
            <p:nvPr>
              <p:custDataLst>
                <p:tags r:id="rId99"/>
              </p:custDataLst>
            </p:nvPr>
          </p:nvSpPr>
          <p:spPr>
            <a:xfrm>
              <a:off x="1123961" y="4886718"/>
              <a:ext cx="190490" cy="37708"/>
            </a:xfrm>
            <a:custGeom>
              <a:avLst/>
              <a:gdLst/>
              <a:ahLst/>
              <a:cxnLst/>
              <a:rect l="0" t="0" r="0" b="0"/>
              <a:pathLst>
                <a:path w="190490" h="37708">
                  <a:moveTo>
                    <a:pt x="57139" y="37707"/>
                  </a:moveTo>
                  <a:lnTo>
                    <a:pt x="57139" y="37707"/>
                  </a:lnTo>
                  <a:lnTo>
                    <a:pt x="52082" y="32651"/>
                  </a:lnTo>
                  <a:lnTo>
                    <a:pt x="46778" y="30168"/>
                  </a:lnTo>
                  <a:lnTo>
                    <a:pt x="43881" y="29506"/>
                  </a:lnTo>
                  <a:lnTo>
                    <a:pt x="28727" y="19617"/>
                  </a:lnTo>
                  <a:lnTo>
                    <a:pt x="0" y="18657"/>
                  </a:lnTo>
                  <a:lnTo>
                    <a:pt x="5049" y="13601"/>
                  </a:lnTo>
                  <a:lnTo>
                    <a:pt x="10352" y="11118"/>
                  </a:lnTo>
                  <a:lnTo>
                    <a:pt x="57408" y="9184"/>
                  </a:lnTo>
                  <a:lnTo>
                    <a:pt x="69959" y="8096"/>
                  </a:lnTo>
                  <a:lnTo>
                    <a:pt x="113437" y="492"/>
                  </a:lnTo>
                  <a:lnTo>
                    <a:pt x="123788" y="0"/>
                  </a:lnTo>
                  <a:lnTo>
                    <a:pt x="164215" y="9330"/>
                  </a:lnTo>
                  <a:lnTo>
                    <a:pt x="176589" y="16482"/>
                  </a:lnTo>
                  <a:lnTo>
                    <a:pt x="190489" y="2818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29" name="SMARTInkShape-2595"/>
            <p:cNvSpPr/>
            <p:nvPr>
              <p:custDataLst>
                <p:tags r:id="rId100"/>
              </p:custDataLst>
            </p:nvPr>
          </p:nvSpPr>
          <p:spPr>
            <a:xfrm>
              <a:off x="1171585" y="4906699"/>
              <a:ext cx="28566" cy="170127"/>
            </a:xfrm>
            <a:custGeom>
              <a:avLst/>
              <a:gdLst/>
              <a:ahLst/>
              <a:cxnLst/>
              <a:rect l="0" t="0" r="0" b="0"/>
              <a:pathLst>
                <a:path w="28566" h="170127">
                  <a:moveTo>
                    <a:pt x="28565" y="8201"/>
                  </a:moveTo>
                  <a:lnTo>
                    <a:pt x="28565" y="8201"/>
                  </a:lnTo>
                  <a:lnTo>
                    <a:pt x="23508" y="8201"/>
                  </a:lnTo>
                  <a:lnTo>
                    <a:pt x="23077" y="7143"/>
                  </a:lnTo>
                  <a:lnTo>
                    <a:pt x="27633" y="0"/>
                  </a:lnTo>
                  <a:lnTo>
                    <a:pt x="27944" y="617"/>
                  </a:lnTo>
                  <a:lnTo>
                    <a:pt x="28565" y="21449"/>
                  </a:lnTo>
                  <a:lnTo>
                    <a:pt x="27506" y="23383"/>
                  </a:lnTo>
                  <a:lnTo>
                    <a:pt x="25742" y="24672"/>
                  </a:lnTo>
                  <a:lnTo>
                    <a:pt x="23508" y="25532"/>
                  </a:lnTo>
                  <a:lnTo>
                    <a:pt x="22019" y="28222"/>
                  </a:lnTo>
                  <a:lnTo>
                    <a:pt x="19302" y="53097"/>
                  </a:lnTo>
                  <a:lnTo>
                    <a:pt x="18059" y="68541"/>
                  </a:lnTo>
                  <a:lnTo>
                    <a:pt x="11516" y="86599"/>
                  </a:lnTo>
                  <a:lnTo>
                    <a:pt x="8720" y="115382"/>
                  </a:lnTo>
                  <a:lnTo>
                    <a:pt x="2028" y="134069"/>
                  </a:lnTo>
                  <a:lnTo>
                    <a:pt x="0" y="168599"/>
                  </a:lnTo>
                  <a:lnTo>
                    <a:pt x="1055" y="169107"/>
                  </a:lnTo>
                  <a:lnTo>
                    <a:pt x="9515" y="1701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0" name="SMARTInkShape-2596"/>
            <p:cNvSpPr/>
            <p:nvPr>
              <p:custDataLst>
                <p:tags r:id="rId101"/>
              </p:custDataLst>
            </p:nvPr>
          </p:nvSpPr>
          <p:spPr>
            <a:xfrm>
              <a:off x="904913" y="5038725"/>
              <a:ext cx="95213" cy="19051"/>
            </a:xfrm>
            <a:custGeom>
              <a:avLst/>
              <a:gdLst/>
              <a:ahLst/>
              <a:cxnLst/>
              <a:rect l="0" t="0" r="0" b="0"/>
              <a:pathLst>
                <a:path w="95213" h="19051">
                  <a:moveTo>
                    <a:pt x="38062" y="0"/>
                  </a:moveTo>
                  <a:lnTo>
                    <a:pt x="38062" y="0"/>
                  </a:lnTo>
                  <a:lnTo>
                    <a:pt x="33005" y="5056"/>
                  </a:lnTo>
                  <a:lnTo>
                    <a:pt x="27701" y="7539"/>
                  </a:lnTo>
                  <a:lnTo>
                    <a:pt x="24804" y="8201"/>
                  </a:lnTo>
                  <a:lnTo>
                    <a:pt x="9650" y="18090"/>
                  </a:lnTo>
                  <a:lnTo>
                    <a:pt x="0" y="19047"/>
                  </a:lnTo>
                  <a:lnTo>
                    <a:pt x="23560" y="19050"/>
                  </a:lnTo>
                  <a:lnTo>
                    <a:pt x="51729" y="9917"/>
                  </a:lnTo>
                  <a:lnTo>
                    <a:pt x="9521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1" name="SMARTInkShape-2597"/>
            <p:cNvSpPr/>
            <p:nvPr>
              <p:custDataLst>
                <p:tags r:id="rId102"/>
              </p:custDataLst>
            </p:nvPr>
          </p:nvSpPr>
          <p:spPr>
            <a:xfrm>
              <a:off x="895363" y="4981575"/>
              <a:ext cx="85713" cy="19051"/>
            </a:xfrm>
            <a:custGeom>
              <a:avLst/>
              <a:gdLst/>
              <a:ahLst/>
              <a:cxnLst/>
              <a:rect l="0" t="0" r="0" b="0"/>
              <a:pathLst>
                <a:path w="85713" h="19051">
                  <a:moveTo>
                    <a:pt x="38087" y="19050"/>
                  </a:moveTo>
                  <a:lnTo>
                    <a:pt x="38087" y="19050"/>
                  </a:lnTo>
                  <a:lnTo>
                    <a:pt x="38087" y="13994"/>
                  </a:lnTo>
                  <a:lnTo>
                    <a:pt x="37029" y="12505"/>
                  </a:lnTo>
                  <a:lnTo>
                    <a:pt x="35265" y="11511"/>
                  </a:lnTo>
                  <a:lnTo>
                    <a:pt x="24829" y="9917"/>
                  </a:lnTo>
                  <a:lnTo>
                    <a:pt x="22899" y="8729"/>
                  </a:lnTo>
                  <a:lnTo>
                    <a:pt x="21612" y="6877"/>
                  </a:lnTo>
                  <a:lnTo>
                    <a:pt x="20753" y="4585"/>
                  </a:lnTo>
                  <a:lnTo>
                    <a:pt x="19123" y="3056"/>
                  </a:lnTo>
                  <a:lnTo>
                    <a:pt x="14489" y="1358"/>
                  </a:lnTo>
                  <a:lnTo>
                    <a:pt x="0" y="0"/>
                  </a:lnTo>
                  <a:lnTo>
                    <a:pt x="22653" y="0"/>
                  </a:lnTo>
                  <a:lnTo>
                    <a:pt x="28758" y="2822"/>
                  </a:lnTo>
                  <a:lnTo>
                    <a:pt x="34999" y="6545"/>
                  </a:lnTo>
                  <a:lnTo>
                    <a:pt x="47629" y="8937"/>
                  </a:lnTo>
                  <a:lnTo>
                    <a:pt x="8571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2" name="SMARTInkShape-2598"/>
            <p:cNvSpPr/>
            <p:nvPr>
              <p:custDataLst>
                <p:tags r:id="rId103"/>
              </p:custDataLst>
            </p:nvPr>
          </p:nvSpPr>
          <p:spPr>
            <a:xfrm>
              <a:off x="775642" y="5105403"/>
              <a:ext cx="24459" cy="104773"/>
            </a:xfrm>
            <a:custGeom>
              <a:avLst/>
              <a:gdLst/>
              <a:ahLst/>
              <a:cxnLst/>
              <a:rect l="0" t="0" r="0" b="0"/>
              <a:pathLst>
                <a:path w="24459" h="104773">
                  <a:moveTo>
                    <a:pt x="24458" y="9522"/>
                  </a:moveTo>
                  <a:lnTo>
                    <a:pt x="24458" y="9522"/>
                  </a:lnTo>
                  <a:lnTo>
                    <a:pt x="24458" y="0"/>
                  </a:lnTo>
                  <a:lnTo>
                    <a:pt x="24458" y="5054"/>
                  </a:lnTo>
                  <a:lnTo>
                    <a:pt x="21636" y="10359"/>
                  </a:lnTo>
                  <a:lnTo>
                    <a:pt x="17912" y="16244"/>
                  </a:lnTo>
                  <a:lnTo>
                    <a:pt x="15521" y="28645"/>
                  </a:lnTo>
                  <a:lnTo>
                    <a:pt x="15325" y="31795"/>
                  </a:lnTo>
                  <a:lnTo>
                    <a:pt x="12285" y="38119"/>
                  </a:lnTo>
                  <a:lnTo>
                    <a:pt x="8465" y="44457"/>
                  </a:lnTo>
                  <a:lnTo>
                    <a:pt x="6314" y="55034"/>
                  </a:lnTo>
                  <a:lnTo>
                    <a:pt x="4618" y="70044"/>
                  </a:lnTo>
                  <a:lnTo>
                    <a:pt x="471" y="78048"/>
                  </a:lnTo>
                  <a:lnTo>
                    <a:pt x="0" y="81665"/>
                  </a:lnTo>
                  <a:lnTo>
                    <a:pt x="5135" y="102856"/>
                  </a:lnTo>
                  <a:lnTo>
                    <a:pt x="6284" y="103495"/>
                  </a:lnTo>
                  <a:lnTo>
                    <a:pt x="14933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3" name="SMARTInkShape-2599"/>
            <p:cNvSpPr/>
            <p:nvPr>
              <p:custDataLst>
                <p:tags r:id="rId104"/>
              </p:custDataLst>
            </p:nvPr>
          </p:nvSpPr>
          <p:spPr>
            <a:xfrm>
              <a:off x="714495" y="5048250"/>
              <a:ext cx="66556" cy="104773"/>
            </a:xfrm>
            <a:custGeom>
              <a:avLst/>
              <a:gdLst/>
              <a:ahLst/>
              <a:cxnLst/>
              <a:rect l="0" t="0" r="0" b="0"/>
              <a:pathLst>
                <a:path w="66556" h="104773">
                  <a:moveTo>
                    <a:pt x="47505" y="9525"/>
                  </a:moveTo>
                  <a:lnTo>
                    <a:pt x="47505" y="9525"/>
                  </a:lnTo>
                  <a:lnTo>
                    <a:pt x="47505" y="0"/>
                  </a:lnTo>
                  <a:lnTo>
                    <a:pt x="47505" y="8201"/>
                  </a:lnTo>
                  <a:lnTo>
                    <a:pt x="40959" y="16868"/>
                  </a:lnTo>
                  <a:lnTo>
                    <a:pt x="38863" y="25693"/>
                  </a:lnTo>
                  <a:lnTo>
                    <a:pt x="38372" y="31881"/>
                  </a:lnTo>
                  <a:lnTo>
                    <a:pt x="35332" y="38158"/>
                  </a:lnTo>
                  <a:lnTo>
                    <a:pt x="33040" y="41314"/>
                  </a:lnTo>
                  <a:lnTo>
                    <a:pt x="16749" y="85550"/>
                  </a:lnTo>
                  <a:lnTo>
                    <a:pt x="10856" y="93334"/>
                  </a:lnTo>
                  <a:lnTo>
                    <a:pt x="9835" y="99738"/>
                  </a:lnTo>
                  <a:lnTo>
                    <a:pt x="8633" y="101417"/>
                  </a:lnTo>
                  <a:lnTo>
                    <a:pt x="6774" y="102537"/>
                  </a:lnTo>
                  <a:lnTo>
                    <a:pt x="0" y="104736"/>
                  </a:lnTo>
                  <a:lnTo>
                    <a:pt x="8092" y="104772"/>
                  </a:lnTo>
                  <a:lnTo>
                    <a:pt x="17491" y="96574"/>
                  </a:lnTo>
                  <a:lnTo>
                    <a:pt x="27005" y="95366"/>
                  </a:lnTo>
                  <a:lnTo>
                    <a:pt x="35773" y="88726"/>
                  </a:lnTo>
                  <a:lnTo>
                    <a:pt x="41585" y="87059"/>
                  </a:lnTo>
                  <a:lnTo>
                    <a:pt x="43558" y="85556"/>
                  </a:lnTo>
                  <a:lnTo>
                    <a:pt x="47394" y="79442"/>
                  </a:lnTo>
                  <a:lnTo>
                    <a:pt x="55552" y="76627"/>
                  </a:lnTo>
                  <a:lnTo>
                    <a:pt x="6655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4" name="SMARTInkShape-2600"/>
            <p:cNvSpPr/>
            <p:nvPr>
              <p:custDataLst>
                <p:tags r:id="rId105"/>
              </p:custDataLst>
            </p:nvPr>
          </p:nvSpPr>
          <p:spPr>
            <a:xfrm>
              <a:off x="533411" y="5105400"/>
              <a:ext cx="152390" cy="47616"/>
            </a:xfrm>
            <a:custGeom>
              <a:avLst/>
              <a:gdLst/>
              <a:ahLst/>
              <a:cxnLst/>
              <a:rect l="0" t="0" r="0" b="0"/>
              <a:pathLst>
                <a:path w="152390" h="47616">
                  <a:moveTo>
                    <a:pt x="38089" y="0"/>
                  </a:moveTo>
                  <a:lnTo>
                    <a:pt x="38089" y="0"/>
                  </a:lnTo>
                  <a:lnTo>
                    <a:pt x="33033" y="5056"/>
                  </a:lnTo>
                  <a:lnTo>
                    <a:pt x="30550" y="10361"/>
                  </a:lnTo>
                  <a:lnTo>
                    <a:pt x="29888" y="13257"/>
                  </a:lnTo>
                  <a:lnTo>
                    <a:pt x="28388" y="15188"/>
                  </a:lnTo>
                  <a:lnTo>
                    <a:pt x="11265" y="27100"/>
                  </a:lnTo>
                  <a:lnTo>
                    <a:pt x="4976" y="28138"/>
                  </a:lnTo>
                  <a:lnTo>
                    <a:pt x="3314" y="29342"/>
                  </a:lnTo>
                  <a:lnTo>
                    <a:pt x="2206" y="31203"/>
                  </a:lnTo>
                  <a:lnTo>
                    <a:pt x="27" y="37980"/>
                  </a:lnTo>
                  <a:lnTo>
                    <a:pt x="0" y="43121"/>
                  </a:lnTo>
                  <a:lnTo>
                    <a:pt x="1055" y="44622"/>
                  </a:lnTo>
                  <a:lnTo>
                    <a:pt x="2816" y="45624"/>
                  </a:lnTo>
                  <a:lnTo>
                    <a:pt x="9690" y="47361"/>
                  </a:lnTo>
                  <a:lnTo>
                    <a:pt x="31870" y="47615"/>
                  </a:lnTo>
                  <a:lnTo>
                    <a:pt x="73620" y="35866"/>
                  </a:lnTo>
                  <a:lnTo>
                    <a:pt x="82455" y="31815"/>
                  </a:lnTo>
                  <a:lnTo>
                    <a:pt x="128990" y="18959"/>
                  </a:lnTo>
                  <a:lnTo>
                    <a:pt x="142632" y="11702"/>
                  </a:lnTo>
                  <a:lnTo>
                    <a:pt x="15238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5" name="SMARTInkShape-2601"/>
            <p:cNvSpPr/>
            <p:nvPr>
              <p:custDataLst>
                <p:tags r:id="rId106"/>
              </p:custDataLst>
            </p:nvPr>
          </p:nvSpPr>
          <p:spPr>
            <a:xfrm>
              <a:off x="561986" y="4838700"/>
              <a:ext cx="147978" cy="57151"/>
            </a:xfrm>
            <a:custGeom>
              <a:avLst/>
              <a:gdLst/>
              <a:ahLst/>
              <a:cxnLst/>
              <a:rect l="0" t="0" r="0" b="0"/>
              <a:pathLst>
                <a:path w="147978" h="57151">
                  <a:moveTo>
                    <a:pt x="28564" y="28575"/>
                  </a:moveTo>
                  <a:lnTo>
                    <a:pt x="28564" y="28575"/>
                  </a:lnTo>
                  <a:lnTo>
                    <a:pt x="23508" y="23518"/>
                  </a:lnTo>
                  <a:lnTo>
                    <a:pt x="18203" y="21036"/>
                  </a:lnTo>
                  <a:lnTo>
                    <a:pt x="395" y="19053"/>
                  </a:lnTo>
                  <a:lnTo>
                    <a:pt x="0" y="9917"/>
                  </a:lnTo>
                  <a:lnTo>
                    <a:pt x="14179" y="9535"/>
                  </a:lnTo>
                  <a:lnTo>
                    <a:pt x="19701" y="6708"/>
                  </a:lnTo>
                  <a:lnTo>
                    <a:pt x="25683" y="2981"/>
                  </a:lnTo>
                  <a:lnTo>
                    <a:pt x="36060" y="883"/>
                  </a:lnTo>
                  <a:lnTo>
                    <a:pt x="80359" y="23"/>
                  </a:lnTo>
                  <a:lnTo>
                    <a:pt x="116945" y="0"/>
                  </a:lnTo>
                  <a:lnTo>
                    <a:pt x="123584" y="2823"/>
                  </a:lnTo>
                  <a:lnTo>
                    <a:pt x="136468" y="13257"/>
                  </a:lnTo>
                  <a:lnTo>
                    <a:pt x="140022" y="19298"/>
                  </a:lnTo>
                  <a:lnTo>
                    <a:pt x="142659" y="25510"/>
                  </a:lnTo>
                  <a:lnTo>
                    <a:pt x="147359" y="31799"/>
                  </a:lnTo>
                  <a:lnTo>
                    <a:pt x="147977" y="36016"/>
                  </a:lnTo>
                  <a:lnTo>
                    <a:pt x="142864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6" name="SMARTInkShape-2602"/>
            <p:cNvSpPr/>
            <p:nvPr>
              <p:custDataLst>
                <p:tags r:id="rId107"/>
              </p:custDataLst>
            </p:nvPr>
          </p:nvSpPr>
          <p:spPr>
            <a:xfrm>
              <a:off x="590980" y="4867671"/>
              <a:ext cx="66246" cy="176169"/>
            </a:xfrm>
            <a:custGeom>
              <a:avLst/>
              <a:gdLst/>
              <a:ahLst/>
              <a:cxnLst/>
              <a:rect l="0" t="0" r="0" b="0"/>
              <a:pathLst>
                <a:path w="66246" h="176169">
                  <a:moveTo>
                    <a:pt x="47195" y="47229"/>
                  </a:moveTo>
                  <a:lnTo>
                    <a:pt x="47195" y="47229"/>
                  </a:lnTo>
                  <a:lnTo>
                    <a:pt x="52251" y="47229"/>
                  </a:lnTo>
                  <a:lnTo>
                    <a:pt x="53741" y="46171"/>
                  </a:lnTo>
                  <a:lnTo>
                    <a:pt x="54734" y="44407"/>
                  </a:lnTo>
                  <a:lnTo>
                    <a:pt x="56604" y="29895"/>
                  </a:lnTo>
                  <a:lnTo>
                    <a:pt x="56686" y="23631"/>
                  </a:lnTo>
                  <a:lnTo>
                    <a:pt x="57755" y="21973"/>
                  </a:lnTo>
                  <a:lnTo>
                    <a:pt x="59527" y="20866"/>
                  </a:lnTo>
                  <a:lnTo>
                    <a:pt x="64918" y="19091"/>
                  </a:lnTo>
                  <a:lnTo>
                    <a:pt x="65655" y="16026"/>
                  </a:lnTo>
                  <a:lnTo>
                    <a:pt x="66245" y="0"/>
                  </a:lnTo>
                  <a:lnTo>
                    <a:pt x="58044" y="7840"/>
                  </a:lnTo>
                  <a:lnTo>
                    <a:pt x="55923" y="16479"/>
                  </a:lnTo>
                  <a:lnTo>
                    <a:pt x="50252" y="25300"/>
                  </a:lnTo>
                  <a:lnTo>
                    <a:pt x="47042" y="34617"/>
                  </a:lnTo>
                  <a:lnTo>
                    <a:pt x="34057" y="55472"/>
                  </a:lnTo>
                  <a:lnTo>
                    <a:pt x="20837" y="101630"/>
                  </a:lnTo>
                  <a:lnTo>
                    <a:pt x="16455" y="115912"/>
                  </a:lnTo>
                  <a:lnTo>
                    <a:pt x="11276" y="130726"/>
                  </a:lnTo>
                  <a:lnTo>
                    <a:pt x="9006" y="138313"/>
                  </a:lnTo>
                  <a:lnTo>
                    <a:pt x="1748" y="151808"/>
                  </a:lnTo>
                  <a:lnTo>
                    <a:pt x="0" y="164665"/>
                  </a:lnTo>
                  <a:lnTo>
                    <a:pt x="915" y="166795"/>
                  </a:lnTo>
                  <a:lnTo>
                    <a:pt x="2583" y="168215"/>
                  </a:lnTo>
                  <a:lnTo>
                    <a:pt x="7259" y="170850"/>
                  </a:lnTo>
                  <a:lnTo>
                    <a:pt x="12865" y="175550"/>
                  </a:lnTo>
                  <a:lnTo>
                    <a:pt x="14784" y="176168"/>
                  </a:lnTo>
                  <a:lnTo>
                    <a:pt x="16062" y="175521"/>
                  </a:lnTo>
                  <a:lnTo>
                    <a:pt x="16915" y="174032"/>
                  </a:lnTo>
                  <a:lnTo>
                    <a:pt x="18542" y="173040"/>
                  </a:lnTo>
                  <a:lnTo>
                    <a:pt x="23171" y="171937"/>
                  </a:lnTo>
                  <a:lnTo>
                    <a:pt x="24829" y="170584"/>
                  </a:lnTo>
                  <a:lnTo>
                    <a:pt x="28145" y="1615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7" name="SMARTInkShape-2603"/>
            <p:cNvSpPr/>
            <p:nvPr>
              <p:custDataLst>
                <p:tags r:id="rId108"/>
              </p:custDataLst>
            </p:nvPr>
          </p:nvSpPr>
          <p:spPr>
            <a:xfrm>
              <a:off x="2514611" y="4991100"/>
              <a:ext cx="123815" cy="57151"/>
            </a:xfrm>
            <a:custGeom>
              <a:avLst/>
              <a:gdLst/>
              <a:ahLst/>
              <a:cxnLst/>
              <a:rect l="0" t="0" r="0" b="0"/>
              <a:pathLst>
                <a:path w="123815" h="57151">
                  <a:moveTo>
                    <a:pt x="66664" y="0"/>
                  </a:moveTo>
                  <a:lnTo>
                    <a:pt x="66664" y="0"/>
                  </a:lnTo>
                  <a:lnTo>
                    <a:pt x="61608" y="5056"/>
                  </a:lnTo>
                  <a:lnTo>
                    <a:pt x="56303" y="7539"/>
                  </a:lnTo>
                  <a:lnTo>
                    <a:pt x="53407" y="8201"/>
                  </a:lnTo>
                  <a:lnTo>
                    <a:pt x="38016" y="16890"/>
                  </a:lnTo>
                  <a:lnTo>
                    <a:pt x="34865" y="17609"/>
                  </a:lnTo>
                  <a:lnTo>
                    <a:pt x="32765" y="19148"/>
                  </a:lnTo>
                  <a:lnTo>
                    <a:pt x="31365" y="21232"/>
                  </a:lnTo>
                  <a:lnTo>
                    <a:pt x="30431" y="23680"/>
                  </a:lnTo>
                  <a:lnTo>
                    <a:pt x="28751" y="25312"/>
                  </a:lnTo>
                  <a:lnTo>
                    <a:pt x="18449" y="30753"/>
                  </a:lnTo>
                  <a:lnTo>
                    <a:pt x="10037" y="37670"/>
                  </a:lnTo>
                  <a:lnTo>
                    <a:pt x="0" y="38100"/>
                  </a:lnTo>
                  <a:lnTo>
                    <a:pt x="14454" y="38100"/>
                  </a:lnTo>
                  <a:lnTo>
                    <a:pt x="19823" y="40922"/>
                  </a:lnTo>
                  <a:lnTo>
                    <a:pt x="25738" y="44645"/>
                  </a:lnTo>
                  <a:lnTo>
                    <a:pt x="36076" y="46742"/>
                  </a:lnTo>
                  <a:lnTo>
                    <a:pt x="82900" y="47618"/>
                  </a:lnTo>
                  <a:lnTo>
                    <a:pt x="98403" y="48681"/>
                  </a:lnTo>
                  <a:lnTo>
                    <a:pt x="123814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8" name="SMARTInkShape-2604"/>
            <p:cNvSpPr/>
            <p:nvPr>
              <p:custDataLst>
                <p:tags r:id="rId109"/>
              </p:custDataLst>
            </p:nvPr>
          </p:nvSpPr>
          <p:spPr>
            <a:xfrm>
              <a:off x="2476500" y="4962525"/>
              <a:ext cx="142876" cy="9526"/>
            </a:xfrm>
            <a:custGeom>
              <a:avLst/>
              <a:gdLst/>
              <a:ahLst/>
              <a:cxnLst/>
              <a:rect l="0" t="0" r="0" b="0"/>
              <a:pathLst>
                <a:path w="142876" h="9526">
                  <a:moveTo>
                    <a:pt x="28575" y="9525"/>
                  </a:moveTo>
                  <a:lnTo>
                    <a:pt x="28575" y="9525"/>
                  </a:lnTo>
                  <a:lnTo>
                    <a:pt x="20374" y="9525"/>
                  </a:lnTo>
                  <a:lnTo>
                    <a:pt x="19933" y="8467"/>
                  </a:lnTo>
                  <a:lnTo>
                    <a:pt x="19166" y="1324"/>
                  </a:lnTo>
                  <a:lnTo>
                    <a:pt x="16280" y="588"/>
                  </a:lnTo>
                  <a:lnTo>
                    <a:pt x="1325" y="0"/>
                  </a:lnTo>
                  <a:lnTo>
                    <a:pt x="883" y="1058"/>
                  </a:lnTo>
                  <a:lnTo>
                    <a:pt x="3" y="9491"/>
                  </a:lnTo>
                  <a:lnTo>
                    <a:pt x="0" y="1321"/>
                  </a:lnTo>
                  <a:lnTo>
                    <a:pt x="1058" y="881"/>
                  </a:lnTo>
                  <a:lnTo>
                    <a:pt x="41290" y="3"/>
                  </a:lnTo>
                  <a:lnTo>
                    <a:pt x="88835" y="9263"/>
                  </a:lnTo>
                  <a:lnTo>
                    <a:pt x="133334" y="9524"/>
                  </a:lnTo>
                  <a:lnTo>
                    <a:pt x="14287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39" name="SMARTInkShape-2605"/>
            <p:cNvSpPr/>
            <p:nvPr>
              <p:custDataLst>
                <p:tags r:id="rId110"/>
              </p:custDataLst>
            </p:nvPr>
          </p:nvSpPr>
          <p:spPr>
            <a:xfrm>
              <a:off x="2314579" y="5286385"/>
              <a:ext cx="47622" cy="114126"/>
            </a:xfrm>
            <a:custGeom>
              <a:avLst/>
              <a:gdLst/>
              <a:ahLst/>
              <a:cxnLst/>
              <a:rect l="0" t="0" r="0" b="0"/>
              <a:pathLst>
                <a:path w="47622" h="114126">
                  <a:moveTo>
                    <a:pt x="47621" y="9515"/>
                  </a:moveTo>
                  <a:lnTo>
                    <a:pt x="47621" y="9515"/>
                  </a:lnTo>
                  <a:lnTo>
                    <a:pt x="47621" y="382"/>
                  </a:lnTo>
                  <a:lnTo>
                    <a:pt x="38488" y="0"/>
                  </a:lnTo>
                  <a:lnTo>
                    <a:pt x="38212" y="5050"/>
                  </a:lnTo>
                  <a:lnTo>
                    <a:pt x="37115" y="6538"/>
                  </a:lnTo>
                  <a:lnTo>
                    <a:pt x="33074" y="8192"/>
                  </a:lnTo>
                  <a:lnTo>
                    <a:pt x="31573" y="9691"/>
                  </a:lnTo>
                  <a:lnTo>
                    <a:pt x="26342" y="19702"/>
                  </a:lnTo>
                  <a:lnTo>
                    <a:pt x="22288" y="25683"/>
                  </a:lnTo>
                  <a:lnTo>
                    <a:pt x="18949" y="35002"/>
                  </a:lnTo>
                  <a:lnTo>
                    <a:pt x="12785" y="44466"/>
                  </a:lnTo>
                  <a:lnTo>
                    <a:pt x="9430" y="53972"/>
                  </a:lnTo>
                  <a:lnTo>
                    <a:pt x="3261" y="63492"/>
                  </a:lnTo>
                  <a:lnTo>
                    <a:pt x="963" y="73015"/>
                  </a:lnTo>
                  <a:lnTo>
                    <a:pt x="0" y="112409"/>
                  </a:lnTo>
                  <a:lnTo>
                    <a:pt x="1057" y="113036"/>
                  </a:lnTo>
                  <a:lnTo>
                    <a:pt x="13254" y="114125"/>
                  </a:lnTo>
                  <a:lnTo>
                    <a:pt x="15185" y="113121"/>
                  </a:lnTo>
                  <a:lnTo>
                    <a:pt x="16472" y="111394"/>
                  </a:lnTo>
                  <a:lnTo>
                    <a:pt x="19046" y="1047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40" name="SMARTInkShape-2606"/>
            <p:cNvSpPr/>
            <p:nvPr>
              <p:custDataLst>
                <p:tags r:id="rId111"/>
              </p:custDataLst>
            </p:nvPr>
          </p:nvSpPr>
          <p:spPr>
            <a:xfrm>
              <a:off x="2238379" y="5267325"/>
              <a:ext cx="95247" cy="85322"/>
            </a:xfrm>
            <a:custGeom>
              <a:avLst/>
              <a:gdLst/>
              <a:ahLst/>
              <a:cxnLst/>
              <a:rect l="0" t="0" r="0" b="0"/>
              <a:pathLst>
                <a:path w="95247" h="85322">
                  <a:moveTo>
                    <a:pt x="47621" y="0"/>
                  </a:moveTo>
                  <a:lnTo>
                    <a:pt x="47621" y="0"/>
                  </a:lnTo>
                  <a:lnTo>
                    <a:pt x="28606" y="0"/>
                  </a:lnTo>
                  <a:lnTo>
                    <a:pt x="28581" y="5056"/>
                  </a:lnTo>
                  <a:lnTo>
                    <a:pt x="27520" y="6545"/>
                  </a:lnTo>
                  <a:lnTo>
                    <a:pt x="25753" y="7539"/>
                  </a:lnTo>
                  <a:lnTo>
                    <a:pt x="23518" y="8201"/>
                  </a:lnTo>
                  <a:lnTo>
                    <a:pt x="22027" y="9701"/>
                  </a:lnTo>
                  <a:lnTo>
                    <a:pt x="20371" y="14189"/>
                  </a:lnTo>
                  <a:lnTo>
                    <a:pt x="18250" y="25693"/>
                  </a:lnTo>
                  <a:lnTo>
                    <a:pt x="12577" y="35012"/>
                  </a:lnTo>
                  <a:lnTo>
                    <a:pt x="9368" y="44476"/>
                  </a:lnTo>
                  <a:lnTo>
                    <a:pt x="3243" y="53982"/>
                  </a:lnTo>
                  <a:lnTo>
                    <a:pt x="424" y="64794"/>
                  </a:lnTo>
                  <a:lnTo>
                    <a:pt x="0" y="81126"/>
                  </a:lnTo>
                  <a:lnTo>
                    <a:pt x="1057" y="82659"/>
                  </a:lnTo>
                  <a:lnTo>
                    <a:pt x="2820" y="83681"/>
                  </a:lnTo>
                  <a:lnTo>
                    <a:pt x="8198" y="85321"/>
                  </a:lnTo>
                  <a:lnTo>
                    <a:pt x="16864" y="79099"/>
                  </a:lnTo>
                  <a:lnTo>
                    <a:pt x="25690" y="77059"/>
                  </a:lnTo>
                  <a:lnTo>
                    <a:pt x="50807" y="76233"/>
                  </a:lnTo>
                  <a:lnTo>
                    <a:pt x="57151" y="73392"/>
                  </a:lnTo>
                  <a:lnTo>
                    <a:pt x="63498" y="69661"/>
                  </a:lnTo>
                  <a:lnTo>
                    <a:pt x="76197" y="67264"/>
                  </a:lnTo>
                  <a:lnTo>
                    <a:pt x="79372" y="67068"/>
                  </a:lnTo>
                  <a:lnTo>
                    <a:pt x="85721" y="64027"/>
                  </a:lnTo>
                  <a:lnTo>
                    <a:pt x="95246" y="571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41" name="SMARTInkShape-2607"/>
            <p:cNvSpPr/>
            <p:nvPr>
              <p:custDataLst>
                <p:tags r:id="rId112"/>
              </p:custDataLst>
            </p:nvPr>
          </p:nvSpPr>
          <p:spPr>
            <a:xfrm>
              <a:off x="2114588" y="5153025"/>
              <a:ext cx="123262" cy="190490"/>
            </a:xfrm>
            <a:custGeom>
              <a:avLst/>
              <a:gdLst/>
              <a:ahLst/>
              <a:cxnLst/>
              <a:rect l="0" t="0" r="0" b="0"/>
              <a:pathLst>
                <a:path w="123262" h="190490">
                  <a:moveTo>
                    <a:pt x="38062" y="47625"/>
                  </a:moveTo>
                  <a:lnTo>
                    <a:pt x="38062" y="47625"/>
                  </a:lnTo>
                  <a:lnTo>
                    <a:pt x="38062" y="42569"/>
                  </a:lnTo>
                  <a:lnTo>
                    <a:pt x="35240" y="37264"/>
                  </a:lnTo>
                  <a:lnTo>
                    <a:pt x="31516" y="31378"/>
                  </a:lnTo>
                  <a:lnTo>
                    <a:pt x="28361" y="22115"/>
                  </a:lnTo>
                  <a:lnTo>
                    <a:pt x="20452" y="11392"/>
                  </a:lnTo>
                  <a:lnTo>
                    <a:pt x="16830" y="10355"/>
                  </a:lnTo>
                  <a:lnTo>
                    <a:pt x="10937" y="9689"/>
                  </a:lnTo>
                  <a:lnTo>
                    <a:pt x="0" y="35"/>
                  </a:lnTo>
                  <a:lnTo>
                    <a:pt x="46196" y="0"/>
                  </a:lnTo>
                  <a:lnTo>
                    <a:pt x="69731" y="0"/>
                  </a:lnTo>
                  <a:lnTo>
                    <a:pt x="102461" y="9133"/>
                  </a:lnTo>
                  <a:lnTo>
                    <a:pt x="111892" y="15994"/>
                  </a:lnTo>
                  <a:lnTo>
                    <a:pt x="117795" y="17692"/>
                  </a:lnTo>
                  <a:lnTo>
                    <a:pt x="119792" y="19202"/>
                  </a:lnTo>
                  <a:lnTo>
                    <a:pt x="122011" y="23704"/>
                  </a:lnTo>
                  <a:lnTo>
                    <a:pt x="123261" y="32188"/>
                  </a:lnTo>
                  <a:lnTo>
                    <a:pt x="120731" y="38295"/>
                  </a:lnTo>
                  <a:lnTo>
                    <a:pt x="117137" y="44536"/>
                  </a:lnTo>
                  <a:lnTo>
                    <a:pt x="114056" y="54001"/>
                  </a:lnTo>
                  <a:lnTo>
                    <a:pt x="82473" y="97101"/>
                  </a:lnTo>
                  <a:lnTo>
                    <a:pt x="68746" y="117410"/>
                  </a:lnTo>
                  <a:lnTo>
                    <a:pt x="22264" y="158725"/>
                  </a:lnTo>
                  <a:lnTo>
                    <a:pt x="13744" y="168268"/>
                  </a:lnTo>
                  <a:lnTo>
                    <a:pt x="10048" y="179093"/>
                  </a:lnTo>
                  <a:lnTo>
                    <a:pt x="9653" y="185474"/>
                  </a:lnTo>
                  <a:lnTo>
                    <a:pt x="10656" y="187149"/>
                  </a:lnTo>
                  <a:lnTo>
                    <a:pt x="12383" y="188266"/>
                  </a:lnTo>
                  <a:lnTo>
                    <a:pt x="17703" y="190059"/>
                  </a:lnTo>
                  <a:lnTo>
                    <a:pt x="41368" y="190489"/>
                  </a:lnTo>
                  <a:lnTo>
                    <a:pt x="47645" y="187673"/>
                  </a:lnTo>
                  <a:lnTo>
                    <a:pt x="50801" y="185440"/>
                  </a:lnTo>
                  <a:lnTo>
                    <a:pt x="74181" y="178741"/>
                  </a:lnTo>
                  <a:lnTo>
                    <a:pt x="95038" y="164551"/>
                  </a:lnTo>
                  <a:lnTo>
                    <a:pt x="104737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42" name="SMARTInkShape-2608"/>
            <p:cNvSpPr/>
            <p:nvPr>
              <p:custDataLst>
                <p:tags r:id="rId113"/>
              </p:custDataLst>
            </p:nvPr>
          </p:nvSpPr>
          <p:spPr>
            <a:xfrm>
              <a:off x="2095513" y="5124461"/>
              <a:ext cx="66663" cy="247149"/>
            </a:xfrm>
            <a:custGeom>
              <a:avLst/>
              <a:gdLst/>
              <a:ahLst/>
              <a:cxnLst/>
              <a:rect l="0" t="0" r="0" b="0"/>
              <a:pathLst>
                <a:path w="66663" h="247149">
                  <a:moveTo>
                    <a:pt x="66662" y="28564"/>
                  </a:moveTo>
                  <a:lnTo>
                    <a:pt x="66662" y="28564"/>
                  </a:lnTo>
                  <a:lnTo>
                    <a:pt x="66662" y="15307"/>
                  </a:lnTo>
                  <a:lnTo>
                    <a:pt x="65604" y="13376"/>
                  </a:lnTo>
                  <a:lnTo>
                    <a:pt x="63840" y="12089"/>
                  </a:lnTo>
                  <a:lnTo>
                    <a:pt x="61605" y="11230"/>
                  </a:lnTo>
                  <a:lnTo>
                    <a:pt x="60116" y="9600"/>
                  </a:lnTo>
                  <a:lnTo>
                    <a:pt x="58461" y="4966"/>
                  </a:lnTo>
                  <a:lnTo>
                    <a:pt x="56961" y="3308"/>
                  </a:lnTo>
                  <a:lnTo>
                    <a:pt x="47649" y="0"/>
                  </a:lnTo>
                  <a:lnTo>
                    <a:pt x="47612" y="45046"/>
                  </a:lnTo>
                  <a:lnTo>
                    <a:pt x="39411" y="87648"/>
                  </a:lnTo>
                  <a:lnTo>
                    <a:pt x="27900" y="130772"/>
                  </a:lnTo>
                  <a:lnTo>
                    <a:pt x="22976" y="145956"/>
                  </a:lnTo>
                  <a:lnTo>
                    <a:pt x="14499" y="185839"/>
                  </a:lnTo>
                  <a:lnTo>
                    <a:pt x="2630" y="218870"/>
                  </a:lnTo>
                  <a:lnTo>
                    <a:pt x="0" y="247148"/>
                  </a:lnTo>
                  <a:lnTo>
                    <a:pt x="9512" y="2381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43" name="SMARTInkShape-2609"/>
            <p:cNvSpPr/>
            <p:nvPr>
              <p:custDataLst>
                <p:tags r:id="rId114"/>
              </p:custDataLst>
            </p:nvPr>
          </p:nvSpPr>
          <p:spPr>
            <a:xfrm>
              <a:off x="1994849" y="5143535"/>
              <a:ext cx="72077" cy="218861"/>
            </a:xfrm>
            <a:custGeom>
              <a:avLst/>
              <a:gdLst/>
              <a:ahLst/>
              <a:cxnLst/>
              <a:rect l="0" t="0" r="0" b="0"/>
              <a:pathLst>
                <a:path w="72077" h="218861">
                  <a:moveTo>
                    <a:pt x="72076" y="19015"/>
                  </a:moveTo>
                  <a:lnTo>
                    <a:pt x="72076" y="19015"/>
                  </a:lnTo>
                  <a:lnTo>
                    <a:pt x="72076" y="13959"/>
                  </a:lnTo>
                  <a:lnTo>
                    <a:pt x="71018" y="12470"/>
                  </a:lnTo>
                  <a:lnTo>
                    <a:pt x="69254" y="11476"/>
                  </a:lnTo>
                  <a:lnTo>
                    <a:pt x="63875" y="9882"/>
                  </a:lnTo>
                  <a:lnTo>
                    <a:pt x="63140" y="6842"/>
                  </a:lnTo>
                  <a:lnTo>
                    <a:pt x="62943" y="4550"/>
                  </a:lnTo>
                  <a:lnTo>
                    <a:pt x="61754" y="3021"/>
                  </a:lnTo>
                  <a:lnTo>
                    <a:pt x="53145" y="0"/>
                  </a:lnTo>
                  <a:lnTo>
                    <a:pt x="53061" y="5033"/>
                  </a:lnTo>
                  <a:lnTo>
                    <a:pt x="51991" y="6518"/>
                  </a:lnTo>
                  <a:lnTo>
                    <a:pt x="47980" y="8169"/>
                  </a:lnTo>
                  <a:lnTo>
                    <a:pt x="46487" y="9668"/>
                  </a:lnTo>
                  <a:lnTo>
                    <a:pt x="44828" y="14155"/>
                  </a:lnTo>
                  <a:lnTo>
                    <a:pt x="42705" y="32205"/>
                  </a:lnTo>
                  <a:lnTo>
                    <a:pt x="37033" y="45736"/>
                  </a:lnTo>
                  <a:lnTo>
                    <a:pt x="29323" y="81644"/>
                  </a:lnTo>
                  <a:lnTo>
                    <a:pt x="18867" y="108801"/>
                  </a:lnTo>
                  <a:lnTo>
                    <a:pt x="8726" y="154642"/>
                  </a:lnTo>
                  <a:lnTo>
                    <a:pt x="2773" y="197115"/>
                  </a:lnTo>
                  <a:lnTo>
                    <a:pt x="474" y="201249"/>
                  </a:lnTo>
                  <a:lnTo>
                    <a:pt x="0" y="205063"/>
                  </a:lnTo>
                  <a:lnTo>
                    <a:pt x="5128" y="218432"/>
                  </a:lnTo>
                  <a:lnTo>
                    <a:pt x="10376" y="218860"/>
                  </a:lnTo>
                  <a:lnTo>
                    <a:pt x="15726" y="216137"/>
                  </a:lnTo>
                  <a:lnTo>
                    <a:pt x="24451" y="2095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44" name="SMARTInkShape-2610"/>
            <p:cNvSpPr/>
            <p:nvPr>
              <p:custDataLst>
                <p:tags r:id="rId115"/>
              </p:custDataLst>
            </p:nvPr>
          </p:nvSpPr>
          <p:spPr>
            <a:xfrm>
              <a:off x="1933610" y="5210175"/>
              <a:ext cx="114266" cy="57151"/>
            </a:xfrm>
            <a:custGeom>
              <a:avLst/>
              <a:gdLst/>
              <a:ahLst/>
              <a:cxnLst/>
              <a:rect l="0" t="0" r="0" b="0"/>
              <a:pathLst>
                <a:path w="114266" h="57151">
                  <a:moveTo>
                    <a:pt x="38065" y="57150"/>
                  </a:moveTo>
                  <a:lnTo>
                    <a:pt x="38065" y="57150"/>
                  </a:lnTo>
                  <a:lnTo>
                    <a:pt x="14385" y="33470"/>
                  </a:lnTo>
                  <a:lnTo>
                    <a:pt x="12754" y="32896"/>
                  </a:lnTo>
                  <a:lnTo>
                    <a:pt x="11665" y="33572"/>
                  </a:lnTo>
                  <a:lnTo>
                    <a:pt x="10940" y="35082"/>
                  </a:lnTo>
                  <a:lnTo>
                    <a:pt x="10457" y="35030"/>
                  </a:lnTo>
                  <a:lnTo>
                    <a:pt x="9920" y="32149"/>
                  </a:lnTo>
                  <a:lnTo>
                    <a:pt x="8718" y="30958"/>
                  </a:lnTo>
                  <a:lnTo>
                    <a:pt x="0" y="28583"/>
                  </a:lnTo>
                  <a:lnTo>
                    <a:pt x="22632" y="28575"/>
                  </a:lnTo>
                  <a:lnTo>
                    <a:pt x="28736" y="25753"/>
                  </a:lnTo>
                  <a:lnTo>
                    <a:pt x="34977" y="22030"/>
                  </a:lnTo>
                  <a:lnTo>
                    <a:pt x="45499" y="19933"/>
                  </a:lnTo>
                  <a:lnTo>
                    <a:pt x="68494" y="19166"/>
                  </a:lnTo>
                  <a:lnTo>
                    <a:pt x="75578" y="16279"/>
                  </a:lnTo>
                  <a:lnTo>
                    <a:pt x="82254" y="12526"/>
                  </a:lnTo>
                  <a:lnTo>
                    <a:pt x="1142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48" name="SMARTInkShape-Group430"/>
          <p:cNvGrpSpPr/>
          <p:nvPr/>
        </p:nvGrpSpPr>
        <p:grpSpPr>
          <a:xfrm>
            <a:off x="1934006" y="4638678"/>
            <a:ext cx="209120" cy="266698"/>
            <a:chOff x="1934006" y="4638678"/>
            <a:chExt cx="209120" cy="266698"/>
          </a:xfrm>
        </p:grpSpPr>
        <p:sp>
          <p:nvSpPr>
            <p:cNvPr id="12446" name="SMARTInkShape-2611"/>
            <p:cNvSpPr/>
            <p:nvPr>
              <p:custDataLst>
                <p:tags r:id="rId89"/>
              </p:custDataLst>
            </p:nvPr>
          </p:nvSpPr>
          <p:spPr>
            <a:xfrm>
              <a:off x="2067355" y="4638678"/>
              <a:ext cx="75771" cy="266698"/>
            </a:xfrm>
            <a:custGeom>
              <a:avLst/>
              <a:gdLst/>
              <a:ahLst/>
              <a:cxnLst/>
              <a:rect l="0" t="0" r="0" b="0"/>
              <a:pathLst>
                <a:path w="75771" h="266698">
                  <a:moveTo>
                    <a:pt x="75770" y="38097"/>
                  </a:moveTo>
                  <a:lnTo>
                    <a:pt x="75770" y="38097"/>
                  </a:lnTo>
                  <a:lnTo>
                    <a:pt x="70713" y="33040"/>
                  </a:lnTo>
                  <a:lnTo>
                    <a:pt x="68231" y="27736"/>
                  </a:lnTo>
                  <a:lnTo>
                    <a:pt x="66246" y="128"/>
                  </a:lnTo>
                  <a:lnTo>
                    <a:pt x="66245" y="8"/>
                  </a:lnTo>
                  <a:lnTo>
                    <a:pt x="61188" y="0"/>
                  </a:lnTo>
                  <a:lnTo>
                    <a:pt x="59699" y="1057"/>
                  </a:lnTo>
                  <a:lnTo>
                    <a:pt x="58706" y="2820"/>
                  </a:lnTo>
                  <a:lnTo>
                    <a:pt x="57112" y="13255"/>
                  </a:lnTo>
                  <a:lnTo>
                    <a:pt x="55739" y="26566"/>
                  </a:lnTo>
                  <a:lnTo>
                    <a:pt x="42534" y="70047"/>
                  </a:lnTo>
                  <a:lnTo>
                    <a:pt x="28254" y="117297"/>
                  </a:lnTo>
                  <a:lnTo>
                    <a:pt x="16454" y="161912"/>
                  </a:lnTo>
                  <a:lnTo>
                    <a:pt x="11275" y="180969"/>
                  </a:lnTo>
                  <a:lnTo>
                    <a:pt x="6919" y="200021"/>
                  </a:lnTo>
                  <a:lnTo>
                    <a:pt x="1022" y="220365"/>
                  </a:lnTo>
                  <a:lnTo>
                    <a:pt x="0" y="231214"/>
                  </a:lnTo>
                  <a:lnTo>
                    <a:pt x="2583" y="237874"/>
                  </a:lnTo>
                  <a:lnTo>
                    <a:pt x="6201" y="244362"/>
                  </a:lnTo>
                  <a:lnTo>
                    <a:pt x="8523" y="257150"/>
                  </a:lnTo>
                  <a:lnTo>
                    <a:pt x="9095" y="2666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47" name="SMARTInkShape-2612"/>
            <p:cNvSpPr/>
            <p:nvPr>
              <p:custDataLst>
                <p:tags r:id="rId90"/>
              </p:custDataLst>
            </p:nvPr>
          </p:nvSpPr>
          <p:spPr>
            <a:xfrm>
              <a:off x="1934006" y="4638713"/>
              <a:ext cx="151970" cy="199985"/>
            </a:xfrm>
            <a:custGeom>
              <a:avLst/>
              <a:gdLst/>
              <a:ahLst/>
              <a:cxnLst/>
              <a:rect l="0" t="0" r="0" b="0"/>
              <a:pathLst>
                <a:path w="151970" h="199985">
                  <a:moveTo>
                    <a:pt x="18619" y="57112"/>
                  </a:moveTo>
                  <a:lnTo>
                    <a:pt x="18619" y="57112"/>
                  </a:lnTo>
                  <a:lnTo>
                    <a:pt x="18619" y="42923"/>
                  </a:lnTo>
                  <a:lnTo>
                    <a:pt x="21441" y="37400"/>
                  </a:lnTo>
                  <a:lnTo>
                    <a:pt x="56681" y="0"/>
                  </a:lnTo>
                  <a:lnTo>
                    <a:pt x="56716" y="13223"/>
                  </a:lnTo>
                  <a:lnTo>
                    <a:pt x="53895" y="19261"/>
                  </a:lnTo>
                  <a:lnTo>
                    <a:pt x="51661" y="22353"/>
                  </a:lnTo>
                  <a:lnTo>
                    <a:pt x="34053" y="64955"/>
                  </a:lnTo>
                  <a:lnTo>
                    <a:pt x="22765" y="89157"/>
                  </a:lnTo>
                  <a:lnTo>
                    <a:pt x="11323" y="133329"/>
                  </a:lnTo>
                  <a:lnTo>
                    <a:pt x="6932" y="152367"/>
                  </a:lnTo>
                  <a:lnTo>
                    <a:pt x="1024" y="172706"/>
                  </a:lnTo>
                  <a:lnTo>
                    <a:pt x="0" y="183554"/>
                  </a:lnTo>
                  <a:lnTo>
                    <a:pt x="914" y="185857"/>
                  </a:lnTo>
                  <a:lnTo>
                    <a:pt x="2583" y="187392"/>
                  </a:lnTo>
                  <a:lnTo>
                    <a:pt x="4753" y="188415"/>
                  </a:lnTo>
                  <a:lnTo>
                    <a:pt x="6200" y="190156"/>
                  </a:lnTo>
                  <a:lnTo>
                    <a:pt x="7808" y="194912"/>
                  </a:lnTo>
                  <a:lnTo>
                    <a:pt x="9295" y="196603"/>
                  </a:lnTo>
                  <a:lnTo>
                    <a:pt x="17182" y="199542"/>
                  </a:lnTo>
                  <a:lnTo>
                    <a:pt x="55463" y="199984"/>
                  </a:lnTo>
                  <a:lnTo>
                    <a:pt x="64275" y="197164"/>
                  </a:lnTo>
                  <a:lnTo>
                    <a:pt x="110847" y="165029"/>
                  </a:lnTo>
                  <a:lnTo>
                    <a:pt x="151969" y="1333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53" name="SMARTInkShape-Group431"/>
          <p:cNvGrpSpPr/>
          <p:nvPr/>
        </p:nvGrpSpPr>
        <p:grpSpPr>
          <a:xfrm>
            <a:off x="2800467" y="4819653"/>
            <a:ext cx="418984" cy="342898"/>
            <a:chOff x="2800467" y="4819653"/>
            <a:chExt cx="418984" cy="342898"/>
          </a:xfrm>
        </p:grpSpPr>
        <p:sp>
          <p:nvSpPr>
            <p:cNvPr id="12449" name="SMARTInkShape-2613"/>
            <p:cNvSpPr/>
            <p:nvPr>
              <p:custDataLst>
                <p:tags r:id="rId85"/>
              </p:custDataLst>
            </p:nvPr>
          </p:nvSpPr>
          <p:spPr>
            <a:xfrm>
              <a:off x="3095628" y="5067301"/>
              <a:ext cx="123823" cy="28575"/>
            </a:xfrm>
            <a:custGeom>
              <a:avLst/>
              <a:gdLst/>
              <a:ahLst/>
              <a:cxnLst/>
              <a:rect l="0" t="0" r="0" b="0"/>
              <a:pathLst>
                <a:path w="123823" h="28575">
                  <a:moveTo>
                    <a:pt x="28572" y="28574"/>
                  </a:moveTo>
                  <a:lnTo>
                    <a:pt x="28572" y="28574"/>
                  </a:lnTo>
                  <a:lnTo>
                    <a:pt x="14383" y="14385"/>
                  </a:lnTo>
                  <a:lnTo>
                    <a:pt x="11683" y="8862"/>
                  </a:lnTo>
                  <a:lnTo>
                    <a:pt x="10962" y="5908"/>
                  </a:lnTo>
                  <a:lnTo>
                    <a:pt x="9424" y="3938"/>
                  </a:lnTo>
                  <a:lnTo>
                    <a:pt x="35" y="13"/>
                  </a:lnTo>
                  <a:lnTo>
                    <a:pt x="2" y="1"/>
                  </a:lnTo>
                  <a:lnTo>
                    <a:pt x="0" y="0"/>
                  </a:lnTo>
                  <a:lnTo>
                    <a:pt x="8199" y="8200"/>
                  </a:lnTo>
                  <a:lnTo>
                    <a:pt x="16865" y="10321"/>
                  </a:lnTo>
                  <a:lnTo>
                    <a:pt x="26749" y="15993"/>
                  </a:lnTo>
                  <a:lnTo>
                    <a:pt x="69325" y="18995"/>
                  </a:lnTo>
                  <a:lnTo>
                    <a:pt x="114244" y="19049"/>
                  </a:lnTo>
                  <a:lnTo>
                    <a:pt x="123822" y="190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0" name="SMARTInkShape-2614"/>
            <p:cNvSpPr/>
            <p:nvPr>
              <p:custDataLst>
                <p:tags r:id="rId86"/>
              </p:custDataLst>
            </p:nvPr>
          </p:nvSpPr>
          <p:spPr>
            <a:xfrm>
              <a:off x="3133725" y="4848264"/>
              <a:ext cx="57148" cy="314287"/>
            </a:xfrm>
            <a:custGeom>
              <a:avLst/>
              <a:gdLst/>
              <a:ahLst/>
              <a:cxnLst/>
              <a:rect l="0" t="0" r="0" b="0"/>
              <a:pathLst>
                <a:path w="57148" h="314287">
                  <a:moveTo>
                    <a:pt x="38100" y="38061"/>
                  </a:moveTo>
                  <a:lnTo>
                    <a:pt x="38100" y="38061"/>
                  </a:lnTo>
                  <a:lnTo>
                    <a:pt x="38100" y="33005"/>
                  </a:lnTo>
                  <a:lnTo>
                    <a:pt x="40922" y="27700"/>
                  </a:lnTo>
                  <a:lnTo>
                    <a:pt x="44646" y="21814"/>
                  </a:lnTo>
                  <a:lnTo>
                    <a:pt x="47233" y="11318"/>
                  </a:lnTo>
                  <a:lnTo>
                    <a:pt x="47509" y="4973"/>
                  </a:lnTo>
                  <a:lnTo>
                    <a:pt x="48606" y="3302"/>
                  </a:lnTo>
                  <a:lnTo>
                    <a:pt x="50395" y="2189"/>
                  </a:lnTo>
                  <a:lnTo>
                    <a:pt x="57033" y="0"/>
                  </a:lnTo>
                  <a:lnTo>
                    <a:pt x="57147" y="14151"/>
                  </a:lnTo>
                  <a:lnTo>
                    <a:pt x="48213" y="49878"/>
                  </a:lnTo>
                  <a:lnTo>
                    <a:pt x="44977" y="70138"/>
                  </a:lnTo>
                  <a:lnTo>
                    <a:pt x="35882" y="116554"/>
                  </a:lnTo>
                  <a:lnTo>
                    <a:pt x="21677" y="161252"/>
                  </a:lnTo>
                  <a:lnTo>
                    <a:pt x="17006" y="180748"/>
                  </a:lnTo>
                  <a:lnTo>
                    <a:pt x="11741" y="199930"/>
                  </a:lnTo>
                  <a:lnTo>
                    <a:pt x="8759" y="230671"/>
                  </a:lnTo>
                  <a:lnTo>
                    <a:pt x="2044" y="249595"/>
                  </a:lnTo>
                  <a:lnTo>
                    <a:pt x="16" y="295178"/>
                  </a:lnTo>
                  <a:lnTo>
                    <a:pt x="0" y="3142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1" name="SMARTInkShape-2615"/>
            <p:cNvSpPr/>
            <p:nvPr>
              <p:custDataLst>
                <p:tags r:id="rId87"/>
              </p:custDataLst>
            </p:nvPr>
          </p:nvSpPr>
          <p:spPr>
            <a:xfrm>
              <a:off x="2981460" y="4819653"/>
              <a:ext cx="199891" cy="341368"/>
            </a:xfrm>
            <a:custGeom>
              <a:avLst/>
              <a:gdLst/>
              <a:ahLst/>
              <a:cxnLst/>
              <a:rect l="0" t="0" r="0" b="0"/>
              <a:pathLst>
                <a:path w="199891" h="341368">
                  <a:moveTo>
                    <a:pt x="161790" y="47622"/>
                  </a:moveTo>
                  <a:lnTo>
                    <a:pt x="161790" y="47622"/>
                  </a:lnTo>
                  <a:lnTo>
                    <a:pt x="161790" y="42565"/>
                  </a:lnTo>
                  <a:lnTo>
                    <a:pt x="162848" y="41076"/>
                  </a:lnTo>
                  <a:lnTo>
                    <a:pt x="164612" y="40083"/>
                  </a:lnTo>
                  <a:lnTo>
                    <a:pt x="166846" y="39421"/>
                  </a:lnTo>
                  <a:lnTo>
                    <a:pt x="175047" y="33433"/>
                  </a:lnTo>
                  <a:lnTo>
                    <a:pt x="178266" y="27910"/>
                  </a:lnTo>
                  <a:lnTo>
                    <a:pt x="179124" y="24956"/>
                  </a:lnTo>
                  <a:lnTo>
                    <a:pt x="180754" y="22986"/>
                  </a:lnTo>
                  <a:lnTo>
                    <a:pt x="185388" y="20798"/>
                  </a:lnTo>
                  <a:lnTo>
                    <a:pt x="187047" y="19156"/>
                  </a:lnTo>
                  <a:lnTo>
                    <a:pt x="188890" y="14509"/>
                  </a:lnTo>
                  <a:lnTo>
                    <a:pt x="190440" y="12847"/>
                  </a:lnTo>
                  <a:lnTo>
                    <a:pt x="194984" y="10999"/>
                  </a:lnTo>
                  <a:lnTo>
                    <a:pt x="196620" y="9449"/>
                  </a:lnTo>
                  <a:lnTo>
                    <a:pt x="199885" y="14"/>
                  </a:lnTo>
                  <a:lnTo>
                    <a:pt x="199889" y="0"/>
                  </a:lnTo>
                  <a:lnTo>
                    <a:pt x="199890" y="13255"/>
                  </a:lnTo>
                  <a:lnTo>
                    <a:pt x="197068" y="19295"/>
                  </a:lnTo>
                  <a:lnTo>
                    <a:pt x="174380" y="53119"/>
                  </a:lnTo>
                  <a:lnTo>
                    <a:pt x="158946" y="83986"/>
                  </a:lnTo>
                  <a:lnTo>
                    <a:pt x="129665" y="124847"/>
                  </a:lnTo>
                  <a:lnTo>
                    <a:pt x="98241" y="171582"/>
                  </a:lnTo>
                  <a:lnTo>
                    <a:pt x="69355" y="219089"/>
                  </a:lnTo>
                  <a:lnTo>
                    <a:pt x="43431" y="265641"/>
                  </a:lnTo>
                  <a:lnTo>
                    <a:pt x="14800" y="301054"/>
                  </a:lnTo>
                  <a:lnTo>
                    <a:pt x="7637" y="321540"/>
                  </a:lnTo>
                  <a:lnTo>
                    <a:pt x="1400" y="331035"/>
                  </a:lnTo>
                  <a:lnTo>
                    <a:pt x="0" y="341367"/>
                  </a:lnTo>
                  <a:lnTo>
                    <a:pt x="2747" y="339395"/>
                  </a:lnTo>
                  <a:lnTo>
                    <a:pt x="4961" y="337387"/>
                  </a:lnTo>
                  <a:lnTo>
                    <a:pt x="10244" y="335157"/>
                  </a:lnTo>
                  <a:lnTo>
                    <a:pt x="13134" y="334562"/>
                  </a:lnTo>
                  <a:lnTo>
                    <a:pt x="22258" y="328668"/>
                  </a:lnTo>
                  <a:lnTo>
                    <a:pt x="47490" y="2952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2" name="SMARTInkShape-2616"/>
            <p:cNvSpPr/>
            <p:nvPr>
              <p:custDataLst>
                <p:tags r:id="rId88"/>
              </p:custDataLst>
            </p:nvPr>
          </p:nvSpPr>
          <p:spPr>
            <a:xfrm>
              <a:off x="2800467" y="4886325"/>
              <a:ext cx="76084" cy="238126"/>
            </a:xfrm>
            <a:custGeom>
              <a:avLst/>
              <a:gdLst/>
              <a:ahLst/>
              <a:cxnLst/>
              <a:rect l="0" t="0" r="0" b="0"/>
              <a:pathLst>
                <a:path w="76084" h="238126">
                  <a:moveTo>
                    <a:pt x="76083" y="19050"/>
                  </a:moveTo>
                  <a:lnTo>
                    <a:pt x="76083" y="19050"/>
                  </a:lnTo>
                  <a:lnTo>
                    <a:pt x="66558" y="9525"/>
                  </a:lnTo>
                  <a:lnTo>
                    <a:pt x="76083" y="0"/>
                  </a:lnTo>
                  <a:lnTo>
                    <a:pt x="67883" y="0"/>
                  </a:lnTo>
                  <a:lnTo>
                    <a:pt x="67441" y="1058"/>
                  </a:lnTo>
                  <a:lnTo>
                    <a:pt x="66568" y="22666"/>
                  </a:lnTo>
                  <a:lnTo>
                    <a:pt x="65507" y="24636"/>
                  </a:lnTo>
                  <a:lnTo>
                    <a:pt x="63741" y="25949"/>
                  </a:lnTo>
                  <a:lnTo>
                    <a:pt x="61505" y="26824"/>
                  </a:lnTo>
                  <a:lnTo>
                    <a:pt x="60014" y="29524"/>
                  </a:lnTo>
                  <a:lnTo>
                    <a:pt x="57208" y="56741"/>
                  </a:lnTo>
                  <a:lnTo>
                    <a:pt x="55982" y="89080"/>
                  </a:lnTo>
                  <a:lnTo>
                    <a:pt x="49495" y="107005"/>
                  </a:lnTo>
                  <a:lnTo>
                    <a:pt x="47333" y="117408"/>
                  </a:lnTo>
                  <a:lnTo>
                    <a:pt x="41224" y="130272"/>
                  </a:lnTo>
                  <a:lnTo>
                    <a:pt x="33353" y="159181"/>
                  </a:lnTo>
                  <a:lnTo>
                    <a:pt x="21563" y="180196"/>
                  </a:lnTo>
                  <a:lnTo>
                    <a:pt x="19044" y="186979"/>
                  </a:lnTo>
                  <a:lnTo>
                    <a:pt x="12734" y="196747"/>
                  </a:lnTo>
                  <a:lnTo>
                    <a:pt x="10393" y="206345"/>
                  </a:lnTo>
                  <a:lnTo>
                    <a:pt x="9538" y="222246"/>
                  </a:lnTo>
                  <a:lnTo>
                    <a:pt x="6643" y="228598"/>
                  </a:lnTo>
                  <a:lnTo>
                    <a:pt x="0" y="237960"/>
                  </a:lnTo>
                  <a:lnTo>
                    <a:pt x="17599" y="238125"/>
                  </a:lnTo>
                  <a:lnTo>
                    <a:pt x="18044" y="237067"/>
                  </a:lnTo>
                  <a:lnTo>
                    <a:pt x="18538" y="233069"/>
                  </a:lnTo>
                  <a:lnTo>
                    <a:pt x="19728" y="231580"/>
                  </a:lnTo>
                  <a:lnTo>
                    <a:pt x="28458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76" name="SMARTInkShape-Group432"/>
          <p:cNvGrpSpPr/>
          <p:nvPr/>
        </p:nvGrpSpPr>
        <p:grpSpPr>
          <a:xfrm>
            <a:off x="4000941" y="5086373"/>
            <a:ext cx="2514040" cy="400028"/>
            <a:chOff x="4000941" y="5086373"/>
            <a:chExt cx="2514040" cy="400028"/>
          </a:xfrm>
        </p:grpSpPr>
        <p:sp>
          <p:nvSpPr>
            <p:cNvPr id="12454" name="SMARTInkShape-2617"/>
            <p:cNvSpPr/>
            <p:nvPr>
              <p:custDataLst>
                <p:tags r:id="rId63"/>
              </p:custDataLst>
            </p:nvPr>
          </p:nvSpPr>
          <p:spPr>
            <a:xfrm>
              <a:off x="6134497" y="5240085"/>
              <a:ext cx="47229" cy="179641"/>
            </a:xfrm>
            <a:custGeom>
              <a:avLst/>
              <a:gdLst/>
              <a:ahLst/>
              <a:cxnLst/>
              <a:rect l="0" t="0" r="0" b="0"/>
              <a:pathLst>
                <a:path w="47229" h="179641">
                  <a:moveTo>
                    <a:pt x="28178" y="27240"/>
                  </a:moveTo>
                  <a:lnTo>
                    <a:pt x="28178" y="27240"/>
                  </a:lnTo>
                  <a:lnTo>
                    <a:pt x="28178" y="22184"/>
                  </a:lnTo>
                  <a:lnTo>
                    <a:pt x="29236" y="20695"/>
                  </a:lnTo>
                  <a:lnTo>
                    <a:pt x="31000" y="19701"/>
                  </a:lnTo>
                  <a:lnTo>
                    <a:pt x="33234" y="19039"/>
                  </a:lnTo>
                  <a:lnTo>
                    <a:pt x="34723" y="17539"/>
                  </a:lnTo>
                  <a:lnTo>
                    <a:pt x="37669" y="8316"/>
                  </a:lnTo>
                  <a:lnTo>
                    <a:pt x="45901" y="0"/>
                  </a:lnTo>
                  <a:lnTo>
                    <a:pt x="46343" y="614"/>
                  </a:lnTo>
                  <a:lnTo>
                    <a:pt x="47228" y="30847"/>
                  </a:lnTo>
                  <a:lnTo>
                    <a:pt x="44406" y="36957"/>
                  </a:lnTo>
                  <a:lnTo>
                    <a:pt x="42172" y="40068"/>
                  </a:lnTo>
                  <a:lnTo>
                    <a:pt x="28080" y="80956"/>
                  </a:lnTo>
                  <a:lnTo>
                    <a:pt x="13073" y="106788"/>
                  </a:lnTo>
                  <a:lnTo>
                    <a:pt x="9907" y="121897"/>
                  </a:lnTo>
                  <a:lnTo>
                    <a:pt x="9282" y="130016"/>
                  </a:lnTo>
                  <a:lnTo>
                    <a:pt x="941" y="140041"/>
                  </a:lnTo>
                  <a:lnTo>
                    <a:pt x="0" y="146153"/>
                  </a:lnTo>
                  <a:lnTo>
                    <a:pt x="926" y="147790"/>
                  </a:lnTo>
                  <a:lnTo>
                    <a:pt x="2602" y="148881"/>
                  </a:lnTo>
                  <a:lnTo>
                    <a:pt x="4778" y="149609"/>
                  </a:lnTo>
                  <a:lnTo>
                    <a:pt x="6227" y="151153"/>
                  </a:lnTo>
                  <a:lnTo>
                    <a:pt x="9125" y="160579"/>
                  </a:lnTo>
                  <a:lnTo>
                    <a:pt x="18650" y="160590"/>
                  </a:lnTo>
                  <a:lnTo>
                    <a:pt x="9162" y="160590"/>
                  </a:lnTo>
                  <a:lnTo>
                    <a:pt x="9128" y="1796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5" name="SMARTInkShape-2618"/>
            <p:cNvSpPr/>
            <p:nvPr>
              <p:custDataLst>
                <p:tags r:id="rId64"/>
              </p:custDataLst>
            </p:nvPr>
          </p:nvSpPr>
          <p:spPr>
            <a:xfrm>
              <a:off x="6305598" y="5172075"/>
              <a:ext cx="209383" cy="238123"/>
            </a:xfrm>
            <a:custGeom>
              <a:avLst/>
              <a:gdLst/>
              <a:ahLst/>
              <a:cxnLst/>
              <a:rect l="0" t="0" r="0" b="0"/>
              <a:pathLst>
                <a:path w="209383" h="238123">
                  <a:moveTo>
                    <a:pt x="57102" y="38100"/>
                  </a:moveTo>
                  <a:lnTo>
                    <a:pt x="57102" y="38100"/>
                  </a:lnTo>
                  <a:lnTo>
                    <a:pt x="57102" y="11357"/>
                  </a:lnTo>
                  <a:lnTo>
                    <a:pt x="56044" y="10747"/>
                  </a:lnTo>
                  <a:lnTo>
                    <a:pt x="52046" y="10068"/>
                  </a:lnTo>
                  <a:lnTo>
                    <a:pt x="50557" y="8829"/>
                  </a:lnTo>
                  <a:lnTo>
                    <a:pt x="47970" y="1372"/>
                  </a:lnTo>
                  <a:lnTo>
                    <a:pt x="44929" y="610"/>
                  </a:lnTo>
                  <a:lnTo>
                    <a:pt x="38063" y="0"/>
                  </a:lnTo>
                  <a:lnTo>
                    <a:pt x="78134" y="0"/>
                  </a:lnTo>
                  <a:lnTo>
                    <a:pt x="85147" y="2822"/>
                  </a:lnTo>
                  <a:lnTo>
                    <a:pt x="88499" y="5056"/>
                  </a:lnTo>
                  <a:lnTo>
                    <a:pt x="103329" y="8201"/>
                  </a:lnTo>
                  <a:lnTo>
                    <a:pt x="146119" y="10561"/>
                  </a:lnTo>
                  <a:lnTo>
                    <a:pt x="159593" y="17723"/>
                  </a:lnTo>
                  <a:lnTo>
                    <a:pt x="160353" y="19224"/>
                  </a:lnTo>
                  <a:lnTo>
                    <a:pt x="162485" y="26392"/>
                  </a:lnTo>
                  <a:lnTo>
                    <a:pt x="166733" y="32191"/>
                  </a:lnTo>
                  <a:lnTo>
                    <a:pt x="167231" y="34161"/>
                  </a:lnTo>
                  <a:lnTo>
                    <a:pt x="166505" y="35474"/>
                  </a:lnTo>
                  <a:lnTo>
                    <a:pt x="164962" y="36349"/>
                  </a:lnTo>
                  <a:lnTo>
                    <a:pt x="163934" y="37991"/>
                  </a:lnTo>
                  <a:lnTo>
                    <a:pt x="161429" y="45359"/>
                  </a:lnTo>
                  <a:lnTo>
                    <a:pt x="157092" y="51204"/>
                  </a:lnTo>
                  <a:lnTo>
                    <a:pt x="151637" y="54507"/>
                  </a:lnTo>
                  <a:lnTo>
                    <a:pt x="145684" y="57034"/>
                  </a:lnTo>
                  <a:lnTo>
                    <a:pt x="116360" y="81571"/>
                  </a:lnTo>
                  <a:lnTo>
                    <a:pt x="97186" y="87726"/>
                  </a:lnTo>
                  <a:lnTo>
                    <a:pt x="78530" y="100805"/>
                  </a:lnTo>
                  <a:lnTo>
                    <a:pt x="51657" y="105485"/>
                  </a:lnTo>
                  <a:lnTo>
                    <a:pt x="38644" y="113894"/>
                  </a:lnTo>
                  <a:lnTo>
                    <a:pt x="38104" y="106063"/>
                  </a:lnTo>
                  <a:lnTo>
                    <a:pt x="39145" y="105634"/>
                  </a:lnTo>
                  <a:lnTo>
                    <a:pt x="43123" y="105157"/>
                  </a:lnTo>
                  <a:lnTo>
                    <a:pt x="48420" y="102122"/>
                  </a:lnTo>
                  <a:lnTo>
                    <a:pt x="54302" y="98304"/>
                  </a:lnTo>
                  <a:lnTo>
                    <a:pt x="92213" y="86687"/>
                  </a:lnTo>
                  <a:lnTo>
                    <a:pt x="131582" y="85763"/>
                  </a:lnTo>
                  <a:lnTo>
                    <a:pt x="140652" y="88564"/>
                  </a:lnTo>
                  <a:lnTo>
                    <a:pt x="149269" y="92278"/>
                  </a:lnTo>
                  <a:lnTo>
                    <a:pt x="163904" y="95428"/>
                  </a:lnTo>
                  <a:lnTo>
                    <a:pt x="166403" y="97486"/>
                  </a:lnTo>
                  <a:lnTo>
                    <a:pt x="168070" y="99915"/>
                  </a:lnTo>
                  <a:lnTo>
                    <a:pt x="170239" y="101535"/>
                  </a:lnTo>
                  <a:lnTo>
                    <a:pt x="181325" y="106957"/>
                  </a:lnTo>
                  <a:lnTo>
                    <a:pt x="193706" y="117906"/>
                  </a:lnTo>
                  <a:lnTo>
                    <a:pt x="197190" y="124017"/>
                  </a:lnTo>
                  <a:lnTo>
                    <a:pt x="200668" y="139725"/>
                  </a:lnTo>
                  <a:lnTo>
                    <a:pt x="207444" y="152405"/>
                  </a:lnTo>
                  <a:lnTo>
                    <a:pt x="209382" y="169569"/>
                  </a:lnTo>
                  <a:lnTo>
                    <a:pt x="201947" y="181563"/>
                  </a:lnTo>
                  <a:lnTo>
                    <a:pt x="201290" y="184542"/>
                  </a:lnTo>
                  <a:lnTo>
                    <a:pt x="192611" y="200077"/>
                  </a:lnTo>
                  <a:lnTo>
                    <a:pt x="191892" y="203234"/>
                  </a:lnTo>
                  <a:lnTo>
                    <a:pt x="190353" y="205340"/>
                  </a:lnTo>
                  <a:lnTo>
                    <a:pt x="188269" y="206743"/>
                  </a:lnTo>
                  <a:lnTo>
                    <a:pt x="183132" y="209360"/>
                  </a:lnTo>
                  <a:lnTo>
                    <a:pt x="174290" y="215726"/>
                  </a:lnTo>
                  <a:lnTo>
                    <a:pt x="164966" y="219141"/>
                  </a:lnTo>
                  <a:lnTo>
                    <a:pt x="154443" y="225327"/>
                  </a:lnTo>
                  <a:lnTo>
                    <a:pt x="139449" y="228688"/>
                  </a:lnTo>
                  <a:lnTo>
                    <a:pt x="126774" y="234859"/>
                  </a:lnTo>
                  <a:lnTo>
                    <a:pt x="79196" y="237998"/>
                  </a:lnTo>
                  <a:lnTo>
                    <a:pt x="35431" y="238122"/>
                  </a:lnTo>
                  <a:lnTo>
                    <a:pt x="28773" y="235302"/>
                  </a:lnTo>
                  <a:lnTo>
                    <a:pt x="22286" y="231578"/>
                  </a:lnTo>
                  <a:lnTo>
                    <a:pt x="9498" y="229188"/>
                  </a:lnTo>
                  <a:lnTo>
                    <a:pt x="0" y="228603"/>
                  </a:lnTo>
                  <a:lnTo>
                    <a:pt x="19002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6" name="SMARTInkShape-2619"/>
            <p:cNvSpPr/>
            <p:nvPr>
              <p:custDataLst>
                <p:tags r:id="rId65"/>
              </p:custDataLst>
            </p:nvPr>
          </p:nvSpPr>
          <p:spPr>
            <a:xfrm>
              <a:off x="6315479" y="5153142"/>
              <a:ext cx="66272" cy="209384"/>
            </a:xfrm>
            <a:custGeom>
              <a:avLst/>
              <a:gdLst/>
              <a:ahLst/>
              <a:cxnLst/>
              <a:rect l="0" t="0" r="0" b="0"/>
              <a:pathLst>
                <a:path w="66272" h="209384">
                  <a:moveTo>
                    <a:pt x="66271" y="37983"/>
                  </a:moveTo>
                  <a:lnTo>
                    <a:pt x="66271" y="37983"/>
                  </a:lnTo>
                  <a:lnTo>
                    <a:pt x="66271" y="11159"/>
                  </a:lnTo>
                  <a:lnTo>
                    <a:pt x="65213" y="10575"/>
                  </a:lnTo>
                  <a:lnTo>
                    <a:pt x="58070" y="9561"/>
                  </a:lnTo>
                  <a:lnTo>
                    <a:pt x="57334" y="6654"/>
                  </a:lnTo>
                  <a:lnTo>
                    <a:pt x="56756" y="0"/>
                  </a:lnTo>
                  <a:lnTo>
                    <a:pt x="56746" y="8095"/>
                  </a:lnTo>
                  <a:lnTo>
                    <a:pt x="50201" y="16753"/>
                  </a:lnTo>
                  <a:lnTo>
                    <a:pt x="48104" y="25578"/>
                  </a:lnTo>
                  <a:lnTo>
                    <a:pt x="46425" y="35954"/>
                  </a:lnTo>
                  <a:lnTo>
                    <a:pt x="39733" y="57887"/>
                  </a:lnTo>
                  <a:lnTo>
                    <a:pt x="35478" y="76336"/>
                  </a:lnTo>
                  <a:lnTo>
                    <a:pt x="30336" y="95208"/>
                  </a:lnTo>
                  <a:lnTo>
                    <a:pt x="25991" y="114205"/>
                  </a:lnTo>
                  <a:lnTo>
                    <a:pt x="20822" y="133240"/>
                  </a:lnTo>
                  <a:lnTo>
                    <a:pt x="18555" y="144878"/>
                  </a:lnTo>
                  <a:lnTo>
                    <a:pt x="12387" y="158438"/>
                  </a:lnTo>
                  <a:lnTo>
                    <a:pt x="8349" y="186215"/>
                  </a:lnTo>
                  <a:lnTo>
                    <a:pt x="1639" y="199712"/>
                  </a:lnTo>
                  <a:lnTo>
                    <a:pt x="0" y="207513"/>
                  </a:lnTo>
                  <a:lnTo>
                    <a:pt x="923" y="208153"/>
                  </a:lnTo>
                  <a:lnTo>
                    <a:pt x="9321" y="209321"/>
                  </a:lnTo>
                  <a:lnTo>
                    <a:pt x="13795" y="209383"/>
                  </a:lnTo>
                  <a:lnTo>
                    <a:pt x="15412" y="208342"/>
                  </a:lnTo>
                  <a:lnTo>
                    <a:pt x="16490" y="206589"/>
                  </a:lnTo>
                  <a:lnTo>
                    <a:pt x="18007" y="199065"/>
                  </a:lnTo>
                  <a:lnTo>
                    <a:pt x="18646" y="1903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7" name="SMARTInkShape-2620"/>
            <p:cNvSpPr/>
            <p:nvPr>
              <p:custDataLst>
                <p:tags r:id="rId66"/>
              </p:custDataLst>
            </p:nvPr>
          </p:nvSpPr>
          <p:spPr>
            <a:xfrm>
              <a:off x="5772266" y="5229303"/>
              <a:ext cx="161810" cy="18973"/>
            </a:xfrm>
            <a:custGeom>
              <a:avLst/>
              <a:gdLst/>
              <a:ahLst/>
              <a:cxnLst/>
              <a:rect l="0" t="0" r="0" b="0"/>
              <a:pathLst>
                <a:path w="161810" h="18973">
                  <a:moveTo>
                    <a:pt x="28459" y="18972"/>
                  </a:moveTo>
                  <a:lnTo>
                    <a:pt x="28459" y="18972"/>
                  </a:lnTo>
                  <a:lnTo>
                    <a:pt x="18968" y="18972"/>
                  </a:lnTo>
                  <a:lnTo>
                    <a:pt x="0" y="38"/>
                  </a:lnTo>
                  <a:lnTo>
                    <a:pt x="8096" y="8134"/>
                  </a:lnTo>
                  <a:lnTo>
                    <a:pt x="14077" y="9057"/>
                  </a:lnTo>
                  <a:lnTo>
                    <a:pt x="22551" y="9331"/>
                  </a:lnTo>
                  <a:lnTo>
                    <a:pt x="28655" y="6573"/>
                  </a:lnTo>
                  <a:lnTo>
                    <a:pt x="31765" y="4356"/>
                  </a:lnTo>
                  <a:lnTo>
                    <a:pt x="46254" y="1235"/>
                  </a:lnTo>
                  <a:lnTo>
                    <a:pt x="88896" y="0"/>
                  </a:lnTo>
                  <a:lnTo>
                    <a:pt x="107867" y="1003"/>
                  </a:lnTo>
                  <a:lnTo>
                    <a:pt x="148738" y="10245"/>
                  </a:lnTo>
                  <a:lnTo>
                    <a:pt x="161809" y="189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8" name="SMARTInkShape-2621"/>
            <p:cNvSpPr/>
            <p:nvPr>
              <p:custDataLst>
                <p:tags r:id="rId67"/>
              </p:custDataLst>
            </p:nvPr>
          </p:nvSpPr>
          <p:spPr>
            <a:xfrm>
              <a:off x="5810377" y="5305425"/>
              <a:ext cx="123699" cy="9526"/>
            </a:xfrm>
            <a:custGeom>
              <a:avLst/>
              <a:gdLst/>
              <a:ahLst/>
              <a:cxnLst/>
              <a:rect l="0" t="0" r="0" b="0"/>
              <a:pathLst>
                <a:path w="123699" h="9526">
                  <a:moveTo>
                    <a:pt x="18923" y="9525"/>
                  </a:moveTo>
                  <a:lnTo>
                    <a:pt x="18923" y="9525"/>
                  </a:lnTo>
                  <a:lnTo>
                    <a:pt x="0" y="9525"/>
                  </a:lnTo>
                  <a:lnTo>
                    <a:pt x="4967" y="9525"/>
                  </a:lnTo>
                  <a:lnTo>
                    <a:pt x="10251" y="6703"/>
                  </a:lnTo>
                  <a:lnTo>
                    <a:pt x="16127" y="2980"/>
                  </a:lnTo>
                  <a:lnTo>
                    <a:pt x="28523" y="588"/>
                  </a:lnTo>
                  <a:lnTo>
                    <a:pt x="74388" y="10"/>
                  </a:lnTo>
                  <a:lnTo>
                    <a:pt x="12369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59" name="SMARTInkShape-2622"/>
            <p:cNvSpPr/>
            <p:nvPr>
              <p:custDataLst>
                <p:tags r:id="rId68"/>
              </p:custDataLst>
            </p:nvPr>
          </p:nvSpPr>
          <p:spPr>
            <a:xfrm>
              <a:off x="5448311" y="5267328"/>
              <a:ext cx="66665" cy="95237"/>
            </a:xfrm>
            <a:custGeom>
              <a:avLst/>
              <a:gdLst/>
              <a:ahLst/>
              <a:cxnLst/>
              <a:rect l="0" t="0" r="0" b="0"/>
              <a:pathLst>
                <a:path w="66665" h="95237">
                  <a:moveTo>
                    <a:pt x="28564" y="9522"/>
                  </a:moveTo>
                  <a:lnTo>
                    <a:pt x="28564" y="9522"/>
                  </a:lnTo>
                  <a:lnTo>
                    <a:pt x="28564" y="113"/>
                  </a:lnTo>
                  <a:lnTo>
                    <a:pt x="37696" y="0"/>
                  </a:lnTo>
                  <a:lnTo>
                    <a:pt x="37973" y="5054"/>
                  </a:lnTo>
                  <a:lnTo>
                    <a:pt x="36953" y="6544"/>
                  </a:lnTo>
                  <a:lnTo>
                    <a:pt x="35215" y="7536"/>
                  </a:lnTo>
                  <a:lnTo>
                    <a:pt x="32999" y="8198"/>
                  </a:lnTo>
                  <a:lnTo>
                    <a:pt x="31520" y="9698"/>
                  </a:lnTo>
                  <a:lnTo>
                    <a:pt x="29877" y="14187"/>
                  </a:lnTo>
                  <a:lnTo>
                    <a:pt x="27583" y="35009"/>
                  </a:lnTo>
                  <a:lnTo>
                    <a:pt x="12093" y="57152"/>
                  </a:lnTo>
                  <a:lnTo>
                    <a:pt x="9602" y="63499"/>
                  </a:lnTo>
                  <a:lnTo>
                    <a:pt x="3308" y="73022"/>
                  </a:lnTo>
                  <a:lnTo>
                    <a:pt x="426" y="83841"/>
                  </a:lnTo>
                  <a:lnTo>
                    <a:pt x="0" y="94806"/>
                  </a:lnTo>
                  <a:lnTo>
                    <a:pt x="22379" y="95236"/>
                  </a:lnTo>
                  <a:lnTo>
                    <a:pt x="24441" y="94182"/>
                  </a:lnTo>
                  <a:lnTo>
                    <a:pt x="25815" y="92420"/>
                  </a:lnTo>
                  <a:lnTo>
                    <a:pt x="26731" y="90187"/>
                  </a:lnTo>
                  <a:lnTo>
                    <a:pt x="28401" y="88699"/>
                  </a:lnTo>
                  <a:lnTo>
                    <a:pt x="33077" y="87045"/>
                  </a:lnTo>
                  <a:lnTo>
                    <a:pt x="44704" y="84925"/>
                  </a:lnTo>
                  <a:lnTo>
                    <a:pt x="54042" y="79253"/>
                  </a:lnTo>
                  <a:lnTo>
                    <a:pt x="66664" y="761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0" name="SMARTInkShape-2623"/>
            <p:cNvSpPr/>
            <p:nvPr>
              <p:custDataLst>
                <p:tags r:id="rId69"/>
              </p:custDataLst>
            </p:nvPr>
          </p:nvSpPr>
          <p:spPr>
            <a:xfrm>
              <a:off x="5514975" y="5314950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38100" y="0"/>
                  </a:moveTo>
                  <a:lnTo>
                    <a:pt x="38100" y="0"/>
                  </a:lnTo>
                  <a:lnTo>
                    <a:pt x="29899" y="8201"/>
                  </a:lnTo>
                  <a:lnTo>
                    <a:pt x="28968" y="14189"/>
                  </a:lnTo>
                  <a:lnTo>
                    <a:pt x="27779" y="15810"/>
                  </a:lnTo>
                  <a:lnTo>
                    <a:pt x="23635" y="17609"/>
                  </a:lnTo>
                  <a:lnTo>
                    <a:pt x="22106" y="19148"/>
                  </a:lnTo>
                  <a:lnTo>
                    <a:pt x="20408" y="23680"/>
                  </a:lnTo>
                  <a:lnTo>
                    <a:pt x="18260" y="35212"/>
                  </a:lnTo>
                  <a:lnTo>
                    <a:pt x="12584" y="44536"/>
                  </a:lnTo>
                  <a:lnTo>
                    <a:pt x="10129" y="57167"/>
                  </a:lnTo>
                  <a:lnTo>
                    <a:pt x="8735" y="64565"/>
                  </a:lnTo>
                  <a:lnTo>
                    <a:pt x="1358" y="87577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1" name="SMARTInkShape-2624"/>
            <p:cNvSpPr/>
            <p:nvPr>
              <p:custDataLst>
                <p:tags r:id="rId70"/>
              </p:custDataLst>
            </p:nvPr>
          </p:nvSpPr>
          <p:spPr>
            <a:xfrm>
              <a:off x="5286375" y="5133975"/>
              <a:ext cx="132793" cy="180965"/>
            </a:xfrm>
            <a:custGeom>
              <a:avLst/>
              <a:gdLst/>
              <a:ahLst/>
              <a:cxnLst/>
              <a:rect l="0" t="0" r="0" b="0"/>
              <a:pathLst>
                <a:path w="132793" h="180965">
                  <a:moveTo>
                    <a:pt x="19050" y="66675"/>
                  </a:moveTo>
                  <a:lnTo>
                    <a:pt x="19050" y="66675"/>
                  </a:lnTo>
                  <a:lnTo>
                    <a:pt x="13994" y="61619"/>
                  </a:lnTo>
                  <a:lnTo>
                    <a:pt x="11511" y="56314"/>
                  </a:lnTo>
                  <a:lnTo>
                    <a:pt x="8729" y="41165"/>
                  </a:lnTo>
                  <a:lnTo>
                    <a:pt x="2037" y="28553"/>
                  </a:lnTo>
                  <a:lnTo>
                    <a:pt x="0" y="9564"/>
                  </a:lnTo>
                  <a:lnTo>
                    <a:pt x="5056" y="9536"/>
                  </a:lnTo>
                  <a:lnTo>
                    <a:pt x="6545" y="8474"/>
                  </a:lnTo>
                  <a:lnTo>
                    <a:pt x="7539" y="6708"/>
                  </a:lnTo>
                  <a:lnTo>
                    <a:pt x="8201" y="4472"/>
                  </a:lnTo>
                  <a:lnTo>
                    <a:pt x="9701" y="2981"/>
                  </a:lnTo>
                  <a:lnTo>
                    <a:pt x="14189" y="1325"/>
                  </a:lnTo>
                  <a:lnTo>
                    <a:pt x="59977" y="5"/>
                  </a:lnTo>
                  <a:lnTo>
                    <a:pt x="78052" y="0"/>
                  </a:lnTo>
                  <a:lnTo>
                    <a:pt x="85137" y="2823"/>
                  </a:lnTo>
                  <a:lnTo>
                    <a:pt x="91813" y="6546"/>
                  </a:lnTo>
                  <a:lnTo>
                    <a:pt x="104723" y="8937"/>
                  </a:lnTo>
                  <a:lnTo>
                    <a:pt x="107916" y="9133"/>
                  </a:lnTo>
                  <a:lnTo>
                    <a:pt x="114284" y="12174"/>
                  </a:lnTo>
                  <a:lnTo>
                    <a:pt x="120643" y="15994"/>
                  </a:lnTo>
                  <a:lnTo>
                    <a:pt x="126997" y="17692"/>
                  </a:lnTo>
                  <a:lnTo>
                    <a:pt x="129115" y="19202"/>
                  </a:lnTo>
                  <a:lnTo>
                    <a:pt x="130527" y="21268"/>
                  </a:lnTo>
                  <a:lnTo>
                    <a:pt x="132513" y="29232"/>
                  </a:lnTo>
                  <a:lnTo>
                    <a:pt x="132792" y="32188"/>
                  </a:lnTo>
                  <a:lnTo>
                    <a:pt x="130280" y="38295"/>
                  </a:lnTo>
                  <a:lnTo>
                    <a:pt x="126694" y="44536"/>
                  </a:lnTo>
                  <a:lnTo>
                    <a:pt x="123616" y="54001"/>
                  </a:lnTo>
                  <a:lnTo>
                    <a:pt x="119147" y="60336"/>
                  </a:lnTo>
                  <a:lnTo>
                    <a:pt x="73535" y="95250"/>
                  </a:lnTo>
                  <a:lnTo>
                    <a:pt x="63373" y="102658"/>
                  </a:lnTo>
                  <a:lnTo>
                    <a:pt x="22249" y="149147"/>
                  </a:lnTo>
                  <a:lnTo>
                    <a:pt x="13765" y="158727"/>
                  </a:lnTo>
                  <a:lnTo>
                    <a:pt x="10083" y="169565"/>
                  </a:lnTo>
                  <a:lnTo>
                    <a:pt x="9690" y="175948"/>
                  </a:lnTo>
                  <a:lnTo>
                    <a:pt x="10694" y="177623"/>
                  </a:lnTo>
                  <a:lnTo>
                    <a:pt x="12421" y="178741"/>
                  </a:lnTo>
                  <a:lnTo>
                    <a:pt x="19908" y="180313"/>
                  </a:lnTo>
                  <a:lnTo>
                    <a:pt x="65004" y="180964"/>
                  </a:lnTo>
                  <a:lnTo>
                    <a:pt x="112488" y="171842"/>
                  </a:lnTo>
                  <a:lnTo>
                    <a:pt x="123825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2" name="SMARTInkShape-2625"/>
            <p:cNvSpPr/>
            <p:nvPr>
              <p:custDataLst>
                <p:tags r:id="rId71"/>
              </p:custDataLst>
            </p:nvPr>
          </p:nvSpPr>
          <p:spPr>
            <a:xfrm>
              <a:off x="5257803" y="5114925"/>
              <a:ext cx="57114" cy="247486"/>
            </a:xfrm>
            <a:custGeom>
              <a:avLst/>
              <a:gdLst/>
              <a:ahLst/>
              <a:cxnLst/>
              <a:rect l="0" t="0" r="0" b="0"/>
              <a:pathLst>
                <a:path w="57114" h="247486">
                  <a:moveTo>
                    <a:pt x="38097" y="28575"/>
                  </a:moveTo>
                  <a:lnTo>
                    <a:pt x="38097" y="28575"/>
                  </a:lnTo>
                  <a:lnTo>
                    <a:pt x="38097" y="9525"/>
                  </a:lnTo>
                  <a:lnTo>
                    <a:pt x="47622" y="9525"/>
                  </a:lnTo>
                  <a:lnTo>
                    <a:pt x="47622" y="0"/>
                  </a:lnTo>
                  <a:lnTo>
                    <a:pt x="57031" y="0"/>
                  </a:lnTo>
                  <a:lnTo>
                    <a:pt x="57113" y="5056"/>
                  </a:lnTo>
                  <a:lnTo>
                    <a:pt x="54310" y="10361"/>
                  </a:lnTo>
                  <a:lnTo>
                    <a:pt x="50594" y="16247"/>
                  </a:lnTo>
                  <a:lnTo>
                    <a:pt x="48503" y="26569"/>
                  </a:lnTo>
                  <a:lnTo>
                    <a:pt x="46586" y="70846"/>
                  </a:lnTo>
                  <a:lnTo>
                    <a:pt x="35865" y="114358"/>
                  </a:lnTo>
                  <a:lnTo>
                    <a:pt x="30732" y="133367"/>
                  </a:lnTo>
                  <a:lnTo>
                    <a:pt x="25940" y="171451"/>
                  </a:lnTo>
                  <a:lnTo>
                    <a:pt x="18267" y="187678"/>
                  </a:lnTo>
                  <a:lnTo>
                    <a:pt x="13409" y="195596"/>
                  </a:lnTo>
                  <a:lnTo>
                    <a:pt x="9615" y="206003"/>
                  </a:lnTo>
                  <a:lnTo>
                    <a:pt x="3317" y="215790"/>
                  </a:lnTo>
                  <a:lnTo>
                    <a:pt x="981" y="225392"/>
                  </a:lnTo>
                  <a:lnTo>
                    <a:pt x="0" y="247485"/>
                  </a:lnTo>
                  <a:lnTo>
                    <a:pt x="5054" y="242544"/>
                  </a:lnTo>
                  <a:lnTo>
                    <a:pt x="7536" y="237267"/>
                  </a:lnTo>
                  <a:lnTo>
                    <a:pt x="8198" y="234378"/>
                  </a:lnTo>
                  <a:lnTo>
                    <a:pt x="9698" y="232452"/>
                  </a:lnTo>
                  <a:lnTo>
                    <a:pt x="28572" y="219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3" name="SMARTInkShape-2626"/>
            <p:cNvSpPr/>
            <p:nvPr>
              <p:custDataLst>
                <p:tags r:id="rId72"/>
              </p:custDataLst>
            </p:nvPr>
          </p:nvSpPr>
          <p:spPr>
            <a:xfrm>
              <a:off x="5124843" y="5295911"/>
              <a:ext cx="18658" cy="28565"/>
            </a:xfrm>
            <a:custGeom>
              <a:avLst/>
              <a:gdLst/>
              <a:ahLst/>
              <a:cxnLst/>
              <a:rect l="0" t="0" r="0" b="0"/>
              <a:pathLst>
                <a:path w="18658" h="28565">
                  <a:moveTo>
                    <a:pt x="18657" y="28564"/>
                  </a:moveTo>
                  <a:lnTo>
                    <a:pt x="18657" y="28564"/>
                  </a:lnTo>
                  <a:lnTo>
                    <a:pt x="9525" y="19431"/>
                  </a:lnTo>
                  <a:lnTo>
                    <a:pt x="9132" y="27"/>
                  </a:lnTo>
                  <a:lnTo>
                    <a:pt x="4076" y="0"/>
                  </a:lnTo>
                  <a:lnTo>
                    <a:pt x="2587" y="1054"/>
                  </a:lnTo>
                  <a:lnTo>
                    <a:pt x="1593" y="2816"/>
                  </a:lnTo>
                  <a:lnTo>
                    <a:pt x="0" y="8191"/>
                  </a:lnTo>
                  <a:lnTo>
                    <a:pt x="927" y="8632"/>
                  </a:lnTo>
                  <a:lnTo>
                    <a:pt x="9132" y="95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4" name="SMARTInkShape-2627"/>
            <p:cNvSpPr/>
            <p:nvPr>
              <p:custDataLst>
                <p:tags r:id="rId73"/>
              </p:custDataLst>
            </p:nvPr>
          </p:nvSpPr>
          <p:spPr>
            <a:xfrm>
              <a:off x="6038981" y="5143500"/>
              <a:ext cx="133220" cy="180845"/>
            </a:xfrm>
            <a:custGeom>
              <a:avLst/>
              <a:gdLst/>
              <a:ahLst/>
              <a:cxnLst/>
              <a:rect l="0" t="0" r="0" b="0"/>
              <a:pathLst>
                <a:path w="133220" h="180845">
                  <a:moveTo>
                    <a:pt x="133219" y="9525"/>
                  </a:moveTo>
                  <a:lnTo>
                    <a:pt x="133219" y="9525"/>
                  </a:lnTo>
                  <a:lnTo>
                    <a:pt x="133219" y="4469"/>
                  </a:lnTo>
                  <a:lnTo>
                    <a:pt x="132161" y="2980"/>
                  </a:lnTo>
                  <a:lnTo>
                    <a:pt x="130397" y="1986"/>
                  </a:lnTo>
                  <a:lnTo>
                    <a:pt x="119962" y="392"/>
                  </a:lnTo>
                  <a:lnTo>
                    <a:pt x="76259" y="0"/>
                  </a:lnTo>
                  <a:lnTo>
                    <a:pt x="76070" y="17609"/>
                  </a:lnTo>
                  <a:lnTo>
                    <a:pt x="71013" y="23680"/>
                  </a:lnTo>
                  <a:lnTo>
                    <a:pt x="68530" y="32044"/>
                  </a:lnTo>
                  <a:lnTo>
                    <a:pt x="65748" y="53178"/>
                  </a:lnTo>
                  <a:lnTo>
                    <a:pt x="59056" y="66517"/>
                  </a:lnTo>
                  <a:lnTo>
                    <a:pt x="52365" y="84400"/>
                  </a:lnTo>
                  <a:lnTo>
                    <a:pt x="22068" y="129214"/>
                  </a:lnTo>
                  <a:lnTo>
                    <a:pt x="13620" y="139415"/>
                  </a:lnTo>
                  <a:lnTo>
                    <a:pt x="7407" y="152344"/>
                  </a:lnTo>
                  <a:lnTo>
                    <a:pt x="3219" y="158725"/>
                  </a:lnTo>
                  <a:lnTo>
                    <a:pt x="310" y="169565"/>
                  </a:lnTo>
                  <a:lnTo>
                    <a:pt x="0" y="175948"/>
                  </a:lnTo>
                  <a:lnTo>
                    <a:pt x="1015" y="177623"/>
                  </a:lnTo>
                  <a:lnTo>
                    <a:pt x="2749" y="178741"/>
                  </a:lnTo>
                  <a:lnTo>
                    <a:pt x="8082" y="180534"/>
                  </a:lnTo>
                  <a:lnTo>
                    <a:pt x="14062" y="180844"/>
                  </a:lnTo>
                  <a:lnTo>
                    <a:pt x="53608" y="170650"/>
                  </a:lnTo>
                  <a:lnTo>
                    <a:pt x="66497" y="163962"/>
                  </a:lnTo>
                  <a:lnTo>
                    <a:pt x="99526" y="160946"/>
                  </a:lnTo>
                  <a:lnTo>
                    <a:pt x="101232" y="159155"/>
                  </a:lnTo>
                  <a:lnTo>
                    <a:pt x="102369" y="156904"/>
                  </a:lnTo>
                  <a:lnTo>
                    <a:pt x="104185" y="155403"/>
                  </a:lnTo>
                  <a:lnTo>
                    <a:pt x="114169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5" name="SMARTInkShape-2628"/>
            <p:cNvSpPr/>
            <p:nvPr>
              <p:custDataLst>
                <p:tags r:id="rId74"/>
              </p:custDataLst>
            </p:nvPr>
          </p:nvSpPr>
          <p:spPr>
            <a:xfrm>
              <a:off x="5010150" y="5353050"/>
              <a:ext cx="28183" cy="95212"/>
            </a:xfrm>
            <a:custGeom>
              <a:avLst/>
              <a:gdLst/>
              <a:ahLst/>
              <a:cxnLst/>
              <a:rect l="0" t="0" r="0" b="0"/>
              <a:pathLst>
                <a:path w="28183" h="95212">
                  <a:moveTo>
                    <a:pt x="19050" y="0"/>
                  </a:moveTo>
                  <a:lnTo>
                    <a:pt x="19050" y="0"/>
                  </a:lnTo>
                  <a:lnTo>
                    <a:pt x="27251" y="0"/>
                  </a:lnTo>
                  <a:lnTo>
                    <a:pt x="27692" y="1058"/>
                  </a:lnTo>
                  <a:lnTo>
                    <a:pt x="28182" y="5056"/>
                  </a:lnTo>
                  <a:lnTo>
                    <a:pt x="27255" y="6545"/>
                  </a:lnTo>
                  <a:lnTo>
                    <a:pt x="25578" y="7539"/>
                  </a:lnTo>
                  <a:lnTo>
                    <a:pt x="23402" y="8201"/>
                  </a:lnTo>
                  <a:lnTo>
                    <a:pt x="21951" y="9701"/>
                  </a:lnTo>
                  <a:lnTo>
                    <a:pt x="18246" y="19148"/>
                  </a:lnTo>
                  <a:lnTo>
                    <a:pt x="12579" y="26370"/>
                  </a:lnTo>
                  <a:lnTo>
                    <a:pt x="9372" y="35212"/>
                  </a:lnTo>
                  <a:lnTo>
                    <a:pt x="3247" y="44536"/>
                  </a:lnTo>
                  <a:lnTo>
                    <a:pt x="962" y="54000"/>
                  </a:lnTo>
                  <a:lnTo>
                    <a:pt x="0" y="94809"/>
                  </a:lnTo>
                  <a:lnTo>
                    <a:pt x="8201" y="95211"/>
                  </a:lnTo>
                  <a:lnTo>
                    <a:pt x="1905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6" name="SMARTInkShape-2629"/>
            <p:cNvSpPr/>
            <p:nvPr>
              <p:custDataLst>
                <p:tags r:id="rId75"/>
              </p:custDataLst>
            </p:nvPr>
          </p:nvSpPr>
          <p:spPr>
            <a:xfrm>
              <a:off x="4943595" y="5290844"/>
              <a:ext cx="57031" cy="90782"/>
            </a:xfrm>
            <a:custGeom>
              <a:avLst/>
              <a:gdLst/>
              <a:ahLst/>
              <a:cxnLst/>
              <a:rect l="0" t="0" r="0" b="0"/>
              <a:pathLst>
                <a:path w="57031" h="90782">
                  <a:moveTo>
                    <a:pt x="47505" y="5056"/>
                  </a:moveTo>
                  <a:lnTo>
                    <a:pt x="47505" y="5056"/>
                  </a:lnTo>
                  <a:lnTo>
                    <a:pt x="47505" y="0"/>
                  </a:lnTo>
                  <a:lnTo>
                    <a:pt x="47505" y="8447"/>
                  </a:lnTo>
                  <a:lnTo>
                    <a:pt x="47505" y="5250"/>
                  </a:lnTo>
                  <a:lnTo>
                    <a:pt x="47505" y="10170"/>
                  </a:lnTo>
                  <a:lnTo>
                    <a:pt x="46447" y="11640"/>
                  </a:lnTo>
                  <a:lnTo>
                    <a:pt x="42449" y="13274"/>
                  </a:lnTo>
                  <a:lnTo>
                    <a:pt x="40960" y="14768"/>
                  </a:lnTo>
                  <a:lnTo>
                    <a:pt x="37184" y="24205"/>
                  </a:lnTo>
                  <a:lnTo>
                    <a:pt x="31511" y="31426"/>
                  </a:lnTo>
                  <a:lnTo>
                    <a:pt x="28303" y="40268"/>
                  </a:lnTo>
                  <a:lnTo>
                    <a:pt x="12032" y="62223"/>
                  </a:lnTo>
                  <a:lnTo>
                    <a:pt x="9924" y="69852"/>
                  </a:lnTo>
                  <a:lnTo>
                    <a:pt x="2961" y="78964"/>
                  </a:lnTo>
                  <a:lnTo>
                    <a:pt x="0" y="90258"/>
                  </a:lnTo>
                  <a:lnTo>
                    <a:pt x="31785" y="90781"/>
                  </a:lnTo>
                  <a:lnTo>
                    <a:pt x="38049" y="87959"/>
                  </a:lnTo>
                  <a:lnTo>
                    <a:pt x="44361" y="84236"/>
                  </a:lnTo>
                  <a:lnTo>
                    <a:pt x="57030" y="8125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7" name="SMARTInkShape-2630"/>
            <p:cNvSpPr/>
            <p:nvPr>
              <p:custDataLst>
                <p:tags r:id="rId76"/>
              </p:custDataLst>
            </p:nvPr>
          </p:nvSpPr>
          <p:spPr>
            <a:xfrm>
              <a:off x="4753012" y="5353050"/>
              <a:ext cx="142839" cy="18935"/>
            </a:xfrm>
            <a:custGeom>
              <a:avLst/>
              <a:gdLst/>
              <a:ahLst/>
              <a:cxnLst/>
              <a:rect l="0" t="0" r="0" b="0"/>
              <a:pathLst>
                <a:path w="142839" h="18935">
                  <a:moveTo>
                    <a:pt x="19013" y="9525"/>
                  </a:moveTo>
                  <a:lnTo>
                    <a:pt x="19013" y="9525"/>
                  </a:lnTo>
                  <a:lnTo>
                    <a:pt x="13957" y="9525"/>
                  </a:lnTo>
                  <a:lnTo>
                    <a:pt x="12468" y="10583"/>
                  </a:lnTo>
                  <a:lnTo>
                    <a:pt x="11474" y="12347"/>
                  </a:lnTo>
                  <a:lnTo>
                    <a:pt x="10812" y="14581"/>
                  </a:lnTo>
                  <a:lnTo>
                    <a:pt x="9312" y="16070"/>
                  </a:lnTo>
                  <a:lnTo>
                    <a:pt x="390" y="18934"/>
                  </a:lnTo>
                  <a:lnTo>
                    <a:pt x="0" y="10838"/>
                  </a:lnTo>
                  <a:lnTo>
                    <a:pt x="1046" y="10401"/>
                  </a:lnTo>
                  <a:lnTo>
                    <a:pt x="14153" y="9559"/>
                  </a:lnTo>
                  <a:lnTo>
                    <a:pt x="15773" y="8489"/>
                  </a:lnTo>
                  <a:lnTo>
                    <a:pt x="16853" y="6718"/>
                  </a:lnTo>
                  <a:lnTo>
                    <a:pt x="17573" y="4479"/>
                  </a:lnTo>
                  <a:lnTo>
                    <a:pt x="19111" y="2986"/>
                  </a:lnTo>
                  <a:lnTo>
                    <a:pt x="23643" y="1327"/>
                  </a:lnTo>
                  <a:lnTo>
                    <a:pt x="69816" y="3"/>
                  </a:lnTo>
                  <a:lnTo>
                    <a:pt x="117322" y="0"/>
                  </a:lnTo>
                  <a:lnTo>
                    <a:pt x="14283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8" name="SMARTInkShape-2631"/>
            <p:cNvSpPr/>
            <p:nvPr>
              <p:custDataLst>
                <p:tags r:id="rId77"/>
              </p:custDataLst>
            </p:nvPr>
          </p:nvSpPr>
          <p:spPr>
            <a:xfrm>
              <a:off x="4763863" y="5086373"/>
              <a:ext cx="179613" cy="66653"/>
            </a:xfrm>
            <a:custGeom>
              <a:avLst/>
              <a:gdLst/>
              <a:ahLst/>
              <a:cxnLst/>
              <a:rect l="0" t="0" r="0" b="0"/>
              <a:pathLst>
                <a:path w="179613" h="66653">
                  <a:moveTo>
                    <a:pt x="46262" y="66652"/>
                  </a:moveTo>
                  <a:lnTo>
                    <a:pt x="46262" y="66652"/>
                  </a:lnTo>
                  <a:lnTo>
                    <a:pt x="41206" y="61596"/>
                  </a:lnTo>
                  <a:lnTo>
                    <a:pt x="35901" y="59113"/>
                  </a:lnTo>
                  <a:lnTo>
                    <a:pt x="33005" y="58451"/>
                  </a:lnTo>
                  <a:lnTo>
                    <a:pt x="23872" y="52463"/>
                  </a:lnTo>
                  <a:lnTo>
                    <a:pt x="20436" y="46940"/>
                  </a:lnTo>
                  <a:lnTo>
                    <a:pt x="17850" y="40959"/>
                  </a:lnTo>
                  <a:lnTo>
                    <a:pt x="9647" y="30395"/>
                  </a:lnTo>
                  <a:lnTo>
                    <a:pt x="8602" y="24041"/>
                  </a:lnTo>
                  <a:lnTo>
                    <a:pt x="7397" y="22371"/>
                  </a:lnTo>
                  <a:lnTo>
                    <a:pt x="5536" y="21256"/>
                  </a:lnTo>
                  <a:lnTo>
                    <a:pt x="3236" y="20513"/>
                  </a:lnTo>
                  <a:lnTo>
                    <a:pt x="1703" y="18959"/>
                  </a:lnTo>
                  <a:lnTo>
                    <a:pt x="0" y="14410"/>
                  </a:lnTo>
                  <a:lnTo>
                    <a:pt x="604" y="12775"/>
                  </a:lnTo>
                  <a:lnTo>
                    <a:pt x="2065" y="11684"/>
                  </a:lnTo>
                  <a:lnTo>
                    <a:pt x="6957" y="9933"/>
                  </a:lnTo>
                  <a:lnTo>
                    <a:pt x="12861" y="9630"/>
                  </a:lnTo>
                  <a:lnTo>
                    <a:pt x="18364" y="6737"/>
                  </a:lnTo>
                  <a:lnTo>
                    <a:pt x="24338" y="2981"/>
                  </a:lnTo>
                  <a:lnTo>
                    <a:pt x="34709" y="867"/>
                  </a:lnTo>
                  <a:lnTo>
                    <a:pt x="79007" y="0"/>
                  </a:lnTo>
                  <a:lnTo>
                    <a:pt x="116199" y="1037"/>
                  </a:lnTo>
                  <a:lnTo>
                    <a:pt x="142817" y="8178"/>
                  </a:lnTo>
                  <a:lnTo>
                    <a:pt x="150206" y="14558"/>
                  </a:lnTo>
                  <a:lnTo>
                    <a:pt x="157018" y="22333"/>
                  </a:lnTo>
                  <a:lnTo>
                    <a:pt x="166803" y="28826"/>
                  </a:lnTo>
                  <a:lnTo>
                    <a:pt x="175347" y="42156"/>
                  </a:lnTo>
                  <a:lnTo>
                    <a:pt x="179612" y="5712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69" name="SMARTInkShape-2632"/>
            <p:cNvSpPr/>
            <p:nvPr>
              <p:custDataLst>
                <p:tags r:id="rId78"/>
              </p:custDataLst>
            </p:nvPr>
          </p:nvSpPr>
          <p:spPr>
            <a:xfrm>
              <a:off x="4810128" y="5144825"/>
              <a:ext cx="47613" cy="151028"/>
            </a:xfrm>
            <a:custGeom>
              <a:avLst/>
              <a:gdLst/>
              <a:ahLst/>
              <a:cxnLst/>
              <a:rect l="0" t="0" r="0" b="0"/>
              <a:pathLst>
                <a:path w="47613" h="151028">
                  <a:moveTo>
                    <a:pt x="38097" y="27250"/>
                  </a:moveTo>
                  <a:lnTo>
                    <a:pt x="38097" y="27250"/>
                  </a:lnTo>
                  <a:lnTo>
                    <a:pt x="38097" y="8319"/>
                  </a:lnTo>
                  <a:lnTo>
                    <a:pt x="46298" y="8210"/>
                  </a:lnTo>
                  <a:lnTo>
                    <a:pt x="46739" y="7149"/>
                  </a:lnTo>
                  <a:lnTo>
                    <a:pt x="47506" y="0"/>
                  </a:lnTo>
                  <a:lnTo>
                    <a:pt x="47612" y="6992"/>
                  </a:lnTo>
                  <a:lnTo>
                    <a:pt x="41074" y="15566"/>
                  </a:lnTo>
                  <a:lnTo>
                    <a:pt x="38979" y="24376"/>
                  </a:lnTo>
                  <a:lnTo>
                    <a:pt x="38489" y="30559"/>
                  </a:lnTo>
                  <a:lnTo>
                    <a:pt x="35448" y="36834"/>
                  </a:lnTo>
                  <a:lnTo>
                    <a:pt x="33157" y="39989"/>
                  </a:lnTo>
                  <a:lnTo>
                    <a:pt x="13463" y="87510"/>
                  </a:lnTo>
                  <a:lnTo>
                    <a:pt x="9632" y="99315"/>
                  </a:lnTo>
                  <a:lnTo>
                    <a:pt x="3322" y="109515"/>
                  </a:lnTo>
                  <a:lnTo>
                    <a:pt x="982" y="119240"/>
                  </a:lnTo>
                  <a:lnTo>
                    <a:pt x="0" y="150517"/>
                  </a:lnTo>
                  <a:lnTo>
                    <a:pt x="13255" y="151027"/>
                  </a:lnTo>
                  <a:lnTo>
                    <a:pt x="15186" y="149984"/>
                  </a:lnTo>
                  <a:lnTo>
                    <a:pt x="16472" y="148231"/>
                  </a:lnTo>
                  <a:lnTo>
                    <a:pt x="19047" y="141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0" name="SMARTInkShape-2633"/>
            <p:cNvSpPr/>
            <p:nvPr>
              <p:custDataLst>
                <p:tags r:id="rId79"/>
              </p:custDataLst>
            </p:nvPr>
          </p:nvSpPr>
          <p:spPr>
            <a:xfrm>
              <a:off x="4533910" y="5286375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9515" y="0"/>
                  </a:moveTo>
                  <a:lnTo>
                    <a:pt x="9515" y="0"/>
                  </a:lnTo>
                  <a:lnTo>
                    <a:pt x="9515" y="8201"/>
                  </a:lnTo>
                  <a:lnTo>
                    <a:pt x="8457" y="8642"/>
                  </a:lnTo>
                  <a:lnTo>
                    <a:pt x="0" y="9525"/>
                  </a:lnTo>
                  <a:lnTo>
                    <a:pt x="23670" y="9525"/>
                  </a:lnTo>
                  <a:lnTo>
                    <a:pt x="29212" y="12347"/>
                  </a:lnTo>
                  <a:lnTo>
                    <a:pt x="35202" y="16070"/>
                  </a:lnTo>
                  <a:lnTo>
                    <a:pt x="47672" y="18462"/>
                  </a:lnTo>
                  <a:lnTo>
                    <a:pt x="93946" y="19047"/>
                  </a:lnTo>
                  <a:lnTo>
                    <a:pt x="10476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1" name="SMARTInkShape-2634"/>
            <p:cNvSpPr/>
            <p:nvPr>
              <p:custDataLst>
                <p:tags r:id="rId80"/>
              </p:custDataLst>
            </p:nvPr>
          </p:nvSpPr>
          <p:spPr>
            <a:xfrm>
              <a:off x="4476761" y="5219700"/>
              <a:ext cx="133340" cy="19051"/>
            </a:xfrm>
            <a:custGeom>
              <a:avLst/>
              <a:gdLst/>
              <a:ahLst/>
              <a:cxnLst/>
              <a:rect l="0" t="0" r="0" b="0"/>
              <a:pathLst>
                <a:path w="133340" h="19051">
                  <a:moveTo>
                    <a:pt x="47614" y="19050"/>
                  </a:moveTo>
                  <a:lnTo>
                    <a:pt x="47614" y="19050"/>
                  </a:lnTo>
                  <a:lnTo>
                    <a:pt x="39413" y="19050"/>
                  </a:lnTo>
                  <a:lnTo>
                    <a:pt x="30004" y="10849"/>
                  </a:lnTo>
                  <a:lnTo>
                    <a:pt x="19166" y="9535"/>
                  </a:lnTo>
                  <a:lnTo>
                    <a:pt x="1430" y="9525"/>
                  </a:lnTo>
                  <a:lnTo>
                    <a:pt x="950" y="8467"/>
                  </a:lnTo>
                  <a:lnTo>
                    <a:pt x="0" y="116"/>
                  </a:lnTo>
                  <a:lnTo>
                    <a:pt x="44465" y="0"/>
                  </a:lnTo>
                  <a:lnTo>
                    <a:pt x="91182" y="0"/>
                  </a:lnTo>
                  <a:lnTo>
                    <a:pt x="98022" y="0"/>
                  </a:lnTo>
                  <a:lnTo>
                    <a:pt x="104589" y="2822"/>
                  </a:lnTo>
                  <a:lnTo>
                    <a:pt x="111037" y="6545"/>
                  </a:lnTo>
                  <a:lnTo>
                    <a:pt x="121921" y="9133"/>
                  </a:lnTo>
                  <a:lnTo>
                    <a:pt x="13333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2" name="SMARTInkShape-2635"/>
            <p:cNvSpPr/>
            <p:nvPr>
              <p:custDataLst>
                <p:tags r:id="rId81"/>
              </p:custDataLst>
            </p:nvPr>
          </p:nvSpPr>
          <p:spPr>
            <a:xfrm>
              <a:off x="4324361" y="5372100"/>
              <a:ext cx="19040" cy="114301"/>
            </a:xfrm>
            <a:custGeom>
              <a:avLst/>
              <a:gdLst/>
              <a:ahLst/>
              <a:cxnLst/>
              <a:rect l="0" t="0" r="0" b="0"/>
              <a:pathLst>
                <a:path w="19040" h="114301">
                  <a:moveTo>
                    <a:pt x="19039" y="0"/>
                  </a:moveTo>
                  <a:lnTo>
                    <a:pt x="19039" y="0"/>
                  </a:lnTo>
                  <a:lnTo>
                    <a:pt x="19039" y="31798"/>
                  </a:lnTo>
                  <a:lnTo>
                    <a:pt x="16217" y="38122"/>
                  </a:lnTo>
                  <a:lnTo>
                    <a:pt x="12494" y="44460"/>
                  </a:lnTo>
                  <a:lnTo>
                    <a:pt x="10102" y="57152"/>
                  </a:lnTo>
                  <a:lnTo>
                    <a:pt x="8718" y="64559"/>
                  </a:lnTo>
                  <a:lnTo>
                    <a:pt x="1347" y="87576"/>
                  </a:lnTo>
                  <a:lnTo>
                    <a:pt x="0" y="113733"/>
                  </a:lnTo>
                  <a:lnTo>
                    <a:pt x="9514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3" name="SMARTInkShape-2636"/>
            <p:cNvSpPr/>
            <p:nvPr>
              <p:custDataLst>
                <p:tags r:id="rId82"/>
              </p:custDataLst>
            </p:nvPr>
          </p:nvSpPr>
          <p:spPr>
            <a:xfrm>
              <a:off x="4239032" y="5305425"/>
              <a:ext cx="75794" cy="104648"/>
            </a:xfrm>
            <a:custGeom>
              <a:avLst/>
              <a:gdLst/>
              <a:ahLst/>
              <a:cxnLst/>
              <a:rect l="0" t="0" r="0" b="0"/>
              <a:pathLst>
                <a:path w="75794" h="104648">
                  <a:moveTo>
                    <a:pt x="66268" y="19050"/>
                  </a:moveTo>
                  <a:lnTo>
                    <a:pt x="66268" y="19050"/>
                  </a:lnTo>
                  <a:lnTo>
                    <a:pt x="66268" y="13994"/>
                  </a:lnTo>
                  <a:lnTo>
                    <a:pt x="67326" y="12505"/>
                  </a:lnTo>
                  <a:lnTo>
                    <a:pt x="69090" y="11511"/>
                  </a:lnTo>
                  <a:lnTo>
                    <a:pt x="75400" y="9641"/>
                  </a:lnTo>
                  <a:lnTo>
                    <a:pt x="66268" y="0"/>
                  </a:lnTo>
                  <a:lnTo>
                    <a:pt x="66268" y="8201"/>
                  </a:lnTo>
                  <a:lnTo>
                    <a:pt x="59722" y="16868"/>
                  </a:lnTo>
                  <a:lnTo>
                    <a:pt x="56567" y="25693"/>
                  </a:lnTo>
                  <a:lnTo>
                    <a:pt x="50458" y="35012"/>
                  </a:lnTo>
                  <a:lnTo>
                    <a:pt x="47120" y="44476"/>
                  </a:lnTo>
                  <a:lnTo>
                    <a:pt x="40956" y="53982"/>
                  </a:lnTo>
                  <a:lnTo>
                    <a:pt x="39144" y="60328"/>
                  </a:lnTo>
                  <a:lnTo>
                    <a:pt x="37602" y="62443"/>
                  </a:lnTo>
                  <a:lnTo>
                    <a:pt x="35514" y="63855"/>
                  </a:lnTo>
                  <a:lnTo>
                    <a:pt x="33065" y="64794"/>
                  </a:lnTo>
                  <a:lnTo>
                    <a:pt x="18452" y="81505"/>
                  </a:lnTo>
                  <a:lnTo>
                    <a:pt x="15340" y="82912"/>
                  </a:lnTo>
                  <a:lnTo>
                    <a:pt x="13267" y="84908"/>
                  </a:lnTo>
                  <a:lnTo>
                    <a:pt x="6539" y="97374"/>
                  </a:lnTo>
                  <a:lnTo>
                    <a:pt x="0" y="104342"/>
                  </a:lnTo>
                  <a:lnTo>
                    <a:pt x="4770" y="104647"/>
                  </a:lnTo>
                  <a:lnTo>
                    <a:pt x="6219" y="103631"/>
                  </a:lnTo>
                  <a:lnTo>
                    <a:pt x="7186" y="101896"/>
                  </a:lnTo>
                  <a:lnTo>
                    <a:pt x="7830" y="99681"/>
                  </a:lnTo>
                  <a:lnTo>
                    <a:pt x="9318" y="98203"/>
                  </a:lnTo>
                  <a:lnTo>
                    <a:pt x="13793" y="96563"/>
                  </a:lnTo>
                  <a:lnTo>
                    <a:pt x="35851" y="95284"/>
                  </a:lnTo>
                  <a:lnTo>
                    <a:pt x="45732" y="87052"/>
                  </a:lnTo>
                  <a:lnTo>
                    <a:pt x="51834" y="86118"/>
                  </a:lnTo>
                  <a:lnTo>
                    <a:pt x="75793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4" name="SMARTInkShape-2637"/>
            <p:cNvSpPr/>
            <p:nvPr>
              <p:custDataLst>
                <p:tags r:id="rId83"/>
              </p:custDataLst>
            </p:nvPr>
          </p:nvSpPr>
          <p:spPr>
            <a:xfrm>
              <a:off x="4162463" y="5095909"/>
              <a:ext cx="95213" cy="276192"/>
            </a:xfrm>
            <a:custGeom>
              <a:avLst/>
              <a:gdLst/>
              <a:ahLst/>
              <a:cxnLst/>
              <a:rect l="0" t="0" r="0" b="0"/>
              <a:pathLst>
                <a:path w="95213" h="276192">
                  <a:moveTo>
                    <a:pt x="95212" y="9491"/>
                  </a:moveTo>
                  <a:lnTo>
                    <a:pt x="95212" y="9491"/>
                  </a:lnTo>
                  <a:lnTo>
                    <a:pt x="95212" y="82"/>
                  </a:lnTo>
                  <a:lnTo>
                    <a:pt x="90156" y="0"/>
                  </a:lnTo>
                  <a:lnTo>
                    <a:pt x="88666" y="1047"/>
                  </a:lnTo>
                  <a:lnTo>
                    <a:pt x="87673" y="2803"/>
                  </a:lnTo>
                  <a:lnTo>
                    <a:pt x="86080" y="8170"/>
                  </a:lnTo>
                  <a:lnTo>
                    <a:pt x="79218" y="16834"/>
                  </a:lnTo>
                  <a:lnTo>
                    <a:pt x="77520" y="22632"/>
                  </a:lnTo>
                  <a:lnTo>
                    <a:pt x="75372" y="41524"/>
                  </a:lnTo>
                  <a:lnTo>
                    <a:pt x="53782" y="82961"/>
                  </a:lnTo>
                  <a:lnTo>
                    <a:pt x="38018" y="125712"/>
                  </a:lnTo>
                  <a:lnTo>
                    <a:pt x="24313" y="167852"/>
                  </a:lnTo>
                  <a:lnTo>
                    <a:pt x="12171" y="199939"/>
                  </a:lnTo>
                  <a:lnTo>
                    <a:pt x="9621" y="211609"/>
                  </a:lnTo>
                  <a:lnTo>
                    <a:pt x="3294" y="225188"/>
                  </a:lnTo>
                  <a:lnTo>
                    <a:pt x="0" y="264654"/>
                  </a:lnTo>
                  <a:lnTo>
                    <a:pt x="9487" y="2761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5" name="SMARTInkShape-2638"/>
            <p:cNvSpPr/>
            <p:nvPr>
              <p:custDataLst>
                <p:tags r:id="rId84"/>
              </p:custDataLst>
            </p:nvPr>
          </p:nvSpPr>
          <p:spPr>
            <a:xfrm>
              <a:off x="4000941" y="5096306"/>
              <a:ext cx="161485" cy="256187"/>
            </a:xfrm>
            <a:custGeom>
              <a:avLst/>
              <a:gdLst/>
              <a:ahLst/>
              <a:cxnLst/>
              <a:rect l="0" t="0" r="0" b="0"/>
              <a:pathLst>
                <a:path w="161485" h="256187">
                  <a:moveTo>
                    <a:pt x="56709" y="66244"/>
                  </a:moveTo>
                  <a:lnTo>
                    <a:pt x="56709" y="66244"/>
                  </a:lnTo>
                  <a:lnTo>
                    <a:pt x="61765" y="61188"/>
                  </a:lnTo>
                  <a:lnTo>
                    <a:pt x="64248" y="55883"/>
                  </a:lnTo>
                  <a:lnTo>
                    <a:pt x="66200" y="24955"/>
                  </a:lnTo>
                  <a:lnTo>
                    <a:pt x="67269" y="22842"/>
                  </a:lnTo>
                  <a:lnTo>
                    <a:pt x="69041" y="21435"/>
                  </a:lnTo>
                  <a:lnTo>
                    <a:pt x="71280" y="20496"/>
                  </a:lnTo>
                  <a:lnTo>
                    <a:pt x="72773" y="18812"/>
                  </a:lnTo>
                  <a:lnTo>
                    <a:pt x="75366" y="10583"/>
                  </a:lnTo>
                  <a:lnTo>
                    <a:pt x="75749" y="0"/>
                  </a:lnTo>
                  <a:lnTo>
                    <a:pt x="83959" y="7808"/>
                  </a:lnTo>
                  <a:lnTo>
                    <a:pt x="83342" y="9295"/>
                  </a:lnTo>
                  <a:lnTo>
                    <a:pt x="78476" y="16444"/>
                  </a:lnTo>
                  <a:lnTo>
                    <a:pt x="76296" y="28341"/>
                  </a:lnTo>
                  <a:lnTo>
                    <a:pt x="74939" y="35641"/>
                  </a:lnTo>
                  <a:lnTo>
                    <a:pt x="58897" y="79939"/>
                  </a:lnTo>
                  <a:lnTo>
                    <a:pt x="51125" y="98289"/>
                  </a:lnTo>
                  <a:lnTo>
                    <a:pt x="37053" y="145283"/>
                  </a:lnTo>
                  <a:lnTo>
                    <a:pt x="18556" y="189483"/>
                  </a:lnTo>
                  <a:lnTo>
                    <a:pt x="11891" y="206123"/>
                  </a:lnTo>
                  <a:lnTo>
                    <a:pt x="9274" y="214137"/>
                  </a:lnTo>
                  <a:lnTo>
                    <a:pt x="1791" y="227905"/>
                  </a:lnTo>
                  <a:lnTo>
                    <a:pt x="0" y="240816"/>
                  </a:lnTo>
                  <a:lnTo>
                    <a:pt x="2577" y="247196"/>
                  </a:lnTo>
                  <a:lnTo>
                    <a:pt x="4747" y="250378"/>
                  </a:lnTo>
                  <a:lnTo>
                    <a:pt x="7250" y="252501"/>
                  </a:lnTo>
                  <a:lnTo>
                    <a:pt x="16904" y="256186"/>
                  </a:lnTo>
                  <a:lnTo>
                    <a:pt x="43398" y="248069"/>
                  </a:lnTo>
                  <a:lnTo>
                    <a:pt x="54411" y="246413"/>
                  </a:lnTo>
                  <a:lnTo>
                    <a:pt x="69551" y="239689"/>
                  </a:lnTo>
                  <a:lnTo>
                    <a:pt x="107626" y="213322"/>
                  </a:lnTo>
                  <a:lnTo>
                    <a:pt x="136011" y="201884"/>
                  </a:lnTo>
                  <a:lnTo>
                    <a:pt x="161484" y="18054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82" name="SMARTInkShape-Group433"/>
          <p:cNvGrpSpPr/>
          <p:nvPr/>
        </p:nvGrpSpPr>
        <p:grpSpPr>
          <a:xfrm>
            <a:off x="7229513" y="5259127"/>
            <a:ext cx="590513" cy="360588"/>
            <a:chOff x="7229513" y="5259127"/>
            <a:chExt cx="590513" cy="360588"/>
          </a:xfrm>
        </p:grpSpPr>
        <p:sp>
          <p:nvSpPr>
            <p:cNvPr id="12477" name="SMARTInkShape-2639"/>
            <p:cNvSpPr/>
            <p:nvPr>
              <p:custDataLst>
                <p:tags r:id="rId58"/>
              </p:custDataLst>
            </p:nvPr>
          </p:nvSpPr>
          <p:spPr>
            <a:xfrm>
              <a:off x="7734313" y="5457825"/>
              <a:ext cx="76188" cy="38101"/>
            </a:xfrm>
            <a:custGeom>
              <a:avLst/>
              <a:gdLst/>
              <a:ahLst/>
              <a:cxnLst/>
              <a:rect l="0" t="0" r="0" b="0"/>
              <a:pathLst>
                <a:path w="76188" h="38101">
                  <a:moveTo>
                    <a:pt x="19037" y="0"/>
                  </a:moveTo>
                  <a:lnTo>
                    <a:pt x="19037" y="0"/>
                  </a:lnTo>
                  <a:lnTo>
                    <a:pt x="13981" y="5056"/>
                  </a:lnTo>
                  <a:lnTo>
                    <a:pt x="8676" y="7539"/>
                  </a:lnTo>
                  <a:lnTo>
                    <a:pt x="32" y="9515"/>
                  </a:lnTo>
                  <a:lnTo>
                    <a:pt x="0" y="14578"/>
                  </a:lnTo>
                  <a:lnTo>
                    <a:pt x="1054" y="16069"/>
                  </a:lnTo>
                  <a:lnTo>
                    <a:pt x="2816" y="17063"/>
                  </a:lnTo>
                  <a:lnTo>
                    <a:pt x="13171" y="18461"/>
                  </a:lnTo>
                  <a:lnTo>
                    <a:pt x="59074" y="19047"/>
                  </a:lnTo>
                  <a:lnTo>
                    <a:pt x="66112" y="21870"/>
                  </a:lnTo>
                  <a:lnTo>
                    <a:pt x="75597" y="28183"/>
                  </a:lnTo>
                  <a:lnTo>
                    <a:pt x="76187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8" name="SMARTInkShape-2640"/>
            <p:cNvSpPr/>
            <p:nvPr>
              <p:custDataLst>
                <p:tags r:id="rId59"/>
              </p:custDataLst>
            </p:nvPr>
          </p:nvSpPr>
          <p:spPr>
            <a:xfrm>
              <a:off x="7715254" y="5381741"/>
              <a:ext cx="104772" cy="37985"/>
            </a:xfrm>
            <a:custGeom>
              <a:avLst/>
              <a:gdLst/>
              <a:ahLst/>
              <a:cxnLst/>
              <a:rect l="0" t="0" r="0" b="0"/>
              <a:pathLst>
                <a:path w="104772" h="37985">
                  <a:moveTo>
                    <a:pt x="28571" y="9409"/>
                  </a:moveTo>
                  <a:lnTo>
                    <a:pt x="28571" y="9409"/>
                  </a:lnTo>
                  <a:lnTo>
                    <a:pt x="0" y="9409"/>
                  </a:lnTo>
                  <a:lnTo>
                    <a:pt x="5053" y="4353"/>
                  </a:lnTo>
                  <a:lnTo>
                    <a:pt x="10357" y="1870"/>
                  </a:lnTo>
                  <a:lnTo>
                    <a:pt x="31795" y="0"/>
                  </a:lnTo>
                  <a:lnTo>
                    <a:pt x="38118" y="2758"/>
                  </a:lnTo>
                  <a:lnTo>
                    <a:pt x="44455" y="6453"/>
                  </a:lnTo>
                  <a:lnTo>
                    <a:pt x="55032" y="8533"/>
                  </a:lnTo>
                  <a:lnTo>
                    <a:pt x="88504" y="9375"/>
                  </a:lnTo>
                  <a:lnTo>
                    <a:pt x="90752" y="10445"/>
                  </a:lnTo>
                  <a:lnTo>
                    <a:pt x="92250" y="12216"/>
                  </a:lnTo>
                  <a:lnTo>
                    <a:pt x="93248" y="14455"/>
                  </a:lnTo>
                  <a:lnTo>
                    <a:pt x="94972" y="15948"/>
                  </a:lnTo>
                  <a:lnTo>
                    <a:pt x="99710" y="17607"/>
                  </a:lnTo>
                  <a:lnTo>
                    <a:pt x="101398" y="19108"/>
                  </a:lnTo>
                  <a:lnTo>
                    <a:pt x="103272" y="23597"/>
                  </a:lnTo>
                  <a:lnTo>
                    <a:pt x="104771" y="379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79" name="SMARTInkShape-2641"/>
            <p:cNvSpPr/>
            <p:nvPr>
              <p:custDataLst>
                <p:tags r:id="rId60"/>
              </p:custDataLst>
            </p:nvPr>
          </p:nvSpPr>
          <p:spPr>
            <a:xfrm>
              <a:off x="7477289" y="5486400"/>
              <a:ext cx="171287" cy="133315"/>
            </a:xfrm>
            <a:custGeom>
              <a:avLst/>
              <a:gdLst/>
              <a:ahLst/>
              <a:cxnLst/>
              <a:rect l="0" t="0" r="0" b="0"/>
              <a:pathLst>
                <a:path w="171287" h="133315">
                  <a:moveTo>
                    <a:pt x="37936" y="0"/>
                  </a:moveTo>
                  <a:lnTo>
                    <a:pt x="37936" y="0"/>
                  </a:lnTo>
                  <a:lnTo>
                    <a:pt x="9361" y="0"/>
                  </a:lnTo>
                  <a:lnTo>
                    <a:pt x="50675" y="0"/>
                  </a:lnTo>
                  <a:lnTo>
                    <a:pt x="57004" y="2822"/>
                  </a:lnTo>
                  <a:lnTo>
                    <a:pt x="63343" y="6545"/>
                  </a:lnTo>
                  <a:lnTo>
                    <a:pt x="76037" y="8937"/>
                  </a:lnTo>
                  <a:lnTo>
                    <a:pt x="79212" y="9133"/>
                  </a:lnTo>
                  <a:lnTo>
                    <a:pt x="85561" y="12173"/>
                  </a:lnTo>
                  <a:lnTo>
                    <a:pt x="93204" y="17692"/>
                  </a:lnTo>
                  <a:lnTo>
                    <a:pt x="94250" y="21268"/>
                  </a:lnTo>
                  <a:lnTo>
                    <a:pt x="95037" y="41405"/>
                  </a:lnTo>
                  <a:lnTo>
                    <a:pt x="93995" y="43478"/>
                  </a:lnTo>
                  <a:lnTo>
                    <a:pt x="92242" y="44860"/>
                  </a:lnTo>
                  <a:lnTo>
                    <a:pt x="87472" y="47454"/>
                  </a:lnTo>
                  <a:lnTo>
                    <a:pt x="41109" y="92082"/>
                  </a:lnTo>
                  <a:lnTo>
                    <a:pt x="31585" y="100543"/>
                  </a:lnTo>
                  <a:lnTo>
                    <a:pt x="18886" y="106761"/>
                  </a:lnTo>
                  <a:lnTo>
                    <a:pt x="393" y="123302"/>
                  </a:lnTo>
                  <a:lnTo>
                    <a:pt x="0" y="128727"/>
                  </a:lnTo>
                  <a:lnTo>
                    <a:pt x="1004" y="130268"/>
                  </a:lnTo>
                  <a:lnTo>
                    <a:pt x="2732" y="131295"/>
                  </a:lnTo>
                  <a:lnTo>
                    <a:pt x="10219" y="132741"/>
                  </a:lnTo>
                  <a:lnTo>
                    <a:pt x="39837" y="133314"/>
                  </a:lnTo>
                  <a:lnTo>
                    <a:pt x="86986" y="124216"/>
                  </a:lnTo>
                  <a:lnTo>
                    <a:pt x="129201" y="122789"/>
                  </a:lnTo>
                  <a:lnTo>
                    <a:pt x="161063" y="112068"/>
                  </a:lnTo>
                  <a:lnTo>
                    <a:pt x="171286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80" name="SMARTInkShape-2642"/>
            <p:cNvSpPr/>
            <p:nvPr>
              <p:custDataLst>
                <p:tags r:id="rId61"/>
              </p:custDataLst>
            </p:nvPr>
          </p:nvSpPr>
          <p:spPr>
            <a:xfrm>
              <a:off x="7229513" y="5259127"/>
              <a:ext cx="180938" cy="246193"/>
            </a:xfrm>
            <a:custGeom>
              <a:avLst/>
              <a:gdLst/>
              <a:ahLst/>
              <a:cxnLst/>
              <a:rect l="0" t="0" r="0" b="0"/>
              <a:pathLst>
                <a:path w="180938" h="246193">
                  <a:moveTo>
                    <a:pt x="95212" y="17723"/>
                  </a:moveTo>
                  <a:lnTo>
                    <a:pt x="95212" y="17723"/>
                  </a:lnTo>
                  <a:lnTo>
                    <a:pt x="95212" y="9522"/>
                  </a:lnTo>
                  <a:lnTo>
                    <a:pt x="94154" y="9081"/>
                  </a:lnTo>
                  <a:lnTo>
                    <a:pt x="86078" y="8232"/>
                  </a:lnTo>
                  <a:lnTo>
                    <a:pt x="85721" y="0"/>
                  </a:lnTo>
                  <a:lnTo>
                    <a:pt x="85697" y="4123"/>
                  </a:lnTo>
                  <a:lnTo>
                    <a:pt x="82869" y="9210"/>
                  </a:lnTo>
                  <a:lnTo>
                    <a:pt x="71498" y="27338"/>
                  </a:lnTo>
                  <a:lnTo>
                    <a:pt x="59288" y="66063"/>
                  </a:lnTo>
                  <a:lnTo>
                    <a:pt x="54935" y="84610"/>
                  </a:lnTo>
                  <a:lnTo>
                    <a:pt x="34759" y="128860"/>
                  </a:lnTo>
                  <a:lnTo>
                    <a:pt x="13713" y="173299"/>
                  </a:lnTo>
                  <a:lnTo>
                    <a:pt x="9681" y="191290"/>
                  </a:lnTo>
                  <a:lnTo>
                    <a:pt x="2195" y="207387"/>
                  </a:lnTo>
                  <a:lnTo>
                    <a:pt x="0" y="234902"/>
                  </a:lnTo>
                  <a:lnTo>
                    <a:pt x="5030" y="241293"/>
                  </a:lnTo>
                  <a:lnTo>
                    <a:pt x="10328" y="244087"/>
                  </a:lnTo>
                  <a:lnTo>
                    <a:pt x="28611" y="246127"/>
                  </a:lnTo>
                  <a:lnTo>
                    <a:pt x="31761" y="246192"/>
                  </a:lnTo>
                  <a:lnTo>
                    <a:pt x="74478" y="237187"/>
                  </a:lnTo>
                  <a:lnTo>
                    <a:pt x="92478" y="231857"/>
                  </a:lnTo>
                  <a:lnTo>
                    <a:pt x="110978" y="221632"/>
                  </a:lnTo>
                  <a:lnTo>
                    <a:pt x="126812" y="217841"/>
                  </a:lnTo>
                  <a:lnTo>
                    <a:pt x="142180" y="207614"/>
                  </a:lnTo>
                  <a:lnTo>
                    <a:pt x="148895" y="202661"/>
                  </a:lnTo>
                  <a:lnTo>
                    <a:pt x="161829" y="196659"/>
                  </a:lnTo>
                  <a:lnTo>
                    <a:pt x="180937" y="1796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81" name="SMARTInkShape-2643"/>
            <p:cNvSpPr/>
            <p:nvPr>
              <p:custDataLst>
                <p:tags r:id="rId62"/>
              </p:custDataLst>
            </p:nvPr>
          </p:nvSpPr>
          <p:spPr>
            <a:xfrm>
              <a:off x="7372481" y="5286421"/>
              <a:ext cx="76069" cy="257130"/>
            </a:xfrm>
            <a:custGeom>
              <a:avLst/>
              <a:gdLst/>
              <a:ahLst/>
              <a:cxnLst/>
              <a:rect l="0" t="0" r="0" b="0"/>
              <a:pathLst>
                <a:path w="76069" h="257130">
                  <a:moveTo>
                    <a:pt x="57019" y="38054"/>
                  </a:moveTo>
                  <a:lnTo>
                    <a:pt x="57019" y="38054"/>
                  </a:lnTo>
                  <a:lnTo>
                    <a:pt x="57019" y="29853"/>
                  </a:lnTo>
                  <a:lnTo>
                    <a:pt x="65220" y="20445"/>
                  </a:lnTo>
                  <a:lnTo>
                    <a:pt x="67342" y="11684"/>
                  </a:lnTo>
                  <a:lnTo>
                    <a:pt x="76034" y="0"/>
                  </a:lnTo>
                  <a:lnTo>
                    <a:pt x="76068" y="14144"/>
                  </a:lnTo>
                  <a:lnTo>
                    <a:pt x="73247" y="19666"/>
                  </a:lnTo>
                  <a:lnTo>
                    <a:pt x="71013" y="22621"/>
                  </a:lnTo>
                  <a:lnTo>
                    <a:pt x="68529" y="31547"/>
                  </a:lnTo>
                  <a:lnTo>
                    <a:pt x="64309" y="48473"/>
                  </a:lnTo>
                  <a:lnTo>
                    <a:pt x="44188" y="92082"/>
                  </a:lnTo>
                  <a:lnTo>
                    <a:pt x="33458" y="135190"/>
                  </a:lnTo>
                  <a:lnTo>
                    <a:pt x="15627" y="177362"/>
                  </a:lnTo>
                  <a:lnTo>
                    <a:pt x="7392" y="206630"/>
                  </a:lnTo>
                  <a:lnTo>
                    <a:pt x="3213" y="214577"/>
                  </a:lnTo>
                  <a:lnTo>
                    <a:pt x="529" y="228302"/>
                  </a:lnTo>
                  <a:lnTo>
                    <a:pt x="0" y="241204"/>
                  </a:lnTo>
                  <a:lnTo>
                    <a:pt x="1015" y="243338"/>
                  </a:lnTo>
                  <a:lnTo>
                    <a:pt x="2749" y="244760"/>
                  </a:lnTo>
                  <a:lnTo>
                    <a:pt x="4964" y="245708"/>
                  </a:lnTo>
                  <a:lnTo>
                    <a:pt x="6441" y="247398"/>
                  </a:lnTo>
                  <a:lnTo>
                    <a:pt x="9394" y="25712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486" name="SMARTInkShape-Group434"/>
          <p:cNvGrpSpPr/>
          <p:nvPr/>
        </p:nvGrpSpPr>
        <p:grpSpPr>
          <a:xfrm>
            <a:off x="7964392" y="5343525"/>
            <a:ext cx="484234" cy="285737"/>
            <a:chOff x="7964392" y="5343525"/>
            <a:chExt cx="484234" cy="285737"/>
          </a:xfrm>
        </p:grpSpPr>
        <p:sp>
          <p:nvSpPr>
            <p:cNvPr id="12483" name="SMARTInkShape-2644"/>
            <p:cNvSpPr/>
            <p:nvPr>
              <p:custDataLst>
                <p:tags r:id="rId55"/>
              </p:custDataLst>
            </p:nvPr>
          </p:nvSpPr>
          <p:spPr>
            <a:xfrm>
              <a:off x="8248650" y="5343525"/>
              <a:ext cx="199976" cy="285737"/>
            </a:xfrm>
            <a:custGeom>
              <a:avLst/>
              <a:gdLst/>
              <a:ahLst/>
              <a:cxnLst/>
              <a:rect l="0" t="0" r="0" b="0"/>
              <a:pathLst>
                <a:path w="199976" h="285737">
                  <a:moveTo>
                    <a:pt x="76200" y="19050"/>
                  </a:moveTo>
                  <a:lnTo>
                    <a:pt x="76200" y="19050"/>
                  </a:lnTo>
                  <a:lnTo>
                    <a:pt x="76200" y="10849"/>
                  </a:lnTo>
                  <a:lnTo>
                    <a:pt x="75142" y="10408"/>
                  </a:lnTo>
                  <a:lnTo>
                    <a:pt x="71144" y="9917"/>
                  </a:lnTo>
                  <a:lnTo>
                    <a:pt x="65839" y="6877"/>
                  </a:lnTo>
                  <a:lnTo>
                    <a:pt x="59954" y="3056"/>
                  </a:lnTo>
                  <a:lnTo>
                    <a:pt x="50690" y="906"/>
                  </a:lnTo>
                  <a:lnTo>
                    <a:pt x="19573" y="0"/>
                  </a:lnTo>
                  <a:lnTo>
                    <a:pt x="19096" y="8201"/>
                  </a:lnTo>
                  <a:lnTo>
                    <a:pt x="20138" y="8642"/>
                  </a:lnTo>
                  <a:lnTo>
                    <a:pt x="44561" y="10561"/>
                  </a:lnTo>
                  <a:lnTo>
                    <a:pt x="55066" y="16064"/>
                  </a:lnTo>
                  <a:lnTo>
                    <a:pt x="99420" y="18972"/>
                  </a:lnTo>
                  <a:lnTo>
                    <a:pt x="116710" y="20086"/>
                  </a:lnTo>
                  <a:lnTo>
                    <a:pt x="142645" y="30807"/>
                  </a:lnTo>
                  <a:lnTo>
                    <a:pt x="150474" y="36659"/>
                  </a:lnTo>
                  <a:lnTo>
                    <a:pt x="151544" y="40282"/>
                  </a:lnTo>
                  <a:lnTo>
                    <a:pt x="151829" y="42730"/>
                  </a:lnTo>
                  <a:lnTo>
                    <a:pt x="150962" y="44362"/>
                  </a:lnTo>
                  <a:lnTo>
                    <a:pt x="149325" y="45450"/>
                  </a:lnTo>
                  <a:lnTo>
                    <a:pt x="147175" y="46174"/>
                  </a:lnTo>
                  <a:lnTo>
                    <a:pt x="145741" y="47716"/>
                  </a:lnTo>
                  <a:lnTo>
                    <a:pt x="140619" y="57795"/>
                  </a:lnTo>
                  <a:lnTo>
                    <a:pt x="129729" y="69978"/>
                  </a:lnTo>
                  <a:lnTo>
                    <a:pt x="120804" y="73434"/>
                  </a:lnTo>
                  <a:lnTo>
                    <a:pt x="110840" y="76029"/>
                  </a:lnTo>
                  <a:lnTo>
                    <a:pt x="69749" y="100620"/>
                  </a:lnTo>
                  <a:lnTo>
                    <a:pt x="49801" y="106776"/>
                  </a:lnTo>
                  <a:lnTo>
                    <a:pt x="42242" y="110956"/>
                  </a:lnTo>
                  <a:lnTo>
                    <a:pt x="35355" y="112814"/>
                  </a:lnTo>
                  <a:lnTo>
                    <a:pt x="33095" y="114367"/>
                  </a:lnTo>
                  <a:lnTo>
                    <a:pt x="31589" y="116462"/>
                  </a:lnTo>
                  <a:lnTo>
                    <a:pt x="28752" y="123394"/>
                  </a:lnTo>
                  <a:lnTo>
                    <a:pt x="74646" y="123825"/>
                  </a:lnTo>
                  <a:lnTo>
                    <a:pt x="121066" y="123825"/>
                  </a:lnTo>
                  <a:lnTo>
                    <a:pt x="146941" y="124883"/>
                  </a:lnTo>
                  <a:lnTo>
                    <a:pt x="176624" y="133526"/>
                  </a:lnTo>
                  <a:lnTo>
                    <a:pt x="193519" y="146491"/>
                  </a:lnTo>
                  <a:lnTo>
                    <a:pt x="197134" y="152596"/>
                  </a:lnTo>
                  <a:lnTo>
                    <a:pt x="199454" y="165139"/>
                  </a:lnTo>
                  <a:lnTo>
                    <a:pt x="199975" y="184153"/>
                  </a:lnTo>
                  <a:lnTo>
                    <a:pt x="198933" y="186268"/>
                  </a:lnTo>
                  <a:lnTo>
                    <a:pt x="197181" y="187680"/>
                  </a:lnTo>
                  <a:lnTo>
                    <a:pt x="194955" y="188619"/>
                  </a:lnTo>
                  <a:lnTo>
                    <a:pt x="168553" y="218661"/>
                  </a:lnTo>
                  <a:lnTo>
                    <a:pt x="126025" y="244459"/>
                  </a:lnTo>
                  <a:lnTo>
                    <a:pt x="83162" y="263523"/>
                  </a:lnTo>
                  <a:lnTo>
                    <a:pt x="40958" y="282928"/>
                  </a:lnTo>
                  <a:lnTo>
                    <a:pt x="688" y="285736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84" name="SMARTInkShape-2645"/>
            <p:cNvSpPr/>
            <p:nvPr>
              <p:custDataLst>
                <p:tags r:id="rId56"/>
              </p:custDataLst>
            </p:nvPr>
          </p:nvSpPr>
          <p:spPr>
            <a:xfrm>
              <a:off x="8211070" y="5343917"/>
              <a:ext cx="85206" cy="199076"/>
            </a:xfrm>
            <a:custGeom>
              <a:avLst/>
              <a:gdLst/>
              <a:ahLst/>
              <a:cxnLst/>
              <a:rect l="0" t="0" r="0" b="0"/>
              <a:pathLst>
                <a:path w="85206" h="199076">
                  <a:moveTo>
                    <a:pt x="85205" y="9133"/>
                  </a:moveTo>
                  <a:lnTo>
                    <a:pt x="85205" y="9133"/>
                  </a:lnTo>
                  <a:lnTo>
                    <a:pt x="76071" y="0"/>
                  </a:lnTo>
                  <a:lnTo>
                    <a:pt x="75796" y="4781"/>
                  </a:lnTo>
                  <a:lnTo>
                    <a:pt x="74699" y="6232"/>
                  </a:lnTo>
                  <a:lnTo>
                    <a:pt x="67490" y="8751"/>
                  </a:lnTo>
                  <a:lnTo>
                    <a:pt x="66748" y="11786"/>
                  </a:lnTo>
                  <a:lnTo>
                    <a:pt x="66272" y="17300"/>
                  </a:lnTo>
                  <a:lnTo>
                    <a:pt x="61133" y="23312"/>
                  </a:lnTo>
                  <a:lnTo>
                    <a:pt x="58632" y="31663"/>
                  </a:lnTo>
                  <a:lnTo>
                    <a:pt x="53984" y="59050"/>
                  </a:lnTo>
                  <a:lnTo>
                    <a:pt x="49143" y="76487"/>
                  </a:lnTo>
                  <a:lnTo>
                    <a:pt x="44887" y="95059"/>
                  </a:lnTo>
                  <a:lnTo>
                    <a:pt x="30683" y="132975"/>
                  </a:lnTo>
                  <a:lnTo>
                    <a:pt x="28164" y="144607"/>
                  </a:lnTo>
                  <a:lnTo>
                    <a:pt x="20748" y="160698"/>
                  </a:lnTo>
                  <a:lnTo>
                    <a:pt x="18456" y="167512"/>
                  </a:lnTo>
                  <a:lnTo>
                    <a:pt x="2112" y="190086"/>
                  </a:lnTo>
                  <a:lnTo>
                    <a:pt x="0" y="197747"/>
                  </a:lnTo>
                  <a:lnTo>
                    <a:pt x="885" y="198376"/>
                  </a:lnTo>
                  <a:lnTo>
                    <a:pt x="4691" y="199075"/>
                  </a:lnTo>
                  <a:lnTo>
                    <a:pt x="6130" y="198202"/>
                  </a:lnTo>
                  <a:lnTo>
                    <a:pt x="7088" y="196563"/>
                  </a:lnTo>
                  <a:lnTo>
                    <a:pt x="7727" y="194411"/>
                  </a:lnTo>
                  <a:lnTo>
                    <a:pt x="18530" y="1805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85" name="SMARTInkShape-2646"/>
            <p:cNvSpPr/>
            <p:nvPr>
              <p:custDataLst>
                <p:tags r:id="rId57"/>
              </p:custDataLst>
            </p:nvPr>
          </p:nvSpPr>
          <p:spPr>
            <a:xfrm>
              <a:off x="7964392" y="5362575"/>
              <a:ext cx="179484" cy="167381"/>
            </a:xfrm>
            <a:custGeom>
              <a:avLst/>
              <a:gdLst/>
              <a:ahLst/>
              <a:cxnLst/>
              <a:rect l="0" t="0" r="0" b="0"/>
              <a:pathLst>
                <a:path w="179484" h="167381">
                  <a:moveTo>
                    <a:pt x="93758" y="9525"/>
                  </a:moveTo>
                  <a:lnTo>
                    <a:pt x="93758" y="9525"/>
                  </a:lnTo>
                  <a:lnTo>
                    <a:pt x="79293" y="9525"/>
                  </a:lnTo>
                  <a:lnTo>
                    <a:pt x="73924" y="6703"/>
                  </a:lnTo>
                  <a:lnTo>
                    <a:pt x="68009" y="2980"/>
                  </a:lnTo>
                  <a:lnTo>
                    <a:pt x="55662" y="0"/>
                  </a:lnTo>
                  <a:lnTo>
                    <a:pt x="55658" y="0"/>
                  </a:lnTo>
                  <a:lnTo>
                    <a:pt x="65183" y="0"/>
                  </a:lnTo>
                  <a:lnTo>
                    <a:pt x="46167" y="0"/>
                  </a:lnTo>
                  <a:lnTo>
                    <a:pt x="89058" y="0"/>
                  </a:lnTo>
                  <a:lnTo>
                    <a:pt x="115708" y="0"/>
                  </a:lnTo>
                  <a:lnTo>
                    <a:pt x="122210" y="2822"/>
                  </a:lnTo>
                  <a:lnTo>
                    <a:pt x="129952" y="8201"/>
                  </a:lnTo>
                  <a:lnTo>
                    <a:pt x="136350" y="9133"/>
                  </a:lnTo>
                  <a:lnTo>
                    <a:pt x="138028" y="10321"/>
                  </a:lnTo>
                  <a:lnTo>
                    <a:pt x="139147" y="12173"/>
                  </a:lnTo>
                  <a:lnTo>
                    <a:pt x="141089" y="19202"/>
                  </a:lnTo>
                  <a:lnTo>
                    <a:pt x="141371" y="33203"/>
                  </a:lnTo>
                  <a:lnTo>
                    <a:pt x="138556" y="38746"/>
                  </a:lnTo>
                  <a:lnTo>
                    <a:pt x="118716" y="60728"/>
                  </a:lnTo>
                  <a:lnTo>
                    <a:pt x="71591" y="92082"/>
                  </a:lnTo>
                  <a:lnTo>
                    <a:pt x="24337" y="127000"/>
                  </a:lnTo>
                  <a:lnTo>
                    <a:pt x="12351" y="139700"/>
                  </a:lnTo>
                  <a:lnTo>
                    <a:pt x="6063" y="152400"/>
                  </a:lnTo>
                  <a:lnTo>
                    <a:pt x="0" y="160044"/>
                  </a:lnTo>
                  <a:lnTo>
                    <a:pt x="561" y="160671"/>
                  </a:lnTo>
                  <a:lnTo>
                    <a:pt x="6407" y="161553"/>
                  </a:lnTo>
                  <a:lnTo>
                    <a:pt x="11896" y="161760"/>
                  </a:lnTo>
                  <a:lnTo>
                    <a:pt x="17864" y="164674"/>
                  </a:lnTo>
                  <a:lnTo>
                    <a:pt x="20937" y="166932"/>
                  </a:lnTo>
                  <a:lnTo>
                    <a:pt x="24044" y="167380"/>
                  </a:lnTo>
                  <a:lnTo>
                    <a:pt x="60091" y="162108"/>
                  </a:lnTo>
                  <a:lnTo>
                    <a:pt x="77197" y="160921"/>
                  </a:lnTo>
                  <a:lnTo>
                    <a:pt x="95818" y="154397"/>
                  </a:lnTo>
                  <a:lnTo>
                    <a:pt x="106315" y="152229"/>
                  </a:lnTo>
                  <a:lnTo>
                    <a:pt x="119233" y="146117"/>
                  </a:lnTo>
                  <a:lnTo>
                    <a:pt x="163516" y="136413"/>
                  </a:lnTo>
                  <a:lnTo>
                    <a:pt x="179483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487" name="SMARTInkShape-2647"/>
          <p:cNvSpPr/>
          <p:nvPr>
            <p:custDataLst>
              <p:tags r:id="rId2"/>
            </p:custDataLst>
          </p:nvPr>
        </p:nvSpPr>
        <p:spPr>
          <a:xfrm>
            <a:off x="5943600" y="5562887"/>
            <a:ext cx="542926" cy="37814"/>
          </a:xfrm>
          <a:custGeom>
            <a:avLst/>
            <a:gdLst/>
            <a:ahLst/>
            <a:cxnLst/>
            <a:rect l="0" t="0" r="0" b="0"/>
            <a:pathLst>
              <a:path w="542926" h="37814">
                <a:moveTo>
                  <a:pt x="0" y="37813"/>
                </a:moveTo>
                <a:lnTo>
                  <a:pt x="0" y="37813"/>
                </a:lnTo>
                <a:lnTo>
                  <a:pt x="5056" y="32757"/>
                </a:lnTo>
                <a:lnTo>
                  <a:pt x="10361" y="30274"/>
                </a:lnTo>
                <a:lnTo>
                  <a:pt x="56023" y="25517"/>
                </a:lnTo>
                <a:lnTo>
                  <a:pt x="78688" y="20764"/>
                </a:lnTo>
                <a:lnTo>
                  <a:pt x="119848" y="14102"/>
                </a:lnTo>
                <a:lnTo>
                  <a:pt x="162198" y="9140"/>
                </a:lnTo>
                <a:lnTo>
                  <a:pt x="197872" y="2977"/>
                </a:lnTo>
                <a:lnTo>
                  <a:pt x="236311" y="680"/>
                </a:lnTo>
                <a:lnTo>
                  <a:pt x="279686" y="0"/>
                </a:lnTo>
                <a:lnTo>
                  <a:pt x="319819" y="857"/>
                </a:lnTo>
                <a:lnTo>
                  <a:pt x="358522" y="6284"/>
                </a:lnTo>
                <a:lnTo>
                  <a:pt x="395742" y="8362"/>
                </a:lnTo>
                <a:lnTo>
                  <a:pt x="440121" y="11887"/>
                </a:lnTo>
                <a:lnTo>
                  <a:pt x="484282" y="17405"/>
                </a:lnTo>
                <a:lnTo>
                  <a:pt x="526951" y="25041"/>
                </a:lnTo>
                <a:lnTo>
                  <a:pt x="542925" y="28288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88" name="SMARTInkShape-2648"/>
          <p:cNvSpPr/>
          <p:nvPr>
            <p:custDataLst>
              <p:tags r:id="rId3"/>
            </p:custDataLst>
          </p:nvPr>
        </p:nvSpPr>
        <p:spPr>
          <a:xfrm>
            <a:off x="2895600" y="1695450"/>
            <a:ext cx="314326" cy="752476"/>
          </a:xfrm>
          <a:custGeom>
            <a:avLst/>
            <a:gdLst/>
            <a:ahLst/>
            <a:cxnLst/>
            <a:rect l="0" t="0" r="0" b="0"/>
            <a:pathLst>
              <a:path w="314326" h="752476">
                <a:moveTo>
                  <a:pt x="57150" y="9525"/>
                </a:moveTo>
                <a:lnTo>
                  <a:pt x="57150" y="9525"/>
                </a:lnTo>
                <a:lnTo>
                  <a:pt x="57150" y="0"/>
                </a:lnTo>
                <a:lnTo>
                  <a:pt x="48950" y="0"/>
                </a:lnTo>
                <a:lnTo>
                  <a:pt x="48508" y="1058"/>
                </a:lnTo>
                <a:lnTo>
                  <a:pt x="47635" y="9409"/>
                </a:lnTo>
                <a:lnTo>
                  <a:pt x="39425" y="9515"/>
                </a:lnTo>
                <a:lnTo>
                  <a:pt x="38983" y="10576"/>
                </a:lnTo>
                <a:lnTo>
                  <a:pt x="38135" y="18657"/>
                </a:lnTo>
                <a:lnTo>
                  <a:pt x="33054" y="18934"/>
                </a:lnTo>
                <a:lnTo>
                  <a:pt x="31561" y="20031"/>
                </a:lnTo>
                <a:lnTo>
                  <a:pt x="28610" y="28458"/>
                </a:lnTo>
                <a:lnTo>
                  <a:pt x="20377" y="36766"/>
                </a:lnTo>
                <a:lnTo>
                  <a:pt x="19443" y="42761"/>
                </a:lnTo>
                <a:lnTo>
                  <a:pt x="19166" y="51240"/>
                </a:lnTo>
                <a:lnTo>
                  <a:pt x="18069" y="53210"/>
                </a:lnTo>
                <a:lnTo>
                  <a:pt x="16280" y="54523"/>
                </a:lnTo>
                <a:lnTo>
                  <a:pt x="14028" y="55399"/>
                </a:lnTo>
                <a:lnTo>
                  <a:pt x="12527" y="57041"/>
                </a:lnTo>
                <a:lnTo>
                  <a:pt x="10859" y="61688"/>
                </a:lnTo>
                <a:lnTo>
                  <a:pt x="9526" y="107985"/>
                </a:lnTo>
                <a:lnTo>
                  <a:pt x="6703" y="114316"/>
                </a:lnTo>
                <a:lnTo>
                  <a:pt x="2979" y="120657"/>
                </a:lnTo>
                <a:lnTo>
                  <a:pt x="589" y="133351"/>
                </a:lnTo>
                <a:lnTo>
                  <a:pt x="1" y="180975"/>
                </a:lnTo>
                <a:lnTo>
                  <a:pt x="0" y="227306"/>
                </a:lnTo>
                <a:lnTo>
                  <a:pt x="0" y="274897"/>
                </a:lnTo>
                <a:lnTo>
                  <a:pt x="2822" y="283749"/>
                </a:lnTo>
                <a:lnTo>
                  <a:pt x="6546" y="291210"/>
                </a:lnTo>
                <a:lnTo>
                  <a:pt x="8936" y="307447"/>
                </a:lnTo>
                <a:lnTo>
                  <a:pt x="10560" y="340515"/>
                </a:lnTo>
                <a:lnTo>
                  <a:pt x="21282" y="370871"/>
                </a:lnTo>
                <a:lnTo>
                  <a:pt x="25334" y="377556"/>
                </a:lnTo>
                <a:lnTo>
                  <a:pt x="40278" y="418507"/>
                </a:lnTo>
                <a:lnTo>
                  <a:pt x="44360" y="425186"/>
                </a:lnTo>
                <a:lnTo>
                  <a:pt x="47716" y="434897"/>
                </a:lnTo>
                <a:lnTo>
                  <a:pt x="53884" y="445535"/>
                </a:lnTo>
                <a:lnTo>
                  <a:pt x="57241" y="460564"/>
                </a:lnTo>
                <a:lnTo>
                  <a:pt x="64498" y="475660"/>
                </a:lnTo>
                <a:lnTo>
                  <a:pt x="65224" y="479032"/>
                </a:lnTo>
                <a:lnTo>
                  <a:pt x="71302" y="488834"/>
                </a:lnTo>
                <a:lnTo>
                  <a:pt x="89027" y="513046"/>
                </a:lnTo>
                <a:lnTo>
                  <a:pt x="99760" y="536182"/>
                </a:lnTo>
                <a:lnTo>
                  <a:pt x="110330" y="549197"/>
                </a:lnTo>
                <a:lnTo>
                  <a:pt x="116338" y="561960"/>
                </a:lnTo>
                <a:lnTo>
                  <a:pt x="118834" y="565140"/>
                </a:lnTo>
                <a:lnTo>
                  <a:pt x="124429" y="568673"/>
                </a:lnTo>
                <a:lnTo>
                  <a:pt x="130443" y="571302"/>
                </a:lnTo>
                <a:lnTo>
                  <a:pt x="136644" y="575998"/>
                </a:lnTo>
                <a:lnTo>
                  <a:pt x="140106" y="581613"/>
                </a:lnTo>
                <a:lnTo>
                  <a:pt x="142702" y="587636"/>
                </a:lnTo>
                <a:lnTo>
                  <a:pt x="149056" y="596977"/>
                </a:lnTo>
                <a:lnTo>
                  <a:pt x="152467" y="606448"/>
                </a:lnTo>
                <a:lnTo>
                  <a:pt x="158653" y="615957"/>
                </a:lnTo>
                <a:lnTo>
                  <a:pt x="162014" y="625477"/>
                </a:lnTo>
                <a:lnTo>
                  <a:pt x="175055" y="641350"/>
                </a:lnTo>
                <a:lnTo>
                  <a:pt x="181166" y="644878"/>
                </a:lnTo>
                <a:lnTo>
                  <a:pt x="187410" y="647504"/>
                </a:lnTo>
                <a:lnTo>
                  <a:pt x="193713" y="652199"/>
                </a:lnTo>
                <a:lnTo>
                  <a:pt x="197220" y="657813"/>
                </a:lnTo>
                <a:lnTo>
                  <a:pt x="199837" y="663836"/>
                </a:lnTo>
                <a:lnTo>
                  <a:pt x="231809" y="698503"/>
                </a:lnTo>
                <a:lnTo>
                  <a:pt x="238141" y="702029"/>
                </a:lnTo>
                <a:lnTo>
                  <a:pt x="241310" y="702969"/>
                </a:lnTo>
                <a:lnTo>
                  <a:pt x="243423" y="704655"/>
                </a:lnTo>
                <a:lnTo>
                  <a:pt x="247456" y="711025"/>
                </a:lnTo>
                <a:lnTo>
                  <a:pt x="266875" y="721718"/>
                </a:lnTo>
                <a:lnTo>
                  <a:pt x="274378" y="723469"/>
                </a:lnTo>
                <a:lnTo>
                  <a:pt x="284264" y="732063"/>
                </a:lnTo>
                <a:lnTo>
                  <a:pt x="293820" y="733305"/>
                </a:lnTo>
                <a:lnTo>
                  <a:pt x="314325" y="7524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96" name="SMARTInkShape-Group437"/>
          <p:cNvGrpSpPr/>
          <p:nvPr/>
        </p:nvGrpSpPr>
        <p:grpSpPr>
          <a:xfrm>
            <a:off x="2466985" y="1838335"/>
            <a:ext cx="332962" cy="323841"/>
            <a:chOff x="2466985" y="1838335"/>
            <a:chExt cx="332962" cy="323841"/>
          </a:xfrm>
        </p:grpSpPr>
        <p:sp>
          <p:nvSpPr>
            <p:cNvPr id="12489" name="SMARTInkShape-2649"/>
            <p:cNvSpPr/>
            <p:nvPr>
              <p:custDataLst>
                <p:tags r:id="rId48"/>
              </p:custDataLst>
            </p:nvPr>
          </p:nvSpPr>
          <p:spPr>
            <a:xfrm>
              <a:off x="2466985" y="1838335"/>
              <a:ext cx="47615" cy="152391"/>
            </a:xfrm>
            <a:custGeom>
              <a:avLst/>
              <a:gdLst/>
              <a:ahLst/>
              <a:cxnLst/>
              <a:rect l="0" t="0" r="0" b="0"/>
              <a:pathLst>
                <a:path w="47615" h="152391">
                  <a:moveTo>
                    <a:pt x="19040" y="38090"/>
                  </a:moveTo>
                  <a:lnTo>
                    <a:pt x="19040" y="38090"/>
                  </a:lnTo>
                  <a:lnTo>
                    <a:pt x="24096" y="38090"/>
                  </a:lnTo>
                  <a:lnTo>
                    <a:pt x="25586" y="37032"/>
                  </a:lnTo>
                  <a:lnTo>
                    <a:pt x="26579" y="35268"/>
                  </a:lnTo>
                  <a:lnTo>
                    <a:pt x="27241" y="33034"/>
                  </a:lnTo>
                  <a:lnTo>
                    <a:pt x="36650" y="20756"/>
                  </a:lnTo>
                  <a:lnTo>
                    <a:pt x="37664" y="14492"/>
                  </a:lnTo>
                  <a:lnTo>
                    <a:pt x="38864" y="12833"/>
                  </a:lnTo>
                  <a:lnTo>
                    <a:pt x="40723" y="11727"/>
                  </a:lnTo>
                  <a:lnTo>
                    <a:pt x="46253" y="9952"/>
                  </a:lnTo>
                  <a:lnTo>
                    <a:pt x="47010" y="6887"/>
                  </a:lnTo>
                  <a:lnTo>
                    <a:pt x="47614" y="0"/>
                  </a:lnTo>
                  <a:lnTo>
                    <a:pt x="30005" y="17600"/>
                  </a:lnTo>
                  <a:lnTo>
                    <a:pt x="22303" y="32906"/>
                  </a:lnTo>
                  <a:lnTo>
                    <a:pt x="20490" y="40372"/>
                  </a:lnTo>
                  <a:lnTo>
                    <a:pt x="18949" y="42786"/>
                  </a:lnTo>
                  <a:lnTo>
                    <a:pt x="16862" y="44396"/>
                  </a:lnTo>
                  <a:lnTo>
                    <a:pt x="14413" y="45469"/>
                  </a:lnTo>
                  <a:lnTo>
                    <a:pt x="12780" y="48301"/>
                  </a:lnTo>
                  <a:lnTo>
                    <a:pt x="9945" y="68885"/>
                  </a:lnTo>
                  <a:lnTo>
                    <a:pt x="9643" y="79082"/>
                  </a:lnTo>
                  <a:lnTo>
                    <a:pt x="6749" y="85589"/>
                  </a:lnTo>
                  <a:lnTo>
                    <a:pt x="4496" y="88806"/>
                  </a:lnTo>
                  <a:lnTo>
                    <a:pt x="1325" y="103447"/>
                  </a:lnTo>
                  <a:lnTo>
                    <a:pt x="0" y="146005"/>
                  </a:lnTo>
                  <a:lnTo>
                    <a:pt x="1055" y="148134"/>
                  </a:lnTo>
                  <a:lnTo>
                    <a:pt x="2817" y="149552"/>
                  </a:lnTo>
                  <a:lnTo>
                    <a:pt x="9515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0" name="SMARTInkShape-2650"/>
            <p:cNvSpPr/>
            <p:nvPr>
              <p:custDataLst>
                <p:tags r:id="rId49"/>
              </p:custDataLst>
            </p:nvPr>
          </p:nvSpPr>
          <p:spPr>
            <a:xfrm>
              <a:off x="2514600" y="1971675"/>
              <a:ext cx="9526" cy="47498"/>
            </a:xfrm>
            <a:custGeom>
              <a:avLst/>
              <a:gdLst/>
              <a:ahLst/>
              <a:cxnLst/>
              <a:rect l="0" t="0" r="0" b="0"/>
              <a:pathLst>
                <a:path w="9526" h="47498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6"/>
                  </a:lnTo>
                  <a:lnTo>
                    <a:pt x="6703" y="7539"/>
                  </a:lnTo>
                  <a:lnTo>
                    <a:pt x="4469" y="8201"/>
                  </a:lnTo>
                  <a:lnTo>
                    <a:pt x="2979" y="9701"/>
                  </a:lnTo>
                  <a:lnTo>
                    <a:pt x="1324" y="14189"/>
                  </a:lnTo>
                  <a:lnTo>
                    <a:pt x="0" y="47194"/>
                  </a:lnTo>
                  <a:lnTo>
                    <a:pt x="5056" y="47497"/>
                  </a:lnTo>
                  <a:lnTo>
                    <a:pt x="6546" y="46482"/>
                  </a:lnTo>
                  <a:lnTo>
                    <a:pt x="7539" y="44746"/>
                  </a:lnTo>
                  <a:lnTo>
                    <a:pt x="952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1" name="SMARTInkShape-2651"/>
            <p:cNvSpPr/>
            <p:nvPr>
              <p:custDataLst>
                <p:tags r:id="rId50"/>
              </p:custDataLst>
            </p:nvPr>
          </p:nvSpPr>
          <p:spPr>
            <a:xfrm>
              <a:off x="2583030" y="1866900"/>
              <a:ext cx="70324" cy="152362"/>
            </a:xfrm>
            <a:custGeom>
              <a:avLst/>
              <a:gdLst/>
              <a:ahLst/>
              <a:cxnLst/>
              <a:rect l="0" t="0" r="0" b="0"/>
              <a:pathLst>
                <a:path w="70324" h="152362">
                  <a:moveTo>
                    <a:pt x="26820" y="9525"/>
                  </a:moveTo>
                  <a:lnTo>
                    <a:pt x="26820" y="9525"/>
                  </a:lnTo>
                  <a:lnTo>
                    <a:pt x="26820" y="10"/>
                  </a:lnTo>
                  <a:lnTo>
                    <a:pt x="17687" y="0"/>
                  </a:lnTo>
                  <a:lnTo>
                    <a:pt x="17305" y="14189"/>
                  </a:lnTo>
                  <a:lnTo>
                    <a:pt x="14477" y="19712"/>
                  </a:lnTo>
                  <a:lnTo>
                    <a:pt x="10751" y="25694"/>
                  </a:lnTo>
                  <a:lnTo>
                    <a:pt x="8163" y="36257"/>
                  </a:lnTo>
                  <a:lnTo>
                    <a:pt x="7770" y="66674"/>
                  </a:lnTo>
                  <a:lnTo>
                    <a:pt x="12826" y="66675"/>
                  </a:lnTo>
                  <a:lnTo>
                    <a:pt x="14316" y="65617"/>
                  </a:lnTo>
                  <a:lnTo>
                    <a:pt x="15309" y="63852"/>
                  </a:lnTo>
                  <a:lnTo>
                    <a:pt x="15971" y="61618"/>
                  </a:lnTo>
                  <a:lnTo>
                    <a:pt x="17471" y="60129"/>
                  </a:lnTo>
                  <a:lnTo>
                    <a:pt x="21959" y="58474"/>
                  </a:lnTo>
                  <a:lnTo>
                    <a:pt x="63468" y="57150"/>
                  </a:lnTo>
                  <a:lnTo>
                    <a:pt x="63952" y="58208"/>
                  </a:lnTo>
                  <a:lnTo>
                    <a:pt x="64490" y="62206"/>
                  </a:lnTo>
                  <a:lnTo>
                    <a:pt x="65692" y="63696"/>
                  </a:lnTo>
                  <a:lnTo>
                    <a:pt x="69849" y="65351"/>
                  </a:lnTo>
                  <a:lnTo>
                    <a:pt x="70323" y="66851"/>
                  </a:lnTo>
                  <a:lnTo>
                    <a:pt x="65534" y="76298"/>
                  </a:lnTo>
                  <a:lnTo>
                    <a:pt x="65193" y="80830"/>
                  </a:lnTo>
                  <a:lnTo>
                    <a:pt x="62219" y="86372"/>
                  </a:lnTo>
                  <a:lnTo>
                    <a:pt x="58428" y="92362"/>
                  </a:lnTo>
                  <a:lnTo>
                    <a:pt x="55235" y="101685"/>
                  </a:lnTo>
                  <a:lnTo>
                    <a:pt x="42256" y="117486"/>
                  </a:lnTo>
                  <a:lnTo>
                    <a:pt x="36150" y="121008"/>
                  </a:lnTo>
                  <a:lnTo>
                    <a:pt x="33040" y="121947"/>
                  </a:lnTo>
                  <a:lnTo>
                    <a:pt x="30966" y="123631"/>
                  </a:lnTo>
                  <a:lnTo>
                    <a:pt x="12679" y="147408"/>
                  </a:lnTo>
                  <a:lnTo>
                    <a:pt x="7129" y="150182"/>
                  </a:lnTo>
                  <a:lnTo>
                    <a:pt x="0" y="151962"/>
                  </a:lnTo>
                  <a:lnTo>
                    <a:pt x="473" y="152108"/>
                  </a:lnTo>
                  <a:lnTo>
                    <a:pt x="6600" y="152361"/>
                  </a:lnTo>
                  <a:lnTo>
                    <a:pt x="1729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2" name="SMARTInkShape-2652"/>
            <p:cNvSpPr/>
            <p:nvPr>
              <p:custDataLst>
                <p:tags r:id="rId51"/>
              </p:custDataLst>
            </p:nvPr>
          </p:nvSpPr>
          <p:spPr>
            <a:xfrm>
              <a:off x="2592254" y="1857375"/>
              <a:ext cx="84272" cy="47626"/>
            </a:xfrm>
            <a:custGeom>
              <a:avLst/>
              <a:gdLst/>
              <a:ahLst/>
              <a:cxnLst/>
              <a:rect l="0" t="0" r="0" b="0"/>
              <a:pathLst>
                <a:path w="84272" h="47626">
                  <a:moveTo>
                    <a:pt x="36646" y="47625"/>
                  </a:moveTo>
                  <a:lnTo>
                    <a:pt x="36646" y="47625"/>
                  </a:lnTo>
                  <a:lnTo>
                    <a:pt x="36646" y="42569"/>
                  </a:lnTo>
                  <a:lnTo>
                    <a:pt x="33824" y="37264"/>
                  </a:lnTo>
                  <a:lnTo>
                    <a:pt x="31590" y="34367"/>
                  </a:lnTo>
                  <a:lnTo>
                    <a:pt x="26285" y="31149"/>
                  </a:lnTo>
                  <a:lnTo>
                    <a:pt x="23389" y="30291"/>
                  </a:lnTo>
                  <a:lnTo>
                    <a:pt x="21458" y="28661"/>
                  </a:lnTo>
                  <a:lnTo>
                    <a:pt x="19312" y="24027"/>
                  </a:lnTo>
                  <a:lnTo>
                    <a:pt x="17682" y="22368"/>
                  </a:lnTo>
                  <a:lnTo>
                    <a:pt x="13048" y="20525"/>
                  </a:lnTo>
                  <a:lnTo>
                    <a:pt x="11389" y="18975"/>
                  </a:lnTo>
                  <a:lnTo>
                    <a:pt x="9546" y="14431"/>
                  </a:lnTo>
                  <a:lnTo>
                    <a:pt x="7996" y="12795"/>
                  </a:lnTo>
                  <a:lnTo>
                    <a:pt x="0" y="9956"/>
                  </a:lnTo>
                  <a:lnTo>
                    <a:pt x="6875" y="9563"/>
                  </a:lnTo>
                  <a:lnTo>
                    <a:pt x="15439" y="2986"/>
                  </a:lnTo>
                  <a:lnTo>
                    <a:pt x="25374" y="393"/>
                  </a:lnTo>
                  <a:lnTo>
                    <a:pt x="67508" y="5"/>
                  </a:lnTo>
                  <a:lnTo>
                    <a:pt x="842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3" name="SMARTInkShape-2653"/>
            <p:cNvSpPr/>
            <p:nvPr>
              <p:custDataLst>
                <p:tags r:id="rId52"/>
              </p:custDataLst>
            </p:nvPr>
          </p:nvSpPr>
          <p:spPr>
            <a:xfrm>
              <a:off x="2733675" y="19050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39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4" name="SMARTInkShape-2654"/>
            <p:cNvSpPr/>
            <p:nvPr>
              <p:custDataLst>
                <p:tags r:id="rId53"/>
              </p:custDataLst>
            </p:nvPr>
          </p:nvSpPr>
          <p:spPr>
            <a:xfrm>
              <a:off x="2695578" y="1895475"/>
              <a:ext cx="38098" cy="161887"/>
            </a:xfrm>
            <a:custGeom>
              <a:avLst/>
              <a:gdLst/>
              <a:ahLst/>
              <a:cxnLst/>
              <a:rect l="0" t="0" r="0" b="0"/>
              <a:pathLst>
                <a:path w="38098" h="161887">
                  <a:moveTo>
                    <a:pt x="38097" y="9525"/>
                  </a:moveTo>
                  <a:lnTo>
                    <a:pt x="38097" y="9525"/>
                  </a:lnTo>
                  <a:lnTo>
                    <a:pt x="38097" y="0"/>
                  </a:lnTo>
                  <a:lnTo>
                    <a:pt x="38097" y="14189"/>
                  </a:lnTo>
                  <a:lnTo>
                    <a:pt x="35275" y="19712"/>
                  </a:lnTo>
                  <a:lnTo>
                    <a:pt x="31551" y="25694"/>
                  </a:lnTo>
                  <a:lnTo>
                    <a:pt x="29161" y="38158"/>
                  </a:lnTo>
                  <a:lnTo>
                    <a:pt x="27591" y="60528"/>
                  </a:lnTo>
                  <a:lnTo>
                    <a:pt x="21048" y="78435"/>
                  </a:lnTo>
                  <a:lnTo>
                    <a:pt x="16401" y="106957"/>
                  </a:lnTo>
                  <a:lnTo>
                    <a:pt x="10881" y="125550"/>
                  </a:lnTo>
                  <a:lnTo>
                    <a:pt x="8732" y="139413"/>
                  </a:lnTo>
                  <a:lnTo>
                    <a:pt x="1357" y="150481"/>
                  </a:lnTo>
                  <a:lnTo>
                    <a:pt x="0" y="161886"/>
                  </a:lnTo>
                  <a:lnTo>
                    <a:pt x="1904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5" name="SMARTInkShape-2655"/>
            <p:cNvSpPr/>
            <p:nvPr>
              <p:custDataLst>
                <p:tags r:id="rId54"/>
              </p:custDataLst>
            </p:nvPr>
          </p:nvSpPr>
          <p:spPr>
            <a:xfrm>
              <a:off x="2667000" y="1933575"/>
              <a:ext cx="132947" cy="228601"/>
            </a:xfrm>
            <a:custGeom>
              <a:avLst/>
              <a:gdLst/>
              <a:ahLst/>
              <a:cxnLst/>
              <a:rect l="0" t="0" r="0" b="0"/>
              <a:pathLst>
                <a:path w="132947" h="228601">
                  <a:moveTo>
                    <a:pt x="66675" y="19050"/>
                  </a:moveTo>
                  <a:lnTo>
                    <a:pt x="66675" y="19050"/>
                  </a:lnTo>
                  <a:lnTo>
                    <a:pt x="58474" y="10849"/>
                  </a:lnTo>
                  <a:lnTo>
                    <a:pt x="57151" y="11"/>
                  </a:lnTo>
                  <a:lnTo>
                    <a:pt x="57150" y="0"/>
                  </a:lnTo>
                  <a:lnTo>
                    <a:pt x="99760" y="0"/>
                  </a:lnTo>
                  <a:lnTo>
                    <a:pt x="101432" y="1058"/>
                  </a:lnTo>
                  <a:lnTo>
                    <a:pt x="102546" y="2822"/>
                  </a:lnTo>
                  <a:lnTo>
                    <a:pt x="103289" y="5056"/>
                  </a:lnTo>
                  <a:lnTo>
                    <a:pt x="104843" y="6546"/>
                  </a:lnTo>
                  <a:lnTo>
                    <a:pt x="112845" y="9133"/>
                  </a:lnTo>
                  <a:lnTo>
                    <a:pt x="113654" y="12173"/>
                  </a:lnTo>
                  <a:lnTo>
                    <a:pt x="113869" y="14465"/>
                  </a:lnTo>
                  <a:lnTo>
                    <a:pt x="111286" y="19835"/>
                  </a:lnTo>
                  <a:lnTo>
                    <a:pt x="107669" y="25749"/>
                  </a:lnTo>
                  <a:lnTo>
                    <a:pt x="106061" y="31905"/>
                  </a:lnTo>
                  <a:lnTo>
                    <a:pt x="104574" y="33970"/>
                  </a:lnTo>
                  <a:lnTo>
                    <a:pt x="102525" y="35347"/>
                  </a:lnTo>
                  <a:lnTo>
                    <a:pt x="100100" y="36264"/>
                  </a:lnTo>
                  <a:lnTo>
                    <a:pt x="98483" y="37935"/>
                  </a:lnTo>
                  <a:lnTo>
                    <a:pt x="93066" y="48220"/>
                  </a:lnTo>
                  <a:lnTo>
                    <a:pt x="82118" y="60443"/>
                  </a:lnTo>
                  <a:lnTo>
                    <a:pt x="76008" y="63905"/>
                  </a:lnTo>
                  <a:lnTo>
                    <a:pt x="72897" y="64828"/>
                  </a:lnTo>
                  <a:lnTo>
                    <a:pt x="70823" y="66502"/>
                  </a:lnTo>
                  <a:lnTo>
                    <a:pt x="66846" y="72856"/>
                  </a:lnTo>
                  <a:lnTo>
                    <a:pt x="47645" y="85708"/>
                  </a:lnTo>
                  <a:lnTo>
                    <a:pt x="47625" y="85725"/>
                  </a:lnTo>
                  <a:lnTo>
                    <a:pt x="70291" y="85725"/>
                  </a:lnTo>
                  <a:lnTo>
                    <a:pt x="72261" y="86783"/>
                  </a:lnTo>
                  <a:lnTo>
                    <a:pt x="73574" y="88547"/>
                  </a:lnTo>
                  <a:lnTo>
                    <a:pt x="74449" y="90781"/>
                  </a:lnTo>
                  <a:lnTo>
                    <a:pt x="76091" y="92271"/>
                  </a:lnTo>
                  <a:lnTo>
                    <a:pt x="80738" y="93926"/>
                  </a:lnTo>
                  <a:lnTo>
                    <a:pt x="89304" y="94858"/>
                  </a:lnTo>
                  <a:lnTo>
                    <a:pt x="91286" y="96047"/>
                  </a:lnTo>
                  <a:lnTo>
                    <a:pt x="92607" y="97898"/>
                  </a:lnTo>
                  <a:lnTo>
                    <a:pt x="94728" y="103417"/>
                  </a:lnTo>
                  <a:lnTo>
                    <a:pt x="97840" y="104171"/>
                  </a:lnTo>
                  <a:lnTo>
                    <a:pt x="100152" y="104373"/>
                  </a:lnTo>
                  <a:lnTo>
                    <a:pt x="101693" y="105565"/>
                  </a:lnTo>
                  <a:lnTo>
                    <a:pt x="112856" y="122098"/>
                  </a:lnTo>
                  <a:lnTo>
                    <a:pt x="122374" y="131875"/>
                  </a:lnTo>
                  <a:lnTo>
                    <a:pt x="124597" y="140663"/>
                  </a:lnTo>
                  <a:lnTo>
                    <a:pt x="131988" y="150645"/>
                  </a:lnTo>
                  <a:lnTo>
                    <a:pt x="132946" y="156937"/>
                  </a:lnTo>
                  <a:lnTo>
                    <a:pt x="130348" y="162530"/>
                  </a:lnTo>
                  <a:lnTo>
                    <a:pt x="117534" y="178706"/>
                  </a:lnTo>
                  <a:lnTo>
                    <a:pt x="115737" y="184553"/>
                  </a:lnTo>
                  <a:lnTo>
                    <a:pt x="114200" y="186535"/>
                  </a:lnTo>
                  <a:lnTo>
                    <a:pt x="87756" y="205585"/>
                  </a:lnTo>
                  <a:lnTo>
                    <a:pt x="68644" y="211589"/>
                  </a:lnTo>
                  <a:lnTo>
                    <a:pt x="64813" y="214084"/>
                  </a:lnTo>
                  <a:lnTo>
                    <a:pt x="25827" y="227146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497" name="SMARTInkShape-2656"/>
          <p:cNvSpPr/>
          <p:nvPr>
            <p:custDataLst>
              <p:tags r:id="rId4"/>
            </p:custDataLst>
          </p:nvPr>
        </p:nvSpPr>
        <p:spPr>
          <a:xfrm>
            <a:off x="2947705" y="2782634"/>
            <a:ext cx="176496" cy="770192"/>
          </a:xfrm>
          <a:custGeom>
            <a:avLst/>
            <a:gdLst/>
            <a:ahLst/>
            <a:cxnLst/>
            <a:rect l="0" t="0" r="0" b="0"/>
            <a:pathLst>
              <a:path w="176496" h="770192">
                <a:moveTo>
                  <a:pt x="176495" y="17716"/>
                </a:moveTo>
                <a:lnTo>
                  <a:pt x="176495" y="17716"/>
                </a:lnTo>
                <a:lnTo>
                  <a:pt x="176495" y="9515"/>
                </a:lnTo>
                <a:lnTo>
                  <a:pt x="175437" y="9074"/>
                </a:lnTo>
                <a:lnTo>
                  <a:pt x="168295" y="8307"/>
                </a:lnTo>
                <a:lnTo>
                  <a:pt x="167559" y="5421"/>
                </a:lnTo>
                <a:lnTo>
                  <a:pt x="167086" y="0"/>
                </a:lnTo>
                <a:lnTo>
                  <a:pt x="167005" y="4118"/>
                </a:lnTo>
                <a:lnTo>
                  <a:pt x="165935" y="5475"/>
                </a:lnTo>
                <a:lnTo>
                  <a:pt x="157838" y="8085"/>
                </a:lnTo>
                <a:lnTo>
                  <a:pt x="149278" y="16383"/>
                </a:lnTo>
                <a:lnTo>
                  <a:pt x="148322" y="22377"/>
                </a:lnTo>
                <a:lnTo>
                  <a:pt x="147130" y="23999"/>
                </a:lnTo>
                <a:lnTo>
                  <a:pt x="134698" y="31870"/>
                </a:lnTo>
                <a:lnTo>
                  <a:pt x="131460" y="37412"/>
                </a:lnTo>
                <a:lnTo>
                  <a:pt x="128963" y="43403"/>
                </a:lnTo>
                <a:lnTo>
                  <a:pt x="104448" y="72757"/>
                </a:lnTo>
                <a:lnTo>
                  <a:pt x="98293" y="91932"/>
                </a:lnTo>
                <a:lnTo>
                  <a:pt x="71668" y="134198"/>
                </a:lnTo>
                <a:lnTo>
                  <a:pt x="56897" y="164054"/>
                </a:lnTo>
                <a:lnTo>
                  <a:pt x="46495" y="208437"/>
                </a:lnTo>
                <a:lnTo>
                  <a:pt x="36893" y="250290"/>
                </a:lnTo>
                <a:lnTo>
                  <a:pt x="28995" y="294464"/>
                </a:lnTo>
                <a:lnTo>
                  <a:pt x="17201" y="334096"/>
                </a:lnTo>
                <a:lnTo>
                  <a:pt x="8371" y="378878"/>
                </a:lnTo>
                <a:lnTo>
                  <a:pt x="5483" y="419126"/>
                </a:lnTo>
                <a:lnTo>
                  <a:pt x="5102" y="465570"/>
                </a:lnTo>
                <a:lnTo>
                  <a:pt x="2240" y="491197"/>
                </a:lnTo>
                <a:lnTo>
                  <a:pt x="0" y="498470"/>
                </a:lnTo>
                <a:lnTo>
                  <a:pt x="333" y="512196"/>
                </a:lnTo>
                <a:lnTo>
                  <a:pt x="4769" y="557418"/>
                </a:lnTo>
                <a:lnTo>
                  <a:pt x="12595" y="582856"/>
                </a:lnTo>
                <a:lnTo>
                  <a:pt x="33690" y="627316"/>
                </a:lnTo>
                <a:lnTo>
                  <a:pt x="62197" y="672707"/>
                </a:lnTo>
                <a:lnTo>
                  <a:pt x="106384" y="719103"/>
                </a:lnTo>
                <a:lnTo>
                  <a:pt x="125672" y="737358"/>
                </a:lnTo>
                <a:lnTo>
                  <a:pt x="138390" y="743597"/>
                </a:lnTo>
                <a:lnTo>
                  <a:pt x="155152" y="757393"/>
                </a:lnTo>
                <a:lnTo>
                  <a:pt x="165205" y="760235"/>
                </a:lnTo>
                <a:lnTo>
                  <a:pt x="176495" y="77019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504" name="SMARTInkShape-Group439"/>
          <p:cNvGrpSpPr/>
          <p:nvPr/>
        </p:nvGrpSpPr>
        <p:grpSpPr>
          <a:xfrm>
            <a:off x="2495551" y="3038475"/>
            <a:ext cx="409540" cy="274782"/>
            <a:chOff x="2495551" y="3038475"/>
            <a:chExt cx="409540" cy="274782"/>
          </a:xfrm>
        </p:grpSpPr>
        <p:sp>
          <p:nvSpPr>
            <p:cNvPr id="12498" name="SMARTInkShape-2657"/>
            <p:cNvSpPr/>
            <p:nvPr>
              <p:custDataLst>
                <p:tags r:id="rId42"/>
              </p:custDataLst>
            </p:nvPr>
          </p:nvSpPr>
          <p:spPr>
            <a:xfrm>
              <a:off x="2495551" y="3038475"/>
              <a:ext cx="85725" cy="180976"/>
            </a:xfrm>
            <a:custGeom>
              <a:avLst/>
              <a:gdLst/>
              <a:ahLst/>
              <a:cxnLst/>
              <a:rect l="0" t="0" r="0" b="0"/>
              <a:pathLst>
                <a:path w="85725" h="180976">
                  <a:moveTo>
                    <a:pt x="57149" y="9525"/>
                  </a:moveTo>
                  <a:lnTo>
                    <a:pt x="57149" y="9525"/>
                  </a:lnTo>
                  <a:lnTo>
                    <a:pt x="57149" y="1"/>
                  </a:lnTo>
                  <a:lnTo>
                    <a:pt x="52093" y="0"/>
                  </a:lnTo>
                  <a:lnTo>
                    <a:pt x="50603" y="1058"/>
                  </a:lnTo>
                  <a:lnTo>
                    <a:pt x="49610" y="2822"/>
                  </a:lnTo>
                  <a:lnTo>
                    <a:pt x="47886" y="9701"/>
                  </a:lnTo>
                  <a:lnTo>
                    <a:pt x="47740" y="14189"/>
                  </a:lnTo>
                  <a:lnTo>
                    <a:pt x="44854" y="19711"/>
                  </a:lnTo>
                  <a:lnTo>
                    <a:pt x="41101" y="25694"/>
                  </a:lnTo>
                  <a:lnTo>
                    <a:pt x="38495" y="36258"/>
                  </a:lnTo>
                  <a:lnTo>
                    <a:pt x="31631" y="45340"/>
                  </a:lnTo>
                  <a:lnTo>
                    <a:pt x="28421" y="54239"/>
                  </a:lnTo>
                  <a:lnTo>
                    <a:pt x="1476" y="84237"/>
                  </a:lnTo>
                  <a:lnTo>
                    <a:pt x="6" y="95165"/>
                  </a:lnTo>
                  <a:lnTo>
                    <a:pt x="0" y="95239"/>
                  </a:lnTo>
                  <a:lnTo>
                    <a:pt x="44718" y="95250"/>
                  </a:lnTo>
                  <a:lnTo>
                    <a:pt x="55303" y="95250"/>
                  </a:lnTo>
                  <a:lnTo>
                    <a:pt x="65188" y="87049"/>
                  </a:lnTo>
                  <a:lnTo>
                    <a:pt x="76071" y="85735"/>
                  </a:lnTo>
                  <a:lnTo>
                    <a:pt x="85714" y="85725"/>
                  </a:lnTo>
                  <a:lnTo>
                    <a:pt x="85724" y="76200"/>
                  </a:lnTo>
                  <a:lnTo>
                    <a:pt x="85724" y="93810"/>
                  </a:lnTo>
                  <a:lnTo>
                    <a:pt x="80668" y="99880"/>
                  </a:lnTo>
                  <a:lnTo>
                    <a:pt x="78185" y="108244"/>
                  </a:lnTo>
                  <a:lnTo>
                    <a:pt x="75403" y="129378"/>
                  </a:lnTo>
                  <a:lnTo>
                    <a:pt x="68712" y="142718"/>
                  </a:lnTo>
                  <a:lnTo>
                    <a:pt x="68032" y="145945"/>
                  </a:lnTo>
                  <a:lnTo>
                    <a:pt x="58593" y="165091"/>
                  </a:lnTo>
                  <a:lnTo>
                    <a:pt x="5714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99" name="SMARTInkShape-2658"/>
            <p:cNvSpPr/>
            <p:nvPr>
              <p:custDataLst>
                <p:tags r:id="rId43"/>
              </p:custDataLst>
            </p:nvPr>
          </p:nvSpPr>
          <p:spPr>
            <a:xfrm>
              <a:off x="2600721" y="3190875"/>
              <a:ext cx="28180" cy="57151"/>
            </a:xfrm>
            <a:custGeom>
              <a:avLst/>
              <a:gdLst/>
              <a:ahLst/>
              <a:cxnLst/>
              <a:rect l="0" t="0" r="0" b="0"/>
              <a:pathLst>
                <a:path w="28180" h="57151">
                  <a:moveTo>
                    <a:pt x="28179" y="0"/>
                  </a:moveTo>
                  <a:lnTo>
                    <a:pt x="28179" y="0"/>
                  </a:lnTo>
                  <a:lnTo>
                    <a:pt x="28179" y="8201"/>
                  </a:lnTo>
                  <a:lnTo>
                    <a:pt x="27121" y="8642"/>
                  </a:lnTo>
                  <a:lnTo>
                    <a:pt x="23123" y="9133"/>
                  </a:lnTo>
                  <a:lnTo>
                    <a:pt x="21633" y="10322"/>
                  </a:lnTo>
                  <a:lnTo>
                    <a:pt x="19046" y="17692"/>
                  </a:lnTo>
                  <a:lnTo>
                    <a:pt x="18770" y="23703"/>
                  </a:lnTo>
                  <a:lnTo>
                    <a:pt x="17673" y="25328"/>
                  </a:lnTo>
                  <a:lnTo>
                    <a:pt x="15884" y="26410"/>
                  </a:lnTo>
                  <a:lnTo>
                    <a:pt x="13632" y="27131"/>
                  </a:lnTo>
                  <a:lnTo>
                    <a:pt x="12131" y="28671"/>
                  </a:lnTo>
                  <a:lnTo>
                    <a:pt x="10463" y="33204"/>
                  </a:lnTo>
                  <a:lnTo>
                    <a:pt x="9246" y="45871"/>
                  </a:lnTo>
                  <a:lnTo>
                    <a:pt x="0" y="56712"/>
                  </a:lnTo>
                  <a:lnTo>
                    <a:pt x="9129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0" name="SMARTInkShape-2659"/>
            <p:cNvSpPr/>
            <p:nvPr>
              <p:custDataLst>
                <p:tags r:id="rId44"/>
              </p:custDataLst>
            </p:nvPr>
          </p:nvSpPr>
          <p:spPr>
            <a:xfrm>
              <a:off x="2686443" y="3076576"/>
              <a:ext cx="37708" cy="142837"/>
            </a:xfrm>
            <a:custGeom>
              <a:avLst/>
              <a:gdLst/>
              <a:ahLst/>
              <a:cxnLst/>
              <a:rect l="0" t="0" r="0" b="0"/>
              <a:pathLst>
                <a:path w="37708" h="142837">
                  <a:moveTo>
                    <a:pt x="37707" y="9524"/>
                  </a:moveTo>
                  <a:lnTo>
                    <a:pt x="37707" y="9524"/>
                  </a:lnTo>
                  <a:lnTo>
                    <a:pt x="37707" y="391"/>
                  </a:lnTo>
                  <a:lnTo>
                    <a:pt x="28217" y="0"/>
                  </a:lnTo>
                  <a:lnTo>
                    <a:pt x="28185" y="13256"/>
                  </a:lnTo>
                  <a:lnTo>
                    <a:pt x="25361" y="19296"/>
                  </a:lnTo>
                  <a:lnTo>
                    <a:pt x="19982" y="26742"/>
                  </a:lnTo>
                  <a:lnTo>
                    <a:pt x="17861" y="35816"/>
                  </a:lnTo>
                  <a:lnTo>
                    <a:pt x="12188" y="44713"/>
                  </a:lnTo>
                  <a:lnTo>
                    <a:pt x="9736" y="57201"/>
                  </a:lnTo>
                  <a:lnTo>
                    <a:pt x="9142" y="66510"/>
                  </a:lnTo>
                  <a:lnTo>
                    <a:pt x="0" y="66670"/>
                  </a:lnTo>
                  <a:lnTo>
                    <a:pt x="33203" y="66674"/>
                  </a:lnTo>
                  <a:lnTo>
                    <a:pt x="34705" y="67732"/>
                  </a:lnTo>
                  <a:lnTo>
                    <a:pt x="35706" y="69496"/>
                  </a:lnTo>
                  <a:lnTo>
                    <a:pt x="37443" y="76375"/>
                  </a:lnTo>
                  <a:lnTo>
                    <a:pt x="37707" y="112821"/>
                  </a:lnTo>
                  <a:lnTo>
                    <a:pt x="29506" y="122370"/>
                  </a:lnTo>
                  <a:lnTo>
                    <a:pt x="28574" y="128449"/>
                  </a:lnTo>
                  <a:lnTo>
                    <a:pt x="27386" y="130083"/>
                  </a:lnTo>
                  <a:lnTo>
                    <a:pt x="25535" y="131172"/>
                  </a:lnTo>
                  <a:lnTo>
                    <a:pt x="23242" y="131897"/>
                  </a:lnTo>
                  <a:lnTo>
                    <a:pt x="21713" y="133439"/>
                  </a:lnTo>
                  <a:lnTo>
                    <a:pt x="18692" y="142746"/>
                  </a:lnTo>
                  <a:lnTo>
                    <a:pt x="13611" y="142836"/>
                  </a:lnTo>
                  <a:lnTo>
                    <a:pt x="13176" y="141790"/>
                  </a:lnTo>
                  <a:lnTo>
                    <a:pt x="18657" y="1333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1" name="SMARTInkShape-2660"/>
            <p:cNvSpPr/>
            <p:nvPr>
              <p:custDataLst>
                <p:tags r:id="rId45"/>
              </p:custDataLst>
            </p:nvPr>
          </p:nvSpPr>
          <p:spPr>
            <a:xfrm>
              <a:off x="2718685" y="3048000"/>
              <a:ext cx="53091" cy="47626"/>
            </a:xfrm>
            <a:custGeom>
              <a:avLst/>
              <a:gdLst/>
              <a:ahLst/>
              <a:cxnLst/>
              <a:rect l="0" t="0" r="0" b="0"/>
              <a:pathLst>
                <a:path w="53091" h="47626">
                  <a:moveTo>
                    <a:pt x="14990" y="47625"/>
                  </a:moveTo>
                  <a:lnTo>
                    <a:pt x="14990" y="47625"/>
                  </a:lnTo>
                  <a:lnTo>
                    <a:pt x="14990" y="42569"/>
                  </a:lnTo>
                  <a:lnTo>
                    <a:pt x="12168" y="37264"/>
                  </a:lnTo>
                  <a:lnTo>
                    <a:pt x="6789" y="30291"/>
                  </a:lnTo>
                  <a:lnTo>
                    <a:pt x="5581" y="20525"/>
                  </a:lnTo>
                  <a:lnTo>
                    <a:pt x="443" y="14431"/>
                  </a:lnTo>
                  <a:lnTo>
                    <a:pt x="0" y="12795"/>
                  </a:lnTo>
                  <a:lnTo>
                    <a:pt x="764" y="11705"/>
                  </a:lnTo>
                  <a:lnTo>
                    <a:pt x="5383" y="9563"/>
                  </a:lnTo>
                  <a:lnTo>
                    <a:pt x="10497" y="9536"/>
                  </a:lnTo>
                  <a:lnTo>
                    <a:pt x="15816" y="6708"/>
                  </a:lnTo>
                  <a:lnTo>
                    <a:pt x="21707" y="2981"/>
                  </a:lnTo>
                  <a:lnTo>
                    <a:pt x="34113" y="589"/>
                  </a:lnTo>
                  <a:lnTo>
                    <a:pt x="530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2" name="SMARTInkShape-2661"/>
            <p:cNvSpPr/>
            <p:nvPr>
              <p:custDataLst>
                <p:tags r:id="rId46"/>
              </p:custDataLst>
            </p:nvPr>
          </p:nvSpPr>
          <p:spPr>
            <a:xfrm>
              <a:off x="2763620" y="3095625"/>
              <a:ext cx="65306" cy="167922"/>
            </a:xfrm>
            <a:custGeom>
              <a:avLst/>
              <a:gdLst/>
              <a:ahLst/>
              <a:cxnLst/>
              <a:rect l="0" t="0" r="0" b="0"/>
              <a:pathLst>
                <a:path w="65306" h="167922">
                  <a:moveTo>
                    <a:pt x="65305" y="0"/>
                  </a:moveTo>
                  <a:lnTo>
                    <a:pt x="65305" y="0"/>
                  </a:lnTo>
                  <a:lnTo>
                    <a:pt x="51116" y="14189"/>
                  </a:lnTo>
                  <a:lnTo>
                    <a:pt x="48416" y="19711"/>
                  </a:lnTo>
                  <a:lnTo>
                    <a:pt x="38733" y="64694"/>
                  </a:lnTo>
                  <a:lnTo>
                    <a:pt x="34501" y="78435"/>
                  </a:lnTo>
                  <a:lnTo>
                    <a:pt x="30448" y="89894"/>
                  </a:lnTo>
                  <a:lnTo>
                    <a:pt x="22575" y="120781"/>
                  </a:lnTo>
                  <a:lnTo>
                    <a:pt x="10786" y="142056"/>
                  </a:lnTo>
                  <a:lnTo>
                    <a:pt x="7443" y="158642"/>
                  </a:lnTo>
                  <a:lnTo>
                    <a:pt x="3253" y="165052"/>
                  </a:lnTo>
                  <a:lnTo>
                    <a:pt x="1712" y="166126"/>
                  </a:lnTo>
                  <a:lnTo>
                    <a:pt x="685" y="165784"/>
                  </a:lnTo>
                  <a:lnTo>
                    <a:pt x="0" y="164498"/>
                  </a:lnTo>
                  <a:lnTo>
                    <a:pt x="601" y="164699"/>
                  </a:lnTo>
                  <a:lnTo>
                    <a:pt x="4092" y="167744"/>
                  </a:lnTo>
                  <a:lnTo>
                    <a:pt x="5447" y="167921"/>
                  </a:lnTo>
                  <a:lnTo>
                    <a:pt x="6349" y="166981"/>
                  </a:lnTo>
                  <a:lnTo>
                    <a:pt x="7798" y="162924"/>
                  </a:lnTo>
                  <a:lnTo>
                    <a:pt x="1768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3" name="SMARTInkShape-2662"/>
            <p:cNvSpPr/>
            <p:nvPr>
              <p:custDataLst>
                <p:tags r:id="rId47"/>
              </p:custDataLst>
            </p:nvPr>
          </p:nvSpPr>
          <p:spPr>
            <a:xfrm>
              <a:off x="2743200" y="3124200"/>
              <a:ext cx="161891" cy="189057"/>
            </a:xfrm>
            <a:custGeom>
              <a:avLst/>
              <a:gdLst/>
              <a:ahLst/>
              <a:cxnLst/>
              <a:rect l="0" t="0" r="0" b="0"/>
              <a:pathLst>
                <a:path w="161891" h="189057">
                  <a:moveTo>
                    <a:pt x="66675" y="19050"/>
                  </a:moveTo>
                  <a:lnTo>
                    <a:pt x="66675" y="19050"/>
                  </a:lnTo>
                  <a:lnTo>
                    <a:pt x="66675" y="10849"/>
                  </a:lnTo>
                  <a:lnTo>
                    <a:pt x="65617" y="10408"/>
                  </a:lnTo>
                  <a:lnTo>
                    <a:pt x="61619" y="9917"/>
                  </a:lnTo>
                  <a:lnTo>
                    <a:pt x="60129" y="8728"/>
                  </a:lnTo>
                  <a:lnTo>
                    <a:pt x="57542" y="1358"/>
                  </a:lnTo>
                  <a:lnTo>
                    <a:pt x="54503" y="604"/>
                  </a:lnTo>
                  <a:lnTo>
                    <a:pt x="47635" y="1"/>
                  </a:lnTo>
                  <a:lnTo>
                    <a:pt x="65235" y="0"/>
                  </a:lnTo>
                  <a:lnTo>
                    <a:pt x="74750" y="8201"/>
                  </a:lnTo>
                  <a:lnTo>
                    <a:pt x="80827" y="9133"/>
                  </a:lnTo>
                  <a:lnTo>
                    <a:pt x="112430" y="9522"/>
                  </a:lnTo>
                  <a:lnTo>
                    <a:pt x="113053" y="10581"/>
                  </a:lnTo>
                  <a:lnTo>
                    <a:pt x="113746" y="14581"/>
                  </a:lnTo>
                  <a:lnTo>
                    <a:pt x="114989" y="16071"/>
                  </a:lnTo>
                  <a:lnTo>
                    <a:pt x="122452" y="18658"/>
                  </a:lnTo>
                  <a:lnTo>
                    <a:pt x="123215" y="21697"/>
                  </a:lnTo>
                  <a:lnTo>
                    <a:pt x="123814" y="33512"/>
                  </a:lnTo>
                  <a:lnTo>
                    <a:pt x="122759" y="35042"/>
                  </a:lnTo>
                  <a:lnTo>
                    <a:pt x="120998" y="36061"/>
                  </a:lnTo>
                  <a:lnTo>
                    <a:pt x="118765" y="36740"/>
                  </a:lnTo>
                  <a:lnTo>
                    <a:pt x="117277" y="38252"/>
                  </a:lnTo>
                  <a:lnTo>
                    <a:pt x="114416" y="47197"/>
                  </a:lnTo>
                  <a:lnTo>
                    <a:pt x="114335" y="52555"/>
                  </a:lnTo>
                  <a:lnTo>
                    <a:pt x="113265" y="54087"/>
                  </a:lnTo>
                  <a:lnTo>
                    <a:pt x="111493" y="55108"/>
                  </a:lnTo>
                  <a:lnTo>
                    <a:pt x="104775" y="57150"/>
                  </a:lnTo>
                  <a:lnTo>
                    <a:pt x="104775" y="66640"/>
                  </a:lnTo>
                  <a:lnTo>
                    <a:pt x="122498" y="66675"/>
                  </a:lnTo>
                  <a:lnTo>
                    <a:pt x="131910" y="74876"/>
                  </a:lnTo>
                  <a:lnTo>
                    <a:pt x="137980" y="75808"/>
                  </a:lnTo>
                  <a:lnTo>
                    <a:pt x="139612" y="76997"/>
                  </a:lnTo>
                  <a:lnTo>
                    <a:pt x="140699" y="78847"/>
                  </a:lnTo>
                  <a:lnTo>
                    <a:pt x="142445" y="84367"/>
                  </a:lnTo>
                  <a:lnTo>
                    <a:pt x="145506" y="85121"/>
                  </a:lnTo>
                  <a:lnTo>
                    <a:pt x="147804" y="85323"/>
                  </a:lnTo>
                  <a:lnTo>
                    <a:pt x="149336" y="86515"/>
                  </a:lnTo>
                  <a:lnTo>
                    <a:pt x="153189" y="95402"/>
                  </a:lnTo>
                  <a:lnTo>
                    <a:pt x="161523" y="104347"/>
                  </a:lnTo>
                  <a:lnTo>
                    <a:pt x="161890" y="112938"/>
                  </a:lnTo>
                  <a:lnTo>
                    <a:pt x="146115" y="131144"/>
                  </a:lnTo>
                  <a:lnTo>
                    <a:pt x="144315" y="136956"/>
                  </a:lnTo>
                  <a:lnTo>
                    <a:pt x="142777" y="138929"/>
                  </a:lnTo>
                  <a:lnTo>
                    <a:pt x="121225" y="150133"/>
                  </a:lnTo>
                  <a:lnTo>
                    <a:pt x="117378" y="155978"/>
                  </a:lnTo>
                  <a:lnTo>
                    <a:pt x="114235" y="157961"/>
                  </a:lnTo>
                  <a:lnTo>
                    <a:pt x="96805" y="163964"/>
                  </a:lnTo>
                  <a:lnTo>
                    <a:pt x="93112" y="166459"/>
                  </a:lnTo>
                  <a:lnTo>
                    <a:pt x="77800" y="169971"/>
                  </a:lnTo>
                  <a:lnTo>
                    <a:pt x="61268" y="172216"/>
                  </a:lnTo>
                  <a:lnTo>
                    <a:pt x="50021" y="177909"/>
                  </a:lnTo>
                  <a:lnTo>
                    <a:pt x="34812" y="181125"/>
                  </a:lnTo>
                  <a:lnTo>
                    <a:pt x="19655" y="188334"/>
                  </a:lnTo>
                  <a:lnTo>
                    <a:pt x="16278" y="189056"/>
                  </a:lnTo>
                  <a:lnTo>
                    <a:pt x="12969" y="188479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05" name="SMARTInkShape-2663"/>
          <p:cNvSpPr/>
          <p:nvPr>
            <p:custDataLst>
              <p:tags r:id="rId5"/>
            </p:custDataLst>
          </p:nvPr>
        </p:nvSpPr>
        <p:spPr>
          <a:xfrm>
            <a:off x="6076950" y="1581150"/>
            <a:ext cx="371348" cy="757956"/>
          </a:xfrm>
          <a:custGeom>
            <a:avLst/>
            <a:gdLst/>
            <a:ahLst/>
            <a:cxnLst/>
            <a:rect l="0" t="0" r="0" b="0"/>
            <a:pathLst>
              <a:path w="371348" h="757956">
                <a:moveTo>
                  <a:pt x="38100" y="0"/>
                </a:moveTo>
                <a:lnTo>
                  <a:pt x="38100" y="0"/>
                </a:lnTo>
                <a:lnTo>
                  <a:pt x="61804" y="0"/>
                </a:lnTo>
                <a:lnTo>
                  <a:pt x="67332" y="2822"/>
                </a:lnTo>
                <a:lnTo>
                  <a:pt x="73317" y="6546"/>
                </a:lnTo>
                <a:lnTo>
                  <a:pt x="85782" y="8937"/>
                </a:lnTo>
                <a:lnTo>
                  <a:pt x="120828" y="10560"/>
                </a:lnTo>
                <a:lnTo>
                  <a:pt x="144610" y="17723"/>
                </a:lnTo>
                <a:lnTo>
                  <a:pt x="172097" y="21698"/>
                </a:lnTo>
                <a:lnTo>
                  <a:pt x="187870" y="29359"/>
                </a:lnTo>
                <a:lnTo>
                  <a:pt x="191922" y="32273"/>
                </a:lnTo>
                <a:lnTo>
                  <a:pt x="202068" y="35510"/>
                </a:lnTo>
                <a:lnTo>
                  <a:pt x="212574" y="38007"/>
                </a:lnTo>
                <a:lnTo>
                  <a:pt x="227943" y="48234"/>
                </a:lnTo>
                <a:lnTo>
                  <a:pt x="231337" y="51206"/>
                </a:lnTo>
                <a:lnTo>
                  <a:pt x="240752" y="54508"/>
                </a:lnTo>
                <a:lnTo>
                  <a:pt x="250934" y="57034"/>
                </a:lnTo>
                <a:lnTo>
                  <a:pt x="266094" y="67279"/>
                </a:lnTo>
                <a:lnTo>
                  <a:pt x="311148" y="111127"/>
                </a:lnTo>
                <a:lnTo>
                  <a:pt x="319617" y="120651"/>
                </a:lnTo>
                <a:lnTo>
                  <a:pt x="325836" y="133350"/>
                </a:lnTo>
                <a:lnTo>
                  <a:pt x="348269" y="167392"/>
                </a:lnTo>
                <a:lnTo>
                  <a:pt x="364112" y="211768"/>
                </a:lnTo>
                <a:lnTo>
                  <a:pt x="369293" y="226435"/>
                </a:lnTo>
                <a:lnTo>
                  <a:pt x="371347" y="258899"/>
                </a:lnTo>
                <a:lnTo>
                  <a:pt x="368596" y="266055"/>
                </a:lnTo>
                <a:lnTo>
                  <a:pt x="366381" y="269445"/>
                </a:lnTo>
                <a:lnTo>
                  <a:pt x="363263" y="284329"/>
                </a:lnTo>
                <a:lnTo>
                  <a:pt x="361150" y="301776"/>
                </a:lnTo>
                <a:lnTo>
                  <a:pt x="354462" y="324507"/>
                </a:lnTo>
                <a:lnTo>
                  <a:pt x="352273" y="335784"/>
                </a:lnTo>
                <a:lnTo>
                  <a:pt x="330071" y="378229"/>
                </a:lnTo>
                <a:lnTo>
                  <a:pt x="304795" y="425819"/>
                </a:lnTo>
                <a:lnTo>
                  <a:pt x="279400" y="470162"/>
                </a:lnTo>
                <a:lnTo>
                  <a:pt x="257175" y="514365"/>
                </a:lnTo>
                <a:lnTo>
                  <a:pt x="249767" y="525999"/>
                </a:lnTo>
                <a:lnTo>
                  <a:pt x="230586" y="544912"/>
                </a:lnTo>
                <a:lnTo>
                  <a:pt x="211928" y="573879"/>
                </a:lnTo>
                <a:lnTo>
                  <a:pt x="192537" y="592588"/>
                </a:lnTo>
                <a:lnTo>
                  <a:pt x="155479" y="634883"/>
                </a:lnTo>
                <a:lnTo>
                  <a:pt x="132704" y="655007"/>
                </a:lnTo>
                <a:lnTo>
                  <a:pt x="121422" y="663648"/>
                </a:lnTo>
                <a:lnTo>
                  <a:pt x="102732" y="683619"/>
                </a:lnTo>
                <a:lnTo>
                  <a:pt x="84028" y="698069"/>
                </a:lnTo>
                <a:lnTo>
                  <a:pt x="54014" y="736196"/>
                </a:lnTo>
                <a:lnTo>
                  <a:pt x="47642" y="739948"/>
                </a:lnTo>
                <a:lnTo>
                  <a:pt x="41282" y="742675"/>
                </a:lnTo>
                <a:lnTo>
                  <a:pt x="31752" y="749101"/>
                </a:lnTo>
                <a:lnTo>
                  <a:pt x="20931" y="752031"/>
                </a:lnTo>
                <a:lnTo>
                  <a:pt x="11014" y="752436"/>
                </a:lnTo>
                <a:lnTo>
                  <a:pt x="10517" y="753507"/>
                </a:lnTo>
                <a:lnTo>
                  <a:pt x="9966" y="757520"/>
                </a:lnTo>
                <a:lnTo>
                  <a:pt x="8761" y="757955"/>
                </a:lnTo>
                <a:lnTo>
                  <a:pt x="0" y="7524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510" name="SMARTInkShape-Group441"/>
          <p:cNvGrpSpPr/>
          <p:nvPr/>
        </p:nvGrpSpPr>
        <p:grpSpPr>
          <a:xfrm>
            <a:off x="6477127" y="1590675"/>
            <a:ext cx="237953" cy="247651"/>
            <a:chOff x="6477127" y="1590675"/>
            <a:chExt cx="237953" cy="247651"/>
          </a:xfrm>
        </p:grpSpPr>
        <p:sp>
          <p:nvSpPr>
            <p:cNvPr id="12506" name="SMARTInkShape-2664"/>
            <p:cNvSpPr/>
            <p:nvPr>
              <p:custDataLst>
                <p:tags r:id="rId38"/>
              </p:custDataLst>
            </p:nvPr>
          </p:nvSpPr>
          <p:spPr>
            <a:xfrm>
              <a:off x="6477127" y="1590675"/>
              <a:ext cx="66549" cy="114301"/>
            </a:xfrm>
            <a:custGeom>
              <a:avLst/>
              <a:gdLst/>
              <a:ahLst/>
              <a:cxnLst/>
              <a:rect l="0" t="0" r="0" b="0"/>
              <a:pathLst>
                <a:path w="66549" h="114301">
                  <a:moveTo>
                    <a:pt x="37973" y="19050"/>
                  </a:moveTo>
                  <a:lnTo>
                    <a:pt x="37973" y="19050"/>
                  </a:lnTo>
                  <a:lnTo>
                    <a:pt x="37973" y="10849"/>
                  </a:lnTo>
                  <a:lnTo>
                    <a:pt x="39031" y="10408"/>
                  </a:lnTo>
                  <a:lnTo>
                    <a:pt x="47105" y="9559"/>
                  </a:lnTo>
                  <a:lnTo>
                    <a:pt x="47498" y="0"/>
                  </a:lnTo>
                  <a:lnTo>
                    <a:pt x="47498" y="17334"/>
                  </a:lnTo>
                  <a:lnTo>
                    <a:pt x="42442" y="28654"/>
                  </a:lnTo>
                  <a:lnTo>
                    <a:pt x="39894" y="31803"/>
                  </a:lnTo>
                  <a:lnTo>
                    <a:pt x="32310" y="37292"/>
                  </a:lnTo>
                  <a:lnTo>
                    <a:pt x="22242" y="60729"/>
                  </a:lnTo>
                  <a:lnTo>
                    <a:pt x="18847" y="72204"/>
                  </a:lnTo>
                  <a:lnTo>
                    <a:pt x="7222" y="87663"/>
                  </a:lnTo>
                  <a:lnTo>
                    <a:pt x="1324" y="93751"/>
                  </a:lnTo>
                  <a:lnTo>
                    <a:pt x="0" y="103319"/>
                  </a:lnTo>
                  <a:lnTo>
                    <a:pt x="1016" y="103805"/>
                  </a:lnTo>
                  <a:lnTo>
                    <a:pt x="26243" y="105831"/>
                  </a:lnTo>
                  <a:lnTo>
                    <a:pt x="35086" y="111320"/>
                  </a:lnTo>
                  <a:lnTo>
                    <a:pt x="47555" y="113711"/>
                  </a:lnTo>
                  <a:lnTo>
                    <a:pt x="66548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7" name="SMARTInkShape-2665"/>
            <p:cNvSpPr/>
            <p:nvPr>
              <p:custDataLst>
                <p:tags r:id="rId39"/>
              </p:custDataLst>
            </p:nvPr>
          </p:nvSpPr>
          <p:spPr>
            <a:xfrm>
              <a:off x="6526076" y="1685925"/>
              <a:ext cx="36650" cy="104776"/>
            </a:xfrm>
            <a:custGeom>
              <a:avLst/>
              <a:gdLst/>
              <a:ahLst/>
              <a:cxnLst/>
              <a:rect l="0" t="0" r="0" b="0"/>
              <a:pathLst>
                <a:path w="36650" h="104776">
                  <a:moveTo>
                    <a:pt x="36649" y="0"/>
                  </a:moveTo>
                  <a:lnTo>
                    <a:pt x="36649" y="0"/>
                  </a:lnTo>
                  <a:lnTo>
                    <a:pt x="36649" y="13258"/>
                  </a:lnTo>
                  <a:lnTo>
                    <a:pt x="35591" y="15188"/>
                  </a:lnTo>
                  <a:lnTo>
                    <a:pt x="33827" y="16476"/>
                  </a:lnTo>
                  <a:lnTo>
                    <a:pt x="31593" y="17334"/>
                  </a:lnTo>
                  <a:lnTo>
                    <a:pt x="30104" y="18964"/>
                  </a:lnTo>
                  <a:lnTo>
                    <a:pt x="28449" y="23598"/>
                  </a:lnTo>
                  <a:lnTo>
                    <a:pt x="26328" y="35196"/>
                  </a:lnTo>
                  <a:lnTo>
                    <a:pt x="20655" y="45589"/>
                  </a:lnTo>
                  <a:lnTo>
                    <a:pt x="17446" y="60545"/>
                  </a:lnTo>
                  <a:lnTo>
                    <a:pt x="10239" y="75616"/>
                  </a:lnTo>
                  <a:lnTo>
                    <a:pt x="9517" y="78986"/>
                  </a:lnTo>
                  <a:lnTo>
                    <a:pt x="0" y="93334"/>
                  </a:lnTo>
                  <a:lnTo>
                    <a:pt x="574" y="95031"/>
                  </a:lnTo>
                  <a:lnTo>
                    <a:pt x="6877" y="103283"/>
                  </a:lnTo>
                  <a:lnTo>
                    <a:pt x="10365" y="104112"/>
                  </a:lnTo>
                  <a:lnTo>
                    <a:pt x="17599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8" name="SMARTInkShape-2666"/>
            <p:cNvSpPr/>
            <p:nvPr>
              <p:custDataLst>
                <p:tags r:id="rId40"/>
              </p:custDataLst>
            </p:nvPr>
          </p:nvSpPr>
          <p:spPr>
            <a:xfrm>
              <a:off x="6601229" y="1638416"/>
              <a:ext cx="66272" cy="171335"/>
            </a:xfrm>
            <a:custGeom>
              <a:avLst/>
              <a:gdLst/>
              <a:ahLst/>
              <a:cxnLst/>
              <a:rect l="0" t="0" r="0" b="0"/>
              <a:pathLst>
                <a:path w="66272" h="171335">
                  <a:moveTo>
                    <a:pt x="66271" y="9409"/>
                  </a:moveTo>
                  <a:lnTo>
                    <a:pt x="66271" y="9409"/>
                  </a:lnTo>
                  <a:lnTo>
                    <a:pt x="66271" y="1208"/>
                  </a:lnTo>
                  <a:lnTo>
                    <a:pt x="65213" y="767"/>
                  </a:lnTo>
                  <a:lnTo>
                    <a:pt x="58071" y="0"/>
                  </a:lnTo>
                  <a:lnTo>
                    <a:pt x="57629" y="1020"/>
                  </a:lnTo>
                  <a:lnTo>
                    <a:pt x="56862" y="8095"/>
                  </a:lnTo>
                  <a:lnTo>
                    <a:pt x="50223" y="16754"/>
                  </a:lnTo>
                  <a:lnTo>
                    <a:pt x="48110" y="25579"/>
                  </a:lnTo>
                  <a:lnTo>
                    <a:pt x="47616" y="31765"/>
                  </a:lnTo>
                  <a:lnTo>
                    <a:pt x="44575" y="38042"/>
                  </a:lnTo>
                  <a:lnTo>
                    <a:pt x="42283" y="41198"/>
                  </a:lnTo>
                  <a:lnTo>
                    <a:pt x="29614" y="87069"/>
                  </a:lnTo>
                  <a:lnTo>
                    <a:pt x="16469" y="130592"/>
                  </a:lnTo>
                  <a:lnTo>
                    <a:pt x="12387" y="138410"/>
                  </a:lnTo>
                  <a:lnTo>
                    <a:pt x="10088" y="149819"/>
                  </a:lnTo>
                  <a:lnTo>
                    <a:pt x="9551" y="160361"/>
                  </a:lnTo>
                  <a:lnTo>
                    <a:pt x="8350" y="164019"/>
                  </a:lnTo>
                  <a:lnTo>
                    <a:pt x="6489" y="166457"/>
                  </a:lnTo>
                  <a:lnTo>
                    <a:pt x="0" y="171049"/>
                  </a:lnTo>
                  <a:lnTo>
                    <a:pt x="9121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09" name="SMARTInkShape-2667"/>
            <p:cNvSpPr/>
            <p:nvPr>
              <p:custDataLst>
                <p:tags r:id="rId41"/>
              </p:custDataLst>
            </p:nvPr>
          </p:nvSpPr>
          <p:spPr>
            <a:xfrm>
              <a:off x="6619875" y="1638300"/>
              <a:ext cx="95205" cy="200026"/>
            </a:xfrm>
            <a:custGeom>
              <a:avLst/>
              <a:gdLst/>
              <a:ahLst/>
              <a:cxnLst/>
              <a:rect l="0" t="0" r="0" b="0"/>
              <a:pathLst>
                <a:path w="95205" h="200026">
                  <a:moveTo>
                    <a:pt x="57150" y="0"/>
                  </a:moveTo>
                  <a:lnTo>
                    <a:pt x="57150" y="0"/>
                  </a:lnTo>
                  <a:lnTo>
                    <a:pt x="28586" y="0"/>
                  </a:lnTo>
                  <a:lnTo>
                    <a:pt x="74330" y="0"/>
                  </a:lnTo>
                  <a:lnTo>
                    <a:pt x="83434" y="6546"/>
                  </a:lnTo>
                  <a:lnTo>
                    <a:pt x="93485" y="9133"/>
                  </a:lnTo>
                  <a:lnTo>
                    <a:pt x="94073" y="10322"/>
                  </a:lnTo>
                  <a:lnTo>
                    <a:pt x="95204" y="23704"/>
                  </a:lnTo>
                  <a:lnTo>
                    <a:pt x="92408" y="29232"/>
                  </a:lnTo>
                  <a:lnTo>
                    <a:pt x="88695" y="35217"/>
                  </a:lnTo>
                  <a:lnTo>
                    <a:pt x="87045" y="41405"/>
                  </a:lnTo>
                  <a:lnTo>
                    <a:pt x="85547" y="43478"/>
                  </a:lnTo>
                  <a:lnTo>
                    <a:pt x="83489" y="44860"/>
                  </a:lnTo>
                  <a:lnTo>
                    <a:pt x="81059" y="45782"/>
                  </a:lnTo>
                  <a:lnTo>
                    <a:pt x="79439" y="47454"/>
                  </a:lnTo>
                  <a:lnTo>
                    <a:pt x="77640" y="52135"/>
                  </a:lnTo>
                  <a:lnTo>
                    <a:pt x="76102" y="53807"/>
                  </a:lnTo>
                  <a:lnTo>
                    <a:pt x="58903" y="65220"/>
                  </a:lnTo>
                  <a:lnTo>
                    <a:pt x="39554" y="84274"/>
                  </a:lnTo>
                  <a:lnTo>
                    <a:pt x="29005" y="85687"/>
                  </a:lnTo>
                  <a:lnTo>
                    <a:pt x="28576" y="95216"/>
                  </a:lnTo>
                  <a:lnTo>
                    <a:pt x="52555" y="95250"/>
                  </a:lnTo>
                  <a:lnTo>
                    <a:pt x="54087" y="94192"/>
                  </a:lnTo>
                  <a:lnTo>
                    <a:pt x="55108" y="92428"/>
                  </a:lnTo>
                  <a:lnTo>
                    <a:pt x="55788" y="90194"/>
                  </a:lnTo>
                  <a:lnTo>
                    <a:pt x="57300" y="88704"/>
                  </a:lnTo>
                  <a:lnTo>
                    <a:pt x="66638" y="85735"/>
                  </a:lnTo>
                  <a:lnTo>
                    <a:pt x="74873" y="85726"/>
                  </a:lnTo>
                  <a:lnTo>
                    <a:pt x="75316" y="86784"/>
                  </a:lnTo>
                  <a:lnTo>
                    <a:pt x="76190" y="95134"/>
                  </a:lnTo>
                  <a:lnTo>
                    <a:pt x="84400" y="103441"/>
                  </a:lnTo>
                  <a:lnTo>
                    <a:pt x="85609" y="112859"/>
                  </a:lnTo>
                  <a:lnTo>
                    <a:pt x="85722" y="128452"/>
                  </a:lnTo>
                  <a:lnTo>
                    <a:pt x="82901" y="133995"/>
                  </a:lnTo>
                  <a:lnTo>
                    <a:pt x="69916" y="150133"/>
                  </a:lnTo>
                  <a:lnTo>
                    <a:pt x="68115" y="155978"/>
                  </a:lnTo>
                  <a:lnTo>
                    <a:pt x="66577" y="157961"/>
                  </a:lnTo>
                  <a:lnTo>
                    <a:pt x="53544" y="166459"/>
                  </a:lnTo>
                  <a:lnTo>
                    <a:pt x="50255" y="172054"/>
                  </a:lnTo>
                  <a:lnTo>
                    <a:pt x="49378" y="175028"/>
                  </a:lnTo>
                  <a:lnTo>
                    <a:pt x="47736" y="177010"/>
                  </a:lnTo>
                  <a:lnTo>
                    <a:pt x="43088" y="179213"/>
                  </a:lnTo>
                  <a:lnTo>
                    <a:pt x="41425" y="180859"/>
                  </a:lnTo>
                  <a:lnTo>
                    <a:pt x="33481" y="194078"/>
                  </a:lnTo>
                  <a:lnTo>
                    <a:pt x="27933" y="197382"/>
                  </a:lnTo>
                  <a:lnTo>
                    <a:pt x="19162" y="199677"/>
                  </a:lnTo>
                  <a:lnTo>
                    <a:pt x="1327" y="200025"/>
                  </a:lnTo>
                  <a:lnTo>
                    <a:pt x="884" y="198967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11" name="SMARTInkShape-2668"/>
          <p:cNvSpPr/>
          <p:nvPr>
            <p:custDataLst>
              <p:tags r:id="rId6"/>
            </p:custDataLst>
          </p:nvPr>
        </p:nvSpPr>
        <p:spPr>
          <a:xfrm>
            <a:off x="5915028" y="2619491"/>
            <a:ext cx="247648" cy="999856"/>
          </a:xfrm>
          <a:custGeom>
            <a:avLst/>
            <a:gdLst/>
            <a:ahLst/>
            <a:cxnLst/>
            <a:rect l="0" t="0" r="0" b="0"/>
            <a:pathLst>
              <a:path w="247648" h="999856">
                <a:moveTo>
                  <a:pt x="66672" y="18934"/>
                </a:moveTo>
                <a:lnTo>
                  <a:pt x="66672" y="18934"/>
                </a:lnTo>
                <a:lnTo>
                  <a:pt x="57157" y="9419"/>
                </a:lnTo>
                <a:lnTo>
                  <a:pt x="57147" y="1209"/>
                </a:lnTo>
                <a:lnTo>
                  <a:pt x="58206" y="767"/>
                </a:lnTo>
                <a:lnTo>
                  <a:pt x="65348" y="0"/>
                </a:lnTo>
                <a:lnTo>
                  <a:pt x="65789" y="1020"/>
                </a:lnTo>
                <a:lnTo>
                  <a:pt x="66279" y="4975"/>
                </a:lnTo>
                <a:lnTo>
                  <a:pt x="67468" y="6453"/>
                </a:lnTo>
                <a:lnTo>
                  <a:pt x="76349" y="10208"/>
                </a:lnTo>
                <a:lnTo>
                  <a:pt x="108385" y="41597"/>
                </a:lnTo>
                <a:lnTo>
                  <a:pt x="111670" y="47704"/>
                </a:lnTo>
                <a:lnTo>
                  <a:pt x="114187" y="53946"/>
                </a:lnTo>
                <a:lnTo>
                  <a:pt x="130704" y="76089"/>
                </a:lnTo>
                <a:lnTo>
                  <a:pt x="131585" y="79262"/>
                </a:lnTo>
                <a:lnTo>
                  <a:pt x="133231" y="81378"/>
                </a:lnTo>
                <a:lnTo>
                  <a:pt x="140604" y="86472"/>
                </a:lnTo>
                <a:lnTo>
                  <a:pt x="178155" y="133198"/>
                </a:lnTo>
                <a:lnTo>
                  <a:pt x="185472" y="150983"/>
                </a:lnTo>
                <a:lnTo>
                  <a:pt x="205391" y="178480"/>
                </a:lnTo>
                <a:lnTo>
                  <a:pt x="211548" y="197871"/>
                </a:lnTo>
                <a:lnTo>
                  <a:pt x="214056" y="201725"/>
                </a:lnTo>
                <a:lnTo>
                  <a:pt x="227142" y="240756"/>
                </a:lnTo>
                <a:lnTo>
                  <a:pt x="229368" y="260346"/>
                </a:lnTo>
                <a:lnTo>
                  <a:pt x="236760" y="278881"/>
                </a:lnTo>
                <a:lnTo>
                  <a:pt x="239156" y="319669"/>
                </a:lnTo>
                <a:lnTo>
                  <a:pt x="244661" y="330879"/>
                </a:lnTo>
                <a:lnTo>
                  <a:pt x="247569" y="374461"/>
                </a:lnTo>
                <a:lnTo>
                  <a:pt x="247647" y="420798"/>
                </a:lnTo>
                <a:lnTo>
                  <a:pt x="247647" y="459831"/>
                </a:lnTo>
                <a:lnTo>
                  <a:pt x="238515" y="503012"/>
                </a:lnTo>
                <a:lnTo>
                  <a:pt x="235474" y="512069"/>
                </a:lnTo>
                <a:lnTo>
                  <a:pt x="231653" y="519622"/>
                </a:lnTo>
                <a:lnTo>
                  <a:pt x="229201" y="535916"/>
                </a:lnTo>
                <a:lnTo>
                  <a:pt x="227807" y="546096"/>
                </a:lnTo>
                <a:lnTo>
                  <a:pt x="221111" y="564077"/>
                </a:lnTo>
                <a:lnTo>
                  <a:pt x="218920" y="574486"/>
                </a:lnTo>
                <a:lnTo>
                  <a:pt x="212794" y="587355"/>
                </a:lnTo>
                <a:lnTo>
                  <a:pt x="209451" y="603045"/>
                </a:lnTo>
                <a:lnTo>
                  <a:pt x="203287" y="615925"/>
                </a:lnTo>
                <a:lnTo>
                  <a:pt x="193561" y="660193"/>
                </a:lnTo>
                <a:lnTo>
                  <a:pt x="187728" y="706911"/>
                </a:lnTo>
                <a:lnTo>
                  <a:pt x="178743" y="732664"/>
                </a:lnTo>
                <a:lnTo>
                  <a:pt x="174689" y="739372"/>
                </a:lnTo>
                <a:lnTo>
                  <a:pt x="171349" y="749099"/>
                </a:lnTo>
                <a:lnTo>
                  <a:pt x="156342" y="774772"/>
                </a:lnTo>
                <a:lnTo>
                  <a:pt x="152507" y="786399"/>
                </a:lnTo>
                <a:lnTo>
                  <a:pt x="126591" y="819019"/>
                </a:lnTo>
                <a:lnTo>
                  <a:pt x="123994" y="825377"/>
                </a:lnTo>
                <a:lnTo>
                  <a:pt x="108742" y="850979"/>
                </a:lnTo>
                <a:lnTo>
                  <a:pt x="104889" y="862601"/>
                </a:lnTo>
                <a:lnTo>
                  <a:pt x="98575" y="872747"/>
                </a:lnTo>
                <a:lnTo>
                  <a:pt x="95174" y="882456"/>
                </a:lnTo>
                <a:lnTo>
                  <a:pt x="88993" y="892036"/>
                </a:lnTo>
                <a:lnTo>
                  <a:pt x="86691" y="901577"/>
                </a:lnTo>
                <a:lnTo>
                  <a:pt x="86153" y="907931"/>
                </a:lnTo>
                <a:lnTo>
                  <a:pt x="83091" y="914283"/>
                </a:lnTo>
                <a:lnTo>
                  <a:pt x="62043" y="937949"/>
                </a:lnTo>
                <a:lnTo>
                  <a:pt x="56501" y="940677"/>
                </a:lnTo>
                <a:lnTo>
                  <a:pt x="53541" y="941404"/>
                </a:lnTo>
                <a:lnTo>
                  <a:pt x="39941" y="950933"/>
                </a:lnTo>
                <a:lnTo>
                  <a:pt x="21958" y="967487"/>
                </a:lnTo>
                <a:lnTo>
                  <a:pt x="15755" y="969680"/>
                </a:lnTo>
                <a:lnTo>
                  <a:pt x="13677" y="971323"/>
                </a:lnTo>
                <a:lnTo>
                  <a:pt x="9694" y="977633"/>
                </a:lnTo>
                <a:lnTo>
                  <a:pt x="5013" y="979481"/>
                </a:lnTo>
                <a:lnTo>
                  <a:pt x="3341" y="981032"/>
                </a:lnTo>
                <a:lnTo>
                  <a:pt x="1483" y="985578"/>
                </a:lnTo>
                <a:lnTo>
                  <a:pt x="8" y="999855"/>
                </a:lnTo>
                <a:lnTo>
                  <a:pt x="0" y="994907"/>
                </a:lnTo>
                <a:lnTo>
                  <a:pt x="1057" y="993433"/>
                </a:lnTo>
                <a:lnTo>
                  <a:pt x="9522" y="990484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515" name="SMARTInkShape-Group443"/>
          <p:cNvGrpSpPr/>
          <p:nvPr/>
        </p:nvGrpSpPr>
        <p:grpSpPr>
          <a:xfrm>
            <a:off x="6334125" y="2828925"/>
            <a:ext cx="276109" cy="190501"/>
            <a:chOff x="6334125" y="2828925"/>
            <a:chExt cx="276109" cy="190501"/>
          </a:xfrm>
        </p:grpSpPr>
        <p:sp>
          <p:nvSpPr>
            <p:cNvPr id="12512" name="SMARTInkShape-2669"/>
            <p:cNvSpPr/>
            <p:nvPr>
              <p:custDataLst>
                <p:tags r:id="rId35"/>
              </p:custDataLst>
            </p:nvPr>
          </p:nvSpPr>
          <p:spPr>
            <a:xfrm>
              <a:off x="6334125" y="2828925"/>
              <a:ext cx="76201" cy="104776"/>
            </a:xfrm>
            <a:custGeom>
              <a:avLst/>
              <a:gdLst/>
              <a:ahLst/>
              <a:cxnLst/>
              <a:rect l="0" t="0" r="0" b="0"/>
              <a:pathLst>
                <a:path w="76201" h="104776">
                  <a:moveTo>
                    <a:pt x="0" y="0"/>
                  </a:moveTo>
                  <a:lnTo>
                    <a:pt x="0" y="0"/>
                  </a:lnTo>
                  <a:lnTo>
                    <a:pt x="45783" y="0"/>
                  </a:lnTo>
                  <a:lnTo>
                    <a:pt x="46397" y="1058"/>
                  </a:lnTo>
                  <a:lnTo>
                    <a:pt x="47079" y="5056"/>
                  </a:lnTo>
                  <a:lnTo>
                    <a:pt x="48320" y="6546"/>
                  </a:lnTo>
                  <a:lnTo>
                    <a:pt x="52520" y="8201"/>
                  </a:lnTo>
                  <a:lnTo>
                    <a:pt x="54063" y="9701"/>
                  </a:lnTo>
                  <a:lnTo>
                    <a:pt x="55778" y="14189"/>
                  </a:lnTo>
                  <a:lnTo>
                    <a:pt x="57294" y="15809"/>
                  </a:lnTo>
                  <a:lnTo>
                    <a:pt x="65231" y="18623"/>
                  </a:lnTo>
                  <a:lnTo>
                    <a:pt x="66033" y="21683"/>
                  </a:lnTo>
                  <a:lnTo>
                    <a:pt x="66247" y="23980"/>
                  </a:lnTo>
                  <a:lnTo>
                    <a:pt x="65332" y="25512"/>
                  </a:lnTo>
                  <a:lnTo>
                    <a:pt x="63663" y="26533"/>
                  </a:lnTo>
                  <a:lnTo>
                    <a:pt x="61492" y="27213"/>
                  </a:lnTo>
                  <a:lnTo>
                    <a:pt x="60044" y="28726"/>
                  </a:lnTo>
                  <a:lnTo>
                    <a:pt x="56346" y="38196"/>
                  </a:lnTo>
                  <a:lnTo>
                    <a:pt x="50679" y="45420"/>
                  </a:lnTo>
                  <a:lnTo>
                    <a:pt x="48983" y="51231"/>
                  </a:lnTo>
                  <a:lnTo>
                    <a:pt x="47472" y="53204"/>
                  </a:lnTo>
                  <a:lnTo>
                    <a:pt x="28380" y="64457"/>
                  </a:lnTo>
                  <a:lnTo>
                    <a:pt x="15836" y="66237"/>
                  </a:lnTo>
                  <a:lnTo>
                    <a:pt x="13733" y="67442"/>
                  </a:lnTo>
                  <a:lnTo>
                    <a:pt x="12330" y="69303"/>
                  </a:lnTo>
                  <a:lnTo>
                    <a:pt x="11395" y="71601"/>
                  </a:lnTo>
                  <a:lnTo>
                    <a:pt x="9713" y="73134"/>
                  </a:lnTo>
                  <a:lnTo>
                    <a:pt x="5023" y="74837"/>
                  </a:lnTo>
                  <a:lnTo>
                    <a:pt x="3349" y="76350"/>
                  </a:lnTo>
                  <a:lnTo>
                    <a:pt x="131" y="85297"/>
                  </a:lnTo>
                  <a:lnTo>
                    <a:pt x="3" y="94846"/>
                  </a:lnTo>
                  <a:lnTo>
                    <a:pt x="5057" y="95130"/>
                  </a:lnTo>
                  <a:lnTo>
                    <a:pt x="10362" y="98019"/>
                  </a:lnTo>
                  <a:lnTo>
                    <a:pt x="16247" y="101772"/>
                  </a:lnTo>
                  <a:lnTo>
                    <a:pt x="26569" y="103885"/>
                  </a:lnTo>
                  <a:lnTo>
                    <a:pt x="7620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13" name="SMARTInkShape-2670"/>
            <p:cNvSpPr/>
            <p:nvPr>
              <p:custDataLst>
                <p:tags r:id="rId36"/>
              </p:custDataLst>
            </p:nvPr>
          </p:nvSpPr>
          <p:spPr>
            <a:xfrm>
              <a:off x="6458343" y="2867025"/>
              <a:ext cx="18658" cy="104338"/>
            </a:xfrm>
            <a:custGeom>
              <a:avLst/>
              <a:gdLst/>
              <a:ahLst/>
              <a:cxnLst/>
              <a:rect l="0" t="0" r="0" b="0"/>
              <a:pathLst>
                <a:path w="18658" h="104338">
                  <a:moveTo>
                    <a:pt x="18657" y="0"/>
                  </a:moveTo>
                  <a:lnTo>
                    <a:pt x="18657" y="0"/>
                  </a:lnTo>
                  <a:lnTo>
                    <a:pt x="18657" y="44535"/>
                  </a:lnTo>
                  <a:lnTo>
                    <a:pt x="18657" y="50838"/>
                  </a:lnTo>
                  <a:lnTo>
                    <a:pt x="15835" y="57167"/>
                  </a:lnTo>
                  <a:lnTo>
                    <a:pt x="12112" y="63508"/>
                  </a:lnTo>
                  <a:lnTo>
                    <a:pt x="9525" y="74319"/>
                  </a:lnTo>
                  <a:lnTo>
                    <a:pt x="9166" y="89292"/>
                  </a:lnTo>
                  <a:lnTo>
                    <a:pt x="8096" y="91278"/>
                  </a:lnTo>
                  <a:lnTo>
                    <a:pt x="6325" y="92603"/>
                  </a:lnTo>
                  <a:lnTo>
                    <a:pt x="4086" y="93485"/>
                  </a:lnTo>
                  <a:lnTo>
                    <a:pt x="2593" y="95131"/>
                  </a:lnTo>
                  <a:lnTo>
                    <a:pt x="0" y="103296"/>
                  </a:lnTo>
                  <a:lnTo>
                    <a:pt x="927" y="103789"/>
                  </a:lnTo>
                  <a:lnTo>
                    <a:pt x="4780" y="104337"/>
                  </a:lnTo>
                  <a:lnTo>
                    <a:pt x="6231" y="103425"/>
                  </a:lnTo>
                  <a:lnTo>
                    <a:pt x="7198" y="101758"/>
                  </a:lnTo>
                  <a:lnTo>
                    <a:pt x="913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14" name="SMARTInkShape-2671"/>
            <p:cNvSpPr/>
            <p:nvPr>
              <p:custDataLst>
                <p:tags r:id="rId37"/>
              </p:custDataLst>
            </p:nvPr>
          </p:nvSpPr>
          <p:spPr>
            <a:xfrm>
              <a:off x="6467475" y="2838450"/>
              <a:ext cx="142759" cy="180976"/>
            </a:xfrm>
            <a:custGeom>
              <a:avLst/>
              <a:gdLst/>
              <a:ahLst/>
              <a:cxnLst/>
              <a:rect l="0" t="0" r="0" b="0"/>
              <a:pathLst>
                <a:path w="142759" h="180976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3994"/>
                  </a:lnTo>
                  <a:lnTo>
                    <a:pt x="37042" y="12504"/>
                  </a:lnTo>
                  <a:lnTo>
                    <a:pt x="35278" y="11511"/>
                  </a:lnTo>
                  <a:lnTo>
                    <a:pt x="28399" y="9786"/>
                  </a:lnTo>
                  <a:lnTo>
                    <a:pt x="23911" y="9641"/>
                  </a:lnTo>
                  <a:lnTo>
                    <a:pt x="22291" y="8544"/>
                  </a:lnTo>
                  <a:lnTo>
                    <a:pt x="21210" y="6755"/>
                  </a:lnTo>
                  <a:lnTo>
                    <a:pt x="20490" y="4503"/>
                  </a:lnTo>
                  <a:lnTo>
                    <a:pt x="21068" y="3002"/>
                  </a:lnTo>
                  <a:lnTo>
                    <a:pt x="22512" y="2001"/>
                  </a:lnTo>
                  <a:lnTo>
                    <a:pt x="24533" y="1334"/>
                  </a:lnTo>
                  <a:lnTo>
                    <a:pt x="24822" y="889"/>
                  </a:lnTo>
                  <a:lnTo>
                    <a:pt x="19061" y="1"/>
                  </a:lnTo>
                  <a:lnTo>
                    <a:pt x="19050" y="0"/>
                  </a:lnTo>
                  <a:lnTo>
                    <a:pt x="63581" y="0"/>
                  </a:lnTo>
                  <a:lnTo>
                    <a:pt x="69886" y="0"/>
                  </a:lnTo>
                  <a:lnTo>
                    <a:pt x="71990" y="1058"/>
                  </a:lnTo>
                  <a:lnTo>
                    <a:pt x="73393" y="2822"/>
                  </a:lnTo>
                  <a:lnTo>
                    <a:pt x="74329" y="5056"/>
                  </a:lnTo>
                  <a:lnTo>
                    <a:pt x="76010" y="6546"/>
                  </a:lnTo>
                  <a:lnTo>
                    <a:pt x="84237" y="9133"/>
                  </a:lnTo>
                  <a:lnTo>
                    <a:pt x="94818" y="18648"/>
                  </a:lnTo>
                  <a:lnTo>
                    <a:pt x="95212" y="27216"/>
                  </a:lnTo>
                  <a:lnTo>
                    <a:pt x="77640" y="46174"/>
                  </a:lnTo>
                  <a:lnTo>
                    <a:pt x="71570" y="47195"/>
                  </a:lnTo>
                  <a:lnTo>
                    <a:pt x="69938" y="48397"/>
                  </a:lnTo>
                  <a:lnTo>
                    <a:pt x="68125" y="52554"/>
                  </a:lnTo>
                  <a:lnTo>
                    <a:pt x="66583" y="54086"/>
                  </a:lnTo>
                  <a:lnTo>
                    <a:pt x="57059" y="57940"/>
                  </a:lnTo>
                  <a:lnTo>
                    <a:pt x="49076" y="65315"/>
                  </a:lnTo>
                  <a:lnTo>
                    <a:pt x="38111" y="66674"/>
                  </a:lnTo>
                  <a:lnTo>
                    <a:pt x="79503" y="66675"/>
                  </a:lnTo>
                  <a:lnTo>
                    <a:pt x="81577" y="67733"/>
                  </a:lnTo>
                  <a:lnTo>
                    <a:pt x="82960" y="69497"/>
                  </a:lnTo>
                  <a:lnTo>
                    <a:pt x="83881" y="71731"/>
                  </a:lnTo>
                  <a:lnTo>
                    <a:pt x="85554" y="73221"/>
                  </a:lnTo>
                  <a:lnTo>
                    <a:pt x="90236" y="74876"/>
                  </a:lnTo>
                  <a:lnTo>
                    <a:pt x="103012" y="76084"/>
                  </a:lnTo>
                  <a:lnTo>
                    <a:pt x="122371" y="93809"/>
                  </a:lnTo>
                  <a:lnTo>
                    <a:pt x="124596" y="102570"/>
                  </a:lnTo>
                  <a:lnTo>
                    <a:pt x="131988" y="112546"/>
                  </a:lnTo>
                  <a:lnTo>
                    <a:pt x="133081" y="121558"/>
                  </a:lnTo>
                  <a:lnTo>
                    <a:pt x="133230" y="127404"/>
                  </a:lnTo>
                  <a:lnTo>
                    <a:pt x="134328" y="129386"/>
                  </a:lnTo>
                  <a:lnTo>
                    <a:pt x="136119" y="130707"/>
                  </a:lnTo>
                  <a:lnTo>
                    <a:pt x="138371" y="131588"/>
                  </a:lnTo>
                  <a:lnTo>
                    <a:pt x="139873" y="133234"/>
                  </a:lnTo>
                  <a:lnTo>
                    <a:pt x="141541" y="137884"/>
                  </a:lnTo>
                  <a:lnTo>
                    <a:pt x="142758" y="150638"/>
                  </a:lnTo>
                  <a:lnTo>
                    <a:pt x="131112" y="164090"/>
                  </a:lnTo>
                  <a:lnTo>
                    <a:pt x="125264" y="169996"/>
                  </a:lnTo>
                  <a:lnTo>
                    <a:pt x="119195" y="171020"/>
                  </a:lnTo>
                  <a:lnTo>
                    <a:pt x="110694" y="171322"/>
                  </a:lnTo>
                  <a:lnTo>
                    <a:pt x="104584" y="174216"/>
                  </a:lnTo>
                  <a:lnTo>
                    <a:pt x="98339" y="177971"/>
                  </a:lnTo>
                  <a:lnTo>
                    <a:pt x="85708" y="180381"/>
                  </a:lnTo>
                  <a:lnTo>
                    <a:pt x="38100" y="180974"/>
                  </a:lnTo>
                  <a:lnTo>
                    <a:pt x="15875" y="180975"/>
                  </a:lnTo>
                  <a:lnTo>
                    <a:pt x="13758" y="179917"/>
                  </a:lnTo>
                  <a:lnTo>
                    <a:pt x="12347" y="178153"/>
                  </a:lnTo>
                  <a:lnTo>
                    <a:pt x="11406" y="175919"/>
                  </a:lnTo>
                  <a:lnTo>
                    <a:pt x="9721" y="175487"/>
                  </a:lnTo>
                  <a:lnTo>
                    <a:pt x="38" y="180951"/>
                  </a:lnTo>
                  <a:lnTo>
                    <a:pt x="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16" name="SMARTInkShape-2672"/>
          <p:cNvSpPr/>
          <p:nvPr>
            <p:custDataLst>
              <p:tags r:id="rId7"/>
            </p:custDataLst>
          </p:nvPr>
        </p:nvSpPr>
        <p:spPr>
          <a:xfrm>
            <a:off x="3410070" y="2486036"/>
            <a:ext cx="104215" cy="66627"/>
          </a:xfrm>
          <a:custGeom>
            <a:avLst/>
            <a:gdLst/>
            <a:ahLst/>
            <a:cxnLst/>
            <a:rect l="0" t="0" r="0" b="0"/>
            <a:pathLst>
              <a:path w="104215" h="66627">
                <a:moveTo>
                  <a:pt x="28455" y="19039"/>
                </a:moveTo>
                <a:lnTo>
                  <a:pt x="28455" y="19039"/>
                </a:lnTo>
                <a:lnTo>
                  <a:pt x="23399" y="19039"/>
                </a:lnTo>
                <a:lnTo>
                  <a:pt x="21909" y="20097"/>
                </a:lnTo>
                <a:lnTo>
                  <a:pt x="20916" y="21861"/>
                </a:lnTo>
                <a:lnTo>
                  <a:pt x="18930" y="28561"/>
                </a:lnTo>
                <a:lnTo>
                  <a:pt x="18930" y="28564"/>
                </a:lnTo>
                <a:lnTo>
                  <a:pt x="10729" y="28564"/>
                </a:lnTo>
                <a:lnTo>
                  <a:pt x="10288" y="29622"/>
                </a:lnTo>
                <a:lnTo>
                  <a:pt x="9439" y="37697"/>
                </a:lnTo>
                <a:lnTo>
                  <a:pt x="17609" y="38054"/>
                </a:lnTo>
                <a:lnTo>
                  <a:pt x="18049" y="39124"/>
                </a:lnTo>
                <a:lnTo>
                  <a:pt x="18896" y="47221"/>
                </a:lnTo>
                <a:lnTo>
                  <a:pt x="27128" y="47579"/>
                </a:lnTo>
                <a:lnTo>
                  <a:pt x="27570" y="46533"/>
                </a:lnTo>
                <a:lnTo>
                  <a:pt x="28062" y="42547"/>
                </a:lnTo>
                <a:lnTo>
                  <a:pt x="29251" y="41061"/>
                </a:lnTo>
                <a:lnTo>
                  <a:pt x="37577" y="38205"/>
                </a:lnTo>
                <a:lnTo>
                  <a:pt x="42917" y="38123"/>
                </a:lnTo>
                <a:lnTo>
                  <a:pt x="44447" y="37054"/>
                </a:lnTo>
                <a:lnTo>
                  <a:pt x="45466" y="35282"/>
                </a:lnTo>
                <a:lnTo>
                  <a:pt x="46146" y="33043"/>
                </a:lnTo>
                <a:lnTo>
                  <a:pt x="47657" y="31550"/>
                </a:lnTo>
                <a:lnTo>
                  <a:pt x="55586" y="28957"/>
                </a:lnTo>
                <a:lnTo>
                  <a:pt x="56389" y="25917"/>
                </a:lnTo>
                <a:lnTo>
                  <a:pt x="57027" y="9942"/>
                </a:lnTo>
                <a:lnTo>
                  <a:pt x="48829" y="9551"/>
                </a:lnTo>
                <a:lnTo>
                  <a:pt x="48388" y="8481"/>
                </a:lnTo>
                <a:lnTo>
                  <a:pt x="47897" y="4469"/>
                </a:lnTo>
                <a:lnTo>
                  <a:pt x="46708" y="2975"/>
                </a:lnTo>
                <a:lnTo>
                  <a:pt x="39338" y="382"/>
                </a:lnTo>
                <a:lnTo>
                  <a:pt x="29899" y="8225"/>
                </a:lnTo>
                <a:lnTo>
                  <a:pt x="23826" y="9132"/>
                </a:lnTo>
                <a:lnTo>
                  <a:pt x="22195" y="10318"/>
                </a:lnTo>
                <a:lnTo>
                  <a:pt x="21106" y="12166"/>
                </a:lnTo>
                <a:lnTo>
                  <a:pt x="20381" y="14457"/>
                </a:lnTo>
                <a:lnTo>
                  <a:pt x="18839" y="15984"/>
                </a:lnTo>
                <a:lnTo>
                  <a:pt x="14304" y="17682"/>
                </a:lnTo>
                <a:lnTo>
                  <a:pt x="12671" y="19192"/>
                </a:lnTo>
                <a:lnTo>
                  <a:pt x="8633" y="28660"/>
                </a:lnTo>
                <a:lnTo>
                  <a:pt x="283" y="37659"/>
                </a:lnTo>
                <a:lnTo>
                  <a:pt x="0" y="43018"/>
                </a:lnTo>
                <a:lnTo>
                  <a:pt x="1018" y="44550"/>
                </a:lnTo>
                <a:lnTo>
                  <a:pt x="2755" y="45571"/>
                </a:lnTo>
                <a:lnTo>
                  <a:pt x="8091" y="47210"/>
                </a:lnTo>
                <a:lnTo>
                  <a:pt x="17491" y="55779"/>
                </a:lnTo>
                <a:lnTo>
                  <a:pt x="27004" y="57020"/>
                </a:lnTo>
                <a:lnTo>
                  <a:pt x="35773" y="50569"/>
                </a:lnTo>
                <a:lnTo>
                  <a:pt x="44617" y="48489"/>
                </a:lnTo>
                <a:lnTo>
                  <a:pt x="50808" y="48003"/>
                </a:lnTo>
                <a:lnTo>
                  <a:pt x="52881" y="46815"/>
                </a:lnTo>
                <a:lnTo>
                  <a:pt x="54265" y="44965"/>
                </a:lnTo>
                <a:lnTo>
                  <a:pt x="55186" y="42673"/>
                </a:lnTo>
                <a:lnTo>
                  <a:pt x="56859" y="41145"/>
                </a:lnTo>
                <a:lnTo>
                  <a:pt x="61540" y="39447"/>
                </a:lnTo>
                <a:lnTo>
                  <a:pt x="63211" y="37936"/>
                </a:lnTo>
                <a:lnTo>
                  <a:pt x="66424" y="28992"/>
                </a:lnTo>
                <a:lnTo>
                  <a:pt x="66555" y="4584"/>
                </a:lnTo>
                <a:lnTo>
                  <a:pt x="65497" y="3052"/>
                </a:lnTo>
                <a:lnTo>
                  <a:pt x="63733" y="2031"/>
                </a:lnTo>
                <a:lnTo>
                  <a:pt x="56194" y="594"/>
                </a:lnTo>
                <a:lnTo>
                  <a:pt x="49221" y="108"/>
                </a:lnTo>
                <a:lnTo>
                  <a:pt x="39455" y="8200"/>
                </a:lnTo>
                <a:lnTo>
                  <a:pt x="30667" y="10313"/>
                </a:lnTo>
                <a:lnTo>
                  <a:pt x="24853" y="14455"/>
                </a:lnTo>
                <a:lnTo>
                  <a:pt x="21562" y="19824"/>
                </a:lnTo>
                <a:lnTo>
                  <a:pt x="19450" y="31894"/>
                </a:lnTo>
                <a:lnTo>
                  <a:pt x="18218" y="33959"/>
                </a:lnTo>
                <a:lnTo>
                  <a:pt x="16338" y="35336"/>
                </a:lnTo>
                <a:lnTo>
                  <a:pt x="14028" y="36253"/>
                </a:lnTo>
                <a:lnTo>
                  <a:pt x="12486" y="37924"/>
                </a:lnTo>
                <a:lnTo>
                  <a:pt x="10775" y="42601"/>
                </a:lnTo>
                <a:lnTo>
                  <a:pt x="9811" y="51185"/>
                </a:lnTo>
                <a:lnTo>
                  <a:pt x="10734" y="53170"/>
                </a:lnTo>
                <a:lnTo>
                  <a:pt x="12407" y="54493"/>
                </a:lnTo>
                <a:lnTo>
                  <a:pt x="14581" y="55375"/>
                </a:lnTo>
                <a:lnTo>
                  <a:pt x="16031" y="57021"/>
                </a:lnTo>
                <a:lnTo>
                  <a:pt x="17642" y="61673"/>
                </a:lnTo>
                <a:lnTo>
                  <a:pt x="19130" y="63336"/>
                </a:lnTo>
                <a:lnTo>
                  <a:pt x="27018" y="66226"/>
                </a:lnTo>
                <a:lnTo>
                  <a:pt x="41586" y="66626"/>
                </a:lnTo>
                <a:lnTo>
                  <a:pt x="63387" y="58460"/>
                </a:lnTo>
                <a:lnTo>
                  <a:pt x="85729" y="40715"/>
                </a:lnTo>
                <a:lnTo>
                  <a:pt x="88863" y="39840"/>
                </a:lnTo>
                <a:lnTo>
                  <a:pt x="90952" y="38198"/>
                </a:lnTo>
                <a:lnTo>
                  <a:pt x="94951" y="31889"/>
                </a:lnTo>
                <a:lnTo>
                  <a:pt x="99636" y="30041"/>
                </a:lnTo>
                <a:lnTo>
                  <a:pt x="101309" y="28491"/>
                </a:lnTo>
                <a:lnTo>
                  <a:pt x="104214" y="20493"/>
                </a:lnTo>
                <a:lnTo>
                  <a:pt x="96416" y="10966"/>
                </a:lnTo>
                <a:lnTo>
                  <a:pt x="90454" y="4888"/>
                </a:lnTo>
                <a:lnTo>
                  <a:pt x="84938" y="2166"/>
                </a:lnTo>
                <a:lnTo>
                  <a:pt x="66725" y="74"/>
                </a:lnTo>
                <a:lnTo>
                  <a:pt x="48403" y="0"/>
                </a:lnTo>
                <a:lnTo>
                  <a:pt x="39790" y="2816"/>
                </a:lnTo>
                <a:lnTo>
                  <a:pt x="26628" y="11748"/>
                </a:lnTo>
                <a:lnTo>
                  <a:pt x="20451" y="17599"/>
                </a:lnTo>
                <a:lnTo>
                  <a:pt x="19606" y="21221"/>
                </a:lnTo>
                <a:lnTo>
                  <a:pt x="19064" y="32170"/>
                </a:lnTo>
                <a:lnTo>
                  <a:pt x="21811" y="38281"/>
                </a:lnTo>
                <a:lnTo>
                  <a:pt x="32199" y="50827"/>
                </a:lnTo>
                <a:lnTo>
                  <a:pt x="41055" y="54334"/>
                </a:lnTo>
                <a:lnTo>
                  <a:pt x="57030" y="5713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17" name="SMARTInkShape-2673"/>
          <p:cNvSpPr/>
          <p:nvPr>
            <p:custDataLst>
              <p:tags r:id="rId8"/>
            </p:custDataLst>
          </p:nvPr>
        </p:nvSpPr>
        <p:spPr>
          <a:xfrm>
            <a:off x="5810250" y="2495550"/>
            <a:ext cx="76197" cy="95251"/>
          </a:xfrm>
          <a:custGeom>
            <a:avLst/>
            <a:gdLst/>
            <a:ahLst/>
            <a:cxnLst/>
            <a:rect l="0" t="0" r="0" b="0"/>
            <a:pathLst>
              <a:path w="76197" h="95251">
                <a:moveTo>
                  <a:pt x="47625" y="19050"/>
                </a:moveTo>
                <a:lnTo>
                  <a:pt x="47625" y="19050"/>
                </a:lnTo>
                <a:lnTo>
                  <a:pt x="38493" y="19050"/>
                </a:lnTo>
                <a:lnTo>
                  <a:pt x="19050" y="1"/>
                </a:lnTo>
                <a:lnTo>
                  <a:pt x="10849" y="0"/>
                </a:lnTo>
                <a:lnTo>
                  <a:pt x="10408" y="1058"/>
                </a:lnTo>
                <a:lnTo>
                  <a:pt x="9641" y="8201"/>
                </a:lnTo>
                <a:lnTo>
                  <a:pt x="1334" y="17610"/>
                </a:lnTo>
                <a:lnTo>
                  <a:pt x="34" y="28145"/>
                </a:lnTo>
                <a:lnTo>
                  <a:pt x="0" y="38090"/>
                </a:lnTo>
                <a:lnTo>
                  <a:pt x="14189" y="38100"/>
                </a:lnTo>
                <a:lnTo>
                  <a:pt x="15810" y="37042"/>
                </a:lnTo>
                <a:lnTo>
                  <a:pt x="16890" y="35278"/>
                </a:lnTo>
                <a:lnTo>
                  <a:pt x="17610" y="33044"/>
                </a:lnTo>
                <a:lnTo>
                  <a:pt x="19148" y="31554"/>
                </a:lnTo>
                <a:lnTo>
                  <a:pt x="28666" y="27778"/>
                </a:lnTo>
                <a:lnTo>
                  <a:pt x="47230" y="9921"/>
                </a:lnTo>
                <a:lnTo>
                  <a:pt x="38482" y="402"/>
                </a:lnTo>
                <a:lnTo>
                  <a:pt x="23637" y="3"/>
                </a:lnTo>
                <a:lnTo>
                  <a:pt x="22109" y="1060"/>
                </a:lnTo>
                <a:lnTo>
                  <a:pt x="21089" y="2824"/>
                </a:lnTo>
                <a:lnTo>
                  <a:pt x="20408" y="5058"/>
                </a:lnTo>
                <a:lnTo>
                  <a:pt x="18898" y="6547"/>
                </a:lnTo>
                <a:lnTo>
                  <a:pt x="14396" y="8201"/>
                </a:lnTo>
                <a:lnTo>
                  <a:pt x="12772" y="9701"/>
                </a:lnTo>
                <a:lnTo>
                  <a:pt x="10968" y="14189"/>
                </a:lnTo>
                <a:lnTo>
                  <a:pt x="9429" y="15809"/>
                </a:lnTo>
                <a:lnTo>
                  <a:pt x="1451" y="18623"/>
                </a:lnTo>
                <a:lnTo>
                  <a:pt x="645" y="21683"/>
                </a:lnTo>
                <a:lnTo>
                  <a:pt x="3" y="36740"/>
                </a:lnTo>
                <a:lnTo>
                  <a:pt x="1060" y="37194"/>
                </a:lnTo>
                <a:lnTo>
                  <a:pt x="5057" y="37698"/>
                </a:lnTo>
                <a:lnTo>
                  <a:pt x="6547" y="38890"/>
                </a:lnTo>
                <a:lnTo>
                  <a:pt x="8201" y="43037"/>
                </a:lnTo>
                <a:lnTo>
                  <a:pt x="9701" y="44566"/>
                </a:lnTo>
                <a:lnTo>
                  <a:pt x="17610" y="47223"/>
                </a:lnTo>
                <a:lnTo>
                  <a:pt x="32181" y="47590"/>
                </a:lnTo>
                <a:lnTo>
                  <a:pt x="34155" y="46543"/>
                </a:lnTo>
                <a:lnTo>
                  <a:pt x="35470" y="44787"/>
                </a:lnTo>
                <a:lnTo>
                  <a:pt x="36347" y="42558"/>
                </a:lnTo>
                <a:lnTo>
                  <a:pt x="37990" y="41072"/>
                </a:lnTo>
                <a:lnTo>
                  <a:pt x="46147" y="38491"/>
                </a:lnTo>
                <a:lnTo>
                  <a:pt x="46968" y="35452"/>
                </a:lnTo>
                <a:lnTo>
                  <a:pt x="47187" y="33160"/>
                </a:lnTo>
                <a:lnTo>
                  <a:pt x="48391" y="31631"/>
                </a:lnTo>
                <a:lnTo>
                  <a:pt x="56746" y="28694"/>
                </a:lnTo>
                <a:lnTo>
                  <a:pt x="57147" y="19167"/>
                </a:lnTo>
                <a:lnTo>
                  <a:pt x="52093" y="19085"/>
                </a:lnTo>
                <a:lnTo>
                  <a:pt x="50603" y="18015"/>
                </a:lnTo>
                <a:lnTo>
                  <a:pt x="48949" y="14004"/>
                </a:lnTo>
                <a:lnTo>
                  <a:pt x="48508" y="13569"/>
                </a:lnTo>
                <a:lnTo>
                  <a:pt x="48213" y="14338"/>
                </a:lnTo>
                <a:lnTo>
                  <a:pt x="48017" y="15908"/>
                </a:lnTo>
                <a:lnTo>
                  <a:pt x="46828" y="16956"/>
                </a:lnTo>
                <a:lnTo>
                  <a:pt x="39458" y="18774"/>
                </a:lnTo>
                <a:lnTo>
                  <a:pt x="33446" y="18968"/>
                </a:lnTo>
                <a:lnTo>
                  <a:pt x="27918" y="21836"/>
                </a:lnTo>
                <a:lnTo>
                  <a:pt x="11002" y="36659"/>
                </a:lnTo>
                <a:lnTo>
                  <a:pt x="9563" y="47195"/>
                </a:lnTo>
                <a:lnTo>
                  <a:pt x="9536" y="52554"/>
                </a:lnTo>
                <a:lnTo>
                  <a:pt x="10590" y="54086"/>
                </a:lnTo>
                <a:lnTo>
                  <a:pt x="12352" y="55107"/>
                </a:lnTo>
                <a:lnTo>
                  <a:pt x="19226" y="56881"/>
                </a:lnTo>
                <a:lnTo>
                  <a:pt x="27135" y="57115"/>
                </a:lnTo>
                <a:lnTo>
                  <a:pt x="33205" y="62196"/>
                </a:lnTo>
                <a:lnTo>
                  <a:pt x="35895" y="62631"/>
                </a:lnTo>
                <a:lnTo>
                  <a:pt x="38747" y="61862"/>
                </a:lnTo>
                <a:lnTo>
                  <a:pt x="45872" y="58081"/>
                </a:lnTo>
                <a:lnTo>
                  <a:pt x="65221" y="57157"/>
                </a:lnTo>
                <a:lnTo>
                  <a:pt x="65706" y="56096"/>
                </a:lnTo>
                <a:lnTo>
                  <a:pt x="66244" y="52095"/>
                </a:lnTo>
                <a:lnTo>
                  <a:pt x="67447" y="50605"/>
                </a:lnTo>
                <a:lnTo>
                  <a:pt x="71605" y="48950"/>
                </a:lnTo>
                <a:lnTo>
                  <a:pt x="73136" y="47449"/>
                </a:lnTo>
                <a:lnTo>
                  <a:pt x="75796" y="39540"/>
                </a:lnTo>
                <a:lnTo>
                  <a:pt x="67057" y="29005"/>
                </a:lnTo>
                <a:lnTo>
                  <a:pt x="58508" y="20412"/>
                </a:lnTo>
                <a:lnTo>
                  <a:pt x="49068" y="19169"/>
                </a:lnTo>
                <a:lnTo>
                  <a:pt x="42996" y="19085"/>
                </a:lnTo>
                <a:lnTo>
                  <a:pt x="37454" y="21888"/>
                </a:lnTo>
                <a:lnTo>
                  <a:pt x="30329" y="27254"/>
                </a:lnTo>
                <a:lnTo>
                  <a:pt x="24039" y="28184"/>
                </a:lnTo>
                <a:lnTo>
                  <a:pt x="22375" y="29372"/>
                </a:lnTo>
                <a:lnTo>
                  <a:pt x="21267" y="31223"/>
                </a:lnTo>
                <a:lnTo>
                  <a:pt x="20528" y="33515"/>
                </a:lnTo>
                <a:lnTo>
                  <a:pt x="18977" y="35044"/>
                </a:lnTo>
                <a:lnTo>
                  <a:pt x="14431" y="36742"/>
                </a:lnTo>
                <a:lnTo>
                  <a:pt x="12796" y="38253"/>
                </a:lnTo>
                <a:lnTo>
                  <a:pt x="9956" y="46182"/>
                </a:lnTo>
                <a:lnTo>
                  <a:pt x="9652" y="52254"/>
                </a:lnTo>
                <a:lnTo>
                  <a:pt x="10669" y="53886"/>
                </a:lnTo>
                <a:lnTo>
                  <a:pt x="12404" y="54974"/>
                </a:lnTo>
                <a:lnTo>
                  <a:pt x="17737" y="56720"/>
                </a:lnTo>
                <a:lnTo>
                  <a:pt x="26395" y="63611"/>
                </a:lnTo>
                <a:lnTo>
                  <a:pt x="36350" y="66271"/>
                </a:lnTo>
                <a:lnTo>
                  <a:pt x="42638" y="66556"/>
                </a:lnTo>
                <a:lnTo>
                  <a:pt x="48231" y="63800"/>
                </a:lnTo>
                <a:lnTo>
                  <a:pt x="55388" y="58464"/>
                </a:lnTo>
                <a:lnTo>
                  <a:pt x="64407" y="57410"/>
                </a:lnTo>
                <a:lnTo>
                  <a:pt x="70253" y="57265"/>
                </a:lnTo>
                <a:lnTo>
                  <a:pt x="72236" y="56169"/>
                </a:lnTo>
                <a:lnTo>
                  <a:pt x="73557" y="54379"/>
                </a:lnTo>
                <a:lnTo>
                  <a:pt x="75678" y="48959"/>
                </a:lnTo>
                <a:lnTo>
                  <a:pt x="76196" y="30025"/>
                </a:lnTo>
                <a:lnTo>
                  <a:pt x="75139" y="29542"/>
                </a:lnTo>
                <a:lnTo>
                  <a:pt x="67999" y="28703"/>
                </a:lnTo>
                <a:lnTo>
                  <a:pt x="59332" y="22054"/>
                </a:lnTo>
                <a:lnTo>
                  <a:pt x="53534" y="20385"/>
                </a:lnTo>
                <a:lnTo>
                  <a:pt x="50507" y="20999"/>
                </a:lnTo>
                <a:lnTo>
                  <a:pt x="38042" y="26765"/>
                </a:lnTo>
                <a:lnTo>
                  <a:pt x="25389" y="28217"/>
                </a:lnTo>
                <a:lnTo>
                  <a:pt x="23276" y="29395"/>
                </a:lnTo>
                <a:lnTo>
                  <a:pt x="21867" y="31238"/>
                </a:lnTo>
                <a:lnTo>
                  <a:pt x="20929" y="33526"/>
                </a:lnTo>
                <a:lnTo>
                  <a:pt x="19244" y="35051"/>
                </a:lnTo>
                <a:lnTo>
                  <a:pt x="8936" y="40319"/>
                </a:lnTo>
                <a:lnTo>
                  <a:pt x="5957" y="42755"/>
                </a:lnTo>
                <a:lnTo>
                  <a:pt x="2648" y="48283"/>
                </a:lnTo>
                <a:lnTo>
                  <a:pt x="523" y="60455"/>
                </a:lnTo>
                <a:lnTo>
                  <a:pt x="45" y="74330"/>
                </a:lnTo>
                <a:lnTo>
                  <a:pt x="5070" y="80702"/>
                </a:lnTo>
                <a:lnTo>
                  <a:pt x="10367" y="83493"/>
                </a:lnTo>
                <a:lnTo>
                  <a:pt x="38100" y="952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534" name="SMARTInkShape-Group446"/>
          <p:cNvGrpSpPr/>
          <p:nvPr/>
        </p:nvGrpSpPr>
        <p:grpSpPr>
          <a:xfrm>
            <a:off x="1857376" y="5676900"/>
            <a:ext cx="2285988" cy="533401"/>
            <a:chOff x="1857376" y="5676900"/>
            <a:chExt cx="2285988" cy="533401"/>
          </a:xfrm>
        </p:grpSpPr>
        <p:sp>
          <p:nvSpPr>
            <p:cNvPr id="12518" name="SMARTInkShape-2674"/>
            <p:cNvSpPr/>
            <p:nvPr>
              <p:custDataLst>
                <p:tags r:id="rId19"/>
              </p:custDataLst>
            </p:nvPr>
          </p:nvSpPr>
          <p:spPr>
            <a:xfrm>
              <a:off x="1857376" y="5676900"/>
              <a:ext cx="190500" cy="331888"/>
            </a:xfrm>
            <a:custGeom>
              <a:avLst/>
              <a:gdLst/>
              <a:ahLst/>
              <a:cxnLst/>
              <a:rect l="0" t="0" r="0" b="0"/>
              <a:pathLst>
                <a:path w="190500" h="331888">
                  <a:moveTo>
                    <a:pt x="104774" y="38100"/>
                  </a:moveTo>
                  <a:lnTo>
                    <a:pt x="104774" y="38100"/>
                  </a:lnTo>
                  <a:lnTo>
                    <a:pt x="112975" y="29899"/>
                  </a:lnTo>
                  <a:lnTo>
                    <a:pt x="113907" y="23911"/>
                  </a:lnTo>
                  <a:lnTo>
                    <a:pt x="114183" y="15434"/>
                  </a:lnTo>
                  <a:lnTo>
                    <a:pt x="115280" y="13464"/>
                  </a:lnTo>
                  <a:lnTo>
                    <a:pt x="117070" y="12151"/>
                  </a:lnTo>
                  <a:lnTo>
                    <a:pt x="119321" y="11276"/>
                  </a:lnTo>
                  <a:lnTo>
                    <a:pt x="120822" y="9634"/>
                  </a:lnTo>
                  <a:lnTo>
                    <a:pt x="123823" y="3"/>
                  </a:lnTo>
                  <a:lnTo>
                    <a:pt x="123824" y="0"/>
                  </a:lnTo>
                  <a:lnTo>
                    <a:pt x="118767" y="0"/>
                  </a:lnTo>
                  <a:lnTo>
                    <a:pt x="117278" y="1058"/>
                  </a:lnTo>
                  <a:lnTo>
                    <a:pt x="116285" y="2822"/>
                  </a:lnTo>
                  <a:lnTo>
                    <a:pt x="115623" y="5056"/>
                  </a:lnTo>
                  <a:lnTo>
                    <a:pt x="106934" y="19298"/>
                  </a:lnTo>
                  <a:lnTo>
                    <a:pt x="106214" y="22390"/>
                  </a:lnTo>
                  <a:lnTo>
                    <a:pt x="82421" y="69118"/>
                  </a:lnTo>
                  <a:lnTo>
                    <a:pt x="63488" y="110782"/>
                  </a:lnTo>
                  <a:lnTo>
                    <a:pt x="47623" y="153191"/>
                  </a:lnTo>
                  <a:lnTo>
                    <a:pt x="28574" y="199258"/>
                  </a:lnTo>
                  <a:lnTo>
                    <a:pt x="6349" y="244430"/>
                  </a:lnTo>
                  <a:lnTo>
                    <a:pt x="1254" y="269866"/>
                  </a:lnTo>
                  <a:lnTo>
                    <a:pt x="5" y="314426"/>
                  </a:lnTo>
                  <a:lnTo>
                    <a:pt x="0" y="321988"/>
                  </a:lnTo>
                  <a:lnTo>
                    <a:pt x="5056" y="328355"/>
                  </a:lnTo>
                  <a:lnTo>
                    <a:pt x="10360" y="331144"/>
                  </a:lnTo>
                  <a:lnTo>
                    <a:pt x="13256" y="331887"/>
                  </a:lnTo>
                  <a:lnTo>
                    <a:pt x="16246" y="331325"/>
                  </a:lnTo>
                  <a:lnTo>
                    <a:pt x="28647" y="325640"/>
                  </a:lnTo>
                  <a:lnTo>
                    <a:pt x="55860" y="318898"/>
                  </a:lnTo>
                  <a:lnTo>
                    <a:pt x="75611" y="304566"/>
                  </a:lnTo>
                  <a:lnTo>
                    <a:pt x="82288" y="299405"/>
                  </a:lnTo>
                  <a:lnTo>
                    <a:pt x="95198" y="293268"/>
                  </a:lnTo>
                  <a:lnTo>
                    <a:pt x="142416" y="257365"/>
                  </a:lnTo>
                  <a:lnTo>
                    <a:pt x="150029" y="250999"/>
                  </a:lnTo>
                  <a:lnTo>
                    <a:pt x="158988" y="247584"/>
                  </a:lnTo>
                  <a:lnTo>
                    <a:pt x="178688" y="231866"/>
                  </a:lnTo>
                  <a:lnTo>
                    <a:pt x="190499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19" name="SMARTInkShape-2675"/>
            <p:cNvSpPr/>
            <p:nvPr>
              <p:custDataLst>
                <p:tags r:id="rId20"/>
              </p:custDataLst>
            </p:nvPr>
          </p:nvSpPr>
          <p:spPr>
            <a:xfrm>
              <a:off x="2038350" y="5724536"/>
              <a:ext cx="114301" cy="285740"/>
            </a:xfrm>
            <a:custGeom>
              <a:avLst/>
              <a:gdLst/>
              <a:ahLst/>
              <a:cxnLst/>
              <a:rect l="0" t="0" r="0" b="0"/>
              <a:pathLst>
                <a:path w="114301" h="285740">
                  <a:moveTo>
                    <a:pt x="104775" y="28564"/>
                  </a:moveTo>
                  <a:lnTo>
                    <a:pt x="104775" y="28564"/>
                  </a:lnTo>
                  <a:lnTo>
                    <a:pt x="104775" y="14375"/>
                  </a:lnTo>
                  <a:lnTo>
                    <a:pt x="105833" y="12754"/>
                  </a:lnTo>
                  <a:lnTo>
                    <a:pt x="107597" y="11674"/>
                  </a:lnTo>
                  <a:lnTo>
                    <a:pt x="109832" y="10955"/>
                  </a:lnTo>
                  <a:lnTo>
                    <a:pt x="111321" y="9416"/>
                  </a:lnTo>
                  <a:lnTo>
                    <a:pt x="114297" y="0"/>
                  </a:lnTo>
                  <a:lnTo>
                    <a:pt x="114300" y="14179"/>
                  </a:lnTo>
                  <a:lnTo>
                    <a:pt x="100111" y="55492"/>
                  </a:lnTo>
                  <a:lnTo>
                    <a:pt x="82707" y="93454"/>
                  </a:lnTo>
                  <a:lnTo>
                    <a:pt x="61182" y="127812"/>
                  </a:lnTo>
                  <a:lnTo>
                    <a:pt x="44563" y="171965"/>
                  </a:lnTo>
                  <a:lnTo>
                    <a:pt x="30714" y="202039"/>
                  </a:lnTo>
                  <a:lnTo>
                    <a:pt x="16744" y="221898"/>
                  </a:lnTo>
                  <a:lnTo>
                    <a:pt x="1606" y="267969"/>
                  </a:lnTo>
                  <a:lnTo>
                    <a:pt x="0" y="285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0" name="SMARTInkShape-2676"/>
            <p:cNvSpPr/>
            <p:nvPr>
              <p:custDataLst>
                <p:tags r:id="rId21"/>
              </p:custDataLst>
            </p:nvPr>
          </p:nvSpPr>
          <p:spPr>
            <a:xfrm>
              <a:off x="2143126" y="5953125"/>
              <a:ext cx="152400" cy="133351"/>
            </a:xfrm>
            <a:custGeom>
              <a:avLst/>
              <a:gdLst/>
              <a:ahLst/>
              <a:cxnLst/>
              <a:rect l="0" t="0" r="0" b="0"/>
              <a:pathLst>
                <a:path w="152400" h="133351">
                  <a:moveTo>
                    <a:pt x="38099" y="19050"/>
                  </a:moveTo>
                  <a:lnTo>
                    <a:pt x="38099" y="19050"/>
                  </a:lnTo>
                  <a:lnTo>
                    <a:pt x="23910" y="19050"/>
                  </a:lnTo>
                  <a:lnTo>
                    <a:pt x="18387" y="21872"/>
                  </a:lnTo>
                  <a:lnTo>
                    <a:pt x="11275" y="27251"/>
                  </a:lnTo>
                  <a:lnTo>
                    <a:pt x="4986" y="28182"/>
                  </a:lnTo>
                  <a:lnTo>
                    <a:pt x="3324" y="29371"/>
                  </a:lnTo>
                  <a:lnTo>
                    <a:pt x="2215" y="31223"/>
                  </a:lnTo>
                  <a:lnTo>
                    <a:pt x="291" y="38252"/>
                  </a:lnTo>
                  <a:lnTo>
                    <a:pt x="0" y="79386"/>
                  </a:lnTo>
                  <a:lnTo>
                    <a:pt x="2822" y="85730"/>
                  </a:lnTo>
                  <a:lnTo>
                    <a:pt x="6545" y="92077"/>
                  </a:lnTo>
                  <a:lnTo>
                    <a:pt x="8935" y="104775"/>
                  </a:lnTo>
                  <a:lnTo>
                    <a:pt x="9132" y="107950"/>
                  </a:lnTo>
                  <a:lnTo>
                    <a:pt x="10321" y="110067"/>
                  </a:lnTo>
                  <a:lnTo>
                    <a:pt x="12172" y="111478"/>
                  </a:lnTo>
                  <a:lnTo>
                    <a:pt x="14464" y="112419"/>
                  </a:lnTo>
                  <a:lnTo>
                    <a:pt x="15992" y="114104"/>
                  </a:lnTo>
                  <a:lnTo>
                    <a:pt x="19839" y="123890"/>
                  </a:lnTo>
                  <a:lnTo>
                    <a:pt x="28539" y="133312"/>
                  </a:lnTo>
                  <a:lnTo>
                    <a:pt x="37706" y="133350"/>
                  </a:lnTo>
                  <a:lnTo>
                    <a:pt x="38064" y="125149"/>
                  </a:lnTo>
                  <a:lnTo>
                    <a:pt x="44638" y="116482"/>
                  </a:lnTo>
                  <a:lnTo>
                    <a:pt x="46739" y="107657"/>
                  </a:lnTo>
                  <a:lnTo>
                    <a:pt x="47508" y="92036"/>
                  </a:lnTo>
                  <a:lnTo>
                    <a:pt x="48605" y="89933"/>
                  </a:lnTo>
                  <a:lnTo>
                    <a:pt x="50394" y="88530"/>
                  </a:lnTo>
                  <a:lnTo>
                    <a:pt x="55205" y="85913"/>
                  </a:lnTo>
                  <a:lnTo>
                    <a:pt x="60871" y="81223"/>
                  </a:lnTo>
                  <a:lnTo>
                    <a:pt x="64095" y="75611"/>
                  </a:lnTo>
                  <a:lnTo>
                    <a:pt x="66586" y="69588"/>
                  </a:lnTo>
                  <a:lnTo>
                    <a:pt x="79780" y="53941"/>
                  </a:lnTo>
                  <a:lnTo>
                    <a:pt x="85905" y="50432"/>
                  </a:lnTo>
                  <a:lnTo>
                    <a:pt x="103516" y="43123"/>
                  </a:lnTo>
                  <a:lnTo>
                    <a:pt x="126610" y="25283"/>
                  </a:lnTo>
                  <a:lnTo>
                    <a:pt x="15239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1" name="SMARTInkShape-2677"/>
            <p:cNvSpPr/>
            <p:nvPr>
              <p:custDataLst>
                <p:tags r:id="rId22"/>
              </p:custDataLst>
            </p:nvPr>
          </p:nvSpPr>
          <p:spPr>
            <a:xfrm>
              <a:off x="2438526" y="5867400"/>
              <a:ext cx="133225" cy="9526"/>
            </a:xfrm>
            <a:custGeom>
              <a:avLst/>
              <a:gdLst/>
              <a:ahLst/>
              <a:cxnLst/>
              <a:rect l="0" t="0" r="0" b="0"/>
              <a:pathLst>
                <a:path w="133225" h="9526">
                  <a:moveTo>
                    <a:pt x="18924" y="9525"/>
                  </a:moveTo>
                  <a:lnTo>
                    <a:pt x="18924" y="9525"/>
                  </a:lnTo>
                  <a:lnTo>
                    <a:pt x="0" y="9525"/>
                  </a:lnTo>
                  <a:lnTo>
                    <a:pt x="9010" y="393"/>
                  </a:lnTo>
                  <a:lnTo>
                    <a:pt x="55850" y="0"/>
                  </a:lnTo>
                  <a:lnTo>
                    <a:pt x="78867" y="0"/>
                  </a:lnTo>
                  <a:lnTo>
                    <a:pt x="85429" y="2822"/>
                  </a:lnTo>
                  <a:lnTo>
                    <a:pt x="88661" y="5056"/>
                  </a:lnTo>
                  <a:lnTo>
                    <a:pt x="110958" y="9132"/>
                  </a:lnTo>
                  <a:lnTo>
                    <a:pt x="115567" y="6528"/>
                  </a:lnTo>
                  <a:lnTo>
                    <a:pt x="121143" y="2901"/>
                  </a:lnTo>
                  <a:lnTo>
                    <a:pt x="13322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2" name="SMARTInkShape-2678"/>
            <p:cNvSpPr/>
            <p:nvPr>
              <p:custDataLst>
                <p:tags r:id="rId23"/>
              </p:custDataLst>
            </p:nvPr>
          </p:nvSpPr>
          <p:spPr>
            <a:xfrm>
              <a:off x="2448056" y="5924550"/>
              <a:ext cx="123695" cy="57034"/>
            </a:xfrm>
            <a:custGeom>
              <a:avLst/>
              <a:gdLst/>
              <a:ahLst/>
              <a:cxnLst/>
              <a:rect l="0" t="0" r="0" b="0"/>
              <a:pathLst>
                <a:path w="123695" h="57034">
                  <a:moveTo>
                    <a:pt x="57019" y="0"/>
                  </a:moveTo>
                  <a:lnTo>
                    <a:pt x="57019" y="0"/>
                  </a:lnTo>
                  <a:lnTo>
                    <a:pt x="35560" y="13257"/>
                  </a:lnTo>
                  <a:lnTo>
                    <a:pt x="15812" y="31798"/>
                  </a:lnTo>
                  <a:lnTo>
                    <a:pt x="12246" y="38122"/>
                  </a:lnTo>
                  <a:lnTo>
                    <a:pt x="11296" y="41290"/>
                  </a:lnTo>
                  <a:lnTo>
                    <a:pt x="9603" y="43402"/>
                  </a:lnTo>
                  <a:lnTo>
                    <a:pt x="311" y="47460"/>
                  </a:lnTo>
                  <a:lnTo>
                    <a:pt x="0" y="52633"/>
                  </a:lnTo>
                  <a:lnTo>
                    <a:pt x="1015" y="54138"/>
                  </a:lnTo>
                  <a:lnTo>
                    <a:pt x="2749" y="55142"/>
                  </a:lnTo>
                  <a:lnTo>
                    <a:pt x="9578" y="56885"/>
                  </a:lnTo>
                  <a:lnTo>
                    <a:pt x="14061" y="57033"/>
                  </a:lnTo>
                  <a:lnTo>
                    <a:pt x="19582" y="54276"/>
                  </a:lnTo>
                  <a:lnTo>
                    <a:pt x="25564" y="50581"/>
                  </a:lnTo>
                  <a:lnTo>
                    <a:pt x="38027" y="48209"/>
                  </a:lnTo>
                  <a:lnTo>
                    <a:pt x="60198" y="47659"/>
                  </a:lnTo>
                  <a:lnTo>
                    <a:pt x="66546" y="44818"/>
                  </a:lnTo>
                  <a:lnTo>
                    <a:pt x="72895" y="41086"/>
                  </a:lnTo>
                  <a:lnTo>
                    <a:pt x="82419" y="37926"/>
                  </a:lnTo>
                  <a:lnTo>
                    <a:pt x="102527" y="22989"/>
                  </a:lnTo>
                  <a:lnTo>
                    <a:pt x="116482" y="19159"/>
                  </a:lnTo>
                  <a:lnTo>
                    <a:pt x="118886" y="17006"/>
                  </a:lnTo>
                  <a:lnTo>
                    <a:pt x="12369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3" name="SMARTInkShape-2679"/>
            <p:cNvSpPr/>
            <p:nvPr>
              <p:custDataLst>
                <p:tags r:id="rId24"/>
              </p:custDataLst>
            </p:nvPr>
          </p:nvSpPr>
          <p:spPr>
            <a:xfrm>
              <a:off x="2781428" y="5734053"/>
              <a:ext cx="114173" cy="209548"/>
            </a:xfrm>
            <a:custGeom>
              <a:avLst/>
              <a:gdLst/>
              <a:ahLst/>
              <a:cxnLst/>
              <a:rect l="0" t="0" r="0" b="0"/>
              <a:pathLst>
                <a:path w="114173" h="209548">
                  <a:moveTo>
                    <a:pt x="85597" y="57147"/>
                  </a:moveTo>
                  <a:lnTo>
                    <a:pt x="85597" y="57147"/>
                  </a:lnTo>
                  <a:lnTo>
                    <a:pt x="85597" y="43890"/>
                  </a:lnTo>
                  <a:lnTo>
                    <a:pt x="88419" y="37849"/>
                  </a:lnTo>
                  <a:lnTo>
                    <a:pt x="93797" y="30404"/>
                  </a:lnTo>
                  <a:lnTo>
                    <a:pt x="94860" y="21330"/>
                  </a:lnTo>
                  <a:lnTo>
                    <a:pt x="95006" y="15476"/>
                  </a:lnTo>
                  <a:lnTo>
                    <a:pt x="96103" y="13491"/>
                  </a:lnTo>
                  <a:lnTo>
                    <a:pt x="97892" y="12168"/>
                  </a:lnTo>
                  <a:lnTo>
                    <a:pt x="103313" y="10044"/>
                  </a:lnTo>
                  <a:lnTo>
                    <a:pt x="104054" y="6932"/>
                  </a:lnTo>
                  <a:lnTo>
                    <a:pt x="104647" y="0"/>
                  </a:lnTo>
                  <a:lnTo>
                    <a:pt x="104647" y="8198"/>
                  </a:lnTo>
                  <a:lnTo>
                    <a:pt x="96447" y="30864"/>
                  </a:lnTo>
                  <a:lnTo>
                    <a:pt x="94326" y="45331"/>
                  </a:lnTo>
                  <a:lnTo>
                    <a:pt x="76165" y="91982"/>
                  </a:lnTo>
                  <a:lnTo>
                    <a:pt x="56842" y="130705"/>
                  </a:lnTo>
                  <a:lnTo>
                    <a:pt x="23153" y="177504"/>
                  </a:lnTo>
                  <a:lnTo>
                    <a:pt x="16935" y="190440"/>
                  </a:lnTo>
                  <a:lnTo>
                    <a:pt x="0" y="209416"/>
                  </a:lnTo>
                  <a:lnTo>
                    <a:pt x="47381" y="209547"/>
                  </a:lnTo>
                  <a:lnTo>
                    <a:pt x="60599" y="209547"/>
                  </a:lnTo>
                  <a:lnTo>
                    <a:pt x="66726" y="206725"/>
                  </a:lnTo>
                  <a:lnTo>
                    <a:pt x="74226" y="201346"/>
                  </a:lnTo>
                  <a:lnTo>
                    <a:pt x="80581" y="200415"/>
                  </a:lnTo>
                  <a:lnTo>
                    <a:pt x="82253" y="199226"/>
                  </a:lnTo>
                  <a:lnTo>
                    <a:pt x="83368" y="197374"/>
                  </a:lnTo>
                  <a:lnTo>
                    <a:pt x="84111" y="195082"/>
                  </a:lnTo>
                  <a:lnTo>
                    <a:pt x="85664" y="193553"/>
                  </a:lnTo>
                  <a:lnTo>
                    <a:pt x="90213" y="191855"/>
                  </a:lnTo>
                  <a:lnTo>
                    <a:pt x="114172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4" name="SMARTInkShape-2680"/>
            <p:cNvSpPr/>
            <p:nvPr>
              <p:custDataLst>
                <p:tags r:id="rId25"/>
              </p:custDataLst>
            </p:nvPr>
          </p:nvSpPr>
          <p:spPr>
            <a:xfrm>
              <a:off x="2895603" y="5857885"/>
              <a:ext cx="47623" cy="161383"/>
            </a:xfrm>
            <a:custGeom>
              <a:avLst/>
              <a:gdLst/>
              <a:ahLst/>
              <a:cxnLst/>
              <a:rect l="0" t="0" r="0" b="0"/>
              <a:pathLst>
                <a:path w="47623" h="161383">
                  <a:moveTo>
                    <a:pt x="38097" y="28565"/>
                  </a:moveTo>
                  <a:lnTo>
                    <a:pt x="38097" y="28565"/>
                  </a:lnTo>
                  <a:lnTo>
                    <a:pt x="38097" y="23509"/>
                  </a:lnTo>
                  <a:lnTo>
                    <a:pt x="40919" y="18204"/>
                  </a:lnTo>
                  <a:lnTo>
                    <a:pt x="47506" y="9665"/>
                  </a:lnTo>
                  <a:lnTo>
                    <a:pt x="47622" y="0"/>
                  </a:lnTo>
                  <a:lnTo>
                    <a:pt x="47622" y="5050"/>
                  </a:lnTo>
                  <a:lnTo>
                    <a:pt x="44800" y="10353"/>
                  </a:lnTo>
                  <a:lnTo>
                    <a:pt x="41076" y="16237"/>
                  </a:lnTo>
                  <a:lnTo>
                    <a:pt x="37921" y="25500"/>
                  </a:lnTo>
                  <a:lnTo>
                    <a:pt x="31813" y="36006"/>
                  </a:lnTo>
                  <a:lnTo>
                    <a:pt x="28474" y="50996"/>
                  </a:lnTo>
                  <a:lnTo>
                    <a:pt x="22310" y="63668"/>
                  </a:lnTo>
                  <a:lnTo>
                    <a:pt x="9431" y="109948"/>
                  </a:lnTo>
                  <a:lnTo>
                    <a:pt x="3263" y="121353"/>
                  </a:lnTo>
                  <a:lnTo>
                    <a:pt x="0" y="161382"/>
                  </a:lnTo>
                  <a:lnTo>
                    <a:pt x="9522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5" name="SMARTInkShape-2681"/>
            <p:cNvSpPr/>
            <p:nvPr>
              <p:custDataLst>
                <p:tags r:id="rId26"/>
              </p:custDataLst>
            </p:nvPr>
          </p:nvSpPr>
          <p:spPr>
            <a:xfrm>
              <a:off x="3019474" y="5753138"/>
              <a:ext cx="95202" cy="266055"/>
            </a:xfrm>
            <a:custGeom>
              <a:avLst/>
              <a:gdLst/>
              <a:ahLst/>
              <a:cxnLst/>
              <a:rect l="0" t="0" r="0" b="0"/>
              <a:pathLst>
                <a:path w="95202" h="266055">
                  <a:moveTo>
                    <a:pt x="95201" y="57112"/>
                  </a:moveTo>
                  <a:lnTo>
                    <a:pt x="95201" y="57112"/>
                  </a:lnTo>
                  <a:lnTo>
                    <a:pt x="95201" y="20879"/>
                  </a:lnTo>
                  <a:lnTo>
                    <a:pt x="90145" y="14509"/>
                  </a:lnTo>
                  <a:lnTo>
                    <a:pt x="89714" y="12834"/>
                  </a:lnTo>
                  <a:lnTo>
                    <a:pt x="90484" y="11719"/>
                  </a:lnTo>
                  <a:lnTo>
                    <a:pt x="92057" y="10975"/>
                  </a:lnTo>
                  <a:lnTo>
                    <a:pt x="93104" y="9421"/>
                  </a:lnTo>
                  <a:lnTo>
                    <a:pt x="95194" y="0"/>
                  </a:lnTo>
                  <a:lnTo>
                    <a:pt x="95200" y="13223"/>
                  </a:lnTo>
                  <a:lnTo>
                    <a:pt x="92378" y="19261"/>
                  </a:lnTo>
                  <a:lnTo>
                    <a:pt x="90145" y="22353"/>
                  </a:lnTo>
                  <a:lnTo>
                    <a:pt x="78312" y="66891"/>
                  </a:lnTo>
                  <a:lnTo>
                    <a:pt x="71521" y="97144"/>
                  </a:lnTo>
                  <a:lnTo>
                    <a:pt x="45597" y="144330"/>
                  </a:lnTo>
                  <a:lnTo>
                    <a:pt x="28684" y="187837"/>
                  </a:lnTo>
                  <a:lnTo>
                    <a:pt x="6310" y="234758"/>
                  </a:lnTo>
                  <a:lnTo>
                    <a:pt x="1207" y="252677"/>
                  </a:lnTo>
                  <a:lnTo>
                    <a:pt x="0" y="266054"/>
                  </a:lnTo>
                  <a:lnTo>
                    <a:pt x="22343" y="244256"/>
                  </a:lnTo>
                  <a:lnTo>
                    <a:pt x="47576" y="199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6" name="SMARTInkShape-2682"/>
            <p:cNvSpPr/>
            <p:nvPr>
              <p:custDataLst>
                <p:tags r:id="rId27"/>
              </p:custDataLst>
            </p:nvPr>
          </p:nvSpPr>
          <p:spPr>
            <a:xfrm>
              <a:off x="3057536" y="5801127"/>
              <a:ext cx="190371" cy="265868"/>
            </a:xfrm>
            <a:custGeom>
              <a:avLst/>
              <a:gdLst/>
              <a:ahLst/>
              <a:cxnLst/>
              <a:rect l="0" t="0" r="0" b="0"/>
              <a:pathLst>
                <a:path w="190371" h="265868">
                  <a:moveTo>
                    <a:pt x="57139" y="9123"/>
                  </a:moveTo>
                  <a:lnTo>
                    <a:pt x="57139" y="9123"/>
                  </a:lnTo>
                  <a:lnTo>
                    <a:pt x="43882" y="9123"/>
                  </a:lnTo>
                  <a:lnTo>
                    <a:pt x="41951" y="10181"/>
                  </a:lnTo>
                  <a:lnTo>
                    <a:pt x="40663" y="11945"/>
                  </a:lnTo>
                  <a:lnTo>
                    <a:pt x="39805" y="14179"/>
                  </a:lnTo>
                  <a:lnTo>
                    <a:pt x="38175" y="15668"/>
                  </a:lnTo>
                  <a:lnTo>
                    <a:pt x="33541" y="17324"/>
                  </a:lnTo>
                  <a:lnTo>
                    <a:pt x="15744" y="18532"/>
                  </a:lnTo>
                  <a:lnTo>
                    <a:pt x="13667" y="19629"/>
                  </a:lnTo>
                  <a:lnTo>
                    <a:pt x="12283" y="21419"/>
                  </a:lnTo>
                  <a:lnTo>
                    <a:pt x="11360" y="23671"/>
                  </a:lnTo>
                  <a:lnTo>
                    <a:pt x="9686" y="25172"/>
                  </a:lnTo>
                  <a:lnTo>
                    <a:pt x="28" y="28163"/>
                  </a:lnTo>
                  <a:lnTo>
                    <a:pt x="0" y="23113"/>
                  </a:lnTo>
                  <a:lnTo>
                    <a:pt x="1055" y="21625"/>
                  </a:lnTo>
                  <a:lnTo>
                    <a:pt x="2816" y="20632"/>
                  </a:lnTo>
                  <a:lnTo>
                    <a:pt x="8191" y="19040"/>
                  </a:lnTo>
                  <a:lnTo>
                    <a:pt x="14179" y="13708"/>
                  </a:lnTo>
                  <a:lnTo>
                    <a:pt x="22523" y="11160"/>
                  </a:lnTo>
                  <a:lnTo>
                    <a:pt x="43643" y="8333"/>
                  </a:lnTo>
                  <a:lnTo>
                    <a:pt x="56982" y="1637"/>
                  </a:lnTo>
                  <a:lnTo>
                    <a:pt x="74864" y="0"/>
                  </a:lnTo>
                  <a:lnTo>
                    <a:pt x="83714" y="2599"/>
                  </a:lnTo>
                  <a:lnTo>
                    <a:pt x="91175" y="6224"/>
                  </a:lnTo>
                  <a:lnTo>
                    <a:pt x="111036" y="9927"/>
                  </a:lnTo>
                  <a:lnTo>
                    <a:pt x="117429" y="14066"/>
                  </a:lnTo>
                  <a:lnTo>
                    <a:pt x="120976" y="19434"/>
                  </a:lnTo>
                  <a:lnTo>
                    <a:pt x="123440" y="28080"/>
                  </a:lnTo>
                  <a:lnTo>
                    <a:pt x="123810" y="59959"/>
                  </a:lnTo>
                  <a:lnTo>
                    <a:pt x="122753" y="62064"/>
                  </a:lnTo>
                  <a:lnTo>
                    <a:pt x="120990" y="63466"/>
                  </a:lnTo>
                  <a:lnTo>
                    <a:pt x="118756" y="64402"/>
                  </a:lnTo>
                  <a:lnTo>
                    <a:pt x="117267" y="67142"/>
                  </a:lnTo>
                  <a:lnTo>
                    <a:pt x="114113" y="78995"/>
                  </a:lnTo>
                  <a:lnTo>
                    <a:pt x="112055" y="81104"/>
                  </a:lnTo>
                  <a:lnTo>
                    <a:pt x="101148" y="89546"/>
                  </a:lnTo>
                  <a:lnTo>
                    <a:pt x="91933" y="98333"/>
                  </a:lnTo>
                  <a:lnTo>
                    <a:pt x="88478" y="104511"/>
                  </a:lnTo>
                  <a:lnTo>
                    <a:pt x="87557" y="107640"/>
                  </a:lnTo>
                  <a:lnTo>
                    <a:pt x="85884" y="109726"/>
                  </a:lnTo>
                  <a:lnTo>
                    <a:pt x="66488" y="121193"/>
                  </a:lnTo>
                  <a:lnTo>
                    <a:pt x="63372" y="121936"/>
                  </a:lnTo>
                  <a:lnTo>
                    <a:pt x="61294" y="123490"/>
                  </a:lnTo>
                  <a:lnTo>
                    <a:pt x="59909" y="125584"/>
                  </a:lnTo>
                  <a:lnTo>
                    <a:pt x="58986" y="128040"/>
                  </a:lnTo>
                  <a:lnTo>
                    <a:pt x="57312" y="129675"/>
                  </a:lnTo>
                  <a:lnTo>
                    <a:pt x="47653" y="132937"/>
                  </a:lnTo>
                  <a:lnTo>
                    <a:pt x="47625" y="127888"/>
                  </a:lnTo>
                  <a:lnTo>
                    <a:pt x="48680" y="126400"/>
                  </a:lnTo>
                  <a:lnTo>
                    <a:pt x="50441" y="125407"/>
                  </a:lnTo>
                  <a:lnTo>
                    <a:pt x="63861" y="122626"/>
                  </a:lnTo>
                  <a:lnTo>
                    <a:pt x="73124" y="116954"/>
                  </a:lnTo>
                  <a:lnTo>
                    <a:pt x="85736" y="114502"/>
                  </a:lnTo>
                  <a:lnTo>
                    <a:pt x="132751" y="113903"/>
                  </a:lnTo>
                  <a:lnTo>
                    <a:pt x="155529" y="113898"/>
                  </a:lnTo>
                  <a:lnTo>
                    <a:pt x="161898" y="116720"/>
                  </a:lnTo>
                  <a:lnTo>
                    <a:pt x="175937" y="128087"/>
                  </a:lnTo>
                  <a:lnTo>
                    <a:pt x="178729" y="133610"/>
                  </a:lnTo>
                  <a:lnTo>
                    <a:pt x="180523" y="140722"/>
                  </a:lnTo>
                  <a:lnTo>
                    <a:pt x="187423" y="149732"/>
                  </a:lnTo>
                  <a:lnTo>
                    <a:pt x="189580" y="158617"/>
                  </a:lnTo>
                  <a:lnTo>
                    <a:pt x="190370" y="174259"/>
                  </a:lnTo>
                  <a:lnTo>
                    <a:pt x="187614" y="180590"/>
                  </a:lnTo>
                  <a:lnTo>
                    <a:pt x="183919" y="186930"/>
                  </a:lnTo>
                  <a:lnTo>
                    <a:pt x="181353" y="197742"/>
                  </a:lnTo>
                  <a:lnTo>
                    <a:pt x="174495" y="206856"/>
                  </a:lnTo>
                  <a:lnTo>
                    <a:pt x="171286" y="215760"/>
                  </a:lnTo>
                  <a:lnTo>
                    <a:pt x="149084" y="240908"/>
                  </a:lnTo>
                  <a:lnTo>
                    <a:pt x="142807" y="244431"/>
                  </a:lnTo>
                  <a:lnTo>
                    <a:pt x="136488" y="247054"/>
                  </a:lnTo>
                  <a:lnTo>
                    <a:pt x="126981" y="253423"/>
                  </a:lnTo>
                  <a:lnTo>
                    <a:pt x="117462" y="256839"/>
                  </a:lnTo>
                  <a:lnTo>
                    <a:pt x="106645" y="264843"/>
                  </a:lnTo>
                  <a:lnTo>
                    <a:pt x="100264" y="265867"/>
                  </a:lnTo>
                  <a:lnTo>
                    <a:pt x="94650" y="263284"/>
                  </a:lnTo>
                  <a:lnTo>
                    <a:pt x="86237" y="257154"/>
                  </a:lnTo>
                  <a:lnTo>
                    <a:pt x="85760" y="243549"/>
                  </a:lnTo>
                  <a:lnTo>
                    <a:pt x="88556" y="237490"/>
                  </a:lnTo>
                  <a:lnTo>
                    <a:pt x="104764" y="2186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7" name="SMARTInkShape-2683"/>
            <p:cNvSpPr/>
            <p:nvPr>
              <p:custDataLst>
                <p:tags r:id="rId28"/>
              </p:custDataLst>
            </p:nvPr>
          </p:nvSpPr>
          <p:spPr>
            <a:xfrm>
              <a:off x="3295650" y="59245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9525"/>
                  </a:moveTo>
                  <a:lnTo>
                    <a:pt x="0" y="9525"/>
                  </a:lnTo>
                  <a:lnTo>
                    <a:pt x="0" y="18934"/>
                  </a:lnTo>
                  <a:lnTo>
                    <a:pt x="5056" y="19016"/>
                  </a:lnTo>
                  <a:lnTo>
                    <a:pt x="6546" y="20086"/>
                  </a:lnTo>
                  <a:lnTo>
                    <a:pt x="9132" y="27248"/>
                  </a:lnTo>
                  <a:lnTo>
                    <a:pt x="12173" y="27986"/>
                  </a:lnTo>
                  <a:lnTo>
                    <a:pt x="57341" y="28575"/>
                  </a:lnTo>
                  <a:lnTo>
                    <a:pt x="69888" y="28575"/>
                  </a:lnTo>
                  <a:lnTo>
                    <a:pt x="76217" y="25753"/>
                  </a:lnTo>
                  <a:lnTo>
                    <a:pt x="82557" y="22030"/>
                  </a:lnTo>
                  <a:lnTo>
                    <a:pt x="93135" y="19933"/>
                  </a:lnTo>
                  <a:lnTo>
                    <a:pt x="109205" y="18254"/>
                  </a:lnTo>
                  <a:lnTo>
                    <a:pt x="126314" y="1152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8" name="SMARTInkShape-2684"/>
            <p:cNvSpPr/>
            <p:nvPr>
              <p:custDataLst>
                <p:tags r:id="rId29"/>
              </p:custDataLst>
            </p:nvPr>
          </p:nvSpPr>
          <p:spPr>
            <a:xfrm>
              <a:off x="3495675" y="5800728"/>
              <a:ext cx="46299" cy="238123"/>
            </a:xfrm>
            <a:custGeom>
              <a:avLst/>
              <a:gdLst/>
              <a:ahLst/>
              <a:cxnLst/>
              <a:rect l="0" t="0" r="0" b="0"/>
              <a:pathLst>
                <a:path w="46299" h="238123">
                  <a:moveTo>
                    <a:pt x="28575" y="38097"/>
                  </a:moveTo>
                  <a:lnTo>
                    <a:pt x="28575" y="38097"/>
                  </a:lnTo>
                  <a:lnTo>
                    <a:pt x="28575" y="15431"/>
                  </a:lnTo>
                  <a:lnTo>
                    <a:pt x="29633" y="13461"/>
                  </a:lnTo>
                  <a:lnTo>
                    <a:pt x="31397" y="12148"/>
                  </a:lnTo>
                  <a:lnTo>
                    <a:pt x="33631" y="11273"/>
                  </a:lnTo>
                  <a:lnTo>
                    <a:pt x="35121" y="9631"/>
                  </a:lnTo>
                  <a:lnTo>
                    <a:pt x="38066" y="127"/>
                  </a:lnTo>
                  <a:lnTo>
                    <a:pt x="46298" y="8"/>
                  </a:lnTo>
                  <a:lnTo>
                    <a:pt x="42175" y="0"/>
                  </a:lnTo>
                  <a:lnTo>
                    <a:pt x="40817" y="1057"/>
                  </a:lnTo>
                  <a:lnTo>
                    <a:pt x="39307" y="5054"/>
                  </a:lnTo>
                  <a:lnTo>
                    <a:pt x="35292" y="48480"/>
                  </a:lnTo>
                  <a:lnTo>
                    <a:pt x="30565" y="66926"/>
                  </a:lnTo>
                  <a:lnTo>
                    <a:pt x="25927" y="112333"/>
                  </a:lnTo>
                  <a:lnTo>
                    <a:pt x="13410" y="153393"/>
                  </a:lnTo>
                  <a:lnTo>
                    <a:pt x="4981" y="195097"/>
                  </a:lnTo>
                  <a:lnTo>
                    <a:pt x="0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29" name="SMARTInkShape-2685"/>
            <p:cNvSpPr/>
            <p:nvPr>
              <p:custDataLst>
                <p:tags r:id="rId30"/>
              </p:custDataLst>
            </p:nvPr>
          </p:nvSpPr>
          <p:spPr>
            <a:xfrm>
              <a:off x="3552828" y="6000750"/>
              <a:ext cx="38098" cy="112420"/>
            </a:xfrm>
            <a:custGeom>
              <a:avLst/>
              <a:gdLst/>
              <a:ahLst/>
              <a:cxnLst/>
              <a:rect l="0" t="0" r="0" b="0"/>
              <a:pathLst>
                <a:path w="38098" h="112420">
                  <a:moveTo>
                    <a:pt x="38097" y="0"/>
                  </a:moveTo>
                  <a:lnTo>
                    <a:pt x="38097" y="0"/>
                  </a:lnTo>
                  <a:lnTo>
                    <a:pt x="38097" y="5056"/>
                  </a:lnTo>
                  <a:lnTo>
                    <a:pt x="37039" y="6545"/>
                  </a:lnTo>
                  <a:lnTo>
                    <a:pt x="35275" y="7539"/>
                  </a:lnTo>
                  <a:lnTo>
                    <a:pt x="33041" y="8201"/>
                  </a:lnTo>
                  <a:lnTo>
                    <a:pt x="31551" y="9701"/>
                  </a:lnTo>
                  <a:lnTo>
                    <a:pt x="29896" y="14189"/>
                  </a:lnTo>
                  <a:lnTo>
                    <a:pt x="28396" y="15810"/>
                  </a:lnTo>
                  <a:lnTo>
                    <a:pt x="23908" y="17610"/>
                  </a:lnTo>
                  <a:lnTo>
                    <a:pt x="22287" y="19148"/>
                  </a:lnTo>
                  <a:lnTo>
                    <a:pt x="11697" y="38292"/>
                  </a:lnTo>
                  <a:lnTo>
                    <a:pt x="10973" y="41403"/>
                  </a:lnTo>
                  <a:lnTo>
                    <a:pt x="2174" y="57167"/>
                  </a:lnTo>
                  <a:lnTo>
                    <a:pt x="4" y="101600"/>
                  </a:lnTo>
                  <a:lnTo>
                    <a:pt x="0" y="107950"/>
                  </a:lnTo>
                  <a:lnTo>
                    <a:pt x="1057" y="110067"/>
                  </a:lnTo>
                  <a:lnTo>
                    <a:pt x="2820" y="111478"/>
                  </a:lnTo>
                  <a:lnTo>
                    <a:pt x="5054" y="112419"/>
                  </a:lnTo>
                  <a:lnTo>
                    <a:pt x="6543" y="111988"/>
                  </a:lnTo>
                  <a:lnTo>
                    <a:pt x="7536" y="110642"/>
                  </a:lnTo>
                  <a:lnTo>
                    <a:pt x="8198" y="108686"/>
                  </a:lnTo>
                  <a:lnTo>
                    <a:pt x="9698" y="107383"/>
                  </a:lnTo>
                  <a:lnTo>
                    <a:pt x="19709" y="102468"/>
                  </a:lnTo>
                  <a:lnTo>
                    <a:pt x="28572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0" name="SMARTInkShape-2686"/>
            <p:cNvSpPr/>
            <p:nvPr>
              <p:custDataLst>
                <p:tags r:id="rId31"/>
              </p:custDataLst>
            </p:nvPr>
          </p:nvSpPr>
          <p:spPr>
            <a:xfrm>
              <a:off x="3638584" y="5857875"/>
              <a:ext cx="104730" cy="199981"/>
            </a:xfrm>
            <a:custGeom>
              <a:avLst/>
              <a:gdLst/>
              <a:ahLst/>
              <a:cxnLst/>
              <a:rect l="0" t="0" r="0" b="0"/>
              <a:pathLst>
                <a:path w="104730" h="199981">
                  <a:moveTo>
                    <a:pt x="47591" y="0"/>
                  </a:moveTo>
                  <a:lnTo>
                    <a:pt x="47591" y="0"/>
                  </a:lnTo>
                  <a:lnTo>
                    <a:pt x="39390" y="0"/>
                  </a:lnTo>
                  <a:lnTo>
                    <a:pt x="28968" y="9132"/>
                  </a:lnTo>
                  <a:lnTo>
                    <a:pt x="28667" y="14465"/>
                  </a:lnTo>
                  <a:lnTo>
                    <a:pt x="25776" y="19834"/>
                  </a:lnTo>
                  <a:lnTo>
                    <a:pt x="22020" y="25748"/>
                  </a:lnTo>
                  <a:lnTo>
                    <a:pt x="19609" y="38169"/>
                  </a:lnTo>
                  <a:lnTo>
                    <a:pt x="19411" y="41320"/>
                  </a:lnTo>
                  <a:lnTo>
                    <a:pt x="16370" y="47645"/>
                  </a:lnTo>
                  <a:lnTo>
                    <a:pt x="12549" y="53984"/>
                  </a:lnTo>
                  <a:lnTo>
                    <a:pt x="10095" y="66677"/>
                  </a:lnTo>
                  <a:lnTo>
                    <a:pt x="9526" y="88900"/>
                  </a:lnTo>
                  <a:lnTo>
                    <a:pt x="8456" y="91017"/>
                  </a:lnTo>
                  <a:lnTo>
                    <a:pt x="6684" y="92428"/>
                  </a:lnTo>
                  <a:lnTo>
                    <a:pt x="0" y="95235"/>
                  </a:lnTo>
                  <a:lnTo>
                    <a:pt x="8170" y="95249"/>
                  </a:lnTo>
                  <a:lnTo>
                    <a:pt x="16835" y="88703"/>
                  </a:lnTo>
                  <a:lnTo>
                    <a:pt x="22632" y="87049"/>
                  </a:lnTo>
                  <a:lnTo>
                    <a:pt x="24602" y="85549"/>
                  </a:lnTo>
                  <a:lnTo>
                    <a:pt x="33079" y="72584"/>
                  </a:lnTo>
                  <a:lnTo>
                    <a:pt x="38672" y="69301"/>
                  </a:lnTo>
                  <a:lnTo>
                    <a:pt x="44685" y="66784"/>
                  </a:lnTo>
                  <a:lnTo>
                    <a:pt x="54021" y="60475"/>
                  </a:lnTo>
                  <a:lnTo>
                    <a:pt x="63490" y="58135"/>
                  </a:lnTo>
                  <a:lnTo>
                    <a:pt x="80666" y="57188"/>
                  </a:lnTo>
                  <a:lnTo>
                    <a:pt x="86280" y="59989"/>
                  </a:lnTo>
                  <a:lnTo>
                    <a:pt x="99749" y="71340"/>
                  </a:lnTo>
                  <a:lnTo>
                    <a:pt x="102523" y="76862"/>
                  </a:lnTo>
                  <a:lnTo>
                    <a:pt x="104546" y="95308"/>
                  </a:lnTo>
                  <a:lnTo>
                    <a:pt x="104729" y="117478"/>
                  </a:lnTo>
                  <a:lnTo>
                    <a:pt x="95040" y="148343"/>
                  </a:lnTo>
                  <a:lnTo>
                    <a:pt x="78792" y="171398"/>
                  </a:lnTo>
                  <a:lnTo>
                    <a:pt x="77917" y="174591"/>
                  </a:lnTo>
                  <a:lnTo>
                    <a:pt x="76275" y="176719"/>
                  </a:lnTo>
                  <a:lnTo>
                    <a:pt x="63062" y="185471"/>
                  </a:lnTo>
                  <a:lnTo>
                    <a:pt x="59759" y="191086"/>
                  </a:lnTo>
                  <a:lnTo>
                    <a:pt x="58878" y="194067"/>
                  </a:lnTo>
                  <a:lnTo>
                    <a:pt x="57232" y="196053"/>
                  </a:lnTo>
                  <a:lnTo>
                    <a:pt x="49070" y="199502"/>
                  </a:lnTo>
                  <a:lnTo>
                    <a:pt x="39519" y="199980"/>
                  </a:lnTo>
                  <a:lnTo>
                    <a:pt x="39035" y="198936"/>
                  </a:lnTo>
                  <a:lnTo>
                    <a:pt x="38066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1" name="SMARTInkShape-2687"/>
            <p:cNvSpPr/>
            <p:nvPr>
              <p:custDataLst>
                <p:tags r:id="rId32"/>
              </p:custDataLst>
            </p:nvPr>
          </p:nvSpPr>
          <p:spPr>
            <a:xfrm>
              <a:off x="3648205" y="5800725"/>
              <a:ext cx="171321" cy="95251"/>
            </a:xfrm>
            <a:custGeom>
              <a:avLst/>
              <a:gdLst/>
              <a:ahLst/>
              <a:cxnLst/>
              <a:rect l="0" t="0" r="0" b="0"/>
              <a:pathLst>
                <a:path w="171321" h="95251">
                  <a:moveTo>
                    <a:pt x="28445" y="95250"/>
                  </a:moveTo>
                  <a:lnTo>
                    <a:pt x="28445" y="95250"/>
                  </a:lnTo>
                  <a:lnTo>
                    <a:pt x="4847" y="95250"/>
                  </a:lnTo>
                  <a:lnTo>
                    <a:pt x="3188" y="94192"/>
                  </a:lnTo>
                  <a:lnTo>
                    <a:pt x="2082" y="92428"/>
                  </a:lnTo>
                  <a:lnTo>
                    <a:pt x="0" y="86118"/>
                  </a:lnTo>
                  <a:lnTo>
                    <a:pt x="13139" y="72502"/>
                  </a:lnTo>
                  <a:lnTo>
                    <a:pt x="21995" y="69264"/>
                  </a:lnTo>
                  <a:lnTo>
                    <a:pt x="31929" y="66768"/>
                  </a:lnTo>
                  <a:lnTo>
                    <a:pt x="67214" y="44622"/>
                  </a:lnTo>
                  <a:lnTo>
                    <a:pt x="79542" y="35708"/>
                  </a:lnTo>
                  <a:lnTo>
                    <a:pt x="123712" y="18631"/>
                  </a:lnTo>
                  <a:lnTo>
                    <a:pt x="139928" y="12223"/>
                  </a:lnTo>
                  <a:lnTo>
                    <a:pt x="17132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2" name="SMARTInkShape-2688"/>
            <p:cNvSpPr/>
            <p:nvPr>
              <p:custDataLst>
                <p:tags r:id="rId33"/>
              </p:custDataLst>
            </p:nvPr>
          </p:nvSpPr>
          <p:spPr>
            <a:xfrm>
              <a:off x="3905253" y="5791630"/>
              <a:ext cx="57032" cy="266093"/>
            </a:xfrm>
            <a:custGeom>
              <a:avLst/>
              <a:gdLst/>
              <a:ahLst/>
              <a:cxnLst/>
              <a:rect l="0" t="0" r="0" b="0"/>
              <a:pathLst>
                <a:path w="57032" h="266093">
                  <a:moveTo>
                    <a:pt x="47622" y="28145"/>
                  </a:moveTo>
                  <a:lnTo>
                    <a:pt x="47622" y="28145"/>
                  </a:lnTo>
                  <a:lnTo>
                    <a:pt x="47622" y="13956"/>
                  </a:lnTo>
                  <a:lnTo>
                    <a:pt x="48680" y="12335"/>
                  </a:lnTo>
                  <a:lnTo>
                    <a:pt x="50444" y="11255"/>
                  </a:lnTo>
                  <a:lnTo>
                    <a:pt x="52678" y="10535"/>
                  </a:lnTo>
                  <a:lnTo>
                    <a:pt x="54168" y="8997"/>
                  </a:lnTo>
                  <a:lnTo>
                    <a:pt x="57031" y="0"/>
                  </a:lnTo>
                  <a:lnTo>
                    <a:pt x="52056" y="4754"/>
                  </a:lnTo>
                  <a:lnTo>
                    <a:pt x="49593" y="9988"/>
                  </a:lnTo>
                  <a:lnTo>
                    <a:pt x="40099" y="57563"/>
                  </a:lnTo>
                  <a:lnTo>
                    <a:pt x="35867" y="76020"/>
                  </a:lnTo>
                  <a:lnTo>
                    <a:pt x="31814" y="89639"/>
                  </a:lnTo>
                  <a:lnTo>
                    <a:pt x="21252" y="136281"/>
                  </a:lnTo>
                  <a:lnTo>
                    <a:pt x="9632" y="183819"/>
                  </a:lnTo>
                  <a:lnTo>
                    <a:pt x="654" y="229511"/>
                  </a:lnTo>
                  <a:lnTo>
                    <a:pt x="0" y="265670"/>
                  </a:lnTo>
                  <a:lnTo>
                    <a:pt x="5054" y="266092"/>
                  </a:lnTo>
                  <a:lnTo>
                    <a:pt x="6543" y="265093"/>
                  </a:lnTo>
                  <a:lnTo>
                    <a:pt x="7536" y="263369"/>
                  </a:lnTo>
                  <a:lnTo>
                    <a:pt x="9522" y="2567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3" name="SMARTInkShape-2689"/>
            <p:cNvSpPr/>
            <p:nvPr>
              <p:custDataLst>
                <p:tags r:id="rId34"/>
              </p:custDataLst>
            </p:nvPr>
          </p:nvSpPr>
          <p:spPr>
            <a:xfrm>
              <a:off x="3905380" y="5838825"/>
              <a:ext cx="237984" cy="371476"/>
            </a:xfrm>
            <a:custGeom>
              <a:avLst/>
              <a:gdLst/>
              <a:ahLst/>
              <a:cxnLst/>
              <a:rect l="0" t="0" r="0" b="0"/>
              <a:pathLst>
                <a:path w="237984" h="371476">
                  <a:moveTo>
                    <a:pt x="76070" y="28575"/>
                  </a:moveTo>
                  <a:lnTo>
                    <a:pt x="76070" y="28575"/>
                  </a:lnTo>
                  <a:lnTo>
                    <a:pt x="71014" y="23519"/>
                  </a:lnTo>
                  <a:lnTo>
                    <a:pt x="65709" y="21036"/>
                  </a:lnTo>
                  <a:lnTo>
                    <a:pt x="41112" y="18069"/>
                  </a:lnTo>
                  <a:lnTo>
                    <a:pt x="30322" y="10859"/>
                  </a:lnTo>
                  <a:lnTo>
                    <a:pt x="23945" y="9920"/>
                  </a:lnTo>
                  <a:lnTo>
                    <a:pt x="18331" y="12522"/>
                  </a:lnTo>
                  <a:lnTo>
                    <a:pt x="11160" y="17760"/>
                  </a:lnTo>
                  <a:lnTo>
                    <a:pt x="0" y="19040"/>
                  </a:lnTo>
                  <a:lnTo>
                    <a:pt x="4965" y="13990"/>
                  </a:lnTo>
                  <a:lnTo>
                    <a:pt x="10248" y="11509"/>
                  </a:lnTo>
                  <a:lnTo>
                    <a:pt x="54418" y="4502"/>
                  </a:lnTo>
                  <a:lnTo>
                    <a:pt x="72812" y="889"/>
                  </a:lnTo>
                  <a:lnTo>
                    <a:pt x="120405" y="23"/>
                  </a:lnTo>
                  <a:lnTo>
                    <a:pt x="155007" y="0"/>
                  </a:lnTo>
                  <a:lnTo>
                    <a:pt x="157270" y="1059"/>
                  </a:lnTo>
                  <a:lnTo>
                    <a:pt x="158779" y="2822"/>
                  </a:lnTo>
                  <a:lnTo>
                    <a:pt x="159783" y="5056"/>
                  </a:lnTo>
                  <a:lnTo>
                    <a:pt x="161512" y="6545"/>
                  </a:lnTo>
                  <a:lnTo>
                    <a:pt x="166255" y="8201"/>
                  </a:lnTo>
                  <a:lnTo>
                    <a:pt x="167944" y="9701"/>
                  </a:lnTo>
                  <a:lnTo>
                    <a:pt x="170875" y="17610"/>
                  </a:lnTo>
                  <a:lnTo>
                    <a:pt x="171188" y="23680"/>
                  </a:lnTo>
                  <a:lnTo>
                    <a:pt x="168439" y="29222"/>
                  </a:lnTo>
                  <a:lnTo>
                    <a:pt x="164748" y="35212"/>
                  </a:lnTo>
                  <a:lnTo>
                    <a:pt x="161611" y="44536"/>
                  </a:lnTo>
                  <a:lnTo>
                    <a:pt x="117338" y="92075"/>
                  </a:lnTo>
                  <a:lnTo>
                    <a:pt x="79245" y="129117"/>
                  </a:lnTo>
                  <a:lnTo>
                    <a:pt x="72895" y="131469"/>
                  </a:lnTo>
                  <a:lnTo>
                    <a:pt x="70778" y="133154"/>
                  </a:lnTo>
                  <a:lnTo>
                    <a:pt x="66741" y="139525"/>
                  </a:lnTo>
                  <a:lnTo>
                    <a:pt x="57461" y="142744"/>
                  </a:lnTo>
                  <a:lnTo>
                    <a:pt x="79421" y="142872"/>
                  </a:lnTo>
                  <a:lnTo>
                    <a:pt x="85674" y="140052"/>
                  </a:lnTo>
                  <a:lnTo>
                    <a:pt x="91980" y="136328"/>
                  </a:lnTo>
                  <a:lnTo>
                    <a:pt x="104652" y="133938"/>
                  </a:lnTo>
                  <a:lnTo>
                    <a:pt x="152270" y="133351"/>
                  </a:lnTo>
                  <a:lnTo>
                    <a:pt x="164970" y="133350"/>
                  </a:lnTo>
                  <a:lnTo>
                    <a:pt x="171320" y="136172"/>
                  </a:lnTo>
                  <a:lnTo>
                    <a:pt x="177670" y="139895"/>
                  </a:lnTo>
                  <a:lnTo>
                    <a:pt x="184020" y="141551"/>
                  </a:lnTo>
                  <a:lnTo>
                    <a:pt x="186137" y="143051"/>
                  </a:lnTo>
                  <a:lnTo>
                    <a:pt x="187548" y="145109"/>
                  </a:lnTo>
                  <a:lnTo>
                    <a:pt x="188489" y="147539"/>
                  </a:lnTo>
                  <a:lnTo>
                    <a:pt x="190174" y="149160"/>
                  </a:lnTo>
                  <a:lnTo>
                    <a:pt x="200483" y="154582"/>
                  </a:lnTo>
                  <a:lnTo>
                    <a:pt x="206507" y="158662"/>
                  </a:lnTo>
                  <a:lnTo>
                    <a:pt x="212712" y="160474"/>
                  </a:lnTo>
                  <a:lnTo>
                    <a:pt x="214789" y="162016"/>
                  </a:lnTo>
                  <a:lnTo>
                    <a:pt x="216174" y="164103"/>
                  </a:lnTo>
                  <a:lnTo>
                    <a:pt x="218772" y="169244"/>
                  </a:lnTo>
                  <a:lnTo>
                    <a:pt x="234723" y="188232"/>
                  </a:lnTo>
                  <a:lnTo>
                    <a:pt x="237025" y="197119"/>
                  </a:lnTo>
                  <a:lnTo>
                    <a:pt x="237983" y="231778"/>
                  </a:lnTo>
                  <a:lnTo>
                    <a:pt x="235168" y="238126"/>
                  </a:lnTo>
                  <a:lnTo>
                    <a:pt x="222806" y="254000"/>
                  </a:lnTo>
                  <a:lnTo>
                    <a:pt x="216885" y="266700"/>
                  </a:lnTo>
                  <a:lnTo>
                    <a:pt x="210621" y="273050"/>
                  </a:lnTo>
                  <a:lnTo>
                    <a:pt x="163195" y="307975"/>
                  </a:lnTo>
                  <a:lnTo>
                    <a:pt x="130117" y="329142"/>
                  </a:lnTo>
                  <a:lnTo>
                    <a:pt x="89737" y="341908"/>
                  </a:lnTo>
                  <a:lnTo>
                    <a:pt x="49380" y="342897"/>
                  </a:lnTo>
                  <a:lnTo>
                    <a:pt x="38411" y="333767"/>
                  </a:lnTo>
                  <a:lnTo>
                    <a:pt x="33044" y="338547"/>
                  </a:lnTo>
                  <a:lnTo>
                    <a:pt x="32570" y="339998"/>
                  </a:lnTo>
                  <a:lnTo>
                    <a:pt x="33312" y="340966"/>
                  </a:lnTo>
                  <a:lnTo>
                    <a:pt x="34864" y="341610"/>
                  </a:lnTo>
                  <a:lnTo>
                    <a:pt x="35899" y="343098"/>
                  </a:lnTo>
                  <a:lnTo>
                    <a:pt x="37698" y="350988"/>
                  </a:lnTo>
                  <a:lnTo>
                    <a:pt x="37946" y="360499"/>
                  </a:lnTo>
                  <a:lnTo>
                    <a:pt x="28445" y="3714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543" name="SMARTInkShape-Group447"/>
          <p:cNvGrpSpPr/>
          <p:nvPr/>
        </p:nvGrpSpPr>
        <p:grpSpPr>
          <a:xfrm>
            <a:off x="4429125" y="5848350"/>
            <a:ext cx="1190576" cy="323686"/>
            <a:chOff x="4429125" y="5848350"/>
            <a:chExt cx="1190576" cy="323686"/>
          </a:xfrm>
        </p:grpSpPr>
        <p:sp>
          <p:nvSpPr>
            <p:cNvPr id="12535" name="SMARTInkShape-2690"/>
            <p:cNvSpPr/>
            <p:nvPr>
              <p:custDataLst>
                <p:tags r:id="rId11"/>
              </p:custDataLst>
            </p:nvPr>
          </p:nvSpPr>
          <p:spPr>
            <a:xfrm>
              <a:off x="4429125" y="5953242"/>
              <a:ext cx="142876" cy="28459"/>
            </a:xfrm>
            <a:custGeom>
              <a:avLst/>
              <a:gdLst/>
              <a:ahLst/>
              <a:cxnLst/>
              <a:rect l="0" t="0" r="0" b="0"/>
              <a:pathLst>
                <a:path w="142876" h="28459">
                  <a:moveTo>
                    <a:pt x="28575" y="28458"/>
                  </a:moveTo>
                  <a:lnTo>
                    <a:pt x="28575" y="28458"/>
                  </a:lnTo>
                  <a:lnTo>
                    <a:pt x="19443" y="19326"/>
                  </a:lnTo>
                  <a:lnTo>
                    <a:pt x="10883" y="18967"/>
                  </a:lnTo>
                  <a:lnTo>
                    <a:pt x="10431" y="17897"/>
                  </a:lnTo>
                  <a:lnTo>
                    <a:pt x="9644" y="10735"/>
                  </a:lnTo>
                  <a:lnTo>
                    <a:pt x="6755" y="9997"/>
                  </a:lnTo>
                  <a:lnTo>
                    <a:pt x="1334" y="9524"/>
                  </a:lnTo>
                  <a:lnTo>
                    <a:pt x="593" y="6637"/>
                  </a:lnTo>
                  <a:lnTo>
                    <a:pt x="10" y="0"/>
                  </a:lnTo>
                  <a:lnTo>
                    <a:pt x="0" y="8095"/>
                  </a:lnTo>
                  <a:lnTo>
                    <a:pt x="1059" y="8532"/>
                  </a:lnTo>
                  <a:lnTo>
                    <a:pt x="44713" y="9406"/>
                  </a:lnTo>
                  <a:lnTo>
                    <a:pt x="73130" y="8350"/>
                  </a:lnTo>
                  <a:lnTo>
                    <a:pt x="100634" y="766"/>
                  </a:lnTo>
                  <a:lnTo>
                    <a:pt x="107520" y="276"/>
                  </a:lnTo>
                  <a:lnTo>
                    <a:pt x="130107" y="8118"/>
                  </a:lnTo>
                  <a:lnTo>
                    <a:pt x="141266" y="17496"/>
                  </a:lnTo>
                  <a:lnTo>
                    <a:pt x="142160" y="21117"/>
                  </a:lnTo>
                  <a:lnTo>
                    <a:pt x="142875" y="284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6" name="SMARTInkShape-2691"/>
            <p:cNvSpPr/>
            <p:nvPr>
              <p:custDataLst>
                <p:tags r:id="rId12"/>
              </p:custDataLst>
            </p:nvPr>
          </p:nvSpPr>
          <p:spPr>
            <a:xfrm>
              <a:off x="4440138" y="6029325"/>
              <a:ext cx="141388" cy="43327"/>
            </a:xfrm>
            <a:custGeom>
              <a:avLst/>
              <a:gdLst/>
              <a:ahLst/>
              <a:cxnLst/>
              <a:rect l="0" t="0" r="0" b="0"/>
              <a:pathLst>
                <a:path w="141388" h="43327">
                  <a:moveTo>
                    <a:pt x="46137" y="28575"/>
                  </a:moveTo>
                  <a:lnTo>
                    <a:pt x="46137" y="28575"/>
                  </a:lnTo>
                  <a:lnTo>
                    <a:pt x="41081" y="28575"/>
                  </a:lnTo>
                  <a:lnTo>
                    <a:pt x="35776" y="31397"/>
                  </a:lnTo>
                  <a:lnTo>
                    <a:pt x="29890" y="35120"/>
                  </a:lnTo>
                  <a:lnTo>
                    <a:pt x="20627" y="38276"/>
                  </a:lnTo>
                  <a:lnTo>
                    <a:pt x="14339" y="42764"/>
                  </a:lnTo>
                  <a:lnTo>
                    <a:pt x="12238" y="43326"/>
                  </a:lnTo>
                  <a:lnTo>
                    <a:pt x="10837" y="42641"/>
                  </a:lnTo>
                  <a:lnTo>
                    <a:pt x="9905" y="41128"/>
                  </a:lnTo>
                  <a:lnTo>
                    <a:pt x="8223" y="40118"/>
                  </a:lnTo>
                  <a:lnTo>
                    <a:pt x="0" y="38365"/>
                  </a:lnTo>
                  <a:lnTo>
                    <a:pt x="6843" y="38123"/>
                  </a:lnTo>
                  <a:lnTo>
                    <a:pt x="24214" y="22913"/>
                  </a:lnTo>
                  <a:lnTo>
                    <a:pt x="67427" y="7358"/>
                  </a:lnTo>
                  <a:lnTo>
                    <a:pt x="78882" y="3271"/>
                  </a:lnTo>
                  <a:lnTo>
                    <a:pt x="125362" y="85"/>
                  </a:lnTo>
                  <a:lnTo>
                    <a:pt x="1413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7" name="SMARTInkShape-2692"/>
            <p:cNvSpPr/>
            <p:nvPr>
              <p:custDataLst>
                <p:tags r:id="rId13"/>
              </p:custDataLst>
            </p:nvPr>
          </p:nvSpPr>
          <p:spPr>
            <a:xfrm>
              <a:off x="4686465" y="5895975"/>
              <a:ext cx="180811" cy="218672"/>
            </a:xfrm>
            <a:custGeom>
              <a:avLst/>
              <a:gdLst/>
              <a:ahLst/>
              <a:cxnLst/>
              <a:rect l="0" t="0" r="0" b="0"/>
              <a:pathLst>
                <a:path w="180811" h="218672">
                  <a:moveTo>
                    <a:pt x="76035" y="28575"/>
                  </a:moveTo>
                  <a:lnTo>
                    <a:pt x="76035" y="28575"/>
                  </a:lnTo>
                  <a:lnTo>
                    <a:pt x="76035" y="0"/>
                  </a:lnTo>
                  <a:lnTo>
                    <a:pt x="89292" y="0"/>
                  </a:lnTo>
                  <a:lnTo>
                    <a:pt x="91223" y="1058"/>
                  </a:lnTo>
                  <a:lnTo>
                    <a:pt x="92510" y="2822"/>
                  </a:lnTo>
                  <a:lnTo>
                    <a:pt x="93368" y="5056"/>
                  </a:lnTo>
                  <a:lnTo>
                    <a:pt x="94998" y="6545"/>
                  </a:lnTo>
                  <a:lnTo>
                    <a:pt x="99632" y="8201"/>
                  </a:lnTo>
                  <a:lnTo>
                    <a:pt x="111231" y="10321"/>
                  </a:lnTo>
                  <a:lnTo>
                    <a:pt x="125662" y="21268"/>
                  </a:lnTo>
                  <a:lnTo>
                    <a:pt x="128170" y="23704"/>
                  </a:lnTo>
                  <a:lnTo>
                    <a:pt x="130956" y="29232"/>
                  </a:lnTo>
                  <a:lnTo>
                    <a:pt x="131699" y="32188"/>
                  </a:lnTo>
                  <a:lnTo>
                    <a:pt x="133252" y="34159"/>
                  </a:lnTo>
                  <a:lnTo>
                    <a:pt x="137802" y="36348"/>
                  </a:lnTo>
                  <a:lnTo>
                    <a:pt x="139437" y="37990"/>
                  </a:lnTo>
                  <a:lnTo>
                    <a:pt x="141255" y="42638"/>
                  </a:lnTo>
                  <a:lnTo>
                    <a:pt x="142279" y="51204"/>
                  </a:lnTo>
                  <a:lnTo>
                    <a:pt x="139696" y="57329"/>
                  </a:lnTo>
                  <a:lnTo>
                    <a:pt x="104587" y="104189"/>
                  </a:lnTo>
                  <a:lnTo>
                    <a:pt x="69509" y="138795"/>
                  </a:lnTo>
                  <a:lnTo>
                    <a:pt x="53875" y="150015"/>
                  </a:lnTo>
                  <a:lnTo>
                    <a:pt x="15747" y="193556"/>
                  </a:lnTo>
                  <a:lnTo>
                    <a:pt x="9377" y="197150"/>
                  </a:lnTo>
                  <a:lnTo>
                    <a:pt x="6196" y="198108"/>
                  </a:lnTo>
                  <a:lnTo>
                    <a:pt x="4075" y="199805"/>
                  </a:lnTo>
                  <a:lnTo>
                    <a:pt x="0" y="209108"/>
                  </a:lnTo>
                  <a:lnTo>
                    <a:pt x="4941" y="214475"/>
                  </a:lnTo>
                  <a:lnTo>
                    <a:pt x="10218" y="217031"/>
                  </a:lnTo>
                  <a:lnTo>
                    <a:pt x="22229" y="218671"/>
                  </a:lnTo>
                  <a:lnTo>
                    <a:pt x="28486" y="216072"/>
                  </a:lnTo>
                  <a:lnTo>
                    <a:pt x="34793" y="212449"/>
                  </a:lnTo>
                  <a:lnTo>
                    <a:pt x="45353" y="210409"/>
                  </a:lnTo>
                  <a:lnTo>
                    <a:pt x="78524" y="208567"/>
                  </a:lnTo>
                  <a:lnTo>
                    <a:pt x="97145" y="202026"/>
                  </a:lnTo>
                  <a:lnTo>
                    <a:pt x="126047" y="199230"/>
                  </a:lnTo>
                  <a:lnTo>
                    <a:pt x="145363" y="191858"/>
                  </a:lnTo>
                  <a:lnTo>
                    <a:pt x="18081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8" name="SMARTInkShape-2693"/>
            <p:cNvSpPr/>
            <p:nvPr>
              <p:custDataLst>
                <p:tags r:id="rId14"/>
              </p:custDataLst>
            </p:nvPr>
          </p:nvSpPr>
          <p:spPr>
            <a:xfrm>
              <a:off x="4953000" y="6067435"/>
              <a:ext cx="19051" cy="104601"/>
            </a:xfrm>
            <a:custGeom>
              <a:avLst/>
              <a:gdLst/>
              <a:ahLst/>
              <a:cxnLst/>
              <a:rect l="0" t="0" r="0" b="0"/>
              <a:pathLst>
                <a:path w="19051" h="104601">
                  <a:moveTo>
                    <a:pt x="0" y="19040"/>
                  </a:moveTo>
                  <a:lnTo>
                    <a:pt x="0" y="19040"/>
                  </a:lnTo>
                  <a:lnTo>
                    <a:pt x="0" y="0"/>
                  </a:lnTo>
                  <a:lnTo>
                    <a:pt x="0" y="44466"/>
                  </a:lnTo>
                  <a:lnTo>
                    <a:pt x="0" y="92065"/>
                  </a:lnTo>
                  <a:lnTo>
                    <a:pt x="0" y="102884"/>
                  </a:lnTo>
                  <a:lnTo>
                    <a:pt x="1058" y="103511"/>
                  </a:lnTo>
                  <a:lnTo>
                    <a:pt x="8201" y="104600"/>
                  </a:lnTo>
                  <a:lnTo>
                    <a:pt x="19050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39" name="SMARTInkShape-2694"/>
            <p:cNvSpPr/>
            <p:nvPr>
              <p:custDataLst>
                <p:tags r:id="rId15"/>
              </p:custDataLst>
            </p:nvPr>
          </p:nvSpPr>
          <p:spPr>
            <a:xfrm>
              <a:off x="5029211" y="5896105"/>
              <a:ext cx="132898" cy="237958"/>
            </a:xfrm>
            <a:custGeom>
              <a:avLst/>
              <a:gdLst/>
              <a:ahLst/>
              <a:cxnLst/>
              <a:rect l="0" t="0" r="0" b="0"/>
              <a:pathLst>
                <a:path w="132898" h="237958">
                  <a:moveTo>
                    <a:pt x="57139" y="57020"/>
                  </a:moveTo>
                  <a:lnTo>
                    <a:pt x="57139" y="57020"/>
                  </a:lnTo>
                  <a:lnTo>
                    <a:pt x="57139" y="11159"/>
                  </a:lnTo>
                  <a:lnTo>
                    <a:pt x="47730" y="0"/>
                  </a:lnTo>
                  <a:lnTo>
                    <a:pt x="47617" y="14063"/>
                  </a:lnTo>
                  <a:lnTo>
                    <a:pt x="44794" y="19584"/>
                  </a:lnTo>
                  <a:lnTo>
                    <a:pt x="39413" y="26695"/>
                  </a:lnTo>
                  <a:lnTo>
                    <a:pt x="37293" y="35704"/>
                  </a:lnTo>
                  <a:lnTo>
                    <a:pt x="31620" y="45647"/>
                  </a:lnTo>
                  <a:lnTo>
                    <a:pt x="27774" y="72036"/>
                  </a:lnTo>
                  <a:lnTo>
                    <a:pt x="21078" y="85426"/>
                  </a:lnTo>
                  <a:lnTo>
                    <a:pt x="19441" y="98262"/>
                  </a:lnTo>
                  <a:lnTo>
                    <a:pt x="18249" y="100389"/>
                  </a:lnTo>
                  <a:lnTo>
                    <a:pt x="16396" y="101808"/>
                  </a:lnTo>
                  <a:lnTo>
                    <a:pt x="14101" y="102754"/>
                  </a:lnTo>
                  <a:lnTo>
                    <a:pt x="12573" y="104442"/>
                  </a:lnTo>
                  <a:lnTo>
                    <a:pt x="7296" y="114758"/>
                  </a:lnTo>
                  <a:lnTo>
                    <a:pt x="0" y="123681"/>
                  </a:lnTo>
                  <a:lnTo>
                    <a:pt x="22655" y="123695"/>
                  </a:lnTo>
                  <a:lnTo>
                    <a:pt x="28760" y="120873"/>
                  </a:lnTo>
                  <a:lnTo>
                    <a:pt x="35001" y="117150"/>
                  </a:lnTo>
                  <a:lnTo>
                    <a:pt x="47631" y="114758"/>
                  </a:lnTo>
                  <a:lnTo>
                    <a:pt x="74896" y="114204"/>
                  </a:lnTo>
                  <a:lnTo>
                    <a:pt x="83728" y="117007"/>
                  </a:lnTo>
                  <a:lnTo>
                    <a:pt x="91182" y="120723"/>
                  </a:lnTo>
                  <a:lnTo>
                    <a:pt x="101327" y="123873"/>
                  </a:lnTo>
                  <a:lnTo>
                    <a:pt x="111037" y="129980"/>
                  </a:lnTo>
                  <a:lnTo>
                    <a:pt x="117430" y="131780"/>
                  </a:lnTo>
                  <a:lnTo>
                    <a:pt x="119558" y="133318"/>
                  </a:lnTo>
                  <a:lnTo>
                    <a:pt x="120977" y="135402"/>
                  </a:lnTo>
                  <a:lnTo>
                    <a:pt x="123611" y="140540"/>
                  </a:lnTo>
                  <a:lnTo>
                    <a:pt x="131849" y="150517"/>
                  </a:lnTo>
                  <a:lnTo>
                    <a:pt x="132897" y="156807"/>
                  </a:lnTo>
                  <a:lnTo>
                    <a:pt x="130321" y="162400"/>
                  </a:lnTo>
                  <a:lnTo>
                    <a:pt x="126706" y="168414"/>
                  </a:lnTo>
                  <a:lnTo>
                    <a:pt x="116464" y="193765"/>
                  </a:lnTo>
                  <a:lnTo>
                    <a:pt x="92025" y="222005"/>
                  </a:lnTo>
                  <a:lnTo>
                    <a:pt x="85697" y="225596"/>
                  </a:lnTo>
                  <a:lnTo>
                    <a:pt x="79357" y="228251"/>
                  </a:lnTo>
                  <a:lnTo>
                    <a:pt x="69837" y="234637"/>
                  </a:lnTo>
                  <a:lnTo>
                    <a:pt x="59020" y="237553"/>
                  </a:lnTo>
                  <a:lnTo>
                    <a:pt x="49103" y="237957"/>
                  </a:lnTo>
                  <a:lnTo>
                    <a:pt x="48606" y="236911"/>
                  </a:lnTo>
                  <a:lnTo>
                    <a:pt x="47614" y="2284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40" name="SMARTInkShape-2695"/>
            <p:cNvSpPr/>
            <p:nvPr>
              <p:custDataLst>
                <p:tags r:id="rId16"/>
              </p:custDataLst>
            </p:nvPr>
          </p:nvSpPr>
          <p:spPr>
            <a:xfrm>
              <a:off x="5086481" y="5876925"/>
              <a:ext cx="161795" cy="66676"/>
            </a:xfrm>
            <a:custGeom>
              <a:avLst/>
              <a:gdLst/>
              <a:ahLst/>
              <a:cxnLst/>
              <a:rect l="0" t="0" r="0" b="0"/>
              <a:pathLst>
                <a:path w="161795" h="66676">
                  <a:moveTo>
                    <a:pt x="57019" y="66675"/>
                  </a:moveTo>
                  <a:lnTo>
                    <a:pt x="57019" y="66675"/>
                  </a:lnTo>
                  <a:lnTo>
                    <a:pt x="34629" y="66675"/>
                  </a:lnTo>
                  <a:lnTo>
                    <a:pt x="28371" y="63853"/>
                  </a:lnTo>
                  <a:lnTo>
                    <a:pt x="22061" y="60130"/>
                  </a:lnTo>
                  <a:lnTo>
                    <a:pt x="11271" y="57543"/>
                  </a:lnTo>
                  <a:lnTo>
                    <a:pt x="1357" y="48983"/>
                  </a:lnTo>
                  <a:lnTo>
                    <a:pt x="531" y="45407"/>
                  </a:lnTo>
                  <a:lnTo>
                    <a:pt x="0" y="39543"/>
                  </a:lnTo>
                  <a:lnTo>
                    <a:pt x="1015" y="39062"/>
                  </a:lnTo>
                  <a:lnTo>
                    <a:pt x="4964" y="38528"/>
                  </a:lnTo>
                  <a:lnTo>
                    <a:pt x="10248" y="35468"/>
                  </a:lnTo>
                  <a:lnTo>
                    <a:pt x="22263" y="24880"/>
                  </a:lnTo>
                  <a:lnTo>
                    <a:pt x="31341" y="21641"/>
                  </a:lnTo>
                  <a:lnTo>
                    <a:pt x="77261" y="12605"/>
                  </a:lnTo>
                  <a:lnTo>
                    <a:pt x="123578" y="9705"/>
                  </a:lnTo>
                  <a:lnTo>
                    <a:pt x="136343" y="8547"/>
                  </a:lnTo>
                  <a:lnTo>
                    <a:pt x="16179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41" name="SMARTInkShape-2696"/>
            <p:cNvSpPr/>
            <p:nvPr>
              <p:custDataLst>
                <p:tags r:id="rId17"/>
              </p:custDataLst>
            </p:nvPr>
          </p:nvSpPr>
          <p:spPr>
            <a:xfrm>
              <a:off x="5335362" y="5867410"/>
              <a:ext cx="55789" cy="227090"/>
            </a:xfrm>
            <a:custGeom>
              <a:avLst/>
              <a:gdLst/>
              <a:ahLst/>
              <a:cxnLst/>
              <a:rect l="0" t="0" r="0" b="0"/>
              <a:pathLst>
                <a:path w="55789" h="227090">
                  <a:moveTo>
                    <a:pt x="55788" y="9515"/>
                  </a:moveTo>
                  <a:lnTo>
                    <a:pt x="55788" y="9515"/>
                  </a:lnTo>
                  <a:lnTo>
                    <a:pt x="47587" y="9515"/>
                  </a:lnTo>
                  <a:lnTo>
                    <a:pt x="38920" y="2970"/>
                  </a:lnTo>
                  <a:lnTo>
                    <a:pt x="27258" y="0"/>
                  </a:lnTo>
                  <a:lnTo>
                    <a:pt x="27213" y="45508"/>
                  </a:lnTo>
                  <a:lnTo>
                    <a:pt x="27213" y="88785"/>
                  </a:lnTo>
                  <a:lnTo>
                    <a:pt x="26155" y="126140"/>
                  </a:lnTo>
                  <a:lnTo>
                    <a:pt x="15454" y="168568"/>
                  </a:lnTo>
                  <a:lnTo>
                    <a:pt x="11403" y="177572"/>
                  </a:lnTo>
                  <a:lnTo>
                    <a:pt x="7389" y="205370"/>
                  </a:lnTo>
                  <a:lnTo>
                    <a:pt x="0" y="217052"/>
                  </a:lnTo>
                  <a:lnTo>
                    <a:pt x="604" y="218781"/>
                  </a:lnTo>
                  <a:lnTo>
                    <a:pt x="6958" y="227089"/>
                  </a:lnTo>
                  <a:lnTo>
                    <a:pt x="7360" y="226531"/>
                  </a:lnTo>
                  <a:lnTo>
                    <a:pt x="7806" y="223088"/>
                  </a:lnTo>
                  <a:lnTo>
                    <a:pt x="8983" y="221747"/>
                  </a:lnTo>
                  <a:lnTo>
                    <a:pt x="17688" y="2190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42" name="SMARTInkShape-2697"/>
            <p:cNvSpPr/>
            <p:nvPr>
              <p:custDataLst>
                <p:tags r:id="rId18"/>
              </p:custDataLst>
            </p:nvPr>
          </p:nvSpPr>
          <p:spPr>
            <a:xfrm>
              <a:off x="5362702" y="5848350"/>
              <a:ext cx="256999" cy="304790"/>
            </a:xfrm>
            <a:custGeom>
              <a:avLst/>
              <a:gdLst/>
              <a:ahLst/>
              <a:cxnLst/>
              <a:rect l="0" t="0" r="0" b="0"/>
              <a:pathLst>
                <a:path w="256999" h="304790">
                  <a:moveTo>
                    <a:pt x="47498" y="57150"/>
                  </a:moveTo>
                  <a:lnTo>
                    <a:pt x="47498" y="57150"/>
                  </a:lnTo>
                  <a:lnTo>
                    <a:pt x="47498" y="52094"/>
                  </a:lnTo>
                  <a:lnTo>
                    <a:pt x="44676" y="46789"/>
                  </a:lnTo>
                  <a:lnTo>
                    <a:pt x="40953" y="40903"/>
                  </a:lnTo>
                  <a:lnTo>
                    <a:pt x="38561" y="28502"/>
                  </a:lnTo>
                  <a:lnTo>
                    <a:pt x="38366" y="25352"/>
                  </a:lnTo>
                  <a:lnTo>
                    <a:pt x="37177" y="23251"/>
                  </a:lnTo>
                  <a:lnTo>
                    <a:pt x="35325" y="21850"/>
                  </a:lnTo>
                  <a:lnTo>
                    <a:pt x="30446" y="19236"/>
                  </a:lnTo>
                  <a:lnTo>
                    <a:pt x="20650" y="11013"/>
                  </a:lnTo>
                  <a:lnTo>
                    <a:pt x="10874" y="9656"/>
                  </a:lnTo>
                  <a:lnTo>
                    <a:pt x="0" y="117"/>
                  </a:lnTo>
                  <a:lnTo>
                    <a:pt x="45011" y="0"/>
                  </a:lnTo>
                  <a:lnTo>
                    <a:pt x="88813" y="0"/>
                  </a:lnTo>
                  <a:lnTo>
                    <a:pt x="106777" y="1058"/>
                  </a:lnTo>
                  <a:lnTo>
                    <a:pt x="125687" y="7539"/>
                  </a:lnTo>
                  <a:lnTo>
                    <a:pt x="136223" y="9701"/>
                  </a:lnTo>
                  <a:lnTo>
                    <a:pt x="151611" y="16890"/>
                  </a:lnTo>
                  <a:lnTo>
                    <a:pt x="155007" y="17610"/>
                  </a:lnTo>
                  <a:lnTo>
                    <a:pt x="157271" y="19148"/>
                  </a:lnTo>
                  <a:lnTo>
                    <a:pt x="158780" y="21232"/>
                  </a:lnTo>
                  <a:lnTo>
                    <a:pt x="160457" y="26370"/>
                  </a:lnTo>
                  <a:lnTo>
                    <a:pt x="161746" y="45781"/>
                  </a:lnTo>
                  <a:lnTo>
                    <a:pt x="154183" y="61411"/>
                  </a:lnTo>
                  <a:lnTo>
                    <a:pt x="148536" y="68921"/>
                  </a:lnTo>
                  <a:lnTo>
                    <a:pt x="111375" y="98401"/>
                  </a:lnTo>
                  <a:lnTo>
                    <a:pt x="101994" y="101941"/>
                  </a:lnTo>
                  <a:lnTo>
                    <a:pt x="78724" y="109272"/>
                  </a:lnTo>
                  <a:lnTo>
                    <a:pt x="57790" y="121176"/>
                  </a:lnTo>
                  <a:lnTo>
                    <a:pt x="26642" y="131871"/>
                  </a:lnTo>
                  <a:lnTo>
                    <a:pt x="24068" y="133423"/>
                  </a:lnTo>
                  <a:lnTo>
                    <a:pt x="22353" y="135515"/>
                  </a:lnTo>
                  <a:lnTo>
                    <a:pt x="19124" y="142444"/>
                  </a:lnTo>
                  <a:lnTo>
                    <a:pt x="18982" y="147805"/>
                  </a:lnTo>
                  <a:lnTo>
                    <a:pt x="20021" y="149336"/>
                  </a:lnTo>
                  <a:lnTo>
                    <a:pt x="21771" y="150357"/>
                  </a:lnTo>
                  <a:lnTo>
                    <a:pt x="27597" y="151493"/>
                  </a:lnTo>
                  <a:lnTo>
                    <a:pt x="72845" y="152376"/>
                  </a:lnTo>
                  <a:lnTo>
                    <a:pt x="114356" y="152399"/>
                  </a:lnTo>
                  <a:lnTo>
                    <a:pt x="126954" y="153458"/>
                  </a:lnTo>
                  <a:lnTo>
                    <a:pt x="168506" y="161337"/>
                  </a:lnTo>
                  <a:lnTo>
                    <a:pt x="177479" y="162721"/>
                  </a:lnTo>
                  <a:lnTo>
                    <a:pt x="222025" y="178786"/>
                  </a:lnTo>
                  <a:lnTo>
                    <a:pt x="240742" y="193804"/>
                  </a:lnTo>
                  <a:lnTo>
                    <a:pt x="250570" y="208295"/>
                  </a:lnTo>
                  <a:lnTo>
                    <a:pt x="255128" y="220937"/>
                  </a:lnTo>
                  <a:lnTo>
                    <a:pt x="256998" y="250791"/>
                  </a:lnTo>
                  <a:lnTo>
                    <a:pt x="254204" y="257159"/>
                  </a:lnTo>
                  <a:lnTo>
                    <a:pt x="243786" y="269872"/>
                  </a:lnTo>
                  <a:lnTo>
                    <a:pt x="234926" y="273402"/>
                  </a:lnTo>
                  <a:lnTo>
                    <a:pt x="224991" y="276029"/>
                  </a:lnTo>
                  <a:lnTo>
                    <a:pt x="212390" y="282399"/>
                  </a:lnTo>
                  <a:lnTo>
                    <a:pt x="164841" y="293820"/>
                  </a:lnTo>
                  <a:lnTo>
                    <a:pt x="133206" y="297905"/>
                  </a:lnTo>
                  <a:lnTo>
                    <a:pt x="114168" y="302757"/>
                  </a:lnTo>
                  <a:lnTo>
                    <a:pt x="68782" y="304746"/>
                  </a:lnTo>
                  <a:lnTo>
                    <a:pt x="54289" y="304789"/>
                  </a:lnTo>
                  <a:lnTo>
                    <a:pt x="52025" y="303735"/>
                  </a:lnTo>
                  <a:lnTo>
                    <a:pt x="50516" y="301973"/>
                  </a:lnTo>
                  <a:lnTo>
                    <a:pt x="49510" y="299740"/>
                  </a:lnTo>
                  <a:lnTo>
                    <a:pt x="47781" y="298252"/>
                  </a:lnTo>
                  <a:lnTo>
                    <a:pt x="38418" y="295391"/>
                  </a:lnTo>
                  <a:lnTo>
                    <a:pt x="46213" y="295285"/>
                  </a:lnTo>
                  <a:lnTo>
                    <a:pt x="46927" y="292458"/>
                  </a:lnTo>
                  <a:lnTo>
                    <a:pt x="47498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544" name="SMARTInkShape-2698"/>
          <p:cNvSpPr/>
          <p:nvPr>
            <p:custDataLst>
              <p:tags r:id="rId9"/>
            </p:custDataLst>
          </p:nvPr>
        </p:nvSpPr>
        <p:spPr>
          <a:xfrm>
            <a:off x="1647840" y="6029362"/>
            <a:ext cx="695311" cy="276189"/>
          </a:xfrm>
          <a:custGeom>
            <a:avLst/>
            <a:gdLst/>
            <a:ahLst/>
            <a:cxnLst/>
            <a:rect l="0" t="0" r="0" b="0"/>
            <a:pathLst>
              <a:path w="695311" h="276189">
                <a:moveTo>
                  <a:pt x="47610" y="28538"/>
                </a:moveTo>
                <a:lnTo>
                  <a:pt x="47610" y="28538"/>
                </a:lnTo>
                <a:lnTo>
                  <a:pt x="42553" y="28538"/>
                </a:lnTo>
                <a:lnTo>
                  <a:pt x="41064" y="27480"/>
                </a:lnTo>
                <a:lnTo>
                  <a:pt x="40071" y="25716"/>
                </a:lnTo>
                <a:lnTo>
                  <a:pt x="38477" y="20337"/>
                </a:lnTo>
                <a:lnTo>
                  <a:pt x="19162" y="90"/>
                </a:lnTo>
                <a:lnTo>
                  <a:pt x="14016" y="0"/>
                </a:lnTo>
                <a:lnTo>
                  <a:pt x="12514" y="1046"/>
                </a:lnTo>
                <a:lnTo>
                  <a:pt x="11513" y="2802"/>
                </a:lnTo>
                <a:lnTo>
                  <a:pt x="9906" y="8167"/>
                </a:lnTo>
                <a:lnTo>
                  <a:pt x="3042" y="16832"/>
                </a:lnTo>
                <a:lnTo>
                  <a:pt x="891" y="25658"/>
                </a:lnTo>
                <a:lnTo>
                  <a:pt x="0" y="68878"/>
                </a:lnTo>
                <a:lnTo>
                  <a:pt x="1050" y="80333"/>
                </a:lnTo>
                <a:lnTo>
                  <a:pt x="8628" y="110979"/>
                </a:lnTo>
                <a:lnTo>
                  <a:pt x="12281" y="152542"/>
                </a:lnTo>
                <a:lnTo>
                  <a:pt x="17034" y="171467"/>
                </a:lnTo>
                <a:lnTo>
                  <a:pt x="18983" y="216806"/>
                </a:lnTo>
                <a:lnTo>
                  <a:pt x="19032" y="244277"/>
                </a:lnTo>
                <a:lnTo>
                  <a:pt x="21856" y="248952"/>
                </a:lnTo>
                <a:lnTo>
                  <a:pt x="25581" y="254558"/>
                </a:lnTo>
                <a:lnTo>
                  <a:pt x="27236" y="260578"/>
                </a:lnTo>
                <a:lnTo>
                  <a:pt x="28736" y="262606"/>
                </a:lnTo>
                <a:lnTo>
                  <a:pt x="30794" y="263958"/>
                </a:lnTo>
                <a:lnTo>
                  <a:pt x="36645" y="266129"/>
                </a:lnTo>
                <a:lnTo>
                  <a:pt x="37445" y="269247"/>
                </a:lnTo>
                <a:lnTo>
                  <a:pt x="37658" y="271560"/>
                </a:lnTo>
                <a:lnTo>
                  <a:pt x="38859" y="273103"/>
                </a:lnTo>
                <a:lnTo>
                  <a:pt x="43015" y="274816"/>
                </a:lnTo>
                <a:lnTo>
                  <a:pt x="45605" y="274216"/>
                </a:lnTo>
                <a:lnTo>
                  <a:pt x="51305" y="270726"/>
                </a:lnTo>
                <a:lnTo>
                  <a:pt x="53249" y="270430"/>
                </a:lnTo>
                <a:lnTo>
                  <a:pt x="54544" y="271291"/>
                </a:lnTo>
                <a:lnTo>
                  <a:pt x="55407" y="272923"/>
                </a:lnTo>
                <a:lnTo>
                  <a:pt x="57042" y="274011"/>
                </a:lnTo>
                <a:lnTo>
                  <a:pt x="65184" y="275901"/>
                </a:lnTo>
                <a:lnTo>
                  <a:pt x="112439" y="276188"/>
                </a:lnTo>
                <a:lnTo>
                  <a:pt x="132437" y="276188"/>
                </a:lnTo>
                <a:lnTo>
                  <a:pt x="141050" y="273366"/>
                </a:lnTo>
                <a:lnTo>
                  <a:pt x="149464" y="269643"/>
                </a:lnTo>
                <a:lnTo>
                  <a:pt x="196969" y="266779"/>
                </a:lnTo>
                <a:lnTo>
                  <a:pt x="241293" y="258027"/>
                </a:lnTo>
                <a:lnTo>
                  <a:pt x="285931" y="257216"/>
                </a:lnTo>
                <a:lnTo>
                  <a:pt x="333295" y="258203"/>
                </a:lnTo>
                <a:lnTo>
                  <a:pt x="375409" y="265781"/>
                </a:lnTo>
                <a:lnTo>
                  <a:pt x="421352" y="266585"/>
                </a:lnTo>
                <a:lnTo>
                  <a:pt x="466657" y="266658"/>
                </a:lnTo>
                <a:lnTo>
                  <a:pt x="479386" y="265603"/>
                </a:lnTo>
                <a:lnTo>
                  <a:pt x="524054" y="258021"/>
                </a:lnTo>
                <a:lnTo>
                  <a:pt x="545202" y="256341"/>
                </a:lnTo>
                <a:lnTo>
                  <a:pt x="591794" y="248015"/>
                </a:lnTo>
                <a:lnTo>
                  <a:pt x="637964" y="238267"/>
                </a:lnTo>
                <a:lnTo>
                  <a:pt x="669907" y="238091"/>
                </a:lnTo>
                <a:lnTo>
                  <a:pt x="672025" y="239148"/>
                </a:lnTo>
                <a:lnTo>
                  <a:pt x="673436" y="240911"/>
                </a:lnTo>
                <a:lnTo>
                  <a:pt x="674377" y="243145"/>
                </a:lnTo>
                <a:lnTo>
                  <a:pt x="676064" y="244635"/>
                </a:lnTo>
                <a:lnTo>
                  <a:pt x="685654" y="247579"/>
                </a:lnTo>
                <a:lnTo>
                  <a:pt x="695307" y="247613"/>
                </a:lnTo>
                <a:lnTo>
                  <a:pt x="695310" y="219038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45" name="SMARTInkShape-2699"/>
          <p:cNvSpPr/>
          <p:nvPr>
            <p:custDataLst>
              <p:tags r:id="rId10"/>
            </p:custDataLst>
          </p:nvPr>
        </p:nvSpPr>
        <p:spPr>
          <a:xfrm>
            <a:off x="4657728" y="6000750"/>
            <a:ext cx="1247773" cy="314326"/>
          </a:xfrm>
          <a:custGeom>
            <a:avLst/>
            <a:gdLst/>
            <a:ahLst/>
            <a:cxnLst/>
            <a:rect l="0" t="0" r="0" b="0"/>
            <a:pathLst>
              <a:path w="1247773" h="314326">
                <a:moveTo>
                  <a:pt x="57147" y="304800"/>
                </a:moveTo>
                <a:lnTo>
                  <a:pt x="57147" y="304800"/>
                </a:lnTo>
                <a:lnTo>
                  <a:pt x="15857" y="304800"/>
                </a:lnTo>
                <a:lnTo>
                  <a:pt x="13745" y="303742"/>
                </a:lnTo>
                <a:lnTo>
                  <a:pt x="12337" y="301978"/>
                </a:lnTo>
                <a:lnTo>
                  <a:pt x="9687" y="295668"/>
                </a:lnTo>
                <a:lnTo>
                  <a:pt x="1335" y="295309"/>
                </a:lnTo>
                <a:lnTo>
                  <a:pt x="889" y="294239"/>
                </a:lnTo>
                <a:lnTo>
                  <a:pt x="0" y="285784"/>
                </a:lnTo>
                <a:lnTo>
                  <a:pt x="8198" y="285753"/>
                </a:lnTo>
                <a:lnTo>
                  <a:pt x="16865" y="292297"/>
                </a:lnTo>
                <a:lnTo>
                  <a:pt x="25690" y="294392"/>
                </a:lnTo>
                <a:lnTo>
                  <a:pt x="71285" y="295252"/>
                </a:lnTo>
                <a:lnTo>
                  <a:pt x="117681" y="295273"/>
                </a:lnTo>
                <a:lnTo>
                  <a:pt x="162368" y="295275"/>
                </a:lnTo>
                <a:lnTo>
                  <a:pt x="204889" y="295275"/>
                </a:lnTo>
                <a:lnTo>
                  <a:pt x="246727" y="295275"/>
                </a:lnTo>
                <a:lnTo>
                  <a:pt x="288740" y="295275"/>
                </a:lnTo>
                <a:lnTo>
                  <a:pt x="333906" y="295275"/>
                </a:lnTo>
                <a:lnTo>
                  <a:pt x="369866" y="295275"/>
                </a:lnTo>
                <a:lnTo>
                  <a:pt x="416584" y="295275"/>
                </a:lnTo>
                <a:lnTo>
                  <a:pt x="461757" y="290219"/>
                </a:lnTo>
                <a:lnTo>
                  <a:pt x="503841" y="287691"/>
                </a:lnTo>
                <a:lnTo>
                  <a:pt x="542728" y="293463"/>
                </a:lnTo>
                <a:lnTo>
                  <a:pt x="589463" y="295037"/>
                </a:lnTo>
                <a:lnTo>
                  <a:pt x="631448" y="296312"/>
                </a:lnTo>
                <a:lnTo>
                  <a:pt x="677551" y="304407"/>
                </a:lnTo>
                <a:lnTo>
                  <a:pt x="692830" y="305781"/>
                </a:lnTo>
                <a:lnTo>
                  <a:pt x="719806" y="313436"/>
                </a:lnTo>
                <a:lnTo>
                  <a:pt x="764769" y="314315"/>
                </a:lnTo>
                <a:lnTo>
                  <a:pt x="811070" y="314325"/>
                </a:lnTo>
                <a:lnTo>
                  <a:pt x="855940" y="314325"/>
                </a:lnTo>
                <a:lnTo>
                  <a:pt x="901713" y="314325"/>
                </a:lnTo>
                <a:lnTo>
                  <a:pt x="908054" y="314325"/>
                </a:lnTo>
                <a:lnTo>
                  <a:pt x="914400" y="311503"/>
                </a:lnTo>
                <a:lnTo>
                  <a:pt x="920749" y="307780"/>
                </a:lnTo>
                <a:lnTo>
                  <a:pt x="931331" y="305683"/>
                </a:lnTo>
                <a:lnTo>
                  <a:pt x="974656" y="303764"/>
                </a:lnTo>
                <a:lnTo>
                  <a:pt x="993345" y="296602"/>
                </a:lnTo>
                <a:lnTo>
                  <a:pt x="1038221" y="295280"/>
                </a:lnTo>
                <a:lnTo>
                  <a:pt x="1057272" y="295275"/>
                </a:lnTo>
                <a:lnTo>
                  <a:pt x="1057272" y="281086"/>
                </a:lnTo>
                <a:lnTo>
                  <a:pt x="1060094" y="275563"/>
                </a:lnTo>
                <a:lnTo>
                  <a:pt x="1072460" y="260263"/>
                </a:lnTo>
                <a:lnTo>
                  <a:pt x="1078381" y="247633"/>
                </a:lnTo>
                <a:lnTo>
                  <a:pt x="1107773" y="211536"/>
                </a:lnTo>
                <a:lnTo>
                  <a:pt x="1117817" y="203024"/>
                </a:lnTo>
                <a:lnTo>
                  <a:pt x="1154257" y="155444"/>
                </a:lnTo>
                <a:lnTo>
                  <a:pt x="1178897" y="120819"/>
                </a:lnTo>
                <a:lnTo>
                  <a:pt x="1192910" y="107882"/>
                </a:lnTo>
                <a:lnTo>
                  <a:pt x="1216206" y="63591"/>
                </a:lnTo>
                <a:lnTo>
                  <a:pt x="1224542" y="51769"/>
                </a:lnTo>
                <a:lnTo>
                  <a:pt x="1230719" y="38291"/>
                </a:lnTo>
                <a:lnTo>
                  <a:pt x="1234901" y="31835"/>
                </a:lnTo>
                <a:lnTo>
                  <a:pt x="1236760" y="25437"/>
                </a:lnTo>
                <a:lnTo>
                  <a:pt x="1238314" y="23308"/>
                </a:lnTo>
                <a:lnTo>
                  <a:pt x="1240408" y="21889"/>
                </a:lnTo>
                <a:lnTo>
                  <a:pt x="1242864" y="20943"/>
                </a:lnTo>
                <a:lnTo>
                  <a:pt x="1244499" y="19253"/>
                </a:lnTo>
                <a:lnTo>
                  <a:pt x="1247644" y="9967"/>
                </a:lnTo>
                <a:lnTo>
                  <a:pt x="1247772" y="0"/>
                </a:lnTo>
                <a:lnTo>
                  <a:pt x="1247772" y="9132"/>
                </a:lnTo>
                <a:lnTo>
                  <a:pt x="1209672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3</a:t>
            </a:r>
            <a:r>
              <a:rPr lang="ru-RU" sz="3200" dirty="0" smtClean="0"/>
              <a:t> = 3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4</a:t>
            </a:r>
            <a:r>
              <a:rPr lang="ru-RU" sz="3200" dirty="0" smtClean="0"/>
              <a:t> = 4 Ом)</a:t>
            </a:r>
            <a:endParaRPr lang="ru-RU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37" cstate="print"/>
          <a:srcRect/>
          <a:stretch>
            <a:fillRect/>
          </a:stretch>
        </p:blipFill>
        <p:spPr bwMode="auto">
          <a:xfrm>
            <a:off x="3395663" y="1222995"/>
            <a:ext cx="23526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5" name="SMARTInkShape-Group450"/>
          <p:cNvGrpSpPr/>
          <p:nvPr/>
        </p:nvGrpSpPr>
        <p:grpSpPr>
          <a:xfrm>
            <a:off x="6591300" y="1352586"/>
            <a:ext cx="1741753" cy="3152740"/>
            <a:chOff x="6591300" y="1352586"/>
            <a:chExt cx="1741753" cy="3152740"/>
          </a:xfrm>
        </p:grpSpPr>
        <p:sp>
          <p:nvSpPr>
            <p:cNvPr id="3" name="SMARTInkShape-2700"/>
            <p:cNvSpPr/>
            <p:nvPr>
              <p:custDataLst>
                <p:tags r:id="rId304"/>
              </p:custDataLst>
            </p:nvPr>
          </p:nvSpPr>
          <p:spPr>
            <a:xfrm>
              <a:off x="7724813" y="4371975"/>
              <a:ext cx="94809" cy="133351"/>
            </a:xfrm>
            <a:custGeom>
              <a:avLst/>
              <a:gdLst/>
              <a:ahLst/>
              <a:cxnLst/>
              <a:rect l="0" t="0" r="0" b="0"/>
              <a:pathLst>
                <a:path w="94809" h="133351">
                  <a:moveTo>
                    <a:pt x="38062" y="0"/>
                  </a:moveTo>
                  <a:lnTo>
                    <a:pt x="38062" y="0"/>
                  </a:lnTo>
                  <a:lnTo>
                    <a:pt x="19016" y="0"/>
                  </a:lnTo>
                  <a:lnTo>
                    <a:pt x="52125" y="0"/>
                  </a:lnTo>
                  <a:lnTo>
                    <a:pt x="57717" y="2822"/>
                  </a:lnTo>
                  <a:lnTo>
                    <a:pt x="63731" y="6546"/>
                  </a:lnTo>
                  <a:lnTo>
                    <a:pt x="74316" y="9133"/>
                  </a:lnTo>
                  <a:lnTo>
                    <a:pt x="85247" y="9515"/>
                  </a:lnTo>
                  <a:lnTo>
                    <a:pt x="94808" y="18657"/>
                  </a:lnTo>
                  <a:lnTo>
                    <a:pt x="86975" y="27217"/>
                  </a:lnTo>
                  <a:lnTo>
                    <a:pt x="84883" y="35911"/>
                  </a:lnTo>
                  <a:lnTo>
                    <a:pt x="80743" y="41713"/>
                  </a:lnTo>
                  <a:lnTo>
                    <a:pt x="75375" y="44998"/>
                  </a:lnTo>
                  <a:lnTo>
                    <a:pt x="69463" y="47515"/>
                  </a:lnTo>
                  <a:lnTo>
                    <a:pt x="28535" y="82919"/>
                  </a:lnTo>
                  <a:lnTo>
                    <a:pt x="22186" y="85536"/>
                  </a:lnTo>
                  <a:lnTo>
                    <a:pt x="15836" y="90227"/>
                  </a:lnTo>
                  <a:lnTo>
                    <a:pt x="12309" y="95839"/>
                  </a:lnTo>
                  <a:lnTo>
                    <a:pt x="11369" y="98818"/>
                  </a:lnTo>
                  <a:lnTo>
                    <a:pt x="9683" y="100804"/>
                  </a:lnTo>
                  <a:lnTo>
                    <a:pt x="4989" y="103010"/>
                  </a:lnTo>
                  <a:lnTo>
                    <a:pt x="3314" y="104656"/>
                  </a:lnTo>
                  <a:lnTo>
                    <a:pt x="404" y="112821"/>
                  </a:lnTo>
                  <a:lnTo>
                    <a:pt x="0" y="122371"/>
                  </a:lnTo>
                  <a:lnTo>
                    <a:pt x="8167" y="131899"/>
                  </a:lnTo>
                  <a:lnTo>
                    <a:pt x="14153" y="132920"/>
                  </a:lnTo>
                  <a:lnTo>
                    <a:pt x="51190" y="133350"/>
                  </a:lnTo>
                  <a:lnTo>
                    <a:pt x="53163" y="132292"/>
                  </a:lnTo>
                  <a:lnTo>
                    <a:pt x="54480" y="130528"/>
                  </a:lnTo>
                  <a:lnTo>
                    <a:pt x="55357" y="128293"/>
                  </a:lnTo>
                  <a:lnTo>
                    <a:pt x="57000" y="126804"/>
                  </a:lnTo>
                  <a:lnTo>
                    <a:pt x="65159" y="124217"/>
                  </a:lnTo>
                  <a:lnTo>
                    <a:pt x="76035" y="123828"/>
                  </a:lnTo>
                  <a:lnTo>
                    <a:pt x="6663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2701"/>
            <p:cNvSpPr/>
            <p:nvPr>
              <p:custDataLst>
                <p:tags r:id="rId305"/>
              </p:custDataLst>
            </p:nvPr>
          </p:nvSpPr>
          <p:spPr>
            <a:xfrm>
              <a:off x="7572509" y="4229100"/>
              <a:ext cx="142727" cy="171440"/>
            </a:xfrm>
            <a:custGeom>
              <a:avLst/>
              <a:gdLst/>
              <a:ahLst/>
              <a:cxnLst/>
              <a:rect l="0" t="0" r="0" b="0"/>
              <a:pathLst>
                <a:path w="142727" h="171440">
                  <a:moveTo>
                    <a:pt x="47491" y="47625"/>
                  </a:moveTo>
                  <a:lnTo>
                    <a:pt x="47491" y="47625"/>
                  </a:lnTo>
                  <a:lnTo>
                    <a:pt x="47491" y="26166"/>
                  </a:lnTo>
                  <a:lnTo>
                    <a:pt x="44669" y="19391"/>
                  </a:lnTo>
                  <a:lnTo>
                    <a:pt x="40944" y="12852"/>
                  </a:lnTo>
                  <a:lnTo>
                    <a:pt x="38357" y="1902"/>
                  </a:lnTo>
                  <a:lnTo>
                    <a:pt x="37168" y="1268"/>
                  </a:lnTo>
                  <a:lnTo>
                    <a:pt x="18942" y="0"/>
                  </a:lnTo>
                  <a:lnTo>
                    <a:pt x="18920" y="0"/>
                  </a:lnTo>
                  <a:lnTo>
                    <a:pt x="65262" y="0"/>
                  </a:lnTo>
                  <a:lnTo>
                    <a:pt x="110032" y="0"/>
                  </a:lnTo>
                  <a:lnTo>
                    <a:pt x="126739" y="0"/>
                  </a:lnTo>
                  <a:lnTo>
                    <a:pt x="133159" y="2822"/>
                  </a:lnTo>
                  <a:lnTo>
                    <a:pt x="142180" y="9132"/>
                  </a:lnTo>
                  <a:lnTo>
                    <a:pt x="142726" y="26848"/>
                  </a:lnTo>
                  <a:lnTo>
                    <a:pt x="129482" y="41681"/>
                  </a:lnTo>
                  <a:lnTo>
                    <a:pt x="123442" y="44983"/>
                  </a:lnTo>
                  <a:lnTo>
                    <a:pt x="117231" y="47509"/>
                  </a:lnTo>
                  <a:lnTo>
                    <a:pt x="72694" y="82574"/>
                  </a:lnTo>
                  <a:lnTo>
                    <a:pt x="61072" y="91024"/>
                  </a:lnTo>
                  <a:lnTo>
                    <a:pt x="47665" y="97237"/>
                  </a:lnTo>
                  <a:lnTo>
                    <a:pt x="17075" y="117591"/>
                  </a:lnTo>
                  <a:lnTo>
                    <a:pt x="12806" y="123877"/>
                  </a:lnTo>
                  <a:lnTo>
                    <a:pt x="11668" y="127034"/>
                  </a:lnTo>
                  <a:lnTo>
                    <a:pt x="9851" y="129139"/>
                  </a:lnTo>
                  <a:lnTo>
                    <a:pt x="3294" y="133161"/>
                  </a:lnTo>
                  <a:lnTo>
                    <a:pt x="1391" y="137852"/>
                  </a:lnTo>
                  <a:lnTo>
                    <a:pt x="0" y="150635"/>
                  </a:lnTo>
                  <a:lnTo>
                    <a:pt x="9575" y="161998"/>
                  </a:lnTo>
                  <a:lnTo>
                    <a:pt x="14060" y="166544"/>
                  </a:lnTo>
                  <a:lnTo>
                    <a:pt x="19580" y="169269"/>
                  </a:lnTo>
                  <a:lnTo>
                    <a:pt x="41180" y="171322"/>
                  </a:lnTo>
                  <a:lnTo>
                    <a:pt x="68396" y="171439"/>
                  </a:lnTo>
                  <a:lnTo>
                    <a:pt x="11416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2702"/>
            <p:cNvSpPr/>
            <p:nvPr>
              <p:custDataLst>
                <p:tags r:id="rId306"/>
              </p:custDataLst>
            </p:nvPr>
          </p:nvSpPr>
          <p:spPr>
            <a:xfrm>
              <a:off x="7524877" y="4238627"/>
              <a:ext cx="85599" cy="171449"/>
            </a:xfrm>
            <a:custGeom>
              <a:avLst/>
              <a:gdLst/>
              <a:ahLst/>
              <a:cxnLst/>
              <a:rect l="0" t="0" r="0" b="0"/>
              <a:pathLst>
                <a:path w="85599" h="171449">
                  <a:moveTo>
                    <a:pt x="85598" y="28573"/>
                  </a:moveTo>
                  <a:lnTo>
                    <a:pt x="85598" y="28573"/>
                  </a:lnTo>
                  <a:lnTo>
                    <a:pt x="85598" y="0"/>
                  </a:lnTo>
                  <a:lnTo>
                    <a:pt x="85598" y="5055"/>
                  </a:lnTo>
                  <a:lnTo>
                    <a:pt x="82776" y="10360"/>
                  </a:lnTo>
                  <a:lnTo>
                    <a:pt x="79051" y="16245"/>
                  </a:lnTo>
                  <a:lnTo>
                    <a:pt x="64366" y="59389"/>
                  </a:lnTo>
                  <a:lnTo>
                    <a:pt x="47307" y="92622"/>
                  </a:lnTo>
                  <a:lnTo>
                    <a:pt x="23149" y="129188"/>
                  </a:lnTo>
                  <a:lnTo>
                    <a:pt x="16936" y="142678"/>
                  </a:lnTo>
                  <a:lnTo>
                    <a:pt x="14423" y="145918"/>
                  </a:lnTo>
                  <a:lnTo>
                    <a:pt x="11631" y="155163"/>
                  </a:lnTo>
                  <a:lnTo>
                    <a:pt x="10887" y="160591"/>
                  </a:lnTo>
                  <a:lnTo>
                    <a:pt x="9332" y="164210"/>
                  </a:lnTo>
                  <a:lnTo>
                    <a:pt x="7237" y="166623"/>
                  </a:lnTo>
                  <a:lnTo>
                    <a:pt x="0" y="171364"/>
                  </a:lnTo>
                  <a:lnTo>
                    <a:pt x="9398" y="171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2703"/>
            <p:cNvSpPr/>
            <p:nvPr>
              <p:custDataLst>
                <p:tags r:id="rId307"/>
              </p:custDataLst>
            </p:nvPr>
          </p:nvSpPr>
          <p:spPr>
            <a:xfrm>
              <a:off x="6896100" y="3705225"/>
              <a:ext cx="85296" cy="142876"/>
            </a:xfrm>
            <a:custGeom>
              <a:avLst/>
              <a:gdLst/>
              <a:ahLst/>
              <a:cxnLst/>
              <a:rect l="0" t="0" r="0" b="0"/>
              <a:pathLst>
                <a:path w="85296" h="142876">
                  <a:moveTo>
                    <a:pt x="28575" y="9525"/>
                  </a:moveTo>
                  <a:lnTo>
                    <a:pt x="28575" y="9525"/>
                  </a:lnTo>
                  <a:lnTo>
                    <a:pt x="19443" y="9525"/>
                  </a:lnTo>
                  <a:lnTo>
                    <a:pt x="9526" y="0"/>
                  </a:lnTo>
                  <a:lnTo>
                    <a:pt x="27216" y="0"/>
                  </a:lnTo>
                  <a:lnTo>
                    <a:pt x="36657" y="8201"/>
                  </a:lnTo>
                  <a:lnTo>
                    <a:pt x="46174" y="9408"/>
                  </a:lnTo>
                  <a:lnTo>
                    <a:pt x="52251" y="9491"/>
                  </a:lnTo>
                  <a:lnTo>
                    <a:pt x="53884" y="10560"/>
                  </a:lnTo>
                  <a:lnTo>
                    <a:pt x="54973" y="12332"/>
                  </a:lnTo>
                  <a:lnTo>
                    <a:pt x="56720" y="17723"/>
                  </a:lnTo>
                  <a:lnTo>
                    <a:pt x="59782" y="18460"/>
                  </a:lnTo>
                  <a:lnTo>
                    <a:pt x="65313" y="18933"/>
                  </a:lnTo>
                  <a:lnTo>
                    <a:pt x="65767" y="20031"/>
                  </a:lnTo>
                  <a:lnTo>
                    <a:pt x="66271" y="24072"/>
                  </a:lnTo>
                  <a:lnTo>
                    <a:pt x="65348" y="25573"/>
                  </a:lnTo>
                  <a:lnTo>
                    <a:pt x="63673" y="26574"/>
                  </a:lnTo>
                  <a:lnTo>
                    <a:pt x="61499" y="27241"/>
                  </a:lnTo>
                  <a:lnTo>
                    <a:pt x="60049" y="28744"/>
                  </a:lnTo>
                  <a:lnTo>
                    <a:pt x="57262" y="37673"/>
                  </a:lnTo>
                  <a:lnTo>
                    <a:pt x="52127" y="37973"/>
                  </a:lnTo>
                  <a:lnTo>
                    <a:pt x="50626" y="39074"/>
                  </a:lnTo>
                  <a:lnTo>
                    <a:pt x="48959" y="43119"/>
                  </a:lnTo>
                  <a:lnTo>
                    <a:pt x="47456" y="44621"/>
                  </a:lnTo>
                  <a:lnTo>
                    <a:pt x="38002" y="48420"/>
                  </a:lnTo>
                  <a:lnTo>
                    <a:pt x="28612" y="57115"/>
                  </a:lnTo>
                  <a:lnTo>
                    <a:pt x="28578" y="65348"/>
                  </a:lnTo>
                  <a:lnTo>
                    <a:pt x="29635" y="65790"/>
                  </a:lnTo>
                  <a:lnTo>
                    <a:pt x="65224" y="66675"/>
                  </a:lnTo>
                  <a:lnTo>
                    <a:pt x="74749" y="74876"/>
                  </a:lnTo>
                  <a:lnTo>
                    <a:pt x="80826" y="75807"/>
                  </a:lnTo>
                  <a:lnTo>
                    <a:pt x="82459" y="76997"/>
                  </a:lnTo>
                  <a:lnTo>
                    <a:pt x="83548" y="78848"/>
                  </a:lnTo>
                  <a:lnTo>
                    <a:pt x="85295" y="84367"/>
                  </a:lnTo>
                  <a:lnTo>
                    <a:pt x="77486" y="93806"/>
                  </a:lnTo>
                  <a:lnTo>
                    <a:pt x="76581" y="99879"/>
                  </a:lnTo>
                  <a:lnTo>
                    <a:pt x="75395" y="101511"/>
                  </a:lnTo>
                  <a:lnTo>
                    <a:pt x="73547" y="102599"/>
                  </a:lnTo>
                  <a:lnTo>
                    <a:pt x="68032" y="104345"/>
                  </a:lnTo>
                  <a:lnTo>
                    <a:pt x="49830" y="120577"/>
                  </a:lnTo>
                  <a:lnTo>
                    <a:pt x="40988" y="123921"/>
                  </a:lnTo>
                  <a:lnTo>
                    <a:pt x="31666" y="130086"/>
                  </a:lnTo>
                  <a:lnTo>
                    <a:pt x="22200" y="132383"/>
                  </a:lnTo>
                  <a:lnTo>
                    <a:pt x="4633" y="133339"/>
                  </a:lnTo>
                  <a:lnTo>
                    <a:pt x="3089" y="134401"/>
                  </a:lnTo>
                  <a:lnTo>
                    <a:pt x="2060" y="136167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2704"/>
            <p:cNvSpPr/>
            <p:nvPr>
              <p:custDataLst>
                <p:tags r:id="rId308"/>
              </p:custDataLst>
            </p:nvPr>
          </p:nvSpPr>
          <p:spPr>
            <a:xfrm>
              <a:off x="6781849" y="3571875"/>
              <a:ext cx="104689" cy="161926"/>
            </a:xfrm>
            <a:custGeom>
              <a:avLst/>
              <a:gdLst/>
              <a:ahLst/>
              <a:cxnLst/>
              <a:rect l="0" t="0" r="0" b="0"/>
              <a:pathLst>
                <a:path w="104689" h="161926">
                  <a:moveTo>
                    <a:pt x="47576" y="28575"/>
                  </a:moveTo>
                  <a:lnTo>
                    <a:pt x="47576" y="28575"/>
                  </a:lnTo>
                  <a:lnTo>
                    <a:pt x="47576" y="14386"/>
                  </a:lnTo>
                  <a:lnTo>
                    <a:pt x="46518" y="12766"/>
                  </a:lnTo>
                  <a:lnTo>
                    <a:pt x="44754" y="11685"/>
                  </a:lnTo>
                  <a:lnTo>
                    <a:pt x="39376" y="9951"/>
                  </a:lnTo>
                  <a:lnTo>
                    <a:pt x="28953" y="403"/>
                  </a:lnTo>
                  <a:lnTo>
                    <a:pt x="19012" y="0"/>
                  </a:lnTo>
                  <a:lnTo>
                    <a:pt x="63477" y="0"/>
                  </a:lnTo>
                  <a:lnTo>
                    <a:pt x="79328" y="0"/>
                  </a:lnTo>
                  <a:lnTo>
                    <a:pt x="85677" y="2822"/>
                  </a:lnTo>
                  <a:lnTo>
                    <a:pt x="103237" y="17610"/>
                  </a:lnTo>
                  <a:lnTo>
                    <a:pt x="104285" y="23680"/>
                  </a:lnTo>
                  <a:lnTo>
                    <a:pt x="104688" y="41403"/>
                  </a:lnTo>
                  <a:lnTo>
                    <a:pt x="101887" y="47682"/>
                  </a:lnTo>
                  <a:lnTo>
                    <a:pt x="63436" y="88900"/>
                  </a:lnTo>
                  <a:lnTo>
                    <a:pt x="15941" y="127000"/>
                  </a:lnTo>
                  <a:lnTo>
                    <a:pt x="1843" y="140993"/>
                  </a:lnTo>
                  <a:lnTo>
                    <a:pt x="792" y="144861"/>
                  </a:lnTo>
                  <a:lnTo>
                    <a:pt x="0" y="151959"/>
                  </a:lnTo>
                  <a:lnTo>
                    <a:pt x="41455" y="153456"/>
                  </a:lnTo>
                  <a:lnTo>
                    <a:pt x="59341" y="159939"/>
                  </a:lnTo>
                  <a:lnTo>
                    <a:pt x="8567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2705"/>
            <p:cNvSpPr/>
            <p:nvPr>
              <p:custDataLst>
                <p:tags r:id="rId309"/>
              </p:custDataLst>
            </p:nvPr>
          </p:nvSpPr>
          <p:spPr>
            <a:xfrm>
              <a:off x="6716613" y="3543310"/>
              <a:ext cx="93763" cy="228033"/>
            </a:xfrm>
            <a:custGeom>
              <a:avLst/>
              <a:gdLst/>
              <a:ahLst/>
              <a:cxnLst/>
              <a:rect l="0" t="0" r="0" b="0"/>
              <a:pathLst>
                <a:path w="93763" h="228033">
                  <a:moveTo>
                    <a:pt x="84237" y="28565"/>
                  </a:moveTo>
                  <a:lnTo>
                    <a:pt x="84237" y="28565"/>
                  </a:lnTo>
                  <a:lnTo>
                    <a:pt x="84237" y="19043"/>
                  </a:lnTo>
                  <a:lnTo>
                    <a:pt x="92437" y="19040"/>
                  </a:lnTo>
                  <a:lnTo>
                    <a:pt x="92879" y="17982"/>
                  </a:lnTo>
                  <a:lnTo>
                    <a:pt x="93762" y="0"/>
                  </a:lnTo>
                  <a:lnTo>
                    <a:pt x="93762" y="31895"/>
                  </a:lnTo>
                  <a:lnTo>
                    <a:pt x="80505" y="64061"/>
                  </a:lnTo>
                  <a:lnTo>
                    <a:pt x="52472" y="111522"/>
                  </a:lnTo>
                  <a:lnTo>
                    <a:pt x="38903" y="155589"/>
                  </a:lnTo>
                  <a:lnTo>
                    <a:pt x="23795" y="182262"/>
                  </a:lnTo>
                  <a:lnTo>
                    <a:pt x="12247" y="196469"/>
                  </a:lnTo>
                  <a:lnTo>
                    <a:pt x="6046" y="209467"/>
                  </a:lnTo>
                  <a:lnTo>
                    <a:pt x="1861" y="215857"/>
                  </a:lnTo>
                  <a:lnTo>
                    <a:pt x="0" y="222226"/>
                  </a:lnTo>
                  <a:lnTo>
                    <a:pt x="562" y="224347"/>
                  </a:lnTo>
                  <a:lnTo>
                    <a:pt x="1996" y="225761"/>
                  </a:lnTo>
                  <a:lnTo>
                    <a:pt x="6843" y="228032"/>
                  </a:lnTo>
                  <a:lnTo>
                    <a:pt x="12740" y="223368"/>
                  </a:lnTo>
                  <a:lnTo>
                    <a:pt x="15419" y="218155"/>
                  </a:lnTo>
                  <a:lnTo>
                    <a:pt x="16133" y="215283"/>
                  </a:lnTo>
                  <a:lnTo>
                    <a:pt x="27087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2706"/>
            <p:cNvSpPr/>
            <p:nvPr>
              <p:custDataLst>
                <p:tags r:id="rId310"/>
              </p:custDataLst>
            </p:nvPr>
          </p:nvSpPr>
          <p:spPr>
            <a:xfrm>
              <a:off x="8272025" y="1495460"/>
              <a:ext cx="61028" cy="142841"/>
            </a:xfrm>
            <a:custGeom>
              <a:avLst/>
              <a:gdLst/>
              <a:ahLst/>
              <a:cxnLst/>
              <a:rect l="0" t="0" r="0" b="0"/>
              <a:pathLst>
                <a:path w="61028" h="142841">
                  <a:moveTo>
                    <a:pt x="52825" y="19015"/>
                  </a:moveTo>
                  <a:lnTo>
                    <a:pt x="52825" y="19015"/>
                  </a:lnTo>
                  <a:lnTo>
                    <a:pt x="52825" y="9883"/>
                  </a:lnTo>
                  <a:lnTo>
                    <a:pt x="61027" y="1323"/>
                  </a:lnTo>
                  <a:lnTo>
                    <a:pt x="60410" y="871"/>
                  </a:lnTo>
                  <a:lnTo>
                    <a:pt x="53183" y="0"/>
                  </a:lnTo>
                  <a:lnTo>
                    <a:pt x="52857" y="8169"/>
                  </a:lnTo>
                  <a:lnTo>
                    <a:pt x="46286" y="16833"/>
                  </a:lnTo>
                  <a:lnTo>
                    <a:pt x="43127" y="25659"/>
                  </a:lnTo>
                  <a:lnTo>
                    <a:pt x="28189" y="50987"/>
                  </a:lnTo>
                  <a:lnTo>
                    <a:pt x="14651" y="91080"/>
                  </a:lnTo>
                  <a:lnTo>
                    <a:pt x="7381" y="104550"/>
                  </a:lnTo>
                  <a:lnTo>
                    <a:pt x="6653" y="107789"/>
                  </a:lnTo>
                  <a:lnTo>
                    <a:pt x="575" y="117402"/>
                  </a:lnTo>
                  <a:lnTo>
                    <a:pt x="0" y="120590"/>
                  </a:lnTo>
                  <a:lnTo>
                    <a:pt x="675" y="123773"/>
                  </a:lnTo>
                  <a:lnTo>
                    <a:pt x="4306" y="131430"/>
                  </a:lnTo>
                  <a:lnTo>
                    <a:pt x="5200" y="1428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2707"/>
            <p:cNvSpPr/>
            <p:nvPr>
              <p:custDataLst>
                <p:tags r:id="rId311"/>
              </p:custDataLst>
            </p:nvPr>
          </p:nvSpPr>
          <p:spPr>
            <a:xfrm>
              <a:off x="8210562" y="1447800"/>
              <a:ext cx="66664" cy="104776"/>
            </a:xfrm>
            <a:custGeom>
              <a:avLst/>
              <a:gdLst/>
              <a:ahLst/>
              <a:cxnLst/>
              <a:rect l="0" t="0" r="0" b="0"/>
              <a:pathLst>
                <a:path w="66664" h="104776">
                  <a:moveTo>
                    <a:pt x="38088" y="9525"/>
                  </a:moveTo>
                  <a:lnTo>
                    <a:pt x="38088" y="9525"/>
                  </a:lnTo>
                  <a:lnTo>
                    <a:pt x="38088" y="0"/>
                  </a:lnTo>
                  <a:lnTo>
                    <a:pt x="38088" y="8201"/>
                  </a:lnTo>
                  <a:lnTo>
                    <a:pt x="31542" y="16868"/>
                  </a:lnTo>
                  <a:lnTo>
                    <a:pt x="29446" y="25694"/>
                  </a:lnTo>
                  <a:lnTo>
                    <a:pt x="28954" y="31881"/>
                  </a:lnTo>
                  <a:lnTo>
                    <a:pt x="27765" y="33954"/>
                  </a:lnTo>
                  <a:lnTo>
                    <a:pt x="25916" y="35336"/>
                  </a:lnTo>
                  <a:lnTo>
                    <a:pt x="21037" y="37930"/>
                  </a:lnTo>
                  <a:lnTo>
                    <a:pt x="15340" y="42610"/>
                  </a:lnTo>
                  <a:lnTo>
                    <a:pt x="12102" y="48218"/>
                  </a:lnTo>
                  <a:lnTo>
                    <a:pt x="9605" y="54239"/>
                  </a:lnTo>
                  <a:lnTo>
                    <a:pt x="1464" y="64828"/>
                  </a:lnTo>
                  <a:lnTo>
                    <a:pt x="117" y="74714"/>
                  </a:lnTo>
                  <a:lnTo>
                    <a:pt x="0" y="84270"/>
                  </a:lnTo>
                  <a:lnTo>
                    <a:pt x="8190" y="93798"/>
                  </a:lnTo>
                  <a:lnTo>
                    <a:pt x="14178" y="94820"/>
                  </a:lnTo>
                  <a:lnTo>
                    <a:pt x="22656" y="95122"/>
                  </a:lnTo>
                  <a:lnTo>
                    <a:pt x="24624" y="96223"/>
                  </a:lnTo>
                  <a:lnTo>
                    <a:pt x="25936" y="98015"/>
                  </a:lnTo>
                  <a:lnTo>
                    <a:pt x="26812" y="100269"/>
                  </a:lnTo>
                  <a:lnTo>
                    <a:pt x="28455" y="101771"/>
                  </a:lnTo>
                  <a:lnTo>
                    <a:pt x="33101" y="103440"/>
                  </a:lnTo>
                  <a:lnTo>
                    <a:pt x="66663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2708"/>
            <p:cNvSpPr/>
            <p:nvPr>
              <p:custDataLst>
                <p:tags r:id="rId312"/>
              </p:custDataLst>
            </p:nvPr>
          </p:nvSpPr>
          <p:spPr>
            <a:xfrm>
              <a:off x="8067685" y="1362075"/>
              <a:ext cx="104766" cy="148338"/>
            </a:xfrm>
            <a:custGeom>
              <a:avLst/>
              <a:gdLst/>
              <a:ahLst/>
              <a:cxnLst/>
              <a:rect l="0" t="0" r="0" b="0"/>
              <a:pathLst>
                <a:path w="104766" h="148338">
                  <a:moveTo>
                    <a:pt x="9515" y="38100"/>
                  </a:moveTo>
                  <a:lnTo>
                    <a:pt x="9515" y="38100"/>
                  </a:lnTo>
                  <a:lnTo>
                    <a:pt x="9515" y="33043"/>
                  </a:lnTo>
                  <a:lnTo>
                    <a:pt x="8457" y="31554"/>
                  </a:lnTo>
                  <a:lnTo>
                    <a:pt x="6693" y="30561"/>
                  </a:lnTo>
                  <a:lnTo>
                    <a:pt x="4459" y="29899"/>
                  </a:lnTo>
                  <a:lnTo>
                    <a:pt x="2968" y="28399"/>
                  </a:lnTo>
                  <a:lnTo>
                    <a:pt x="381" y="20490"/>
                  </a:lnTo>
                  <a:lnTo>
                    <a:pt x="0" y="4898"/>
                  </a:lnTo>
                  <a:lnTo>
                    <a:pt x="1056" y="3265"/>
                  </a:lnTo>
                  <a:lnTo>
                    <a:pt x="2817" y="2177"/>
                  </a:lnTo>
                  <a:lnTo>
                    <a:pt x="9691" y="287"/>
                  </a:lnTo>
                  <a:lnTo>
                    <a:pt x="57158" y="0"/>
                  </a:lnTo>
                  <a:lnTo>
                    <a:pt x="60327" y="0"/>
                  </a:lnTo>
                  <a:lnTo>
                    <a:pt x="66670" y="2822"/>
                  </a:lnTo>
                  <a:lnTo>
                    <a:pt x="84226" y="17610"/>
                  </a:lnTo>
                  <a:lnTo>
                    <a:pt x="90331" y="18623"/>
                  </a:lnTo>
                  <a:lnTo>
                    <a:pt x="91967" y="19824"/>
                  </a:lnTo>
                  <a:lnTo>
                    <a:pt x="93785" y="23980"/>
                  </a:lnTo>
                  <a:lnTo>
                    <a:pt x="95113" y="28172"/>
                  </a:lnTo>
                  <a:lnTo>
                    <a:pt x="95228" y="36741"/>
                  </a:lnTo>
                  <a:lnTo>
                    <a:pt x="87038" y="46182"/>
                  </a:lnTo>
                  <a:lnTo>
                    <a:pt x="81050" y="47197"/>
                  </a:lnTo>
                  <a:lnTo>
                    <a:pt x="79431" y="48398"/>
                  </a:lnTo>
                  <a:lnTo>
                    <a:pt x="77630" y="52555"/>
                  </a:lnTo>
                  <a:lnTo>
                    <a:pt x="76092" y="54086"/>
                  </a:lnTo>
                  <a:lnTo>
                    <a:pt x="71561" y="55788"/>
                  </a:lnTo>
                  <a:lnTo>
                    <a:pt x="69928" y="57301"/>
                  </a:lnTo>
                  <a:lnTo>
                    <a:pt x="68115" y="61803"/>
                  </a:lnTo>
                  <a:lnTo>
                    <a:pt x="66573" y="63427"/>
                  </a:lnTo>
                  <a:lnTo>
                    <a:pt x="53535" y="71304"/>
                  </a:lnTo>
                  <a:lnTo>
                    <a:pt x="44312" y="79806"/>
                  </a:lnTo>
                  <a:lnTo>
                    <a:pt x="40856" y="85916"/>
                  </a:lnTo>
                  <a:lnTo>
                    <a:pt x="39934" y="89027"/>
                  </a:lnTo>
                  <a:lnTo>
                    <a:pt x="38261" y="91102"/>
                  </a:lnTo>
                  <a:lnTo>
                    <a:pt x="11361" y="112536"/>
                  </a:lnTo>
                  <a:lnTo>
                    <a:pt x="10336" y="116338"/>
                  </a:lnTo>
                  <a:lnTo>
                    <a:pt x="9519" y="141396"/>
                  </a:lnTo>
                  <a:lnTo>
                    <a:pt x="10576" y="141889"/>
                  </a:lnTo>
                  <a:lnTo>
                    <a:pt x="25761" y="143847"/>
                  </a:lnTo>
                  <a:lnTo>
                    <a:pt x="31905" y="147893"/>
                  </a:lnTo>
                  <a:lnTo>
                    <a:pt x="35025" y="148337"/>
                  </a:lnTo>
                  <a:lnTo>
                    <a:pt x="74206" y="142997"/>
                  </a:lnTo>
                  <a:lnTo>
                    <a:pt x="10476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2709"/>
            <p:cNvSpPr/>
            <p:nvPr>
              <p:custDataLst>
                <p:tags r:id="rId313"/>
              </p:custDataLst>
            </p:nvPr>
          </p:nvSpPr>
          <p:spPr>
            <a:xfrm>
              <a:off x="8001014" y="1352586"/>
              <a:ext cx="76187" cy="190415"/>
            </a:xfrm>
            <a:custGeom>
              <a:avLst/>
              <a:gdLst/>
              <a:ahLst/>
              <a:cxnLst/>
              <a:rect l="0" t="0" r="0" b="0"/>
              <a:pathLst>
                <a:path w="76187" h="190415">
                  <a:moveTo>
                    <a:pt x="57136" y="38064"/>
                  </a:moveTo>
                  <a:lnTo>
                    <a:pt x="57136" y="38064"/>
                  </a:lnTo>
                  <a:lnTo>
                    <a:pt x="57136" y="33007"/>
                  </a:lnTo>
                  <a:lnTo>
                    <a:pt x="58194" y="31518"/>
                  </a:lnTo>
                  <a:lnTo>
                    <a:pt x="59958" y="30525"/>
                  </a:lnTo>
                  <a:lnTo>
                    <a:pt x="62192" y="29863"/>
                  </a:lnTo>
                  <a:lnTo>
                    <a:pt x="63683" y="28363"/>
                  </a:lnTo>
                  <a:lnTo>
                    <a:pt x="65337" y="23875"/>
                  </a:lnTo>
                  <a:lnTo>
                    <a:pt x="66546" y="11240"/>
                  </a:lnTo>
                  <a:lnTo>
                    <a:pt x="67642" y="10656"/>
                  </a:lnTo>
                  <a:lnTo>
                    <a:pt x="71683" y="10008"/>
                  </a:lnTo>
                  <a:lnTo>
                    <a:pt x="73184" y="8777"/>
                  </a:lnTo>
                  <a:lnTo>
                    <a:pt x="76176" y="0"/>
                  </a:lnTo>
                  <a:lnTo>
                    <a:pt x="76186" y="19211"/>
                  </a:lnTo>
                  <a:lnTo>
                    <a:pt x="73364" y="27215"/>
                  </a:lnTo>
                  <a:lnTo>
                    <a:pt x="47537" y="71660"/>
                  </a:lnTo>
                  <a:lnTo>
                    <a:pt x="28555" y="111046"/>
                  </a:lnTo>
                  <a:lnTo>
                    <a:pt x="25382" y="115294"/>
                  </a:lnTo>
                  <a:lnTo>
                    <a:pt x="21857" y="125658"/>
                  </a:lnTo>
                  <a:lnTo>
                    <a:pt x="17049" y="143393"/>
                  </a:lnTo>
                  <a:lnTo>
                    <a:pt x="8923" y="159231"/>
                  </a:lnTo>
                  <a:lnTo>
                    <a:pt x="3959" y="167058"/>
                  </a:lnTo>
                  <a:lnTo>
                    <a:pt x="1163" y="177414"/>
                  </a:lnTo>
                  <a:lnTo>
                    <a:pt x="0" y="190295"/>
                  </a:lnTo>
                  <a:lnTo>
                    <a:pt x="5047" y="190414"/>
                  </a:lnTo>
                  <a:lnTo>
                    <a:pt x="6534" y="189372"/>
                  </a:lnTo>
                  <a:lnTo>
                    <a:pt x="7527" y="187620"/>
                  </a:lnTo>
                  <a:lnTo>
                    <a:pt x="8188" y="185393"/>
                  </a:lnTo>
                  <a:lnTo>
                    <a:pt x="9687" y="183908"/>
                  </a:lnTo>
                  <a:lnTo>
                    <a:pt x="19036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2710"/>
            <p:cNvSpPr/>
            <p:nvPr>
              <p:custDataLst>
                <p:tags r:id="rId314"/>
              </p:custDataLst>
            </p:nvPr>
          </p:nvSpPr>
          <p:spPr>
            <a:xfrm>
              <a:off x="6886578" y="2057400"/>
              <a:ext cx="38098" cy="114301"/>
            </a:xfrm>
            <a:custGeom>
              <a:avLst/>
              <a:gdLst/>
              <a:ahLst/>
              <a:cxnLst/>
              <a:rect l="0" t="0" r="0" b="0"/>
              <a:pathLst>
                <a:path w="38098" h="114301">
                  <a:moveTo>
                    <a:pt x="38097" y="0"/>
                  </a:moveTo>
                  <a:lnTo>
                    <a:pt x="38097" y="0"/>
                  </a:lnTo>
                  <a:lnTo>
                    <a:pt x="29897" y="0"/>
                  </a:lnTo>
                  <a:lnTo>
                    <a:pt x="29455" y="1058"/>
                  </a:lnTo>
                  <a:lnTo>
                    <a:pt x="28965" y="5056"/>
                  </a:lnTo>
                  <a:lnTo>
                    <a:pt x="27776" y="6546"/>
                  </a:lnTo>
                  <a:lnTo>
                    <a:pt x="20406" y="9133"/>
                  </a:lnTo>
                  <a:lnTo>
                    <a:pt x="14393" y="9409"/>
                  </a:lnTo>
                  <a:lnTo>
                    <a:pt x="12769" y="10506"/>
                  </a:lnTo>
                  <a:lnTo>
                    <a:pt x="11687" y="12296"/>
                  </a:lnTo>
                  <a:lnTo>
                    <a:pt x="10164" y="19871"/>
                  </a:lnTo>
                  <a:lnTo>
                    <a:pt x="9950" y="22772"/>
                  </a:lnTo>
                  <a:lnTo>
                    <a:pt x="6890" y="28818"/>
                  </a:lnTo>
                  <a:lnTo>
                    <a:pt x="3060" y="35033"/>
                  </a:lnTo>
                  <a:lnTo>
                    <a:pt x="602" y="47646"/>
                  </a:lnTo>
                  <a:lnTo>
                    <a:pt x="0" y="88900"/>
                  </a:lnTo>
                  <a:lnTo>
                    <a:pt x="2821" y="95250"/>
                  </a:lnTo>
                  <a:lnTo>
                    <a:pt x="6544" y="101600"/>
                  </a:lnTo>
                  <a:lnTo>
                    <a:pt x="8198" y="107950"/>
                  </a:lnTo>
                  <a:lnTo>
                    <a:pt x="9698" y="110067"/>
                  </a:lnTo>
                  <a:lnTo>
                    <a:pt x="11757" y="111478"/>
                  </a:lnTo>
                  <a:lnTo>
                    <a:pt x="190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2711"/>
            <p:cNvSpPr/>
            <p:nvPr>
              <p:custDataLst>
                <p:tags r:id="rId315"/>
              </p:custDataLst>
            </p:nvPr>
          </p:nvSpPr>
          <p:spPr>
            <a:xfrm>
              <a:off x="6800857" y="1905010"/>
              <a:ext cx="95113" cy="152391"/>
            </a:xfrm>
            <a:custGeom>
              <a:avLst/>
              <a:gdLst/>
              <a:ahLst/>
              <a:cxnLst/>
              <a:rect l="0" t="0" r="0" b="0"/>
              <a:pathLst>
                <a:path w="95113" h="152391">
                  <a:moveTo>
                    <a:pt x="28568" y="38090"/>
                  </a:moveTo>
                  <a:lnTo>
                    <a:pt x="28568" y="38090"/>
                  </a:lnTo>
                  <a:lnTo>
                    <a:pt x="28568" y="23901"/>
                  </a:lnTo>
                  <a:lnTo>
                    <a:pt x="27510" y="22280"/>
                  </a:lnTo>
                  <a:lnTo>
                    <a:pt x="25746" y="21200"/>
                  </a:lnTo>
                  <a:lnTo>
                    <a:pt x="20368" y="19467"/>
                  </a:lnTo>
                  <a:lnTo>
                    <a:pt x="812" y="19051"/>
                  </a:lnTo>
                  <a:lnTo>
                    <a:pt x="0" y="9631"/>
                  </a:lnTo>
                  <a:lnTo>
                    <a:pt x="14183" y="9518"/>
                  </a:lnTo>
                  <a:lnTo>
                    <a:pt x="19705" y="6694"/>
                  </a:lnTo>
                  <a:lnTo>
                    <a:pt x="22659" y="4459"/>
                  </a:lnTo>
                  <a:lnTo>
                    <a:pt x="31586" y="1976"/>
                  </a:lnTo>
                  <a:lnTo>
                    <a:pt x="76143" y="5"/>
                  </a:lnTo>
                  <a:lnTo>
                    <a:pt x="79335" y="0"/>
                  </a:lnTo>
                  <a:lnTo>
                    <a:pt x="81462" y="1055"/>
                  </a:lnTo>
                  <a:lnTo>
                    <a:pt x="82881" y="2817"/>
                  </a:lnTo>
                  <a:lnTo>
                    <a:pt x="83827" y="5049"/>
                  </a:lnTo>
                  <a:lnTo>
                    <a:pt x="85516" y="6538"/>
                  </a:lnTo>
                  <a:lnTo>
                    <a:pt x="90215" y="8192"/>
                  </a:lnTo>
                  <a:lnTo>
                    <a:pt x="91890" y="9691"/>
                  </a:lnTo>
                  <a:lnTo>
                    <a:pt x="94802" y="17600"/>
                  </a:lnTo>
                  <a:lnTo>
                    <a:pt x="95112" y="23670"/>
                  </a:lnTo>
                  <a:lnTo>
                    <a:pt x="94097" y="25301"/>
                  </a:lnTo>
                  <a:lnTo>
                    <a:pt x="92363" y="26389"/>
                  </a:lnTo>
                  <a:lnTo>
                    <a:pt x="90148" y="27115"/>
                  </a:lnTo>
                  <a:lnTo>
                    <a:pt x="72850" y="41695"/>
                  </a:lnTo>
                  <a:lnTo>
                    <a:pt x="61344" y="54050"/>
                  </a:lnTo>
                  <a:lnTo>
                    <a:pt x="59010" y="60353"/>
                  </a:lnTo>
                  <a:lnTo>
                    <a:pt x="57330" y="62457"/>
                  </a:lnTo>
                  <a:lnTo>
                    <a:pt x="28516" y="83068"/>
                  </a:lnTo>
                  <a:lnTo>
                    <a:pt x="25358" y="83950"/>
                  </a:lnTo>
                  <a:lnTo>
                    <a:pt x="23253" y="85597"/>
                  </a:lnTo>
                  <a:lnTo>
                    <a:pt x="20914" y="90249"/>
                  </a:lnTo>
                  <a:lnTo>
                    <a:pt x="19597" y="98817"/>
                  </a:lnTo>
                  <a:lnTo>
                    <a:pt x="18354" y="100800"/>
                  </a:lnTo>
                  <a:lnTo>
                    <a:pt x="16467" y="102122"/>
                  </a:lnTo>
                  <a:lnTo>
                    <a:pt x="14151" y="103003"/>
                  </a:lnTo>
                  <a:lnTo>
                    <a:pt x="12607" y="104649"/>
                  </a:lnTo>
                  <a:lnTo>
                    <a:pt x="10891" y="109299"/>
                  </a:lnTo>
                  <a:lnTo>
                    <a:pt x="9924" y="117868"/>
                  </a:lnTo>
                  <a:lnTo>
                    <a:pt x="12521" y="123994"/>
                  </a:lnTo>
                  <a:lnTo>
                    <a:pt x="17755" y="131494"/>
                  </a:lnTo>
                  <a:lnTo>
                    <a:pt x="18661" y="137849"/>
                  </a:lnTo>
                  <a:lnTo>
                    <a:pt x="19847" y="139521"/>
                  </a:lnTo>
                  <a:lnTo>
                    <a:pt x="21696" y="140636"/>
                  </a:lnTo>
                  <a:lnTo>
                    <a:pt x="23986" y="141379"/>
                  </a:lnTo>
                  <a:lnTo>
                    <a:pt x="38326" y="150208"/>
                  </a:lnTo>
                  <a:lnTo>
                    <a:pt x="66668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2712"/>
            <p:cNvSpPr/>
            <p:nvPr>
              <p:custDataLst>
                <p:tags r:id="rId316"/>
              </p:custDataLst>
            </p:nvPr>
          </p:nvSpPr>
          <p:spPr>
            <a:xfrm>
              <a:off x="6743828" y="1876428"/>
              <a:ext cx="95123" cy="226705"/>
            </a:xfrm>
            <a:custGeom>
              <a:avLst/>
              <a:gdLst/>
              <a:ahLst/>
              <a:cxnLst/>
              <a:rect l="0" t="0" r="0" b="0"/>
              <a:pathLst>
                <a:path w="95123" h="226705">
                  <a:moveTo>
                    <a:pt x="95122" y="9522"/>
                  </a:moveTo>
                  <a:lnTo>
                    <a:pt x="95122" y="9522"/>
                  </a:lnTo>
                  <a:lnTo>
                    <a:pt x="86922" y="9522"/>
                  </a:lnTo>
                  <a:lnTo>
                    <a:pt x="86480" y="8464"/>
                  </a:lnTo>
                  <a:lnTo>
                    <a:pt x="85598" y="7"/>
                  </a:lnTo>
                  <a:lnTo>
                    <a:pt x="80541" y="0"/>
                  </a:lnTo>
                  <a:lnTo>
                    <a:pt x="79052" y="1057"/>
                  </a:lnTo>
                  <a:lnTo>
                    <a:pt x="78059" y="2821"/>
                  </a:lnTo>
                  <a:lnTo>
                    <a:pt x="76465" y="13255"/>
                  </a:lnTo>
                  <a:lnTo>
                    <a:pt x="76188" y="22387"/>
                  </a:lnTo>
                  <a:lnTo>
                    <a:pt x="73301" y="28645"/>
                  </a:lnTo>
                  <a:lnTo>
                    <a:pt x="69549" y="34955"/>
                  </a:lnTo>
                  <a:lnTo>
                    <a:pt x="67436" y="45515"/>
                  </a:lnTo>
                  <a:lnTo>
                    <a:pt x="65752" y="61579"/>
                  </a:lnTo>
                  <a:lnTo>
                    <a:pt x="47265" y="104845"/>
                  </a:lnTo>
                  <a:lnTo>
                    <a:pt x="23146" y="152420"/>
                  </a:lnTo>
                  <a:lnTo>
                    <a:pt x="9331" y="195800"/>
                  </a:lnTo>
                  <a:lnTo>
                    <a:pt x="2054" y="209340"/>
                  </a:lnTo>
                  <a:lnTo>
                    <a:pt x="0" y="226704"/>
                  </a:lnTo>
                  <a:lnTo>
                    <a:pt x="1015" y="226276"/>
                  </a:lnTo>
                  <a:lnTo>
                    <a:pt x="28447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2713"/>
            <p:cNvSpPr/>
            <p:nvPr>
              <p:custDataLst>
                <p:tags r:id="rId317"/>
              </p:custDataLst>
            </p:nvPr>
          </p:nvSpPr>
          <p:spPr>
            <a:xfrm>
              <a:off x="6591300" y="1647826"/>
              <a:ext cx="552021" cy="28568"/>
            </a:xfrm>
            <a:custGeom>
              <a:avLst/>
              <a:gdLst/>
              <a:ahLst/>
              <a:cxnLst/>
              <a:rect l="0" t="0" r="0" b="0"/>
              <a:pathLst>
                <a:path w="552021" h="28568">
                  <a:moveTo>
                    <a:pt x="9525" y="19049"/>
                  </a:moveTo>
                  <a:lnTo>
                    <a:pt x="9525" y="19049"/>
                  </a:lnTo>
                  <a:lnTo>
                    <a:pt x="0" y="19049"/>
                  </a:lnTo>
                  <a:lnTo>
                    <a:pt x="8200" y="19049"/>
                  </a:lnTo>
                  <a:lnTo>
                    <a:pt x="8642" y="20107"/>
                  </a:lnTo>
                  <a:lnTo>
                    <a:pt x="9132" y="24105"/>
                  </a:lnTo>
                  <a:lnTo>
                    <a:pt x="10321" y="25595"/>
                  </a:lnTo>
                  <a:lnTo>
                    <a:pt x="14465" y="27250"/>
                  </a:lnTo>
                  <a:lnTo>
                    <a:pt x="61588" y="28567"/>
                  </a:lnTo>
                  <a:lnTo>
                    <a:pt x="79749" y="27514"/>
                  </a:lnTo>
                  <a:lnTo>
                    <a:pt x="118566" y="19931"/>
                  </a:lnTo>
                  <a:lnTo>
                    <a:pt x="150420" y="16401"/>
                  </a:lnTo>
                  <a:lnTo>
                    <a:pt x="177409" y="10882"/>
                  </a:lnTo>
                  <a:lnTo>
                    <a:pt x="217037" y="6881"/>
                  </a:lnTo>
                  <a:lnTo>
                    <a:pt x="240343" y="2038"/>
                  </a:lnTo>
                  <a:lnTo>
                    <a:pt x="287930" y="178"/>
                  </a:lnTo>
                  <a:lnTo>
                    <a:pt x="332730" y="15"/>
                  </a:lnTo>
                  <a:lnTo>
                    <a:pt x="375507" y="0"/>
                  </a:lnTo>
                  <a:lnTo>
                    <a:pt x="392895" y="1057"/>
                  </a:lnTo>
                  <a:lnTo>
                    <a:pt x="411611" y="7538"/>
                  </a:lnTo>
                  <a:lnTo>
                    <a:pt x="457879" y="9522"/>
                  </a:lnTo>
                  <a:lnTo>
                    <a:pt x="494907" y="9524"/>
                  </a:lnTo>
                  <a:lnTo>
                    <a:pt x="495300" y="19049"/>
                  </a:lnTo>
                  <a:lnTo>
                    <a:pt x="541474" y="19049"/>
                  </a:lnTo>
                  <a:lnTo>
                    <a:pt x="552020" y="19049"/>
                  </a:lnTo>
                  <a:lnTo>
                    <a:pt x="542925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2714"/>
            <p:cNvSpPr/>
            <p:nvPr>
              <p:custDataLst>
                <p:tags r:id="rId318"/>
              </p:custDataLst>
            </p:nvPr>
          </p:nvSpPr>
          <p:spPr>
            <a:xfrm>
              <a:off x="7915438" y="2952750"/>
              <a:ext cx="190334" cy="1123941"/>
            </a:xfrm>
            <a:custGeom>
              <a:avLst/>
              <a:gdLst/>
              <a:ahLst/>
              <a:cxnLst/>
              <a:rect l="0" t="0" r="0" b="0"/>
              <a:pathLst>
                <a:path w="190334" h="1123941">
                  <a:moveTo>
                    <a:pt x="18887" y="0"/>
                  </a:moveTo>
                  <a:lnTo>
                    <a:pt x="18887" y="0"/>
                  </a:lnTo>
                  <a:lnTo>
                    <a:pt x="9366" y="0"/>
                  </a:lnTo>
                  <a:lnTo>
                    <a:pt x="54099" y="0"/>
                  </a:lnTo>
                  <a:lnTo>
                    <a:pt x="60290" y="0"/>
                  </a:lnTo>
                  <a:lnTo>
                    <a:pt x="66569" y="2822"/>
                  </a:lnTo>
                  <a:lnTo>
                    <a:pt x="72888" y="6546"/>
                  </a:lnTo>
                  <a:lnTo>
                    <a:pt x="85567" y="8936"/>
                  </a:lnTo>
                  <a:lnTo>
                    <a:pt x="130810" y="9518"/>
                  </a:lnTo>
                  <a:lnTo>
                    <a:pt x="177937" y="9525"/>
                  </a:lnTo>
                  <a:lnTo>
                    <a:pt x="190327" y="9525"/>
                  </a:lnTo>
                  <a:lnTo>
                    <a:pt x="182135" y="9525"/>
                  </a:lnTo>
                  <a:lnTo>
                    <a:pt x="181694" y="10583"/>
                  </a:lnTo>
                  <a:lnTo>
                    <a:pt x="180816" y="24072"/>
                  </a:lnTo>
                  <a:lnTo>
                    <a:pt x="179755" y="25573"/>
                  </a:lnTo>
                  <a:lnTo>
                    <a:pt x="177991" y="26574"/>
                  </a:lnTo>
                  <a:lnTo>
                    <a:pt x="175756" y="27241"/>
                  </a:lnTo>
                  <a:lnTo>
                    <a:pt x="174267" y="28744"/>
                  </a:lnTo>
                  <a:lnTo>
                    <a:pt x="171678" y="36659"/>
                  </a:lnTo>
                  <a:lnTo>
                    <a:pt x="171287" y="82558"/>
                  </a:lnTo>
                  <a:lnTo>
                    <a:pt x="171287" y="124661"/>
                  </a:lnTo>
                  <a:lnTo>
                    <a:pt x="171287" y="168324"/>
                  </a:lnTo>
                  <a:lnTo>
                    <a:pt x="171287" y="213786"/>
                  </a:lnTo>
                  <a:lnTo>
                    <a:pt x="171287" y="260526"/>
                  </a:lnTo>
                  <a:lnTo>
                    <a:pt x="172345" y="285685"/>
                  </a:lnTo>
                  <a:lnTo>
                    <a:pt x="179930" y="327799"/>
                  </a:lnTo>
                  <a:lnTo>
                    <a:pt x="180734" y="374801"/>
                  </a:lnTo>
                  <a:lnTo>
                    <a:pt x="180804" y="422371"/>
                  </a:lnTo>
                  <a:lnTo>
                    <a:pt x="177988" y="457846"/>
                  </a:lnTo>
                  <a:lnTo>
                    <a:pt x="172169" y="504910"/>
                  </a:lnTo>
                  <a:lnTo>
                    <a:pt x="166347" y="552461"/>
                  </a:lnTo>
                  <a:lnTo>
                    <a:pt x="162668" y="597098"/>
                  </a:lnTo>
                  <a:lnTo>
                    <a:pt x="161881" y="642251"/>
                  </a:lnTo>
                  <a:lnTo>
                    <a:pt x="154239" y="683514"/>
                  </a:lnTo>
                  <a:lnTo>
                    <a:pt x="152501" y="723795"/>
                  </a:lnTo>
                  <a:lnTo>
                    <a:pt x="152247" y="769546"/>
                  </a:lnTo>
                  <a:lnTo>
                    <a:pt x="152237" y="816374"/>
                  </a:lnTo>
                  <a:lnTo>
                    <a:pt x="152237" y="860688"/>
                  </a:lnTo>
                  <a:lnTo>
                    <a:pt x="152237" y="904890"/>
                  </a:lnTo>
                  <a:lnTo>
                    <a:pt x="153295" y="917582"/>
                  </a:lnTo>
                  <a:lnTo>
                    <a:pt x="160880" y="955675"/>
                  </a:lnTo>
                  <a:lnTo>
                    <a:pt x="161728" y="1001418"/>
                  </a:lnTo>
                  <a:lnTo>
                    <a:pt x="171235" y="1048281"/>
                  </a:lnTo>
                  <a:lnTo>
                    <a:pt x="171277" y="1055498"/>
                  </a:lnTo>
                  <a:lnTo>
                    <a:pt x="180778" y="1066761"/>
                  </a:lnTo>
                  <a:lnTo>
                    <a:pt x="180808" y="1074998"/>
                  </a:lnTo>
                  <a:lnTo>
                    <a:pt x="181869" y="1075440"/>
                  </a:lnTo>
                  <a:lnTo>
                    <a:pt x="190333" y="1076325"/>
                  </a:lnTo>
                  <a:lnTo>
                    <a:pt x="166624" y="1076325"/>
                  </a:lnTo>
                  <a:lnTo>
                    <a:pt x="165003" y="1077383"/>
                  </a:lnTo>
                  <a:lnTo>
                    <a:pt x="163923" y="1079147"/>
                  </a:lnTo>
                  <a:lnTo>
                    <a:pt x="163203" y="1081382"/>
                  </a:lnTo>
                  <a:lnTo>
                    <a:pt x="161664" y="1082871"/>
                  </a:lnTo>
                  <a:lnTo>
                    <a:pt x="157133" y="1084526"/>
                  </a:lnTo>
                  <a:lnTo>
                    <a:pt x="139409" y="1085733"/>
                  </a:lnTo>
                  <a:lnTo>
                    <a:pt x="137336" y="1086831"/>
                  </a:lnTo>
                  <a:lnTo>
                    <a:pt x="135953" y="1088620"/>
                  </a:lnTo>
                  <a:lnTo>
                    <a:pt x="135031" y="1090872"/>
                  </a:lnTo>
                  <a:lnTo>
                    <a:pt x="133358" y="1092373"/>
                  </a:lnTo>
                  <a:lnTo>
                    <a:pt x="128676" y="1094041"/>
                  </a:lnTo>
                  <a:lnTo>
                    <a:pt x="110503" y="1096170"/>
                  </a:lnTo>
                  <a:lnTo>
                    <a:pt x="95623" y="1102862"/>
                  </a:lnTo>
                  <a:lnTo>
                    <a:pt x="79283" y="1105690"/>
                  </a:lnTo>
                  <a:lnTo>
                    <a:pt x="66527" y="1112386"/>
                  </a:lnTo>
                  <a:lnTo>
                    <a:pt x="33528" y="1115404"/>
                  </a:lnTo>
                  <a:lnTo>
                    <a:pt x="31823" y="1117194"/>
                  </a:lnTo>
                  <a:lnTo>
                    <a:pt x="30686" y="1119446"/>
                  </a:lnTo>
                  <a:lnTo>
                    <a:pt x="28869" y="1120948"/>
                  </a:lnTo>
                  <a:lnTo>
                    <a:pt x="24029" y="1122616"/>
                  </a:lnTo>
                  <a:lnTo>
                    <a:pt x="385" y="1123940"/>
                  </a:lnTo>
                  <a:lnTo>
                    <a:pt x="0" y="1118890"/>
                  </a:lnTo>
                  <a:lnTo>
                    <a:pt x="1004" y="1117402"/>
                  </a:lnTo>
                  <a:lnTo>
                    <a:pt x="2732" y="1116410"/>
                  </a:lnTo>
                  <a:lnTo>
                    <a:pt x="9547" y="1114686"/>
                  </a:lnTo>
                  <a:lnTo>
                    <a:pt x="14031" y="1114541"/>
                  </a:lnTo>
                  <a:lnTo>
                    <a:pt x="15649" y="1113444"/>
                  </a:lnTo>
                  <a:lnTo>
                    <a:pt x="16729" y="1111654"/>
                  </a:lnTo>
                  <a:lnTo>
                    <a:pt x="17448" y="1109402"/>
                  </a:lnTo>
                  <a:lnTo>
                    <a:pt x="28412" y="10953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2715"/>
            <p:cNvSpPr/>
            <p:nvPr>
              <p:custDataLst>
                <p:tags r:id="rId319"/>
              </p:custDataLst>
            </p:nvPr>
          </p:nvSpPr>
          <p:spPr>
            <a:xfrm>
              <a:off x="6743816" y="4000503"/>
              <a:ext cx="495185" cy="28573"/>
            </a:xfrm>
            <a:custGeom>
              <a:avLst/>
              <a:gdLst/>
              <a:ahLst/>
              <a:cxnLst/>
              <a:rect l="0" t="0" r="0" b="0"/>
              <a:pathLst>
                <a:path w="495185" h="28573">
                  <a:moveTo>
                    <a:pt x="18934" y="28572"/>
                  </a:moveTo>
                  <a:lnTo>
                    <a:pt x="18934" y="28572"/>
                  </a:lnTo>
                  <a:lnTo>
                    <a:pt x="13878" y="28572"/>
                  </a:lnTo>
                  <a:lnTo>
                    <a:pt x="12389" y="27514"/>
                  </a:lnTo>
                  <a:lnTo>
                    <a:pt x="11396" y="25750"/>
                  </a:lnTo>
                  <a:lnTo>
                    <a:pt x="9419" y="19081"/>
                  </a:lnTo>
                  <a:lnTo>
                    <a:pt x="0" y="19047"/>
                  </a:lnTo>
                  <a:lnTo>
                    <a:pt x="47112" y="19047"/>
                  </a:lnTo>
                  <a:lnTo>
                    <a:pt x="50420" y="19047"/>
                  </a:lnTo>
                  <a:lnTo>
                    <a:pt x="95372" y="27983"/>
                  </a:lnTo>
                  <a:lnTo>
                    <a:pt x="134520" y="28494"/>
                  </a:lnTo>
                  <a:lnTo>
                    <a:pt x="171588" y="25735"/>
                  </a:lnTo>
                  <a:lnTo>
                    <a:pt x="209484" y="20368"/>
                  </a:lnTo>
                  <a:lnTo>
                    <a:pt x="255148" y="12762"/>
                  </a:lnTo>
                  <a:lnTo>
                    <a:pt x="302111" y="7340"/>
                  </a:lnTo>
                  <a:lnTo>
                    <a:pt x="342276" y="1448"/>
                  </a:lnTo>
                  <a:lnTo>
                    <a:pt x="382803" y="188"/>
                  </a:lnTo>
                  <a:lnTo>
                    <a:pt x="429357" y="8"/>
                  </a:lnTo>
                  <a:lnTo>
                    <a:pt x="440520" y="0"/>
                  </a:lnTo>
                  <a:lnTo>
                    <a:pt x="447253" y="2821"/>
                  </a:lnTo>
                  <a:lnTo>
                    <a:pt x="453773" y="6543"/>
                  </a:lnTo>
                  <a:lnTo>
                    <a:pt x="463394" y="9698"/>
                  </a:lnTo>
                  <a:lnTo>
                    <a:pt x="475575" y="18621"/>
                  </a:lnTo>
                  <a:lnTo>
                    <a:pt x="495184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2716"/>
            <p:cNvSpPr/>
            <p:nvPr>
              <p:custDataLst>
                <p:tags r:id="rId320"/>
              </p:custDataLst>
            </p:nvPr>
          </p:nvSpPr>
          <p:spPr>
            <a:xfrm>
              <a:off x="7524879" y="3886317"/>
              <a:ext cx="380429" cy="218959"/>
            </a:xfrm>
            <a:custGeom>
              <a:avLst/>
              <a:gdLst/>
              <a:ahLst/>
              <a:cxnLst/>
              <a:rect l="0" t="0" r="0" b="0"/>
              <a:pathLst>
                <a:path w="380429" h="218959">
                  <a:moveTo>
                    <a:pt x="28446" y="66558"/>
                  </a:moveTo>
                  <a:lnTo>
                    <a:pt x="28446" y="66558"/>
                  </a:lnTo>
                  <a:lnTo>
                    <a:pt x="23390" y="61501"/>
                  </a:lnTo>
                  <a:lnTo>
                    <a:pt x="18085" y="59019"/>
                  </a:lnTo>
                  <a:lnTo>
                    <a:pt x="15189" y="58357"/>
                  </a:lnTo>
                  <a:lnTo>
                    <a:pt x="13258" y="56857"/>
                  </a:lnTo>
                  <a:lnTo>
                    <a:pt x="11112" y="52369"/>
                  </a:lnTo>
                  <a:lnTo>
                    <a:pt x="9483" y="50749"/>
                  </a:lnTo>
                  <a:lnTo>
                    <a:pt x="4848" y="48948"/>
                  </a:lnTo>
                  <a:lnTo>
                    <a:pt x="3189" y="47410"/>
                  </a:lnTo>
                  <a:lnTo>
                    <a:pt x="307" y="39434"/>
                  </a:lnTo>
                  <a:lnTo>
                    <a:pt x="0" y="33356"/>
                  </a:lnTo>
                  <a:lnTo>
                    <a:pt x="1016" y="31723"/>
                  </a:lnTo>
                  <a:lnTo>
                    <a:pt x="2751" y="30635"/>
                  </a:lnTo>
                  <a:lnTo>
                    <a:pt x="4965" y="29909"/>
                  </a:lnTo>
                  <a:lnTo>
                    <a:pt x="19173" y="21110"/>
                  </a:lnTo>
                  <a:lnTo>
                    <a:pt x="63933" y="13914"/>
                  </a:lnTo>
                  <a:lnTo>
                    <a:pt x="107854" y="9672"/>
                  </a:lnTo>
                  <a:lnTo>
                    <a:pt x="153528" y="9431"/>
                  </a:lnTo>
                  <a:lnTo>
                    <a:pt x="195006" y="9411"/>
                  </a:lnTo>
                  <a:lnTo>
                    <a:pt x="228328" y="8350"/>
                  </a:lnTo>
                  <a:lnTo>
                    <a:pt x="268016" y="1207"/>
                  </a:lnTo>
                  <a:lnTo>
                    <a:pt x="310591" y="0"/>
                  </a:lnTo>
                  <a:lnTo>
                    <a:pt x="335278" y="964"/>
                  </a:lnTo>
                  <a:lnTo>
                    <a:pt x="354903" y="8087"/>
                  </a:lnTo>
                  <a:lnTo>
                    <a:pt x="364828" y="9017"/>
                  </a:lnTo>
                  <a:lnTo>
                    <a:pt x="367001" y="10205"/>
                  </a:lnTo>
                  <a:lnTo>
                    <a:pt x="368449" y="12056"/>
                  </a:lnTo>
                  <a:lnTo>
                    <a:pt x="369415" y="14348"/>
                  </a:lnTo>
                  <a:lnTo>
                    <a:pt x="371117" y="15877"/>
                  </a:lnTo>
                  <a:lnTo>
                    <a:pt x="375830" y="17575"/>
                  </a:lnTo>
                  <a:lnTo>
                    <a:pt x="377510" y="19086"/>
                  </a:lnTo>
                  <a:lnTo>
                    <a:pt x="379377" y="23587"/>
                  </a:lnTo>
                  <a:lnTo>
                    <a:pt x="380428" y="32071"/>
                  </a:lnTo>
                  <a:lnTo>
                    <a:pt x="377852" y="38178"/>
                  </a:lnTo>
                  <a:lnTo>
                    <a:pt x="374238" y="44419"/>
                  </a:lnTo>
                  <a:lnTo>
                    <a:pt x="371917" y="57050"/>
                  </a:lnTo>
                  <a:lnTo>
                    <a:pt x="371727" y="60219"/>
                  </a:lnTo>
                  <a:lnTo>
                    <a:pt x="368693" y="66563"/>
                  </a:lnTo>
                  <a:lnTo>
                    <a:pt x="358122" y="84315"/>
                  </a:lnTo>
                  <a:lnTo>
                    <a:pt x="354022" y="102041"/>
                  </a:lnTo>
                  <a:lnTo>
                    <a:pt x="351579" y="125935"/>
                  </a:lnTo>
                  <a:lnTo>
                    <a:pt x="344824" y="144766"/>
                  </a:lnTo>
                  <a:lnTo>
                    <a:pt x="341793" y="183936"/>
                  </a:lnTo>
                  <a:lnTo>
                    <a:pt x="337750" y="192103"/>
                  </a:lnTo>
                  <a:lnTo>
                    <a:pt x="337307" y="194705"/>
                  </a:lnTo>
                  <a:lnTo>
                    <a:pt x="338070" y="196439"/>
                  </a:lnTo>
                  <a:lnTo>
                    <a:pt x="339637" y="197596"/>
                  </a:lnTo>
                  <a:lnTo>
                    <a:pt x="341378" y="201702"/>
                  </a:lnTo>
                  <a:lnTo>
                    <a:pt x="342771" y="2189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2717"/>
            <p:cNvSpPr/>
            <p:nvPr>
              <p:custDataLst>
                <p:tags r:id="rId321"/>
              </p:custDataLst>
            </p:nvPr>
          </p:nvSpPr>
          <p:spPr>
            <a:xfrm>
              <a:off x="7477125" y="3914775"/>
              <a:ext cx="381001" cy="209551"/>
            </a:xfrm>
            <a:custGeom>
              <a:avLst/>
              <a:gdLst/>
              <a:ahLst/>
              <a:cxnLst/>
              <a:rect l="0" t="0" r="0" b="0"/>
              <a:pathLst>
                <a:path w="381001" h="209551">
                  <a:moveTo>
                    <a:pt x="38100" y="0"/>
                  </a:moveTo>
                  <a:lnTo>
                    <a:pt x="38100" y="0"/>
                  </a:lnTo>
                  <a:lnTo>
                    <a:pt x="4" y="0"/>
                  </a:lnTo>
                  <a:lnTo>
                    <a:pt x="0" y="45697"/>
                  </a:lnTo>
                  <a:lnTo>
                    <a:pt x="0" y="87909"/>
                  </a:lnTo>
                  <a:lnTo>
                    <a:pt x="0" y="132571"/>
                  </a:lnTo>
                  <a:lnTo>
                    <a:pt x="0" y="155530"/>
                  </a:lnTo>
                  <a:lnTo>
                    <a:pt x="2822" y="161905"/>
                  </a:lnTo>
                  <a:lnTo>
                    <a:pt x="17691" y="179602"/>
                  </a:lnTo>
                  <a:lnTo>
                    <a:pt x="23704" y="180568"/>
                  </a:lnTo>
                  <a:lnTo>
                    <a:pt x="69550" y="180975"/>
                  </a:lnTo>
                  <a:lnTo>
                    <a:pt x="116036" y="180975"/>
                  </a:lnTo>
                  <a:lnTo>
                    <a:pt x="149317" y="182033"/>
                  </a:lnTo>
                  <a:lnTo>
                    <a:pt x="178230" y="189176"/>
                  </a:lnTo>
                  <a:lnTo>
                    <a:pt x="225828" y="190466"/>
                  </a:lnTo>
                  <a:lnTo>
                    <a:pt x="269899" y="190498"/>
                  </a:lnTo>
                  <a:lnTo>
                    <a:pt x="315619" y="190500"/>
                  </a:lnTo>
                  <a:lnTo>
                    <a:pt x="326468" y="190500"/>
                  </a:lnTo>
                  <a:lnTo>
                    <a:pt x="369474" y="199908"/>
                  </a:lnTo>
                  <a:lnTo>
                    <a:pt x="38100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2718"/>
            <p:cNvSpPr/>
            <p:nvPr>
              <p:custDataLst>
                <p:tags r:id="rId322"/>
              </p:custDataLst>
            </p:nvPr>
          </p:nvSpPr>
          <p:spPr>
            <a:xfrm>
              <a:off x="7115209" y="3705259"/>
              <a:ext cx="323817" cy="304767"/>
            </a:xfrm>
            <a:custGeom>
              <a:avLst/>
              <a:gdLst/>
              <a:ahLst/>
              <a:cxnLst/>
              <a:rect l="0" t="0" r="0" b="0"/>
              <a:pathLst>
                <a:path w="323817" h="304767">
                  <a:moveTo>
                    <a:pt x="9491" y="28541"/>
                  </a:moveTo>
                  <a:lnTo>
                    <a:pt x="9491" y="28541"/>
                  </a:lnTo>
                  <a:lnTo>
                    <a:pt x="9491" y="9501"/>
                  </a:lnTo>
                  <a:lnTo>
                    <a:pt x="18982" y="0"/>
                  </a:lnTo>
                  <a:lnTo>
                    <a:pt x="13949" y="5033"/>
                  </a:lnTo>
                  <a:lnTo>
                    <a:pt x="11472" y="10332"/>
                  </a:lnTo>
                  <a:lnTo>
                    <a:pt x="9501" y="55551"/>
                  </a:lnTo>
                  <a:lnTo>
                    <a:pt x="850" y="98485"/>
                  </a:lnTo>
                  <a:lnTo>
                    <a:pt x="0" y="144138"/>
                  </a:lnTo>
                  <a:lnTo>
                    <a:pt x="1032" y="165949"/>
                  </a:lnTo>
                  <a:lnTo>
                    <a:pt x="8609" y="196698"/>
                  </a:lnTo>
                  <a:lnTo>
                    <a:pt x="9457" y="231303"/>
                  </a:lnTo>
                  <a:lnTo>
                    <a:pt x="12298" y="237896"/>
                  </a:lnTo>
                  <a:lnTo>
                    <a:pt x="16030" y="244355"/>
                  </a:lnTo>
                  <a:lnTo>
                    <a:pt x="18426" y="257124"/>
                  </a:lnTo>
                  <a:lnTo>
                    <a:pt x="19016" y="295240"/>
                  </a:lnTo>
                  <a:lnTo>
                    <a:pt x="28425" y="295241"/>
                  </a:lnTo>
                  <a:lnTo>
                    <a:pt x="28531" y="287040"/>
                  </a:lnTo>
                  <a:lnTo>
                    <a:pt x="29592" y="286599"/>
                  </a:lnTo>
                  <a:lnTo>
                    <a:pt x="76812" y="285716"/>
                  </a:lnTo>
                  <a:lnTo>
                    <a:pt x="121676" y="285716"/>
                  </a:lnTo>
                  <a:lnTo>
                    <a:pt x="136688" y="286774"/>
                  </a:lnTo>
                  <a:lnTo>
                    <a:pt x="154601" y="293255"/>
                  </a:lnTo>
                  <a:lnTo>
                    <a:pt x="202195" y="295163"/>
                  </a:lnTo>
                  <a:lnTo>
                    <a:pt x="244836" y="295238"/>
                  </a:lnTo>
                  <a:lnTo>
                    <a:pt x="269919" y="296299"/>
                  </a:lnTo>
                  <a:lnTo>
                    <a:pt x="307386" y="304373"/>
                  </a:lnTo>
                  <a:lnTo>
                    <a:pt x="323816" y="3047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2719"/>
            <p:cNvSpPr/>
            <p:nvPr>
              <p:custDataLst>
                <p:tags r:id="rId323"/>
              </p:custDataLst>
            </p:nvPr>
          </p:nvSpPr>
          <p:spPr>
            <a:xfrm>
              <a:off x="7069035" y="3448084"/>
              <a:ext cx="169966" cy="266667"/>
            </a:xfrm>
            <a:custGeom>
              <a:avLst/>
              <a:gdLst/>
              <a:ahLst/>
              <a:cxnLst/>
              <a:rect l="0" t="0" r="0" b="0"/>
              <a:pathLst>
                <a:path w="169966" h="266667">
                  <a:moveTo>
                    <a:pt x="36615" y="85691"/>
                  </a:moveTo>
                  <a:lnTo>
                    <a:pt x="36615" y="85691"/>
                  </a:lnTo>
                  <a:lnTo>
                    <a:pt x="20369" y="70503"/>
                  </a:lnTo>
                  <a:lnTo>
                    <a:pt x="14225" y="68358"/>
                  </a:lnTo>
                  <a:lnTo>
                    <a:pt x="12163" y="66727"/>
                  </a:lnTo>
                  <a:lnTo>
                    <a:pt x="743" y="47410"/>
                  </a:lnTo>
                  <a:lnTo>
                    <a:pt x="0" y="44295"/>
                  </a:lnTo>
                  <a:lnTo>
                    <a:pt x="564" y="42219"/>
                  </a:lnTo>
                  <a:lnTo>
                    <a:pt x="1998" y="40834"/>
                  </a:lnTo>
                  <a:lnTo>
                    <a:pt x="6846" y="38613"/>
                  </a:lnTo>
                  <a:lnTo>
                    <a:pt x="15409" y="31628"/>
                  </a:lnTo>
                  <a:lnTo>
                    <a:pt x="25342" y="28948"/>
                  </a:lnTo>
                  <a:lnTo>
                    <a:pt x="40895" y="27563"/>
                  </a:lnTo>
                  <a:lnTo>
                    <a:pt x="52935" y="22019"/>
                  </a:lnTo>
                  <a:lnTo>
                    <a:pt x="96403" y="16246"/>
                  </a:lnTo>
                  <a:lnTo>
                    <a:pt x="114630" y="10825"/>
                  </a:lnTo>
                  <a:lnTo>
                    <a:pt x="143121" y="9608"/>
                  </a:lnTo>
                  <a:lnTo>
                    <a:pt x="145719" y="8511"/>
                  </a:lnTo>
                  <a:lnTo>
                    <a:pt x="147451" y="6721"/>
                  </a:lnTo>
                  <a:lnTo>
                    <a:pt x="148605" y="4470"/>
                  </a:lnTo>
                  <a:lnTo>
                    <a:pt x="150434" y="2968"/>
                  </a:lnTo>
                  <a:lnTo>
                    <a:pt x="155287" y="1300"/>
                  </a:lnTo>
                  <a:lnTo>
                    <a:pt x="169439" y="0"/>
                  </a:lnTo>
                  <a:lnTo>
                    <a:pt x="169965" y="44501"/>
                  </a:lnTo>
                  <a:lnTo>
                    <a:pt x="169965" y="60302"/>
                  </a:lnTo>
                  <a:lnTo>
                    <a:pt x="161028" y="104989"/>
                  </a:lnTo>
                  <a:lnTo>
                    <a:pt x="159642" y="117551"/>
                  </a:lnTo>
                  <a:lnTo>
                    <a:pt x="152274" y="154262"/>
                  </a:lnTo>
                  <a:lnTo>
                    <a:pt x="151094" y="197419"/>
                  </a:lnTo>
                  <a:lnTo>
                    <a:pt x="150925" y="244290"/>
                  </a:lnTo>
                  <a:lnTo>
                    <a:pt x="150915" y="2666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2720"/>
            <p:cNvSpPr/>
            <p:nvPr>
              <p:custDataLst>
                <p:tags r:id="rId324"/>
              </p:custDataLst>
            </p:nvPr>
          </p:nvSpPr>
          <p:spPr>
            <a:xfrm>
              <a:off x="7049827" y="3476659"/>
              <a:ext cx="160599" cy="238089"/>
            </a:xfrm>
            <a:custGeom>
              <a:avLst/>
              <a:gdLst/>
              <a:ahLst/>
              <a:cxnLst/>
              <a:rect l="0" t="0" r="0" b="0"/>
              <a:pathLst>
                <a:path w="160599" h="238089">
                  <a:moveTo>
                    <a:pt x="27248" y="47591"/>
                  </a:moveTo>
                  <a:lnTo>
                    <a:pt x="27248" y="47591"/>
                  </a:lnTo>
                  <a:lnTo>
                    <a:pt x="27248" y="33402"/>
                  </a:lnTo>
                  <a:lnTo>
                    <a:pt x="26190" y="31782"/>
                  </a:lnTo>
                  <a:lnTo>
                    <a:pt x="24426" y="30701"/>
                  </a:lnTo>
                  <a:lnTo>
                    <a:pt x="19048" y="28967"/>
                  </a:lnTo>
                  <a:lnTo>
                    <a:pt x="18311" y="25908"/>
                  </a:lnTo>
                  <a:lnTo>
                    <a:pt x="17723" y="9610"/>
                  </a:lnTo>
                  <a:lnTo>
                    <a:pt x="27214" y="0"/>
                  </a:lnTo>
                  <a:lnTo>
                    <a:pt x="27238" y="5033"/>
                  </a:lnTo>
                  <a:lnTo>
                    <a:pt x="24421" y="10332"/>
                  </a:lnTo>
                  <a:lnTo>
                    <a:pt x="20700" y="16215"/>
                  </a:lnTo>
                  <a:lnTo>
                    <a:pt x="18311" y="28615"/>
                  </a:lnTo>
                  <a:lnTo>
                    <a:pt x="17733" y="73550"/>
                  </a:lnTo>
                  <a:lnTo>
                    <a:pt x="17723" y="121023"/>
                  </a:lnTo>
                  <a:lnTo>
                    <a:pt x="17723" y="165159"/>
                  </a:lnTo>
                  <a:lnTo>
                    <a:pt x="17723" y="173221"/>
                  </a:lnTo>
                  <a:lnTo>
                    <a:pt x="14901" y="180332"/>
                  </a:lnTo>
                  <a:lnTo>
                    <a:pt x="11178" y="187020"/>
                  </a:lnTo>
                  <a:lnTo>
                    <a:pt x="8786" y="199938"/>
                  </a:lnTo>
                  <a:lnTo>
                    <a:pt x="8232" y="217156"/>
                  </a:lnTo>
                  <a:lnTo>
                    <a:pt x="0" y="227076"/>
                  </a:lnTo>
                  <a:lnTo>
                    <a:pt x="616" y="228631"/>
                  </a:lnTo>
                  <a:lnTo>
                    <a:pt x="7841" y="237660"/>
                  </a:lnTo>
                  <a:lnTo>
                    <a:pt x="30861" y="238088"/>
                  </a:lnTo>
                  <a:lnTo>
                    <a:pt x="32832" y="237030"/>
                  </a:lnTo>
                  <a:lnTo>
                    <a:pt x="34146" y="235267"/>
                  </a:lnTo>
                  <a:lnTo>
                    <a:pt x="35021" y="233034"/>
                  </a:lnTo>
                  <a:lnTo>
                    <a:pt x="36664" y="231545"/>
                  </a:lnTo>
                  <a:lnTo>
                    <a:pt x="41311" y="229890"/>
                  </a:lnTo>
                  <a:lnTo>
                    <a:pt x="62253" y="227585"/>
                  </a:lnTo>
                  <a:lnTo>
                    <a:pt x="74889" y="221042"/>
                  </a:lnTo>
                  <a:lnTo>
                    <a:pt x="78059" y="220375"/>
                  </a:lnTo>
                  <a:lnTo>
                    <a:pt x="97099" y="210957"/>
                  </a:lnTo>
                  <a:lnTo>
                    <a:pt x="125320" y="206750"/>
                  </a:lnTo>
                  <a:lnTo>
                    <a:pt x="138343" y="201326"/>
                  </a:lnTo>
                  <a:lnTo>
                    <a:pt x="140470" y="201939"/>
                  </a:lnTo>
                  <a:lnTo>
                    <a:pt x="148519" y="206801"/>
                  </a:lnTo>
                  <a:lnTo>
                    <a:pt x="160598" y="2095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2721"/>
            <p:cNvSpPr/>
            <p:nvPr>
              <p:custDataLst>
                <p:tags r:id="rId325"/>
              </p:custDataLst>
            </p:nvPr>
          </p:nvSpPr>
          <p:spPr>
            <a:xfrm>
              <a:off x="7124700" y="3048001"/>
              <a:ext cx="9526" cy="400050"/>
            </a:xfrm>
            <a:custGeom>
              <a:avLst/>
              <a:gdLst/>
              <a:ahLst/>
              <a:cxnLst/>
              <a:rect l="0" t="0" r="0" b="0"/>
              <a:pathLst>
                <a:path w="9526" h="400050">
                  <a:moveTo>
                    <a:pt x="9525" y="19049"/>
                  </a:moveTo>
                  <a:lnTo>
                    <a:pt x="9525" y="19049"/>
                  </a:lnTo>
                  <a:lnTo>
                    <a:pt x="9525" y="34"/>
                  </a:lnTo>
                  <a:lnTo>
                    <a:pt x="393" y="0"/>
                  </a:lnTo>
                  <a:lnTo>
                    <a:pt x="0" y="44529"/>
                  </a:lnTo>
                  <a:lnTo>
                    <a:pt x="0" y="50835"/>
                  </a:lnTo>
                  <a:lnTo>
                    <a:pt x="9132" y="93564"/>
                  </a:lnTo>
                  <a:lnTo>
                    <a:pt x="9502" y="136611"/>
                  </a:lnTo>
                  <a:lnTo>
                    <a:pt x="9523" y="181178"/>
                  </a:lnTo>
                  <a:lnTo>
                    <a:pt x="6703" y="211784"/>
                  </a:lnTo>
                  <a:lnTo>
                    <a:pt x="883" y="256410"/>
                  </a:lnTo>
                  <a:lnTo>
                    <a:pt x="116" y="296637"/>
                  </a:lnTo>
                  <a:lnTo>
                    <a:pt x="16" y="340256"/>
                  </a:lnTo>
                  <a:lnTo>
                    <a:pt x="1" y="387194"/>
                  </a:lnTo>
                  <a:lnTo>
                    <a:pt x="0" y="400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2722"/>
            <p:cNvSpPr/>
            <p:nvPr>
              <p:custDataLst>
                <p:tags r:id="rId326"/>
              </p:custDataLst>
            </p:nvPr>
          </p:nvSpPr>
          <p:spPr>
            <a:xfrm>
              <a:off x="7143750" y="2952750"/>
              <a:ext cx="838201" cy="66676"/>
            </a:xfrm>
            <a:custGeom>
              <a:avLst/>
              <a:gdLst/>
              <a:ahLst/>
              <a:cxnLst/>
              <a:rect l="0" t="0" r="0" b="0"/>
              <a:pathLst>
                <a:path w="838201" h="66676">
                  <a:moveTo>
                    <a:pt x="28575" y="47625"/>
                  </a:moveTo>
                  <a:lnTo>
                    <a:pt x="28575" y="47625"/>
                  </a:lnTo>
                  <a:lnTo>
                    <a:pt x="19441" y="47625"/>
                  </a:lnTo>
                  <a:lnTo>
                    <a:pt x="9644" y="57034"/>
                  </a:lnTo>
                  <a:lnTo>
                    <a:pt x="0" y="57150"/>
                  </a:lnTo>
                  <a:lnTo>
                    <a:pt x="9410" y="57150"/>
                  </a:lnTo>
                  <a:lnTo>
                    <a:pt x="9521" y="66283"/>
                  </a:lnTo>
                  <a:lnTo>
                    <a:pt x="57034" y="66675"/>
                  </a:lnTo>
                  <a:lnTo>
                    <a:pt x="102568" y="66675"/>
                  </a:lnTo>
                  <a:lnTo>
                    <a:pt x="117603" y="66675"/>
                  </a:lnTo>
                  <a:lnTo>
                    <a:pt x="119676" y="65617"/>
                  </a:lnTo>
                  <a:lnTo>
                    <a:pt x="121059" y="63853"/>
                  </a:lnTo>
                  <a:lnTo>
                    <a:pt x="121981" y="61619"/>
                  </a:lnTo>
                  <a:lnTo>
                    <a:pt x="123654" y="60129"/>
                  </a:lnTo>
                  <a:lnTo>
                    <a:pt x="128336" y="58474"/>
                  </a:lnTo>
                  <a:lnTo>
                    <a:pt x="175018" y="57151"/>
                  </a:lnTo>
                  <a:lnTo>
                    <a:pt x="179211" y="57150"/>
                  </a:lnTo>
                  <a:lnTo>
                    <a:pt x="189022" y="48949"/>
                  </a:lnTo>
                  <a:lnTo>
                    <a:pt x="195118" y="48017"/>
                  </a:lnTo>
                  <a:lnTo>
                    <a:pt x="241335" y="47625"/>
                  </a:lnTo>
                  <a:lnTo>
                    <a:pt x="250835" y="47625"/>
                  </a:lnTo>
                  <a:lnTo>
                    <a:pt x="257180" y="44803"/>
                  </a:lnTo>
                  <a:lnTo>
                    <a:pt x="263527" y="41079"/>
                  </a:lnTo>
                  <a:lnTo>
                    <a:pt x="274108" y="38983"/>
                  </a:lnTo>
                  <a:lnTo>
                    <a:pt x="311948" y="37065"/>
                  </a:lnTo>
                  <a:lnTo>
                    <a:pt x="335191" y="29902"/>
                  </a:lnTo>
                  <a:lnTo>
                    <a:pt x="355527" y="27779"/>
                  </a:lnTo>
                  <a:lnTo>
                    <a:pt x="373655" y="21088"/>
                  </a:lnTo>
                  <a:lnTo>
                    <a:pt x="419746" y="16281"/>
                  </a:lnTo>
                  <a:lnTo>
                    <a:pt x="439571" y="10859"/>
                  </a:lnTo>
                  <a:lnTo>
                    <a:pt x="460224" y="8730"/>
                  </a:lnTo>
                  <a:lnTo>
                    <a:pt x="478415" y="2038"/>
                  </a:lnTo>
                  <a:lnTo>
                    <a:pt x="525918" y="53"/>
                  </a:lnTo>
                  <a:lnTo>
                    <a:pt x="573222" y="1"/>
                  </a:lnTo>
                  <a:lnTo>
                    <a:pt x="616721" y="0"/>
                  </a:lnTo>
                  <a:lnTo>
                    <a:pt x="660326" y="0"/>
                  </a:lnTo>
                  <a:lnTo>
                    <a:pt x="703519" y="0"/>
                  </a:lnTo>
                  <a:lnTo>
                    <a:pt x="749277" y="0"/>
                  </a:lnTo>
                  <a:lnTo>
                    <a:pt x="796151" y="0"/>
                  </a:lnTo>
                  <a:lnTo>
                    <a:pt x="798345" y="0"/>
                  </a:lnTo>
                  <a:lnTo>
                    <a:pt x="804636" y="5056"/>
                  </a:lnTo>
                  <a:lnTo>
                    <a:pt x="806300" y="5488"/>
                  </a:lnTo>
                  <a:lnTo>
                    <a:pt x="807408" y="4717"/>
                  </a:lnTo>
                  <a:lnTo>
                    <a:pt x="808147" y="3145"/>
                  </a:lnTo>
                  <a:lnTo>
                    <a:pt x="809699" y="3155"/>
                  </a:lnTo>
                  <a:lnTo>
                    <a:pt x="819792" y="7953"/>
                  </a:lnTo>
                  <a:lnTo>
                    <a:pt x="83820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2723"/>
            <p:cNvSpPr/>
            <p:nvPr>
              <p:custDataLst>
                <p:tags r:id="rId327"/>
              </p:custDataLst>
            </p:nvPr>
          </p:nvSpPr>
          <p:spPr>
            <a:xfrm>
              <a:off x="7524750" y="2524529"/>
              <a:ext cx="47509" cy="437746"/>
            </a:xfrm>
            <a:custGeom>
              <a:avLst/>
              <a:gdLst/>
              <a:ahLst/>
              <a:cxnLst/>
              <a:rect l="0" t="0" r="0" b="0"/>
              <a:pathLst>
                <a:path w="47509" h="437746">
                  <a:moveTo>
                    <a:pt x="0" y="9121"/>
                  </a:moveTo>
                  <a:lnTo>
                    <a:pt x="0" y="9121"/>
                  </a:lnTo>
                  <a:lnTo>
                    <a:pt x="9491" y="9121"/>
                  </a:lnTo>
                  <a:lnTo>
                    <a:pt x="9525" y="36338"/>
                  </a:lnTo>
                  <a:lnTo>
                    <a:pt x="19016" y="47184"/>
                  </a:lnTo>
                  <a:lnTo>
                    <a:pt x="33515" y="47221"/>
                  </a:lnTo>
                  <a:lnTo>
                    <a:pt x="35043" y="46162"/>
                  </a:lnTo>
                  <a:lnTo>
                    <a:pt x="36062" y="44399"/>
                  </a:lnTo>
                  <a:lnTo>
                    <a:pt x="37698" y="39020"/>
                  </a:lnTo>
                  <a:lnTo>
                    <a:pt x="46266" y="29611"/>
                  </a:lnTo>
                  <a:lnTo>
                    <a:pt x="47223" y="23541"/>
                  </a:lnTo>
                  <a:lnTo>
                    <a:pt x="46299" y="21909"/>
                  </a:lnTo>
                  <a:lnTo>
                    <a:pt x="44624" y="20822"/>
                  </a:lnTo>
                  <a:lnTo>
                    <a:pt x="42449" y="20096"/>
                  </a:lnTo>
                  <a:lnTo>
                    <a:pt x="40999" y="18555"/>
                  </a:lnTo>
                  <a:lnTo>
                    <a:pt x="38212" y="9551"/>
                  </a:lnTo>
                  <a:lnTo>
                    <a:pt x="29909" y="958"/>
                  </a:lnTo>
                  <a:lnTo>
                    <a:pt x="23914" y="0"/>
                  </a:lnTo>
                  <a:lnTo>
                    <a:pt x="22292" y="923"/>
                  </a:lnTo>
                  <a:lnTo>
                    <a:pt x="21212" y="2598"/>
                  </a:lnTo>
                  <a:lnTo>
                    <a:pt x="20491" y="4772"/>
                  </a:lnTo>
                  <a:lnTo>
                    <a:pt x="18952" y="6221"/>
                  </a:lnTo>
                  <a:lnTo>
                    <a:pt x="9433" y="9925"/>
                  </a:lnTo>
                  <a:lnTo>
                    <a:pt x="430" y="18244"/>
                  </a:lnTo>
                  <a:lnTo>
                    <a:pt x="1" y="33192"/>
                  </a:lnTo>
                  <a:lnTo>
                    <a:pt x="1058" y="34694"/>
                  </a:lnTo>
                  <a:lnTo>
                    <a:pt x="2822" y="35694"/>
                  </a:lnTo>
                  <a:lnTo>
                    <a:pt x="9701" y="37432"/>
                  </a:lnTo>
                  <a:lnTo>
                    <a:pt x="36622" y="37695"/>
                  </a:lnTo>
                  <a:lnTo>
                    <a:pt x="37115" y="36637"/>
                  </a:lnTo>
                  <a:lnTo>
                    <a:pt x="37971" y="29495"/>
                  </a:lnTo>
                  <a:lnTo>
                    <a:pt x="40865" y="28759"/>
                  </a:lnTo>
                  <a:lnTo>
                    <a:pt x="47508" y="28181"/>
                  </a:lnTo>
                  <a:lnTo>
                    <a:pt x="38215" y="28171"/>
                  </a:lnTo>
                  <a:lnTo>
                    <a:pt x="28575" y="18646"/>
                  </a:lnTo>
                  <a:lnTo>
                    <a:pt x="28575" y="37301"/>
                  </a:lnTo>
                  <a:lnTo>
                    <a:pt x="20374" y="45862"/>
                  </a:lnTo>
                  <a:lnTo>
                    <a:pt x="19441" y="51875"/>
                  </a:lnTo>
                  <a:lnTo>
                    <a:pt x="19054" y="96708"/>
                  </a:lnTo>
                  <a:lnTo>
                    <a:pt x="19050" y="140751"/>
                  </a:lnTo>
                  <a:lnTo>
                    <a:pt x="17992" y="182773"/>
                  </a:lnTo>
                  <a:lnTo>
                    <a:pt x="11510" y="201624"/>
                  </a:lnTo>
                  <a:lnTo>
                    <a:pt x="9577" y="246462"/>
                  </a:lnTo>
                  <a:lnTo>
                    <a:pt x="9526" y="293172"/>
                  </a:lnTo>
                  <a:lnTo>
                    <a:pt x="9525" y="335737"/>
                  </a:lnTo>
                  <a:lnTo>
                    <a:pt x="10583" y="345842"/>
                  </a:lnTo>
                  <a:lnTo>
                    <a:pt x="17726" y="364325"/>
                  </a:lnTo>
                  <a:lnTo>
                    <a:pt x="20086" y="396464"/>
                  </a:lnTo>
                  <a:lnTo>
                    <a:pt x="26584" y="409170"/>
                  </a:lnTo>
                  <a:lnTo>
                    <a:pt x="28575" y="437745"/>
                  </a:lnTo>
                  <a:lnTo>
                    <a:pt x="38100" y="4282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2724"/>
            <p:cNvSpPr/>
            <p:nvPr>
              <p:custDataLst>
                <p:tags r:id="rId328"/>
              </p:custDataLst>
            </p:nvPr>
          </p:nvSpPr>
          <p:spPr>
            <a:xfrm>
              <a:off x="7086600" y="2086010"/>
              <a:ext cx="314326" cy="438116"/>
            </a:xfrm>
            <a:custGeom>
              <a:avLst/>
              <a:gdLst/>
              <a:ahLst/>
              <a:cxnLst/>
              <a:rect l="0" t="0" r="0" b="0"/>
              <a:pathLst>
                <a:path w="314326" h="438116">
                  <a:moveTo>
                    <a:pt x="0" y="28540"/>
                  </a:moveTo>
                  <a:lnTo>
                    <a:pt x="0" y="28540"/>
                  </a:lnTo>
                  <a:lnTo>
                    <a:pt x="0" y="0"/>
                  </a:lnTo>
                  <a:lnTo>
                    <a:pt x="8200" y="8169"/>
                  </a:lnTo>
                  <a:lnTo>
                    <a:pt x="9132" y="14155"/>
                  </a:lnTo>
                  <a:lnTo>
                    <a:pt x="9524" y="59942"/>
                  </a:lnTo>
                  <a:lnTo>
                    <a:pt x="9525" y="106800"/>
                  </a:lnTo>
                  <a:lnTo>
                    <a:pt x="8467" y="136761"/>
                  </a:lnTo>
                  <a:lnTo>
                    <a:pt x="883" y="174614"/>
                  </a:lnTo>
                  <a:lnTo>
                    <a:pt x="52" y="219041"/>
                  </a:lnTo>
                  <a:lnTo>
                    <a:pt x="3" y="263490"/>
                  </a:lnTo>
                  <a:lnTo>
                    <a:pt x="1058" y="306882"/>
                  </a:lnTo>
                  <a:lnTo>
                    <a:pt x="8200" y="326432"/>
                  </a:lnTo>
                  <a:lnTo>
                    <a:pt x="9520" y="371438"/>
                  </a:lnTo>
                  <a:lnTo>
                    <a:pt x="9522" y="374614"/>
                  </a:lnTo>
                  <a:lnTo>
                    <a:pt x="10582" y="376731"/>
                  </a:lnTo>
                  <a:lnTo>
                    <a:pt x="12346" y="378142"/>
                  </a:lnTo>
                  <a:lnTo>
                    <a:pt x="17725" y="380407"/>
                  </a:lnTo>
                  <a:lnTo>
                    <a:pt x="18462" y="383539"/>
                  </a:lnTo>
                  <a:lnTo>
                    <a:pt x="18934" y="394173"/>
                  </a:lnTo>
                  <a:lnTo>
                    <a:pt x="17914" y="396121"/>
                  </a:lnTo>
                  <a:lnTo>
                    <a:pt x="16177" y="397419"/>
                  </a:lnTo>
                  <a:lnTo>
                    <a:pt x="10839" y="399502"/>
                  </a:lnTo>
                  <a:lnTo>
                    <a:pt x="10109" y="402609"/>
                  </a:lnTo>
                  <a:lnTo>
                    <a:pt x="9526" y="409529"/>
                  </a:lnTo>
                  <a:lnTo>
                    <a:pt x="46298" y="409540"/>
                  </a:lnTo>
                  <a:lnTo>
                    <a:pt x="46741" y="410598"/>
                  </a:lnTo>
                  <a:lnTo>
                    <a:pt x="47509" y="417741"/>
                  </a:lnTo>
                  <a:lnTo>
                    <a:pt x="50396" y="418477"/>
                  </a:lnTo>
                  <a:lnTo>
                    <a:pt x="62206" y="419065"/>
                  </a:lnTo>
                  <a:lnTo>
                    <a:pt x="63697" y="420123"/>
                  </a:lnTo>
                  <a:lnTo>
                    <a:pt x="64690" y="421887"/>
                  </a:lnTo>
                  <a:lnTo>
                    <a:pt x="66560" y="428198"/>
                  </a:lnTo>
                  <a:lnTo>
                    <a:pt x="111209" y="428590"/>
                  </a:lnTo>
                  <a:lnTo>
                    <a:pt x="155575" y="428590"/>
                  </a:lnTo>
                  <a:lnTo>
                    <a:pt x="161925" y="425768"/>
                  </a:lnTo>
                  <a:lnTo>
                    <a:pt x="165100" y="423534"/>
                  </a:lnTo>
                  <a:lnTo>
                    <a:pt x="179681" y="420389"/>
                  </a:lnTo>
                  <a:lnTo>
                    <a:pt x="225402" y="419072"/>
                  </a:lnTo>
                  <a:lnTo>
                    <a:pt x="241296" y="419066"/>
                  </a:lnTo>
                  <a:lnTo>
                    <a:pt x="247649" y="421888"/>
                  </a:lnTo>
                  <a:lnTo>
                    <a:pt x="254000" y="425611"/>
                  </a:lnTo>
                  <a:lnTo>
                    <a:pt x="266700" y="428002"/>
                  </a:lnTo>
                  <a:lnTo>
                    <a:pt x="269875" y="428198"/>
                  </a:lnTo>
                  <a:lnTo>
                    <a:pt x="276225" y="431238"/>
                  </a:lnTo>
                  <a:lnTo>
                    <a:pt x="282575" y="435059"/>
                  </a:lnTo>
                  <a:lnTo>
                    <a:pt x="295275" y="437511"/>
                  </a:lnTo>
                  <a:lnTo>
                    <a:pt x="314325" y="4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2725"/>
            <p:cNvSpPr/>
            <p:nvPr>
              <p:custDataLst>
                <p:tags r:id="rId329"/>
              </p:custDataLst>
            </p:nvPr>
          </p:nvSpPr>
          <p:spPr>
            <a:xfrm>
              <a:off x="7353300" y="1724025"/>
              <a:ext cx="714376" cy="790459"/>
            </a:xfrm>
            <a:custGeom>
              <a:avLst/>
              <a:gdLst/>
              <a:ahLst/>
              <a:cxnLst/>
              <a:rect l="0" t="0" r="0" b="0"/>
              <a:pathLst>
                <a:path w="714376" h="790459">
                  <a:moveTo>
                    <a:pt x="514350" y="19050"/>
                  </a:moveTo>
                  <a:lnTo>
                    <a:pt x="514350" y="19050"/>
                  </a:lnTo>
                  <a:lnTo>
                    <a:pt x="514350" y="10849"/>
                  </a:lnTo>
                  <a:lnTo>
                    <a:pt x="513292" y="10408"/>
                  </a:lnTo>
                  <a:lnTo>
                    <a:pt x="504826" y="9525"/>
                  </a:lnTo>
                  <a:lnTo>
                    <a:pt x="549305" y="9525"/>
                  </a:lnTo>
                  <a:lnTo>
                    <a:pt x="593333" y="9525"/>
                  </a:lnTo>
                  <a:lnTo>
                    <a:pt x="639624" y="9525"/>
                  </a:lnTo>
                  <a:lnTo>
                    <a:pt x="685396" y="9525"/>
                  </a:lnTo>
                  <a:lnTo>
                    <a:pt x="685800" y="0"/>
                  </a:lnTo>
                  <a:lnTo>
                    <a:pt x="676276" y="0"/>
                  </a:lnTo>
                  <a:lnTo>
                    <a:pt x="676275" y="43100"/>
                  </a:lnTo>
                  <a:lnTo>
                    <a:pt x="676275" y="79297"/>
                  </a:lnTo>
                  <a:lnTo>
                    <a:pt x="679097" y="85690"/>
                  </a:lnTo>
                  <a:lnTo>
                    <a:pt x="682822" y="92059"/>
                  </a:lnTo>
                  <a:lnTo>
                    <a:pt x="684918" y="102654"/>
                  </a:lnTo>
                  <a:lnTo>
                    <a:pt x="685784" y="150239"/>
                  </a:lnTo>
                  <a:lnTo>
                    <a:pt x="686857" y="174536"/>
                  </a:lnTo>
                  <a:lnTo>
                    <a:pt x="693338" y="192678"/>
                  </a:lnTo>
                  <a:lnTo>
                    <a:pt x="695210" y="235078"/>
                  </a:lnTo>
                  <a:lnTo>
                    <a:pt x="695323" y="282643"/>
                  </a:lnTo>
                  <a:lnTo>
                    <a:pt x="695325" y="326481"/>
                  </a:lnTo>
                  <a:lnTo>
                    <a:pt x="695325" y="369279"/>
                  </a:lnTo>
                  <a:lnTo>
                    <a:pt x="695325" y="412222"/>
                  </a:lnTo>
                  <a:lnTo>
                    <a:pt x="695325" y="440923"/>
                  </a:lnTo>
                  <a:lnTo>
                    <a:pt x="698147" y="447496"/>
                  </a:lnTo>
                  <a:lnTo>
                    <a:pt x="700381" y="450731"/>
                  </a:lnTo>
                  <a:lnTo>
                    <a:pt x="703526" y="465396"/>
                  </a:lnTo>
                  <a:lnTo>
                    <a:pt x="704840" y="507965"/>
                  </a:lnTo>
                  <a:lnTo>
                    <a:pt x="707668" y="514335"/>
                  </a:lnTo>
                  <a:lnTo>
                    <a:pt x="713050" y="521991"/>
                  </a:lnTo>
                  <a:lnTo>
                    <a:pt x="714114" y="531107"/>
                  </a:lnTo>
                  <a:lnTo>
                    <a:pt x="714374" y="574327"/>
                  </a:lnTo>
                  <a:lnTo>
                    <a:pt x="714375" y="619073"/>
                  </a:lnTo>
                  <a:lnTo>
                    <a:pt x="714375" y="641347"/>
                  </a:lnTo>
                  <a:lnTo>
                    <a:pt x="711553" y="647699"/>
                  </a:lnTo>
                  <a:lnTo>
                    <a:pt x="707828" y="654049"/>
                  </a:lnTo>
                  <a:lnTo>
                    <a:pt x="705241" y="664869"/>
                  </a:lnTo>
                  <a:lnTo>
                    <a:pt x="704850" y="712198"/>
                  </a:lnTo>
                  <a:lnTo>
                    <a:pt x="704850" y="752475"/>
                  </a:lnTo>
                  <a:lnTo>
                    <a:pt x="695329" y="752475"/>
                  </a:lnTo>
                  <a:lnTo>
                    <a:pt x="685834" y="761965"/>
                  </a:lnTo>
                  <a:lnTo>
                    <a:pt x="666750" y="762000"/>
                  </a:lnTo>
                  <a:lnTo>
                    <a:pt x="666750" y="771524"/>
                  </a:lnTo>
                  <a:lnTo>
                    <a:pt x="666750" y="762392"/>
                  </a:lnTo>
                  <a:lnTo>
                    <a:pt x="657225" y="771525"/>
                  </a:lnTo>
                  <a:lnTo>
                    <a:pt x="639499" y="771525"/>
                  </a:lnTo>
                  <a:lnTo>
                    <a:pt x="639057" y="770467"/>
                  </a:lnTo>
                  <a:lnTo>
                    <a:pt x="638290" y="763324"/>
                  </a:lnTo>
                  <a:lnTo>
                    <a:pt x="635404" y="762588"/>
                  </a:lnTo>
                  <a:lnTo>
                    <a:pt x="620484" y="762003"/>
                  </a:lnTo>
                  <a:lnTo>
                    <a:pt x="620031" y="763060"/>
                  </a:lnTo>
                  <a:lnTo>
                    <a:pt x="619135" y="771409"/>
                  </a:lnTo>
                  <a:lnTo>
                    <a:pt x="572943" y="771525"/>
                  </a:lnTo>
                  <a:lnTo>
                    <a:pt x="526144" y="771525"/>
                  </a:lnTo>
                  <a:lnTo>
                    <a:pt x="479423" y="771525"/>
                  </a:lnTo>
                  <a:lnTo>
                    <a:pt x="434518" y="771525"/>
                  </a:lnTo>
                  <a:lnTo>
                    <a:pt x="387717" y="771525"/>
                  </a:lnTo>
                  <a:lnTo>
                    <a:pt x="344310" y="771525"/>
                  </a:lnTo>
                  <a:lnTo>
                    <a:pt x="297314" y="771525"/>
                  </a:lnTo>
                  <a:lnTo>
                    <a:pt x="250832" y="771525"/>
                  </a:lnTo>
                  <a:lnTo>
                    <a:pt x="206375" y="771525"/>
                  </a:lnTo>
                  <a:lnTo>
                    <a:pt x="200025" y="774347"/>
                  </a:lnTo>
                  <a:lnTo>
                    <a:pt x="193675" y="778071"/>
                  </a:lnTo>
                  <a:lnTo>
                    <a:pt x="180975" y="780462"/>
                  </a:lnTo>
                  <a:lnTo>
                    <a:pt x="164042" y="782031"/>
                  </a:lnTo>
                  <a:lnTo>
                    <a:pt x="141023" y="789241"/>
                  </a:lnTo>
                  <a:lnTo>
                    <a:pt x="125823" y="790458"/>
                  </a:lnTo>
                  <a:lnTo>
                    <a:pt x="113726" y="783021"/>
                  </a:lnTo>
                  <a:lnTo>
                    <a:pt x="66674" y="781055"/>
                  </a:lnTo>
                  <a:lnTo>
                    <a:pt x="53975" y="781051"/>
                  </a:lnTo>
                  <a:lnTo>
                    <a:pt x="47625" y="778228"/>
                  </a:lnTo>
                  <a:lnTo>
                    <a:pt x="39982" y="772849"/>
                  </a:lnTo>
                  <a:lnTo>
                    <a:pt x="30868" y="771786"/>
                  </a:lnTo>
                  <a:lnTo>
                    <a:pt x="25008" y="771641"/>
                  </a:lnTo>
                  <a:lnTo>
                    <a:pt x="23023" y="770544"/>
                  </a:lnTo>
                  <a:lnTo>
                    <a:pt x="21698" y="768755"/>
                  </a:lnTo>
                  <a:lnTo>
                    <a:pt x="20815" y="766503"/>
                  </a:lnTo>
                  <a:lnTo>
                    <a:pt x="19169" y="765002"/>
                  </a:lnTo>
                  <a:lnTo>
                    <a:pt x="14516" y="763334"/>
                  </a:lnTo>
                  <a:lnTo>
                    <a:pt x="12853" y="761831"/>
                  </a:lnTo>
                  <a:lnTo>
                    <a:pt x="0" y="742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2726"/>
            <p:cNvSpPr/>
            <p:nvPr>
              <p:custDataLst>
                <p:tags r:id="rId330"/>
              </p:custDataLst>
            </p:nvPr>
          </p:nvSpPr>
          <p:spPr>
            <a:xfrm>
              <a:off x="7591439" y="1590675"/>
              <a:ext cx="314297" cy="228601"/>
            </a:xfrm>
            <a:custGeom>
              <a:avLst/>
              <a:gdLst/>
              <a:ahLst/>
              <a:cxnLst/>
              <a:rect l="0" t="0" r="0" b="0"/>
              <a:pathLst>
                <a:path w="314297" h="228601">
                  <a:moveTo>
                    <a:pt x="28561" y="28575"/>
                  </a:moveTo>
                  <a:lnTo>
                    <a:pt x="28561" y="28575"/>
                  </a:lnTo>
                  <a:lnTo>
                    <a:pt x="23505" y="23519"/>
                  </a:lnTo>
                  <a:lnTo>
                    <a:pt x="18200" y="21036"/>
                  </a:lnTo>
                  <a:lnTo>
                    <a:pt x="0" y="19051"/>
                  </a:lnTo>
                  <a:lnTo>
                    <a:pt x="13245" y="19050"/>
                  </a:lnTo>
                  <a:lnTo>
                    <a:pt x="19285" y="16228"/>
                  </a:lnTo>
                  <a:lnTo>
                    <a:pt x="22377" y="13994"/>
                  </a:lnTo>
                  <a:lnTo>
                    <a:pt x="36842" y="10849"/>
                  </a:lnTo>
                  <a:lnTo>
                    <a:pt x="79474" y="9603"/>
                  </a:lnTo>
                  <a:lnTo>
                    <a:pt x="124016" y="8474"/>
                  </a:lnTo>
                  <a:lnTo>
                    <a:pt x="163402" y="1325"/>
                  </a:lnTo>
                  <a:lnTo>
                    <a:pt x="206910" y="175"/>
                  </a:lnTo>
                  <a:lnTo>
                    <a:pt x="253832" y="10"/>
                  </a:lnTo>
                  <a:lnTo>
                    <a:pt x="298386" y="0"/>
                  </a:lnTo>
                  <a:lnTo>
                    <a:pt x="314296" y="0"/>
                  </a:lnTo>
                  <a:lnTo>
                    <a:pt x="305177" y="9132"/>
                  </a:lnTo>
                  <a:lnTo>
                    <a:pt x="304901" y="14465"/>
                  </a:lnTo>
                  <a:lnTo>
                    <a:pt x="302015" y="19835"/>
                  </a:lnTo>
                  <a:lnTo>
                    <a:pt x="298263" y="25749"/>
                  </a:lnTo>
                  <a:lnTo>
                    <a:pt x="296150" y="36087"/>
                  </a:lnTo>
                  <a:lnTo>
                    <a:pt x="294466" y="52085"/>
                  </a:lnTo>
                  <a:lnTo>
                    <a:pt x="286642" y="87954"/>
                  </a:lnTo>
                  <a:lnTo>
                    <a:pt x="284946" y="101437"/>
                  </a:lnTo>
                  <a:lnTo>
                    <a:pt x="277570" y="130572"/>
                  </a:lnTo>
                  <a:lnTo>
                    <a:pt x="276264" y="178168"/>
                  </a:lnTo>
                  <a:lnTo>
                    <a:pt x="276215" y="208092"/>
                  </a:lnTo>
                  <a:lnTo>
                    <a:pt x="277271" y="211753"/>
                  </a:lnTo>
                  <a:lnTo>
                    <a:pt x="279035" y="214194"/>
                  </a:lnTo>
                  <a:lnTo>
                    <a:pt x="281268" y="215821"/>
                  </a:lnTo>
                  <a:lnTo>
                    <a:pt x="282758" y="217964"/>
                  </a:lnTo>
                  <a:lnTo>
                    <a:pt x="285736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2727"/>
            <p:cNvSpPr/>
            <p:nvPr>
              <p:custDataLst>
                <p:tags r:id="rId331"/>
              </p:custDataLst>
            </p:nvPr>
          </p:nvSpPr>
          <p:spPr>
            <a:xfrm>
              <a:off x="7581900" y="1609725"/>
              <a:ext cx="257176" cy="161926"/>
            </a:xfrm>
            <a:custGeom>
              <a:avLst/>
              <a:gdLst/>
              <a:ahLst/>
              <a:cxnLst/>
              <a:rect l="0" t="0" r="0" b="0"/>
              <a:pathLst>
                <a:path w="257176" h="161926">
                  <a:moveTo>
                    <a:pt x="9525" y="19050"/>
                  </a:moveTo>
                  <a:lnTo>
                    <a:pt x="9525" y="19050"/>
                  </a:lnTo>
                  <a:lnTo>
                    <a:pt x="9525" y="126"/>
                  </a:lnTo>
                  <a:lnTo>
                    <a:pt x="19016" y="0"/>
                  </a:lnTo>
                  <a:lnTo>
                    <a:pt x="13984" y="0"/>
                  </a:lnTo>
                  <a:lnTo>
                    <a:pt x="12498" y="1058"/>
                  </a:lnTo>
                  <a:lnTo>
                    <a:pt x="11507" y="2822"/>
                  </a:lnTo>
                  <a:lnTo>
                    <a:pt x="9786" y="9701"/>
                  </a:lnTo>
                  <a:lnTo>
                    <a:pt x="9529" y="41314"/>
                  </a:lnTo>
                  <a:lnTo>
                    <a:pt x="6704" y="47642"/>
                  </a:lnTo>
                  <a:lnTo>
                    <a:pt x="4469" y="50811"/>
                  </a:lnTo>
                  <a:lnTo>
                    <a:pt x="1325" y="65385"/>
                  </a:lnTo>
                  <a:lnTo>
                    <a:pt x="0" y="112820"/>
                  </a:lnTo>
                  <a:lnTo>
                    <a:pt x="9134" y="123394"/>
                  </a:lnTo>
                  <a:lnTo>
                    <a:pt x="9491" y="131988"/>
                  </a:lnTo>
                  <a:lnTo>
                    <a:pt x="10561" y="132442"/>
                  </a:lnTo>
                  <a:lnTo>
                    <a:pt x="38995" y="134401"/>
                  </a:lnTo>
                  <a:lnTo>
                    <a:pt x="55759" y="140888"/>
                  </a:lnTo>
                  <a:lnTo>
                    <a:pt x="103064" y="142841"/>
                  </a:lnTo>
                  <a:lnTo>
                    <a:pt x="144918" y="154632"/>
                  </a:lnTo>
                  <a:lnTo>
                    <a:pt x="156483" y="158684"/>
                  </a:lnTo>
                  <a:lnTo>
                    <a:pt x="204105" y="161841"/>
                  </a:lnTo>
                  <a:lnTo>
                    <a:pt x="249739" y="161924"/>
                  </a:lnTo>
                  <a:lnTo>
                    <a:pt x="25717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2728"/>
            <p:cNvSpPr/>
            <p:nvPr>
              <p:custDataLst>
                <p:tags r:id="rId332"/>
              </p:custDataLst>
            </p:nvPr>
          </p:nvSpPr>
          <p:spPr>
            <a:xfrm>
              <a:off x="7096125" y="1628949"/>
              <a:ext cx="476251" cy="37927"/>
            </a:xfrm>
            <a:custGeom>
              <a:avLst/>
              <a:gdLst/>
              <a:ahLst/>
              <a:cxnLst/>
              <a:rect l="0" t="0" r="0" b="0"/>
              <a:pathLst>
                <a:path w="476251" h="37927">
                  <a:moveTo>
                    <a:pt x="0" y="28401"/>
                  </a:moveTo>
                  <a:lnTo>
                    <a:pt x="0" y="28401"/>
                  </a:lnTo>
                  <a:lnTo>
                    <a:pt x="0" y="18992"/>
                  </a:lnTo>
                  <a:lnTo>
                    <a:pt x="45518" y="17818"/>
                  </a:lnTo>
                  <a:lnTo>
                    <a:pt x="67513" y="11337"/>
                  </a:lnTo>
                  <a:lnTo>
                    <a:pt x="107671" y="9525"/>
                  </a:lnTo>
                  <a:lnTo>
                    <a:pt x="154641" y="9366"/>
                  </a:lnTo>
                  <a:lnTo>
                    <a:pt x="200320" y="8295"/>
                  </a:lnTo>
                  <a:lnTo>
                    <a:pt x="247688" y="1150"/>
                  </a:lnTo>
                  <a:lnTo>
                    <a:pt x="287741" y="0"/>
                  </a:lnTo>
                  <a:lnTo>
                    <a:pt x="332580" y="907"/>
                  </a:lnTo>
                  <a:lnTo>
                    <a:pt x="374301" y="8470"/>
                  </a:lnTo>
                  <a:lnTo>
                    <a:pt x="393597" y="10148"/>
                  </a:lnTo>
                  <a:lnTo>
                    <a:pt x="438144" y="21094"/>
                  </a:lnTo>
                  <a:lnTo>
                    <a:pt x="476250" y="379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2729"/>
            <p:cNvSpPr/>
            <p:nvPr>
              <p:custDataLst>
                <p:tags r:id="rId333"/>
              </p:custDataLst>
            </p:nvPr>
          </p:nvSpPr>
          <p:spPr>
            <a:xfrm>
              <a:off x="7105650" y="1619251"/>
              <a:ext cx="28576" cy="161925"/>
            </a:xfrm>
            <a:custGeom>
              <a:avLst/>
              <a:gdLst/>
              <a:ahLst/>
              <a:cxnLst/>
              <a:rect l="0" t="0" r="0" b="0"/>
              <a:pathLst>
                <a:path w="28576" h="161925">
                  <a:moveTo>
                    <a:pt x="9525" y="19049"/>
                  </a:moveTo>
                  <a:lnTo>
                    <a:pt x="9525" y="19049"/>
                  </a:lnTo>
                  <a:lnTo>
                    <a:pt x="9525" y="0"/>
                  </a:lnTo>
                  <a:lnTo>
                    <a:pt x="9525" y="17333"/>
                  </a:lnTo>
                  <a:lnTo>
                    <a:pt x="1325" y="40357"/>
                  </a:lnTo>
                  <a:lnTo>
                    <a:pt x="16" y="87947"/>
                  </a:lnTo>
                  <a:lnTo>
                    <a:pt x="0" y="126872"/>
                  </a:lnTo>
                  <a:lnTo>
                    <a:pt x="2822" y="133293"/>
                  </a:lnTo>
                  <a:lnTo>
                    <a:pt x="28575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2730"/>
            <p:cNvSpPr/>
            <p:nvPr>
              <p:custDataLst>
                <p:tags r:id="rId334"/>
              </p:custDataLst>
            </p:nvPr>
          </p:nvSpPr>
          <p:spPr>
            <a:xfrm>
              <a:off x="7010793" y="1733584"/>
              <a:ext cx="199633" cy="333342"/>
            </a:xfrm>
            <a:custGeom>
              <a:avLst/>
              <a:gdLst/>
              <a:ahLst/>
              <a:cxnLst/>
              <a:rect l="0" t="0" r="0" b="0"/>
              <a:pathLst>
                <a:path w="199633" h="333342">
                  <a:moveTo>
                    <a:pt x="9132" y="9491"/>
                  </a:moveTo>
                  <a:lnTo>
                    <a:pt x="9132" y="9491"/>
                  </a:lnTo>
                  <a:lnTo>
                    <a:pt x="0" y="358"/>
                  </a:lnTo>
                  <a:lnTo>
                    <a:pt x="7842" y="0"/>
                  </a:lnTo>
                  <a:lnTo>
                    <a:pt x="17220" y="8170"/>
                  </a:lnTo>
                  <a:lnTo>
                    <a:pt x="25977" y="10288"/>
                  </a:lnTo>
                  <a:lnTo>
                    <a:pt x="35954" y="17658"/>
                  </a:lnTo>
                  <a:lnTo>
                    <a:pt x="44965" y="18748"/>
                  </a:lnTo>
                  <a:lnTo>
                    <a:pt x="50811" y="18897"/>
                  </a:lnTo>
                  <a:lnTo>
                    <a:pt x="56936" y="21785"/>
                  </a:lnTo>
                  <a:lnTo>
                    <a:pt x="60052" y="24037"/>
                  </a:lnTo>
                  <a:lnTo>
                    <a:pt x="74549" y="27206"/>
                  </a:lnTo>
                  <a:lnTo>
                    <a:pt x="120234" y="28534"/>
                  </a:lnTo>
                  <a:lnTo>
                    <a:pt x="150552" y="28541"/>
                  </a:lnTo>
                  <a:lnTo>
                    <a:pt x="151037" y="29599"/>
                  </a:lnTo>
                  <a:lnTo>
                    <a:pt x="151880" y="36742"/>
                  </a:lnTo>
                  <a:lnTo>
                    <a:pt x="154773" y="37477"/>
                  </a:lnTo>
                  <a:lnTo>
                    <a:pt x="157026" y="37674"/>
                  </a:lnTo>
                  <a:lnTo>
                    <a:pt x="158528" y="38863"/>
                  </a:lnTo>
                  <a:lnTo>
                    <a:pt x="161137" y="46233"/>
                  </a:lnTo>
                  <a:lnTo>
                    <a:pt x="161532" y="93124"/>
                  </a:lnTo>
                  <a:lnTo>
                    <a:pt x="161532" y="139581"/>
                  </a:lnTo>
                  <a:lnTo>
                    <a:pt x="160474" y="156456"/>
                  </a:lnTo>
                  <a:lnTo>
                    <a:pt x="152889" y="193721"/>
                  </a:lnTo>
                  <a:lnTo>
                    <a:pt x="152030" y="241092"/>
                  </a:lnTo>
                  <a:lnTo>
                    <a:pt x="153067" y="269743"/>
                  </a:lnTo>
                  <a:lnTo>
                    <a:pt x="159612" y="281571"/>
                  </a:lnTo>
                  <a:lnTo>
                    <a:pt x="167195" y="291779"/>
                  </a:lnTo>
                  <a:lnTo>
                    <a:pt x="173116" y="304709"/>
                  </a:lnTo>
                  <a:lnTo>
                    <a:pt x="177264" y="311091"/>
                  </a:lnTo>
                  <a:lnTo>
                    <a:pt x="179108" y="317455"/>
                  </a:lnTo>
                  <a:lnTo>
                    <a:pt x="180657" y="319575"/>
                  </a:lnTo>
                  <a:lnTo>
                    <a:pt x="182749" y="320989"/>
                  </a:lnTo>
                  <a:lnTo>
                    <a:pt x="187895" y="323618"/>
                  </a:lnTo>
                  <a:lnTo>
                    <a:pt x="199632" y="3333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2731"/>
            <p:cNvSpPr/>
            <p:nvPr>
              <p:custDataLst>
                <p:tags r:id="rId335"/>
              </p:custDataLst>
            </p:nvPr>
          </p:nvSpPr>
          <p:spPr>
            <a:xfrm>
              <a:off x="7019926" y="1762126"/>
              <a:ext cx="161925" cy="329331"/>
            </a:xfrm>
            <a:custGeom>
              <a:avLst/>
              <a:gdLst/>
              <a:ahLst/>
              <a:cxnLst/>
              <a:rect l="0" t="0" r="0" b="0"/>
              <a:pathLst>
                <a:path w="161925" h="329331">
                  <a:moveTo>
                    <a:pt x="19049" y="28574"/>
                  </a:moveTo>
                  <a:lnTo>
                    <a:pt x="19049" y="28574"/>
                  </a:lnTo>
                  <a:lnTo>
                    <a:pt x="19049" y="0"/>
                  </a:lnTo>
                  <a:lnTo>
                    <a:pt x="9917" y="9132"/>
                  </a:lnTo>
                  <a:lnTo>
                    <a:pt x="9524" y="56741"/>
                  </a:lnTo>
                  <a:lnTo>
                    <a:pt x="9524" y="103081"/>
                  </a:lnTo>
                  <a:lnTo>
                    <a:pt x="8466" y="137494"/>
                  </a:lnTo>
                  <a:lnTo>
                    <a:pt x="882" y="168163"/>
                  </a:lnTo>
                  <a:lnTo>
                    <a:pt x="15" y="212177"/>
                  </a:lnTo>
                  <a:lnTo>
                    <a:pt x="0" y="240895"/>
                  </a:lnTo>
                  <a:lnTo>
                    <a:pt x="2821" y="247470"/>
                  </a:lnTo>
                  <a:lnTo>
                    <a:pt x="6544" y="253919"/>
                  </a:lnTo>
                  <a:lnTo>
                    <a:pt x="9263" y="266496"/>
                  </a:lnTo>
                  <a:lnTo>
                    <a:pt x="9521" y="284294"/>
                  </a:lnTo>
                  <a:lnTo>
                    <a:pt x="10581" y="284779"/>
                  </a:lnTo>
                  <a:lnTo>
                    <a:pt x="14580" y="285318"/>
                  </a:lnTo>
                  <a:lnTo>
                    <a:pt x="16069" y="286520"/>
                  </a:lnTo>
                  <a:lnTo>
                    <a:pt x="18933" y="294871"/>
                  </a:lnTo>
                  <a:lnTo>
                    <a:pt x="10838" y="295239"/>
                  </a:lnTo>
                  <a:lnTo>
                    <a:pt x="10401" y="296309"/>
                  </a:lnTo>
                  <a:lnTo>
                    <a:pt x="9639" y="303472"/>
                  </a:lnTo>
                  <a:lnTo>
                    <a:pt x="10660" y="303914"/>
                  </a:lnTo>
                  <a:lnTo>
                    <a:pt x="23990" y="304789"/>
                  </a:lnTo>
                  <a:lnTo>
                    <a:pt x="25518" y="305850"/>
                  </a:lnTo>
                  <a:lnTo>
                    <a:pt x="26537" y="307617"/>
                  </a:lnTo>
                  <a:lnTo>
                    <a:pt x="27216" y="309852"/>
                  </a:lnTo>
                  <a:lnTo>
                    <a:pt x="28727" y="311343"/>
                  </a:lnTo>
                  <a:lnTo>
                    <a:pt x="33228" y="312999"/>
                  </a:lnTo>
                  <a:lnTo>
                    <a:pt x="54060" y="315305"/>
                  </a:lnTo>
                  <a:lnTo>
                    <a:pt x="66691" y="321848"/>
                  </a:lnTo>
                  <a:lnTo>
                    <a:pt x="101599" y="324884"/>
                  </a:lnTo>
                  <a:lnTo>
                    <a:pt x="107949" y="328895"/>
                  </a:lnTo>
                  <a:lnTo>
                    <a:pt x="111124" y="329330"/>
                  </a:lnTo>
                  <a:lnTo>
                    <a:pt x="142874" y="323971"/>
                  </a:lnTo>
                  <a:lnTo>
                    <a:pt x="161924" y="3238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SMARTInkShape-Group451"/>
          <p:cNvGrpSpPr/>
          <p:nvPr/>
        </p:nvGrpSpPr>
        <p:grpSpPr>
          <a:xfrm>
            <a:off x="7516587" y="2524125"/>
            <a:ext cx="55789" cy="28576"/>
            <a:chOff x="7516587" y="2524125"/>
            <a:chExt cx="55789" cy="28576"/>
          </a:xfrm>
        </p:grpSpPr>
        <p:sp>
          <p:nvSpPr>
            <p:cNvPr id="36" name="SMARTInkShape-2732"/>
            <p:cNvSpPr/>
            <p:nvPr>
              <p:custDataLst>
                <p:tags r:id="rId302"/>
              </p:custDataLst>
            </p:nvPr>
          </p:nvSpPr>
          <p:spPr>
            <a:xfrm>
              <a:off x="7516587" y="2524125"/>
              <a:ext cx="55789" cy="28576"/>
            </a:xfrm>
            <a:custGeom>
              <a:avLst/>
              <a:gdLst/>
              <a:ahLst/>
              <a:cxnLst/>
              <a:rect l="0" t="0" r="0" b="0"/>
              <a:pathLst>
                <a:path w="55789" h="28576">
                  <a:moveTo>
                    <a:pt x="46263" y="0"/>
                  </a:moveTo>
                  <a:lnTo>
                    <a:pt x="46263" y="0"/>
                  </a:lnTo>
                  <a:lnTo>
                    <a:pt x="36739" y="0"/>
                  </a:lnTo>
                  <a:lnTo>
                    <a:pt x="36738" y="27240"/>
                  </a:lnTo>
                  <a:lnTo>
                    <a:pt x="35680" y="27685"/>
                  </a:lnTo>
                  <a:lnTo>
                    <a:pt x="27247" y="28572"/>
                  </a:lnTo>
                  <a:lnTo>
                    <a:pt x="36347" y="28575"/>
                  </a:lnTo>
                  <a:lnTo>
                    <a:pt x="45861" y="19442"/>
                  </a:lnTo>
                  <a:lnTo>
                    <a:pt x="46263" y="119"/>
                  </a:lnTo>
                  <a:lnTo>
                    <a:pt x="23596" y="1"/>
                  </a:lnTo>
                  <a:lnTo>
                    <a:pt x="21627" y="1059"/>
                  </a:lnTo>
                  <a:lnTo>
                    <a:pt x="20314" y="2823"/>
                  </a:lnTo>
                  <a:lnTo>
                    <a:pt x="19439" y="5056"/>
                  </a:lnTo>
                  <a:lnTo>
                    <a:pt x="17796" y="6546"/>
                  </a:lnTo>
                  <a:lnTo>
                    <a:pt x="9641" y="9133"/>
                  </a:lnTo>
                  <a:lnTo>
                    <a:pt x="8820" y="12173"/>
                  </a:lnTo>
                  <a:lnTo>
                    <a:pt x="8601" y="14465"/>
                  </a:lnTo>
                  <a:lnTo>
                    <a:pt x="7396" y="15994"/>
                  </a:lnTo>
                  <a:lnTo>
                    <a:pt x="0" y="18648"/>
                  </a:lnTo>
                  <a:lnTo>
                    <a:pt x="25488" y="19050"/>
                  </a:lnTo>
                  <a:lnTo>
                    <a:pt x="34476" y="12504"/>
                  </a:lnTo>
                  <a:lnTo>
                    <a:pt x="44502" y="9917"/>
                  </a:lnTo>
                  <a:lnTo>
                    <a:pt x="45089" y="8728"/>
                  </a:lnTo>
                  <a:lnTo>
                    <a:pt x="46109" y="1358"/>
                  </a:lnTo>
                  <a:lnTo>
                    <a:pt x="49016" y="604"/>
                  </a:lnTo>
                  <a:lnTo>
                    <a:pt x="54451" y="119"/>
                  </a:lnTo>
                  <a:lnTo>
                    <a:pt x="31807" y="0"/>
                  </a:lnTo>
                  <a:lnTo>
                    <a:pt x="26432" y="2822"/>
                  </a:lnTo>
                  <a:lnTo>
                    <a:pt x="19415" y="8201"/>
                  </a:lnTo>
                  <a:lnTo>
                    <a:pt x="13143" y="9133"/>
                  </a:lnTo>
                  <a:lnTo>
                    <a:pt x="11483" y="10322"/>
                  </a:lnTo>
                  <a:lnTo>
                    <a:pt x="10377" y="12173"/>
                  </a:lnTo>
                  <a:lnTo>
                    <a:pt x="8601" y="17692"/>
                  </a:lnTo>
                  <a:lnTo>
                    <a:pt x="13350" y="23704"/>
                  </a:lnTo>
                  <a:lnTo>
                    <a:pt x="18582" y="26410"/>
                  </a:lnTo>
                  <a:lnTo>
                    <a:pt x="32100" y="28385"/>
                  </a:lnTo>
                  <a:lnTo>
                    <a:pt x="36821" y="28448"/>
                  </a:lnTo>
                  <a:lnTo>
                    <a:pt x="44889" y="25696"/>
                  </a:lnTo>
                  <a:lnTo>
                    <a:pt x="5578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2733"/>
            <p:cNvSpPr/>
            <p:nvPr>
              <p:custDataLst>
                <p:tags r:id="rId303"/>
              </p:custDataLst>
            </p:nvPr>
          </p:nvSpPr>
          <p:spPr>
            <a:xfrm>
              <a:off x="7543800" y="2524125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0" y="9525"/>
                  </a:moveTo>
                  <a:lnTo>
                    <a:pt x="0" y="9525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SMARTInkShape-Group452"/>
          <p:cNvGrpSpPr/>
          <p:nvPr/>
        </p:nvGrpSpPr>
        <p:grpSpPr>
          <a:xfrm>
            <a:off x="8164414" y="2524160"/>
            <a:ext cx="369987" cy="266628"/>
            <a:chOff x="8164414" y="2524160"/>
            <a:chExt cx="369987" cy="266628"/>
          </a:xfrm>
        </p:grpSpPr>
        <p:sp>
          <p:nvSpPr>
            <p:cNvPr id="39" name="SMARTInkShape-2734"/>
            <p:cNvSpPr/>
            <p:nvPr>
              <p:custDataLst>
                <p:tags r:id="rId297"/>
              </p:custDataLst>
            </p:nvPr>
          </p:nvSpPr>
          <p:spPr>
            <a:xfrm>
              <a:off x="8429672" y="2714625"/>
              <a:ext cx="76154" cy="19051"/>
            </a:xfrm>
            <a:custGeom>
              <a:avLst/>
              <a:gdLst/>
              <a:ahLst/>
              <a:cxnLst/>
              <a:rect l="0" t="0" r="0" b="0"/>
              <a:pathLst>
                <a:path w="76154" h="19051">
                  <a:moveTo>
                    <a:pt x="28528" y="0"/>
                  </a:moveTo>
                  <a:lnTo>
                    <a:pt x="28528" y="0"/>
                  </a:lnTo>
                  <a:lnTo>
                    <a:pt x="23472" y="0"/>
                  </a:lnTo>
                  <a:lnTo>
                    <a:pt x="18167" y="2822"/>
                  </a:lnTo>
                  <a:lnTo>
                    <a:pt x="12282" y="6546"/>
                  </a:lnTo>
                  <a:lnTo>
                    <a:pt x="0" y="9515"/>
                  </a:lnTo>
                  <a:lnTo>
                    <a:pt x="47583" y="9525"/>
                  </a:lnTo>
                  <a:lnTo>
                    <a:pt x="71128" y="9525"/>
                  </a:lnTo>
                  <a:lnTo>
                    <a:pt x="72802" y="10583"/>
                  </a:lnTo>
                  <a:lnTo>
                    <a:pt x="73920" y="12347"/>
                  </a:lnTo>
                  <a:lnTo>
                    <a:pt x="76153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2735"/>
            <p:cNvSpPr/>
            <p:nvPr>
              <p:custDataLst>
                <p:tags r:id="rId298"/>
              </p:custDataLst>
            </p:nvPr>
          </p:nvSpPr>
          <p:spPr>
            <a:xfrm>
              <a:off x="8448687" y="2649274"/>
              <a:ext cx="85714" cy="17727"/>
            </a:xfrm>
            <a:custGeom>
              <a:avLst/>
              <a:gdLst/>
              <a:ahLst/>
              <a:cxnLst/>
              <a:rect l="0" t="0" r="0" b="0"/>
              <a:pathLst>
                <a:path w="85714" h="17727">
                  <a:moveTo>
                    <a:pt x="19038" y="8201"/>
                  </a:moveTo>
                  <a:lnTo>
                    <a:pt x="19038" y="8201"/>
                  </a:lnTo>
                  <a:lnTo>
                    <a:pt x="4848" y="8201"/>
                  </a:lnTo>
                  <a:lnTo>
                    <a:pt x="3229" y="7143"/>
                  </a:lnTo>
                  <a:lnTo>
                    <a:pt x="2148" y="5379"/>
                  </a:lnTo>
                  <a:lnTo>
                    <a:pt x="415" y="0"/>
                  </a:lnTo>
                  <a:lnTo>
                    <a:pt x="0" y="7843"/>
                  </a:lnTo>
                  <a:lnTo>
                    <a:pt x="46716" y="8201"/>
                  </a:lnTo>
                  <a:lnTo>
                    <a:pt x="69481" y="8201"/>
                  </a:lnTo>
                  <a:lnTo>
                    <a:pt x="71716" y="9259"/>
                  </a:lnTo>
                  <a:lnTo>
                    <a:pt x="73207" y="11023"/>
                  </a:lnTo>
                  <a:lnTo>
                    <a:pt x="74200" y="13257"/>
                  </a:lnTo>
                  <a:lnTo>
                    <a:pt x="75922" y="14747"/>
                  </a:lnTo>
                  <a:lnTo>
                    <a:pt x="85713" y="17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2736"/>
            <p:cNvSpPr/>
            <p:nvPr>
              <p:custDataLst>
                <p:tags r:id="rId299"/>
              </p:custDataLst>
            </p:nvPr>
          </p:nvSpPr>
          <p:spPr>
            <a:xfrm>
              <a:off x="8315445" y="2724270"/>
              <a:ext cx="74709" cy="66518"/>
            </a:xfrm>
            <a:custGeom>
              <a:avLst/>
              <a:gdLst/>
              <a:ahLst/>
              <a:cxnLst/>
              <a:rect l="0" t="0" r="0" b="0"/>
              <a:pathLst>
                <a:path w="74709" h="66518">
                  <a:moveTo>
                    <a:pt x="57030" y="9405"/>
                  </a:moveTo>
                  <a:lnTo>
                    <a:pt x="57030" y="9405"/>
                  </a:lnTo>
                  <a:lnTo>
                    <a:pt x="34362" y="9405"/>
                  </a:lnTo>
                  <a:lnTo>
                    <a:pt x="28259" y="12227"/>
                  </a:lnTo>
                  <a:lnTo>
                    <a:pt x="10891" y="27015"/>
                  </a:lnTo>
                  <a:lnTo>
                    <a:pt x="8641" y="35775"/>
                  </a:lnTo>
                  <a:lnTo>
                    <a:pt x="1243" y="45751"/>
                  </a:lnTo>
                  <a:lnTo>
                    <a:pt x="0" y="55552"/>
                  </a:lnTo>
                  <a:lnTo>
                    <a:pt x="8093" y="65101"/>
                  </a:lnTo>
                  <a:lnTo>
                    <a:pt x="11643" y="65909"/>
                  </a:lnTo>
                  <a:lnTo>
                    <a:pt x="23560" y="66517"/>
                  </a:lnTo>
                  <a:lnTo>
                    <a:pt x="29101" y="63716"/>
                  </a:lnTo>
                  <a:lnTo>
                    <a:pt x="45238" y="50745"/>
                  </a:lnTo>
                  <a:lnTo>
                    <a:pt x="54123" y="47407"/>
                  </a:lnTo>
                  <a:lnTo>
                    <a:pt x="64709" y="39430"/>
                  </a:lnTo>
                  <a:lnTo>
                    <a:pt x="65734" y="35802"/>
                  </a:lnTo>
                  <a:lnTo>
                    <a:pt x="66007" y="33353"/>
                  </a:lnTo>
                  <a:lnTo>
                    <a:pt x="67249" y="31720"/>
                  </a:lnTo>
                  <a:lnTo>
                    <a:pt x="71448" y="29906"/>
                  </a:lnTo>
                  <a:lnTo>
                    <a:pt x="72993" y="28364"/>
                  </a:lnTo>
                  <a:lnTo>
                    <a:pt x="74708" y="23828"/>
                  </a:lnTo>
                  <a:lnTo>
                    <a:pt x="74107" y="22195"/>
                  </a:lnTo>
                  <a:lnTo>
                    <a:pt x="72648" y="21107"/>
                  </a:lnTo>
                  <a:lnTo>
                    <a:pt x="70616" y="20381"/>
                  </a:lnTo>
                  <a:lnTo>
                    <a:pt x="69263" y="18839"/>
                  </a:lnTo>
                  <a:lnTo>
                    <a:pt x="66912" y="10856"/>
                  </a:lnTo>
                  <a:lnTo>
                    <a:pt x="63891" y="10050"/>
                  </a:lnTo>
                  <a:lnTo>
                    <a:pt x="61604" y="9835"/>
                  </a:lnTo>
                  <a:lnTo>
                    <a:pt x="56242" y="6774"/>
                  </a:lnTo>
                  <a:lnTo>
                    <a:pt x="50329" y="2944"/>
                  </a:lnTo>
                  <a:lnTo>
                    <a:pt x="41050" y="788"/>
                  </a:lnTo>
                  <a:lnTo>
                    <a:pt x="25265" y="0"/>
                  </a:lnTo>
                  <a:lnTo>
                    <a:pt x="23154" y="1018"/>
                  </a:lnTo>
                  <a:lnTo>
                    <a:pt x="21746" y="2755"/>
                  </a:lnTo>
                  <a:lnTo>
                    <a:pt x="20808" y="4972"/>
                  </a:lnTo>
                  <a:lnTo>
                    <a:pt x="19123" y="6450"/>
                  </a:lnTo>
                  <a:lnTo>
                    <a:pt x="14429" y="8091"/>
                  </a:lnTo>
                  <a:lnTo>
                    <a:pt x="1645" y="9290"/>
                  </a:lnTo>
                  <a:lnTo>
                    <a:pt x="1057" y="10386"/>
                  </a:lnTo>
                  <a:lnTo>
                    <a:pt x="34" y="17596"/>
                  </a:lnTo>
                  <a:lnTo>
                    <a:pt x="1042" y="18041"/>
                  </a:lnTo>
                  <a:lnTo>
                    <a:pt x="28455" y="189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2737"/>
            <p:cNvSpPr/>
            <p:nvPr>
              <p:custDataLst>
                <p:tags r:id="rId300"/>
              </p:custDataLst>
            </p:nvPr>
          </p:nvSpPr>
          <p:spPr>
            <a:xfrm>
              <a:off x="8239290" y="2543185"/>
              <a:ext cx="132629" cy="190491"/>
            </a:xfrm>
            <a:custGeom>
              <a:avLst/>
              <a:gdLst/>
              <a:ahLst/>
              <a:cxnLst/>
              <a:rect l="0" t="0" r="0" b="0"/>
              <a:pathLst>
                <a:path w="132629" h="190491">
                  <a:moveTo>
                    <a:pt x="28410" y="66665"/>
                  </a:moveTo>
                  <a:lnTo>
                    <a:pt x="28410" y="66665"/>
                  </a:lnTo>
                  <a:lnTo>
                    <a:pt x="28410" y="34866"/>
                  </a:lnTo>
                  <a:lnTo>
                    <a:pt x="25587" y="28543"/>
                  </a:lnTo>
                  <a:lnTo>
                    <a:pt x="20208" y="20917"/>
                  </a:lnTo>
                  <a:lnTo>
                    <a:pt x="19276" y="14540"/>
                  </a:lnTo>
                  <a:lnTo>
                    <a:pt x="18087" y="12865"/>
                  </a:lnTo>
                  <a:lnTo>
                    <a:pt x="16238" y="11748"/>
                  </a:lnTo>
                  <a:lnTo>
                    <a:pt x="9362" y="9516"/>
                  </a:lnTo>
                  <a:lnTo>
                    <a:pt x="9361" y="9515"/>
                  </a:lnTo>
                  <a:lnTo>
                    <a:pt x="14416" y="4459"/>
                  </a:lnTo>
                  <a:lnTo>
                    <a:pt x="19721" y="1976"/>
                  </a:lnTo>
                  <a:lnTo>
                    <a:pt x="65221" y="0"/>
                  </a:lnTo>
                  <a:lnTo>
                    <a:pt x="74050" y="2817"/>
                  </a:lnTo>
                  <a:lnTo>
                    <a:pt x="81504" y="6538"/>
                  </a:lnTo>
                  <a:lnTo>
                    <a:pt x="98145" y="9123"/>
                  </a:lnTo>
                  <a:lnTo>
                    <a:pt x="107750" y="9399"/>
                  </a:lnTo>
                  <a:lnTo>
                    <a:pt x="114120" y="12286"/>
                  </a:lnTo>
                  <a:lnTo>
                    <a:pt x="120478" y="16038"/>
                  </a:lnTo>
                  <a:lnTo>
                    <a:pt x="126832" y="17706"/>
                  </a:lnTo>
                  <a:lnTo>
                    <a:pt x="128950" y="19209"/>
                  </a:lnTo>
                  <a:lnTo>
                    <a:pt x="130362" y="21269"/>
                  </a:lnTo>
                  <a:lnTo>
                    <a:pt x="132628" y="27124"/>
                  </a:lnTo>
                  <a:lnTo>
                    <a:pt x="131756" y="27604"/>
                  </a:lnTo>
                  <a:lnTo>
                    <a:pt x="127963" y="28138"/>
                  </a:lnTo>
                  <a:lnTo>
                    <a:pt x="126530" y="29339"/>
                  </a:lnTo>
                  <a:lnTo>
                    <a:pt x="118981" y="41785"/>
                  </a:lnTo>
                  <a:lnTo>
                    <a:pt x="113466" y="45024"/>
                  </a:lnTo>
                  <a:lnTo>
                    <a:pt x="107488" y="47522"/>
                  </a:lnTo>
                  <a:lnTo>
                    <a:pt x="63137" y="82564"/>
                  </a:lnTo>
                  <a:lnTo>
                    <a:pt x="44678" y="98418"/>
                  </a:lnTo>
                  <a:lnTo>
                    <a:pt x="6188" y="145924"/>
                  </a:lnTo>
                  <a:lnTo>
                    <a:pt x="2658" y="152339"/>
                  </a:lnTo>
                  <a:lnTo>
                    <a:pt x="392" y="165080"/>
                  </a:lnTo>
                  <a:lnTo>
                    <a:pt x="0" y="174612"/>
                  </a:lnTo>
                  <a:lnTo>
                    <a:pt x="1003" y="176730"/>
                  </a:lnTo>
                  <a:lnTo>
                    <a:pt x="2732" y="178142"/>
                  </a:lnTo>
                  <a:lnTo>
                    <a:pt x="4941" y="179083"/>
                  </a:lnTo>
                  <a:lnTo>
                    <a:pt x="6414" y="180769"/>
                  </a:lnTo>
                  <a:lnTo>
                    <a:pt x="8051" y="185464"/>
                  </a:lnTo>
                  <a:lnTo>
                    <a:pt x="10604" y="187139"/>
                  </a:lnTo>
                  <a:lnTo>
                    <a:pt x="30704" y="190049"/>
                  </a:lnTo>
                  <a:lnTo>
                    <a:pt x="47460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2738"/>
            <p:cNvSpPr/>
            <p:nvPr>
              <p:custDataLst>
                <p:tags r:id="rId301"/>
              </p:custDataLst>
            </p:nvPr>
          </p:nvSpPr>
          <p:spPr>
            <a:xfrm>
              <a:off x="8164414" y="2524160"/>
              <a:ext cx="131862" cy="233674"/>
            </a:xfrm>
            <a:custGeom>
              <a:avLst/>
              <a:gdLst/>
              <a:ahLst/>
              <a:cxnLst/>
              <a:rect l="0" t="0" r="0" b="0"/>
              <a:pathLst>
                <a:path w="131862" h="233674">
                  <a:moveTo>
                    <a:pt x="131861" y="9490"/>
                  </a:moveTo>
                  <a:lnTo>
                    <a:pt x="131861" y="9490"/>
                  </a:lnTo>
                  <a:lnTo>
                    <a:pt x="131861" y="0"/>
                  </a:lnTo>
                  <a:lnTo>
                    <a:pt x="131861" y="14155"/>
                  </a:lnTo>
                  <a:lnTo>
                    <a:pt x="130803" y="15775"/>
                  </a:lnTo>
                  <a:lnTo>
                    <a:pt x="129038" y="16855"/>
                  </a:lnTo>
                  <a:lnTo>
                    <a:pt x="126805" y="17575"/>
                  </a:lnTo>
                  <a:lnTo>
                    <a:pt x="125315" y="19113"/>
                  </a:lnTo>
                  <a:lnTo>
                    <a:pt x="120101" y="29187"/>
                  </a:lnTo>
                  <a:lnTo>
                    <a:pt x="116052" y="35178"/>
                  </a:lnTo>
                  <a:lnTo>
                    <a:pt x="112713" y="44500"/>
                  </a:lnTo>
                  <a:lnTo>
                    <a:pt x="84179" y="87925"/>
                  </a:lnTo>
                  <a:lnTo>
                    <a:pt x="58834" y="135519"/>
                  </a:lnTo>
                  <a:lnTo>
                    <a:pt x="27086" y="183102"/>
                  </a:lnTo>
                  <a:lnTo>
                    <a:pt x="10858" y="208869"/>
                  </a:lnTo>
                  <a:lnTo>
                    <a:pt x="8232" y="215578"/>
                  </a:lnTo>
                  <a:lnTo>
                    <a:pt x="0" y="226646"/>
                  </a:lnTo>
                  <a:lnTo>
                    <a:pt x="563" y="228344"/>
                  </a:lnTo>
                  <a:lnTo>
                    <a:pt x="4009" y="233053"/>
                  </a:lnTo>
                  <a:lnTo>
                    <a:pt x="5352" y="233673"/>
                  </a:lnTo>
                  <a:lnTo>
                    <a:pt x="6246" y="233029"/>
                  </a:lnTo>
                  <a:lnTo>
                    <a:pt x="6842" y="231541"/>
                  </a:lnTo>
                  <a:lnTo>
                    <a:pt x="8299" y="230549"/>
                  </a:lnTo>
                  <a:lnTo>
                    <a:pt x="15404" y="228095"/>
                  </a:lnTo>
                  <a:lnTo>
                    <a:pt x="27086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SMARTInkShape-2739"/>
          <p:cNvSpPr/>
          <p:nvPr>
            <p:custDataLst>
              <p:tags r:id="rId1"/>
            </p:custDataLst>
          </p:nvPr>
        </p:nvSpPr>
        <p:spPr>
          <a:xfrm>
            <a:off x="8667750" y="2447925"/>
            <a:ext cx="9526" cy="1"/>
          </a:xfrm>
          <a:custGeom>
            <a:avLst/>
            <a:gdLst/>
            <a:ahLst/>
            <a:cxnLst/>
            <a:rect l="0" t="0" r="0" b="0"/>
            <a:pathLst>
              <a:path w="9526" h="1">
                <a:moveTo>
                  <a:pt x="0" y="0"/>
                </a:moveTo>
                <a:lnTo>
                  <a:pt x="0" y="0"/>
                </a:lnTo>
                <a:lnTo>
                  <a:pt x="9525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6" name="SMARTInkShape-Group454"/>
          <p:cNvGrpSpPr/>
          <p:nvPr/>
        </p:nvGrpSpPr>
        <p:grpSpPr>
          <a:xfrm>
            <a:off x="8496340" y="2466975"/>
            <a:ext cx="561936" cy="1019059"/>
            <a:chOff x="8496340" y="2466975"/>
            <a:chExt cx="561936" cy="1019059"/>
          </a:xfrm>
        </p:grpSpPr>
        <p:sp>
          <p:nvSpPr>
            <p:cNvPr id="46" name="SMARTInkShape-2740"/>
            <p:cNvSpPr/>
            <p:nvPr>
              <p:custDataLst>
                <p:tags r:id="rId287"/>
              </p:custDataLst>
            </p:nvPr>
          </p:nvSpPr>
          <p:spPr>
            <a:xfrm>
              <a:off x="8496340" y="3124200"/>
              <a:ext cx="114212" cy="200026"/>
            </a:xfrm>
            <a:custGeom>
              <a:avLst/>
              <a:gdLst/>
              <a:ahLst/>
              <a:cxnLst/>
              <a:rect l="0" t="0" r="0" b="0"/>
              <a:pathLst>
                <a:path w="114212" h="200026">
                  <a:moveTo>
                    <a:pt x="28535" y="28575"/>
                  </a:moveTo>
                  <a:lnTo>
                    <a:pt x="28535" y="28575"/>
                  </a:lnTo>
                  <a:lnTo>
                    <a:pt x="28535" y="23519"/>
                  </a:lnTo>
                  <a:lnTo>
                    <a:pt x="27477" y="22029"/>
                  </a:lnTo>
                  <a:lnTo>
                    <a:pt x="25712" y="21036"/>
                  </a:lnTo>
                  <a:lnTo>
                    <a:pt x="20333" y="19442"/>
                  </a:lnTo>
                  <a:lnTo>
                    <a:pt x="9523" y="9560"/>
                  </a:lnTo>
                  <a:lnTo>
                    <a:pt x="9497" y="4479"/>
                  </a:lnTo>
                  <a:lnTo>
                    <a:pt x="10551" y="2986"/>
                  </a:lnTo>
                  <a:lnTo>
                    <a:pt x="12312" y="1991"/>
                  </a:lnTo>
                  <a:lnTo>
                    <a:pt x="26819" y="116"/>
                  </a:lnTo>
                  <a:lnTo>
                    <a:pt x="72747" y="1"/>
                  </a:lnTo>
                  <a:lnTo>
                    <a:pt x="98376" y="0"/>
                  </a:lnTo>
                  <a:lnTo>
                    <a:pt x="104730" y="2822"/>
                  </a:lnTo>
                  <a:lnTo>
                    <a:pt x="107907" y="5056"/>
                  </a:lnTo>
                  <a:lnTo>
                    <a:pt x="111437" y="10361"/>
                  </a:lnTo>
                  <a:lnTo>
                    <a:pt x="113889" y="18964"/>
                  </a:lnTo>
                  <a:lnTo>
                    <a:pt x="114211" y="32156"/>
                  </a:lnTo>
                  <a:lnTo>
                    <a:pt x="111416" y="38281"/>
                  </a:lnTo>
                  <a:lnTo>
                    <a:pt x="107705" y="44530"/>
                  </a:lnTo>
                  <a:lnTo>
                    <a:pt x="106055" y="50836"/>
                  </a:lnTo>
                  <a:lnTo>
                    <a:pt x="99677" y="57166"/>
                  </a:lnTo>
                  <a:lnTo>
                    <a:pt x="73246" y="79376"/>
                  </a:lnTo>
                  <a:lnTo>
                    <a:pt x="49716" y="110242"/>
                  </a:lnTo>
                  <a:lnTo>
                    <a:pt x="16228" y="136491"/>
                  </a:lnTo>
                  <a:lnTo>
                    <a:pt x="12482" y="142860"/>
                  </a:lnTo>
                  <a:lnTo>
                    <a:pt x="255" y="180517"/>
                  </a:lnTo>
                  <a:lnTo>
                    <a:pt x="0" y="194033"/>
                  </a:lnTo>
                  <a:lnTo>
                    <a:pt x="1044" y="196030"/>
                  </a:lnTo>
                  <a:lnTo>
                    <a:pt x="2799" y="197362"/>
                  </a:lnTo>
                  <a:lnTo>
                    <a:pt x="8165" y="199499"/>
                  </a:lnTo>
                  <a:lnTo>
                    <a:pt x="1901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2741"/>
            <p:cNvSpPr/>
            <p:nvPr>
              <p:custDataLst>
                <p:tags r:id="rId288"/>
              </p:custDataLst>
            </p:nvPr>
          </p:nvSpPr>
          <p:spPr>
            <a:xfrm>
              <a:off x="8564347" y="3324225"/>
              <a:ext cx="84354" cy="114266"/>
            </a:xfrm>
            <a:custGeom>
              <a:avLst/>
              <a:gdLst/>
              <a:ahLst/>
              <a:cxnLst/>
              <a:rect l="0" t="0" r="0" b="0"/>
              <a:pathLst>
                <a:path w="84354" h="114266">
                  <a:moveTo>
                    <a:pt x="27203" y="9525"/>
                  </a:moveTo>
                  <a:lnTo>
                    <a:pt x="27203" y="9525"/>
                  </a:lnTo>
                  <a:lnTo>
                    <a:pt x="8154" y="9525"/>
                  </a:lnTo>
                  <a:lnTo>
                    <a:pt x="8153" y="393"/>
                  </a:lnTo>
                  <a:lnTo>
                    <a:pt x="55230" y="0"/>
                  </a:lnTo>
                  <a:lnTo>
                    <a:pt x="64896" y="9132"/>
                  </a:lnTo>
                  <a:lnTo>
                    <a:pt x="65182" y="14465"/>
                  </a:lnTo>
                  <a:lnTo>
                    <a:pt x="62426" y="19834"/>
                  </a:lnTo>
                  <a:lnTo>
                    <a:pt x="57090" y="26848"/>
                  </a:lnTo>
                  <a:lnTo>
                    <a:pt x="54979" y="35838"/>
                  </a:lnTo>
                  <a:lnTo>
                    <a:pt x="50836" y="41681"/>
                  </a:lnTo>
                  <a:lnTo>
                    <a:pt x="45467" y="44983"/>
                  </a:lnTo>
                  <a:lnTo>
                    <a:pt x="42555" y="45864"/>
                  </a:lnTo>
                  <a:lnTo>
                    <a:pt x="40612" y="47509"/>
                  </a:lnTo>
                  <a:lnTo>
                    <a:pt x="32183" y="60728"/>
                  </a:lnTo>
                  <a:lnTo>
                    <a:pt x="26594" y="64031"/>
                  </a:lnTo>
                  <a:lnTo>
                    <a:pt x="20582" y="66558"/>
                  </a:lnTo>
                  <a:lnTo>
                    <a:pt x="14383" y="71209"/>
                  </a:lnTo>
                  <a:lnTo>
                    <a:pt x="10921" y="76804"/>
                  </a:lnTo>
                  <a:lnTo>
                    <a:pt x="8701" y="83963"/>
                  </a:lnTo>
                  <a:lnTo>
                    <a:pt x="1715" y="92981"/>
                  </a:lnTo>
                  <a:lnTo>
                    <a:pt x="0" y="98828"/>
                  </a:lnTo>
                  <a:lnTo>
                    <a:pt x="601" y="100810"/>
                  </a:lnTo>
                  <a:lnTo>
                    <a:pt x="2060" y="102131"/>
                  </a:lnTo>
                  <a:lnTo>
                    <a:pt x="6949" y="104253"/>
                  </a:lnTo>
                  <a:lnTo>
                    <a:pt x="7618" y="107365"/>
                  </a:lnTo>
                  <a:lnTo>
                    <a:pt x="7796" y="109677"/>
                  </a:lnTo>
                  <a:lnTo>
                    <a:pt x="8974" y="111218"/>
                  </a:lnTo>
                  <a:lnTo>
                    <a:pt x="13104" y="112930"/>
                  </a:lnTo>
                  <a:lnTo>
                    <a:pt x="39949" y="114265"/>
                  </a:lnTo>
                  <a:lnTo>
                    <a:pt x="46274" y="111462"/>
                  </a:lnTo>
                  <a:lnTo>
                    <a:pt x="52612" y="107747"/>
                  </a:lnTo>
                  <a:lnTo>
                    <a:pt x="62131" y="104597"/>
                  </a:lnTo>
                  <a:lnTo>
                    <a:pt x="71654" y="98490"/>
                  </a:lnTo>
                  <a:lnTo>
                    <a:pt x="84353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2742"/>
            <p:cNvSpPr/>
            <p:nvPr>
              <p:custDataLst>
                <p:tags r:id="rId289"/>
              </p:custDataLst>
            </p:nvPr>
          </p:nvSpPr>
          <p:spPr>
            <a:xfrm>
              <a:off x="8668343" y="3295650"/>
              <a:ext cx="142280" cy="190384"/>
            </a:xfrm>
            <a:custGeom>
              <a:avLst/>
              <a:gdLst/>
              <a:ahLst/>
              <a:cxnLst/>
              <a:rect l="0" t="0" r="0" b="0"/>
              <a:pathLst>
                <a:path w="142280" h="190384">
                  <a:moveTo>
                    <a:pt x="47032" y="9525"/>
                  </a:moveTo>
                  <a:lnTo>
                    <a:pt x="47032" y="9525"/>
                  </a:lnTo>
                  <a:lnTo>
                    <a:pt x="47032" y="4468"/>
                  </a:lnTo>
                  <a:lnTo>
                    <a:pt x="45974" y="2979"/>
                  </a:lnTo>
                  <a:lnTo>
                    <a:pt x="44208" y="1986"/>
                  </a:lnTo>
                  <a:lnTo>
                    <a:pt x="37330" y="262"/>
                  </a:lnTo>
                  <a:lnTo>
                    <a:pt x="10268" y="0"/>
                  </a:lnTo>
                  <a:lnTo>
                    <a:pt x="14384" y="0"/>
                  </a:lnTo>
                  <a:lnTo>
                    <a:pt x="19469" y="2822"/>
                  </a:lnTo>
                  <a:lnTo>
                    <a:pt x="25257" y="6546"/>
                  </a:lnTo>
                  <a:lnTo>
                    <a:pt x="37596" y="8936"/>
                  </a:lnTo>
                  <a:lnTo>
                    <a:pt x="45169" y="9408"/>
                  </a:lnTo>
                  <a:lnTo>
                    <a:pt x="54268" y="16048"/>
                  </a:lnTo>
                  <a:lnTo>
                    <a:pt x="60126" y="17716"/>
                  </a:lnTo>
                  <a:lnTo>
                    <a:pt x="99240" y="19047"/>
                  </a:lnTo>
                  <a:lnTo>
                    <a:pt x="100887" y="20106"/>
                  </a:lnTo>
                  <a:lnTo>
                    <a:pt x="101984" y="21871"/>
                  </a:lnTo>
                  <a:lnTo>
                    <a:pt x="104053" y="28182"/>
                  </a:lnTo>
                  <a:lnTo>
                    <a:pt x="104170" y="36742"/>
                  </a:lnTo>
                  <a:lnTo>
                    <a:pt x="89991" y="52254"/>
                  </a:lnTo>
                  <a:lnTo>
                    <a:pt x="84471" y="54974"/>
                  </a:lnTo>
                  <a:lnTo>
                    <a:pt x="81516" y="55699"/>
                  </a:lnTo>
                  <a:lnTo>
                    <a:pt x="79547" y="57241"/>
                  </a:lnTo>
                  <a:lnTo>
                    <a:pt x="77358" y="61777"/>
                  </a:lnTo>
                  <a:lnTo>
                    <a:pt x="75716" y="63410"/>
                  </a:lnTo>
                  <a:lnTo>
                    <a:pt x="71069" y="65224"/>
                  </a:lnTo>
                  <a:lnTo>
                    <a:pt x="62503" y="66245"/>
                  </a:lnTo>
                  <a:lnTo>
                    <a:pt x="60520" y="67447"/>
                  </a:lnTo>
                  <a:lnTo>
                    <a:pt x="59199" y="69306"/>
                  </a:lnTo>
                  <a:lnTo>
                    <a:pt x="58318" y="71605"/>
                  </a:lnTo>
                  <a:lnTo>
                    <a:pt x="56672" y="73136"/>
                  </a:lnTo>
                  <a:lnTo>
                    <a:pt x="47470" y="76080"/>
                  </a:lnTo>
                  <a:lnTo>
                    <a:pt x="52219" y="76165"/>
                  </a:lnTo>
                  <a:lnTo>
                    <a:pt x="53665" y="77235"/>
                  </a:lnTo>
                  <a:lnTo>
                    <a:pt x="56176" y="84398"/>
                  </a:lnTo>
                  <a:lnTo>
                    <a:pt x="59210" y="85135"/>
                  </a:lnTo>
                  <a:lnTo>
                    <a:pt x="98228" y="85725"/>
                  </a:lnTo>
                  <a:lnTo>
                    <a:pt x="100213" y="86783"/>
                  </a:lnTo>
                  <a:lnTo>
                    <a:pt x="101536" y="88547"/>
                  </a:lnTo>
                  <a:lnTo>
                    <a:pt x="102418" y="90781"/>
                  </a:lnTo>
                  <a:lnTo>
                    <a:pt x="104064" y="92271"/>
                  </a:lnTo>
                  <a:lnTo>
                    <a:pt x="113779" y="96047"/>
                  </a:lnTo>
                  <a:lnTo>
                    <a:pt x="121019" y="101719"/>
                  </a:lnTo>
                  <a:lnTo>
                    <a:pt x="131002" y="104373"/>
                  </a:lnTo>
                  <a:lnTo>
                    <a:pt x="131586" y="105565"/>
                  </a:lnTo>
                  <a:lnTo>
                    <a:pt x="132237" y="109712"/>
                  </a:lnTo>
                  <a:lnTo>
                    <a:pt x="133468" y="111242"/>
                  </a:lnTo>
                  <a:lnTo>
                    <a:pt x="137659" y="112940"/>
                  </a:lnTo>
                  <a:lnTo>
                    <a:pt x="139201" y="114452"/>
                  </a:lnTo>
                  <a:lnTo>
                    <a:pt x="141876" y="122381"/>
                  </a:lnTo>
                  <a:lnTo>
                    <a:pt x="142279" y="141424"/>
                  </a:lnTo>
                  <a:lnTo>
                    <a:pt x="137224" y="147502"/>
                  </a:lnTo>
                  <a:lnTo>
                    <a:pt x="131921" y="150223"/>
                  </a:lnTo>
                  <a:lnTo>
                    <a:pt x="129025" y="150949"/>
                  </a:lnTo>
                  <a:lnTo>
                    <a:pt x="127095" y="152491"/>
                  </a:lnTo>
                  <a:lnTo>
                    <a:pt x="124947" y="157027"/>
                  </a:lnTo>
                  <a:lnTo>
                    <a:pt x="123318" y="158660"/>
                  </a:lnTo>
                  <a:lnTo>
                    <a:pt x="106027" y="168185"/>
                  </a:lnTo>
                  <a:lnTo>
                    <a:pt x="91206" y="171541"/>
                  </a:lnTo>
                  <a:lnTo>
                    <a:pt x="78583" y="177710"/>
                  </a:lnTo>
                  <a:lnTo>
                    <a:pt x="34874" y="180918"/>
                  </a:lnTo>
                  <a:lnTo>
                    <a:pt x="24695" y="182008"/>
                  </a:lnTo>
                  <a:lnTo>
                    <a:pt x="0" y="190383"/>
                  </a:lnTo>
                  <a:lnTo>
                    <a:pt x="4638" y="185409"/>
                  </a:lnTo>
                  <a:lnTo>
                    <a:pt x="9846" y="182946"/>
                  </a:lnTo>
                  <a:lnTo>
                    <a:pt x="18457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2743"/>
            <p:cNvSpPr/>
            <p:nvPr>
              <p:custDataLst>
                <p:tags r:id="rId290"/>
              </p:custDataLst>
            </p:nvPr>
          </p:nvSpPr>
          <p:spPr>
            <a:xfrm>
              <a:off x="8982075" y="2592240"/>
              <a:ext cx="76201" cy="189061"/>
            </a:xfrm>
            <a:custGeom>
              <a:avLst/>
              <a:gdLst/>
              <a:ahLst/>
              <a:cxnLst/>
              <a:rect l="0" t="0" r="0" b="0"/>
              <a:pathLst>
                <a:path w="76201" h="189061">
                  <a:moveTo>
                    <a:pt x="76200" y="17610"/>
                  </a:moveTo>
                  <a:lnTo>
                    <a:pt x="76200" y="17610"/>
                  </a:lnTo>
                  <a:lnTo>
                    <a:pt x="67998" y="17610"/>
                  </a:lnTo>
                  <a:lnTo>
                    <a:pt x="67558" y="16552"/>
                  </a:lnTo>
                  <a:lnTo>
                    <a:pt x="66710" y="3421"/>
                  </a:lnTo>
                  <a:lnTo>
                    <a:pt x="65640" y="1801"/>
                  </a:lnTo>
                  <a:lnTo>
                    <a:pt x="63868" y="720"/>
                  </a:lnTo>
                  <a:lnTo>
                    <a:pt x="61630" y="0"/>
                  </a:lnTo>
                  <a:lnTo>
                    <a:pt x="59078" y="578"/>
                  </a:lnTo>
                  <a:lnTo>
                    <a:pt x="49343" y="6887"/>
                  </a:lnTo>
                  <a:lnTo>
                    <a:pt x="48388" y="10375"/>
                  </a:lnTo>
                  <a:lnTo>
                    <a:pt x="48133" y="12787"/>
                  </a:lnTo>
                  <a:lnTo>
                    <a:pt x="46906" y="14394"/>
                  </a:lnTo>
                  <a:lnTo>
                    <a:pt x="42718" y="16181"/>
                  </a:lnTo>
                  <a:lnTo>
                    <a:pt x="41179" y="18774"/>
                  </a:lnTo>
                  <a:lnTo>
                    <a:pt x="37953" y="31478"/>
                  </a:lnTo>
                  <a:lnTo>
                    <a:pt x="22992" y="59963"/>
                  </a:lnTo>
                  <a:lnTo>
                    <a:pt x="11742" y="103398"/>
                  </a:lnTo>
                  <a:lnTo>
                    <a:pt x="9451" y="115005"/>
                  </a:lnTo>
                  <a:lnTo>
                    <a:pt x="3271" y="128547"/>
                  </a:lnTo>
                  <a:lnTo>
                    <a:pt x="84" y="175184"/>
                  </a:lnTo>
                  <a:lnTo>
                    <a:pt x="0" y="1890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2744"/>
            <p:cNvSpPr/>
            <p:nvPr>
              <p:custDataLst>
                <p:tags r:id="rId291"/>
              </p:custDataLst>
            </p:nvPr>
          </p:nvSpPr>
          <p:spPr>
            <a:xfrm>
              <a:off x="8924963" y="2667000"/>
              <a:ext cx="133313" cy="1"/>
            </a:xfrm>
            <a:custGeom>
              <a:avLst/>
              <a:gdLst/>
              <a:ahLst/>
              <a:cxnLst/>
              <a:rect l="0" t="0" r="0" b="0"/>
              <a:pathLst>
                <a:path w="133313" h="1">
                  <a:moveTo>
                    <a:pt x="19012" y="0"/>
                  </a:moveTo>
                  <a:lnTo>
                    <a:pt x="19012" y="0"/>
                  </a:lnTo>
                  <a:lnTo>
                    <a:pt x="0" y="0"/>
                  </a:lnTo>
                  <a:lnTo>
                    <a:pt x="47605" y="0"/>
                  </a:lnTo>
                  <a:lnTo>
                    <a:pt x="95038" y="0"/>
                  </a:lnTo>
                  <a:lnTo>
                    <a:pt x="13331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2745"/>
            <p:cNvSpPr/>
            <p:nvPr>
              <p:custDataLst>
                <p:tags r:id="rId292"/>
              </p:custDataLst>
            </p:nvPr>
          </p:nvSpPr>
          <p:spPr>
            <a:xfrm>
              <a:off x="8820188" y="2705492"/>
              <a:ext cx="38063" cy="104384"/>
            </a:xfrm>
            <a:custGeom>
              <a:avLst/>
              <a:gdLst/>
              <a:ahLst/>
              <a:cxnLst/>
              <a:rect l="0" t="0" r="0" b="0"/>
              <a:pathLst>
                <a:path w="38063" h="104384">
                  <a:moveTo>
                    <a:pt x="38062" y="9133"/>
                  </a:moveTo>
                  <a:lnTo>
                    <a:pt x="38062" y="9133"/>
                  </a:lnTo>
                  <a:lnTo>
                    <a:pt x="38062" y="0"/>
                  </a:lnTo>
                  <a:lnTo>
                    <a:pt x="38062" y="13807"/>
                  </a:lnTo>
                  <a:lnTo>
                    <a:pt x="35238" y="19324"/>
                  </a:lnTo>
                  <a:lnTo>
                    <a:pt x="22069" y="35685"/>
                  </a:lnTo>
                  <a:lnTo>
                    <a:pt x="18860" y="44399"/>
                  </a:lnTo>
                  <a:lnTo>
                    <a:pt x="12734" y="53684"/>
                  </a:lnTo>
                  <a:lnTo>
                    <a:pt x="9392" y="63138"/>
                  </a:lnTo>
                  <a:lnTo>
                    <a:pt x="3226" y="72642"/>
                  </a:lnTo>
                  <a:lnTo>
                    <a:pt x="929" y="82161"/>
                  </a:lnTo>
                  <a:lnTo>
                    <a:pt x="0" y="94300"/>
                  </a:lnTo>
                  <a:lnTo>
                    <a:pt x="9487" y="1043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2746"/>
            <p:cNvSpPr/>
            <p:nvPr>
              <p:custDataLst>
                <p:tags r:id="rId293"/>
              </p:custDataLst>
            </p:nvPr>
          </p:nvSpPr>
          <p:spPr>
            <a:xfrm>
              <a:off x="8782088" y="2667010"/>
              <a:ext cx="57113" cy="76191"/>
            </a:xfrm>
            <a:custGeom>
              <a:avLst/>
              <a:gdLst/>
              <a:ahLst/>
              <a:cxnLst/>
              <a:rect l="0" t="0" r="0" b="0"/>
              <a:pathLst>
                <a:path w="57113" h="76191">
                  <a:moveTo>
                    <a:pt x="57112" y="19040"/>
                  </a:moveTo>
                  <a:lnTo>
                    <a:pt x="57112" y="19040"/>
                  </a:lnTo>
                  <a:lnTo>
                    <a:pt x="57112" y="0"/>
                  </a:lnTo>
                  <a:lnTo>
                    <a:pt x="48910" y="8192"/>
                  </a:lnTo>
                  <a:lnTo>
                    <a:pt x="46789" y="16858"/>
                  </a:lnTo>
                  <a:lnTo>
                    <a:pt x="30702" y="38696"/>
                  </a:lnTo>
                  <a:lnTo>
                    <a:pt x="29980" y="41669"/>
                  </a:lnTo>
                  <a:lnTo>
                    <a:pt x="28442" y="43651"/>
                  </a:lnTo>
                  <a:lnTo>
                    <a:pt x="23908" y="45853"/>
                  </a:lnTo>
                  <a:lnTo>
                    <a:pt x="22276" y="47499"/>
                  </a:lnTo>
                  <a:lnTo>
                    <a:pt x="10938" y="64903"/>
                  </a:lnTo>
                  <a:lnTo>
                    <a:pt x="7310" y="65882"/>
                  </a:lnTo>
                  <a:lnTo>
                    <a:pt x="0" y="66661"/>
                  </a:lnTo>
                  <a:lnTo>
                    <a:pt x="8167" y="74865"/>
                  </a:lnTo>
                  <a:lnTo>
                    <a:pt x="17573" y="76074"/>
                  </a:lnTo>
                  <a:lnTo>
                    <a:pt x="23642" y="76155"/>
                  </a:lnTo>
                  <a:lnTo>
                    <a:pt x="25273" y="75109"/>
                  </a:lnTo>
                  <a:lnTo>
                    <a:pt x="26361" y="73352"/>
                  </a:lnTo>
                  <a:lnTo>
                    <a:pt x="28108" y="67986"/>
                  </a:lnTo>
                  <a:lnTo>
                    <a:pt x="31169" y="67252"/>
                  </a:lnTo>
                  <a:lnTo>
                    <a:pt x="33466" y="67056"/>
                  </a:lnTo>
                  <a:lnTo>
                    <a:pt x="34999" y="67984"/>
                  </a:lnTo>
                  <a:lnTo>
                    <a:pt x="36019" y="69661"/>
                  </a:lnTo>
                  <a:lnTo>
                    <a:pt x="36700" y="71837"/>
                  </a:lnTo>
                  <a:lnTo>
                    <a:pt x="38213" y="73288"/>
                  </a:lnTo>
                  <a:lnTo>
                    <a:pt x="47584" y="76189"/>
                  </a:lnTo>
                  <a:lnTo>
                    <a:pt x="57112" y="76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2747"/>
            <p:cNvSpPr/>
            <p:nvPr>
              <p:custDataLst>
                <p:tags r:id="rId294"/>
              </p:custDataLst>
            </p:nvPr>
          </p:nvSpPr>
          <p:spPr>
            <a:xfrm>
              <a:off x="8715495" y="2649274"/>
              <a:ext cx="57031" cy="93927"/>
            </a:xfrm>
            <a:custGeom>
              <a:avLst/>
              <a:gdLst/>
              <a:ahLst/>
              <a:cxnLst/>
              <a:rect l="0" t="0" r="0" b="0"/>
              <a:pathLst>
                <a:path w="57031" h="93927">
                  <a:moveTo>
                    <a:pt x="57030" y="8201"/>
                  </a:moveTo>
                  <a:lnTo>
                    <a:pt x="57030" y="8201"/>
                  </a:lnTo>
                  <a:lnTo>
                    <a:pt x="48828" y="0"/>
                  </a:lnTo>
                  <a:lnTo>
                    <a:pt x="48388" y="617"/>
                  </a:lnTo>
                  <a:lnTo>
                    <a:pt x="47540" y="16044"/>
                  </a:lnTo>
                  <a:lnTo>
                    <a:pt x="46470" y="16605"/>
                  </a:lnTo>
                  <a:lnTo>
                    <a:pt x="42460" y="17228"/>
                  </a:lnTo>
                  <a:lnTo>
                    <a:pt x="40966" y="18452"/>
                  </a:lnTo>
                  <a:lnTo>
                    <a:pt x="30616" y="37004"/>
                  </a:lnTo>
                  <a:lnTo>
                    <a:pt x="29896" y="40104"/>
                  </a:lnTo>
                  <a:lnTo>
                    <a:pt x="23825" y="49521"/>
                  </a:lnTo>
                  <a:lnTo>
                    <a:pt x="18283" y="53024"/>
                  </a:lnTo>
                  <a:lnTo>
                    <a:pt x="15323" y="53958"/>
                  </a:lnTo>
                  <a:lnTo>
                    <a:pt x="13351" y="55639"/>
                  </a:lnTo>
                  <a:lnTo>
                    <a:pt x="11158" y="60329"/>
                  </a:lnTo>
                  <a:lnTo>
                    <a:pt x="8694" y="71964"/>
                  </a:lnTo>
                  <a:lnTo>
                    <a:pt x="286" y="83854"/>
                  </a:lnTo>
                  <a:lnTo>
                    <a:pt x="0" y="89295"/>
                  </a:lnTo>
                  <a:lnTo>
                    <a:pt x="1018" y="90839"/>
                  </a:lnTo>
                  <a:lnTo>
                    <a:pt x="2755" y="91868"/>
                  </a:lnTo>
                  <a:lnTo>
                    <a:pt x="9588" y="93655"/>
                  </a:lnTo>
                  <a:lnTo>
                    <a:pt x="28455" y="939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2748"/>
            <p:cNvSpPr/>
            <p:nvPr>
              <p:custDataLst>
                <p:tags r:id="rId295"/>
              </p:custDataLst>
            </p:nvPr>
          </p:nvSpPr>
          <p:spPr>
            <a:xfrm>
              <a:off x="8639571" y="2505075"/>
              <a:ext cx="121941" cy="161926"/>
            </a:xfrm>
            <a:custGeom>
              <a:avLst/>
              <a:gdLst/>
              <a:ahLst/>
              <a:cxnLst/>
              <a:rect l="0" t="0" r="0" b="0"/>
              <a:pathLst>
                <a:path w="121941" h="161926">
                  <a:moveTo>
                    <a:pt x="37704" y="28575"/>
                  </a:moveTo>
                  <a:lnTo>
                    <a:pt x="37704" y="28575"/>
                  </a:lnTo>
                  <a:lnTo>
                    <a:pt x="37704" y="20374"/>
                  </a:lnTo>
                  <a:lnTo>
                    <a:pt x="29502" y="10965"/>
                  </a:lnTo>
                  <a:lnTo>
                    <a:pt x="23514" y="9952"/>
                  </a:lnTo>
                  <a:lnTo>
                    <a:pt x="15036" y="9651"/>
                  </a:lnTo>
                  <a:lnTo>
                    <a:pt x="13068" y="8551"/>
                  </a:lnTo>
                  <a:lnTo>
                    <a:pt x="11756" y="6759"/>
                  </a:lnTo>
                  <a:lnTo>
                    <a:pt x="9282" y="396"/>
                  </a:lnTo>
                  <a:lnTo>
                    <a:pt x="0" y="10"/>
                  </a:lnTo>
                  <a:lnTo>
                    <a:pt x="45143" y="0"/>
                  </a:lnTo>
                  <a:lnTo>
                    <a:pt x="91601" y="0"/>
                  </a:lnTo>
                  <a:lnTo>
                    <a:pt x="97995" y="0"/>
                  </a:lnTo>
                  <a:lnTo>
                    <a:pt x="104363" y="2822"/>
                  </a:lnTo>
                  <a:lnTo>
                    <a:pt x="112019" y="8201"/>
                  </a:lnTo>
                  <a:lnTo>
                    <a:pt x="118402" y="9133"/>
                  </a:lnTo>
                  <a:lnTo>
                    <a:pt x="120078" y="10322"/>
                  </a:lnTo>
                  <a:lnTo>
                    <a:pt x="121194" y="12173"/>
                  </a:lnTo>
                  <a:lnTo>
                    <a:pt x="121940" y="14465"/>
                  </a:lnTo>
                  <a:lnTo>
                    <a:pt x="121379" y="17052"/>
                  </a:lnTo>
                  <a:lnTo>
                    <a:pt x="115097" y="26849"/>
                  </a:lnTo>
                  <a:lnTo>
                    <a:pt x="100751" y="41681"/>
                  </a:lnTo>
                  <a:lnTo>
                    <a:pt x="94653" y="44983"/>
                  </a:lnTo>
                  <a:lnTo>
                    <a:pt x="88415" y="47509"/>
                  </a:lnTo>
                  <a:lnTo>
                    <a:pt x="56753" y="73431"/>
                  </a:lnTo>
                  <a:lnTo>
                    <a:pt x="50404" y="76028"/>
                  </a:lnTo>
                  <a:lnTo>
                    <a:pt x="34529" y="89295"/>
                  </a:lnTo>
                  <a:lnTo>
                    <a:pt x="31003" y="95426"/>
                  </a:lnTo>
                  <a:lnTo>
                    <a:pt x="28344" y="112429"/>
                  </a:lnTo>
                  <a:lnTo>
                    <a:pt x="28184" y="131585"/>
                  </a:lnTo>
                  <a:lnTo>
                    <a:pt x="34725" y="140606"/>
                  </a:lnTo>
                  <a:lnTo>
                    <a:pt x="36381" y="146452"/>
                  </a:lnTo>
                  <a:lnTo>
                    <a:pt x="37881" y="148435"/>
                  </a:lnTo>
                  <a:lnTo>
                    <a:pt x="53873" y="158598"/>
                  </a:lnTo>
                  <a:lnTo>
                    <a:pt x="6627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2749"/>
            <p:cNvSpPr/>
            <p:nvPr>
              <p:custDataLst>
                <p:tags r:id="rId296"/>
              </p:custDataLst>
            </p:nvPr>
          </p:nvSpPr>
          <p:spPr>
            <a:xfrm>
              <a:off x="8582063" y="2466975"/>
              <a:ext cx="95213" cy="238077"/>
            </a:xfrm>
            <a:custGeom>
              <a:avLst/>
              <a:gdLst/>
              <a:ahLst/>
              <a:cxnLst/>
              <a:rect l="0" t="0" r="0" b="0"/>
              <a:pathLst>
                <a:path w="95213" h="238077">
                  <a:moveTo>
                    <a:pt x="95212" y="19050"/>
                  </a:moveTo>
                  <a:lnTo>
                    <a:pt x="95212" y="19050"/>
                  </a:lnTo>
                  <a:lnTo>
                    <a:pt x="95212" y="0"/>
                  </a:lnTo>
                  <a:lnTo>
                    <a:pt x="95212" y="13258"/>
                  </a:lnTo>
                  <a:lnTo>
                    <a:pt x="92388" y="19297"/>
                  </a:lnTo>
                  <a:lnTo>
                    <a:pt x="88666" y="25510"/>
                  </a:lnTo>
                  <a:lnTo>
                    <a:pt x="86570" y="36016"/>
                  </a:lnTo>
                  <a:lnTo>
                    <a:pt x="84889" y="52064"/>
                  </a:lnTo>
                  <a:lnTo>
                    <a:pt x="78161" y="69166"/>
                  </a:lnTo>
                  <a:lnTo>
                    <a:pt x="53891" y="111532"/>
                  </a:lnTo>
                  <a:lnTo>
                    <a:pt x="42286" y="136605"/>
                  </a:lnTo>
                  <a:lnTo>
                    <a:pt x="27947" y="180980"/>
                  </a:lnTo>
                  <a:lnTo>
                    <a:pt x="2191" y="228527"/>
                  </a:lnTo>
                  <a:lnTo>
                    <a:pt x="0" y="237958"/>
                  </a:lnTo>
                  <a:lnTo>
                    <a:pt x="5031" y="238076"/>
                  </a:lnTo>
                  <a:lnTo>
                    <a:pt x="6516" y="237034"/>
                  </a:lnTo>
                  <a:lnTo>
                    <a:pt x="7507" y="235281"/>
                  </a:lnTo>
                  <a:lnTo>
                    <a:pt x="8167" y="233054"/>
                  </a:lnTo>
                  <a:lnTo>
                    <a:pt x="1901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SMARTInkShape-Group455"/>
          <p:cNvGrpSpPr/>
          <p:nvPr/>
        </p:nvGrpSpPr>
        <p:grpSpPr>
          <a:xfrm>
            <a:off x="8288073" y="3076977"/>
            <a:ext cx="255736" cy="275654"/>
            <a:chOff x="8288073" y="3076977"/>
            <a:chExt cx="255736" cy="275654"/>
          </a:xfrm>
        </p:grpSpPr>
        <p:sp>
          <p:nvSpPr>
            <p:cNvPr id="57" name="SMARTInkShape-2750"/>
            <p:cNvSpPr/>
            <p:nvPr>
              <p:custDataLst>
                <p:tags r:id="rId284"/>
              </p:custDataLst>
            </p:nvPr>
          </p:nvSpPr>
          <p:spPr>
            <a:xfrm>
              <a:off x="8420542" y="3076977"/>
              <a:ext cx="123267" cy="275654"/>
            </a:xfrm>
            <a:custGeom>
              <a:avLst/>
              <a:gdLst/>
              <a:ahLst/>
              <a:cxnLst/>
              <a:rect l="0" t="0" r="0" b="0"/>
              <a:pathLst>
                <a:path w="123267" h="275654">
                  <a:moveTo>
                    <a:pt x="104333" y="18648"/>
                  </a:moveTo>
                  <a:lnTo>
                    <a:pt x="104333" y="18648"/>
                  </a:lnTo>
                  <a:lnTo>
                    <a:pt x="104333" y="10447"/>
                  </a:lnTo>
                  <a:lnTo>
                    <a:pt x="105391" y="10006"/>
                  </a:lnTo>
                  <a:lnTo>
                    <a:pt x="109389" y="9515"/>
                  </a:lnTo>
                  <a:lnTo>
                    <a:pt x="110879" y="8326"/>
                  </a:lnTo>
                  <a:lnTo>
                    <a:pt x="113742" y="0"/>
                  </a:lnTo>
                  <a:lnTo>
                    <a:pt x="122048" y="7835"/>
                  </a:lnTo>
                  <a:lnTo>
                    <a:pt x="122988" y="13798"/>
                  </a:lnTo>
                  <a:lnTo>
                    <a:pt x="123266" y="22267"/>
                  </a:lnTo>
                  <a:lnTo>
                    <a:pt x="120509" y="28370"/>
                  </a:lnTo>
                  <a:lnTo>
                    <a:pt x="118291" y="31480"/>
                  </a:lnTo>
                  <a:lnTo>
                    <a:pt x="103670" y="76051"/>
                  </a:lnTo>
                  <a:lnTo>
                    <a:pt x="82069" y="120263"/>
                  </a:lnTo>
                  <a:lnTo>
                    <a:pt x="63054" y="166550"/>
                  </a:lnTo>
                  <a:lnTo>
                    <a:pt x="35807" y="214058"/>
                  </a:lnTo>
                  <a:lnTo>
                    <a:pt x="10998" y="259353"/>
                  </a:lnTo>
                  <a:lnTo>
                    <a:pt x="0" y="275250"/>
                  </a:lnTo>
                  <a:lnTo>
                    <a:pt x="4745" y="275653"/>
                  </a:lnTo>
                  <a:lnTo>
                    <a:pt x="6191" y="274651"/>
                  </a:lnTo>
                  <a:lnTo>
                    <a:pt x="7155" y="272926"/>
                  </a:lnTo>
                  <a:lnTo>
                    <a:pt x="9083" y="2662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2751"/>
            <p:cNvSpPr/>
            <p:nvPr>
              <p:custDataLst>
                <p:tags r:id="rId285"/>
              </p:custDataLst>
            </p:nvPr>
          </p:nvSpPr>
          <p:spPr>
            <a:xfrm>
              <a:off x="8353554" y="3095671"/>
              <a:ext cx="66543" cy="209505"/>
            </a:xfrm>
            <a:custGeom>
              <a:avLst/>
              <a:gdLst/>
              <a:ahLst/>
              <a:cxnLst/>
              <a:rect l="0" t="0" r="0" b="0"/>
              <a:pathLst>
                <a:path w="66543" h="209505">
                  <a:moveTo>
                    <a:pt x="57021" y="38054"/>
                  </a:moveTo>
                  <a:lnTo>
                    <a:pt x="57021" y="38054"/>
                  </a:lnTo>
                  <a:lnTo>
                    <a:pt x="57021" y="14456"/>
                  </a:lnTo>
                  <a:lnTo>
                    <a:pt x="59844" y="8869"/>
                  </a:lnTo>
                  <a:lnTo>
                    <a:pt x="66511" y="0"/>
                  </a:lnTo>
                  <a:lnTo>
                    <a:pt x="66542" y="13216"/>
                  </a:lnTo>
                  <a:lnTo>
                    <a:pt x="63723" y="19254"/>
                  </a:lnTo>
                  <a:lnTo>
                    <a:pt x="60000" y="25465"/>
                  </a:lnTo>
                  <a:lnTo>
                    <a:pt x="40852" y="70178"/>
                  </a:lnTo>
                  <a:lnTo>
                    <a:pt x="32592" y="88965"/>
                  </a:lnTo>
                  <a:lnTo>
                    <a:pt x="21205" y="132451"/>
                  </a:lnTo>
                  <a:lnTo>
                    <a:pt x="13366" y="148103"/>
                  </a:lnTo>
                  <a:lnTo>
                    <a:pt x="9513" y="164618"/>
                  </a:lnTo>
                  <a:lnTo>
                    <a:pt x="3199" y="177742"/>
                  </a:lnTo>
                  <a:lnTo>
                    <a:pt x="0" y="204044"/>
                  </a:lnTo>
                  <a:lnTo>
                    <a:pt x="1015" y="205864"/>
                  </a:lnTo>
                  <a:lnTo>
                    <a:pt x="2750" y="207077"/>
                  </a:lnTo>
                  <a:lnTo>
                    <a:pt x="9396" y="2095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2752"/>
            <p:cNvSpPr/>
            <p:nvPr>
              <p:custDataLst>
                <p:tags r:id="rId286"/>
              </p:custDataLst>
            </p:nvPr>
          </p:nvSpPr>
          <p:spPr>
            <a:xfrm>
              <a:off x="8288073" y="3171825"/>
              <a:ext cx="151078" cy="19051"/>
            </a:xfrm>
            <a:custGeom>
              <a:avLst/>
              <a:gdLst/>
              <a:ahLst/>
              <a:cxnLst/>
              <a:rect l="0" t="0" r="0" b="0"/>
              <a:pathLst>
                <a:path w="151078" h="19051">
                  <a:moveTo>
                    <a:pt x="8202" y="19050"/>
                  </a:moveTo>
                  <a:lnTo>
                    <a:pt x="8202" y="19050"/>
                  </a:lnTo>
                  <a:lnTo>
                    <a:pt x="8202" y="1"/>
                  </a:lnTo>
                  <a:lnTo>
                    <a:pt x="0" y="0"/>
                  </a:lnTo>
                  <a:lnTo>
                    <a:pt x="46320" y="0"/>
                  </a:lnTo>
                  <a:lnTo>
                    <a:pt x="91354" y="0"/>
                  </a:lnTo>
                  <a:lnTo>
                    <a:pt x="138086" y="0"/>
                  </a:lnTo>
                  <a:lnTo>
                    <a:pt x="15107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13" name="SMARTInkShape-Group456"/>
          <p:cNvGrpSpPr/>
          <p:nvPr/>
        </p:nvGrpSpPr>
        <p:grpSpPr>
          <a:xfrm>
            <a:off x="5810381" y="4572011"/>
            <a:ext cx="609470" cy="314301"/>
            <a:chOff x="5810381" y="4572011"/>
            <a:chExt cx="609470" cy="314301"/>
          </a:xfrm>
        </p:grpSpPr>
        <p:sp>
          <p:nvSpPr>
            <p:cNvPr id="61" name="SMARTInkShape-2753"/>
            <p:cNvSpPr/>
            <p:nvPr>
              <p:custDataLst>
                <p:tags r:id="rId280"/>
              </p:custDataLst>
            </p:nvPr>
          </p:nvSpPr>
          <p:spPr>
            <a:xfrm>
              <a:off x="5810381" y="4572011"/>
              <a:ext cx="161795" cy="285688"/>
            </a:xfrm>
            <a:custGeom>
              <a:avLst/>
              <a:gdLst/>
              <a:ahLst/>
              <a:cxnLst/>
              <a:rect l="0" t="0" r="0" b="0"/>
              <a:pathLst>
                <a:path w="161795" h="285688">
                  <a:moveTo>
                    <a:pt x="161794" y="19039"/>
                  </a:moveTo>
                  <a:lnTo>
                    <a:pt x="161794" y="19039"/>
                  </a:lnTo>
                  <a:lnTo>
                    <a:pt x="161794" y="9906"/>
                  </a:lnTo>
                  <a:lnTo>
                    <a:pt x="152279" y="0"/>
                  </a:lnTo>
                  <a:lnTo>
                    <a:pt x="152269" y="14178"/>
                  </a:lnTo>
                  <a:lnTo>
                    <a:pt x="149447" y="19701"/>
                  </a:lnTo>
                  <a:lnTo>
                    <a:pt x="147213" y="22655"/>
                  </a:lnTo>
                  <a:lnTo>
                    <a:pt x="144730" y="31582"/>
                  </a:lnTo>
                  <a:lnTo>
                    <a:pt x="140510" y="48508"/>
                  </a:lnTo>
                  <a:lnTo>
                    <a:pt x="135379" y="66929"/>
                  </a:lnTo>
                  <a:lnTo>
                    <a:pt x="134659" y="73191"/>
                  </a:lnTo>
                  <a:lnTo>
                    <a:pt x="128215" y="85793"/>
                  </a:lnTo>
                  <a:lnTo>
                    <a:pt x="108414" y="118532"/>
                  </a:lnTo>
                  <a:lnTo>
                    <a:pt x="86966" y="162472"/>
                  </a:lnTo>
                  <a:lnTo>
                    <a:pt x="58712" y="205856"/>
                  </a:lnTo>
                  <a:lnTo>
                    <a:pt x="28634" y="249605"/>
                  </a:lnTo>
                  <a:lnTo>
                    <a:pt x="12233" y="275550"/>
                  </a:lnTo>
                  <a:lnTo>
                    <a:pt x="11287" y="278947"/>
                  </a:lnTo>
                  <a:lnTo>
                    <a:pt x="9597" y="281211"/>
                  </a:lnTo>
                  <a:lnTo>
                    <a:pt x="1359" y="285143"/>
                  </a:lnTo>
                  <a:lnTo>
                    <a:pt x="0" y="285687"/>
                  </a:lnTo>
                  <a:lnTo>
                    <a:pt x="9394" y="2762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2754"/>
            <p:cNvSpPr/>
            <p:nvPr>
              <p:custDataLst>
                <p:tags r:id="rId281"/>
              </p:custDataLst>
            </p:nvPr>
          </p:nvSpPr>
          <p:spPr>
            <a:xfrm>
              <a:off x="5877093" y="4619628"/>
              <a:ext cx="171118" cy="219059"/>
            </a:xfrm>
            <a:custGeom>
              <a:avLst/>
              <a:gdLst/>
              <a:ahLst/>
              <a:cxnLst/>
              <a:rect l="0" t="0" r="0" b="0"/>
              <a:pathLst>
                <a:path w="171118" h="219059">
                  <a:moveTo>
                    <a:pt x="18882" y="76197"/>
                  </a:moveTo>
                  <a:lnTo>
                    <a:pt x="18882" y="76197"/>
                  </a:lnTo>
                  <a:lnTo>
                    <a:pt x="23938" y="71140"/>
                  </a:lnTo>
                  <a:lnTo>
                    <a:pt x="26421" y="65836"/>
                  </a:lnTo>
                  <a:lnTo>
                    <a:pt x="28291" y="44398"/>
                  </a:lnTo>
                  <a:lnTo>
                    <a:pt x="25533" y="38075"/>
                  </a:lnTo>
                  <a:lnTo>
                    <a:pt x="21838" y="31737"/>
                  </a:lnTo>
                  <a:lnTo>
                    <a:pt x="19272" y="20928"/>
                  </a:lnTo>
                  <a:lnTo>
                    <a:pt x="9476" y="9653"/>
                  </a:lnTo>
                  <a:lnTo>
                    <a:pt x="9392" y="4504"/>
                  </a:lnTo>
                  <a:lnTo>
                    <a:pt x="10439" y="3002"/>
                  </a:lnTo>
                  <a:lnTo>
                    <a:pt x="12195" y="2000"/>
                  </a:lnTo>
                  <a:lnTo>
                    <a:pt x="19060" y="261"/>
                  </a:lnTo>
                  <a:lnTo>
                    <a:pt x="63928" y="0"/>
                  </a:lnTo>
                  <a:lnTo>
                    <a:pt x="73474" y="2820"/>
                  </a:lnTo>
                  <a:lnTo>
                    <a:pt x="82303" y="6544"/>
                  </a:lnTo>
                  <a:lnTo>
                    <a:pt x="128833" y="9445"/>
                  </a:lnTo>
                  <a:lnTo>
                    <a:pt x="135835" y="9488"/>
                  </a:lnTo>
                  <a:lnTo>
                    <a:pt x="142475" y="12329"/>
                  </a:lnTo>
                  <a:lnTo>
                    <a:pt x="148954" y="16061"/>
                  </a:lnTo>
                  <a:lnTo>
                    <a:pt x="161737" y="18458"/>
                  </a:lnTo>
                  <a:lnTo>
                    <a:pt x="164918" y="18654"/>
                  </a:lnTo>
                  <a:lnTo>
                    <a:pt x="167039" y="19843"/>
                  </a:lnTo>
                  <a:lnTo>
                    <a:pt x="168454" y="21695"/>
                  </a:lnTo>
                  <a:lnTo>
                    <a:pt x="170724" y="27214"/>
                  </a:lnTo>
                  <a:lnTo>
                    <a:pt x="171117" y="33226"/>
                  </a:lnTo>
                  <a:lnTo>
                    <a:pt x="168386" y="38754"/>
                  </a:lnTo>
                  <a:lnTo>
                    <a:pt x="157088" y="52160"/>
                  </a:lnTo>
                  <a:lnTo>
                    <a:pt x="111062" y="88907"/>
                  </a:lnTo>
                  <a:lnTo>
                    <a:pt x="91732" y="102657"/>
                  </a:lnTo>
                  <a:lnTo>
                    <a:pt x="73803" y="121836"/>
                  </a:lnTo>
                  <a:lnTo>
                    <a:pt x="26682" y="163739"/>
                  </a:lnTo>
                  <a:lnTo>
                    <a:pt x="4150" y="187243"/>
                  </a:lnTo>
                  <a:lnTo>
                    <a:pt x="1751" y="193637"/>
                  </a:lnTo>
                  <a:lnTo>
                    <a:pt x="0" y="212719"/>
                  </a:lnTo>
                  <a:lnTo>
                    <a:pt x="1002" y="214837"/>
                  </a:lnTo>
                  <a:lnTo>
                    <a:pt x="2729" y="216249"/>
                  </a:lnTo>
                  <a:lnTo>
                    <a:pt x="7469" y="217817"/>
                  </a:lnTo>
                  <a:lnTo>
                    <a:pt x="54379" y="219058"/>
                  </a:lnTo>
                  <a:lnTo>
                    <a:pt x="98291" y="209371"/>
                  </a:lnTo>
                  <a:lnTo>
                    <a:pt x="129814" y="200982"/>
                  </a:lnTo>
                  <a:lnTo>
                    <a:pt x="161757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2755"/>
            <p:cNvSpPr/>
            <p:nvPr>
              <p:custDataLst>
                <p:tags r:id="rId282"/>
              </p:custDataLst>
            </p:nvPr>
          </p:nvSpPr>
          <p:spPr>
            <a:xfrm>
              <a:off x="6067428" y="4800731"/>
              <a:ext cx="76197" cy="85581"/>
            </a:xfrm>
            <a:custGeom>
              <a:avLst/>
              <a:gdLst/>
              <a:ahLst/>
              <a:cxnLst/>
              <a:rect l="0" t="0" r="0" b="0"/>
              <a:pathLst>
                <a:path w="76197" h="85581">
                  <a:moveTo>
                    <a:pt x="28572" y="28444"/>
                  </a:moveTo>
                  <a:lnTo>
                    <a:pt x="28572" y="28444"/>
                  </a:lnTo>
                  <a:lnTo>
                    <a:pt x="9915" y="28444"/>
                  </a:lnTo>
                  <a:lnTo>
                    <a:pt x="9556" y="36645"/>
                  </a:lnTo>
                  <a:lnTo>
                    <a:pt x="1324" y="46054"/>
                  </a:lnTo>
                  <a:lnTo>
                    <a:pt x="390" y="52124"/>
                  </a:lnTo>
                  <a:lnTo>
                    <a:pt x="0" y="79647"/>
                  </a:lnTo>
                  <a:lnTo>
                    <a:pt x="1057" y="81630"/>
                  </a:lnTo>
                  <a:lnTo>
                    <a:pt x="2820" y="82951"/>
                  </a:lnTo>
                  <a:lnTo>
                    <a:pt x="8198" y="85072"/>
                  </a:lnTo>
                  <a:lnTo>
                    <a:pt x="23677" y="85580"/>
                  </a:lnTo>
                  <a:lnTo>
                    <a:pt x="29219" y="82766"/>
                  </a:lnTo>
                  <a:lnTo>
                    <a:pt x="35209" y="79046"/>
                  </a:lnTo>
                  <a:lnTo>
                    <a:pt x="44533" y="75893"/>
                  </a:lnTo>
                  <a:lnTo>
                    <a:pt x="70240" y="53413"/>
                  </a:lnTo>
                  <a:lnTo>
                    <a:pt x="73549" y="47302"/>
                  </a:lnTo>
                  <a:lnTo>
                    <a:pt x="75964" y="35966"/>
                  </a:lnTo>
                  <a:lnTo>
                    <a:pt x="76196" y="4885"/>
                  </a:lnTo>
                  <a:lnTo>
                    <a:pt x="75138" y="3213"/>
                  </a:lnTo>
                  <a:lnTo>
                    <a:pt x="73374" y="2098"/>
                  </a:lnTo>
                  <a:lnTo>
                    <a:pt x="65835" y="529"/>
                  </a:lnTo>
                  <a:lnTo>
                    <a:pt x="53807" y="0"/>
                  </a:lnTo>
                  <a:lnTo>
                    <a:pt x="47549" y="2749"/>
                  </a:lnTo>
                  <a:lnTo>
                    <a:pt x="41239" y="6441"/>
                  </a:lnTo>
                  <a:lnTo>
                    <a:pt x="31737" y="9577"/>
                  </a:lnTo>
                  <a:lnTo>
                    <a:pt x="22219" y="15680"/>
                  </a:lnTo>
                  <a:lnTo>
                    <a:pt x="12696" y="19018"/>
                  </a:lnTo>
                  <a:lnTo>
                    <a:pt x="6347" y="23549"/>
                  </a:lnTo>
                  <a:lnTo>
                    <a:pt x="2819" y="29091"/>
                  </a:lnTo>
                  <a:lnTo>
                    <a:pt x="162" y="45651"/>
                  </a:lnTo>
                  <a:lnTo>
                    <a:pt x="45" y="52004"/>
                  </a:lnTo>
                  <a:lnTo>
                    <a:pt x="2146" y="53676"/>
                  </a:lnTo>
                  <a:lnTo>
                    <a:pt x="19047" y="57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2" name="SMARTInkShape-2756"/>
            <p:cNvSpPr/>
            <p:nvPr>
              <p:custDataLst>
                <p:tags r:id="rId283"/>
              </p:custDataLst>
            </p:nvPr>
          </p:nvSpPr>
          <p:spPr>
            <a:xfrm>
              <a:off x="6267461" y="4695860"/>
              <a:ext cx="152390" cy="104741"/>
            </a:xfrm>
            <a:custGeom>
              <a:avLst/>
              <a:gdLst/>
              <a:ahLst/>
              <a:cxnLst/>
              <a:rect l="0" t="0" r="0" b="0"/>
              <a:pathLst>
                <a:path w="152390" h="104741">
                  <a:moveTo>
                    <a:pt x="28564" y="28540"/>
                  </a:moveTo>
                  <a:lnTo>
                    <a:pt x="28564" y="28540"/>
                  </a:lnTo>
                  <a:lnTo>
                    <a:pt x="10954" y="28540"/>
                  </a:lnTo>
                  <a:lnTo>
                    <a:pt x="419" y="19407"/>
                  </a:lnTo>
                  <a:lnTo>
                    <a:pt x="0" y="9893"/>
                  </a:lnTo>
                  <a:lnTo>
                    <a:pt x="5049" y="9609"/>
                  </a:lnTo>
                  <a:lnTo>
                    <a:pt x="6537" y="8511"/>
                  </a:lnTo>
                  <a:lnTo>
                    <a:pt x="8191" y="4469"/>
                  </a:lnTo>
                  <a:lnTo>
                    <a:pt x="9690" y="2968"/>
                  </a:lnTo>
                  <a:lnTo>
                    <a:pt x="14179" y="1299"/>
                  </a:lnTo>
                  <a:lnTo>
                    <a:pt x="46359" y="0"/>
                  </a:lnTo>
                  <a:lnTo>
                    <a:pt x="55171" y="2802"/>
                  </a:lnTo>
                  <a:lnTo>
                    <a:pt x="63673" y="6518"/>
                  </a:lnTo>
                  <a:lnTo>
                    <a:pt x="102139" y="12138"/>
                  </a:lnTo>
                  <a:lnTo>
                    <a:pt x="109947" y="15958"/>
                  </a:lnTo>
                  <a:lnTo>
                    <a:pt x="130061" y="19805"/>
                  </a:lnTo>
                  <a:lnTo>
                    <a:pt x="150504" y="36338"/>
                  </a:lnTo>
                  <a:lnTo>
                    <a:pt x="151551" y="40120"/>
                  </a:lnTo>
                  <a:lnTo>
                    <a:pt x="151831" y="42610"/>
                  </a:lnTo>
                  <a:lnTo>
                    <a:pt x="150958" y="44270"/>
                  </a:lnTo>
                  <a:lnTo>
                    <a:pt x="149319" y="45377"/>
                  </a:lnTo>
                  <a:lnTo>
                    <a:pt x="147168" y="46115"/>
                  </a:lnTo>
                  <a:lnTo>
                    <a:pt x="123735" y="64008"/>
                  </a:lnTo>
                  <a:lnTo>
                    <a:pt x="76777" y="75556"/>
                  </a:lnTo>
                  <a:lnTo>
                    <a:pt x="53998" y="76129"/>
                  </a:lnTo>
                  <a:lnTo>
                    <a:pt x="51870" y="77199"/>
                  </a:lnTo>
                  <a:lnTo>
                    <a:pt x="50451" y="78971"/>
                  </a:lnTo>
                  <a:lnTo>
                    <a:pt x="49507" y="81211"/>
                  </a:lnTo>
                  <a:lnTo>
                    <a:pt x="47817" y="82704"/>
                  </a:lnTo>
                  <a:lnTo>
                    <a:pt x="38100" y="85687"/>
                  </a:lnTo>
                  <a:lnTo>
                    <a:pt x="43149" y="80633"/>
                  </a:lnTo>
                  <a:lnTo>
                    <a:pt x="48452" y="78151"/>
                  </a:lnTo>
                  <a:lnTo>
                    <a:pt x="87579" y="76199"/>
                  </a:lnTo>
                  <a:lnTo>
                    <a:pt x="94657" y="79002"/>
                  </a:lnTo>
                  <a:lnTo>
                    <a:pt x="101330" y="82718"/>
                  </a:lnTo>
                  <a:lnTo>
                    <a:pt x="114237" y="85103"/>
                  </a:lnTo>
                  <a:lnTo>
                    <a:pt x="117430" y="85299"/>
                  </a:lnTo>
                  <a:lnTo>
                    <a:pt x="123798" y="88338"/>
                  </a:lnTo>
                  <a:lnTo>
                    <a:pt x="130157" y="92158"/>
                  </a:lnTo>
                  <a:lnTo>
                    <a:pt x="139687" y="95367"/>
                  </a:lnTo>
                  <a:lnTo>
                    <a:pt x="152389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24" name="SMARTInkShape-Group457"/>
          <p:cNvGrpSpPr/>
          <p:nvPr/>
        </p:nvGrpSpPr>
        <p:grpSpPr>
          <a:xfrm>
            <a:off x="6619886" y="4524375"/>
            <a:ext cx="895340" cy="579537"/>
            <a:chOff x="6619886" y="4524375"/>
            <a:chExt cx="895340" cy="579537"/>
          </a:xfrm>
        </p:grpSpPr>
        <p:sp>
          <p:nvSpPr>
            <p:cNvPr id="13315" name="SMARTInkShape-2757"/>
            <p:cNvSpPr/>
            <p:nvPr>
              <p:custDataLst>
                <p:tags r:id="rId271"/>
              </p:custDataLst>
            </p:nvPr>
          </p:nvSpPr>
          <p:spPr>
            <a:xfrm>
              <a:off x="6648488" y="4524375"/>
              <a:ext cx="114263" cy="123826"/>
            </a:xfrm>
            <a:custGeom>
              <a:avLst/>
              <a:gdLst/>
              <a:ahLst/>
              <a:cxnLst/>
              <a:rect l="0" t="0" r="0" b="0"/>
              <a:pathLst>
                <a:path w="114263" h="123826">
                  <a:moveTo>
                    <a:pt x="95212" y="19050"/>
                  </a:moveTo>
                  <a:lnTo>
                    <a:pt x="95212" y="19050"/>
                  </a:lnTo>
                  <a:lnTo>
                    <a:pt x="103412" y="19050"/>
                  </a:lnTo>
                  <a:lnTo>
                    <a:pt x="103854" y="17992"/>
                  </a:lnTo>
                  <a:lnTo>
                    <a:pt x="104737" y="0"/>
                  </a:lnTo>
                  <a:lnTo>
                    <a:pt x="99681" y="0"/>
                  </a:lnTo>
                  <a:lnTo>
                    <a:pt x="98192" y="1058"/>
                  </a:lnTo>
                  <a:lnTo>
                    <a:pt x="97199" y="2822"/>
                  </a:lnTo>
                  <a:lnTo>
                    <a:pt x="96537" y="5057"/>
                  </a:lnTo>
                  <a:lnTo>
                    <a:pt x="95036" y="6546"/>
                  </a:lnTo>
                  <a:lnTo>
                    <a:pt x="90548" y="8201"/>
                  </a:lnTo>
                  <a:lnTo>
                    <a:pt x="88928" y="9701"/>
                  </a:lnTo>
                  <a:lnTo>
                    <a:pt x="81057" y="22666"/>
                  </a:lnTo>
                  <a:lnTo>
                    <a:pt x="44401" y="69461"/>
                  </a:lnTo>
                  <a:lnTo>
                    <a:pt x="25361" y="97067"/>
                  </a:lnTo>
                  <a:lnTo>
                    <a:pt x="19012" y="101349"/>
                  </a:lnTo>
                  <a:lnTo>
                    <a:pt x="15837" y="102491"/>
                  </a:lnTo>
                  <a:lnTo>
                    <a:pt x="13720" y="104311"/>
                  </a:lnTo>
                  <a:lnTo>
                    <a:pt x="0" y="123779"/>
                  </a:lnTo>
                  <a:lnTo>
                    <a:pt x="23642" y="123825"/>
                  </a:lnTo>
                  <a:lnTo>
                    <a:pt x="29184" y="121003"/>
                  </a:lnTo>
                  <a:lnTo>
                    <a:pt x="35175" y="117279"/>
                  </a:lnTo>
                  <a:lnTo>
                    <a:pt x="47644" y="114889"/>
                  </a:lnTo>
                  <a:lnTo>
                    <a:pt x="95039" y="114300"/>
                  </a:lnTo>
                  <a:lnTo>
                    <a:pt x="11426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6" name="SMARTInkShape-2758"/>
            <p:cNvSpPr/>
            <p:nvPr>
              <p:custDataLst>
                <p:tags r:id="rId272"/>
              </p:custDataLst>
            </p:nvPr>
          </p:nvSpPr>
          <p:spPr>
            <a:xfrm>
              <a:off x="6743700" y="4591061"/>
              <a:ext cx="57148" cy="114290"/>
            </a:xfrm>
            <a:custGeom>
              <a:avLst/>
              <a:gdLst/>
              <a:ahLst/>
              <a:cxnLst/>
              <a:rect l="0" t="0" r="0" b="0"/>
              <a:pathLst>
                <a:path w="57148" h="114290">
                  <a:moveTo>
                    <a:pt x="38100" y="19039"/>
                  </a:moveTo>
                  <a:lnTo>
                    <a:pt x="38100" y="19039"/>
                  </a:lnTo>
                  <a:lnTo>
                    <a:pt x="46300" y="19039"/>
                  </a:lnTo>
                  <a:lnTo>
                    <a:pt x="46742" y="17981"/>
                  </a:lnTo>
                  <a:lnTo>
                    <a:pt x="47509" y="10838"/>
                  </a:lnTo>
                  <a:lnTo>
                    <a:pt x="57140" y="0"/>
                  </a:lnTo>
                  <a:lnTo>
                    <a:pt x="57147" y="5049"/>
                  </a:lnTo>
                  <a:lnTo>
                    <a:pt x="56090" y="6537"/>
                  </a:lnTo>
                  <a:lnTo>
                    <a:pt x="54326" y="7530"/>
                  </a:lnTo>
                  <a:lnTo>
                    <a:pt x="52093" y="8191"/>
                  </a:lnTo>
                  <a:lnTo>
                    <a:pt x="50603" y="9690"/>
                  </a:lnTo>
                  <a:lnTo>
                    <a:pt x="48949" y="14178"/>
                  </a:lnTo>
                  <a:lnTo>
                    <a:pt x="47449" y="15799"/>
                  </a:lnTo>
                  <a:lnTo>
                    <a:pt x="42960" y="17599"/>
                  </a:lnTo>
                  <a:lnTo>
                    <a:pt x="37438" y="24043"/>
                  </a:lnTo>
                  <a:lnTo>
                    <a:pt x="21814" y="47217"/>
                  </a:lnTo>
                  <a:lnTo>
                    <a:pt x="18355" y="63437"/>
                  </a:lnTo>
                  <a:lnTo>
                    <a:pt x="11583" y="76179"/>
                  </a:lnTo>
                  <a:lnTo>
                    <a:pt x="10897" y="79357"/>
                  </a:lnTo>
                  <a:lnTo>
                    <a:pt x="428" y="102882"/>
                  </a:lnTo>
                  <a:lnTo>
                    <a:pt x="0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7" name="SMARTInkShape-2759"/>
            <p:cNvSpPr/>
            <p:nvPr>
              <p:custDataLst>
                <p:tags r:id="rId273"/>
              </p:custDataLst>
            </p:nvPr>
          </p:nvSpPr>
          <p:spPr>
            <a:xfrm>
              <a:off x="6991467" y="4857788"/>
              <a:ext cx="238009" cy="104727"/>
            </a:xfrm>
            <a:custGeom>
              <a:avLst/>
              <a:gdLst/>
              <a:ahLst/>
              <a:cxnLst/>
              <a:rect l="0" t="0" r="0" b="0"/>
              <a:pathLst>
                <a:path w="238009" h="104727">
                  <a:moveTo>
                    <a:pt x="9408" y="66637"/>
                  </a:moveTo>
                  <a:lnTo>
                    <a:pt x="9408" y="66637"/>
                  </a:lnTo>
                  <a:lnTo>
                    <a:pt x="14464" y="66637"/>
                  </a:lnTo>
                  <a:lnTo>
                    <a:pt x="15953" y="65579"/>
                  </a:lnTo>
                  <a:lnTo>
                    <a:pt x="16946" y="63815"/>
                  </a:lnTo>
                  <a:lnTo>
                    <a:pt x="17608" y="61581"/>
                  </a:lnTo>
                  <a:lnTo>
                    <a:pt x="19109" y="60092"/>
                  </a:lnTo>
                  <a:lnTo>
                    <a:pt x="28031" y="57228"/>
                  </a:lnTo>
                  <a:lnTo>
                    <a:pt x="10765" y="74804"/>
                  </a:lnTo>
                  <a:lnTo>
                    <a:pt x="9810" y="80816"/>
                  </a:lnTo>
                  <a:lnTo>
                    <a:pt x="9527" y="89300"/>
                  </a:lnTo>
                  <a:lnTo>
                    <a:pt x="8428" y="91271"/>
                  </a:lnTo>
                  <a:lnTo>
                    <a:pt x="6638" y="92585"/>
                  </a:lnTo>
                  <a:lnTo>
                    <a:pt x="4386" y="93460"/>
                  </a:lnTo>
                  <a:lnTo>
                    <a:pt x="2885" y="95102"/>
                  </a:lnTo>
                  <a:lnTo>
                    <a:pt x="0" y="104299"/>
                  </a:lnTo>
                  <a:lnTo>
                    <a:pt x="14075" y="104726"/>
                  </a:lnTo>
                  <a:lnTo>
                    <a:pt x="43537" y="95036"/>
                  </a:lnTo>
                  <a:lnTo>
                    <a:pt x="91069" y="60261"/>
                  </a:lnTo>
                  <a:lnTo>
                    <a:pt x="120510" y="32770"/>
                  </a:lnTo>
                  <a:lnTo>
                    <a:pt x="126873" y="30418"/>
                  </a:lnTo>
                  <a:lnTo>
                    <a:pt x="128992" y="28733"/>
                  </a:lnTo>
                  <a:lnTo>
                    <a:pt x="141269" y="11252"/>
                  </a:lnTo>
                  <a:lnTo>
                    <a:pt x="142627" y="1441"/>
                  </a:lnTo>
                  <a:lnTo>
                    <a:pt x="141612" y="948"/>
                  </a:lnTo>
                  <a:lnTo>
                    <a:pt x="128566" y="0"/>
                  </a:lnTo>
                  <a:lnTo>
                    <a:pt x="126946" y="1046"/>
                  </a:lnTo>
                  <a:lnTo>
                    <a:pt x="125867" y="2802"/>
                  </a:lnTo>
                  <a:lnTo>
                    <a:pt x="125147" y="5030"/>
                  </a:lnTo>
                  <a:lnTo>
                    <a:pt x="123609" y="6516"/>
                  </a:lnTo>
                  <a:lnTo>
                    <a:pt x="119078" y="8167"/>
                  </a:lnTo>
                  <a:lnTo>
                    <a:pt x="117446" y="9665"/>
                  </a:lnTo>
                  <a:lnTo>
                    <a:pt x="106835" y="28733"/>
                  </a:lnTo>
                  <a:lnTo>
                    <a:pt x="106109" y="31843"/>
                  </a:lnTo>
                  <a:lnTo>
                    <a:pt x="96100" y="47399"/>
                  </a:lnTo>
                  <a:lnTo>
                    <a:pt x="95170" y="64872"/>
                  </a:lnTo>
                  <a:lnTo>
                    <a:pt x="96216" y="65460"/>
                  </a:lnTo>
                  <a:lnTo>
                    <a:pt x="109324" y="66591"/>
                  </a:lnTo>
                  <a:lnTo>
                    <a:pt x="138787" y="56934"/>
                  </a:lnTo>
                  <a:lnTo>
                    <a:pt x="152126" y="49747"/>
                  </a:lnTo>
                  <a:lnTo>
                    <a:pt x="155353" y="49027"/>
                  </a:lnTo>
                  <a:lnTo>
                    <a:pt x="164952" y="42957"/>
                  </a:lnTo>
                  <a:lnTo>
                    <a:pt x="177678" y="32482"/>
                  </a:lnTo>
                  <a:lnTo>
                    <a:pt x="190382" y="26494"/>
                  </a:lnTo>
                  <a:lnTo>
                    <a:pt x="199351" y="19450"/>
                  </a:lnTo>
                  <a:lnTo>
                    <a:pt x="209313" y="19015"/>
                  </a:lnTo>
                  <a:lnTo>
                    <a:pt x="201221" y="27213"/>
                  </a:lnTo>
                  <a:lnTo>
                    <a:pt x="200023" y="44823"/>
                  </a:lnTo>
                  <a:lnTo>
                    <a:pt x="192385" y="57584"/>
                  </a:lnTo>
                  <a:lnTo>
                    <a:pt x="190778" y="69905"/>
                  </a:lnTo>
                  <a:lnTo>
                    <a:pt x="191705" y="71991"/>
                  </a:lnTo>
                  <a:lnTo>
                    <a:pt x="193381" y="73381"/>
                  </a:lnTo>
                  <a:lnTo>
                    <a:pt x="195557" y="74308"/>
                  </a:lnTo>
                  <a:lnTo>
                    <a:pt x="197007" y="75985"/>
                  </a:lnTo>
                  <a:lnTo>
                    <a:pt x="198619" y="80669"/>
                  </a:lnTo>
                  <a:lnTo>
                    <a:pt x="200106" y="82342"/>
                  </a:lnTo>
                  <a:lnTo>
                    <a:pt x="204582" y="84200"/>
                  </a:lnTo>
                  <a:lnTo>
                    <a:pt x="207257" y="83637"/>
                  </a:lnTo>
                  <a:lnTo>
                    <a:pt x="217137" y="78847"/>
                  </a:lnTo>
                  <a:lnTo>
                    <a:pt x="238008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8" name="SMARTInkShape-2760"/>
            <p:cNvSpPr/>
            <p:nvPr>
              <p:custDataLst>
                <p:tags r:id="rId274"/>
              </p:custDataLst>
            </p:nvPr>
          </p:nvSpPr>
          <p:spPr>
            <a:xfrm>
              <a:off x="6619886" y="4859190"/>
              <a:ext cx="95109" cy="244722"/>
            </a:xfrm>
            <a:custGeom>
              <a:avLst/>
              <a:gdLst/>
              <a:ahLst/>
              <a:cxnLst/>
              <a:rect l="0" t="0" r="0" b="0"/>
              <a:pathLst>
                <a:path w="95109" h="244722">
                  <a:moveTo>
                    <a:pt x="47614" y="17610"/>
                  </a:moveTo>
                  <a:lnTo>
                    <a:pt x="47614" y="17610"/>
                  </a:lnTo>
                  <a:lnTo>
                    <a:pt x="47614" y="0"/>
                  </a:lnTo>
                  <a:lnTo>
                    <a:pt x="47614" y="16277"/>
                  </a:lnTo>
                  <a:lnTo>
                    <a:pt x="41069" y="24951"/>
                  </a:lnTo>
                  <a:lnTo>
                    <a:pt x="37913" y="33778"/>
                  </a:lnTo>
                  <a:lnTo>
                    <a:pt x="31805" y="43097"/>
                  </a:lnTo>
                  <a:lnTo>
                    <a:pt x="16861" y="83699"/>
                  </a:lnTo>
                  <a:lnTo>
                    <a:pt x="12779" y="90374"/>
                  </a:lnTo>
                  <a:lnTo>
                    <a:pt x="10965" y="96869"/>
                  </a:lnTo>
                  <a:lnTo>
                    <a:pt x="9423" y="99024"/>
                  </a:lnTo>
                  <a:lnTo>
                    <a:pt x="7337" y="100461"/>
                  </a:lnTo>
                  <a:lnTo>
                    <a:pt x="4888" y="101419"/>
                  </a:lnTo>
                  <a:lnTo>
                    <a:pt x="3255" y="103116"/>
                  </a:lnTo>
                  <a:lnTo>
                    <a:pt x="0" y="112821"/>
                  </a:lnTo>
                  <a:lnTo>
                    <a:pt x="14179" y="112860"/>
                  </a:lnTo>
                  <a:lnTo>
                    <a:pt x="19701" y="110037"/>
                  </a:lnTo>
                  <a:lnTo>
                    <a:pt x="26813" y="104659"/>
                  </a:lnTo>
                  <a:lnTo>
                    <a:pt x="35823" y="102539"/>
                  </a:lnTo>
                  <a:lnTo>
                    <a:pt x="44708" y="96866"/>
                  </a:lnTo>
                  <a:lnTo>
                    <a:pt x="57192" y="94414"/>
                  </a:lnTo>
                  <a:lnTo>
                    <a:pt x="60350" y="94213"/>
                  </a:lnTo>
                  <a:lnTo>
                    <a:pt x="66680" y="96811"/>
                  </a:lnTo>
                  <a:lnTo>
                    <a:pt x="73021" y="100436"/>
                  </a:lnTo>
                  <a:lnTo>
                    <a:pt x="79366" y="102047"/>
                  </a:lnTo>
                  <a:lnTo>
                    <a:pt x="81482" y="103535"/>
                  </a:lnTo>
                  <a:lnTo>
                    <a:pt x="82893" y="105584"/>
                  </a:lnTo>
                  <a:lnTo>
                    <a:pt x="83833" y="108010"/>
                  </a:lnTo>
                  <a:lnTo>
                    <a:pt x="85518" y="109626"/>
                  </a:lnTo>
                  <a:lnTo>
                    <a:pt x="90213" y="111423"/>
                  </a:lnTo>
                  <a:lnTo>
                    <a:pt x="91889" y="112960"/>
                  </a:lnTo>
                  <a:lnTo>
                    <a:pt x="93750" y="117491"/>
                  </a:lnTo>
                  <a:lnTo>
                    <a:pt x="95108" y="135213"/>
                  </a:lnTo>
                  <a:lnTo>
                    <a:pt x="92359" y="141492"/>
                  </a:lnTo>
                  <a:lnTo>
                    <a:pt x="88667" y="147810"/>
                  </a:lnTo>
                  <a:lnTo>
                    <a:pt x="85530" y="157317"/>
                  </a:lnTo>
                  <a:lnTo>
                    <a:pt x="41257" y="204935"/>
                  </a:lnTo>
                  <a:lnTo>
                    <a:pt x="12689" y="232452"/>
                  </a:lnTo>
                  <a:lnTo>
                    <a:pt x="6339" y="234804"/>
                  </a:lnTo>
                  <a:lnTo>
                    <a:pt x="4222" y="236489"/>
                  </a:lnTo>
                  <a:lnTo>
                    <a:pt x="546" y="244721"/>
                  </a:lnTo>
                  <a:lnTo>
                    <a:pt x="360" y="244159"/>
                  </a:lnTo>
                  <a:lnTo>
                    <a:pt x="4" y="223782"/>
                  </a:lnTo>
                  <a:lnTo>
                    <a:pt x="2818" y="217544"/>
                  </a:lnTo>
                  <a:lnTo>
                    <a:pt x="9514" y="20811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19" name="SMARTInkShape-2761"/>
            <p:cNvSpPr/>
            <p:nvPr>
              <p:custDataLst>
                <p:tags r:id="rId275"/>
              </p:custDataLst>
            </p:nvPr>
          </p:nvSpPr>
          <p:spPr>
            <a:xfrm>
              <a:off x="6620029" y="4733963"/>
              <a:ext cx="190347" cy="37702"/>
            </a:xfrm>
            <a:custGeom>
              <a:avLst/>
              <a:gdLst/>
              <a:ahLst/>
              <a:cxnLst/>
              <a:rect l="0" t="0" r="0" b="0"/>
              <a:pathLst>
                <a:path w="190347" h="37702">
                  <a:moveTo>
                    <a:pt x="47471" y="28537"/>
                  </a:moveTo>
                  <a:lnTo>
                    <a:pt x="47471" y="28537"/>
                  </a:lnTo>
                  <a:lnTo>
                    <a:pt x="34214" y="28537"/>
                  </a:lnTo>
                  <a:lnTo>
                    <a:pt x="28174" y="31359"/>
                  </a:lnTo>
                  <a:lnTo>
                    <a:pt x="20729" y="36738"/>
                  </a:lnTo>
                  <a:lnTo>
                    <a:pt x="19060" y="36121"/>
                  </a:lnTo>
                  <a:lnTo>
                    <a:pt x="11654" y="31255"/>
                  </a:lnTo>
                  <a:lnTo>
                    <a:pt x="5799" y="29745"/>
                  </a:lnTo>
                  <a:lnTo>
                    <a:pt x="3815" y="30400"/>
                  </a:lnTo>
                  <a:lnTo>
                    <a:pt x="2492" y="31896"/>
                  </a:lnTo>
                  <a:lnTo>
                    <a:pt x="0" y="37701"/>
                  </a:lnTo>
                  <a:lnTo>
                    <a:pt x="8060" y="29830"/>
                  </a:lnTo>
                  <a:lnTo>
                    <a:pt x="51105" y="18859"/>
                  </a:lnTo>
                  <a:lnTo>
                    <a:pt x="95123" y="7306"/>
                  </a:lnTo>
                  <a:lnTo>
                    <a:pt x="114154" y="2138"/>
                  </a:lnTo>
                  <a:lnTo>
                    <a:pt x="158596" y="90"/>
                  </a:lnTo>
                  <a:lnTo>
                    <a:pt x="172590" y="0"/>
                  </a:lnTo>
                  <a:lnTo>
                    <a:pt x="179985" y="2801"/>
                  </a:lnTo>
                  <a:lnTo>
                    <a:pt x="190346" y="94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0" name="SMARTInkShape-2762"/>
            <p:cNvSpPr/>
            <p:nvPr>
              <p:custDataLst>
                <p:tags r:id="rId276"/>
              </p:custDataLst>
            </p:nvPr>
          </p:nvSpPr>
          <p:spPr>
            <a:xfrm>
              <a:off x="6648581" y="4838700"/>
              <a:ext cx="171320" cy="76201"/>
            </a:xfrm>
            <a:custGeom>
              <a:avLst/>
              <a:gdLst/>
              <a:ahLst/>
              <a:cxnLst/>
              <a:rect l="0" t="0" r="0" b="0"/>
              <a:pathLst>
                <a:path w="171320" h="76201">
                  <a:moveTo>
                    <a:pt x="37969" y="76200"/>
                  </a:moveTo>
                  <a:lnTo>
                    <a:pt x="37969" y="76200"/>
                  </a:lnTo>
                  <a:lnTo>
                    <a:pt x="32913" y="71144"/>
                  </a:lnTo>
                  <a:lnTo>
                    <a:pt x="27608" y="68661"/>
                  </a:lnTo>
                  <a:lnTo>
                    <a:pt x="24712" y="67999"/>
                  </a:lnTo>
                  <a:lnTo>
                    <a:pt x="9558" y="58110"/>
                  </a:lnTo>
                  <a:lnTo>
                    <a:pt x="4881" y="57577"/>
                  </a:lnTo>
                  <a:lnTo>
                    <a:pt x="3210" y="56376"/>
                  </a:lnTo>
                  <a:lnTo>
                    <a:pt x="2097" y="54518"/>
                  </a:lnTo>
                  <a:lnTo>
                    <a:pt x="0" y="48028"/>
                  </a:lnTo>
                  <a:lnTo>
                    <a:pt x="4964" y="42688"/>
                  </a:lnTo>
                  <a:lnTo>
                    <a:pt x="10247" y="40139"/>
                  </a:lnTo>
                  <a:lnTo>
                    <a:pt x="57290" y="26394"/>
                  </a:lnTo>
                  <a:lnTo>
                    <a:pt x="70898" y="22314"/>
                  </a:lnTo>
                  <a:lnTo>
                    <a:pt x="117531" y="11733"/>
                  </a:lnTo>
                  <a:lnTo>
                    <a:pt x="17131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1" name="SMARTInkShape-2763"/>
            <p:cNvSpPr/>
            <p:nvPr>
              <p:custDataLst>
                <p:tags r:id="rId277"/>
              </p:custDataLst>
            </p:nvPr>
          </p:nvSpPr>
          <p:spPr>
            <a:xfrm>
              <a:off x="6858012" y="4657767"/>
              <a:ext cx="208047" cy="276015"/>
            </a:xfrm>
            <a:custGeom>
              <a:avLst/>
              <a:gdLst/>
              <a:ahLst/>
              <a:cxnLst/>
              <a:rect l="0" t="0" r="0" b="0"/>
              <a:pathLst>
                <a:path w="208047" h="276015">
                  <a:moveTo>
                    <a:pt x="114288" y="85683"/>
                  </a:moveTo>
                  <a:lnTo>
                    <a:pt x="114288" y="85683"/>
                  </a:lnTo>
                  <a:lnTo>
                    <a:pt x="106088" y="77482"/>
                  </a:lnTo>
                  <a:lnTo>
                    <a:pt x="104879" y="68073"/>
                  </a:lnTo>
                  <a:lnTo>
                    <a:pt x="104764" y="57236"/>
                  </a:lnTo>
                  <a:lnTo>
                    <a:pt x="95631" y="57111"/>
                  </a:lnTo>
                  <a:lnTo>
                    <a:pt x="90298" y="62165"/>
                  </a:lnTo>
                  <a:lnTo>
                    <a:pt x="87751" y="67470"/>
                  </a:lnTo>
                  <a:lnTo>
                    <a:pt x="87072" y="70366"/>
                  </a:lnTo>
                  <a:lnTo>
                    <a:pt x="81059" y="79498"/>
                  </a:lnTo>
                  <a:lnTo>
                    <a:pt x="57081" y="115101"/>
                  </a:lnTo>
                  <a:lnTo>
                    <a:pt x="38083" y="155254"/>
                  </a:lnTo>
                  <a:lnTo>
                    <a:pt x="30678" y="171637"/>
                  </a:lnTo>
                  <a:lnTo>
                    <a:pt x="16725" y="192760"/>
                  </a:lnTo>
                  <a:lnTo>
                    <a:pt x="8115" y="216038"/>
                  </a:lnTo>
                  <a:lnTo>
                    <a:pt x="3601" y="225110"/>
                  </a:lnTo>
                  <a:lnTo>
                    <a:pt x="15" y="271862"/>
                  </a:lnTo>
                  <a:lnTo>
                    <a:pt x="0" y="274262"/>
                  </a:lnTo>
                  <a:lnTo>
                    <a:pt x="1055" y="274902"/>
                  </a:lnTo>
                  <a:lnTo>
                    <a:pt x="18304" y="276014"/>
                  </a:lnTo>
                  <a:lnTo>
                    <a:pt x="26826" y="273286"/>
                  </a:lnTo>
                  <a:lnTo>
                    <a:pt x="73569" y="247532"/>
                  </a:lnTo>
                  <a:lnTo>
                    <a:pt x="117732" y="212505"/>
                  </a:lnTo>
                  <a:lnTo>
                    <a:pt x="135534" y="195814"/>
                  </a:lnTo>
                  <a:lnTo>
                    <a:pt x="164919" y="152075"/>
                  </a:lnTo>
                  <a:lnTo>
                    <a:pt x="187019" y="110278"/>
                  </a:lnTo>
                  <a:lnTo>
                    <a:pt x="197133" y="78194"/>
                  </a:lnTo>
                  <a:lnTo>
                    <a:pt x="201981" y="57711"/>
                  </a:lnTo>
                  <a:lnTo>
                    <a:pt x="208046" y="36884"/>
                  </a:lnTo>
                  <a:lnTo>
                    <a:pt x="206052" y="26600"/>
                  </a:lnTo>
                  <a:lnTo>
                    <a:pt x="201207" y="12865"/>
                  </a:lnTo>
                  <a:lnTo>
                    <a:pt x="195310" y="5429"/>
                  </a:lnTo>
                  <a:lnTo>
                    <a:pt x="189809" y="2389"/>
                  </a:lnTo>
                  <a:lnTo>
                    <a:pt x="174524" y="278"/>
                  </a:lnTo>
                  <a:lnTo>
                    <a:pt x="158726" y="0"/>
                  </a:lnTo>
                  <a:lnTo>
                    <a:pt x="152383" y="2799"/>
                  </a:lnTo>
                  <a:lnTo>
                    <a:pt x="121961" y="30550"/>
                  </a:lnTo>
                  <a:lnTo>
                    <a:pt x="101703" y="63914"/>
                  </a:lnTo>
                  <a:lnTo>
                    <a:pt x="85729" y="105629"/>
                  </a:lnTo>
                  <a:lnTo>
                    <a:pt x="70898" y="152476"/>
                  </a:lnTo>
                  <a:lnTo>
                    <a:pt x="62165" y="199999"/>
                  </a:lnTo>
                  <a:lnTo>
                    <a:pt x="57579" y="243877"/>
                  </a:lnTo>
                  <a:lnTo>
                    <a:pt x="57138" y="257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2" name="SMARTInkShape-2764"/>
            <p:cNvSpPr/>
            <p:nvPr>
              <p:custDataLst>
                <p:tags r:id="rId278"/>
              </p:custDataLst>
            </p:nvPr>
          </p:nvSpPr>
          <p:spPr>
            <a:xfrm>
              <a:off x="7410488" y="4695828"/>
              <a:ext cx="104738" cy="209548"/>
            </a:xfrm>
            <a:custGeom>
              <a:avLst/>
              <a:gdLst/>
              <a:ahLst/>
              <a:cxnLst/>
              <a:rect l="0" t="0" r="0" b="0"/>
              <a:pathLst>
                <a:path w="104738" h="209548">
                  <a:moveTo>
                    <a:pt x="104737" y="19047"/>
                  </a:moveTo>
                  <a:lnTo>
                    <a:pt x="104737" y="19047"/>
                  </a:lnTo>
                  <a:lnTo>
                    <a:pt x="99681" y="19047"/>
                  </a:lnTo>
                  <a:lnTo>
                    <a:pt x="98190" y="17989"/>
                  </a:lnTo>
                  <a:lnTo>
                    <a:pt x="97197" y="16225"/>
                  </a:lnTo>
                  <a:lnTo>
                    <a:pt x="96536" y="13990"/>
                  </a:lnTo>
                  <a:lnTo>
                    <a:pt x="95036" y="12501"/>
                  </a:lnTo>
                  <a:lnTo>
                    <a:pt x="90547" y="10846"/>
                  </a:lnTo>
                  <a:lnTo>
                    <a:pt x="88928" y="9346"/>
                  </a:lnTo>
                  <a:lnTo>
                    <a:pt x="86114" y="1437"/>
                  </a:lnTo>
                  <a:lnTo>
                    <a:pt x="83055" y="637"/>
                  </a:lnTo>
                  <a:lnTo>
                    <a:pt x="67996" y="0"/>
                  </a:lnTo>
                  <a:lnTo>
                    <a:pt x="67543" y="1057"/>
                  </a:lnTo>
                  <a:lnTo>
                    <a:pt x="67039" y="5054"/>
                  </a:lnTo>
                  <a:lnTo>
                    <a:pt x="63993" y="10359"/>
                  </a:lnTo>
                  <a:lnTo>
                    <a:pt x="60171" y="16244"/>
                  </a:lnTo>
                  <a:lnTo>
                    <a:pt x="40945" y="60703"/>
                  </a:lnTo>
                  <a:lnTo>
                    <a:pt x="32684" y="79485"/>
                  </a:lnTo>
                  <a:lnTo>
                    <a:pt x="18419" y="123829"/>
                  </a:lnTo>
                  <a:lnTo>
                    <a:pt x="13457" y="136525"/>
                  </a:lnTo>
                  <a:lnTo>
                    <a:pt x="9604" y="154515"/>
                  </a:lnTo>
                  <a:lnTo>
                    <a:pt x="3290" y="168076"/>
                  </a:lnTo>
                  <a:lnTo>
                    <a:pt x="0" y="204390"/>
                  </a:lnTo>
                  <a:lnTo>
                    <a:pt x="1046" y="206110"/>
                  </a:lnTo>
                  <a:lnTo>
                    <a:pt x="2801" y="207255"/>
                  </a:lnTo>
                  <a:lnTo>
                    <a:pt x="9487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3" name="SMARTInkShape-2765"/>
            <p:cNvSpPr/>
            <p:nvPr>
              <p:custDataLst>
                <p:tags r:id="rId279"/>
              </p:custDataLst>
            </p:nvPr>
          </p:nvSpPr>
          <p:spPr>
            <a:xfrm>
              <a:off x="7319321" y="4781555"/>
              <a:ext cx="195905" cy="27128"/>
            </a:xfrm>
            <a:custGeom>
              <a:avLst/>
              <a:gdLst/>
              <a:ahLst/>
              <a:cxnLst/>
              <a:rect l="0" t="0" r="0" b="0"/>
              <a:pathLst>
                <a:path w="195905" h="27128">
                  <a:moveTo>
                    <a:pt x="24454" y="19045"/>
                  </a:moveTo>
                  <a:lnTo>
                    <a:pt x="24454" y="19045"/>
                  </a:lnTo>
                  <a:lnTo>
                    <a:pt x="474" y="19045"/>
                  </a:lnTo>
                  <a:lnTo>
                    <a:pt x="0" y="17987"/>
                  </a:lnTo>
                  <a:lnTo>
                    <a:pt x="4484" y="10844"/>
                  </a:lnTo>
                  <a:lnTo>
                    <a:pt x="7817" y="10109"/>
                  </a:lnTo>
                  <a:lnTo>
                    <a:pt x="10188" y="9912"/>
                  </a:lnTo>
                  <a:lnTo>
                    <a:pt x="11769" y="8724"/>
                  </a:lnTo>
                  <a:lnTo>
                    <a:pt x="13524" y="4580"/>
                  </a:lnTo>
                  <a:lnTo>
                    <a:pt x="15051" y="3052"/>
                  </a:lnTo>
                  <a:lnTo>
                    <a:pt x="19569" y="1353"/>
                  </a:lnTo>
                  <a:lnTo>
                    <a:pt x="65381" y="0"/>
                  </a:lnTo>
                  <a:lnTo>
                    <a:pt x="93618" y="1054"/>
                  </a:lnTo>
                  <a:lnTo>
                    <a:pt x="112239" y="7534"/>
                  </a:lnTo>
                  <a:lnTo>
                    <a:pt x="140921" y="12168"/>
                  </a:lnTo>
                  <a:lnTo>
                    <a:pt x="166683" y="21263"/>
                  </a:lnTo>
                  <a:lnTo>
                    <a:pt x="173393" y="25323"/>
                  </a:lnTo>
                  <a:lnTo>
                    <a:pt x="179901" y="27127"/>
                  </a:lnTo>
                  <a:lnTo>
                    <a:pt x="183120" y="26550"/>
                  </a:lnTo>
                  <a:lnTo>
                    <a:pt x="195904" y="190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36" name="SMARTInkShape-Group458"/>
          <p:cNvGrpSpPr/>
          <p:nvPr/>
        </p:nvGrpSpPr>
        <p:grpSpPr>
          <a:xfrm>
            <a:off x="7726261" y="4514850"/>
            <a:ext cx="1370074" cy="599921"/>
            <a:chOff x="7726261" y="4514850"/>
            <a:chExt cx="1370074" cy="599921"/>
          </a:xfrm>
        </p:grpSpPr>
        <p:sp>
          <p:nvSpPr>
            <p:cNvPr id="13325" name="SMARTInkShape-2766"/>
            <p:cNvSpPr/>
            <p:nvPr>
              <p:custDataLst>
                <p:tags r:id="rId260"/>
              </p:custDataLst>
            </p:nvPr>
          </p:nvSpPr>
          <p:spPr>
            <a:xfrm>
              <a:off x="7877607" y="4514850"/>
              <a:ext cx="113869" cy="152401"/>
            </a:xfrm>
            <a:custGeom>
              <a:avLst/>
              <a:gdLst/>
              <a:ahLst/>
              <a:cxnLst/>
              <a:rect l="0" t="0" r="0" b="0"/>
              <a:pathLst>
                <a:path w="113869" h="152401">
                  <a:moveTo>
                    <a:pt x="113868" y="9525"/>
                  </a:moveTo>
                  <a:lnTo>
                    <a:pt x="113868" y="9525"/>
                  </a:lnTo>
                  <a:lnTo>
                    <a:pt x="104458" y="9525"/>
                  </a:lnTo>
                  <a:lnTo>
                    <a:pt x="104343" y="0"/>
                  </a:lnTo>
                  <a:lnTo>
                    <a:pt x="99287" y="0"/>
                  </a:lnTo>
                  <a:lnTo>
                    <a:pt x="97796" y="1058"/>
                  </a:lnTo>
                  <a:lnTo>
                    <a:pt x="96803" y="2822"/>
                  </a:lnTo>
                  <a:lnTo>
                    <a:pt x="96142" y="5057"/>
                  </a:lnTo>
                  <a:lnTo>
                    <a:pt x="94642" y="6546"/>
                  </a:lnTo>
                  <a:lnTo>
                    <a:pt x="90153" y="8201"/>
                  </a:lnTo>
                  <a:lnTo>
                    <a:pt x="88534" y="9701"/>
                  </a:lnTo>
                  <a:lnTo>
                    <a:pt x="86733" y="14189"/>
                  </a:lnTo>
                  <a:lnTo>
                    <a:pt x="85195" y="15810"/>
                  </a:lnTo>
                  <a:lnTo>
                    <a:pt x="80664" y="17610"/>
                  </a:lnTo>
                  <a:lnTo>
                    <a:pt x="79031" y="19148"/>
                  </a:lnTo>
                  <a:lnTo>
                    <a:pt x="77218" y="23680"/>
                  </a:lnTo>
                  <a:lnTo>
                    <a:pt x="75676" y="25312"/>
                  </a:lnTo>
                  <a:lnTo>
                    <a:pt x="62638" y="33201"/>
                  </a:lnTo>
                  <a:lnTo>
                    <a:pt x="53415" y="41706"/>
                  </a:lnTo>
                  <a:lnTo>
                    <a:pt x="49959" y="47816"/>
                  </a:lnTo>
                  <a:lnTo>
                    <a:pt x="47364" y="54060"/>
                  </a:lnTo>
                  <a:lnTo>
                    <a:pt x="21388" y="85726"/>
                  </a:lnTo>
                  <a:lnTo>
                    <a:pt x="18791" y="92075"/>
                  </a:lnTo>
                  <a:lnTo>
                    <a:pt x="12437" y="101600"/>
                  </a:lnTo>
                  <a:lnTo>
                    <a:pt x="9025" y="111125"/>
                  </a:lnTo>
                  <a:lnTo>
                    <a:pt x="2841" y="120650"/>
                  </a:lnTo>
                  <a:lnTo>
                    <a:pt x="538" y="130175"/>
                  </a:lnTo>
                  <a:lnTo>
                    <a:pt x="0" y="136525"/>
                  </a:lnTo>
                  <a:lnTo>
                    <a:pt x="914" y="138642"/>
                  </a:lnTo>
                  <a:lnTo>
                    <a:pt x="2582" y="140053"/>
                  </a:lnTo>
                  <a:lnTo>
                    <a:pt x="4752" y="140994"/>
                  </a:lnTo>
                  <a:lnTo>
                    <a:pt x="6199" y="142679"/>
                  </a:lnTo>
                  <a:lnTo>
                    <a:pt x="7806" y="147374"/>
                  </a:lnTo>
                  <a:lnTo>
                    <a:pt x="9293" y="149050"/>
                  </a:lnTo>
                  <a:lnTo>
                    <a:pt x="13768" y="150911"/>
                  </a:lnTo>
                  <a:lnTo>
                    <a:pt x="58689" y="152397"/>
                  </a:lnTo>
                  <a:lnTo>
                    <a:pt x="69061" y="152400"/>
                  </a:lnTo>
                  <a:lnTo>
                    <a:pt x="75610" y="149577"/>
                  </a:lnTo>
                  <a:lnTo>
                    <a:pt x="82048" y="145854"/>
                  </a:lnTo>
                  <a:lnTo>
                    <a:pt x="88437" y="144199"/>
                  </a:lnTo>
                  <a:lnTo>
                    <a:pt x="90564" y="142699"/>
                  </a:lnTo>
                  <a:lnTo>
                    <a:pt x="91982" y="140641"/>
                  </a:lnTo>
                  <a:lnTo>
                    <a:pt x="92927" y="138211"/>
                  </a:lnTo>
                  <a:lnTo>
                    <a:pt x="94616" y="136590"/>
                  </a:lnTo>
                  <a:lnTo>
                    <a:pt x="104930" y="131168"/>
                  </a:lnTo>
                  <a:lnTo>
                    <a:pt x="112103" y="125276"/>
                  </a:lnTo>
                  <a:lnTo>
                    <a:pt x="113084" y="121647"/>
                  </a:lnTo>
                  <a:lnTo>
                    <a:pt x="113854" y="106226"/>
                  </a:lnTo>
                  <a:lnTo>
                    <a:pt x="112801" y="105742"/>
                  </a:lnTo>
                  <a:lnTo>
                    <a:pt x="77635" y="104778"/>
                  </a:lnTo>
                  <a:lnTo>
                    <a:pt x="47606" y="116534"/>
                  </a:lnTo>
                  <a:lnTo>
                    <a:pt x="44294" y="118964"/>
                  </a:lnTo>
                  <a:lnTo>
                    <a:pt x="40613" y="124487"/>
                  </a:lnTo>
                  <a:lnTo>
                    <a:pt x="39631" y="127441"/>
                  </a:lnTo>
                  <a:lnTo>
                    <a:pt x="37918" y="129411"/>
                  </a:lnTo>
                  <a:lnTo>
                    <a:pt x="33193" y="131599"/>
                  </a:lnTo>
                  <a:lnTo>
                    <a:pt x="31509" y="133241"/>
                  </a:lnTo>
                  <a:lnTo>
                    <a:pt x="18618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6" name="SMARTInkShape-2767"/>
            <p:cNvSpPr/>
            <p:nvPr>
              <p:custDataLst>
                <p:tags r:id="rId261"/>
              </p:custDataLst>
            </p:nvPr>
          </p:nvSpPr>
          <p:spPr>
            <a:xfrm>
              <a:off x="7726261" y="4886336"/>
              <a:ext cx="111360" cy="228435"/>
            </a:xfrm>
            <a:custGeom>
              <a:avLst/>
              <a:gdLst/>
              <a:ahLst/>
              <a:cxnLst/>
              <a:rect l="0" t="0" r="0" b="0"/>
              <a:pathLst>
                <a:path w="111360" h="228435">
                  <a:moveTo>
                    <a:pt x="84239" y="28564"/>
                  </a:moveTo>
                  <a:lnTo>
                    <a:pt x="84239" y="28564"/>
                  </a:lnTo>
                  <a:lnTo>
                    <a:pt x="84239" y="0"/>
                  </a:lnTo>
                  <a:lnTo>
                    <a:pt x="84239" y="5049"/>
                  </a:lnTo>
                  <a:lnTo>
                    <a:pt x="81417" y="10352"/>
                  </a:lnTo>
                  <a:lnTo>
                    <a:pt x="77692" y="16236"/>
                  </a:lnTo>
                  <a:lnTo>
                    <a:pt x="74538" y="25499"/>
                  </a:lnTo>
                  <a:lnTo>
                    <a:pt x="40822" y="72132"/>
                  </a:lnTo>
                  <a:lnTo>
                    <a:pt x="34623" y="85539"/>
                  </a:lnTo>
                  <a:lnTo>
                    <a:pt x="0" y="122325"/>
                  </a:lnTo>
                  <a:lnTo>
                    <a:pt x="563" y="122821"/>
                  </a:lnTo>
                  <a:lnTo>
                    <a:pt x="4011" y="123373"/>
                  </a:lnTo>
                  <a:lnTo>
                    <a:pt x="5352" y="122462"/>
                  </a:lnTo>
                  <a:lnTo>
                    <a:pt x="6248" y="120796"/>
                  </a:lnTo>
                  <a:lnTo>
                    <a:pt x="6844" y="118627"/>
                  </a:lnTo>
                  <a:lnTo>
                    <a:pt x="8302" y="117181"/>
                  </a:lnTo>
                  <a:lnTo>
                    <a:pt x="12742" y="115574"/>
                  </a:lnTo>
                  <a:lnTo>
                    <a:pt x="24216" y="113484"/>
                  </a:lnTo>
                  <a:lnTo>
                    <a:pt x="33528" y="107818"/>
                  </a:lnTo>
                  <a:lnTo>
                    <a:pt x="42990" y="104611"/>
                  </a:lnTo>
                  <a:lnTo>
                    <a:pt x="52496" y="98486"/>
                  </a:lnTo>
                  <a:lnTo>
                    <a:pt x="62016" y="96201"/>
                  </a:lnTo>
                  <a:lnTo>
                    <a:pt x="87414" y="95277"/>
                  </a:lnTo>
                  <a:lnTo>
                    <a:pt x="89531" y="96322"/>
                  </a:lnTo>
                  <a:lnTo>
                    <a:pt x="90942" y="98078"/>
                  </a:lnTo>
                  <a:lnTo>
                    <a:pt x="91882" y="100307"/>
                  </a:lnTo>
                  <a:lnTo>
                    <a:pt x="93568" y="101792"/>
                  </a:lnTo>
                  <a:lnTo>
                    <a:pt x="98262" y="103443"/>
                  </a:lnTo>
                  <a:lnTo>
                    <a:pt x="99937" y="104942"/>
                  </a:lnTo>
                  <a:lnTo>
                    <a:pt x="101800" y="109429"/>
                  </a:lnTo>
                  <a:lnTo>
                    <a:pt x="103354" y="111049"/>
                  </a:lnTo>
                  <a:lnTo>
                    <a:pt x="107903" y="112849"/>
                  </a:lnTo>
                  <a:lnTo>
                    <a:pt x="109541" y="114387"/>
                  </a:lnTo>
                  <a:lnTo>
                    <a:pt x="111359" y="118919"/>
                  </a:lnTo>
                  <a:lnTo>
                    <a:pt x="110785" y="121609"/>
                  </a:lnTo>
                  <a:lnTo>
                    <a:pt x="105083" y="133531"/>
                  </a:lnTo>
                  <a:lnTo>
                    <a:pt x="102467" y="149239"/>
                  </a:lnTo>
                  <a:lnTo>
                    <a:pt x="86827" y="171440"/>
                  </a:lnTo>
                  <a:lnTo>
                    <a:pt x="84331" y="177789"/>
                  </a:lnTo>
                  <a:lnTo>
                    <a:pt x="79694" y="184139"/>
                  </a:lnTo>
                  <a:lnTo>
                    <a:pt x="50116" y="205306"/>
                  </a:lnTo>
                  <a:lnTo>
                    <a:pt x="36772" y="211525"/>
                  </a:lnTo>
                  <a:lnTo>
                    <a:pt x="19455" y="226824"/>
                  </a:lnTo>
                  <a:lnTo>
                    <a:pt x="15582" y="227805"/>
                  </a:lnTo>
                  <a:lnTo>
                    <a:pt x="9528" y="228434"/>
                  </a:lnTo>
                  <a:lnTo>
                    <a:pt x="9032" y="227427"/>
                  </a:lnTo>
                  <a:lnTo>
                    <a:pt x="8170" y="215317"/>
                  </a:lnTo>
                  <a:lnTo>
                    <a:pt x="9185" y="213391"/>
                  </a:lnTo>
                  <a:lnTo>
                    <a:pt x="10919" y="212107"/>
                  </a:lnTo>
                  <a:lnTo>
                    <a:pt x="13134" y="211251"/>
                  </a:lnTo>
                  <a:lnTo>
                    <a:pt x="36614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7" name="SMARTInkShape-2768"/>
            <p:cNvSpPr/>
            <p:nvPr>
              <p:custDataLst>
                <p:tags r:id="rId262"/>
              </p:custDataLst>
            </p:nvPr>
          </p:nvSpPr>
          <p:spPr>
            <a:xfrm>
              <a:off x="7743863" y="4733925"/>
              <a:ext cx="199988" cy="19051"/>
            </a:xfrm>
            <a:custGeom>
              <a:avLst/>
              <a:gdLst/>
              <a:ahLst/>
              <a:cxnLst/>
              <a:rect l="0" t="0" r="0" b="0"/>
              <a:pathLst>
                <a:path w="199988" h="19051">
                  <a:moveTo>
                    <a:pt x="19012" y="9525"/>
                  </a:moveTo>
                  <a:lnTo>
                    <a:pt x="19012" y="9525"/>
                  </a:lnTo>
                  <a:lnTo>
                    <a:pt x="4822" y="9525"/>
                  </a:lnTo>
                  <a:lnTo>
                    <a:pt x="3203" y="10583"/>
                  </a:lnTo>
                  <a:lnTo>
                    <a:pt x="2122" y="12347"/>
                  </a:lnTo>
                  <a:lnTo>
                    <a:pt x="0" y="18933"/>
                  </a:lnTo>
                  <a:lnTo>
                    <a:pt x="28617" y="19050"/>
                  </a:lnTo>
                  <a:lnTo>
                    <a:pt x="71061" y="10408"/>
                  </a:lnTo>
                  <a:lnTo>
                    <a:pt x="102789" y="6877"/>
                  </a:lnTo>
                  <a:lnTo>
                    <a:pt x="129753" y="1358"/>
                  </a:lnTo>
                  <a:lnTo>
                    <a:pt x="174565" y="79"/>
                  </a:lnTo>
                  <a:lnTo>
                    <a:pt x="1999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8" name="SMARTInkShape-2769"/>
            <p:cNvSpPr/>
            <p:nvPr>
              <p:custDataLst>
                <p:tags r:id="rId263"/>
              </p:custDataLst>
            </p:nvPr>
          </p:nvSpPr>
          <p:spPr>
            <a:xfrm>
              <a:off x="7810510" y="4905413"/>
              <a:ext cx="104766" cy="28538"/>
            </a:xfrm>
            <a:custGeom>
              <a:avLst/>
              <a:gdLst/>
              <a:ahLst/>
              <a:cxnLst/>
              <a:rect l="0" t="0" r="0" b="0"/>
              <a:pathLst>
                <a:path w="104766" h="28538">
                  <a:moveTo>
                    <a:pt x="9515" y="28537"/>
                  </a:moveTo>
                  <a:lnTo>
                    <a:pt x="9515" y="28537"/>
                  </a:lnTo>
                  <a:lnTo>
                    <a:pt x="9515" y="23481"/>
                  </a:lnTo>
                  <a:lnTo>
                    <a:pt x="12337" y="18176"/>
                  </a:lnTo>
                  <a:lnTo>
                    <a:pt x="14571" y="15280"/>
                  </a:lnTo>
                  <a:lnTo>
                    <a:pt x="15003" y="13349"/>
                  </a:lnTo>
                  <a:lnTo>
                    <a:pt x="14232" y="12062"/>
                  </a:lnTo>
                  <a:lnTo>
                    <a:pt x="12660" y="11203"/>
                  </a:lnTo>
                  <a:lnTo>
                    <a:pt x="11612" y="9573"/>
                  </a:lnTo>
                  <a:lnTo>
                    <a:pt x="9791" y="1437"/>
                  </a:lnTo>
                  <a:lnTo>
                    <a:pt x="8641" y="945"/>
                  </a:lnTo>
                  <a:lnTo>
                    <a:pt x="389" y="0"/>
                  </a:lnTo>
                  <a:lnTo>
                    <a:pt x="0" y="9096"/>
                  </a:lnTo>
                  <a:lnTo>
                    <a:pt x="5049" y="9371"/>
                  </a:lnTo>
                  <a:lnTo>
                    <a:pt x="10353" y="12258"/>
                  </a:lnTo>
                  <a:lnTo>
                    <a:pt x="16238" y="16011"/>
                  </a:lnTo>
                  <a:lnTo>
                    <a:pt x="22381" y="17678"/>
                  </a:lnTo>
                  <a:lnTo>
                    <a:pt x="25500" y="17064"/>
                  </a:lnTo>
                  <a:lnTo>
                    <a:pt x="36006" y="12203"/>
                  </a:lnTo>
                  <a:lnTo>
                    <a:pt x="82707" y="9594"/>
                  </a:lnTo>
                  <a:lnTo>
                    <a:pt x="104765" y="94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29" name="SMARTInkShape-2770"/>
            <p:cNvSpPr/>
            <p:nvPr>
              <p:custDataLst>
                <p:tags r:id="rId264"/>
              </p:custDataLst>
            </p:nvPr>
          </p:nvSpPr>
          <p:spPr>
            <a:xfrm>
              <a:off x="8001442" y="4614517"/>
              <a:ext cx="161472" cy="243234"/>
            </a:xfrm>
            <a:custGeom>
              <a:avLst/>
              <a:gdLst/>
              <a:ahLst/>
              <a:cxnLst/>
              <a:rect l="0" t="0" r="0" b="0"/>
              <a:pathLst>
                <a:path w="161472" h="243234">
                  <a:moveTo>
                    <a:pt x="94808" y="90833"/>
                  </a:moveTo>
                  <a:lnTo>
                    <a:pt x="94808" y="90833"/>
                  </a:lnTo>
                  <a:lnTo>
                    <a:pt x="94808" y="73223"/>
                  </a:lnTo>
                  <a:lnTo>
                    <a:pt x="103009" y="63709"/>
                  </a:lnTo>
                  <a:lnTo>
                    <a:pt x="104333" y="52740"/>
                  </a:lnTo>
                  <a:lnTo>
                    <a:pt x="104333" y="52733"/>
                  </a:lnTo>
                  <a:lnTo>
                    <a:pt x="99277" y="57790"/>
                  </a:lnTo>
                  <a:lnTo>
                    <a:pt x="96793" y="63094"/>
                  </a:lnTo>
                  <a:lnTo>
                    <a:pt x="96132" y="65990"/>
                  </a:lnTo>
                  <a:lnTo>
                    <a:pt x="90143" y="75123"/>
                  </a:lnTo>
                  <a:lnTo>
                    <a:pt x="47754" y="121644"/>
                  </a:lnTo>
                  <a:lnTo>
                    <a:pt x="18623" y="166255"/>
                  </a:lnTo>
                  <a:lnTo>
                    <a:pt x="15442" y="169690"/>
                  </a:lnTo>
                  <a:lnTo>
                    <a:pt x="11910" y="179150"/>
                  </a:lnTo>
                  <a:lnTo>
                    <a:pt x="9281" y="189351"/>
                  </a:lnTo>
                  <a:lnTo>
                    <a:pt x="551" y="204666"/>
                  </a:lnTo>
                  <a:lnTo>
                    <a:pt x="0" y="209512"/>
                  </a:lnTo>
                  <a:lnTo>
                    <a:pt x="911" y="211227"/>
                  </a:lnTo>
                  <a:lnTo>
                    <a:pt x="2576" y="212371"/>
                  </a:lnTo>
                  <a:lnTo>
                    <a:pt x="7799" y="214206"/>
                  </a:lnTo>
                  <a:lnTo>
                    <a:pt x="27284" y="214619"/>
                  </a:lnTo>
                  <a:lnTo>
                    <a:pt x="35870" y="211818"/>
                  </a:lnTo>
                  <a:lnTo>
                    <a:pt x="82634" y="177802"/>
                  </a:lnTo>
                  <a:lnTo>
                    <a:pt x="125082" y="130734"/>
                  </a:lnTo>
                  <a:lnTo>
                    <a:pt x="145479" y="93887"/>
                  </a:lnTo>
                  <a:lnTo>
                    <a:pt x="159244" y="50742"/>
                  </a:lnTo>
                  <a:lnTo>
                    <a:pt x="161471" y="7028"/>
                  </a:lnTo>
                  <a:lnTo>
                    <a:pt x="156424" y="620"/>
                  </a:lnTo>
                  <a:lnTo>
                    <a:pt x="153876" y="0"/>
                  </a:lnTo>
                  <a:lnTo>
                    <a:pt x="151120" y="644"/>
                  </a:lnTo>
                  <a:lnTo>
                    <a:pt x="145235" y="3124"/>
                  </a:lnTo>
                  <a:lnTo>
                    <a:pt x="135973" y="5578"/>
                  </a:lnTo>
                  <a:lnTo>
                    <a:pt x="120193" y="18288"/>
                  </a:lnTo>
                  <a:lnTo>
                    <a:pt x="91986" y="62525"/>
                  </a:lnTo>
                  <a:lnTo>
                    <a:pt x="81911" y="76135"/>
                  </a:lnTo>
                  <a:lnTo>
                    <a:pt x="58393" y="119981"/>
                  </a:lnTo>
                  <a:lnTo>
                    <a:pt x="38297" y="159570"/>
                  </a:lnTo>
                  <a:lnTo>
                    <a:pt x="21486" y="204478"/>
                  </a:lnTo>
                  <a:lnTo>
                    <a:pt x="18608" y="24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0" name="SMARTInkShape-2771"/>
            <p:cNvSpPr/>
            <p:nvPr>
              <p:custDataLst>
                <p:tags r:id="rId265"/>
              </p:custDataLst>
            </p:nvPr>
          </p:nvSpPr>
          <p:spPr>
            <a:xfrm>
              <a:off x="8086763" y="4800603"/>
              <a:ext cx="209513" cy="95210"/>
            </a:xfrm>
            <a:custGeom>
              <a:avLst/>
              <a:gdLst/>
              <a:ahLst/>
              <a:cxnLst/>
              <a:rect l="0" t="0" r="0" b="0"/>
              <a:pathLst>
                <a:path w="209513" h="95210">
                  <a:moveTo>
                    <a:pt x="47587" y="47622"/>
                  </a:moveTo>
                  <a:lnTo>
                    <a:pt x="47587" y="47622"/>
                  </a:lnTo>
                  <a:lnTo>
                    <a:pt x="42531" y="47622"/>
                  </a:lnTo>
                  <a:lnTo>
                    <a:pt x="37226" y="50444"/>
                  </a:lnTo>
                  <a:lnTo>
                    <a:pt x="30253" y="55823"/>
                  </a:lnTo>
                  <a:lnTo>
                    <a:pt x="23989" y="56755"/>
                  </a:lnTo>
                  <a:lnTo>
                    <a:pt x="22330" y="57943"/>
                  </a:lnTo>
                  <a:lnTo>
                    <a:pt x="21223" y="59795"/>
                  </a:lnTo>
                  <a:lnTo>
                    <a:pt x="20486" y="62087"/>
                  </a:lnTo>
                  <a:lnTo>
                    <a:pt x="9398" y="76104"/>
                  </a:lnTo>
                  <a:lnTo>
                    <a:pt x="1414" y="84247"/>
                  </a:lnTo>
                  <a:lnTo>
                    <a:pt x="0" y="94816"/>
                  </a:lnTo>
                  <a:lnTo>
                    <a:pt x="8167" y="95209"/>
                  </a:lnTo>
                  <a:lnTo>
                    <a:pt x="16831" y="88694"/>
                  </a:lnTo>
                  <a:lnTo>
                    <a:pt x="41520" y="78378"/>
                  </a:lnTo>
                  <a:lnTo>
                    <a:pt x="69754" y="61293"/>
                  </a:lnTo>
                  <a:lnTo>
                    <a:pt x="98299" y="49907"/>
                  </a:lnTo>
                  <a:lnTo>
                    <a:pt x="133255" y="21854"/>
                  </a:lnTo>
                  <a:lnTo>
                    <a:pt x="139636" y="19236"/>
                  </a:lnTo>
                  <a:lnTo>
                    <a:pt x="150478" y="11010"/>
                  </a:lnTo>
                  <a:lnTo>
                    <a:pt x="151524" y="7361"/>
                  </a:lnTo>
                  <a:lnTo>
                    <a:pt x="152348" y="125"/>
                  </a:lnTo>
                  <a:lnTo>
                    <a:pt x="138172" y="0"/>
                  </a:lnTo>
                  <a:lnTo>
                    <a:pt x="136553" y="1057"/>
                  </a:lnTo>
                  <a:lnTo>
                    <a:pt x="135472" y="2820"/>
                  </a:lnTo>
                  <a:lnTo>
                    <a:pt x="134752" y="5054"/>
                  </a:lnTo>
                  <a:lnTo>
                    <a:pt x="133214" y="6544"/>
                  </a:lnTo>
                  <a:lnTo>
                    <a:pt x="128683" y="8198"/>
                  </a:lnTo>
                  <a:lnTo>
                    <a:pt x="120181" y="9130"/>
                  </a:lnTo>
                  <a:lnTo>
                    <a:pt x="118207" y="10319"/>
                  </a:lnTo>
                  <a:lnTo>
                    <a:pt x="116892" y="12170"/>
                  </a:lnTo>
                  <a:lnTo>
                    <a:pt x="114373" y="17049"/>
                  </a:lnTo>
                  <a:lnTo>
                    <a:pt x="108062" y="25746"/>
                  </a:lnTo>
                  <a:lnTo>
                    <a:pt x="105175" y="36261"/>
                  </a:lnTo>
                  <a:lnTo>
                    <a:pt x="104775" y="46137"/>
                  </a:lnTo>
                  <a:lnTo>
                    <a:pt x="105821" y="46632"/>
                  </a:lnTo>
                  <a:lnTo>
                    <a:pt x="109805" y="47182"/>
                  </a:lnTo>
                  <a:lnTo>
                    <a:pt x="115103" y="50249"/>
                  </a:lnTo>
                  <a:lnTo>
                    <a:pt x="122072" y="55785"/>
                  </a:lnTo>
                  <a:lnTo>
                    <a:pt x="133392" y="56744"/>
                  </a:lnTo>
                  <a:lnTo>
                    <a:pt x="141461" y="54145"/>
                  </a:lnTo>
                  <a:lnTo>
                    <a:pt x="148575" y="50521"/>
                  </a:lnTo>
                  <a:lnTo>
                    <a:pt x="164981" y="48004"/>
                  </a:lnTo>
                  <a:lnTo>
                    <a:pt x="184105" y="47656"/>
                  </a:lnTo>
                  <a:lnTo>
                    <a:pt x="186224" y="46586"/>
                  </a:lnTo>
                  <a:lnTo>
                    <a:pt x="187637" y="44814"/>
                  </a:lnTo>
                  <a:lnTo>
                    <a:pt x="188578" y="42575"/>
                  </a:lnTo>
                  <a:lnTo>
                    <a:pt x="190264" y="41083"/>
                  </a:lnTo>
                  <a:lnTo>
                    <a:pt x="198498" y="38490"/>
                  </a:lnTo>
                  <a:lnTo>
                    <a:pt x="209384" y="28691"/>
                  </a:lnTo>
                  <a:lnTo>
                    <a:pt x="209508" y="19442"/>
                  </a:lnTo>
                  <a:lnTo>
                    <a:pt x="204454" y="19164"/>
                  </a:lnTo>
                  <a:lnTo>
                    <a:pt x="202966" y="20183"/>
                  </a:lnTo>
                  <a:lnTo>
                    <a:pt x="201973" y="21921"/>
                  </a:lnTo>
                  <a:lnTo>
                    <a:pt x="200378" y="27259"/>
                  </a:lnTo>
                  <a:lnTo>
                    <a:pt x="191821" y="36657"/>
                  </a:lnTo>
                  <a:lnTo>
                    <a:pt x="190864" y="42727"/>
                  </a:lnTo>
                  <a:lnTo>
                    <a:pt x="190497" y="55393"/>
                  </a:lnTo>
                  <a:lnTo>
                    <a:pt x="189427" y="55978"/>
                  </a:lnTo>
                  <a:lnTo>
                    <a:pt x="185416" y="56628"/>
                  </a:lnTo>
                  <a:lnTo>
                    <a:pt x="184981" y="57859"/>
                  </a:lnTo>
                  <a:lnTo>
                    <a:pt x="189531" y="65303"/>
                  </a:lnTo>
                  <a:lnTo>
                    <a:pt x="192870" y="66063"/>
                  </a:lnTo>
                  <a:lnTo>
                    <a:pt x="195242" y="66266"/>
                  </a:lnTo>
                  <a:lnTo>
                    <a:pt x="200699" y="63669"/>
                  </a:lnTo>
                  <a:lnTo>
                    <a:pt x="209512" y="571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1" name="SMARTInkShape-2772"/>
            <p:cNvSpPr/>
            <p:nvPr>
              <p:custDataLst>
                <p:tags r:id="rId266"/>
              </p:custDataLst>
            </p:nvPr>
          </p:nvSpPr>
          <p:spPr>
            <a:xfrm>
              <a:off x="8353862" y="4724400"/>
              <a:ext cx="104339" cy="9526"/>
            </a:xfrm>
            <a:custGeom>
              <a:avLst/>
              <a:gdLst/>
              <a:ahLst/>
              <a:cxnLst/>
              <a:rect l="0" t="0" r="0" b="0"/>
              <a:pathLst>
                <a:path w="104339" h="9526">
                  <a:moveTo>
                    <a:pt x="47188" y="9525"/>
                  </a:moveTo>
                  <a:lnTo>
                    <a:pt x="47188" y="9525"/>
                  </a:lnTo>
                  <a:lnTo>
                    <a:pt x="42132" y="9525"/>
                  </a:lnTo>
                  <a:lnTo>
                    <a:pt x="40642" y="8467"/>
                  </a:lnTo>
                  <a:lnTo>
                    <a:pt x="39649" y="6703"/>
                  </a:lnTo>
                  <a:lnTo>
                    <a:pt x="38986" y="4468"/>
                  </a:lnTo>
                  <a:lnTo>
                    <a:pt x="37486" y="2979"/>
                  </a:lnTo>
                  <a:lnTo>
                    <a:pt x="29579" y="392"/>
                  </a:lnTo>
                  <a:lnTo>
                    <a:pt x="0" y="0"/>
                  </a:lnTo>
                  <a:lnTo>
                    <a:pt x="45797" y="0"/>
                  </a:lnTo>
                  <a:lnTo>
                    <a:pt x="88047" y="0"/>
                  </a:lnTo>
                  <a:lnTo>
                    <a:pt x="90302" y="1058"/>
                  </a:lnTo>
                  <a:lnTo>
                    <a:pt x="91805" y="2822"/>
                  </a:lnTo>
                  <a:lnTo>
                    <a:pt x="92808" y="5057"/>
                  </a:lnTo>
                  <a:lnTo>
                    <a:pt x="94535" y="6546"/>
                  </a:lnTo>
                  <a:lnTo>
                    <a:pt x="10433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2" name="SMARTInkShape-2773"/>
            <p:cNvSpPr/>
            <p:nvPr>
              <p:custDataLst>
                <p:tags r:id="rId267"/>
              </p:custDataLst>
            </p:nvPr>
          </p:nvSpPr>
          <p:spPr>
            <a:xfrm>
              <a:off x="8357808" y="4781550"/>
              <a:ext cx="90868" cy="19051"/>
            </a:xfrm>
            <a:custGeom>
              <a:avLst/>
              <a:gdLst/>
              <a:ahLst/>
              <a:cxnLst/>
              <a:rect l="0" t="0" r="0" b="0"/>
              <a:pathLst>
                <a:path w="90868" h="19051">
                  <a:moveTo>
                    <a:pt x="33717" y="0"/>
                  </a:moveTo>
                  <a:lnTo>
                    <a:pt x="33717" y="0"/>
                  </a:lnTo>
                  <a:lnTo>
                    <a:pt x="28661" y="0"/>
                  </a:lnTo>
                  <a:lnTo>
                    <a:pt x="27171" y="1058"/>
                  </a:lnTo>
                  <a:lnTo>
                    <a:pt x="26178" y="2822"/>
                  </a:lnTo>
                  <a:lnTo>
                    <a:pt x="25515" y="5057"/>
                  </a:lnTo>
                  <a:lnTo>
                    <a:pt x="24015" y="6546"/>
                  </a:lnTo>
                  <a:lnTo>
                    <a:pt x="19527" y="8201"/>
                  </a:lnTo>
                  <a:lnTo>
                    <a:pt x="11049" y="9133"/>
                  </a:lnTo>
                  <a:lnTo>
                    <a:pt x="9081" y="10321"/>
                  </a:lnTo>
                  <a:lnTo>
                    <a:pt x="7769" y="12173"/>
                  </a:lnTo>
                  <a:lnTo>
                    <a:pt x="6893" y="14465"/>
                  </a:lnTo>
                  <a:lnTo>
                    <a:pt x="5250" y="15993"/>
                  </a:lnTo>
                  <a:lnTo>
                    <a:pt x="0" y="18144"/>
                  </a:lnTo>
                  <a:lnTo>
                    <a:pt x="655" y="18446"/>
                  </a:lnTo>
                  <a:lnTo>
                    <a:pt x="46075" y="19049"/>
                  </a:lnTo>
                  <a:lnTo>
                    <a:pt x="9086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3" name="SMARTInkShape-2774"/>
            <p:cNvSpPr/>
            <p:nvPr>
              <p:custDataLst>
                <p:tags r:id="rId268"/>
              </p:custDataLst>
            </p:nvPr>
          </p:nvSpPr>
          <p:spPr>
            <a:xfrm>
              <a:off x="8524927" y="4690340"/>
              <a:ext cx="142383" cy="167411"/>
            </a:xfrm>
            <a:custGeom>
              <a:avLst/>
              <a:gdLst/>
              <a:ahLst/>
              <a:cxnLst/>
              <a:rect l="0" t="0" r="0" b="0"/>
              <a:pathLst>
                <a:path w="142383" h="167411">
                  <a:moveTo>
                    <a:pt x="85673" y="24535"/>
                  </a:moveTo>
                  <a:lnTo>
                    <a:pt x="85673" y="24535"/>
                  </a:lnTo>
                  <a:lnTo>
                    <a:pt x="77471" y="24535"/>
                  </a:lnTo>
                  <a:lnTo>
                    <a:pt x="77031" y="23477"/>
                  </a:lnTo>
                  <a:lnTo>
                    <a:pt x="76539" y="19478"/>
                  </a:lnTo>
                  <a:lnTo>
                    <a:pt x="75350" y="17989"/>
                  </a:lnTo>
                  <a:lnTo>
                    <a:pt x="66743" y="15044"/>
                  </a:lnTo>
                  <a:lnTo>
                    <a:pt x="66633" y="6812"/>
                  </a:lnTo>
                  <a:lnTo>
                    <a:pt x="65572" y="6370"/>
                  </a:lnTo>
                  <a:lnTo>
                    <a:pt x="57214" y="5495"/>
                  </a:lnTo>
                  <a:lnTo>
                    <a:pt x="62188" y="432"/>
                  </a:lnTo>
                  <a:lnTo>
                    <a:pt x="63666" y="0"/>
                  </a:lnTo>
                  <a:lnTo>
                    <a:pt x="64652" y="769"/>
                  </a:lnTo>
                  <a:lnTo>
                    <a:pt x="66233" y="4554"/>
                  </a:lnTo>
                  <a:lnTo>
                    <a:pt x="74150" y="5301"/>
                  </a:lnTo>
                  <a:lnTo>
                    <a:pt x="93362" y="5478"/>
                  </a:lnTo>
                  <a:lnTo>
                    <a:pt x="102439" y="12030"/>
                  </a:lnTo>
                  <a:lnTo>
                    <a:pt x="111337" y="15186"/>
                  </a:lnTo>
                  <a:lnTo>
                    <a:pt x="120676" y="21295"/>
                  </a:lnTo>
                  <a:lnTo>
                    <a:pt x="126983" y="23095"/>
                  </a:lnTo>
                  <a:lnTo>
                    <a:pt x="129089" y="24633"/>
                  </a:lnTo>
                  <a:lnTo>
                    <a:pt x="130493" y="26717"/>
                  </a:lnTo>
                  <a:lnTo>
                    <a:pt x="133108" y="31855"/>
                  </a:lnTo>
                  <a:lnTo>
                    <a:pt x="141335" y="41831"/>
                  </a:lnTo>
                  <a:lnTo>
                    <a:pt x="142382" y="48122"/>
                  </a:lnTo>
                  <a:lnTo>
                    <a:pt x="139805" y="53715"/>
                  </a:lnTo>
                  <a:lnTo>
                    <a:pt x="136190" y="59729"/>
                  </a:lnTo>
                  <a:lnTo>
                    <a:pt x="134582" y="65929"/>
                  </a:lnTo>
                  <a:lnTo>
                    <a:pt x="133096" y="68006"/>
                  </a:lnTo>
                  <a:lnTo>
                    <a:pt x="131047" y="69391"/>
                  </a:lnTo>
                  <a:lnTo>
                    <a:pt x="128623" y="70314"/>
                  </a:lnTo>
                  <a:lnTo>
                    <a:pt x="116069" y="84888"/>
                  </a:lnTo>
                  <a:lnTo>
                    <a:pt x="93309" y="95434"/>
                  </a:lnTo>
                  <a:lnTo>
                    <a:pt x="68028" y="121728"/>
                  </a:lnTo>
                  <a:lnTo>
                    <a:pt x="21037" y="148520"/>
                  </a:lnTo>
                  <a:lnTo>
                    <a:pt x="13554" y="153722"/>
                  </a:lnTo>
                  <a:lnTo>
                    <a:pt x="6700" y="156035"/>
                  </a:lnTo>
                  <a:lnTo>
                    <a:pt x="4450" y="157710"/>
                  </a:lnTo>
                  <a:lnTo>
                    <a:pt x="2949" y="159885"/>
                  </a:lnTo>
                  <a:lnTo>
                    <a:pt x="0" y="167279"/>
                  </a:lnTo>
                  <a:lnTo>
                    <a:pt x="44607" y="167410"/>
                  </a:lnTo>
                  <a:lnTo>
                    <a:pt x="73074" y="166352"/>
                  </a:lnTo>
                  <a:lnTo>
                    <a:pt x="96923" y="159209"/>
                  </a:lnTo>
                  <a:lnTo>
                    <a:pt x="133298" y="1578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4" name="SMARTInkShape-2775"/>
            <p:cNvSpPr/>
            <p:nvPr>
              <p:custDataLst>
                <p:tags r:id="rId269"/>
              </p:custDataLst>
            </p:nvPr>
          </p:nvSpPr>
          <p:spPr>
            <a:xfrm>
              <a:off x="8763049" y="4535786"/>
              <a:ext cx="214616" cy="264776"/>
            </a:xfrm>
            <a:custGeom>
              <a:avLst/>
              <a:gdLst/>
              <a:ahLst/>
              <a:cxnLst/>
              <a:rect l="0" t="0" r="0" b="0"/>
              <a:pathLst>
                <a:path w="214616" h="264776">
                  <a:moveTo>
                    <a:pt x="95201" y="83839"/>
                  </a:moveTo>
                  <a:lnTo>
                    <a:pt x="95201" y="83839"/>
                  </a:lnTo>
                  <a:lnTo>
                    <a:pt x="100258" y="78782"/>
                  </a:lnTo>
                  <a:lnTo>
                    <a:pt x="102739" y="73478"/>
                  </a:lnTo>
                  <a:lnTo>
                    <a:pt x="104611" y="57096"/>
                  </a:lnTo>
                  <a:lnTo>
                    <a:pt x="105708" y="57544"/>
                  </a:lnTo>
                  <a:lnTo>
                    <a:pt x="109748" y="60864"/>
                  </a:lnTo>
                  <a:lnTo>
                    <a:pt x="111249" y="60056"/>
                  </a:lnTo>
                  <a:lnTo>
                    <a:pt x="114133" y="46422"/>
                  </a:lnTo>
                  <a:lnTo>
                    <a:pt x="106038" y="45799"/>
                  </a:lnTo>
                  <a:lnTo>
                    <a:pt x="100057" y="50813"/>
                  </a:lnTo>
                  <a:lnTo>
                    <a:pt x="97359" y="56108"/>
                  </a:lnTo>
                  <a:lnTo>
                    <a:pt x="90571" y="73187"/>
                  </a:lnTo>
                  <a:lnTo>
                    <a:pt x="63414" y="119209"/>
                  </a:lnTo>
                  <a:lnTo>
                    <a:pt x="44397" y="165104"/>
                  </a:lnTo>
                  <a:lnTo>
                    <a:pt x="22176" y="209705"/>
                  </a:lnTo>
                  <a:lnTo>
                    <a:pt x="4184" y="239231"/>
                  </a:lnTo>
                  <a:lnTo>
                    <a:pt x="322" y="254798"/>
                  </a:lnTo>
                  <a:lnTo>
                    <a:pt x="0" y="263287"/>
                  </a:lnTo>
                  <a:lnTo>
                    <a:pt x="1042" y="263795"/>
                  </a:lnTo>
                  <a:lnTo>
                    <a:pt x="14142" y="264775"/>
                  </a:lnTo>
                  <a:lnTo>
                    <a:pt x="27674" y="259746"/>
                  </a:lnTo>
                  <a:lnTo>
                    <a:pt x="73429" y="227958"/>
                  </a:lnTo>
                  <a:lnTo>
                    <a:pt x="121005" y="181822"/>
                  </a:lnTo>
                  <a:lnTo>
                    <a:pt x="164016" y="136730"/>
                  </a:lnTo>
                  <a:lnTo>
                    <a:pt x="186907" y="91069"/>
                  </a:lnTo>
                  <a:lnTo>
                    <a:pt x="206657" y="48613"/>
                  </a:lnTo>
                  <a:lnTo>
                    <a:pt x="209296" y="40666"/>
                  </a:lnTo>
                  <a:lnTo>
                    <a:pt x="213995" y="33606"/>
                  </a:lnTo>
                  <a:lnTo>
                    <a:pt x="214615" y="30243"/>
                  </a:lnTo>
                  <a:lnTo>
                    <a:pt x="213968" y="26941"/>
                  </a:lnTo>
                  <a:lnTo>
                    <a:pt x="211485" y="20451"/>
                  </a:lnTo>
                  <a:lnTo>
                    <a:pt x="209030" y="10847"/>
                  </a:lnTo>
                  <a:lnTo>
                    <a:pt x="204705" y="4478"/>
                  </a:lnTo>
                  <a:lnTo>
                    <a:pt x="199254" y="943"/>
                  </a:lnTo>
                  <a:lnTo>
                    <a:pt x="196320" y="0"/>
                  </a:lnTo>
                  <a:lnTo>
                    <a:pt x="194365" y="430"/>
                  </a:lnTo>
                  <a:lnTo>
                    <a:pt x="193059" y="1774"/>
                  </a:lnTo>
                  <a:lnTo>
                    <a:pt x="192190" y="3729"/>
                  </a:lnTo>
                  <a:lnTo>
                    <a:pt x="190553" y="5033"/>
                  </a:lnTo>
                  <a:lnTo>
                    <a:pt x="163681" y="17848"/>
                  </a:lnTo>
                  <a:lnTo>
                    <a:pt x="130001" y="50195"/>
                  </a:lnTo>
                  <a:lnTo>
                    <a:pt x="97365" y="96261"/>
                  </a:lnTo>
                  <a:lnTo>
                    <a:pt x="73065" y="141370"/>
                  </a:lnTo>
                  <a:lnTo>
                    <a:pt x="54356" y="183608"/>
                  </a:lnTo>
                  <a:lnTo>
                    <a:pt x="47576" y="217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5" name="SMARTInkShape-2776"/>
            <p:cNvSpPr/>
            <p:nvPr>
              <p:custDataLst>
                <p:tags r:id="rId270"/>
              </p:custDataLst>
            </p:nvPr>
          </p:nvSpPr>
          <p:spPr>
            <a:xfrm>
              <a:off x="8867775" y="4762514"/>
              <a:ext cx="228560" cy="209537"/>
            </a:xfrm>
            <a:custGeom>
              <a:avLst/>
              <a:gdLst/>
              <a:ahLst/>
              <a:cxnLst/>
              <a:rect l="0" t="0" r="0" b="0"/>
              <a:pathLst>
                <a:path w="228560" h="209537">
                  <a:moveTo>
                    <a:pt x="0" y="85711"/>
                  </a:moveTo>
                  <a:lnTo>
                    <a:pt x="0" y="85711"/>
                  </a:lnTo>
                  <a:lnTo>
                    <a:pt x="0" y="95233"/>
                  </a:lnTo>
                  <a:lnTo>
                    <a:pt x="13257" y="95236"/>
                  </a:lnTo>
                  <a:lnTo>
                    <a:pt x="19296" y="92414"/>
                  </a:lnTo>
                  <a:lnTo>
                    <a:pt x="25509" y="88690"/>
                  </a:lnTo>
                  <a:lnTo>
                    <a:pt x="34958" y="85535"/>
                  </a:lnTo>
                  <a:lnTo>
                    <a:pt x="44459" y="79426"/>
                  </a:lnTo>
                  <a:lnTo>
                    <a:pt x="70046" y="68866"/>
                  </a:lnTo>
                  <a:lnTo>
                    <a:pt x="114285" y="31378"/>
                  </a:lnTo>
                  <a:lnTo>
                    <a:pt x="117465" y="30440"/>
                  </a:lnTo>
                  <a:lnTo>
                    <a:pt x="119586" y="28755"/>
                  </a:lnTo>
                  <a:lnTo>
                    <a:pt x="129999" y="12424"/>
                  </a:lnTo>
                  <a:lnTo>
                    <a:pt x="133338" y="34"/>
                  </a:lnTo>
                  <a:lnTo>
                    <a:pt x="128291" y="0"/>
                  </a:lnTo>
                  <a:lnTo>
                    <a:pt x="126802" y="1054"/>
                  </a:lnTo>
                  <a:lnTo>
                    <a:pt x="125809" y="2814"/>
                  </a:lnTo>
                  <a:lnTo>
                    <a:pt x="125148" y="5047"/>
                  </a:lnTo>
                  <a:lnTo>
                    <a:pt x="123648" y="6534"/>
                  </a:lnTo>
                  <a:lnTo>
                    <a:pt x="113639" y="11745"/>
                  </a:lnTo>
                  <a:lnTo>
                    <a:pt x="101470" y="22652"/>
                  </a:lnTo>
                  <a:lnTo>
                    <a:pt x="98013" y="28757"/>
                  </a:lnTo>
                  <a:lnTo>
                    <a:pt x="95420" y="34998"/>
                  </a:lnTo>
                  <a:lnTo>
                    <a:pt x="89067" y="44462"/>
                  </a:lnTo>
                  <a:lnTo>
                    <a:pt x="85658" y="53968"/>
                  </a:lnTo>
                  <a:lnTo>
                    <a:pt x="79472" y="63488"/>
                  </a:lnTo>
                  <a:lnTo>
                    <a:pt x="76631" y="74305"/>
                  </a:lnTo>
                  <a:lnTo>
                    <a:pt x="85344" y="85270"/>
                  </a:lnTo>
                  <a:lnTo>
                    <a:pt x="113162" y="85700"/>
                  </a:lnTo>
                  <a:lnTo>
                    <a:pt x="121908" y="82884"/>
                  </a:lnTo>
                  <a:lnTo>
                    <a:pt x="130380" y="79163"/>
                  </a:lnTo>
                  <a:lnTo>
                    <a:pt x="174537" y="69718"/>
                  </a:lnTo>
                  <a:lnTo>
                    <a:pt x="186358" y="66509"/>
                  </a:lnTo>
                  <a:lnTo>
                    <a:pt x="197622" y="60383"/>
                  </a:lnTo>
                  <a:lnTo>
                    <a:pt x="215831" y="57563"/>
                  </a:lnTo>
                  <a:lnTo>
                    <a:pt x="228460" y="47730"/>
                  </a:lnTo>
                  <a:lnTo>
                    <a:pt x="228559" y="52703"/>
                  </a:lnTo>
                  <a:lnTo>
                    <a:pt x="227514" y="54181"/>
                  </a:lnTo>
                  <a:lnTo>
                    <a:pt x="225760" y="55166"/>
                  </a:lnTo>
                  <a:lnTo>
                    <a:pt x="223531" y="55823"/>
                  </a:lnTo>
                  <a:lnTo>
                    <a:pt x="209300" y="67325"/>
                  </a:lnTo>
                  <a:lnTo>
                    <a:pt x="193642" y="83682"/>
                  </a:lnTo>
                  <a:lnTo>
                    <a:pt x="160073" y="130330"/>
                  </a:lnTo>
                  <a:lnTo>
                    <a:pt x="138333" y="151572"/>
                  </a:lnTo>
                  <a:lnTo>
                    <a:pt x="116104" y="193254"/>
                  </a:lnTo>
                  <a:lnTo>
                    <a:pt x="116560" y="195507"/>
                  </a:lnTo>
                  <a:lnTo>
                    <a:pt x="117924" y="197008"/>
                  </a:lnTo>
                  <a:lnTo>
                    <a:pt x="119890" y="198009"/>
                  </a:lnTo>
                  <a:lnTo>
                    <a:pt x="121202" y="199734"/>
                  </a:lnTo>
                  <a:lnTo>
                    <a:pt x="123825" y="209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49" name="SMARTInkShape-Group459"/>
          <p:cNvGrpSpPr/>
          <p:nvPr/>
        </p:nvGrpSpPr>
        <p:grpSpPr>
          <a:xfrm>
            <a:off x="6000753" y="5143620"/>
            <a:ext cx="1123510" cy="609471"/>
            <a:chOff x="6000753" y="5143620"/>
            <a:chExt cx="1123510" cy="609471"/>
          </a:xfrm>
        </p:grpSpPr>
        <p:sp>
          <p:nvSpPr>
            <p:cNvPr id="13337" name="SMARTInkShape-2777"/>
            <p:cNvSpPr/>
            <p:nvPr>
              <p:custDataLst>
                <p:tags r:id="rId248"/>
              </p:custDataLst>
            </p:nvPr>
          </p:nvSpPr>
          <p:spPr>
            <a:xfrm>
              <a:off x="6096014" y="5286379"/>
              <a:ext cx="76187" cy="150904"/>
            </a:xfrm>
            <a:custGeom>
              <a:avLst/>
              <a:gdLst/>
              <a:ahLst/>
              <a:cxnLst/>
              <a:rect l="0" t="0" r="0" b="0"/>
              <a:pathLst>
                <a:path w="76187" h="150904">
                  <a:moveTo>
                    <a:pt x="66661" y="28571"/>
                  </a:moveTo>
                  <a:lnTo>
                    <a:pt x="66661" y="28571"/>
                  </a:lnTo>
                  <a:lnTo>
                    <a:pt x="66661" y="23515"/>
                  </a:lnTo>
                  <a:lnTo>
                    <a:pt x="67719" y="22026"/>
                  </a:lnTo>
                  <a:lnTo>
                    <a:pt x="69483" y="21032"/>
                  </a:lnTo>
                  <a:lnTo>
                    <a:pt x="74862" y="19438"/>
                  </a:lnTo>
                  <a:lnTo>
                    <a:pt x="75598" y="16398"/>
                  </a:lnTo>
                  <a:lnTo>
                    <a:pt x="76186" y="0"/>
                  </a:lnTo>
                  <a:lnTo>
                    <a:pt x="76186" y="5054"/>
                  </a:lnTo>
                  <a:lnTo>
                    <a:pt x="73364" y="10358"/>
                  </a:lnTo>
                  <a:lnTo>
                    <a:pt x="61997" y="23594"/>
                  </a:lnTo>
                  <a:lnTo>
                    <a:pt x="59296" y="32003"/>
                  </a:lnTo>
                  <a:lnTo>
                    <a:pt x="57038" y="41738"/>
                  </a:lnTo>
                  <a:lnTo>
                    <a:pt x="46964" y="56611"/>
                  </a:lnTo>
                  <a:lnTo>
                    <a:pt x="25348" y="87540"/>
                  </a:lnTo>
                  <a:lnTo>
                    <a:pt x="21841" y="97466"/>
                  </a:lnTo>
                  <a:lnTo>
                    <a:pt x="19224" y="107874"/>
                  </a:lnTo>
                  <a:lnTo>
                    <a:pt x="8922" y="123180"/>
                  </a:lnTo>
                  <a:lnTo>
                    <a:pt x="3957" y="129886"/>
                  </a:lnTo>
                  <a:lnTo>
                    <a:pt x="509" y="140952"/>
                  </a:lnTo>
                  <a:lnTo>
                    <a:pt x="31" y="150903"/>
                  </a:lnTo>
                  <a:lnTo>
                    <a:pt x="0" y="146897"/>
                  </a:lnTo>
                  <a:lnTo>
                    <a:pt x="1054" y="145555"/>
                  </a:lnTo>
                  <a:lnTo>
                    <a:pt x="5046" y="144064"/>
                  </a:lnTo>
                  <a:lnTo>
                    <a:pt x="6534" y="142609"/>
                  </a:lnTo>
                  <a:lnTo>
                    <a:pt x="9511" y="1333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8" name="SMARTInkShape-2778"/>
            <p:cNvSpPr/>
            <p:nvPr>
              <p:custDataLst>
                <p:tags r:id="rId249"/>
              </p:custDataLst>
            </p:nvPr>
          </p:nvSpPr>
          <p:spPr>
            <a:xfrm>
              <a:off x="6057945" y="5219703"/>
              <a:ext cx="180931" cy="47623"/>
            </a:xfrm>
            <a:custGeom>
              <a:avLst/>
              <a:gdLst/>
              <a:ahLst/>
              <a:cxnLst/>
              <a:rect l="0" t="0" r="0" b="0"/>
              <a:pathLst>
                <a:path w="180931" h="47623">
                  <a:moveTo>
                    <a:pt x="76155" y="47622"/>
                  </a:moveTo>
                  <a:lnTo>
                    <a:pt x="76155" y="47622"/>
                  </a:lnTo>
                  <a:lnTo>
                    <a:pt x="66042" y="47622"/>
                  </a:lnTo>
                  <a:lnTo>
                    <a:pt x="58255" y="44800"/>
                  </a:lnTo>
                  <a:lnTo>
                    <a:pt x="51265" y="41077"/>
                  </a:lnTo>
                  <a:lnTo>
                    <a:pt x="38156" y="38685"/>
                  </a:lnTo>
                  <a:lnTo>
                    <a:pt x="34948" y="38489"/>
                  </a:lnTo>
                  <a:lnTo>
                    <a:pt x="28560" y="35449"/>
                  </a:lnTo>
                  <a:lnTo>
                    <a:pt x="20892" y="29930"/>
                  </a:lnTo>
                  <a:lnTo>
                    <a:pt x="11773" y="28840"/>
                  </a:lnTo>
                  <a:lnTo>
                    <a:pt x="1720" y="28607"/>
                  </a:lnTo>
                  <a:lnTo>
                    <a:pt x="1132" y="27538"/>
                  </a:lnTo>
                  <a:lnTo>
                    <a:pt x="0" y="19440"/>
                  </a:lnTo>
                  <a:lnTo>
                    <a:pt x="5025" y="14107"/>
                  </a:lnTo>
                  <a:lnTo>
                    <a:pt x="10322" y="11559"/>
                  </a:lnTo>
                  <a:lnTo>
                    <a:pt x="13216" y="10880"/>
                  </a:lnTo>
                  <a:lnTo>
                    <a:pt x="28604" y="2162"/>
                  </a:lnTo>
                  <a:lnTo>
                    <a:pt x="73583" y="53"/>
                  </a:lnTo>
                  <a:lnTo>
                    <a:pt x="119688" y="0"/>
                  </a:lnTo>
                  <a:lnTo>
                    <a:pt x="130075" y="2820"/>
                  </a:lnTo>
                  <a:lnTo>
                    <a:pt x="167221" y="25507"/>
                  </a:lnTo>
                  <a:lnTo>
                    <a:pt x="176398" y="34955"/>
                  </a:lnTo>
                  <a:lnTo>
                    <a:pt x="180930" y="476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39" name="SMARTInkShape-2779"/>
            <p:cNvSpPr/>
            <p:nvPr>
              <p:custDataLst>
                <p:tags r:id="rId250"/>
              </p:custDataLst>
            </p:nvPr>
          </p:nvSpPr>
          <p:spPr>
            <a:xfrm>
              <a:off x="6000753" y="5534025"/>
              <a:ext cx="123823" cy="9526"/>
            </a:xfrm>
            <a:custGeom>
              <a:avLst/>
              <a:gdLst/>
              <a:ahLst/>
              <a:cxnLst/>
              <a:rect l="0" t="0" r="0" b="0"/>
              <a:pathLst>
                <a:path w="123823" h="9526">
                  <a:moveTo>
                    <a:pt x="19047" y="0"/>
                  </a:moveTo>
                  <a:lnTo>
                    <a:pt x="19047" y="0"/>
                  </a:lnTo>
                  <a:lnTo>
                    <a:pt x="13991" y="0"/>
                  </a:lnTo>
                  <a:lnTo>
                    <a:pt x="12502" y="1058"/>
                  </a:lnTo>
                  <a:lnTo>
                    <a:pt x="11508" y="2822"/>
                  </a:lnTo>
                  <a:lnTo>
                    <a:pt x="10846" y="5056"/>
                  </a:lnTo>
                  <a:lnTo>
                    <a:pt x="9346" y="6545"/>
                  </a:lnTo>
                  <a:lnTo>
                    <a:pt x="5" y="9523"/>
                  </a:lnTo>
                  <a:lnTo>
                    <a:pt x="0" y="9525"/>
                  </a:lnTo>
                  <a:lnTo>
                    <a:pt x="47214" y="9525"/>
                  </a:lnTo>
                  <a:lnTo>
                    <a:pt x="92623" y="9525"/>
                  </a:lnTo>
                  <a:lnTo>
                    <a:pt x="12382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0" name="SMARTInkShape-2780"/>
            <p:cNvSpPr/>
            <p:nvPr>
              <p:custDataLst>
                <p:tags r:id="rId251"/>
              </p:custDataLst>
            </p:nvPr>
          </p:nvSpPr>
          <p:spPr>
            <a:xfrm>
              <a:off x="6229754" y="5467388"/>
              <a:ext cx="85308" cy="85561"/>
            </a:xfrm>
            <a:custGeom>
              <a:avLst/>
              <a:gdLst/>
              <a:ahLst/>
              <a:cxnLst/>
              <a:rect l="0" t="0" r="0" b="0"/>
              <a:pathLst>
                <a:path w="85308" h="85561">
                  <a:moveTo>
                    <a:pt x="37696" y="47587"/>
                  </a:moveTo>
                  <a:lnTo>
                    <a:pt x="37696" y="47587"/>
                  </a:lnTo>
                  <a:lnTo>
                    <a:pt x="19980" y="47587"/>
                  </a:lnTo>
                  <a:lnTo>
                    <a:pt x="958" y="65279"/>
                  </a:lnTo>
                  <a:lnTo>
                    <a:pt x="0" y="71291"/>
                  </a:lnTo>
                  <a:lnTo>
                    <a:pt x="923" y="72915"/>
                  </a:lnTo>
                  <a:lnTo>
                    <a:pt x="2599" y="73997"/>
                  </a:lnTo>
                  <a:lnTo>
                    <a:pt x="4772" y="74719"/>
                  </a:lnTo>
                  <a:lnTo>
                    <a:pt x="6222" y="76258"/>
                  </a:lnTo>
                  <a:lnTo>
                    <a:pt x="7833" y="80790"/>
                  </a:lnTo>
                  <a:lnTo>
                    <a:pt x="9321" y="82422"/>
                  </a:lnTo>
                  <a:lnTo>
                    <a:pt x="17209" y="85257"/>
                  </a:lnTo>
                  <a:lnTo>
                    <a:pt x="23276" y="85560"/>
                  </a:lnTo>
                  <a:lnTo>
                    <a:pt x="28818" y="82808"/>
                  </a:lnTo>
                  <a:lnTo>
                    <a:pt x="34808" y="79116"/>
                  </a:lnTo>
                  <a:lnTo>
                    <a:pt x="44132" y="75979"/>
                  </a:lnTo>
                  <a:lnTo>
                    <a:pt x="79364" y="44008"/>
                  </a:lnTo>
                  <a:lnTo>
                    <a:pt x="82673" y="37883"/>
                  </a:lnTo>
                  <a:lnTo>
                    <a:pt x="85088" y="26536"/>
                  </a:lnTo>
                  <a:lnTo>
                    <a:pt x="85307" y="11251"/>
                  </a:lnTo>
                  <a:lnTo>
                    <a:pt x="80261" y="4953"/>
                  </a:lnTo>
                  <a:lnTo>
                    <a:pt x="74958" y="2180"/>
                  </a:lnTo>
                  <a:lnTo>
                    <a:pt x="56673" y="157"/>
                  </a:lnTo>
                  <a:lnTo>
                    <a:pt x="44031" y="0"/>
                  </a:lnTo>
                  <a:lnTo>
                    <a:pt x="37689" y="2801"/>
                  </a:lnTo>
                  <a:lnTo>
                    <a:pt x="31343" y="6515"/>
                  </a:lnTo>
                  <a:lnTo>
                    <a:pt x="21820" y="9665"/>
                  </a:lnTo>
                  <a:lnTo>
                    <a:pt x="15471" y="14152"/>
                  </a:lnTo>
                  <a:lnTo>
                    <a:pt x="11943" y="19674"/>
                  </a:lnTo>
                  <a:lnTo>
                    <a:pt x="9492" y="28428"/>
                  </a:lnTo>
                  <a:lnTo>
                    <a:pt x="9169" y="36584"/>
                  </a:lnTo>
                  <a:lnTo>
                    <a:pt x="14192" y="42681"/>
                  </a:lnTo>
                  <a:lnTo>
                    <a:pt x="16735" y="43258"/>
                  </a:lnTo>
                  <a:lnTo>
                    <a:pt x="19489" y="42584"/>
                  </a:lnTo>
                  <a:lnTo>
                    <a:pt x="28171" y="380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1" name="SMARTInkShape-2781"/>
            <p:cNvSpPr/>
            <p:nvPr>
              <p:custDataLst>
                <p:tags r:id="rId252"/>
              </p:custDataLst>
            </p:nvPr>
          </p:nvSpPr>
          <p:spPr>
            <a:xfrm>
              <a:off x="6515541" y="5391150"/>
              <a:ext cx="123385" cy="28576"/>
            </a:xfrm>
            <a:custGeom>
              <a:avLst/>
              <a:gdLst/>
              <a:ahLst/>
              <a:cxnLst/>
              <a:rect l="0" t="0" r="0" b="0"/>
              <a:pathLst>
                <a:path w="123385" h="28576">
                  <a:moveTo>
                    <a:pt x="66234" y="0"/>
                  </a:moveTo>
                  <a:lnTo>
                    <a:pt x="66234" y="0"/>
                  </a:lnTo>
                  <a:lnTo>
                    <a:pt x="52977" y="0"/>
                  </a:lnTo>
                  <a:lnTo>
                    <a:pt x="46937" y="2822"/>
                  </a:lnTo>
                  <a:lnTo>
                    <a:pt x="40724" y="6545"/>
                  </a:lnTo>
                  <a:lnTo>
                    <a:pt x="34435" y="8201"/>
                  </a:lnTo>
                  <a:lnTo>
                    <a:pt x="31276" y="7584"/>
                  </a:lnTo>
                  <a:lnTo>
                    <a:pt x="18602" y="1812"/>
                  </a:lnTo>
                  <a:lnTo>
                    <a:pt x="10964" y="358"/>
                  </a:lnTo>
                  <a:lnTo>
                    <a:pt x="0" y="9142"/>
                  </a:lnTo>
                  <a:lnTo>
                    <a:pt x="44893" y="9525"/>
                  </a:lnTo>
                  <a:lnTo>
                    <a:pt x="88389" y="10583"/>
                  </a:lnTo>
                  <a:lnTo>
                    <a:pt x="107082" y="17726"/>
                  </a:lnTo>
                  <a:lnTo>
                    <a:pt x="116907" y="18658"/>
                  </a:lnTo>
                  <a:lnTo>
                    <a:pt x="119066" y="19846"/>
                  </a:lnTo>
                  <a:lnTo>
                    <a:pt x="120506" y="21698"/>
                  </a:lnTo>
                  <a:lnTo>
                    <a:pt x="123384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2" name="SMARTInkShape-2782"/>
            <p:cNvSpPr/>
            <p:nvPr>
              <p:custDataLst>
                <p:tags r:id="rId253"/>
              </p:custDataLst>
            </p:nvPr>
          </p:nvSpPr>
          <p:spPr>
            <a:xfrm>
              <a:off x="6516598" y="5448300"/>
              <a:ext cx="179478" cy="19016"/>
            </a:xfrm>
            <a:custGeom>
              <a:avLst/>
              <a:gdLst/>
              <a:ahLst/>
              <a:cxnLst/>
              <a:rect l="0" t="0" r="0" b="0"/>
              <a:pathLst>
                <a:path w="179478" h="19016">
                  <a:moveTo>
                    <a:pt x="55652" y="0"/>
                  </a:moveTo>
                  <a:lnTo>
                    <a:pt x="55652" y="0"/>
                  </a:lnTo>
                  <a:lnTo>
                    <a:pt x="50596" y="0"/>
                  </a:lnTo>
                  <a:lnTo>
                    <a:pt x="18067" y="8937"/>
                  </a:lnTo>
                  <a:lnTo>
                    <a:pt x="10010" y="9409"/>
                  </a:lnTo>
                  <a:lnTo>
                    <a:pt x="0" y="17716"/>
                  </a:lnTo>
                  <a:lnTo>
                    <a:pt x="558" y="18161"/>
                  </a:lnTo>
                  <a:lnTo>
                    <a:pt x="25988" y="19015"/>
                  </a:lnTo>
                  <a:lnTo>
                    <a:pt x="68474" y="10406"/>
                  </a:lnTo>
                  <a:lnTo>
                    <a:pt x="112809" y="9577"/>
                  </a:lnTo>
                  <a:lnTo>
                    <a:pt x="153725" y="9530"/>
                  </a:lnTo>
                  <a:lnTo>
                    <a:pt x="17947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3" name="SMARTInkShape-2783"/>
            <p:cNvSpPr/>
            <p:nvPr>
              <p:custDataLst>
                <p:tags r:id="rId254"/>
              </p:custDataLst>
            </p:nvPr>
          </p:nvSpPr>
          <p:spPr>
            <a:xfrm>
              <a:off x="6868082" y="5143620"/>
              <a:ext cx="208994" cy="209297"/>
            </a:xfrm>
            <a:custGeom>
              <a:avLst/>
              <a:gdLst/>
              <a:ahLst/>
              <a:cxnLst/>
              <a:rect l="0" t="0" r="0" b="0"/>
              <a:pathLst>
                <a:path w="208994" h="209297">
                  <a:moveTo>
                    <a:pt x="85168" y="37980"/>
                  </a:moveTo>
                  <a:lnTo>
                    <a:pt x="85168" y="37980"/>
                  </a:lnTo>
                  <a:lnTo>
                    <a:pt x="85168" y="20647"/>
                  </a:lnTo>
                  <a:lnTo>
                    <a:pt x="104099" y="0"/>
                  </a:lnTo>
                  <a:lnTo>
                    <a:pt x="99126" y="4972"/>
                  </a:lnTo>
                  <a:lnTo>
                    <a:pt x="96663" y="10257"/>
                  </a:lnTo>
                  <a:lnTo>
                    <a:pt x="92044" y="23813"/>
                  </a:lnTo>
                  <a:lnTo>
                    <a:pt x="66049" y="67270"/>
                  </a:lnTo>
                  <a:lnTo>
                    <a:pt x="43889" y="111046"/>
                  </a:lnTo>
                  <a:lnTo>
                    <a:pt x="21668" y="154400"/>
                  </a:lnTo>
                  <a:lnTo>
                    <a:pt x="3676" y="183855"/>
                  </a:lnTo>
                  <a:lnTo>
                    <a:pt x="0" y="197583"/>
                  </a:lnTo>
                  <a:lnTo>
                    <a:pt x="2513" y="201695"/>
                  </a:lnTo>
                  <a:lnTo>
                    <a:pt x="4664" y="204273"/>
                  </a:lnTo>
                  <a:lnTo>
                    <a:pt x="9877" y="207138"/>
                  </a:lnTo>
                  <a:lnTo>
                    <a:pt x="24962" y="209128"/>
                  </a:lnTo>
                  <a:lnTo>
                    <a:pt x="31246" y="209296"/>
                  </a:lnTo>
                  <a:lnTo>
                    <a:pt x="37566" y="206548"/>
                  </a:lnTo>
                  <a:lnTo>
                    <a:pt x="40733" y="204334"/>
                  </a:lnTo>
                  <a:lnTo>
                    <a:pt x="85416" y="189716"/>
                  </a:lnTo>
                  <a:lnTo>
                    <a:pt x="129431" y="166013"/>
                  </a:lnTo>
                  <a:lnTo>
                    <a:pt x="158588" y="157303"/>
                  </a:lnTo>
                  <a:lnTo>
                    <a:pt x="176067" y="145668"/>
                  </a:lnTo>
                  <a:lnTo>
                    <a:pt x="208993" y="1237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4" name="SMARTInkShape-2784"/>
            <p:cNvSpPr/>
            <p:nvPr>
              <p:custDataLst>
                <p:tags r:id="rId255"/>
              </p:custDataLst>
            </p:nvPr>
          </p:nvSpPr>
          <p:spPr>
            <a:xfrm>
              <a:off x="7019971" y="5173402"/>
              <a:ext cx="95205" cy="227274"/>
            </a:xfrm>
            <a:custGeom>
              <a:avLst/>
              <a:gdLst/>
              <a:ahLst/>
              <a:cxnLst/>
              <a:rect l="0" t="0" r="0" b="0"/>
              <a:pathLst>
                <a:path w="95205" h="227274">
                  <a:moveTo>
                    <a:pt x="85679" y="27248"/>
                  </a:moveTo>
                  <a:lnTo>
                    <a:pt x="85679" y="27248"/>
                  </a:lnTo>
                  <a:lnTo>
                    <a:pt x="85679" y="19047"/>
                  </a:lnTo>
                  <a:lnTo>
                    <a:pt x="95170" y="8236"/>
                  </a:lnTo>
                  <a:lnTo>
                    <a:pt x="95201" y="0"/>
                  </a:lnTo>
                  <a:lnTo>
                    <a:pt x="95204" y="6990"/>
                  </a:lnTo>
                  <a:lnTo>
                    <a:pt x="88659" y="15564"/>
                  </a:lnTo>
                  <a:lnTo>
                    <a:pt x="85503" y="24374"/>
                  </a:lnTo>
                  <a:lnTo>
                    <a:pt x="59133" y="68902"/>
                  </a:lnTo>
                  <a:lnTo>
                    <a:pt x="25742" y="111136"/>
                  </a:lnTo>
                  <a:lnTo>
                    <a:pt x="11794" y="154327"/>
                  </a:lnTo>
                  <a:lnTo>
                    <a:pt x="1722" y="180951"/>
                  </a:lnTo>
                  <a:lnTo>
                    <a:pt x="0" y="211350"/>
                  </a:lnTo>
                  <a:lnTo>
                    <a:pt x="2796" y="217727"/>
                  </a:lnTo>
                  <a:lnTo>
                    <a:pt x="9479" y="2272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5" name="SMARTInkShape-2785"/>
            <p:cNvSpPr/>
            <p:nvPr>
              <p:custDataLst>
                <p:tags r:id="rId256"/>
              </p:custDataLst>
            </p:nvPr>
          </p:nvSpPr>
          <p:spPr>
            <a:xfrm>
              <a:off x="6820020" y="5439167"/>
              <a:ext cx="190381" cy="18659"/>
            </a:xfrm>
            <a:custGeom>
              <a:avLst/>
              <a:gdLst/>
              <a:ahLst/>
              <a:cxnLst/>
              <a:rect l="0" t="0" r="0" b="0"/>
              <a:pathLst>
                <a:path w="190381" h="18659">
                  <a:moveTo>
                    <a:pt x="28455" y="18658"/>
                  </a:moveTo>
                  <a:lnTo>
                    <a:pt x="28455" y="18658"/>
                  </a:lnTo>
                  <a:lnTo>
                    <a:pt x="14266" y="18658"/>
                  </a:lnTo>
                  <a:lnTo>
                    <a:pt x="12646" y="17600"/>
                  </a:lnTo>
                  <a:lnTo>
                    <a:pt x="11565" y="15836"/>
                  </a:lnTo>
                  <a:lnTo>
                    <a:pt x="9832" y="10457"/>
                  </a:lnTo>
                  <a:lnTo>
                    <a:pt x="6773" y="9721"/>
                  </a:lnTo>
                  <a:lnTo>
                    <a:pt x="0" y="9143"/>
                  </a:lnTo>
                  <a:lnTo>
                    <a:pt x="22273" y="9133"/>
                  </a:lnTo>
                  <a:lnTo>
                    <a:pt x="28530" y="6311"/>
                  </a:lnTo>
                  <a:lnTo>
                    <a:pt x="31680" y="4077"/>
                  </a:lnTo>
                  <a:lnTo>
                    <a:pt x="46226" y="932"/>
                  </a:lnTo>
                  <a:lnTo>
                    <a:pt x="63942" y="0"/>
                  </a:lnTo>
                  <a:lnTo>
                    <a:pt x="88892" y="5174"/>
                  </a:lnTo>
                  <a:lnTo>
                    <a:pt x="107863" y="2786"/>
                  </a:lnTo>
                  <a:lnTo>
                    <a:pt x="152478" y="9495"/>
                  </a:lnTo>
                  <a:lnTo>
                    <a:pt x="190380" y="18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6" name="SMARTInkShape-2786"/>
            <p:cNvSpPr/>
            <p:nvPr>
              <p:custDataLst>
                <p:tags r:id="rId257"/>
              </p:custDataLst>
            </p:nvPr>
          </p:nvSpPr>
          <p:spPr>
            <a:xfrm>
              <a:off x="6820055" y="5543553"/>
              <a:ext cx="114146" cy="190414"/>
            </a:xfrm>
            <a:custGeom>
              <a:avLst/>
              <a:gdLst/>
              <a:ahLst/>
              <a:cxnLst/>
              <a:rect l="0" t="0" r="0" b="0"/>
              <a:pathLst>
                <a:path w="114146" h="190414">
                  <a:moveTo>
                    <a:pt x="114145" y="9522"/>
                  </a:moveTo>
                  <a:lnTo>
                    <a:pt x="114145" y="9522"/>
                  </a:lnTo>
                  <a:lnTo>
                    <a:pt x="114145" y="31"/>
                  </a:lnTo>
                  <a:lnTo>
                    <a:pt x="105945" y="0"/>
                  </a:lnTo>
                  <a:lnTo>
                    <a:pt x="105503" y="1057"/>
                  </a:lnTo>
                  <a:lnTo>
                    <a:pt x="105013" y="5054"/>
                  </a:lnTo>
                  <a:lnTo>
                    <a:pt x="101972" y="10359"/>
                  </a:lnTo>
                  <a:lnTo>
                    <a:pt x="89454" y="25507"/>
                  </a:lnTo>
                  <a:lnTo>
                    <a:pt x="75437" y="55167"/>
                  </a:lnTo>
                  <a:lnTo>
                    <a:pt x="41979" y="98717"/>
                  </a:lnTo>
                  <a:lnTo>
                    <a:pt x="23203" y="130002"/>
                  </a:lnTo>
                  <a:lnTo>
                    <a:pt x="16924" y="150168"/>
                  </a:lnTo>
                  <a:lnTo>
                    <a:pt x="3818" y="169037"/>
                  </a:lnTo>
                  <a:lnTo>
                    <a:pt x="0" y="189536"/>
                  </a:lnTo>
                  <a:lnTo>
                    <a:pt x="2736" y="190070"/>
                  </a:lnTo>
                  <a:lnTo>
                    <a:pt x="8059" y="190413"/>
                  </a:lnTo>
                  <a:lnTo>
                    <a:pt x="28420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7" name="SMARTInkShape-2787"/>
            <p:cNvSpPr/>
            <p:nvPr>
              <p:custDataLst>
                <p:tags r:id="rId258"/>
              </p:custDataLst>
            </p:nvPr>
          </p:nvSpPr>
          <p:spPr>
            <a:xfrm>
              <a:off x="6858014" y="5543666"/>
              <a:ext cx="152334" cy="190385"/>
            </a:xfrm>
            <a:custGeom>
              <a:avLst/>
              <a:gdLst/>
              <a:ahLst/>
              <a:cxnLst/>
              <a:rect l="0" t="0" r="0" b="0"/>
              <a:pathLst>
                <a:path w="152334" h="190385">
                  <a:moveTo>
                    <a:pt x="66661" y="28459"/>
                  </a:moveTo>
                  <a:lnTo>
                    <a:pt x="66661" y="28459"/>
                  </a:lnTo>
                  <a:lnTo>
                    <a:pt x="61605" y="23403"/>
                  </a:lnTo>
                  <a:lnTo>
                    <a:pt x="59123" y="18098"/>
                  </a:lnTo>
                  <a:lnTo>
                    <a:pt x="58461" y="15202"/>
                  </a:lnTo>
                  <a:lnTo>
                    <a:pt x="56960" y="13271"/>
                  </a:lnTo>
                  <a:lnTo>
                    <a:pt x="52472" y="11126"/>
                  </a:lnTo>
                  <a:lnTo>
                    <a:pt x="5943" y="9410"/>
                  </a:lnTo>
                  <a:lnTo>
                    <a:pt x="0" y="9409"/>
                  </a:lnTo>
                  <a:lnTo>
                    <a:pt x="27432" y="9409"/>
                  </a:lnTo>
                  <a:lnTo>
                    <a:pt x="36174" y="6587"/>
                  </a:lnTo>
                  <a:lnTo>
                    <a:pt x="44645" y="2864"/>
                  </a:lnTo>
                  <a:lnTo>
                    <a:pt x="87136" y="0"/>
                  </a:lnTo>
                  <a:lnTo>
                    <a:pt x="134749" y="9019"/>
                  </a:lnTo>
                  <a:lnTo>
                    <a:pt x="142078" y="12058"/>
                  </a:lnTo>
                  <a:lnTo>
                    <a:pt x="145514" y="14350"/>
                  </a:lnTo>
                  <a:lnTo>
                    <a:pt x="149331" y="19719"/>
                  </a:lnTo>
                  <a:lnTo>
                    <a:pt x="151984" y="28366"/>
                  </a:lnTo>
                  <a:lnTo>
                    <a:pt x="152333" y="36509"/>
                  </a:lnTo>
                  <a:lnTo>
                    <a:pt x="145830" y="45297"/>
                  </a:lnTo>
                  <a:lnTo>
                    <a:pt x="142683" y="54144"/>
                  </a:lnTo>
                  <a:lnTo>
                    <a:pt x="138195" y="60336"/>
                  </a:lnTo>
                  <a:lnTo>
                    <a:pt x="132673" y="63793"/>
                  </a:lnTo>
                  <a:lnTo>
                    <a:pt x="126692" y="66388"/>
                  </a:lnTo>
                  <a:lnTo>
                    <a:pt x="79620" y="101507"/>
                  </a:lnTo>
                  <a:lnTo>
                    <a:pt x="61392" y="120536"/>
                  </a:lnTo>
                  <a:lnTo>
                    <a:pt x="55155" y="133234"/>
                  </a:lnTo>
                  <a:lnTo>
                    <a:pt x="50964" y="139584"/>
                  </a:lnTo>
                  <a:lnTo>
                    <a:pt x="49102" y="145934"/>
                  </a:lnTo>
                  <a:lnTo>
                    <a:pt x="49663" y="149109"/>
                  </a:lnTo>
                  <a:lnTo>
                    <a:pt x="55346" y="161809"/>
                  </a:lnTo>
                  <a:lnTo>
                    <a:pt x="55942" y="164984"/>
                  </a:lnTo>
                  <a:lnTo>
                    <a:pt x="61839" y="174509"/>
                  </a:lnTo>
                  <a:lnTo>
                    <a:pt x="67340" y="178037"/>
                  </a:lnTo>
                  <a:lnTo>
                    <a:pt x="104190" y="189722"/>
                  </a:lnTo>
                  <a:lnTo>
                    <a:pt x="114286" y="190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48" name="SMARTInkShape-2788"/>
            <p:cNvSpPr/>
            <p:nvPr>
              <p:custDataLst>
                <p:tags r:id="rId259"/>
              </p:custDataLst>
            </p:nvPr>
          </p:nvSpPr>
          <p:spPr>
            <a:xfrm>
              <a:off x="7038978" y="5695960"/>
              <a:ext cx="85285" cy="57131"/>
            </a:xfrm>
            <a:custGeom>
              <a:avLst/>
              <a:gdLst/>
              <a:ahLst/>
              <a:cxnLst/>
              <a:rect l="0" t="0" r="0" b="0"/>
              <a:pathLst>
                <a:path w="85285" h="57131">
                  <a:moveTo>
                    <a:pt x="19047" y="19040"/>
                  </a:moveTo>
                  <a:lnTo>
                    <a:pt x="19047" y="19040"/>
                  </a:lnTo>
                  <a:lnTo>
                    <a:pt x="9915" y="28173"/>
                  </a:lnTo>
                  <a:lnTo>
                    <a:pt x="399" y="28555"/>
                  </a:lnTo>
                  <a:lnTo>
                    <a:pt x="0" y="46174"/>
                  </a:lnTo>
                  <a:lnTo>
                    <a:pt x="1057" y="46655"/>
                  </a:lnTo>
                  <a:lnTo>
                    <a:pt x="5054" y="47188"/>
                  </a:lnTo>
                  <a:lnTo>
                    <a:pt x="6544" y="48389"/>
                  </a:lnTo>
                  <a:lnTo>
                    <a:pt x="9131" y="55779"/>
                  </a:lnTo>
                  <a:lnTo>
                    <a:pt x="12171" y="56535"/>
                  </a:lnTo>
                  <a:lnTo>
                    <a:pt x="33117" y="57130"/>
                  </a:lnTo>
                  <a:lnTo>
                    <a:pt x="38705" y="54313"/>
                  </a:lnTo>
                  <a:lnTo>
                    <a:pt x="44717" y="50592"/>
                  </a:lnTo>
                  <a:lnTo>
                    <a:pt x="55301" y="48007"/>
                  </a:lnTo>
                  <a:lnTo>
                    <a:pt x="64386" y="41146"/>
                  </a:lnTo>
                  <a:lnTo>
                    <a:pt x="70243" y="39448"/>
                  </a:lnTo>
                  <a:lnTo>
                    <a:pt x="72227" y="37938"/>
                  </a:lnTo>
                  <a:lnTo>
                    <a:pt x="84244" y="20792"/>
                  </a:lnTo>
                  <a:lnTo>
                    <a:pt x="85284" y="14502"/>
                  </a:lnTo>
                  <a:lnTo>
                    <a:pt x="84372" y="12840"/>
                  </a:lnTo>
                  <a:lnTo>
                    <a:pt x="82705" y="11731"/>
                  </a:lnTo>
                  <a:lnTo>
                    <a:pt x="77483" y="9953"/>
                  </a:lnTo>
                  <a:lnTo>
                    <a:pt x="68109" y="1353"/>
                  </a:lnTo>
                  <a:lnTo>
                    <a:pt x="62042" y="394"/>
                  </a:lnTo>
                  <a:lnTo>
                    <a:pt x="34884" y="0"/>
                  </a:lnTo>
                  <a:lnTo>
                    <a:pt x="28555" y="2817"/>
                  </a:lnTo>
                  <a:lnTo>
                    <a:pt x="22215" y="6538"/>
                  </a:lnTo>
                  <a:lnTo>
                    <a:pt x="11403" y="9123"/>
                  </a:lnTo>
                  <a:lnTo>
                    <a:pt x="10776" y="10312"/>
                  </a:lnTo>
                  <a:lnTo>
                    <a:pt x="9571" y="18637"/>
                  </a:lnTo>
                  <a:lnTo>
                    <a:pt x="22784" y="19005"/>
                  </a:lnTo>
                  <a:lnTo>
                    <a:pt x="57147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52" name="SMARTInkShape-Group460"/>
          <p:cNvGrpSpPr/>
          <p:nvPr/>
        </p:nvGrpSpPr>
        <p:grpSpPr>
          <a:xfrm>
            <a:off x="7362825" y="5381625"/>
            <a:ext cx="104776" cy="95251"/>
            <a:chOff x="7362825" y="5381625"/>
            <a:chExt cx="104776" cy="95251"/>
          </a:xfrm>
        </p:grpSpPr>
        <p:sp>
          <p:nvSpPr>
            <p:cNvPr id="13350" name="SMARTInkShape-2789"/>
            <p:cNvSpPr/>
            <p:nvPr>
              <p:custDataLst>
                <p:tags r:id="rId246"/>
              </p:custDataLst>
            </p:nvPr>
          </p:nvSpPr>
          <p:spPr>
            <a:xfrm>
              <a:off x="7372351" y="5381625"/>
              <a:ext cx="95250" cy="19051"/>
            </a:xfrm>
            <a:custGeom>
              <a:avLst/>
              <a:gdLst/>
              <a:ahLst/>
              <a:cxnLst/>
              <a:rect l="0" t="0" r="0" b="0"/>
              <a:pathLst>
                <a:path w="95250" h="19051">
                  <a:moveTo>
                    <a:pt x="9524" y="9525"/>
                  </a:moveTo>
                  <a:lnTo>
                    <a:pt x="9524" y="9525"/>
                  </a:lnTo>
                  <a:lnTo>
                    <a:pt x="3" y="9525"/>
                  </a:lnTo>
                  <a:lnTo>
                    <a:pt x="0" y="4469"/>
                  </a:lnTo>
                  <a:lnTo>
                    <a:pt x="1057" y="2980"/>
                  </a:lnTo>
                  <a:lnTo>
                    <a:pt x="2821" y="1986"/>
                  </a:lnTo>
                  <a:lnTo>
                    <a:pt x="13256" y="392"/>
                  </a:lnTo>
                  <a:lnTo>
                    <a:pt x="59005" y="3"/>
                  </a:lnTo>
                  <a:lnTo>
                    <a:pt x="79259" y="0"/>
                  </a:lnTo>
                  <a:lnTo>
                    <a:pt x="85672" y="2822"/>
                  </a:lnTo>
                  <a:lnTo>
                    <a:pt x="88864" y="5056"/>
                  </a:lnTo>
                  <a:lnTo>
                    <a:pt x="92412" y="10361"/>
                  </a:lnTo>
                  <a:lnTo>
                    <a:pt x="9524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1" name="SMARTInkShape-2790"/>
            <p:cNvSpPr/>
            <p:nvPr>
              <p:custDataLst>
                <p:tags r:id="rId247"/>
              </p:custDataLst>
            </p:nvPr>
          </p:nvSpPr>
          <p:spPr>
            <a:xfrm>
              <a:off x="7362825" y="5467350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605" y="5488"/>
                  </a:lnTo>
                  <a:lnTo>
                    <a:pt x="10361" y="4716"/>
                  </a:lnTo>
                  <a:lnTo>
                    <a:pt x="16246" y="2096"/>
                  </a:lnTo>
                  <a:lnTo>
                    <a:pt x="60327" y="7"/>
                  </a:lnTo>
                  <a:lnTo>
                    <a:pt x="69851" y="2"/>
                  </a:lnTo>
                  <a:lnTo>
                    <a:pt x="76200" y="2823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57" name="SMARTInkShape-Group461"/>
          <p:cNvGrpSpPr/>
          <p:nvPr/>
        </p:nvGrpSpPr>
        <p:grpSpPr>
          <a:xfrm>
            <a:off x="7668220" y="5276853"/>
            <a:ext cx="485181" cy="262582"/>
            <a:chOff x="7668220" y="5276853"/>
            <a:chExt cx="485181" cy="262582"/>
          </a:xfrm>
        </p:grpSpPr>
        <p:sp>
          <p:nvSpPr>
            <p:cNvPr id="13353" name="SMARTInkShape-2791"/>
            <p:cNvSpPr/>
            <p:nvPr>
              <p:custDataLst>
                <p:tags r:id="rId242"/>
              </p:custDataLst>
            </p:nvPr>
          </p:nvSpPr>
          <p:spPr>
            <a:xfrm>
              <a:off x="7668220" y="5334000"/>
              <a:ext cx="161212" cy="205435"/>
            </a:xfrm>
            <a:custGeom>
              <a:avLst/>
              <a:gdLst/>
              <a:ahLst/>
              <a:cxnLst/>
              <a:rect l="0" t="0" r="0" b="0"/>
              <a:pathLst>
                <a:path w="161212" h="205435">
                  <a:moveTo>
                    <a:pt x="85130" y="19050"/>
                  </a:moveTo>
                  <a:lnTo>
                    <a:pt x="85130" y="19050"/>
                  </a:lnTo>
                  <a:lnTo>
                    <a:pt x="85130" y="9917"/>
                  </a:lnTo>
                  <a:lnTo>
                    <a:pt x="75720" y="9528"/>
                  </a:lnTo>
                  <a:lnTo>
                    <a:pt x="75615" y="1324"/>
                  </a:lnTo>
                  <a:lnTo>
                    <a:pt x="76671" y="883"/>
                  </a:lnTo>
                  <a:lnTo>
                    <a:pt x="85120" y="0"/>
                  </a:lnTo>
                  <a:lnTo>
                    <a:pt x="56672" y="0"/>
                  </a:lnTo>
                  <a:lnTo>
                    <a:pt x="104198" y="0"/>
                  </a:lnTo>
                  <a:lnTo>
                    <a:pt x="126406" y="0"/>
                  </a:lnTo>
                  <a:lnTo>
                    <a:pt x="128522" y="1058"/>
                  </a:lnTo>
                  <a:lnTo>
                    <a:pt x="129933" y="2822"/>
                  </a:lnTo>
                  <a:lnTo>
                    <a:pt x="130873" y="5056"/>
                  </a:lnTo>
                  <a:lnTo>
                    <a:pt x="132559" y="6545"/>
                  </a:lnTo>
                  <a:lnTo>
                    <a:pt x="140791" y="9133"/>
                  </a:lnTo>
                  <a:lnTo>
                    <a:pt x="146894" y="14465"/>
                  </a:lnTo>
                  <a:lnTo>
                    <a:pt x="149623" y="19834"/>
                  </a:lnTo>
                  <a:lnTo>
                    <a:pt x="151678" y="33119"/>
                  </a:lnTo>
                  <a:lnTo>
                    <a:pt x="150662" y="34780"/>
                  </a:lnTo>
                  <a:lnTo>
                    <a:pt x="148927" y="35887"/>
                  </a:lnTo>
                  <a:lnTo>
                    <a:pt x="146712" y="36625"/>
                  </a:lnTo>
                  <a:lnTo>
                    <a:pt x="145234" y="38174"/>
                  </a:lnTo>
                  <a:lnTo>
                    <a:pt x="143593" y="42719"/>
                  </a:lnTo>
                  <a:lnTo>
                    <a:pt x="142098" y="44354"/>
                  </a:lnTo>
                  <a:lnTo>
                    <a:pt x="124980" y="55699"/>
                  </a:lnTo>
                  <a:lnTo>
                    <a:pt x="115971" y="63409"/>
                  </a:lnTo>
                  <a:lnTo>
                    <a:pt x="107086" y="66766"/>
                  </a:lnTo>
                  <a:lnTo>
                    <a:pt x="97750" y="72934"/>
                  </a:lnTo>
                  <a:lnTo>
                    <a:pt x="88281" y="75233"/>
                  </a:lnTo>
                  <a:lnTo>
                    <a:pt x="81945" y="75770"/>
                  </a:lnTo>
                  <a:lnTo>
                    <a:pt x="79831" y="76972"/>
                  </a:lnTo>
                  <a:lnTo>
                    <a:pt x="78423" y="78831"/>
                  </a:lnTo>
                  <a:lnTo>
                    <a:pt x="77483" y="81130"/>
                  </a:lnTo>
                  <a:lnTo>
                    <a:pt x="75799" y="82661"/>
                  </a:lnTo>
                  <a:lnTo>
                    <a:pt x="66092" y="85722"/>
                  </a:lnTo>
                  <a:lnTo>
                    <a:pt x="110611" y="85725"/>
                  </a:lnTo>
                  <a:lnTo>
                    <a:pt x="116916" y="85725"/>
                  </a:lnTo>
                  <a:lnTo>
                    <a:pt x="119020" y="86783"/>
                  </a:lnTo>
                  <a:lnTo>
                    <a:pt x="120424" y="88547"/>
                  </a:lnTo>
                  <a:lnTo>
                    <a:pt x="121360" y="90781"/>
                  </a:lnTo>
                  <a:lnTo>
                    <a:pt x="123040" y="92270"/>
                  </a:lnTo>
                  <a:lnTo>
                    <a:pt x="133345" y="97484"/>
                  </a:lnTo>
                  <a:lnTo>
                    <a:pt x="140516" y="103334"/>
                  </a:lnTo>
                  <a:lnTo>
                    <a:pt x="141496" y="106957"/>
                  </a:lnTo>
                  <a:lnTo>
                    <a:pt x="141757" y="109405"/>
                  </a:lnTo>
                  <a:lnTo>
                    <a:pt x="142989" y="111037"/>
                  </a:lnTo>
                  <a:lnTo>
                    <a:pt x="147181" y="112849"/>
                  </a:lnTo>
                  <a:lnTo>
                    <a:pt x="148722" y="114391"/>
                  </a:lnTo>
                  <a:lnTo>
                    <a:pt x="150435" y="118927"/>
                  </a:lnTo>
                  <a:lnTo>
                    <a:pt x="151400" y="127430"/>
                  </a:lnTo>
                  <a:lnTo>
                    <a:pt x="152593" y="129403"/>
                  </a:lnTo>
                  <a:lnTo>
                    <a:pt x="154447" y="130719"/>
                  </a:lnTo>
                  <a:lnTo>
                    <a:pt x="156741" y="131596"/>
                  </a:lnTo>
                  <a:lnTo>
                    <a:pt x="158270" y="133239"/>
                  </a:lnTo>
                  <a:lnTo>
                    <a:pt x="159971" y="137887"/>
                  </a:lnTo>
                  <a:lnTo>
                    <a:pt x="161211" y="150638"/>
                  </a:lnTo>
                  <a:lnTo>
                    <a:pt x="153118" y="160446"/>
                  </a:lnTo>
                  <a:lnTo>
                    <a:pt x="149566" y="161268"/>
                  </a:lnTo>
                  <a:lnTo>
                    <a:pt x="147138" y="161487"/>
                  </a:lnTo>
                  <a:lnTo>
                    <a:pt x="145518" y="162691"/>
                  </a:lnTo>
                  <a:lnTo>
                    <a:pt x="137650" y="175144"/>
                  </a:lnTo>
                  <a:lnTo>
                    <a:pt x="132108" y="178383"/>
                  </a:lnTo>
                  <a:lnTo>
                    <a:pt x="120216" y="180207"/>
                  </a:lnTo>
                  <a:lnTo>
                    <a:pt x="110249" y="181692"/>
                  </a:lnTo>
                  <a:lnTo>
                    <a:pt x="97630" y="187420"/>
                  </a:lnTo>
                  <a:lnTo>
                    <a:pt x="53468" y="196966"/>
                  </a:lnTo>
                  <a:lnTo>
                    <a:pt x="20632" y="202668"/>
                  </a:lnTo>
                  <a:lnTo>
                    <a:pt x="16731" y="204962"/>
                  </a:lnTo>
                  <a:lnTo>
                    <a:pt x="13072" y="205434"/>
                  </a:lnTo>
                  <a:lnTo>
                    <a:pt x="0" y="200298"/>
                  </a:lnTo>
                  <a:lnTo>
                    <a:pt x="7659" y="200049"/>
                  </a:lnTo>
                  <a:lnTo>
                    <a:pt x="13610" y="194976"/>
                  </a:lnTo>
                  <a:lnTo>
                    <a:pt x="21946" y="192489"/>
                  </a:lnTo>
                  <a:lnTo>
                    <a:pt x="31649" y="190325"/>
                  </a:lnTo>
                  <a:lnTo>
                    <a:pt x="44119" y="184216"/>
                  </a:lnTo>
                  <a:lnTo>
                    <a:pt x="8513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4" name="SMARTInkShape-2792"/>
            <p:cNvSpPr/>
            <p:nvPr>
              <p:custDataLst>
                <p:tags r:id="rId243"/>
              </p:custDataLst>
            </p:nvPr>
          </p:nvSpPr>
          <p:spPr>
            <a:xfrm>
              <a:off x="7943984" y="5276853"/>
              <a:ext cx="209417" cy="228551"/>
            </a:xfrm>
            <a:custGeom>
              <a:avLst/>
              <a:gdLst/>
              <a:ahLst/>
              <a:cxnLst/>
              <a:rect l="0" t="0" r="0" b="0"/>
              <a:pathLst>
                <a:path w="209417" h="228551">
                  <a:moveTo>
                    <a:pt x="190366" y="19047"/>
                  </a:moveTo>
                  <a:lnTo>
                    <a:pt x="190366" y="19047"/>
                  </a:lnTo>
                  <a:lnTo>
                    <a:pt x="195422" y="19047"/>
                  </a:lnTo>
                  <a:lnTo>
                    <a:pt x="196913" y="17989"/>
                  </a:lnTo>
                  <a:lnTo>
                    <a:pt x="197906" y="16225"/>
                  </a:lnTo>
                  <a:lnTo>
                    <a:pt x="198567" y="13991"/>
                  </a:lnTo>
                  <a:lnTo>
                    <a:pt x="200067" y="12502"/>
                  </a:lnTo>
                  <a:lnTo>
                    <a:pt x="204556" y="10846"/>
                  </a:lnTo>
                  <a:lnTo>
                    <a:pt x="206175" y="9346"/>
                  </a:lnTo>
                  <a:lnTo>
                    <a:pt x="209414" y="5"/>
                  </a:lnTo>
                  <a:lnTo>
                    <a:pt x="209415" y="0"/>
                  </a:lnTo>
                  <a:lnTo>
                    <a:pt x="209416" y="5054"/>
                  </a:lnTo>
                  <a:lnTo>
                    <a:pt x="208358" y="6544"/>
                  </a:lnTo>
                  <a:lnTo>
                    <a:pt x="206594" y="7536"/>
                  </a:lnTo>
                  <a:lnTo>
                    <a:pt x="204360" y="8198"/>
                  </a:lnTo>
                  <a:lnTo>
                    <a:pt x="202869" y="9698"/>
                  </a:lnTo>
                  <a:lnTo>
                    <a:pt x="197656" y="19709"/>
                  </a:lnTo>
                  <a:lnTo>
                    <a:pt x="163882" y="63681"/>
                  </a:lnTo>
                  <a:lnTo>
                    <a:pt x="122231" y="111253"/>
                  </a:lnTo>
                  <a:lnTo>
                    <a:pt x="75885" y="152990"/>
                  </a:lnTo>
                  <a:lnTo>
                    <a:pt x="29897" y="198574"/>
                  </a:lnTo>
                  <a:lnTo>
                    <a:pt x="20974" y="204670"/>
                  </a:lnTo>
                  <a:lnTo>
                    <a:pt x="17112" y="206296"/>
                  </a:lnTo>
                  <a:lnTo>
                    <a:pt x="14540" y="208438"/>
                  </a:lnTo>
                  <a:lnTo>
                    <a:pt x="0" y="228439"/>
                  </a:lnTo>
                  <a:lnTo>
                    <a:pt x="4963" y="228550"/>
                  </a:lnTo>
                  <a:lnTo>
                    <a:pt x="6438" y="227508"/>
                  </a:lnTo>
                  <a:lnTo>
                    <a:pt x="7422" y="225754"/>
                  </a:lnTo>
                  <a:lnTo>
                    <a:pt x="8079" y="223526"/>
                  </a:lnTo>
                  <a:lnTo>
                    <a:pt x="18916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5" name="SMARTInkShape-2793"/>
            <p:cNvSpPr/>
            <p:nvPr>
              <p:custDataLst>
                <p:tags r:id="rId244"/>
              </p:custDataLst>
            </p:nvPr>
          </p:nvSpPr>
          <p:spPr>
            <a:xfrm>
              <a:off x="8048745" y="5305436"/>
              <a:ext cx="104541" cy="228587"/>
            </a:xfrm>
            <a:custGeom>
              <a:avLst/>
              <a:gdLst/>
              <a:ahLst/>
              <a:cxnLst/>
              <a:rect l="0" t="0" r="0" b="0"/>
              <a:pathLst>
                <a:path w="104541" h="228587">
                  <a:moveTo>
                    <a:pt x="95130" y="28564"/>
                  </a:moveTo>
                  <a:lnTo>
                    <a:pt x="95130" y="28564"/>
                  </a:lnTo>
                  <a:lnTo>
                    <a:pt x="100186" y="23508"/>
                  </a:lnTo>
                  <a:lnTo>
                    <a:pt x="102670" y="18203"/>
                  </a:lnTo>
                  <a:lnTo>
                    <a:pt x="104540" y="4966"/>
                  </a:lnTo>
                  <a:lnTo>
                    <a:pt x="103519" y="3308"/>
                  </a:lnTo>
                  <a:lnTo>
                    <a:pt x="101782" y="2201"/>
                  </a:lnTo>
                  <a:lnTo>
                    <a:pt x="95245" y="27"/>
                  </a:lnTo>
                  <a:lnTo>
                    <a:pt x="90108" y="0"/>
                  </a:lnTo>
                  <a:lnTo>
                    <a:pt x="88607" y="1054"/>
                  </a:lnTo>
                  <a:lnTo>
                    <a:pt x="87607" y="2816"/>
                  </a:lnTo>
                  <a:lnTo>
                    <a:pt x="86000" y="8191"/>
                  </a:lnTo>
                  <a:lnTo>
                    <a:pt x="82958" y="8926"/>
                  </a:lnTo>
                  <a:lnTo>
                    <a:pt x="77439" y="9398"/>
                  </a:lnTo>
                  <a:lnTo>
                    <a:pt x="76684" y="12285"/>
                  </a:lnTo>
                  <a:lnTo>
                    <a:pt x="75029" y="45529"/>
                  </a:lnTo>
                  <a:lnTo>
                    <a:pt x="67880" y="68519"/>
                  </a:lnTo>
                  <a:lnTo>
                    <a:pt x="65759" y="88824"/>
                  </a:lnTo>
                  <a:lnTo>
                    <a:pt x="59068" y="106946"/>
                  </a:lnTo>
                  <a:lnTo>
                    <a:pt x="54812" y="124461"/>
                  </a:lnTo>
                  <a:lnTo>
                    <a:pt x="46848" y="140234"/>
                  </a:lnTo>
                  <a:lnTo>
                    <a:pt x="34676" y="160101"/>
                  </a:lnTo>
                  <a:lnTo>
                    <a:pt x="26452" y="180307"/>
                  </a:lnTo>
                  <a:lnTo>
                    <a:pt x="13375" y="196753"/>
                  </a:lnTo>
                  <a:lnTo>
                    <a:pt x="10581" y="206338"/>
                  </a:lnTo>
                  <a:lnTo>
                    <a:pt x="9928" y="212703"/>
                  </a:lnTo>
                  <a:lnTo>
                    <a:pt x="8696" y="214824"/>
                  </a:lnTo>
                  <a:lnTo>
                    <a:pt x="6816" y="216237"/>
                  </a:lnTo>
                  <a:lnTo>
                    <a:pt x="4504" y="217179"/>
                  </a:lnTo>
                  <a:lnTo>
                    <a:pt x="2963" y="218866"/>
                  </a:lnTo>
                  <a:lnTo>
                    <a:pt x="0" y="228148"/>
                  </a:lnTo>
                  <a:lnTo>
                    <a:pt x="17491" y="228586"/>
                  </a:lnTo>
                  <a:lnTo>
                    <a:pt x="17971" y="227529"/>
                  </a:lnTo>
                  <a:lnTo>
                    <a:pt x="18930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6" name="SMARTInkShape-2794"/>
            <p:cNvSpPr/>
            <p:nvPr>
              <p:custDataLst>
                <p:tags r:id="rId245"/>
              </p:custDataLst>
            </p:nvPr>
          </p:nvSpPr>
          <p:spPr>
            <a:xfrm>
              <a:off x="7972425" y="5448334"/>
              <a:ext cx="180976" cy="19017"/>
            </a:xfrm>
            <a:custGeom>
              <a:avLst/>
              <a:gdLst/>
              <a:ahLst/>
              <a:cxnLst/>
              <a:rect l="0" t="0" r="0" b="0"/>
              <a:pathLst>
                <a:path w="180976" h="19017">
                  <a:moveTo>
                    <a:pt x="38100" y="9491"/>
                  </a:moveTo>
                  <a:lnTo>
                    <a:pt x="38100" y="9491"/>
                  </a:lnTo>
                  <a:lnTo>
                    <a:pt x="0" y="9491"/>
                  </a:lnTo>
                  <a:lnTo>
                    <a:pt x="0" y="17692"/>
                  </a:lnTo>
                  <a:lnTo>
                    <a:pt x="1058" y="18133"/>
                  </a:lnTo>
                  <a:lnTo>
                    <a:pt x="46370" y="19016"/>
                  </a:lnTo>
                  <a:lnTo>
                    <a:pt x="69172" y="17958"/>
                  </a:lnTo>
                  <a:lnTo>
                    <a:pt x="87786" y="11477"/>
                  </a:lnTo>
                  <a:lnTo>
                    <a:pt x="135389" y="9543"/>
                  </a:lnTo>
                  <a:lnTo>
                    <a:pt x="145897" y="8455"/>
                  </a:lnTo>
                  <a:lnTo>
                    <a:pt x="169438" y="359"/>
                  </a:lnTo>
                  <a:lnTo>
                    <a:pt x="179474" y="0"/>
                  </a:lnTo>
                  <a:lnTo>
                    <a:pt x="179974" y="1047"/>
                  </a:lnTo>
                  <a:lnTo>
                    <a:pt x="180975" y="19016"/>
                  </a:lnTo>
                  <a:lnTo>
                    <a:pt x="161935" y="19016"/>
                  </a:lnTo>
                  <a:lnTo>
                    <a:pt x="161926" y="10815"/>
                  </a:lnTo>
                  <a:lnTo>
                    <a:pt x="160867" y="10374"/>
                  </a:lnTo>
                  <a:lnTo>
                    <a:pt x="152400" y="9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60" name="SMARTInkShape-Group464"/>
          <p:cNvGrpSpPr/>
          <p:nvPr/>
        </p:nvGrpSpPr>
        <p:grpSpPr>
          <a:xfrm>
            <a:off x="3638553" y="1790711"/>
            <a:ext cx="171448" cy="409526"/>
            <a:chOff x="3638553" y="1790711"/>
            <a:chExt cx="171448" cy="409526"/>
          </a:xfrm>
        </p:grpSpPr>
        <p:sp>
          <p:nvSpPr>
            <p:cNvPr id="13358" name="SMARTInkShape-2795"/>
            <p:cNvSpPr/>
            <p:nvPr>
              <p:custDataLst>
                <p:tags r:id="rId240"/>
              </p:custDataLst>
            </p:nvPr>
          </p:nvSpPr>
          <p:spPr>
            <a:xfrm>
              <a:off x="3705225" y="1790711"/>
              <a:ext cx="19051" cy="371425"/>
            </a:xfrm>
            <a:custGeom>
              <a:avLst/>
              <a:gdLst/>
              <a:ahLst/>
              <a:cxnLst/>
              <a:rect l="0" t="0" r="0" b="0"/>
              <a:pathLst>
                <a:path w="19051" h="371425">
                  <a:moveTo>
                    <a:pt x="19050" y="28564"/>
                  </a:moveTo>
                  <a:lnTo>
                    <a:pt x="19050" y="28564"/>
                  </a:lnTo>
                  <a:lnTo>
                    <a:pt x="19050" y="14375"/>
                  </a:lnTo>
                  <a:lnTo>
                    <a:pt x="17992" y="12754"/>
                  </a:lnTo>
                  <a:lnTo>
                    <a:pt x="16228" y="11674"/>
                  </a:lnTo>
                  <a:lnTo>
                    <a:pt x="13994" y="10954"/>
                  </a:lnTo>
                  <a:lnTo>
                    <a:pt x="12504" y="9416"/>
                  </a:lnTo>
                  <a:lnTo>
                    <a:pt x="9528" y="0"/>
                  </a:lnTo>
                  <a:lnTo>
                    <a:pt x="4469" y="5049"/>
                  </a:lnTo>
                  <a:lnTo>
                    <a:pt x="1986" y="10352"/>
                  </a:lnTo>
                  <a:lnTo>
                    <a:pt x="34" y="54536"/>
                  </a:lnTo>
                  <a:lnTo>
                    <a:pt x="3" y="100315"/>
                  </a:lnTo>
                  <a:lnTo>
                    <a:pt x="0" y="143533"/>
                  </a:lnTo>
                  <a:lnTo>
                    <a:pt x="0" y="184031"/>
                  </a:lnTo>
                  <a:lnTo>
                    <a:pt x="0" y="228993"/>
                  </a:lnTo>
                  <a:lnTo>
                    <a:pt x="0" y="272517"/>
                  </a:lnTo>
                  <a:lnTo>
                    <a:pt x="0" y="316400"/>
                  </a:lnTo>
                  <a:lnTo>
                    <a:pt x="1058" y="329984"/>
                  </a:lnTo>
                  <a:lnTo>
                    <a:pt x="9132" y="359616"/>
                  </a:lnTo>
                  <a:lnTo>
                    <a:pt x="9525" y="371424"/>
                  </a:lnTo>
                  <a:lnTo>
                    <a:pt x="9525" y="366396"/>
                  </a:lnTo>
                  <a:lnTo>
                    <a:pt x="8467" y="364910"/>
                  </a:lnTo>
                  <a:lnTo>
                    <a:pt x="6703" y="363920"/>
                  </a:lnTo>
                  <a:lnTo>
                    <a:pt x="0" y="3619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59" name="SMARTInkShape-2796"/>
            <p:cNvSpPr/>
            <p:nvPr>
              <p:custDataLst>
                <p:tags r:id="rId241"/>
              </p:custDataLst>
            </p:nvPr>
          </p:nvSpPr>
          <p:spPr>
            <a:xfrm>
              <a:off x="3638553" y="2057400"/>
              <a:ext cx="171448" cy="142837"/>
            </a:xfrm>
            <a:custGeom>
              <a:avLst/>
              <a:gdLst/>
              <a:ahLst/>
              <a:cxnLst/>
              <a:rect l="0" t="0" r="0" b="0"/>
              <a:pathLst>
                <a:path w="171448" h="142837">
                  <a:moveTo>
                    <a:pt x="47622" y="76200"/>
                  </a:moveTo>
                  <a:lnTo>
                    <a:pt x="47622" y="76200"/>
                  </a:lnTo>
                  <a:lnTo>
                    <a:pt x="47622" y="71144"/>
                  </a:lnTo>
                  <a:lnTo>
                    <a:pt x="44800" y="65839"/>
                  </a:lnTo>
                  <a:lnTo>
                    <a:pt x="32434" y="50690"/>
                  </a:lnTo>
                  <a:lnTo>
                    <a:pt x="29081" y="39967"/>
                  </a:lnTo>
                  <a:lnTo>
                    <a:pt x="20416" y="30063"/>
                  </a:lnTo>
                  <a:lnTo>
                    <a:pt x="16833" y="29236"/>
                  </a:lnTo>
                  <a:lnTo>
                    <a:pt x="14396" y="29016"/>
                  </a:lnTo>
                  <a:lnTo>
                    <a:pt x="12771" y="27811"/>
                  </a:lnTo>
                  <a:lnTo>
                    <a:pt x="9950" y="20413"/>
                  </a:lnTo>
                  <a:lnTo>
                    <a:pt x="6890" y="19656"/>
                  </a:lnTo>
                  <a:lnTo>
                    <a:pt x="32" y="19053"/>
                  </a:lnTo>
                  <a:lnTo>
                    <a:pt x="0" y="27251"/>
                  </a:lnTo>
                  <a:lnTo>
                    <a:pt x="6543" y="35918"/>
                  </a:lnTo>
                  <a:lnTo>
                    <a:pt x="9698" y="44744"/>
                  </a:lnTo>
                  <a:lnTo>
                    <a:pt x="25946" y="66692"/>
                  </a:lnTo>
                  <a:lnTo>
                    <a:pt x="38170" y="100718"/>
                  </a:lnTo>
                  <a:lnTo>
                    <a:pt x="57337" y="123773"/>
                  </a:lnTo>
                  <a:lnTo>
                    <a:pt x="75757" y="142433"/>
                  </a:lnTo>
                  <a:lnTo>
                    <a:pt x="84359" y="142836"/>
                  </a:lnTo>
                  <a:lnTo>
                    <a:pt x="90375" y="137807"/>
                  </a:lnTo>
                  <a:lnTo>
                    <a:pt x="93082" y="132509"/>
                  </a:lnTo>
                  <a:lnTo>
                    <a:pt x="93803" y="129614"/>
                  </a:lnTo>
                  <a:lnTo>
                    <a:pt x="102596" y="114226"/>
                  </a:lnTo>
                  <a:lnTo>
                    <a:pt x="109398" y="96529"/>
                  </a:lnTo>
                  <a:lnTo>
                    <a:pt x="119875" y="79196"/>
                  </a:lnTo>
                  <a:lnTo>
                    <a:pt x="125865" y="59310"/>
                  </a:lnTo>
                  <a:lnTo>
                    <a:pt x="149628" y="19695"/>
                  </a:lnTo>
                  <a:lnTo>
                    <a:pt x="150551" y="16305"/>
                  </a:lnTo>
                  <a:lnTo>
                    <a:pt x="152225" y="14045"/>
                  </a:lnTo>
                  <a:lnTo>
                    <a:pt x="154399" y="12538"/>
                  </a:lnTo>
                  <a:lnTo>
                    <a:pt x="159636" y="9806"/>
                  </a:lnTo>
                  <a:lnTo>
                    <a:pt x="1714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63" name="SMARTInkShape-Group465"/>
          <p:cNvGrpSpPr/>
          <p:nvPr/>
        </p:nvGrpSpPr>
        <p:grpSpPr>
          <a:xfrm>
            <a:off x="5695960" y="1752720"/>
            <a:ext cx="190491" cy="386074"/>
            <a:chOff x="5695960" y="1752720"/>
            <a:chExt cx="190491" cy="386074"/>
          </a:xfrm>
        </p:grpSpPr>
        <p:sp>
          <p:nvSpPr>
            <p:cNvPr id="13361" name="SMARTInkShape-2797"/>
            <p:cNvSpPr/>
            <p:nvPr>
              <p:custDataLst>
                <p:tags r:id="rId238"/>
              </p:custDataLst>
            </p:nvPr>
          </p:nvSpPr>
          <p:spPr>
            <a:xfrm>
              <a:off x="5695960" y="1981235"/>
              <a:ext cx="190491" cy="157559"/>
            </a:xfrm>
            <a:custGeom>
              <a:avLst/>
              <a:gdLst/>
              <a:ahLst/>
              <a:cxnLst/>
              <a:rect l="0" t="0" r="0" b="0"/>
              <a:pathLst>
                <a:path w="190491" h="157559">
                  <a:moveTo>
                    <a:pt x="57140" y="47590"/>
                  </a:moveTo>
                  <a:lnTo>
                    <a:pt x="57140" y="47590"/>
                  </a:lnTo>
                  <a:lnTo>
                    <a:pt x="52084" y="42534"/>
                  </a:lnTo>
                  <a:lnTo>
                    <a:pt x="49601" y="37229"/>
                  </a:lnTo>
                  <a:lnTo>
                    <a:pt x="48939" y="34332"/>
                  </a:lnTo>
                  <a:lnTo>
                    <a:pt x="47439" y="32402"/>
                  </a:lnTo>
                  <a:lnTo>
                    <a:pt x="20517" y="10944"/>
                  </a:lnTo>
                  <a:lnTo>
                    <a:pt x="10969" y="9618"/>
                  </a:lnTo>
                  <a:lnTo>
                    <a:pt x="10484" y="8517"/>
                  </a:lnTo>
                  <a:lnTo>
                    <a:pt x="9642" y="1300"/>
                  </a:lnTo>
                  <a:lnTo>
                    <a:pt x="6749" y="559"/>
                  </a:lnTo>
                  <a:lnTo>
                    <a:pt x="385" y="0"/>
                  </a:lnTo>
                  <a:lnTo>
                    <a:pt x="0" y="17300"/>
                  </a:lnTo>
                  <a:lnTo>
                    <a:pt x="5050" y="23563"/>
                  </a:lnTo>
                  <a:lnTo>
                    <a:pt x="5480" y="26281"/>
                  </a:lnTo>
                  <a:lnTo>
                    <a:pt x="3136" y="32122"/>
                  </a:lnTo>
                  <a:lnTo>
                    <a:pt x="4211" y="41068"/>
                  </a:lnTo>
                  <a:lnTo>
                    <a:pt x="17624" y="87428"/>
                  </a:lnTo>
                  <a:lnTo>
                    <a:pt x="30744" y="123145"/>
                  </a:lnTo>
                  <a:lnTo>
                    <a:pt x="34825" y="129853"/>
                  </a:lnTo>
                  <a:lnTo>
                    <a:pt x="36639" y="136362"/>
                  </a:lnTo>
                  <a:lnTo>
                    <a:pt x="38181" y="138522"/>
                  </a:lnTo>
                  <a:lnTo>
                    <a:pt x="40267" y="139961"/>
                  </a:lnTo>
                  <a:lnTo>
                    <a:pt x="45407" y="142619"/>
                  </a:lnTo>
                  <a:lnTo>
                    <a:pt x="61676" y="156979"/>
                  </a:lnTo>
                  <a:lnTo>
                    <a:pt x="63340" y="157558"/>
                  </a:lnTo>
                  <a:lnTo>
                    <a:pt x="64448" y="156885"/>
                  </a:lnTo>
                  <a:lnTo>
                    <a:pt x="65187" y="155379"/>
                  </a:lnTo>
                  <a:lnTo>
                    <a:pt x="66738" y="154374"/>
                  </a:lnTo>
                  <a:lnTo>
                    <a:pt x="71284" y="153258"/>
                  </a:lnTo>
                  <a:lnTo>
                    <a:pt x="72919" y="151902"/>
                  </a:lnTo>
                  <a:lnTo>
                    <a:pt x="74736" y="147573"/>
                  </a:lnTo>
                  <a:lnTo>
                    <a:pt x="76279" y="145995"/>
                  </a:lnTo>
                  <a:lnTo>
                    <a:pt x="89320" y="138199"/>
                  </a:lnTo>
                  <a:lnTo>
                    <a:pt x="126642" y="92550"/>
                  </a:lnTo>
                  <a:lnTo>
                    <a:pt x="173411" y="45620"/>
                  </a:lnTo>
                  <a:lnTo>
                    <a:pt x="175928" y="43101"/>
                  </a:lnTo>
                  <a:lnTo>
                    <a:pt x="181549" y="40303"/>
                  </a:lnTo>
                  <a:lnTo>
                    <a:pt x="190490" y="380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2" name="SMARTInkShape-2798"/>
            <p:cNvSpPr/>
            <p:nvPr>
              <p:custDataLst>
                <p:tags r:id="rId239"/>
              </p:custDataLst>
            </p:nvPr>
          </p:nvSpPr>
          <p:spPr>
            <a:xfrm>
              <a:off x="5734177" y="1752720"/>
              <a:ext cx="37974" cy="331800"/>
            </a:xfrm>
            <a:custGeom>
              <a:avLst/>
              <a:gdLst/>
              <a:ahLst/>
              <a:cxnLst/>
              <a:rect l="0" t="0" r="0" b="0"/>
              <a:pathLst>
                <a:path w="37974" h="331800">
                  <a:moveTo>
                    <a:pt x="18923" y="57030"/>
                  </a:moveTo>
                  <a:lnTo>
                    <a:pt x="18923" y="57030"/>
                  </a:lnTo>
                  <a:lnTo>
                    <a:pt x="18923" y="28885"/>
                  </a:lnTo>
                  <a:lnTo>
                    <a:pt x="27124" y="20292"/>
                  </a:lnTo>
                  <a:lnTo>
                    <a:pt x="28414" y="9833"/>
                  </a:lnTo>
                  <a:lnTo>
                    <a:pt x="28448" y="0"/>
                  </a:lnTo>
                  <a:lnTo>
                    <a:pt x="27390" y="42443"/>
                  </a:lnTo>
                  <a:lnTo>
                    <a:pt x="20247" y="78131"/>
                  </a:lnTo>
                  <a:lnTo>
                    <a:pt x="16275" y="123975"/>
                  </a:lnTo>
                  <a:lnTo>
                    <a:pt x="9246" y="171366"/>
                  </a:lnTo>
                  <a:lnTo>
                    <a:pt x="1316" y="218960"/>
                  </a:lnTo>
                  <a:lnTo>
                    <a:pt x="0" y="262848"/>
                  </a:lnTo>
                  <a:lnTo>
                    <a:pt x="956" y="287637"/>
                  </a:lnTo>
                  <a:lnTo>
                    <a:pt x="9007" y="312154"/>
                  </a:lnTo>
                  <a:lnTo>
                    <a:pt x="14338" y="318654"/>
                  </a:lnTo>
                  <a:lnTo>
                    <a:pt x="19707" y="321474"/>
                  </a:lnTo>
                  <a:lnTo>
                    <a:pt x="22621" y="322226"/>
                  </a:lnTo>
                  <a:lnTo>
                    <a:pt x="24563" y="323786"/>
                  </a:lnTo>
                  <a:lnTo>
                    <a:pt x="27937" y="331799"/>
                  </a:lnTo>
                  <a:lnTo>
                    <a:pt x="28220" y="329786"/>
                  </a:lnTo>
                  <a:lnTo>
                    <a:pt x="28296" y="327767"/>
                  </a:lnTo>
                  <a:lnTo>
                    <a:pt x="29406" y="326421"/>
                  </a:lnTo>
                  <a:lnTo>
                    <a:pt x="33460" y="324926"/>
                  </a:lnTo>
                  <a:lnTo>
                    <a:pt x="34964" y="323469"/>
                  </a:lnTo>
                  <a:lnTo>
                    <a:pt x="37973" y="31420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364" name="SMARTInkShape-2799"/>
          <p:cNvSpPr/>
          <p:nvPr>
            <p:custDataLst>
              <p:tags r:id="rId2"/>
            </p:custDataLst>
          </p:nvPr>
        </p:nvSpPr>
        <p:spPr>
          <a:xfrm>
            <a:off x="3609978" y="3429000"/>
            <a:ext cx="171448" cy="466677"/>
          </a:xfrm>
          <a:custGeom>
            <a:avLst/>
            <a:gdLst/>
            <a:ahLst/>
            <a:cxnLst/>
            <a:rect l="0" t="0" r="0" b="0"/>
            <a:pathLst>
              <a:path w="171448" h="466677">
                <a:moveTo>
                  <a:pt x="76197" y="0"/>
                </a:moveTo>
                <a:lnTo>
                  <a:pt x="76197" y="0"/>
                </a:lnTo>
                <a:lnTo>
                  <a:pt x="48025" y="0"/>
                </a:lnTo>
                <a:lnTo>
                  <a:pt x="47625" y="27723"/>
                </a:lnTo>
                <a:lnTo>
                  <a:pt x="56264" y="69986"/>
                </a:lnTo>
                <a:lnTo>
                  <a:pt x="57031" y="111731"/>
                </a:lnTo>
                <a:lnTo>
                  <a:pt x="63670" y="151893"/>
                </a:lnTo>
                <a:lnTo>
                  <a:pt x="66079" y="193222"/>
                </a:lnTo>
                <a:lnTo>
                  <a:pt x="66555" y="236781"/>
                </a:lnTo>
                <a:lnTo>
                  <a:pt x="66649" y="277018"/>
                </a:lnTo>
                <a:lnTo>
                  <a:pt x="66667" y="318989"/>
                </a:lnTo>
                <a:lnTo>
                  <a:pt x="66672" y="361506"/>
                </a:lnTo>
                <a:lnTo>
                  <a:pt x="66672" y="407583"/>
                </a:lnTo>
                <a:lnTo>
                  <a:pt x="69494" y="416804"/>
                </a:lnTo>
                <a:lnTo>
                  <a:pt x="76163" y="428564"/>
                </a:lnTo>
                <a:lnTo>
                  <a:pt x="76197" y="406233"/>
                </a:lnTo>
                <a:lnTo>
                  <a:pt x="73375" y="399976"/>
                </a:lnTo>
                <a:lnTo>
                  <a:pt x="71141" y="396825"/>
                </a:lnTo>
                <a:lnTo>
                  <a:pt x="67996" y="382279"/>
                </a:lnTo>
                <a:lnTo>
                  <a:pt x="65876" y="364946"/>
                </a:lnTo>
                <a:lnTo>
                  <a:pt x="59145" y="349315"/>
                </a:lnTo>
                <a:lnTo>
                  <a:pt x="51507" y="337510"/>
                </a:lnTo>
                <a:lnTo>
                  <a:pt x="40359" y="311038"/>
                </a:lnTo>
                <a:lnTo>
                  <a:pt x="24037" y="290896"/>
                </a:lnTo>
                <a:lnTo>
                  <a:pt x="18442" y="288037"/>
                </a:lnTo>
                <a:lnTo>
                  <a:pt x="8812" y="285839"/>
                </a:lnTo>
                <a:lnTo>
                  <a:pt x="4620" y="285790"/>
                </a:lnTo>
                <a:lnTo>
                  <a:pt x="3079" y="286835"/>
                </a:lnTo>
                <a:lnTo>
                  <a:pt x="2052" y="288590"/>
                </a:lnTo>
                <a:lnTo>
                  <a:pt x="267" y="295453"/>
                </a:lnTo>
                <a:lnTo>
                  <a:pt x="0" y="327063"/>
                </a:lnTo>
                <a:lnTo>
                  <a:pt x="2820" y="333392"/>
                </a:lnTo>
                <a:lnTo>
                  <a:pt x="6543" y="339732"/>
                </a:lnTo>
                <a:lnTo>
                  <a:pt x="16865" y="365321"/>
                </a:lnTo>
                <a:lnTo>
                  <a:pt x="33951" y="393635"/>
                </a:lnTo>
                <a:lnTo>
                  <a:pt x="45337" y="422186"/>
                </a:lnTo>
                <a:lnTo>
                  <a:pt x="53177" y="434008"/>
                </a:lnTo>
                <a:lnTo>
                  <a:pt x="59185" y="447484"/>
                </a:lnTo>
                <a:lnTo>
                  <a:pt x="75675" y="466164"/>
                </a:lnTo>
                <a:lnTo>
                  <a:pt x="84352" y="466676"/>
                </a:lnTo>
                <a:lnTo>
                  <a:pt x="98859" y="453463"/>
                </a:lnTo>
                <a:lnTo>
                  <a:pt x="102144" y="447425"/>
                </a:lnTo>
                <a:lnTo>
                  <a:pt x="103993" y="435254"/>
                </a:lnTo>
                <a:lnTo>
                  <a:pt x="105484" y="425221"/>
                </a:lnTo>
                <a:lnTo>
                  <a:pt x="124050" y="392683"/>
                </a:lnTo>
                <a:lnTo>
                  <a:pt x="156897" y="348330"/>
                </a:lnTo>
                <a:lnTo>
                  <a:pt x="162511" y="345313"/>
                </a:lnTo>
                <a:lnTo>
                  <a:pt x="171447" y="3429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367" name="SMARTInkShape-Group467"/>
          <p:cNvGrpSpPr/>
          <p:nvPr/>
        </p:nvGrpSpPr>
        <p:grpSpPr>
          <a:xfrm>
            <a:off x="5762625" y="3343279"/>
            <a:ext cx="209551" cy="376850"/>
            <a:chOff x="5762625" y="3343279"/>
            <a:chExt cx="209551" cy="376850"/>
          </a:xfrm>
        </p:grpSpPr>
        <p:sp>
          <p:nvSpPr>
            <p:cNvPr id="13365" name="SMARTInkShape-2800"/>
            <p:cNvSpPr/>
            <p:nvPr>
              <p:custDataLst>
                <p:tags r:id="rId236"/>
              </p:custDataLst>
            </p:nvPr>
          </p:nvSpPr>
          <p:spPr>
            <a:xfrm>
              <a:off x="5830635" y="3343279"/>
              <a:ext cx="36766" cy="332810"/>
            </a:xfrm>
            <a:custGeom>
              <a:avLst/>
              <a:gdLst/>
              <a:ahLst/>
              <a:cxnLst/>
              <a:rect l="0" t="0" r="0" b="0"/>
              <a:pathLst>
                <a:path w="36766" h="332810">
                  <a:moveTo>
                    <a:pt x="17715" y="57146"/>
                  </a:moveTo>
                  <a:lnTo>
                    <a:pt x="17715" y="57146"/>
                  </a:lnTo>
                  <a:lnTo>
                    <a:pt x="17715" y="28492"/>
                  </a:lnTo>
                  <a:lnTo>
                    <a:pt x="20537" y="20422"/>
                  </a:lnTo>
                  <a:lnTo>
                    <a:pt x="24260" y="13307"/>
                  </a:lnTo>
                  <a:lnTo>
                    <a:pt x="27240" y="0"/>
                  </a:lnTo>
                  <a:lnTo>
                    <a:pt x="27240" y="41753"/>
                  </a:lnTo>
                  <a:lnTo>
                    <a:pt x="24418" y="88572"/>
                  </a:lnTo>
                  <a:lnTo>
                    <a:pt x="17539" y="134780"/>
                  </a:lnTo>
                  <a:lnTo>
                    <a:pt x="10350" y="179059"/>
                  </a:lnTo>
                  <a:lnTo>
                    <a:pt x="8475" y="221798"/>
                  </a:lnTo>
                  <a:lnTo>
                    <a:pt x="5424" y="254887"/>
                  </a:lnTo>
                  <a:lnTo>
                    <a:pt x="0" y="282120"/>
                  </a:lnTo>
                  <a:lnTo>
                    <a:pt x="2081" y="292248"/>
                  </a:lnTo>
                  <a:lnTo>
                    <a:pt x="6380" y="303900"/>
                  </a:lnTo>
                  <a:lnTo>
                    <a:pt x="8158" y="331474"/>
                  </a:lnTo>
                  <a:lnTo>
                    <a:pt x="9227" y="332106"/>
                  </a:lnTo>
                  <a:lnTo>
                    <a:pt x="13237" y="332809"/>
                  </a:lnTo>
                  <a:lnTo>
                    <a:pt x="18546" y="330299"/>
                  </a:lnTo>
                  <a:lnTo>
                    <a:pt x="21444" y="328148"/>
                  </a:lnTo>
                  <a:lnTo>
                    <a:pt x="24664" y="322936"/>
                  </a:lnTo>
                  <a:lnTo>
                    <a:pt x="27153" y="317091"/>
                  </a:lnTo>
                  <a:lnTo>
                    <a:pt x="36765" y="30479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6" name="SMARTInkShape-2801"/>
            <p:cNvSpPr/>
            <p:nvPr>
              <p:custDataLst>
                <p:tags r:id="rId237"/>
              </p:custDataLst>
            </p:nvPr>
          </p:nvSpPr>
          <p:spPr>
            <a:xfrm>
              <a:off x="5762625" y="3581447"/>
              <a:ext cx="209551" cy="138682"/>
            </a:xfrm>
            <a:custGeom>
              <a:avLst/>
              <a:gdLst/>
              <a:ahLst/>
              <a:cxnLst/>
              <a:rect l="0" t="0" r="0" b="0"/>
              <a:pathLst>
                <a:path w="209551" h="138682">
                  <a:moveTo>
                    <a:pt x="57150" y="47578"/>
                  </a:moveTo>
                  <a:lnTo>
                    <a:pt x="57150" y="47578"/>
                  </a:lnTo>
                  <a:lnTo>
                    <a:pt x="52094" y="47578"/>
                  </a:lnTo>
                  <a:lnTo>
                    <a:pt x="46789" y="44756"/>
                  </a:lnTo>
                  <a:lnTo>
                    <a:pt x="30835" y="31769"/>
                  </a:lnTo>
                  <a:lnTo>
                    <a:pt x="21954" y="29488"/>
                  </a:lnTo>
                  <a:lnTo>
                    <a:pt x="11370" y="28654"/>
                  </a:lnTo>
                  <a:lnTo>
                    <a:pt x="38" y="19037"/>
                  </a:lnTo>
                  <a:lnTo>
                    <a:pt x="0" y="33193"/>
                  </a:lnTo>
                  <a:lnTo>
                    <a:pt x="1059" y="34813"/>
                  </a:lnTo>
                  <a:lnTo>
                    <a:pt x="2822" y="35893"/>
                  </a:lnTo>
                  <a:lnTo>
                    <a:pt x="5056" y="36613"/>
                  </a:lnTo>
                  <a:lnTo>
                    <a:pt x="6545" y="38151"/>
                  </a:lnTo>
                  <a:lnTo>
                    <a:pt x="11759" y="48225"/>
                  </a:lnTo>
                  <a:lnTo>
                    <a:pt x="24636" y="63538"/>
                  </a:lnTo>
                  <a:lnTo>
                    <a:pt x="30619" y="76170"/>
                  </a:lnTo>
                  <a:lnTo>
                    <a:pt x="43661" y="92030"/>
                  </a:lnTo>
                  <a:lnTo>
                    <a:pt x="49664" y="104728"/>
                  </a:lnTo>
                  <a:lnTo>
                    <a:pt x="62711" y="120603"/>
                  </a:lnTo>
                  <a:lnTo>
                    <a:pt x="64912" y="126953"/>
                  </a:lnTo>
                  <a:lnTo>
                    <a:pt x="66558" y="129070"/>
                  </a:lnTo>
                  <a:lnTo>
                    <a:pt x="71209" y="131421"/>
                  </a:lnTo>
                  <a:lnTo>
                    <a:pt x="79777" y="132745"/>
                  </a:lnTo>
                  <a:lnTo>
                    <a:pt x="81761" y="133989"/>
                  </a:lnTo>
                  <a:lnTo>
                    <a:pt x="83082" y="135878"/>
                  </a:lnTo>
                  <a:lnTo>
                    <a:pt x="83962" y="138194"/>
                  </a:lnTo>
                  <a:lnTo>
                    <a:pt x="85608" y="138681"/>
                  </a:lnTo>
                  <a:lnTo>
                    <a:pt x="87764" y="137947"/>
                  </a:lnTo>
                  <a:lnTo>
                    <a:pt x="93771" y="134220"/>
                  </a:lnTo>
                  <a:lnTo>
                    <a:pt x="103321" y="133384"/>
                  </a:lnTo>
                  <a:lnTo>
                    <a:pt x="117905" y="120052"/>
                  </a:lnTo>
                  <a:lnTo>
                    <a:pt x="121194" y="114008"/>
                  </a:lnTo>
                  <a:lnTo>
                    <a:pt x="123714" y="107794"/>
                  </a:lnTo>
                  <a:lnTo>
                    <a:pt x="157716" y="61160"/>
                  </a:lnTo>
                  <a:lnTo>
                    <a:pt x="163916" y="47752"/>
                  </a:lnTo>
                  <a:lnTo>
                    <a:pt x="178062" y="26238"/>
                  </a:lnTo>
                  <a:lnTo>
                    <a:pt x="186344" y="20089"/>
                  </a:lnTo>
                  <a:lnTo>
                    <a:pt x="188653" y="14899"/>
                  </a:lnTo>
                  <a:lnTo>
                    <a:pt x="190452" y="486"/>
                  </a:lnTo>
                  <a:lnTo>
                    <a:pt x="198696" y="0"/>
                  </a:lnTo>
                  <a:lnTo>
                    <a:pt x="199140" y="1042"/>
                  </a:lnTo>
                  <a:lnTo>
                    <a:pt x="199908" y="8158"/>
                  </a:lnTo>
                  <a:lnTo>
                    <a:pt x="208216" y="17563"/>
                  </a:lnTo>
                  <a:lnTo>
                    <a:pt x="209550" y="2852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74" name="SMARTInkShape-Group468"/>
          <p:cNvGrpSpPr/>
          <p:nvPr/>
        </p:nvGrpSpPr>
        <p:grpSpPr>
          <a:xfrm>
            <a:off x="619126" y="2019352"/>
            <a:ext cx="714375" cy="399568"/>
            <a:chOff x="619126" y="2019352"/>
            <a:chExt cx="714375" cy="399568"/>
          </a:xfrm>
        </p:grpSpPr>
        <p:sp>
          <p:nvSpPr>
            <p:cNvPr id="13368" name="SMARTInkShape-2802"/>
            <p:cNvSpPr/>
            <p:nvPr>
              <p:custDataLst>
                <p:tags r:id="rId230"/>
              </p:custDataLst>
            </p:nvPr>
          </p:nvSpPr>
          <p:spPr>
            <a:xfrm>
              <a:off x="733436" y="2057411"/>
              <a:ext cx="76190" cy="208040"/>
            </a:xfrm>
            <a:custGeom>
              <a:avLst/>
              <a:gdLst/>
              <a:ahLst/>
              <a:cxnLst/>
              <a:rect l="0" t="0" r="0" b="0"/>
              <a:pathLst>
                <a:path w="76190" h="208040">
                  <a:moveTo>
                    <a:pt x="76189" y="47614"/>
                  </a:moveTo>
                  <a:lnTo>
                    <a:pt x="76189" y="47614"/>
                  </a:lnTo>
                  <a:lnTo>
                    <a:pt x="76189" y="0"/>
                  </a:lnTo>
                  <a:lnTo>
                    <a:pt x="76189" y="13247"/>
                  </a:lnTo>
                  <a:lnTo>
                    <a:pt x="73367" y="19287"/>
                  </a:lnTo>
                  <a:lnTo>
                    <a:pt x="69643" y="25499"/>
                  </a:lnTo>
                  <a:lnTo>
                    <a:pt x="54957" y="68900"/>
                  </a:lnTo>
                  <a:lnTo>
                    <a:pt x="32712" y="116493"/>
                  </a:lnTo>
                  <a:lnTo>
                    <a:pt x="21324" y="145871"/>
                  </a:lnTo>
                  <a:lnTo>
                    <a:pt x="13484" y="158807"/>
                  </a:lnTo>
                  <a:lnTo>
                    <a:pt x="7476" y="178783"/>
                  </a:lnTo>
                  <a:lnTo>
                    <a:pt x="3317" y="186344"/>
                  </a:lnTo>
                  <a:lnTo>
                    <a:pt x="281" y="199733"/>
                  </a:lnTo>
                  <a:lnTo>
                    <a:pt x="27" y="208039"/>
                  </a:lnTo>
                  <a:lnTo>
                    <a:pt x="0" y="204038"/>
                  </a:lnTo>
                  <a:lnTo>
                    <a:pt x="1055" y="202697"/>
                  </a:lnTo>
                  <a:lnTo>
                    <a:pt x="5049" y="201206"/>
                  </a:lnTo>
                  <a:lnTo>
                    <a:pt x="6537" y="199750"/>
                  </a:lnTo>
                  <a:lnTo>
                    <a:pt x="8191" y="195311"/>
                  </a:lnTo>
                  <a:lnTo>
                    <a:pt x="9690" y="193704"/>
                  </a:lnTo>
                  <a:lnTo>
                    <a:pt x="14179" y="191918"/>
                  </a:lnTo>
                  <a:lnTo>
                    <a:pt x="19701" y="185479"/>
                  </a:lnTo>
                  <a:lnTo>
                    <a:pt x="28564" y="1714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69" name="SMARTInkShape-2803"/>
            <p:cNvSpPr/>
            <p:nvPr>
              <p:custDataLst>
                <p:tags r:id="rId231"/>
              </p:custDataLst>
            </p:nvPr>
          </p:nvSpPr>
          <p:spPr>
            <a:xfrm>
              <a:off x="704887" y="2019352"/>
              <a:ext cx="228564" cy="76149"/>
            </a:xfrm>
            <a:custGeom>
              <a:avLst/>
              <a:gdLst/>
              <a:ahLst/>
              <a:cxnLst/>
              <a:rect l="0" t="0" r="0" b="0"/>
              <a:pathLst>
                <a:path w="228564" h="76149">
                  <a:moveTo>
                    <a:pt x="66638" y="76148"/>
                  </a:moveTo>
                  <a:lnTo>
                    <a:pt x="66638" y="76148"/>
                  </a:lnTo>
                  <a:lnTo>
                    <a:pt x="61581" y="76148"/>
                  </a:lnTo>
                  <a:lnTo>
                    <a:pt x="60092" y="75090"/>
                  </a:lnTo>
                  <a:lnTo>
                    <a:pt x="59099" y="73326"/>
                  </a:lnTo>
                  <a:lnTo>
                    <a:pt x="58437" y="71092"/>
                  </a:lnTo>
                  <a:lnTo>
                    <a:pt x="46926" y="56850"/>
                  </a:lnTo>
                  <a:lnTo>
                    <a:pt x="39814" y="49405"/>
                  </a:lnTo>
                  <a:lnTo>
                    <a:pt x="13614" y="39533"/>
                  </a:lnTo>
                  <a:lnTo>
                    <a:pt x="12239" y="37980"/>
                  </a:lnTo>
                  <a:lnTo>
                    <a:pt x="7209" y="27882"/>
                  </a:lnTo>
                  <a:lnTo>
                    <a:pt x="89" y="19152"/>
                  </a:lnTo>
                  <a:lnTo>
                    <a:pt x="0" y="13987"/>
                  </a:lnTo>
                  <a:lnTo>
                    <a:pt x="1046" y="12482"/>
                  </a:lnTo>
                  <a:lnTo>
                    <a:pt x="2802" y="11479"/>
                  </a:lnTo>
                  <a:lnTo>
                    <a:pt x="9666" y="9737"/>
                  </a:lnTo>
                  <a:lnTo>
                    <a:pt x="54140" y="9475"/>
                  </a:lnTo>
                  <a:lnTo>
                    <a:pt x="70813" y="8415"/>
                  </a:lnTo>
                  <a:lnTo>
                    <a:pt x="108001" y="831"/>
                  </a:lnTo>
                  <a:lnTo>
                    <a:pt x="152368" y="0"/>
                  </a:lnTo>
                  <a:lnTo>
                    <a:pt x="184114" y="1013"/>
                  </a:lnTo>
                  <a:lnTo>
                    <a:pt x="210807" y="8150"/>
                  </a:lnTo>
                  <a:lnTo>
                    <a:pt x="213551" y="9650"/>
                  </a:lnTo>
                  <a:lnTo>
                    <a:pt x="215380" y="11707"/>
                  </a:lnTo>
                  <a:lnTo>
                    <a:pt x="220776" y="19660"/>
                  </a:lnTo>
                  <a:lnTo>
                    <a:pt x="225102" y="25642"/>
                  </a:lnTo>
                  <a:lnTo>
                    <a:pt x="228563" y="380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0" name="SMARTInkShape-2804"/>
            <p:cNvSpPr/>
            <p:nvPr>
              <p:custDataLst>
                <p:tags r:id="rId232"/>
              </p:custDataLst>
            </p:nvPr>
          </p:nvSpPr>
          <p:spPr>
            <a:xfrm>
              <a:off x="619126" y="2333625"/>
              <a:ext cx="200025" cy="57034"/>
            </a:xfrm>
            <a:custGeom>
              <a:avLst/>
              <a:gdLst/>
              <a:ahLst/>
              <a:cxnLst/>
              <a:rect l="0" t="0" r="0" b="0"/>
              <a:pathLst>
                <a:path w="200025" h="57034">
                  <a:moveTo>
                    <a:pt x="47624" y="28575"/>
                  </a:moveTo>
                  <a:lnTo>
                    <a:pt x="47624" y="28575"/>
                  </a:lnTo>
                  <a:lnTo>
                    <a:pt x="42567" y="33631"/>
                  </a:lnTo>
                  <a:lnTo>
                    <a:pt x="37263" y="36114"/>
                  </a:lnTo>
                  <a:lnTo>
                    <a:pt x="22114" y="38897"/>
                  </a:lnTo>
                  <a:lnTo>
                    <a:pt x="15825" y="43040"/>
                  </a:lnTo>
                  <a:lnTo>
                    <a:pt x="13725" y="43510"/>
                  </a:lnTo>
                  <a:lnTo>
                    <a:pt x="12324" y="42765"/>
                  </a:lnTo>
                  <a:lnTo>
                    <a:pt x="11391" y="41210"/>
                  </a:lnTo>
                  <a:lnTo>
                    <a:pt x="9710" y="40174"/>
                  </a:lnTo>
                  <a:lnTo>
                    <a:pt x="440" y="38181"/>
                  </a:lnTo>
                  <a:lnTo>
                    <a:pt x="0" y="52647"/>
                  </a:lnTo>
                  <a:lnTo>
                    <a:pt x="1058" y="54148"/>
                  </a:lnTo>
                  <a:lnTo>
                    <a:pt x="2822" y="55149"/>
                  </a:lnTo>
                  <a:lnTo>
                    <a:pt x="13256" y="56755"/>
                  </a:lnTo>
                  <a:lnTo>
                    <a:pt x="22389" y="57033"/>
                  </a:lnTo>
                  <a:lnTo>
                    <a:pt x="28647" y="54276"/>
                  </a:lnTo>
                  <a:lnTo>
                    <a:pt x="34957" y="50581"/>
                  </a:lnTo>
                  <a:lnTo>
                    <a:pt x="79746" y="38001"/>
                  </a:lnTo>
                  <a:lnTo>
                    <a:pt x="123846" y="26397"/>
                  </a:lnTo>
                  <a:lnTo>
                    <a:pt x="161926" y="12156"/>
                  </a:lnTo>
                  <a:lnTo>
                    <a:pt x="173567" y="9636"/>
                  </a:lnTo>
                  <a:lnTo>
                    <a:pt x="189663" y="2217"/>
                  </a:lnTo>
                  <a:lnTo>
                    <a:pt x="20002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1" name="SMARTInkShape-2805"/>
            <p:cNvSpPr/>
            <p:nvPr>
              <p:custDataLst>
                <p:tags r:id="rId233"/>
              </p:custDataLst>
            </p:nvPr>
          </p:nvSpPr>
          <p:spPr>
            <a:xfrm>
              <a:off x="1009688" y="2324101"/>
              <a:ext cx="47588" cy="94819"/>
            </a:xfrm>
            <a:custGeom>
              <a:avLst/>
              <a:gdLst/>
              <a:ahLst/>
              <a:cxnLst/>
              <a:rect l="0" t="0" r="0" b="0"/>
              <a:pathLst>
                <a:path w="47588" h="94819">
                  <a:moveTo>
                    <a:pt x="47587" y="9524"/>
                  </a:moveTo>
                  <a:lnTo>
                    <a:pt x="47587" y="9524"/>
                  </a:lnTo>
                  <a:lnTo>
                    <a:pt x="47587" y="1323"/>
                  </a:lnTo>
                  <a:lnTo>
                    <a:pt x="42530" y="5448"/>
                  </a:lnTo>
                  <a:lnTo>
                    <a:pt x="41041" y="5748"/>
                  </a:lnTo>
                  <a:lnTo>
                    <a:pt x="40048" y="4890"/>
                  </a:lnTo>
                  <a:lnTo>
                    <a:pt x="38062" y="0"/>
                  </a:lnTo>
                  <a:lnTo>
                    <a:pt x="38062" y="14188"/>
                  </a:lnTo>
                  <a:lnTo>
                    <a:pt x="37004" y="15808"/>
                  </a:lnTo>
                  <a:lnTo>
                    <a:pt x="35240" y="16889"/>
                  </a:lnTo>
                  <a:lnTo>
                    <a:pt x="33005" y="17609"/>
                  </a:lnTo>
                  <a:lnTo>
                    <a:pt x="31516" y="19147"/>
                  </a:lnTo>
                  <a:lnTo>
                    <a:pt x="29861" y="23679"/>
                  </a:lnTo>
                  <a:lnTo>
                    <a:pt x="27740" y="35212"/>
                  </a:lnTo>
                  <a:lnTo>
                    <a:pt x="22068" y="44534"/>
                  </a:lnTo>
                  <a:lnTo>
                    <a:pt x="18859" y="53999"/>
                  </a:lnTo>
                  <a:lnTo>
                    <a:pt x="12734" y="63506"/>
                  </a:lnTo>
                  <a:lnTo>
                    <a:pt x="10930" y="69852"/>
                  </a:lnTo>
                  <a:lnTo>
                    <a:pt x="9391" y="71968"/>
                  </a:lnTo>
                  <a:lnTo>
                    <a:pt x="7306" y="73378"/>
                  </a:lnTo>
                  <a:lnTo>
                    <a:pt x="4858" y="74318"/>
                  </a:lnTo>
                  <a:lnTo>
                    <a:pt x="3226" y="76004"/>
                  </a:lnTo>
                  <a:lnTo>
                    <a:pt x="392" y="84235"/>
                  </a:lnTo>
                  <a:lnTo>
                    <a:pt x="0" y="93794"/>
                  </a:lnTo>
                  <a:lnTo>
                    <a:pt x="1046" y="94279"/>
                  </a:lnTo>
                  <a:lnTo>
                    <a:pt x="5030" y="94818"/>
                  </a:lnTo>
                  <a:lnTo>
                    <a:pt x="10328" y="92235"/>
                  </a:lnTo>
                  <a:lnTo>
                    <a:pt x="16211" y="88618"/>
                  </a:lnTo>
                  <a:lnTo>
                    <a:pt x="25473" y="85523"/>
                  </a:lnTo>
                  <a:lnTo>
                    <a:pt x="38062" y="761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2" name="SMARTInkShape-2806"/>
            <p:cNvSpPr/>
            <p:nvPr>
              <p:custDataLst>
                <p:tags r:id="rId234"/>
              </p:custDataLst>
            </p:nvPr>
          </p:nvSpPr>
          <p:spPr>
            <a:xfrm>
              <a:off x="1181100" y="21907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9525" y="28575"/>
                  </a:moveTo>
                  <a:lnTo>
                    <a:pt x="9525" y="28575"/>
                  </a:lnTo>
                  <a:lnTo>
                    <a:pt x="9525" y="20374"/>
                  </a:lnTo>
                  <a:lnTo>
                    <a:pt x="8467" y="19933"/>
                  </a:lnTo>
                  <a:lnTo>
                    <a:pt x="4468" y="19442"/>
                  </a:lnTo>
                  <a:lnTo>
                    <a:pt x="2979" y="18253"/>
                  </a:lnTo>
                  <a:lnTo>
                    <a:pt x="10" y="9560"/>
                  </a:lnTo>
                  <a:lnTo>
                    <a:pt x="1" y="9528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7"/>
                  </a:lnTo>
                  <a:lnTo>
                    <a:pt x="9701" y="261"/>
                  </a:lnTo>
                  <a:lnTo>
                    <a:pt x="57033" y="0"/>
                  </a:lnTo>
                  <a:lnTo>
                    <a:pt x="102893" y="0"/>
                  </a:lnTo>
                  <a:lnTo>
                    <a:pt x="112008" y="6546"/>
                  </a:lnTo>
                  <a:lnTo>
                    <a:pt x="1238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3" name="SMARTInkShape-2807"/>
            <p:cNvSpPr/>
            <p:nvPr>
              <p:custDataLst>
                <p:tags r:id="rId235"/>
              </p:custDataLst>
            </p:nvPr>
          </p:nvSpPr>
          <p:spPr>
            <a:xfrm>
              <a:off x="1181139" y="2286000"/>
              <a:ext cx="152362" cy="14936"/>
            </a:xfrm>
            <a:custGeom>
              <a:avLst/>
              <a:gdLst/>
              <a:ahLst/>
              <a:cxnLst/>
              <a:rect l="0" t="0" r="0" b="0"/>
              <a:pathLst>
                <a:path w="152362" h="14936">
                  <a:moveTo>
                    <a:pt x="47586" y="0"/>
                  </a:moveTo>
                  <a:lnTo>
                    <a:pt x="47586" y="0"/>
                  </a:lnTo>
                  <a:lnTo>
                    <a:pt x="42529" y="0"/>
                  </a:lnTo>
                  <a:lnTo>
                    <a:pt x="37225" y="2822"/>
                  </a:lnTo>
                  <a:lnTo>
                    <a:pt x="31339" y="6546"/>
                  </a:lnTo>
                  <a:lnTo>
                    <a:pt x="18938" y="8937"/>
                  </a:lnTo>
                  <a:lnTo>
                    <a:pt x="15787" y="9133"/>
                  </a:lnTo>
                  <a:lnTo>
                    <a:pt x="13687" y="10322"/>
                  </a:lnTo>
                  <a:lnTo>
                    <a:pt x="12287" y="12173"/>
                  </a:lnTo>
                  <a:lnTo>
                    <a:pt x="11353" y="14465"/>
                  </a:lnTo>
                  <a:lnTo>
                    <a:pt x="9673" y="14935"/>
                  </a:lnTo>
                  <a:lnTo>
                    <a:pt x="7494" y="14190"/>
                  </a:lnTo>
                  <a:lnTo>
                    <a:pt x="0" y="9549"/>
                  </a:lnTo>
                  <a:lnTo>
                    <a:pt x="46331" y="9525"/>
                  </a:lnTo>
                  <a:lnTo>
                    <a:pt x="93883" y="9525"/>
                  </a:lnTo>
                  <a:lnTo>
                    <a:pt x="126844" y="9525"/>
                  </a:lnTo>
                  <a:lnTo>
                    <a:pt x="133259" y="6703"/>
                  </a:lnTo>
                  <a:lnTo>
                    <a:pt x="139638" y="2979"/>
                  </a:lnTo>
                  <a:lnTo>
                    <a:pt x="1523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82" name="SMARTInkShape-Group469"/>
          <p:cNvGrpSpPr/>
          <p:nvPr/>
        </p:nvGrpSpPr>
        <p:grpSpPr>
          <a:xfrm>
            <a:off x="1486031" y="1733561"/>
            <a:ext cx="361820" cy="904865"/>
            <a:chOff x="1486031" y="1733561"/>
            <a:chExt cx="361820" cy="904865"/>
          </a:xfrm>
        </p:grpSpPr>
        <p:sp>
          <p:nvSpPr>
            <p:cNvPr id="13375" name="SMARTInkShape-2808"/>
            <p:cNvSpPr/>
            <p:nvPr>
              <p:custDataLst>
                <p:tags r:id="rId223"/>
              </p:custDataLst>
            </p:nvPr>
          </p:nvSpPr>
          <p:spPr>
            <a:xfrm>
              <a:off x="1562138" y="1733561"/>
              <a:ext cx="152363" cy="285737"/>
            </a:xfrm>
            <a:custGeom>
              <a:avLst/>
              <a:gdLst/>
              <a:ahLst/>
              <a:cxnLst/>
              <a:rect l="0" t="0" r="0" b="0"/>
              <a:pathLst>
                <a:path w="152363" h="285737">
                  <a:moveTo>
                    <a:pt x="133312" y="57139"/>
                  </a:moveTo>
                  <a:lnTo>
                    <a:pt x="133312" y="57139"/>
                  </a:lnTo>
                  <a:lnTo>
                    <a:pt x="118124" y="40892"/>
                  </a:lnTo>
                  <a:lnTo>
                    <a:pt x="114770" y="30396"/>
                  </a:lnTo>
                  <a:lnTo>
                    <a:pt x="114262" y="427"/>
                  </a:lnTo>
                  <a:lnTo>
                    <a:pt x="105129" y="0"/>
                  </a:lnTo>
                  <a:lnTo>
                    <a:pt x="103702" y="16236"/>
                  </a:lnTo>
                  <a:lnTo>
                    <a:pt x="97203" y="28637"/>
                  </a:lnTo>
                  <a:lnTo>
                    <a:pt x="82071" y="69107"/>
                  </a:lnTo>
                  <a:lnTo>
                    <a:pt x="63424" y="110771"/>
                  </a:lnTo>
                  <a:lnTo>
                    <a:pt x="44408" y="157385"/>
                  </a:lnTo>
                  <a:lnTo>
                    <a:pt x="25362" y="204921"/>
                  </a:lnTo>
                  <a:lnTo>
                    <a:pt x="10976" y="249287"/>
                  </a:lnTo>
                  <a:lnTo>
                    <a:pt x="7327" y="256485"/>
                  </a:lnTo>
                  <a:lnTo>
                    <a:pt x="3235" y="263212"/>
                  </a:lnTo>
                  <a:lnTo>
                    <a:pt x="393" y="274293"/>
                  </a:lnTo>
                  <a:lnTo>
                    <a:pt x="0" y="284246"/>
                  </a:lnTo>
                  <a:lnTo>
                    <a:pt x="1046" y="284744"/>
                  </a:lnTo>
                  <a:lnTo>
                    <a:pt x="28698" y="285736"/>
                  </a:lnTo>
                  <a:lnTo>
                    <a:pt x="36723" y="282915"/>
                  </a:lnTo>
                  <a:lnTo>
                    <a:pt x="56995" y="269263"/>
                  </a:lnTo>
                  <a:lnTo>
                    <a:pt x="91150" y="257089"/>
                  </a:lnTo>
                  <a:lnTo>
                    <a:pt x="104562" y="249819"/>
                  </a:lnTo>
                  <a:lnTo>
                    <a:pt x="107795" y="249093"/>
                  </a:lnTo>
                  <a:lnTo>
                    <a:pt x="117403" y="243013"/>
                  </a:lnTo>
                  <a:lnTo>
                    <a:pt x="130130" y="232536"/>
                  </a:lnTo>
                  <a:lnTo>
                    <a:pt x="142836" y="226546"/>
                  </a:lnTo>
                  <a:lnTo>
                    <a:pt x="152362" y="2190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6" name="SMARTInkShape-2809"/>
            <p:cNvSpPr/>
            <p:nvPr>
              <p:custDataLst>
                <p:tags r:id="rId224"/>
              </p:custDataLst>
            </p:nvPr>
          </p:nvSpPr>
          <p:spPr>
            <a:xfrm>
              <a:off x="1686088" y="1790715"/>
              <a:ext cx="95085" cy="266686"/>
            </a:xfrm>
            <a:custGeom>
              <a:avLst/>
              <a:gdLst/>
              <a:ahLst/>
              <a:cxnLst/>
              <a:rect l="0" t="0" r="0" b="0"/>
              <a:pathLst>
                <a:path w="95085" h="266686">
                  <a:moveTo>
                    <a:pt x="76037" y="66660"/>
                  </a:moveTo>
                  <a:lnTo>
                    <a:pt x="76037" y="66660"/>
                  </a:lnTo>
                  <a:lnTo>
                    <a:pt x="76037" y="61604"/>
                  </a:lnTo>
                  <a:lnTo>
                    <a:pt x="78859" y="56299"/>
                  </a:lnTo>
                  <a:lnTo>
                    <a:pt x="82583" y="50413"/>
                  </a:lnTo>
                  <a:lnTo>
                    <a:pt x="84973" y="38012"/>
                  </a:lnTo>
                  <a:lnTo>
                    <a:pt x="85527" y="15856"/>
                  </a:lnTo>
                  <a:lnTo>
                    <a:pt x="88369" y="9508"/>
                  </a:lnTo>
                  <a:lnTo>
                    <a:pt x="95077" y="0"/>
                  </a:lnTo>
                  <a:lnTo>
                    <a:pt x="95084" y="5046"/>
                  </a:lnTo>
                  <a:lnTo>
                    <a:pt x="92264" y="10348"/>
                  </a:lnTo>
                  <a:lnTo>
                    <a:pt x="90029" y="13244"/>
                  </a:lnTo>
                  <a:lnTo>
                    <a:pt x="87548" y="22106"/>
                  </a:lnTo>
                  <a:lnTo>
                    <a:pt x="83328" y="38995"/>
                  </a:lnTo>
                  <a:lnTo>
                    <a:pt x="71407" y="79444"/>
                  </a:lnTo>
                  <a:lnTo>
                    <a:pt x="48628" y="125420"/>
                  </a:lnTo>
                  <a:lnTo>
                    <a:pt x="33503" y="154624"/>
                  </a:lnTo>
                  <a:lnTo>
                    <a:pt x="21254" y="199066"/>
                  </a:lnTo>
                  <a:lnTo>
                    <a:pt x="2612" y="235697"/>
                  </a:lnTo>
                  <a:lnTo>
                    <a:pt x="0" y="251993"/>
                  </a:lnTo>
                  <a:lnTo>
                    <a:pt x="2731" y="257686"/>
                  </a:lnTo>
                  <a:lnTo>
                    <a:pt x="8052" y="264907"/>
                  </a:lnTo>
                  <a:lnTo>
                    <a:pt x="11602" y="265895"/>
                  </a:lnTo>
                  <a:lnTo>
                    <a:pt x="18887" y="26668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7" name="SMARTInkShape-2810"/>
            <p:cNvSpPr/>
            <p:nvPr>
              <p:custDataLst>
                <p:tags r:id="rId225"/>
              </p:custDataLst>
            </p:nvPr>
          </p:nvSpPr>
          <p:spPr>
            <a:xfrm>
              <a:off x="1819275" y="1971676"/>
              <a:ext cx="28576" cy="85725"/>
            </a:xfrm>
            <a:custGeom>
              <a:avLst/>
              <a:gdLst/>
              <a:ahLst/>
              <a:cxnLst/>
              <a:rect l="0" t="0" r="0" b="0"/>
              <a:pathLst>
                <a:path w="28576" h="85725">
                  <a:moveTo>
                    <a:pt x="28575" y="9524"/>
                  </a:moveTo>
                  <a:lnTo>
                    <a:pt x="28575" y="9524"/>
                  </a:lnTo>
                  <a:lnTo>
                    <a:pt x="28575" y="115"/>
                  </a:lnTo>
                  <a:lnTo>
                    <a:pt x="19166" y="0"/>
                  </a:lnTo>
                  <a:lnTo>
                    <a:pt x="19085" y="5056"/>
                  </a:lnTo>
                  <a:lnTo>
                    <a:pt x="18015" y="6545"/>
                  </a:lnTo>
                  <a:lnTo>
                    <a:pt x="14004" y="8200"/>
                  </a:lnTo>
                  <a:lnTo>
                    <a:pt x="12511" y="9700"/>
                  </a:lnTo>
                  <a:lnTo>
                    <a:pt x="10852" y="14188"/>
                  </a:lnTo>
                  <a:lnTo>
                    <a:pt x="9641" y="26823"/>
                  </a:lnTo>
                  <a:lnTo>
                    <a:pt x="3002" y="35833"/>
                  </a:lnTo>
                  <a:lnTo>
                    <a:pt x="889" y="44718"/>
                  </a:lnTo>
                  <a:lnTo>
                    <a:pt x="0" y="857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8" name="SMARTInkShape-2811"/>
            <p:cNvSpPr/>
            <p:nvPr>
              <p:custDataLst>
                <p:tags r:id="rId226"/>
              </p:custDataLst>
            </p:nvPr>
          </p:nvSpPr>
          <p:spPr>
            <a:xfrm>
              <a:off x="1524001" y="2219325"/>
              <a:ext cx="209550" cy="19051"/>
            </a:xfrm>
            <a:custGeom>
              <a:avLst/>
              <a:gdLst/>
              <a:ahLst/>
              <a:cxnLst/>
              <a:rect l="0" t="0" r="0" b="0"/>
              <a:pathLst>
                <a:path w="209550" h="19051">
                  <a:moveTo>
                    <a:pt x="38099" y="0"/>
                  </a:moveTo>
                  <a:lnTo>
                    <a:pt x="38099" y="0"/>
                  </a:lnTo>
                  <a:lnTo>
                    <a:pt x="10999" y="0"/>
                  </a:lnTo>
                  <a:lnTo>
                    <a:pt x="4" y="9520"/>
                  </a:lnTo>
                  <a:lnTo>
                    <a:pt x="0" y="9524"/>
                  </a:lnTo>
                  <a:lnTo>
                    <a:pt x="5056" y="9525"/>
                  </a:lnTo>
                  <a:lnTo>
                    <a:pt x="10360" y="12347"/>
                  </a:lnTo>
                  <a:lnTo>
                    <a:pt x="16246" y="16071"/>
                  </a:lnTo>
                  <a:lnTo>
                    <a:pt x="26567" y="18167"/>
                  </a:lnTo>
                  <a:lnTo>
                    <a:pt x="74041" y="19035"/>
                  </a:lnTo>
                  <a:lnTo>
                    <a:pt x="117762" y="19049"/>
                  </a:lnTo>
                  <a:lnTo>
                    <a:pt x="135551" y="17992"/>
                  </a:lnTo>
                  <a:lnTo>
                    <a:pt x="154402" y="11511"/>
                  </a:lnTo>
                  <a:lnTo>
                    <a:pt x="160084" y="10849"/>
                  </a:lnTo>
                  <a:lnTo>
                    <a:pt x="169220" y="12936"/>
                  </a:lnTo>
                  <a:lnTo>
                    <a:pt x="176809" y="16333"/>
                  </a:lnTo>
                  <a:lnTo>
                    <a:pt x="196762" y="18811"/>
                  </a:lnTo>
                  <a:lnTo>
                    <a:pt x="209549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79" name="SMARTInkShape-2812"/>
            <p:cNvSpPr/>
            <p:nvPr>
              <p:custDataLst>
                <p:tags r:id="rId227"/>
              </p:custDataLst>
            </p:nvPr>
          </p:nvSpPr>
          <p:spPr>
            <a:xfrm>
              <a:off x="1486031" y="2362201"/>
              <a:ext cx="114170" cy="237563"/>
            </a:xfrm>
            <a:custGeom>
              <a:avLst/>
              <a:gdLst/>
              <a:ahLst/>
              <a:cxnLst/>
              <a:rect l="0" t="0" r="0" b="0"/>
              <a:pathLst>
                <a:path w="114170" h="237563">
                  <a:moveTo>
                    <a:pt x="114169" y="9524"/>
                  </a:moveTo>
                  <a:lnTo>
                    <a:pt x="114169" y="9524"/>
                  </a:lnTo>
                  <a:lnTo>
                    <a:pt x="114169" y="0"/>
                  </a:lnTo>
                  <a:lnTo>
                    <a:pt x="105968" y="8200"/>
                  </a:lnTo>
                  <a:lnTo>
                    <a:pt x="103847" y="16867"/>
                  </a:lnTo>
                  <a:lnTo>
                    <a:pt x="98175" y="25693"/>
                  </a:lnTo>
                  <a:lnTo>
                    <a:pt x="83413" y="68913"/>
                  </a:lnTo>
                  <a:lnTo>
                    <a:pt x="63242" y="111255"/>
                  </a:lnTo>
                  <a:lnTo>
                    <a:pt x="41137" y="155582"/>
                  </a:lnTo>
                  <a:lnTo>
                    <a:pt x="15744" y="201318"/>
                  </a:lnTo>
                  <a:lnTo>
                    <a:pt x="12216" y="208713"/>
                  </a:lnTo>
                  <a:lnTo>
                    <a:pt x="9590" y="215528"/>
                  </a:lnTo>
                  <a:lnTo>
                    <a:pt x="3220" y="225314"/>
                  </a:lnTo>
                  <a:lnTo>
                    <a:pt x="0" y="237562"/>
                  </a:lnTo>
                  <a:lnTo>
                    <a:pt x="18919" y="2190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0" name="SMARTInkShape-2813"/>
            <p:cNvSpPr/>
            <p:nvPr>
              <p:custDataLst>
                <p:tags r:id="rId228"/>
              </p:custDataLst>
            </p:nvPr>
          </p:nvSpPr>
          <p:spPr>
            <a:xfrm>
              <a:off x="1571625" y="2371725"/>
              <a:ext cx="123822" cy="171451"/>
            </a:xfrm>
            <a:custGeom>
              <a:avLst/>
              <a:gdLst/>
              <a:ahLst/>
              <a:cxnLst/>
              <a:rect l="0" t="0" r="0" b="0"/>
              <a:pathLst>
                <a:path w="123822" h="171451">
                  <a:moveTo>
                    <a:pt x="38100" y="38100"/>
                  </a:moveTo>
                  <a:lnTo>
                    <a:pt x="38100" y="38100"/>
                  </a:lnTo>
                  <a:lnTo>
                    <a:pt x="38100" y="29899"/>
                  </a:lnTo>
                  <a:lnTo>
                    <a:pt x="37042" y="29458"/>
                  </a:lnTo>
                  <a:lnTo>
                    <a:pt x="15434" y="28585"/>
                  </a:lnTo>
                  <a:lnTo>
                    <a:pt x="13464" y="27524"/>
                  </a:lnTo>
                  <a:lnTo>
                    <a:pt x="12151" y="25757"/>
                  </a:lnTo>
                  <a:lnTo>
                    <a:pt x="11276" y="23522"/>
                  </a:lnTo>
                  <a:lnTo>
                    <a:pt x="9634" y="22031"/>
                  </a:lnTo>
                  <a:lnTo>
                    <a:pt x="0" y="19050"/>
                  </a:lnTo>
                  <a:lnTo>
                    <a:pt x="5057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1" y="13994"/>
                  </a:lnTo>
                  <a:lnTo>
                    <a:pt x="9701" y="12504"/>
                  </a:lnTo>
                  <a:lnTo>
                    <a:pt x="14189" y="10849"/>
                  </a:lnTo>
                  <a:lnTo>
                    <a:pt x="25694" y="8728"/>
                  </a:lnTo>
                  <a:lnTo>
                    <a:pt x="35012" y="3056"/>
                  </a:lnTo>
                  <a:lnTo>
                    <a:pt x="47642" y="604"/>
                  </a:lnTo>
                  <a:lnTo>
                    <a:pt x="95076" y="5"/>
                  </a:lnTo>
                  <a:lnTo>
                    <a:pt x="117864" y="0"/>
                  </a:lnTo>
                  <a:lnTo>
                    <a:pt x="119851" y="1058"/>
                  </a:lnTo>
                  <a:lnTo>
                    <a:pt x="121176" y="2822"/>
                  </a:lnTo>
                  <a:lnTo>
                    <a:pt x="123302" y="8201"/>
                  </a:lnTo>
                  <a:lnTo>
                    <a:pt x="123821" y="23980"/>
                  </a:lnTo>
                  <a:lnTo>
                    <a:pt x="122764" y="25512"/>
                  </a:lnTo>
                  <a:lnTo>
                    <a:pt x="121001" y="26533"/>
                  </a:lnTo>
                  <a:lnTo>
                    <a:pt x="118767" y="27213"/>
                  </a:lnTo>
                  <a:lnTo>
                    <a:pt x="117278" y="28726"/>
                  </a:lnTo>
                  <a:lnTo>
                    <a:pt x="112066" y="38757"/>
                  </a:lnTo>
                  <a:lnTo>
                    <a:pt x="109636" y="41713"/>
                  </a:lnTo>
                  <a:lnTo>
                    <a:pt x="104113" y="44997"/>
                  </a:lnTo>
                  <a:lnTo>
                    <a:pt x="98131" y="47516"/>
                  </a:lnTo>
                  <a:lnTo>
                    <a:pt x="57149" y="82918"/>
                  </a:lnTo>
                  <a:lnTo>
                    <a:pt x="50799" y="85536"/>
                  </a:lnTo>
                  <a:lnTo>
                    <a:pt x="9525" y="121018"/>
                  </a:lnTo>
                  <a:lnTo>
                    <a:pt x="6350" y="121954"/>
                  </a:lnTo>
                  <a:lnTo>
                    <a:pt x="4233" y="123636"/>
                  </a:lnTo>
                  <a:lnTo>
                    <a:pt x="558" y="131862"/>
                  </a:lnTo>
                  <a:lnTo>
                    <a:pt x="0" y="160563"/>
                  </a:lnTo>
                  <a:lnTo>
                    <a:pt x="1058" y="161017"/>
                  </a:lnTo>
                  <a:lnTo>
                    <a:pt x="8201" y="161806"/>
                  </a:lnTo>
                  <a:lnTo>
                    <a:pt x="16868" y="168447"/>
                  </a:lnTo>
                  <a:lnTo>
                    <a:pt x="25694" y="170560"/>
                  </a:lnTo>
                  <a:lnTo>
                    <a:pt x="73103" y="171449"/>
                  </a:lnTo>
                  <a:lnTo>
                    <a:pt x="104775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1" name="SMARTInkShape-2814"/>
            <p:cNvSpPr/>
            <p:nvPr>
              <p:custDataLst>
                <p:tags r:id="rId229"/>
              </p:custDataLst>
            </p:nvPr>
          </p:nvSpPr>
          <p:spPr>
            <a:xfrm>
              <a:off x="1762128" y="2476500"/>
              <a:ext cx="76195" cy="161926"/>
            </a:xfrm>
            <a:custGeom>
              <a:avLst/>
              <a:gdLst/>
              <a:ahLst/>
              <a:cxnLst/>
              <a:rect l="0" t="0" r="0" b="0"/>
              <a:pathLst>
                <a:path w="76195" h="161926">
                  <a:moveTo>
                    <a:pt x="66672" y="0"/>
                  </a:moveTo>
                  <a:lnTo>
                    <a:pt x="66672" y="0"/>
                  </a:lnTo>
                  <a:lnTo>
                    <a:pt x="76194" y="9522"/>
                  </a:lnTo>
                  <a:lnTo>
                    <a:pt x="67064" y="9525"/>
                  </a:lnTo>
                  <a:lnTo>
                    <a:pt x="66788" y="14581"/>
                  </a:lnTo>
                  <a:lnTo>
                    <a:pt x="65691" y="16071"/>
                  </a:lnTo>
                  <a:lnTo>
                    <a:pt x="61650" y="17726"/>
                  </a:lnTo>
                  <a:lnTo>
                    <a:pt x="60149" y="19226"/>
                  </a:lnTo>
                  <a:lnTo>
                    <a:pt x="57543" y="27135"/>
                  </a:lnTo>
                  <a:lnTo>
                    <a:pt x="57264" y="33205"/>
                  </a:lnTo>
                  <a:lnTo>
                    <a:pt x="54377" y="38747"/>
                  </a:lnTo>
                  <a:lnTo>
                    <a:pt x="41340" y="54883"/>
                  </a:lnTo>
                  <a:lnTo>
                    <a:pt x="37999" y="63769"/>
                  </a:lnTo>
                  <a:lnTo>
                    <a:pt x="31836" y="73105"/>
                  </a:lnTo>
                  <a:lnTo>
                    <a:pt x="28481" y="82574"/>
                  </a:lnTo>
                  <a:lnTo>
                    <a:pt x="22312" y="92082"/>
                  </a:lnTo>
                  <a:lnTo>
                    <a:pt x="20498" y="98428"/>
                  </a:lnTo>
                  <a:lnTo>
                    <a:pt x="18956" y="100544"/>
                  </a:lnTo>
                  <a:lnTo>
                    <a:pt x="16869" y="101954"/>
                  </a:lnTo>
                  <a:lnTo>
                    <a:pt x="14420" y="102894"/>
                  </a:lnTo>
                  <a:lnTo>
                    <a:pt x="12787" y="104580"/>
                  </a:lnTo>
                  <a:lnTo>
                    <a:pt x="10973" y="109274"/>
                  </a:lnTo>
                  <a:lnTo>
                    <a:pt x="9650" y="122060"/>
                  </a:lnTo>
                  <a:lnTo>
                    <a:pt x="1332" y="131871"/>
                  </a:lnTo>
                  <a:lnTo>
                    <a:pt x="7" y="142747"/>
                  </a:lnTo>
                  <a:lnTo>
                    <a:pt x="0" y="147893"/>
                  </a:lnTo>
                  <a:lnTo>
                    <a:pt x="1057" y="149396"/>
                  </a:lnTo>
                  <a:lnTo>
                    <a:pt x="2820" y="150397"/>
                  </a:lnTo>
                  <a:lnTo>
                    <a:pt x="8199" y="152004"/>
                  </a:lnTo>
                  <a:lnTo>
                    <a:pt x="8934" y="155046"/>
                  </a:lnTo>
                  <a:lnTo>
                    <a:pt x="9522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397" name="SMARTInkShape-Group471"/>
          <p:cNvGrpSpPr/>
          <p:nvPr/>
        </p:nvGrpSpPr>
        <p:grpSpPr>
          <a:xfrm>
            <a:off x="419136" y="2819411"/>
            <a:ext cx="1438240" cy="400040"/>
            <a:chOff x="419136" y="2819411"/>
            <a:chExt cx="1438240" cy="400040"/>
          </a:xfrm>
        </p:grpSpPr>
        <p:sp>
          <p:nvSpPr>
            <p:cNvPr id="13383" name="SMARTInkShape-2815"/>
            <p:cNvSpPr/>
            <p:nvPr>
              <p:custDataLst>
                <p:tags r:id="rId209"/>
              </p:custDataLst>
            </p:nvPr>
          </p:nvSpPr>
          <p:spPr>
            <a:xfrm>
              <a:off x="419136" y="3162300"/>
              <a:ext cx="180940" cy="47622"/>
            </a:xfrm>
            <a:custGeom>
              <a:avLst/>
              <a:gdLst/>
              <a:ahLst/>
              <a:cxnLst/>
              <a:rect l="0" t="0" r="0" b="0"/>
              <a:pathLst>
                <a:path w="180940" h="47622">
                  <a:moveTo>
                    <a:pt x="28539" y="19050"/>
                  </a:moveTo>
                  <a:lnTo>
                    <a:pt x="28539" y="19050"/>
                  </a:lnTo>
                  <a:lnTo>
                    <a:pt x="13351" y="35296"/>
                  </a:lnTo>
                  <a:lnTo>
                    <a:pt x="9998" y="45793"/>
                  </a:lnTo>
                  <a:lnTo>
                    <a:pt x="8770" y="46403"/>
                  </a:lnTo>
                  <a:lnTo>
                    <a:pt x="0" y="47621"/>
                  </a:lnTo>
                  <a:lnTo>
                    <a:pt x="8168" y="39423"/>
                  </a:lnTo>
                  <a:lnTo>
                    <a:pt x="14154" y="38492"/>
                  </a:lnTo>
                  <a:lnTo>
                    <a:pt x="36035" y="37065"/>
                  </a:lnTo>
                  <a:lnTo>
                    <a:pt x="58976" y="29902"/>
                  </a:lnTo>
                  <a:lnTo>
                    <a:pt x="86352" y="25928"/>
                  </a:lnTo>
                  <a:lnTo>
                    <a:pt x="104936" y="21088"/>
                  </a:lnTo>
                  <a:lnTo>
                    <a:pt x="123847" y="16832"/>
                  </a:lnTo>
                  <a:lnTo>
                    <a:pt x="142856" y="11690"/>
                  </a:lnTo>
                  <a:lnTo>
                    <a:pt x="161894" y="7344"/>
                  </a:lnTo>
                  <a:lnTo>
                    <a:pt x="18093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4" name="SMARTInkShape-2816"/>
            <p:cNvSpPr/>
            <p:nvPr>
              <p:custDataLst>
                <p:tags r:id="rId210"/>
              </p:custDataLst>
            </p:nvPr>
          </p:nvSpPr>
          <p:spPr>
            <a:xfrm>
              <a:off x="504826" y="2857552"/>
              <a:ext cx="219075" cy="104724"/>
            </a:xfrm>
            <a:custGeom>
              <a:avLst/>
              <a:gdLst/>
              <a:ahLst/>
              <a:cxnLst/>
              <a:rect l="0" t="0" r="0" b="0"/>
              <a:pathLst>
                <a:path w="219075" h="104724">
                  <a:moveTo>
                    <a:pt x="47624" y="104723"/>
                  </a:moveTo>
                  <a:lnTo>
                    <a:pt x="47624" y="104723"/>
                  </a:lnTo>
                  <a:lnTo>
                    <a:pt x="34367" y="91466"/>
                  </a:lnTo>
                  <a:lnTo>
                    <a:pt x="31149" y="82603"/>
                  </a:lnTo>
                  <a:lnTo>
                    <a:pt x="28660" y="72667"/>
                  </a:lnTo>
                  <a:lnTo>
                    <a:pt x="20524" y="59357"/>
                  </a:lnTo>
                  <a:lnTo>
                    <a:pt x="12794" y="49940"/>
                  </a:lnTo>
                  <a:lnTo>
                    <a:pt x="9955" y="39823"/>
                  </a:lnTo>
                  <a:lnTo>
                    <a:pt x="1361" y="30003"/>
                  </a:lnTo>
                  <a:lnTo>
                    <a:pt x="9" y="19126"/>
                  </a:lnTo>
                  <a:lnTo>
                    <a:pt x="0" y="10808"/>
                  </a:lnTo>
                  <a:lnTo>
                    <a:pt x="1058" y="10363"/>
                  </a:lnTo>
                  <a:lnTo>
                    <a:pt x="44896" y="9475"/>
                  </a:lnTo>
                  <a:lnTo>
                    <a:pt x="61397" y="8415"/>
                  </a:lnTo>
                  <a:lnTo>
                    <a:pt x="98518" y="831"/>
                  </a:lnTo>
                  <a:lnTo>
                    <a:pt x="142879" y="0"/>
                  </a:lnTo>
                  <a:lnTo>
                    <a:pt x="173566" y="1013"/>
                  </a:lnTo>
                  <a:lnTo>
                    <a:pt x="199776" y="11707"/>
                  </a:lnTo>
                  <a:lnTo>
                    <a:pt x="203034" y="14138"/>
                  </a:lnTo>
                  <a:lnTo>
                    <a:pt x="206653" y="19660"/>
                  </a:lnTo>
                  <a:lnTo>
                    <a:pt x="209320" y="25642"/>
                  </a:lnTo>
                  <a:lnTo>
                    <a:pt x="219074" y="3804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5" name="SMARTInkShape-2817"/>
            <p:cNvSpPr/>
            <p:nvPr>
              <p:custDataLst>
                <p:tags r:id="rId211"/>
              </p:custDataLst>
            </p:nvPr>
          </p:nvSpPr>
          <p:spPr>
            <a:xfrm>
              <a:off x="504836" y="2924175"/>
              <a:ext cx="85715" cy="176907"/>
            </a:xfrm>
            <a:custGeom>
              <a:avLst/>
              <a:gdLst/>
              <a:ahLst/>
              <a:cxnLst/>
              <a:rect l="0" t="0" r="0" b="0"/>
              <a:pathLst>
                <a:path w="85715" h="176907">
                  <a:moveTo>
                    <a:pt x="85714" y="0"/>
                  </a:moveTo>
                  <a:lnTo>
                    <a:pt x="85714" y="0"/>
                  </a:lnTo>
                  <a:lnTo>
                    <a:pt x="76192" y="0"/>
                  </a:lnTo>
                  <a:lnTo>
                    <a:pt x="71133" y="5056"/>
                  </a:lnTo>
                  <a:lnTo>
                    <a:pt x="68650" y="10361"/>
                  </a:lnTo>
                  <a:lnTo>
                    <a:pt x="65683" y="34958"/>
                  </a:lnTo>
                  <a:lnTo>
                    <a:pt x="60141" y="45518"/>
                  </a:lnTo>
                  <a:lnTo>
                    <a:pt x="56970" y="60524"/>
                  </a:lnTo>
                  <a:lnTo>
                    <a:pt x="40716" y="93090"/>
                  </a:lnTo>
                  <a:lnTo>
                    <a:pt x="38198" y="100640"/>
                  </a:lnTo>
                  <a:lnTo>
                    <a:pt x="31889" y="111899"/>
                  </a:lnTo>
                  <a:lnTo>
                    <a:pt x="28491" y="127112"/>
                  </a:lnTo>
                  <a:lnTo>
                    <a:pt x="20493" y="140590"/>
                  </a:lnTo>
                  <a:lnTo>
                    <a:pt x="12780" y="150028"/>
                  </a:lnTo>
                  <a:lnTo>
                    <a:pt x="9423" y="158988"/>
                  </a:lnTo>
                  <a:lnTo>
                    <a:pt x="116" y="171287"/>
                  </a:lnTo>
                  <a:lnTo>
                    <a:pt x="14" y="176906"/>
                  </a:lnTo>
                  <a:lnTo>
                    <a:pt x="0" y="174580"/>
                  </a:lnTo>
                  <a:lnTo>
                    <a:pt x="1055" y="173537"/>
                  </a:lnTo>
                  <a:lnTo>
                    <a:pt x="5049" y="172378"/>
                  </a:lnTo>
                  <a:lnTo>
                    <a:pt x="6537" y="171010"/>
                  </a:lnTo>
                  <a:lnTo>
                    <a:pt x="11748" y="161211"/>
                  </a:lnTo>
                  <a:lnTo>
                    <a:pt x="19039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6" name="SMARTInkShape-2818"/>
            <p:cNvSpPr/>
            <p:nvPr>
              <p:custDataLst>
                <p:tags r:id="rId212"/>
              </p:custDataLst>
            </p:nvPr>
          </p:nvSpPr>
          <p:spPr>
            <a:xfrm>
              <a:off x="658560" y="3086111"/>
              <a:ext cx="103400" cy="104761"/>
            </a:xfrm>
            <a:custGeom>
              <a:avLst/>
              <a:gdLst/>
              <a:ahLst/>
              <a:cxnLst/>
              <a:rect l="0" t="0" r="0" b="0"/>
              <a:pathLst>
                <a:path w="103400" h="104761">
                  <a:moveTo>
                    <a:pt x="36765" y="76189"/>
                  </a:moveTo>
                  <a:lnTo>
                    <a:pt x="36765" y="76189"/>
                  </a:lnTo>
                  <a:lnTo>
                    <a:pt x="18118" y="76189"/>
                  </a:lnTo>
                  <a:lnTo>
                    <a:pt x="8593" y="85322"/>
                  </a:lnTo>
                  <a:lnTo>
                    <a:pt x="8309" y="90654"/>
                  </a:lnTo>
                  <a:lnTo>
                    <a:pt x="7211" y="92183"/>
                  </a:lnTo>
                  <a:lnTo>
                    <a:pt x="5421" y="93201"/>
                  </a:lnTo>
                  <a:lnTo>
                    <a:pt x="3169" y="93881"/>
                  </a:lnTo>
                  <a:lnTo>
                    <a:pt x="1668" y="95392"/>
                  </a:lnTo>
                  <a:lnTo>
                    <a:pt x="0" y="99892"/>
                  </a:lnTo>
                  <a:lnTo>
                    <a:pt x="613" y="101517"/>
                  </a:lnTo>
                  <a:lnTo>
                    <a:pt x="2080" y="102599"/>
                  </a:lnTo>
                  <a:lnTo>
                    <a:pt x="7832" y="104637"/>
                  </a:lnTo>
                  <a:lnTo>
                    <a:pt x="30571" y="104760"/>
                  </a:lnTo>
                  <a:lnTo>
                    <a:pt x="36834" y="101940"/>
                  </a:lnTo>
                  <a:lnTo>
                    <a:pt x="43146" y="98217"/>
                  </a:lnTo>
                  <a:lnTo>
                    <a:pt x="52649" y="95063"/>
                  </a:lnTo>
                  <a:lnTo>
                    <a:pt x="68516" y="82098"/>
                  </a:lnTo>
                  <a:lnTo>
                    <a:pt x="72044" y="75993"/>
                  </a:lnTo>
                  <a:lnTo>
                    <a:pt x="72984" y="72883"/>
                  </a:lnTo>
                  <a:lnTo>
                    <a:pt x="79673" y="66606"/>
                  </a:lnTo>
                  <a:lnTo>
                    <a:pt x="87585" y="60288"/>
                  </a:lnTo>
                  <a:lnTo>
                    <a:pt x="99905" y="41262"/>
                  </a:lnTo>
                  <a:lnTo>
                    <a:pt x="102393" y="31738"/>
                  </a:lnTo>
                  <a:lnTo>
                    <a:pt x="103399" y="14540"/>
                  </a:lnTo>
                  <a:lnTo>
                    <a:pt x="102355" y="12865"/>
                  </a:lnTo>
                  <a:lnTo>
                    <a:pt x="100600" y="11747"/>
                  </a:lnTo>
                  <a:lnTo>
                    <a:pt x="98371" y="11003"/>
                  </a:lnTo>
                  <a:lnTo>
                    <a:pt x="96886" y="9448"/>
                  </a:lnTo>
                  <a:lnTo>
                    <a:pt x="95236" y="4899"/>
                  </a:lnTo>
                  <a:lnTo>
                    <a:pt x="93737" y="3262"/>
                  </a:lnTo>
                  <a:lnTo>
                    <a:pt x="89250" y="1444"/>
                  </a:lnTo>
                  <a:lnTo>
                    <a:pt x="61761" y="0"/>
                  </a:lnTo>
                  <a:lnTo>
                    <a:pt x="55635" y="2816"/>
                  </a:lnTo>
                  <a:lnTo>
                    <a:pt x="41780" y="14179"/>
                  </a:lnTo>
                  <a:lnTo>
                    <a:pt x="41167" y="16857"/>
                  </a:lnTo>
                  <a:lnTo>
                    <a:pt x="41816" y="19701"/>
                  </a:lnTo>
                  <a:lnTo>
                    <a:pt x="44302" y="25683"/>
                  </a:lnTo>
                  <a:lnTo>
                    <a:pt x="45406" y="31870"/>
                  </a:lnTo>
                  <a:lnTo>
                    <a:pt x="46759" y="33943"/>
                  </a:lnTo>
                  <a:lnTo>
                    <a:pt x="48720" y="35325"/>
                  </a:lnTo>
                  <a:lnTo>
                    <a:pt x="53720" y="36861"/>
                  </a:lnTo>
                  <a:lnTo>
                    <a:pt x="59470" y="37543"/>
                  </a:lnTo>
                  <a:lnTo>
                    <a:pt x="84390" y="285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7" name="SMARTInkShape-2819"/>
            <p:cNvSpPr/>
            <p:nvPr>
              <p:custDataLst>
                <p:tags r:id="rId213"/>
              </p:custDataLst>
            </p:nvPr>
          </p:nvSpPr>
          <p:spPr>
            <a:xfrm>
              <a:off x="915850" y="3009900"/>
              <a:ext cx="112851" cy="38098"/>
            </a:xfrm>
            <a:custGeom>
              <a:avLst/>
              <a:gdLst/>
              <a:ahLst/>
              <a:cxnLst/>
              <a:rect l="0" t="0" r="0" b="0"/>
              <a:pathLst>
                <a:path w="112851" h="38098">
                  <a:moveTo>
                    <a:pt x="27125" y="28575"/>
                  </a:moveTo>
                  <a:lnTo>
                    <a:pt x="27125" y="28575"/>
                  </a:lnTo>
                  <a:lnTo>
                    <a:pt x="27125" y="33631"/>
                  </a:lnTo>
                  <a:lnTo>
                    <a:pt x="26067" y="35121"/>
                  </a:lnTo>
                  <a:lnTo>
                    <a:pt x="24303" y="36114"/>
                  </a:lnTo>
                  <a:lnTo>
                    <a:pt x="17424" y="37839"/>
                  </a:lnTo>
                  <a:lnTo>
                    <a:pt x="0" y="38097"/>
                  </a:lnTo>
                  <a:lnTo>
                    <a:pt x="2017" y="35277"/>
                  </a:lnTo>
                  <a:lnTo>
                    <a:pt x="4036" y="33042"/>
                  </a:lnTo>
                  <a:lnTo>
                    <a:pt x="9102" y="30561"/>
                  </a:lnTo>
                  <a:lnTo>
                    <a:pt x="15921" y="28967"/>
                  </a:lnTo>
                  <a:lnTo>
                    <a:pt x="24873" y="22106"/>
                  </a:lnTo>
                  <a:lnTo>
                    <a:pt x="33748" y="18897"/>
                  </a:lnTo>
                  <a:lnTo>
                    <a:pt x="44139" y="12772"/>
                  </a:lnTo>
                  <a:lnTo>
                    <a:pt x="70699" y="8752"/>
                  </a:lnTo>
                  <a:lnTo>
                    <a:pt x="84102" y="2042"/>
                  </a:lnTo>
                  <a:lnTo>
                    <a:pt x="1128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8" name="SMARTInkShape-2820"/>
            <p:cNvSpPr/>
            <p:nvPr>
              <p:custDataLst>
                <p:tags r:id="rId214"/>
              </p:custDataLst>
            </p:nvPr>
          </p:nvSpPr>
          <p:spPr>
            <a:xfrm>
              <a:off x="904924" y="3067050"/>
              <a:ext cx="47577" cy="9525"/>
            </a:xfrm>
            <a:custGeom>
              <a:avLst/>
              <a:gdLst/>
              <a:ahLst/>
              <a:cxnLst/>
              <a:rect l="0" t="0" r="0" b="0"/>
              <a:pathLst>
                <a:path w="47577" h="9525">
                  <a:moveTo>
                    <a:pt x="47576" y="0"/>
                  </a:moveTo>
                  <a:lnTo>
                    <a:pt x="47576" y="0"/>
                  </a:lnTo>
                  <a:lnTo>
                    <a:pt x="42519" y="0"/>
                  </a:lnTo>
                  <a:lnTo>
                    <a:pt x="37215" y="2822"/>
                  </a:lnTo>
                  <a:lnTo>
                    <a:pt x="31329" y="6546"/>
                  </a:lnTo>
                  <a:lnTo>
                    <a:pt x="18928" y="8936"/>
                  </a:lnTo>
                  <a:lnTo>
                    <a:pt x="0" y="9524"/>
                  </a:lnTo>
                  <a:lnTo>
                    <a:pt x="5022" y="4469"/>
                  </a:lnTo>
                  <a:lnTo>
                    <a:pt x="10319" y="1986"/>
                  </a:lnTo>
                  <a:lnTo>
                    <a:pt x="2852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89" name="SMARTInkShape-2821"/>
            <p:cNvSpPr/>
            <p:nvPr>
              <p:custDataLst>
                <p:tags r:id="rId215"/>
              </p:custDataLst>
            </p:nvPr>
          </p:nvSpPr>
          <p:spPr>
            <a:xfrm>
              <a:off x="1190639" y="2876585"/>
              <a:ext cx="114287" cy="199991"/>
            </a:xfrm>
            <a:custGeom>
              <a:avLst/>
              <a:gdLst/>
              <a:ahLst/>
              <a:cxnLst/>
              <a:rect l="0" t="0" r="0" b="0"/>
              <a:pathLst>
                <a:path w="114287" h="199991">
                  <a:moveTo>
                    <a:pt x="114286" y="19015"/>
                  </a:moveTo>
                  <a:lnTo>
                    <a:pt x="114286" y="19015"/>
                  </a:lnTo>
                  <a:lnTo>
                    <a:pt x="114286" y="9882"/>
                  </a:lnTo>
                  <a:lnTo>
                    <a:pt x="109229" y="9606"/>
                  </a:lnTo>
                  <a:lnTo>
                    <a:pt x="107740" y="8509"/>
                  </a:lnTo>
                  <a:lnTo>
                    <a:pt x="104776" y="17"/>
                  </a:lnTo>
                  <a:lnTo>
                    <a:pt x="104771" y="0"/>
                  </a:lnTo>
                  <a:lnTo>
                    <a:pt x="96561" y="8169"/>
                  </a:lnTo>
                  <a:lnTo>
                    <a:pt x="94440" y="16834"/>
                  </a:lnTo>
                  <a:lnTo>
                    <a:pt x="66592" y="59366"/>
                  </a:lnTo>
                  <a:lnTo>
                    <a:pt x="44432" y="101697"/>
                  </a:lnTo>
                  <a:lnTo>
                    <a:pt x="22211" y="144964"/>
                  </a:lnTo>
                  <a:lnTo>
                    <a:pt x="4219" y="174415"/>
                  </a:lnTo>
                  <a:lnTo>
                    <a:pt x="822" y="189804"/>
                  </a:lnTo>
                  <a:lnTo>
                    <a:pt x="0" y="199813"/>
                  </a:lnTo>
                  <a:lnTo>
                    <a:pt x="19036" y="1999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0" name="SMARTInkShape-2822"/>
            <p:cNvSpPr/>
            <p:nvPr>
              <p:custDataLst>
                <p:tags r:id="rId216"/>
              </p:custDataLst>
            </p:nvPr>
          </p:nvSpPr>
          <p:spPr>
            <a:xfrm>
              <a:off x="1190639" y="2819411"/>
              <a:ext cx="228015" cy="47615"/>
            </a:xfrm>
            <a:custGeom>
              <a:avLst/>
              <a:gdLst/>
              <a:ahLst/>
              <a:cxnLst/>
              <a:rect l="0" t="0" r="0" b="0"/>
              <a:pathLst>
                <a:path w="228015" h="47615">
                  <a:moveTo>
                    <a:pt x="57136" y="47614"/>
                  </a:moveTo>
                  <a:lnTo>
                    <a:pt x="57136" y="47614"/>
                  </a:lnTo>
                  <a:lnTo>
                    <a:pt x="52079" y="47614"/>
                  </a:lnTo>
                  <a:lnTo>
                    <a:pt x="50590" y="46556"/>
                  </a:lnTo>
                  <a:lnTo>
                    <a:pt x="49597" y="44792"/>
                  </a:lnTo>
                  <a:lnTo>
                    <a:pt x="48935" y="42558"/>
                  </a:lnTo>
                  <a:lnTo>
                    <a:pt x="47435" y="41068"/>
                  </a:lnTo>
                  <a:lnTo>
                    <a:pt x="42947" y="39413"/>
                  </a:lnTo>
                  <a:lnTo>
                    <a:pt x="14891" y="38124"/>
                  </a:lnTo>
                  <a:lnTo>
                    <a:pt x="9080" y="35282"/>
                  </a:lnTo>
                  <a:lnTo>
                    <a:pt x="0" y="28574"/>
                  </a:lnTo>
                  <a:lnTo>
                    <a:pt x="5046" y="28567"/>
                  </a:lnTo>
                  <a:lnTo>
                    <a:pt x="10349" y="25743"/>
                  </a:lnTo>
                  <a:lnTo>
                    <a:pt x="13244" y="23508"/>
                  </a:lnTo>
                  <a:lnTo>
                    <a:pt x="22107" y="21025"/>
                  </a:lnTo>
                  <a:lnTo>
                    <a:pt x="67859" y="12570"/>
                  </a:lnTo>
                  <a:lnTo>
                    <a:pt x="108821" y="3236"/>
                  </a:lnTo>
                  <a:lnTo>
                    <a:pt x="154663" y="274"/>
                  </a:lnTo>
                  <a:lnTo>
                    <a:pt x="201269" y="0"/>
                  </a:lnTo>
                  <a:lnTo>
                    <a:pt x="208684" y="2816"/>
                  </a:lnTo>
                  <a:lnTo>
                    <a:pt x="222068" y="13248"/>
                  </a:lnTo>
                  <a:lnTo>
                    <a:pt x="225689" y="19287"/>
                  </a:lnTo>
                  <a:lnTo>
                    <a:pt x="228014" y="31788"/>
                  </a:lnTo>
                  <a:lnTo>
                    <a:pt x="225510" y="38111"/>
                  </a:lnTo>
                  <a:lnTo>
                    <a:pt x="219061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1" name="SMARTInkShape-2823"/>
            <p:cNvSpPr/>
            <p:nvPr>
              <p:custDataLst>
                <p:tags r:id="rId217"/>
              </p:custDataLst>
            </p:nvPr>
          </p:nvSpPr>
          <p:spPr>
            <a:xfrm>
              <a:off x="1114460" y="3133725"/>
              <a:ext cx="152366" cy="9526"/>
            </a:xfrm>
            <a:custGeom>
              <a:avLst/>
              <a:gdLst/>
              <a:ahLst/>
              <a:cxnLst/>
              <a:rect l="0" t="0" r="0" b="0"/>
              <a:pathLst>
                <a:path w="152366" h="9526">
                  <a:moveTo>
                    <a:pt x="19015" y="0"/>
                  </a:moveTo>
                  <a:lnTo>
                    <a:pt x="19015" y="0"/>
                  </a:lnTo>
                  <a:lnTo>
                    <a:pt x="9883" y="9133"/>
                  </a:lnTo>
                  <a:lnTo>
                    <a:pt x="0" y="9524"/>
                  </a:lnTo>
                  <a:lnTo>
                    <a:pt x="45499" y="9525"/>
                  </a:lnTo>
                  <a:lnTo>
                    <a:pt x="60494" y="8467"/>
                  </a:lnTo>
                  <a:lnTo>
                    <a:pt x="78400" y="1986"/>
                  </a:lnTo>
                  <a:lnTo>
                    <a:pt x="123012" y="52"/>
                  </a:lnTo>
                  <a:lnTo>
                    <a:pt x="15236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2" name="SMARTInkShape-2824"/>
            <p:cNvSpPr/>
            <p:nvPr>
              <p:custDataLst>
                <p:tags r:id="rId218"/>
              </p:custDataLst>
            </p:nvPr>
          </p:nvSpPr>
          <p:spPr>
            <a:xfrm>
              <a:off x="1324011" y="3067054"/>
              <a:ext cx="66640" cy="133347"/>
            </a:xfrm>
            <a:custGeom>
              <a:avLst/>
              <a:gdLst/>
              <a:ahLst/>
              <a:cxnLst/>
              <a:rect l="0" t="0" r="0" b="0"/>
              <a:pathLst>
                <a:path w="66640" h="133347">
                  <a:moveTo>
                    <a:pt x="57114" y="19046"/>
                  </a:moveTo>
                  <a:lnTo>
                    <a:pt x="57114" y="19046"/>
                  </a:lnTo>
                  <a:lnTo>
                    <a:pt x="57114" y="13990"/>
                  </a:lnTo>
                  <a:lnTo>
                    <a:pt x="58172" y="12500"/>
                  </a:lnTo>
                  <a:lnTo>
                    <a:pt x="59936" y="11507"/>
                  </a:lnTo>
                  <a:lnTo>
                    <a:pt x="62171" y="10845"/>
                  </a:lnTo>
                  <a:lnTo>
                    <a:pt x="63660" y="9345"/>
                  </a:lnTo>
                  <a:lnTo>
                    <a:pt x="66639" y="0"/>
                  </a:lnTo>
                  <a:lnTo>
                    <a:pt x="58438" y="8198"/>
                  </a:lnTo>
                  <a:lnTo>
                    <a:pt x="56317" y="16864"/>
                  </a:lnTo>
                  <a:lnTo>
                    <a:pt x="50645" y="25690"/>
                  </a:lnTo>
                  <a:lnTo>
                    <a:pt x="47436" y="35008"/>
                  </a:lnTo>
                  <a:lnTo>
                    <a:pt x="13697" y="82285"/>
                  </a:lnTo>
                  <a:lnTo>
                    <a:pt x="10736" y="91994"/>
                  </a:lnTo>
                  <a:lnTo>
                    <a:pt x="10043" y="98386"/>
                  </a:lnTo>
                  <a:lnTo>
                    <a:pt x="6913" y="104756"/>
                  </a:lnTo>
                  <a:lnTo>
                    <a:pt x="3052" y="111114"/>
                  </a:lnTo>
                  <a:lnTo>
                    <a:pt x="371" y="121938"/>
                  </a:lnTo>
                  <a:lnTo>
                    <a:pt x="0" y="131857"/>
                  </a:lnTo>
                  <a:lnTo>
                    <a:pt x="1046" y="132353"/>
                  </a:lnTo>
                  <a:lnTo>
                    <a:pt x="9489" y="13334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3" name="SMARTInkShape-2825"/>
            <p:cNvSpPr/>
            <p:nvPr>
              <p:custDataLst>
                <p:tags r:id="rId219"/>
              </p:custDataLst>
            </p:nvPr>
          </p:nvSpPr>
          <p:spPr>
            <a:xfrm>
              <a:off x="1400185" y="3057644"/>
              <a:ext cx="66666" cy="104654"/>
            </a:xfrm>
            <a:custGeom>
              <a:avLst/>
              <a:gdLst/>
              <a:ahLst/>
              <a:cxnLst/>
              <a:rect l="0" t="0" r="0" b="0"/>
              <a:pathLst>
                <a:path w="66666" h="104654">
                  <a:moveTo>
                    <a:pt x="57140" y="18931"/>
                  </a:moveTo>
                  <a:lnTo>
                    <a:pt x="57140" y="18931"/>
                  </a:lnTo>
                  <a:lnTo>
                    <a:pt x="57140" y="1239"/>
                  </a:lnTo>
                  <a:lnTo>
                    <a:pt x="56082" y="786"/>
                  </a:lnTo>
                  <a:lnTo>
                    <a:pt x="48939" y="0"/>
                  </a:lnTo>
                  <a:lnTo>
                    <a:pt x="48498" y="1019"/>
                  </a:lnTo>
                  <a:lnTo>
                    <a:pt x="47650" y="9017"/>
                  </a:lnTo>
                  <a:lnTo>
                    <a:pt x="31806" y="26267"/>
                  </a:lnTo>
                  <a:lnTo>
                    <a:pt x="29525" y="35098"/>
                  </a:lnTo>
                  <a:lnTo>
                    <a:pt x="28992" y="41286"/>
                  </a:lnTo>
                  <a:lnTo>
                    <a:pt x="27791" y="43359"/>
                  </a:lnTo>
                  <a:lnTo>
                    <a:pt x="25933" y="44741"/>
                  </a:lnTo>
                  <a:lnTo>
                    <a:pt x="23635" y="45663"/>
                  </a:lnTo>
                  <a:lnTo>
                    <a:pt x="22103" y="47336"/>
                  </a:lnTo>
                  <a:lnTo>
                    <a:pt x="16823" y="57625"/>
                  </a:lnTo>
                  <a:lnTo>
                    <a:pt x="10959" y="64792"/>
                  </a:lnTo>
                  <a:lnTo>
                    <a:pt x="9642" y="74602"/>
                  </a:lnTo>
                  <a:lnTo>
                    <a:pt x="8541" y="75095"/>
                  </a:lnTo>
                  <a:lnTo>
                    <a:pt x="1325" y="75951"/>
                  </a:lnTo>
                  <a:lnTo>
                    <a:pt x="583" y="78846"/>
                  </a:lnTo>
                  <a:lnTo>
                    <a:pt x="0" y="85489"/>
                  </a:lnTo>
                  <a:lnTo>
                    <a:pt x="17706" y="103322"/>
                  </a:lnTo>
                  <a:lnTo>
                    <a:pt x="27124" y="104539"/>
                  </a:lnTo>
                  <a:lnTo>
                    <a:pt x="50918" y="104653"/>
                  </a:lnTo>
                  <a:lnTo>
                    <a:pt x="52992" y="103596"/>
                  </a:lnTo>
                  <a:lnTo>
                    <a:pt x="54375" y="101833"/>
                  </a:lnTo>
                  <a:lnTo>
                    <a:pt x="55296" y="99598"/>
                  </a:lnTo>
                  <a:lnTo>
                    <a:pt x="56969" y="98109"/>
                  </a:lnTo>
                  <a:lnTo>
                    <a:pt x="66665" y="9513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4" name="SMARTInkShape-2826"/>
            <p:cNvSpPr/>
            <p:nvPr>
              <p:custDataLst>
                <p:tags r:id="rId220"/>
              </p:custDataLst>
            </p:nvPr>
          </p:nvSpPr>
          <p:spPr>
            <a:xfrm>
              <a:off x="1457336" y="3114710"/>
              <a:ext cx="47615" cy="104741"/>
            </a:xfrm>
            <a:custGeom>
              <a:avLst/>
              <a:gdLst/>
              <a:ahLst/>
              <a:cxnLst/>
              <a:rect l="0" t="0" r="0" b="0"/>
              <a:pathLst>
                <a:path w="47615" h="104741">
                  <a:moveTo>
                    <a:pt x="47614" y="9490"/>
                  </a:moveTo>
                  <a:lnTo>
                    <a:pt x="47614" y="9490"/>
                  </a:lnTo>
                  <a:lnTo>
                    <a:pt x="47614" y="81"/>
                  </a:lnTo>
                  <a:lnTo>
                    <a:pt x="42557" y="0"/>
                  </a:lnTo>
                  <a:lnTo>
                    <a:pt x="41068" y="1046"/>
                  </a:lnTo>
                  <a:lnTo>
                    <a:pt x="40075" y="2803"/>
                  </a:lnTo>
                  <a:lnTo>
                    <a:pt x="38482" y="8169"/>
                  </a:lnTo>
                  <a:lnTo>
                    <a:pt x="35441" y="8903"/>
                  </a:lnTo>
                  <a:lnTo>
                    <a:pt x="33149" y="9099"/>
                  </a:lnTo>
                  <a:lnTo>
                    <a:pt x="31620" y="10287"/>
                  </a:lnTo>
                  <a:lnTo>
                    <a:pt x="21204" y="28773"/>
                  </a:lnTo>
                  <a:lnTo>
                    <a:pt x="20483" y="31870"/>
                  </a:lnTo>
                  <a:lnTo>
                    <a:pt x="11690" y="47610"/>
                  </a:lnTo>
                  <a:lnTo>
                    <a:pt x="14" y="95073"/>
                  </a:lnTo>
                  <a:lnTo>
                    <a:pt x="0" y="99738"/>
                  </a:lnTo>
                  <a:lnTo>
                    <a:pt x="1055" y="101406"/>
                  </a:lnTo>
                  <a:lnTo>
                    <a:pt x="2816" y="102517"/>
                  </a:lnTo>
                  <a:lnTo>
                    <a:pt x="9514" y="1047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5" name="SMARTInkShape-2827"/>
            <p:cNvSpPr/>
            <p:nvPr>
              <p:custDataLst>
                <p:tags r:id="rId221"/>
              </p:custDataLst>
            </p:nvPr>
          </p:nvSpPr>
          <p:spPr>
            <a:xfrm>
              <a:off x="1686321" y="2981325"/>
              <a:ext cx="161530" cy="28576"/>
            </a:xfrm>
            <a:custGeom>
              <a:avLst/>
              <a:gdLst/>
              <a:ahLst/>
              <a:cxnLst/>
              <a:rect l="0" t="0" r="0" b="0"/>
              <a:pathLst>
                <a:path w="161530" h="28576">
                  <a:moveTo>
                    <a:pt x="28179" y="28575"/>
                  </a:moveTo>
                  <a:lnTo>
                    <a:pt x="28179" y="28575"/>
                  </a:lnTo>
                  <a:lnTo>
                    <a:pt x="28179" y="20374"/>
                  </a:lnTo>
                  <a:lnTo>
                    <a:pt x="19978" y="10965"/>
                  </a:lnTo>
                  <a:lnTo>
                    <a:pt x="18770" y="1450"/>
                  </a:lnTo>
                  <a:lnTo>
                    <a:pt x="17673" y="967"/>
                  </a:lnTo>
                  <a:lnTo>
                    <a:pt x="0" y="0"/>
                  </a:lnTo>
                  <a:lnTo>
                    <a:pt x="31486" y="0"/>
                  </a:lnTo>
                  <a:lnTo>
                    <a:pt x="74122" y="9133"/>
                  </a:lnTo>
                  <a:lnTo>
                    <a:pt x="121617" y="382"/>
                  </a:lnTo>
                  <a:lnTo>
                    <a:pt x="16152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6" name="SMARTInkShape-2828"/>
            <p:cNvSpPr/>
            <p:nvPr>
              <p:custDataLst>
                <p:tags r:id="rId222"/>
              </p:custDataLst>
            </p:nvPr>
          </p:nvSpPr>
          <p:spPr>
            <a:xfrm>
              <a:off x="1715825" y="3038475"/>
              <a:ext cx="141551" cy="28541"/>
            </a:xfrm>
            <a:custGeom>
              <a:avLst/>
              <a:gdLst/>
              <a:ahLst/>
              <a:cxnLst/>
              <a:rect l="0" t="0" r="0" b="0"/>
              <a:pathLst>
                <a:path w="141551" h="28541">
                  <a:moveTo>
                    <a:pt x="36775" y="19050"/>
                  </a:moveTo>
                  <a:lnTo>
                    <a:pt x="36775" y="19050"/>
                  </a:lnTo>
                  <a:lnTo>
                    <a:pt x="36775" y="24106"/>
                  </a:lnTo>
                  <a:lnTo>
                    <a:pt x="35717" y="25596"/>
                  </a:lnTo>
                  <a:lnTo>
                    <a:pt x="33953" y="26589"/>
                  </a:lnTo>
                  <a:lnTo>
                    <a:pt x="27074" y="28314"/>
                  </a:lnTo>
                  <a:lnTo>
                    <a:pt x="22586" y="28459"/>
                  </a:lnTo>
                  <a:lnTo>
                    <a:pt x="20966" y="27439"/>
                  </a:lnTo>
                  <a:lnTo>
                    <a:pt x="19885" y="25701"/>
                  </a:lnTo>
                  <a:lnTo>
                    <a:pt x="17852" y="19439"/>
                  </a:lnTo>
                  <a:lnTo>
                    <a:pt x="8210" y="9535"/>
                  </a:lnTo>
                  <a:lnTo>
                    <a:pt x="0" y="17727"/>
                  </a:lnTo>
                  <a:lnTo>
                    <a:pt x="617" y="18168"/>
                  </a:lnTo>
                  <a:lnTo>
                    <a:pt x="4124" y="18658"/>
                  </a:lnTo>
                  <a:lnTo>
                    <a:pt x="5483" y="19847"/>
                  </a:lnTo>
                  <a:lnTo>
                    <a:pt x="6992" y="23990"/>
                  </a:lnTo>
                  <a:lnTo>
                    <a:pt x="8453" y="25519"/>
                  </a:lnTo>
                  <a:lnTo>
                    <a:pt x="12899" y="27217"/>
                  </a:lnTo>
                  <a:lnTo>
                    <a:pt x="39990" y="28540"/>
                  </a:lnTo>
                  <a:lnTo>
                    <a:pt x="46318" y="25737"/>
                  </a:lnTo>
                  <a:lnTo>
                    <a:pt x="52658" y="22022"/>
                  </a:lnTo>
                  <a:lnTo>
                    <a:pt x="97472" y="9427"/>
                  </a:lnTo>
                  <a:lnTo>
                    <a:pt x="1415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20" name="SMARTInkShape-Group472"/>
          <p:cNvGrpSpPr/>
          <p:nvPr/>
        </p:nvGrpSpPr>
        <p:grpSpPr>
          <a:xfrm>
            <a:off x="2009812" y="2648105"/>
            <a:ext cx="1285839" cy="857096"/>
            <a:chOff x="2009812" y="2648105"/>
            <a:chExt cx="1285839" cy="857096"/>
          </a:xfrm>
        </p:grpSpPr>
        <p:sp>
          <p:nvSpPr>
            <p:cNvPr id="13398" name="SMARTInkShape-2829"/>
            <p:cNvSpPr/>
            <p:nvPr>
              <p:custDataLst>
                <p:tags r:id="rId187"/>
              </p:custDataLst>
            </p:nvPr>
          </p:nvSpPr>
          <p:spPr>
            <a:xfrm>
              <a:off x="2028863" y="2667393"/>
              <a:ext cx="133313" cy="199630"/>
            </a:xfrm>
            <a:custGeom>
              <a:avLst/>
              <a:gdLst/>
              <a:ahLst/>
              <a:cxnLst/>
              <a:rect l="0" t="0" r="0" b="0"/>
              <a:pathLst>
                <a:path w="133313" h="199630">
                  <a:moveTo>
                    <a:pt x="66637" y="28182"/>
                  </a:moveTo>
                  <a:lnTo>
                    <a:pt x="66637" y="28182"/>
                  </a:lnTo>
                  <a:lnTo>
                    <a:pt x="75770" y="28182"/>
                  </a:lnTo>
                  <a:lnTo>
                    <a:pt x="76152" y="19049"/>
                  </a:lnTo>
                  <a:lnTo>
                    <a:pt x="85652" y="9167"/>
                  </a:lnTo>
                  <a:lnTo>
                    <a:pt x="85686" y="0"/>
                  </a:lnTo>
                  <a:lnTo>
                    <a:pt x="85687" y="13806"/>
                  </a:lnTo>
                  <a:lnTo>
                    <a:pt x="82865" y="19323"/>
                  </a:lnTo>
                  <a:lnTo>
                    <a:pt x="70499" y="34620"/>
                  </a:lnTo>
                  <a:lnTo>
                    <a:pt x="50491" y="78298"/>
                  </a:lnTo>
                  <a:lnTo>
                    <a:pt x="23238" y="125820"/>
                  </a:lnTo>
                  <a:lnTo>
                    <a:pt x="9421" y="166896"/>
                  </a:lnTo>
                  <a:lnTo>
                    <a:pt x="2144" y="180387"/>
                  </a:lnTo>
                  <a:lnTo>
                    <a:pt x="0" y="198139"/>
                  </a:lnTo>
                  <a:lnTo>
                    <a:pt x="1046" y="198637"/>
                  </a:lnTo>
                  <a:lnTo>
                    <a:pt x="23642" y="199629"/>
                  </a:lnTo>
                  <a:lnTo>
                    <a:pt x="29184" y="196808"/>
                  </a:lnTo>
                  <a:lnTo>
                    <a:pt x="32144" y="194574"/>
                  </a:lnTo>
                  <a:lnTo>
                    <a:pt x="41076" y="192093"/>
                  </a:lnTo>
                  <a:lnTo>
                    <a:pt x="62604" y="189310"/>
                  </a:lnTo>
                  <a:lnTo>
                    <a:pt x="75993" y="182620"/>
                  </a:lnTo>
                  <a:lnTo>
                    <a:pt x="92015" y="179792"/>
                  </a:lnTo>
                  <a:lnTo>
                    <a:pt x="104733" y="173096"/>
                  </a:lnTo>
                  <a:lnTo>
                    <a:pt x="120612" y="170267"/>
                  </a:lnTo>
                  <a:lnTo>
                    <a:pt x="133312" y="1615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99" name="SMARTInkShape-2830"/>
            <p:cNvSpPr/>
            <p:nvPr>
              <p:custDataLst>
                <p:tags r:id="rId188"/>
              </p:custDataLst>
            </p:nvPr>
          </p:nvSpPr>
          <p:spPr>
            <a:xfrm>
              <a:off x="2143125" y="2686061"/>
              <a:ext cx="95251" cy="200015"/>
            </a:xfrm>
            <a:custGeom>
              <a:avLst/>
              <a:gdLst/>
              <a:ahLst/>
              <a:cxnLst/>
              <a:rect l="0" t="0" r="0" b="0"/>
              <a:pathLst>
                <a:path w="95251" h="200015">
                  <a:moveTo>
                    <a:pt x="85725" y="38089"/>
                  </a:moveTo>
                  <a:lnTo>
                    <a:pt x="85725" y="38089"/>
                  </a:lnTo>
                  <a:lnTo>
                    <a:pt x="85725" y="33033"/>
                  </a:lnTo>
                  <a:lnTo>
                    <a:pt x="86783" y="31543"/>
                  </a:lnTo>
                  <a:lnTo>
                    <a:pt x="88547" y="30550"/>
                  </a:lnTo>
                  <a:lnTo>
                    <a:pt x="90781" y="29888"/>
                  </a:lnTo>
                  <a:lnTo>
                    <a:pt x="92271" y="28388"/>
                  </a:lnTo>
                  <a:lnTo>
                    <a:pt x="94858" y="20479"/>
                  </a:lnTo>
                  <a:lnTo>
                    <a:pt x="95250" y="0"/>
                  </a:lnTo>
                  <a:lnTo>
                    <a:pt x="95250" y="8191"/>
                  </a:lnTo>
                  <a:lnTo>
                    <a:pt x="88704" y="16857"/>
                  </a:lnTo>
                  <a:lnTo>
                    <a:pt x="85549" y="25683"/>
                  </a:lnTo>
                  <a:lnTo>
                    <a:pt x="79441" y="36059"/>
                  </a:lnTo>
                  <a:lnTo>
                    <a:pt x="76102" y="51011"/>
                  </a:lnTo>
                  <a:lnTo>
                    <a:pt x="50715" y="97650"/>
                  </a:lnTo>
                  <a:lnTo>
                    <a:pt x="19049" y="145030"/>
                  </a:lnTo>
                  <a:lnTo>
                    <a:pt x="12347" y="159734"/>
                  </a:lnTo>
                  <a:lnTo>
                    <a:pt x="9721" y="167295"/>
                  </a:lnTo>
                  <a:lnTo>
                    <a:pt x="3350" y="177502"/>
                  </a:lnTo>
                  <a:lnTo>
                    <a:pt x="993" y="187229"/>
                  </a:lnTo>
                  <a:lnTo>
                    <a:pt x="0" y="2000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0" name="SMARTInkShape-2831"/>
            <p:cNvSpPr/>
            <p:nvPr>
              <p:custDataLst>
                <p:tags r:id="rId189"/>
              </p:custDataLst>
            </p:nvPr>
          </p:nvSpPr>
          <p:spPr>
            <a:xfrm>
              <a:off x="2209920" y="2867025"/>
              <a:ext cx="37981" cy="76201"/>
            </a:xfrm>
            <a:custGeom>
              <a:avLst/>
              <a:gdLst/>
              <a:ahLst/>
              <a:cxnLst/>
              <a:rect l="0" t="0" r="0" b="0"/>
              <a:pathLst>
                <a:path w="37981" h="76201">
                  <a:moveTo>
                    <a:pt x="37980" y="0"/>
                  </a:moveTo>
                  <a:lnTo>
                    <a:pt x="37980" y="0"/>
                  </a:lnTo>
                  <a:lnTo>
                    <a:pt x="28490" y="0"/>
                  </a:lnTo>
                  <a:lnTo>
                    <a:pt x="28456" y="14189"/>
                  </a:lnTo>
                  <a:lnTo>
                    <a:pt x="25633" y="19711"/>
                  </a:lnTo>
                  <a:lnTo>
                    <a:pt x="21909" y="25694"/>
                  </a:lnTo>
                  <a:lnTo>
                    <a:pt x="18754" y="35012"/>
                  </a:lnTo>
                  <a:lnTo>
                    <a:pt x="12646" y="44476"/>
                  </a:lnTo>
                  <a:lnTo>
                    <a:pt x="9831" y="55272"/>
                  </a:lnTo>
                  <a:lnTo>
                    <a:pt x="2943" y="64383"/>
                  </a:lnTo>
                  <a:lnTo>
                    <a:pt x="0" y="75677"/>
                  </a:lnTo>
                  <a:lnTo>
                    <a:pt x="940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1" name="SMARTInkShape-2832"/>
            <p:cNvSpPr/>
            <p:nvPr>
              <p:custDataLst>
                <p:tags r:id="rId190"/>
              </p:custDataLst>
            </p:nvPr>
          </p:nvSpPr>
          <p:spPr>
            <a:xfrm>
              <a:off x="2295525" y="2819792"/>
              <a:ext cx="57151" cy="85334"/>
            </a:xfrm>
            <a:custGeom>
              <a:avLst/>
              <a:gdLst/>
              <a:ahLst/>
              <a:cxnLst/>
              <a:rect l="0" t="0" r="0" b="0"/>
              <a:pathLst>
                <a:path w="57151" h="85334">
                  <a:moveTo>
                    <a:pt x="47625" y="9133"/>
                  </a:moveTo>
                  <a:lnTo>
                    <a:pt x="47625" y="9133"/>
                  </a:lnTo>
                  <a:lnTo>
                    <a:pt x="47625" y="0"/>
                  </a:lnTo>
                  <a:lnTo>
                    <a:pt x="47625" y="4781"/>
                  </a:lnTo>
                  <a:lnTo>
                    <a:pt x="46567" y="6231"/>
                  </a:lnTo>
                  <a:lnTo>
                    <a:pt x="39424" y="8751"/>
                  </a:lnTo>
                  <a:lnTo>
                    <a:pt x="38689" y="11785"/>
                  </a:lnTo>
                  <a:lnTo>
                    <a:pt x="38216" y="22357"/>
                  </a:lnTo>
                  <a:lnTo>
                    <a:pt x="37119" y="24299"/>
                  </a:lnTo>
                  <a:lnTo>
                    <a:pt x="35330" y="25593"/>
                  </a:lnTo>
                  <a:lnTo>
                    <a:pt x="30519" y="28091"/>
                  </a:lnTo>
                  <a:lnTo>
                    <a:pt x="24853" y="32728"/>
                  </a:lnTo>
                  <a:lnTo>
                    <a:pt x="21629" y="38317"/>
                  </a:lnTo>
                  <a:lnTo>
                    <a:pt x="20769" y="41289"/>
                  </a:lnTo>
                  <a:lnTo>
                    <a:pt x="19138" y="43270"/>
                  </a:lnTo>
                  <a:lnTo>
                    <a:pt x="14503" y="45472"/>
                  </a:lnTo>
                  <a:lnTo>
                    <a:pt x="12844" y="47117"/>
                  </a:lnTo>
                  <a:lnTo>
                    <a:pt x="11000" y="51768"/>
                  </a:lnTo>
                  <a:lnTo>
                    <a:pt x="9962" y="60335"/>
                  </a:lnTo>
                  <a:lnTo>
                    <a:pt x="8758" y="62318"/>
                  </a:lnTo>
                  <a:lnTo>
                    <a:pt x="6897" y="63640"/>
                  </a:lnTo>
                  <a:lnTo>
                    <a:pt x="4598" y="64521"/>
                  </a:lnTo>
                  <a:lnTo>
                    <a:pt x="3065" y="66167"/>
                  </a:lnTo>
                  <a:lnTo>
                    <a:pt x="11" y="75769"/>
                  </a:lnTo>
                  <a:lnTo>
                    <a:pt x="0" y="85217"/>
                  </a:lnTo>
                  <a:lnTo>
                    <a:pt x="46174" y="85333"/>
                  </a:lnTo>
                  <a:lnTo>
                    <a:pt x="57150" y="758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2" name="SMARTInkShape-2833"/>
            <p:cNvSpPr/>
            <p:nvPr>
              <p:custDataLst>
                <p:tags r:id="rId191"/>
              </p:custDataLst>
            </p:nvPr>
          </p:nvSpPr>
          <p:spPr>
            <a:xfrm>
              <a:off x="2352675" y="2857500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47625" y="9525"/>
                  </a:moveTo>
                  <a:lnTo>
                    <a:pt x="47625" y="9525"/>
                  </a:lnTo>
                  <a:lnTo>
                    <a:pt x="47625" y="1324"/>
                  </a:lnTo>
                  <a:lnTo>
                    <a:pt x="46567" y="883"/>
                  </a:lnTo>
                  <a:lnTo>
                    <a:pt x="39424" y="116"/>
                  </a:lnTo>
                  <a:lnTo>
                    <a:pt x="47593" y="0"/>
                  </a:lnTo>
                  <a:lnTo>
                    <a:pt x="47616" y="5056"/>
                  </a:lnTo>
                  <a:lnTo>
                    <a:pt x="46560" y="6546"/>
                  </a:lnTo>
                  <a:lnTo>
                    <a:pt x="44798" y="7539"/>
                  </a:lnTo>
                  <a:lnTo>
                    <a:pt x="42565" y="8201"/>
                  </a:lnTo>
                  <a:lnTo>
                    <a:pt x="41077" y="9701"/>
                  </a:lnTo>
                  <a:lnTo>
                    <a:pt x="39423" y="14189"/>
                  </a:lnTo>
                  <a:lnTo>
                    <a:pt x="37303" y="25694"/>
                  </a:lnTo>
                  <a:lnTo>
                    <a:pt x="31631" y="35012"/>
                  </a:lnTo>
                  <a:lnTo>
                    <a:pt x="28422" y="44476"/>
                  </a:lnTo>
                  <a:lnTo>
                    <a:pt x="22297" y="53983"/>
                  </a:lnTo>
                  <a:lnTo>
                    <a:pt x="14421" y="74907"/>
                  </a:lnTo>
                  <a:lnTo>
                    <a:pt x="11730" y="78513"/>
                  </a:lnTo>
                  <a:lnTo>
                    <a:pt x="3946" y="84647"/>
                  </a:lnTo>
                  <a:lnTo>
                    <a:pt x="1754" y="89832"/>
                  </a:lnTo>
                  <a:lnTo>
                    <a:pt x="0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3" name="SMARTInkShape-2834"/>
            <p:cNvSpPr/>
            <p:nvPr>
              <p:custDataLst>
                <p:tags r:id="rId192"/>
              </p:custDataLst>
            </p:nvPr>
          </p:nvSpPr>
          <p:spPr>
            <a:xfrm>
              <a:off x="2009812" y="3057525"/>
              <a:ext cx="304764" cy="38101"/>
            </a:xfrm>
            <a:custGeom>
              <a:avLst/>
              <a:gdLst/>
              <a:ahLst/>
              <a:cxnLst/>
              <a:rect l="0" t="0" r="0" b="0"/>
              <a:pathLst>
                <a:path w="304764" h="38101">
                  <a:moveTo>
                    <a:pt x="19013" y="38100"/>
                  </a:moveTo>
                  <a:lnTo>
                    <a:pt x="19013" y="38100"/>
                  </a:lnTo>
                  <a:lnTo>
                    <a:pt x="10812" y="38100"/>
                  </a:lnTo>
                  <a:lnTo>
                    <a:pt x="0" y="28610"/>
                  </a:lnTo>
                  <a:lnTo>
                    <a:pt x="23643" y="28575"/>
                  </a:lnTo>
                  <a:lnTo>
                    <a:pt x="29185" y="31397"/>
                  </a:lnTo>
                  <a:lnTo>
                    <a:pt x="32145" y="33631"/>
                  </a:lnTo>
                  <a:lnTo>
                    <a:pt x="41077" y="36114"/>
                  </a:lnTo>
                  <a:lnTo>
                    <a:pt x="64058" y="37708"/>
                  </a:lnTo>
                  <a:lnTo>
                    <a:pt x="106672" y="29864"/>
                  </a:lnTo>
                  <a:lnTo>
                    <a:pt x="153857" y="23632"/>
                  </a:lnTo>
                  <a:lnTo>
                    <a:pt x="201443" y="14395"/>
                  </a:lnTo>
                  <a:lnTo>
                    <a:pt x="244008" y="9953"/>
                  </a:lnTo>
                  <a:lnTo>
                    <a:pt x="287804" y="908"/>
                  </a:lnTo>
                  <a:lnTo>
                    <a:pt x="30476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4" name="SMARTInkShape-2835"/>
            <p:cNvSpPr/>
            <p:nvPr>
              <p:custDataLst>
                <p:tags r:id="rId193"/>
              </p:custDataLst>
            </p:nvPr>
          </p:nvSpPr>
          <p:spPr>
            <a:xfrm>
              <a:off x="2057403" y="3190879"/>
              <a:ext cx="95213" cy="209498"/>
            </a:xfrm>
            <a:custGeom>
              <a:avLst/>
              <a:gdLst/>
              <a:ahLst/>
              <a:cxnLst/>
              <a:rect l="0" t="0" r="0" b="0"/>
              <a:pathLst>
                <a:path w="95213" h="209498">
                  <a:moveTo>
                    <a:pt x="85722" y="28571"/>
                  </a:moveTo>
                  <a:lnTo>
                    <a:pt x="85722" y="28571"/>
                  </a:lnTo>
                  <a:lnTo>
                    <a:pt x="85722" y="1358"/>
                  </a:lnTo>
                  <a:lnTo>
                    <a:pt x="86780" y="904"/>
                  </a:lnTo>
                  <a:lnTo>
                    <a:pt x="95212" y="0"/>
                  </a:lnTo>
                  <a:lnTo>
                    <a:pt x="87043" y="8198"/>
                  </a:lnTo>
                  <a:lnTo>
                    <a:pt x="86113" y="14185"/>
                  </a:lnTo>
                  <a:lnTo>
                    <a:pt x="85838" y="22662"/>
                  </a:lnTo>
                  <a:lnTo>
                    <a:pt x="84741" y="24632"/>
                  </a:lnTo>
                  <a:lnTo>
                    <a:pt x="82951" y="25945"/>
                  </a:lnTo>
                  <a:lnTo>
                    <a:pt x="80700" y="26820"/>
                  </a:lnTo>
                  <a:lnTo>
                    <a:pt x="79199" y="28462"/>
                  </a:lnTo>
                  <a:lnTo>
                    <a:pt x="66012" y="55340"/>
                  </a:lnTo>
                  <a:lnTo>
                    <a:pt x="63057" y="59116"/>
                  </a:lnTo>
                  <a:lnTo>
                    <a:pt x="59774" y="68958"/>
                  </a:lnTo>
                  <a:lnTo>
                    <a:pt x="57256" y="79329"/>
                  </a:lnTo>
                  <a:lnTo>
                    <a:pt x="42061" y="108918"/>
                  </a:lnTo>
                  <a:lnTo>
                    <a:pt x="38213" y="126226"/>
                  </a:lnTo>
                  <a:lnTo>
                    <a:pt x="21690" y="159704"/>
                  </a:lnTo>
                  <a:lnTo>
                    <a:pt x="19163" y="167286"/>
                  </a:lnTo>
                  <a:lnTo>
                    <a:pt x="12849" y="177504"/>
                  </a:lnTo>
                  <a:lnTo>
                    <a:pt x="9449" y="187234"/>
                  </a:lnTo>
                  <a:lnTo>
                    <a:pt x="3268" y="196820"/>
                  </a:lnTo>
                  <a:lnTo>
                    <a:pt x="8" y="209497"/>
                  </a:lnTo>
                  <a:lnTo>
                    <a:pt x="0" y="204475"/>
                  </a:lnTo>
                  <a:lnTo>
                    <a:pt x="1058" y="202990"/>
                  </a:lnTo>
                  <a:lnTo>
                    <a:pt x="2821" y="202000"/>
                  </a:lnTo>
                  <a:lnTo>
                    <a:pt x="5055" y="201340"/>
                  </a:lnTo>
                  <a:lnTo>
                    <a:pt x="6544" y="199842"/>
                  </a:lnTo>
                  <a:lnTo>
                    <a:pt x="9522" y="19049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5" name="SMARTInkShape-2836"/>
            <p:cNvSpPr/>
            <p:nvPr>
              <p:custDataLst>
                <p:tags r:id="rId194"/>
              </p:custDataLst>
            </p:nvPr>
          </p:nvSpPr>
          <p:spPr>
            <a:xfrm>
              <a:off x="2095942" y="3190885"/>
              <a:ext cx="138025" cy="190491"/>
            </a:xfrm>
            <a:custGeom>
              <a:avLst/>
              <a:gdLst/>
              <a:ahLst/>
              <a:cxnLst/>
              <a:rect l="0" t="0" r="0" b="0"/>
              <a:pathLst>
                <a:path w="138025" h="190491">
                  <a:moveTo>
                    <a:pt x="47183" y="38090"/>
                  </a:moveTo>
                  <a:lnTo>
                    <a:pt x="47183" y="38090"/>
                  </a:lnTo>
                  <a:lnTo>
                    <a:pt x="42126" y="38090"/>
                  </a:lnTo>
                  <a:lnTo>
                    <a:pt x="40637" y="37032"/>
                  </a:lnTo>
                  <a:lnTo>
                    <a:pt x="39644" y="35268"/>
                  </a:lnTo>
                  <a:lnTo>
                    <a:pt x="38050" y="29889"/>
                  </a:lnTo>
                  <a:lnTo>
                    <a:pt x="35010" y="29154"/>
                  </a:lnTo>
                  <a:lnTo>
                    <a:pt x="29491" y="28681"/>
                  </a:lnTo>
                  <a:lnTo>
                    <a:pt x="29039" y="27584"/>
                  </a:lnTo>
                  <a:lnTo>
                    <a:pt x="28252" y="20374"/>
                  </a:lnTo>
                  <a:lnTo>
                    <a:pt x="25364" y="19633"/>
                  </a:lnTo>
                  <a:lnTo>
                    <a:pt x="19942" y="19157"/>
                  </a:lnTo>
                  <a:lnTo>
                    <a:pt x="24059" y="19075"/>
                  </a:lnTo>
                  <a:lnTo>
                    <a:pt x="25417" y="18005"/>
                  </a:lnTo>
                  <a:lnTo>
                    <a:pt x="27775" y="10842"/>
                  </a:lnTo>
                  <a:lnTo>
                    <a:pt x="30797" y="10105"/>
                  </a:lnTo>
                  <a:lnTo>
                    <a:pt x="55505" y="8464"/>
                  </a:lnTo>
                  <a:lnTo>
                    <a:pt x="77729" y="1315"/>
                  </a:lnTo>
                  <a:lnTo>
                    <a:pt x="117023" y="0"/>
                  </a:lnTo>
                  <a:lnTo>
                    <a:pt x="123379" y="2817"/>
                  </a:lnTo>
                  <a:lnTo>
                    <a:pt x="131025" y="8192"/>
                  </a:lnTo>
                  <a:lnTo>
                    <a:pt x="137406" y="9123"/>
                  </a:lnTo>
                  <a:lnTo>
                    <a:pt x="138024" y="10312"/>
                  </a:lnTo>
                  <a:lnTo>
                    <a:pt x="137377" y="12163"/>
                  </a:lnTo>
                  <a:lnTo>
                    <a:pt x="134894" y="17042"/>
                  </a:lnTo>
                  <a:lnTo>
                    <a:pt x="132024" y="35018"/>
                  </a:lnTo>
                  <a:lnTo>
                    <a:pt x="119673" y="50804"/>
                  </a:lnTo>
                  <a:lnTo>
                    <a:pt x="73903" y="97091"/>
                  </a:lnTo>
                  <a:lnTo>
                    <a:pt x="28323" y="133325"/>
                  </a:lnTo>
                  <a:lnTo>
                    <a:pt x="1048" y="160426"/>
                  </a:lnTo>
                  <a:lnTo>
                    <a:pt x="0" y="166530"/>
                  </a:lnTo>
                  <a:lnTo>
                    <a:pt x="911" y="168167"/>
                  </a:lnTo>
                  <a:lnTo>
                    <a:pt x="2576" y="169258"/>
                  </a:lnTo>
                  <a:lnTo>
                    <a:pt x="4745" y="169985"/>
                  </a:lnTo>
                  <a:lnTo>
                    <a:pt x="28211" y="187859"/>
                  </a:lnTo>
                  <a:lnTo>
                    <a:pt x="44018" y="190144"/>
                  </a:lnTo>
                  <a:lnTo>
                    <a:pt x="56708" y="1904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6" name="SMARTInkShape-2837"/>
            <p:cNvSpPr/>
            <p:nvPr>
              <p:custDataLst>
                <p:tags r:id="rId195"/>
              </p:custDataLst>
            </p:nvPr>
          </p:nvSpPr>
          <p:spPr>
            <a:xfrm>
              <a:off x="2223442" y="3343275"/>
              <a:ext cx="43509" cy="100627"/>
            </a:xfrm>
            <a:custGeom>
              <a:avLst/>
              <a:gdLst/>
              <a:ahLst/>
              <a:cxnLst/>
              <a:rect l="0" t="0" r="0" b="0"/>
              <a:pathLst>
                <a:path w="43509" h="100627">
                  <a:moveTo>
                    <a:pt x="43508" y="0"/>
                  </a:moveTo>
                  <a:lnTo>
                    <a:pt x="43508" y="0"/>
                  </a:lnTo>
                  <a:lnTo>
                    <a:pt x="34375" y="0"/>
                  </a:lnTo>
                  <a:lnTo>
                    <a:pt x="34018" y="8201"/>
                  </a:lnTo>
                  <a:lnTo>
                    <a:pt x="27444" y="16868"/>
                  </a:lnTo>
                  <a:lnTo>
                    <a:pt x="25343" y="25694"/>
                  </a:lnTo>
                  <a:lnTo>
                    <a:pt x="24851" y="31881"/>
                  </a:lnTo>
                  <a:lnTo>
                    <a:pt x="21811" y="38158"/>
                  </a:lnTo>
                  <a:lnTo>
                    <a:pt x="19518" y="41313"/>
                  </a:lnTo>
                  <a:lnTo>
                    <a:pt x="16291" y="55868"/>
                  </a:lnTo>
                  <a:lnTo>
                    <a:pt x="14143" y="72144"/>
                  </a:lnTo>
                  <a:lnTo>
                    <a:pt x="7447" y="85551"/>
                  </a:lnTo>
                  <a:lnTo>
                    <a:pt x="5810" y="93334"/>
                  </a:lnTo>
                  <a:lnTo>
                    <a:pt x="4618" y="93973"/>
                  </a:lnTo>
                  <a:lnTo>
                    <a:pt x="471" y="94682"/>
                  </a:lnTo>
                  <a:lnTo>
                    <a:pt x="0" y="95930"/>
                  </a:lnTo>
                  <a:lnTo>
                    <a:pt x="2299" y="100138"/>
                  </a:lnTo>
                  <a:lnTo>
                    <a:pt x="3335" y="100626"/>
                  </a:lnTo>
                  <a:lnTo>
                    <a:pt x="4026" y="99892"/>
                  </a:lnTo>
                  <a:lnTo>
                    <a:pt x="5135" y="96167"/>
                  </a:lnTo>
                  <a:lnTo>
                    <a:pt x="14933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7" name="SMARTInkShape-2838"/>
            <p:cNvSpPr/>
            <p:nvPr>
              <p:custDataLst>
                <p:tags r:id="rId196"/>
              </p:custDataLst>
            </p:nvPr>
          </p:nvSpPr>
          <p:spPr>
            <a:xfrm>
              <a:off x="2286004" y="3305175"/>
              <a:ext cx="76197" cy="104766"/>
            </a:xfrm>
            <a:custGeom>
              <a:avLst/>
              <a:gdLst/>
              <a:ahLst/>
              <a:cxnLst/>
              <a:rect l="0" t="0" r="0" b="0"/>
              <a:pathLst>
                <a:path w="76197" h="104766">
                  <a:moveTo>
                    <a:pt x="57146" y="9525"/>
                  </a:moveTo>
                  <a:lnTo>
                    <a:pt x="57146" y="9525"/>
                  </a:lnTo>
                  <a:lnTo>
                    <a:pt x="47621" y="0"/>
                  </a:lnTo>
                  <a:lnTo>
                    <a:pt x="47621" y="14189"/>
                  </a:lnTo>
                  <a:lnTo>
                    <a:pt x="44799" y="19712"/>
                  </a:lnTo>
                  <a:lnTo>
                    <a:pt x="41075" y="25694"/>
                  </a:lnTo>
                  <a:lnTo>
                    <a:pt x="37920" y="35012"/>
                  </a:lnTo>
                  <a:lnTo>
                    <a:pt x="31812" y="44476"/>
                  </a:lnTo>
                  <a:lnTo>
                    <a:pt x="28473" y="53982"/>
                  </a:lnTo>
                  <a:lnTo>
                    <a:pt x="12152" y="76200"/>
                  </a:lnTo>
                  <a:lnTo>
                    <a:pt x="9632" y="82550"/>
                  </a:lnTo>
                  <a:lnTo>
                    <a:pt x="126" y="95085"/>
                  </a:lnTo>
                  <a:lnTo>
                    <a:pt x="0" y="104379"/>
                  </a:lnTo>
                  <a:lnTo>
                    <a:pt x="14185" y="104765"/>
                  </a:lnTo>
                  <a:lnTo>
                    <a:pt x="15805" y="103710"/>
                  </a:lnTo>
                  <a:lnTo>
                    <a:pt x="16886" y="101948"/>
                  </a:lnTo>
                  <a:lnTo>
                    <a:pt x="17606" y="99715"/>
                  </a:lnTo>
                  <a:lnTo>
                    <a:pt x="19144" y="98227"/>
                  </a:lnTo>
                  <a:lnTo>
                    <a:pt x="23676" y="96573"/>
                  </a:lnTo>
                  <a:lnTo>
                    <a:pt x="71205" y="95250"/>
                  </a:lnTo>
                  <a:lnTo>
                    <a:pt x="76196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8" name="SMARTInkShape-2839"/>
            <p:cNvSpPr/>
            <p:nvPr>
              <p:custDataLst>
                <p:tags r:id="rId197"/>
              </p:custDataLst>
            </p:nvPr>
          </p:nvSpPr>
          <p:spPr>
            <a:xfrm>
              <a:off x="2333625" y="3352917"/>
              <a:ext cx="57151" cy="142759"/>
            </a:xfrm>
            <a:custGeom>
              <a:avLst/>
              <a:gdLst/>
              <a:ahLst/>
              <a:cxnLst/>
              <a:rect l="0" t="0" r="0" b="0"/>
              <a:pathLst>
                <a:path w="57151" h="142759">
                  <a:moveTo>
                    <a:pt x="57150" y="9408"/>
                  </a:moveTo>
                  <a:lnTo>
                    <a:pt x="57150" y="9408"/>
                  </a:lnTo>
                  <a:lnTo>
                    <a:pt x="57150" y="0"/>
                  </a:lnTo>
                  <a:lnTo>
                    <a:pt x="57150" y="8094"/>
                  </a:lnTo>
                  <a:lnTo>
                    <a:pt x="50604" y="16753"/>
                  </a:lnTo>
                  <a:lnTo>
                    <a:pt x="48017" y="26707"/>
                  </a:lnTo>
                  <a:lnTo>
                    <a:pt x="46644" y="42263"/>
                  </a:lnTo>
                  <a:lnTo>
                    <a:pt x="40044" y="53244"/>
                  </a:lnTo>
                  <a:lnTo>
                    <a:pt x="15827" y="87435"/>
                  </a:lnTo>
                  <a:lnTo>
                    <a:pt x="12326" y="97356"/>
                  </a:lnTo>
                  <a:lnTo>
                    <a:pt x="9712" y="107763"/>
                  </a:lnTo>
                  <a:lnTo>
                    <a:pt x="2232" y="123067"/>
                  </a:lnTo>
                  <a:lnTo>
                    <a:pt x="0" y="1427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09" name="SMARTInkShape-2840"/>
            <p:cNvSpPr/>
            <p:nvPr>
              <p:custDataLst>
                <p:tags r:id="rId198"/>
              </p:custDataLst>
            </p:nvPr>
          </p:nvSpPr>
          <p:spPr>
            <a:xfrm>
              <a:off x="2600325" y="2981325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8201" y="19050"/>
                  </a:lnTo>
                  <a:lnTo>
                    <a:pt x="8642" y="17992"/>
                  </a:lnTo>
                  <a:lnTo>
                    <a:pt x="9522" y="1358"/>
                  </a:lnTo>
                  <a:lnTo>
                    <a:pt x="8465" y="905"/>
                  </a:lnTo>
                  <a:lnTo>
                    <a:pt x="0" y="0"/>
                  </a:lnTo>
                  <a:lnTo>
                    <a:pt x="17334" y="0"/>
                  </a:lnTo>
                  <a:lnTo>
                    <a:pt x="40358" y="8201"/>
                  </a:lnTo>
                  <a:lnTo>
                    <a:pt x="84424" y="9515"/>
                  </a:lnTo>
                  <a:lnTo>
                    <a:pt x="97099" y="9522"/>
                  </a:lnTo>
                  <a:lnTo>
                    <a:pt x="99657" y="10581"/>
                  </a:lnTo>
                  <a:lnTo>
                    <a:pt x="101363" y="12346"/>
                  </a:lnTo>
                  <a:lnTo>
                    <a:pt x="102501" y="14581"/>
                  </a:lnTo>
                  <a:lnTo>
                    <a:pt x="104317" y="16071"/>
                  </a:lnTo>
                  <a:lnTo>
                    <a:pt x="11430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0" name="SMARTInkShape-2841"/>
            <p:cNvSpPr/>
            <p:nvPr>
              <p:custDataLst>
                <p:tags r:id="rId199"/>
              </p:custDataLst>
            </p:nvPr>
          </p:nvSpPr>
          <p:spPr>
            <a:xfrm>
              <a:off x="2620208" y="3038475"/>
              <a:ext cx="170618" cy="19051"/>
            </a:xfrm>
            <a:custGeom>
              <a:avLst/>
              <a:gdLst/>
              <a:ahLst/>
              <a:cxnLst/>
              <a:rect l="0" t="0" r="0" b="0"/>
              <a:pathLst>
                <a:path w="170618" h="19051">
                  <a:moveTo>
                    <a:pt x="56317" y="9525"/>
                  </a:moveTo>
                  <a:lnTo>
                    <a:pt x="56317" y="9525"/>
                  </a:lnTo>
                  <a:lnTo>
                    <a:pt x="51261" y="9525"/>
                  </a:lnTo>
                  <a:lnTo>
                    <a:pt x="45956" y="12347"/>
                  </a:lnTo>
                  <a:lnTo>
                    <a:pt x="40071" y="16071"/>
                  </a:lnTo>
                  <a:lnTo>
                    <a:pt x="27669" y="18461"/>
                  </a:lnTo>
                  <a:lnTo>
                    <a:pt x="0" y="19047"/>
                  </a:lnTo>
                  <a:lnTo>
                    <a:pt x="44686" y="19050"/>
                  </a:lnTo>
                  <a:lnTo>
                    <a:pt x="59691" y="17992"/>
                  </a:lnTo>
                  <a:lnTo>
                    <a:pt x="77601" y="11511"/>
                  </a:lnTo>
                  <a:lnTo>
                    <a:pt x="125196" y="9603"/>
                  </a:lnTo>
                  <a:lnTo>
                    <a:pt x="154574" y="8474"/>
                  </a:lnTo>
                  <a:lnTo>
                    <a:pt x="17061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1" name="SMARTInkShape-2842"/>
            <p:cNvSpPr/>
            <p:nvPr>
              <p:custDataLst>
                <p:tags r:id="rId200"/>
              </p:custDataLst>
            </p:nvPr>
          </p:nvSpPr>
          <p:spPr>
            <a:xfrm>
              <a:off x="2981728" y="2648105"/>
              <a:ext cx="142473" cy="209392"/>
            </a:xfrm>
            <a:custGeom>
              <a:avLst/>
              <a:gdLst/>
              <a:ahLst/>
              <a:cxnLst/>
              <a:rect l="0" t="0" r="0" b="0"/>
              <a:pathLst>
                <a:path w="142473" h="209392">
                  <a:moveTo>
                    <a:pt x="66272" y="56995"/>
                  </a:moveTo>
                  <a:lnTo>
                    <a:pt x="66272" y="56995"/>
                  </a:lnTo>
                  <a:lnTo>
                    <a:pt x="66272" y="11659"/>
                  </a:lnTo>
                  <a:lnTo>
                    <a:pt x="66272" y="1610"/>
                  </a:lnTo>
                  <a:lnTo>
                    <a:pt x="65214" y="1022"/>
                  </a:lnTo>
                  <a:lnTo>
                    <a:pt x="58072" y="0"/>
                  </a:lnTo>
                  <a:lnTo>
                    <a:pt x="57630" y="1007"/>
                  </a:lnTo>
                  <a:lnTo>
                    <a:pt x="57139" y="4947"/>
                  </a:lnTo>
                  <a:lnTo>
                    <a:pt x="54099" y="10227"/>
                  </a:lnTo>
                  <a:lnTo>
                    <a:pt x="50278" y="16101"/>
                  </a:lnTo>
                  <a:lnTo>
                    <a:pt x="47069" y="25358"/>
                  </a:lnTo>
                  <a:lnTo>
                    <a:pt x="40944" y="34804"/>
                  </a:lnTo>
                  <a:lnTo>
                    <a:pt x="22593" y="79593"/>
                  </a:lnTo>
                  <a:lnTo>
                    <a:pt x="16055" y="123692"/>
                  </a:lnTo>
                  <a:lnTo>
                    <a:pt x="10491" y="144018"/>
                  </a:lnTo>
                  <a:lnTo>
                    <a:pt x="8334" y="164770"/>
                  </a:lnTo>
                  <a:lnTo>
                    <a:pt x="957" y="183554"/>
                  </a:lnTo>
                  <a:lnTo>
                    <a:pt x="0" y="193389"/>
                  </a:lnTo>
                  <a:lnTo>
                    <a:pt x="2598" y="199812"/>
                  </a:lnTo>
                  <a:lnTo>
                    <a:pt x="7834" y="207502"/>
                  </a:lnTo>
                  <a:lnTo>
                    <a:pt x="11371" y="208554"/>
                  </a:lnTo>
                  <a:lnTo>
                    <a:pt x="46056" y="209391"/>
                  </a:lnTo>
                  <a:lnTo>
                    <a:pt x="54818" y="206571"/>
                  </a:lnTo>
                  <a:lnTo>
                    <a:pt x="62240" y="202848"/>
                  </a:lnTo>
                  <a:lnTo>
                    <a:pt x="83916" y="195206"/>
                  </a:lnTo>
                  <a:lnTo>
                    <a:pt x="121257" y="174059"/>
                  </a:lnTo>
                  <a:lnTo>
                    <a:pt x="125154" y="173138"/>
                  </a:lnTo>
                  <a:lnTo>
                    <a:pt x="132306" y="166470"/>
                  </a:lnTo>
                  <a:lnTo>
                    <a:pt x="142472" y="1522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2" name="SMARTInkShape-2843"/>
            <p:cNvSpPr/>
            <p:nvPr>
              <p:custDataLst>
                <p:tags r:id="rId201"/>
              </p:custDataLst>
            </p:nvPr>
          </p:nvSpPr>
          <p:spPr>
            <a:xfrm>
              <a:off x="3086552" y="2667003"/>
              <a:ext cx="104208" cy="247648"/>
            </a:xfrm>
            <a:custGeom>
              <a:avLst/>
              <a:gdLst/>
              <a:ahLst/>
              <a:cxnLst/>
              <a:rect l="0" t="0" r="0" b="0"/>
              <a:pathLst>
                <a:path w="104208" h="247648">
                  <a:moveTo>
                    <a:pt x="85273" y="19047"/>
                  </a:moveTo>
                  <a:lnTo>
                    <a:pt x="85273" y="19047"/>
                  </a:lnTo>
                  <a:lnTo>
                    <a:pt x="85273" y="13991"/>
                  </a:lnTo>
                  <a:lnTo>
                    <a:pt x="86331" y="12501"/>
                  </a:lnTo>
                  <a:lnTo>
                    <a:pt x="88095" y="11508"/>
                  </a:lnTo>
                  <a:lnTo>
                    <a:pt x="90329" y="10846"/>
                  </a:lnTo>
                  <a:lnTo>
                    <a:pt x="91819" y="9346"/>
                  </a:lnTo>
                  <a:lnTo>
                    <a:pt x="94763" y="123"/>
                  </a:lnTo>
                  <a:lnTo>
                    <a:pt x="103930" y="0"/>
                  </a:lnTo>
                  <a:lnTo>
                    <a:pt x="104207" y="5055"/>
                  </a:lnTo>
                  <a:lnTo>
                    <a:pt x="101449" y="10359"/>
                  </a:lnTo>
                  <a:lnTo>
                    <a:pt x="97754" y="16244"/>
                  </a:lnTo>
                  <a:lnTo>
                    <a:pt x="78628" y="60703"/>
                  </a:lnTo>
                  <a:lnTo>
                    <a:pt x="59847" y="105001"/>
                  </a:lnTo>
                  <a:lnTo>
                    <a:pt x="39763" y="152334"/>
                  </a:lnTo>
                  <a:lnTo>
                    <a:pt x="14189" y="192329"/>
                  </a:lnTo>
                  <a:lnTo>
                    <a:pt x="0" y="235796"/>
                  </a:lnTo>
                  <a:lnTo>
                    <a:pt x="908" y="236571"/>
                  </a:lnTo>
                  <a:lnTo>
                    <a:pt x="4738" y="237433"/>
                  </a:lnTo>
                  <a:lnTo>
                    <a:pt x="6183" y="238721"/>
                  </a:lnTo>
                  <a:lnTo>
                    <a:pt x="7789" y="242974"/>
                  </a:lnTo>
                  <a:lnTo>
                    <a:pt x="9275" y="244532"/>
                  </a:lnTo>
                  <a:lnTo>
                    <a:pt x="13749" y="246263"/>
                  </a:lnTo>
                  <a:lnTo>
                    <a:pt x="28123" y="2476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3" name="SMARTInkShape-2844"/>
            <p:cNvSpPr/>
            <p:nvPr>
              <p:custDataLst>
                <p:tags r:id="rId202"/>
              </p:custDataLst>
            </p:nvPr>
          </p:nvSpPr>
          <p:spPr>
            <a:xfrm>
              <a:off x="3239951" y="2790860"/>
              <a:ext cx="55700" cy="152366"/>
            </a:xfrm>
            <a:custGeom>
              <a:avLst/>
              <a:gdLst/>
              <a:ahLst/>
              <a:cxnLst/>
              <a:rect l="0" t="0" r="0" b="0"/>
              <a:pathLst>
                <a:path w="55700" h="152366">
                  <a:moveTo>
                    <a:pt x="55699" y="9490"/>
                  </a:moveTo>
                  <a:lnTo>
                    <a:pt x="55699" y="9490"/>
                  </a:lnTo>
                  <a:lnTo>
                    <a:pt x="46291" y="81"/>
                  </a:lnTo>
                  <a:lnTo>
                    <a:pt x="41152" y="0"/>
                  </a:lnTo>
                  <a:lnTo>
                    <a:pt x="39651" y="1046"/>
                  </a:lnTo>
                  <a:lnTo>
                    <a:pt x="38650" y="2803"/>
                  </a:lnTo>
                  <a:lnTo>
                    <a:pt x="37044" y="8169"/>
                  </a:lnTo>
                  <a:lnTo>
                    <a:pt x="30182" y="16834"/>
                  </a:lnTo>
                  <a:lnTo>
                    <a:pt x="26971" y="25659"/>
                  </a:lnTo>
                  <a:lnTo>
                    <a:pt x="20846" y="36035"/>
                  </a:lnTo>
                  <a:lnTo>
                    <a:pt x="17503" y="50987"/>
                  </a:lnTo>
                  <a:lnTo>
                    <a:pt x="11338" y="63649"/>
                  </a:lnTo>
                  <a:lnTo>
                    <a:pt x="7983" y="79277"/>
                  </a:lnTo>
                  <a:lnTo>
                    <a:pt x="1815" y="92139"/>
                  </a:lnTo>
                  <a:lnTo>
                    <a:pt x="0" y="103020"/>
                  </a:lnTo>
                  <a:lnTo>
                    <a:pt x="2016" y="112089"/>
                  </a:lnTo>
                  <a:lnTo>
                    <a:pt x="5381" y="119648"/>
                  </a:lnTo>
                  <a:lnTo>
                    <a:pt x="7916" y="135244"/>
                  </a:lnTo>
                  <a:lnTo>
                    <a:pt x="8074" y="1523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4" name="SMARTInkShape-2845"/>
            <p:cNvSpPr/>
            <p:nvPr>
              <p:custDataLst>
                <p:tags r:id="rId203"/>
              </p:custDataLst>
            </p:nvPr>
          </p:nvSpPr>
          <p:spPr>
            <a:xfrm>
              <a:off x="3219450" y="3343668"/>
              <a:ext cx="76201" cy="161533"/>
            </a:xfrm>
            <a:custGeom>
              <a:avLst/>
              <a:gdLst/>
              <a:ahLst/>
              <a:cxnLst/>
              <a:rect l="0" t="0" r="0" b="0"/>
              <a:pathLst>
                <a:path w="76201" h="161533">
                  <a:moveTo>
                    <a:pt x="66675" y="18657"/>
                  </a:moveTo>
                  <a:lnTo>
                    <a:pt x="66675" y="18657"/>
                  </a:lnTo>
                  <a:lnTo>
                    <a:pt x="66675" y="13600"/>
                  </a:lnTo>
                  <a:lnTo>
                    <a:pt x="67733" y="12111"/>
                  </a:lnTo>
                  <a:lnTo>
                    <a:pt x="69497" y="11118"/>
                  </a:lnTo>
                  <a:lnTo>
                    <a:pt x="76083" y="9166"/>
                  </a:lnTo>
                  <a:lnTo>
                    <a:pt x="76197" y="0"/>
                  </a:lnTo>
                  <a:lnTo>
                    <a:pt x="76200" y="4780"/>
                  </a:lnTo>
                  <a:lnTo>
                    <a:pt x="75142" y="6231"/>
                  </a:lnTo>
                  <a:lnTo>
                    <a:pt x="71143" y="7843"/>
                  </a:lnTo>
                  <a:lnTo>
                    <a:pt x="69654" y="9330"/>
                  </a:lnTo>
                  <a:lnTo>
                    <a:pt x="67999" y="13807"/>
                  </a:lnTo>
                  <a:lnTo>
                    <a:pt x="67068" y="22277"/>
                  </a:lnTo>
                  <a:lnTo>
                    <a:pt x="65879" y="24245"/>
                  </a:lnTo>
                  <a:lnTo>
                    <a:pt x="64027" y="25557"/>
                  </a:lnTo>
                  <a:lnTo>
                    <a:pt x="61735" y="26432"/>
                  </a:lnTo>
                  <a:lnTo>
                    <a:pt x="53452" y="37776"/>
                  </a:lnTo>
                  <a:lnTo>
                    <a:pt x="31479" y="80182"/>
                  </a:lnTo>
                  <a:lnTo>
                    <a:pt x="12332" y="115963"/>
                  </a:lnTo>
                  <a:lnTo>
                    <a:pt x="9714" y="126462"/>
                  </a:lnTo>
                  <a:lnTo>
                    <a:pt x="2232" y="141827"/>
                  </a:lnTo>
                  <a:lnTo>
                    <a:pt x="0" y="16153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5" name="SMARTInkShape-2846"/>
            <p:cNvSpPr/>
            <p:nvPr>
              <p:custDataLst>
                <p:tags r:id="rId204"/>
              </p:custDataLst>
            </p:nvPr>
          </p:nvSpPr>
          <p:spPr>
            <a:xfrm>
              <a:off x="3162303" y="3314700"/>
              <a:ext cx="76198" cy="85726"/>
            </a:xfrm>
            <a:custGeom>
              <a:avLst/>
              <a:gdLst/>
              <a:ahLst/>
              <a:cxnLst/>
              <a:rect l="0" t="0" r="0" b="0"/>
              <a:pathLst>
                <a:path w="76198" h="85726">
                  <a:moveTo>
                    <a:pt x="47622" y="9525"/>
                  </a:moveTo>
                  <a:lnTo>
                    <a:pt x="47622" y="9525"/>
                  </a:lnTo>
                  <a:lnTo>
                    <a:pt x="47622" y="10"/>
                  </a:lnTo>
                  <a:lnTo>
                    <a:pt x="39422" y="0"/>
                  </a:lnTo>
                  <a:lnTo>
                    <a:pt x="38980" y="1058"/>
                  </a:lnTo>
                  <a:lnTo>
                    <a:pt x="38213" y="8201"/>
                  </a:lnTo>
                  <a:lnTo>
                    <a:pt x="31574" y="16868"/>
                  </a:lnTo>
                  <a:lnTo>
                    <a:pt x="29461" y="25694"/>
                  </a:lnTo>
                  <a:lnTo>
                    <a:pt x="28967" y="31881"/>
                  </a:lnTo>
                  <a:lnTo>
                    <a:pt x="25926" y="38158"/>
                  </a:lnTo>
                  <a:lnTo>
                    <a:pt x="22104" y="44476"/>
                  </a:lnTo>
                  <a:lnTo>
                    <a:pt x="20406" y="50811"/>
                  </a:lnTo>
                  <a:lnTo>
                    <a:pt x="18894" y="52924"/>
                  </a:lnTo>
                  <a:lnTo>
                    <a:pt x="16829" y="54333"/>
                  </a:lnTo>
                  <a:lnTo>
                    <a:pt x="14393" y="55271"/>
                  </a:lnTo>
                  <a:lnTo>
                    <a:pt x="12769" y="56956"/>
                  </a:lnTo>
                  <a:lnTo>
                    <a:pt x="7341" y="67264"/>
                  </a:lnTo>
                  <a:lnTo>
                    <a:pt x="1448" y="74435"/>
                  </a:lnTo>
                  <a:lnTo>
                    <a:pt x="0" y="85686"/>
                  </a:lnTo>
                  <a:lnTo>
                    <a:pt x="8199" y="85722"/>
                  </a:lnTo>
                  <a:lnTo>
                    <a:pt x="17607" y="77524"/>
                  </a:lnTo>
                  <a:lnTo>
                    <a:pt x="27122" y="76316"/>
                  </a:lnTo>
                  <a:lnTo>
                    <a:pt x="37667" y="67071"/>
                  </a:lnTo>
                  <a:lnTo>
                    <a:pt x="47503" y="66678"/>
                  </a:lnTo>
                  <a:lnTo>
                    <a:pt x="47622" y="85724"/>
                  </a:lnTo>
                  <a:lnTo>
                    <a:pt x="76197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6" name="SMARTInkShape-2847"/>
            <p:cNvSpPr/>
            <p:nvPr>
              <p:custDataLst>
                <p:tags r:id="rId205"/>
              </p:custDataLst>
            </p:nvPr>
          </p:nvSpPr>
          <p:spPr>
            <a:xfrm>
              <a:off x="3076620" y="3352803"/>
              <a:ext cx="38056" cy="95248"/>
            </a:xfrm>
            <a:custGeom>
              <a:avLst/>
              <a:gdLst/>
              <a:ahLst/>
              <a:cxnLst/>
              <a:rect l="0" t="0" r="0" b="0"/>
              <a:pathLst>
                <a:path w="38056" h="95248">
                  <a:moveTo>
                    <a:pt x="28530" y="9522"/>
                  </a:moveTo>
                  <a:lnTo>
                    <a:pt x="28530" y="9522"/>
                  </a:lnTo>
                  <a:lnTo>
                    <a:pt x="38052" y="0"/>
                  </a:lnTo>
                  <a:lnTo>
                    <a:pt x="38055" y="8198"/>
                  </a:lnTo>
                  <a:lnTo>
                    <a:pt x="31509" y="16865"/>
                  </a:lnTo>
                  <a:lnTo>
                    <a:pt x="28354" y="25691"/>
                  </a:lnTo>
                  <a:lnTo>
                    <a:pt x="22246" y="35009"/>
                  </a:lnTo>
                  <a:lnTo>
                    <a:pt x="19965" y="44473"/>
                  </a:lnTo>
                  <a:lnTo>
                    <a:pt x="19432" y="50808"/>
                  </a:lnTo>
                  <a:lnTo>
                    <a:pt x="16373" y="57152"/>
                  </a:lnTo>
                  <a:lnTo>
                    <a:pt x="3842" y="73023"/>
                  </a:lnTo>
                  <a:lnTo>
                    <a:pt x="467" y="83840"/>
                  </a:lnTo>
                  <a:lnTo>
                    <a:pt x="0" y="93758"/>
                  </a:lnTo>
                  <a:lnTo>
                    <a:pt x="1043" y="94254"/>
                  </a:lnTo>
                  <a:lnTo>
                    <a:pt x="9480" y="952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7" name="SMARTInkShape-2848"/>
            <p:cNvSpPr/>
            <p:nvPr>
              <p:custDataLst>
                <p:tags r:id="rId206"/>
              </p:custDataLst>
            </p:nvPr>
          </p:nvSpPr>
          <p:spPr>
            <a:xfrm>
              <a:off x="2962275" y="3209925"/>
              <a:ext cx="142710" cy="180965"/>
            </a:xfrm>
            <a:custGeom>
              <a:avLst/>
              <a:gdLst/>
              <a:ahLst/>
              <a:cxnLst/>
              <a:rect l="0" t="0" r="0" b="0"/>
              <a:pathLst>
                <a:path w="142710" h="180965">
                  <a:moveTo>
                    <a:pt x="0" y="85725"/>
                  </a:moveTo>
                  <a:lnTo>
                    <a:pt x="0" y="85725"/>
                  </a:lnTo>
                  <a:lnTo>
                    <a:pt x="0" y="64266"/>
                  </a:lnTo>
                  <a:lnTo>
                    <a:pt x="2822" y="57491"/>
                  </a:lnTo>
                  <a:lnTo>
                    <a:pt x="6546" y="50951"/>
                  </a:lnTo>
                  <a:lnTo>
                    <a:pt x="8936" y="38130"/>
                  </a:lnTo>
                  <a:lnTo>
                    <a:pt x="9409" y="25406"/>
                  </a:lnTo>
                  <a:lnTo>
                    <a:pt x="6651" y="19052"/>
                  </a:lnTo>
                  <a:lnTo>
                    <a:pt x="35" y="9574"/>
                  </a:lnTo>
                  <a:lnTo>
                    <a:pt x="5067" y="4483"/>
                  </a:lnTo>
                  <a:lnTo>
                    <a:pt x="10366" y="1992"/>
                  </a:lnTo>
                  <a:lnTo>
                    <a:pt x="50528" y="10"/>
                  </a:lnTo>
                  <a:lnTo>
                    <a:pt x="93557" y="0"/>
                  </a:lnTo>
                  <a:lnTo>
                    <a:pt x="136487" y="0"/>
                  </a:lnTo>
                  <a:lnTo>
                    <a:pt x="138617" y="1058"/>
                  </a:lnTo>
                  <a:lnTo>
                    <a:pt x="140036" y="2822"/>
                  </a:lnTo>
                  <a:lnTo>
                    <a:pt x="142709" y="9133"/>
                  </a:lnTo>
                  <a:lnTo>
                    <a:pt x="136296" y="17052"/>
                  </a:lnTo>
                  <a:lnTo>
                    <a:pt x="133165" y="25749"/>
                  </a:lnTo>
                  <a:lnTo>
                    <a:pt x="128681" y="31905"/>
                  </a:lnTo>
                  <a:lnTo>
                    <a:pt x="83060" y="66677"/>
                  </a:lnTo>
                  <a:lnTo>
                    <a:pt x="46176" y="88900"/>
                  </a:lnTo>
                  <a:lnTo>
                    <a:pt x="6363" y="136408"/>
                  </a:lnTo>
                  <a:lnTo>
                    <a:pt x="2828" y="142823"/>
                  </a:lnTo>
                  <a:lnTo>
                    <a:pt x="372" y="152197"/>
                  </a:lnTo>
                  <a:lnTo>
                    <a:pt x="49" y="160435"/>
                  </a:lnTo>
                  <a:lnTo>
                    <a:pt x="14190" y="176075"/>
                  </a:lnTo>
                  <a:lnTo>
                    <a:pt x="19713" y="178797"/>
                  </a:lnTo>
                  <a:lnTo>
                    <a:pt x="40980" y="180784"/>
                  </a:lnTo>
                  <a:lnTo>
                    <a:pt x="69461" y="180964"/>
                  </a:lnTo>
                  <a:lnTo>
                    <a:pt x="76027" y="178148"/>
                  </a:lnTo>
                  <a:lnTo>
                    <a:pt x="85725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8" name="SMARTInkShape-2849"/>
            <p:cNvSpPr/>
            <p:nvPr>
              <p:custDataLst>
                <p:tags r:id="rId207"/>
              </p:custDataLst>
            </p:nvPr>
          </p:nvSpPr>
          <p:spPr>
            <a:xfrm>
              <a:off x="2905125" y="3190875"/>
              <a:ext cx="104766" cy="237565"/>
            </a:xfrm>
            <a:custGeom>
              <a:avLst/>
              <a:gdLst/>
              <a:ahLst/>
              <a:cxnLst/>
              <a:rect l="0" t="0" r="0" b="0"/>
              <a:pathLst>
                <a:path w="104766" h="237565">
                  <a:moveTo>
                    <a:pt x="95250" y="9525"/>
                  </a:moveTo>
                  <a:lnTo>
                    <a:pt x="95250" y="9525"/>
                  </a:lnTo>
                  <a:lnTo>
                    <a:pt x="95250" y="116"/>
                  </a:lnTo>
                  <a:lnTo>
                    <a:pt x="104740" y="0"/>
                  </a:lnTo>
                  <a:lnTo>
                    <a:pt x="104765" y="5056"/>
                  </a:lnTo>
                  <a:lnTo>
                    <a:pt x="101948" y="10361"/>
                  </a:lnTo>
                  <a:lnTo>
                    <a:pt x="98227" y="16246"/>
                  </a:lnTo>
                  <a:lnTo>
                    <a:pt x="95838" y="28648"/>
                  </a:lnTo>
                  <a:lnTo>
                    <a:pt x="94453" y="36016"/>
                  </a:lnTo>
                  <a:lnTo>
                    <a:pt x="72870" y="82717"/>
                  </a:lnTo>
                  <a:lnTo>
                    <a:pt x="50791" y="127010"/>
                  </a:lnTo>
                  <a:lnTo>
                    <a:pt x="25399" y="172744"/>
                  </a:lnTo>
                  <a:lnTo>
                    <a:pt x="2822" y="208888"/>
                  </a:lnTo>
                  <a:lnTo>
                    <a:pt x="371" y="225338"/>
                  </a:lnTo>
                  <a:lnTo>
                    <a:pt x="15" y="237564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19" name="SMARTInkShape-2850"/>
            <p:cNvSpPr/>
            <p:nvPr>
              <p:custDataLst>
                <p:tags r:id="rId208"/>
              </p:custDataLst>
            </p:nvPr>
          </p:nvSpPr>
          <p:spPr>
            <a:xfrm>
              <a:off x="2952752" y="3048000"/>
              <a:ext cx="276224" cy="19051"/>
            </a:xfrm>
            <a:custGeom>
              <a:avLst/>
              <a:gdLst/>
              <a:ahLst/>
              <a:cxnLst/>
              <a:rect l="0" t="0" r="0" b="0"/>
              <a:pathLst>
                <a:path w="276224" h="19051">
                  <a:moveTo>
                    <a:pt x="19048" y="9525"/>
                  </a:moveTo>
                  <a:lnTo>
                    <a:pt x="19048" y="9525"/>
                  </a:lnTo>
                  <a:lnTo>
                    <a:pt x="13992" y="14581"/>
                  </a:lnTo>
                  <a:lnTo>
                    <a:pt x="8687" y="17064"/>
                  </a:lnTo>
                  <a:lnTo>
                    <a:pt x="2" y="19049"/>
                  </a:lnTo>
                  <a:lnTo>
                    <a:pt x="0" y="19050"/>
                  </a:lnTo>
                  <a:lnTo>
                    <a:pt x="45659" y="19050"/>
                  </a:lnTo>
                  <a:lnTo>
                    <a:pt x="90251" y="19050"/>
                  </a:lnTo>
                  <a:lnTo>
                    <a:pt x="114582" y="17992"/>
                  </a:lnTo>
                  <a:lnTo>
                    <a:pt x="161865" y="10408"/>
                  </a:lnTo>
                  <a:lnTo>
                    <a:pt x="209460" y="3056"/>
                  </a:lnTo>
                  <a:lnTo>
                    <a:pt x="256982" y="179"/>
                  </a:lnTo>
                  <a:lnTo>
                    <a:pt x="27622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27" name="SMARTInkShape-Group473"/>
          <p:cNvGrpSpPr/>
          <p:nvPr/>
        </p:nvGrpSpPr>
        <p:grpSpPr>
          <a:xfrm>
            <a:off x="285750" y="3857625"/>
            <a:ext cx="542926" cy="361951"/>
            <a:chOff x="285750" y="3857625"/>
            <a:chExt cx="542926" cy="361951"/>
          </a:xfrm>
        </p:grpSpPr>
        <p:sp>
          <p:nvSpPr>
            <p:cNvPr id="13421" name="SMARTInkShape-2851"/>
            <p:cNvSpPr/>
            <p:nvPr>
              <p:custDataLst>
                <p:tags r:id="rId181"/>
              </p:custDataLst>
            </p:nvPr>
          </p:nvSpPr>
          <p:spPr>
            <a:xfrm>
              <a:off x="723911" y="4029075"/>
              <a:ext cx="95240" cy="19051"/>
            </a:xfrm>
            <a:custGeom>
              <a:avLst/>
              <a:gdLst/>
              <a:ahLst/>
              <a:cxnLst/>
              <a:rect l="0" t="0" r="0" b="0"/>
              <a:pathLst>
                <a:path w="95240" h="19051">
                  <a:moveTo>
                    <a:pt x="38089" y="0"/>
                  </a:moveTo>
                  <a:lnTo>
                    <a:pt x="38089" y="0"/>
                  </a:lnTo>
                  <a:lnTo>
                    <a:pt x="20755" y="17333"/>
                  </a:lnTo>
                  <a:lnTo>
                    <a:pt x="16980" y="18287"/>
                  </a:lnTo>
                  <a:lnTo>
                    <a:pt x="0" y="19050"/>
                  </a:lnTo>
                  <a:lnTo>
                    <a:pt x="42918" y="19050"/>
                  </a:lnTo>
                  <a:lnTo>
                    <a:pt x="47658" y="19050"/>
                  </a:lnTo>
                  <a:lnTo>
                    <a:pt x="55748" y="16228"/>
                  </a:lnTo>
                  <a:lnTo>
                    <a:pt x="62871" y="12504"/>
                  </a:lnTo>
                  <a:lnTo>
                    <a:pt x="76067" y="10114"/>
                  </a:lnTo>
                  <a:lnTo>
                    <a:pt x="79283" y="9918"/>
                  </a:lnTo>
                  <a:lnTo>
                    <a:pt x="85678" y="6877"/>
                  </a:lnTo>
                  <a:lnTo>
                    <a:pt x="9523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22" name="SMARTInkShape-2852"/>
            <p:cNvSpPr/>
            <p:nvPr>
              <p:custDataLst>
                <p:tags r:id="rId182"/>
              </p:custDataLst>
            </p:nvPr>
          </p:nvSpPr>
          <p:spPr>
            <a:xfrm>
              <a:off x="714376" y="3971925"/>
              <a:ext cx="114300" cy="19051"/>
            </a:xfrm>
            <a:custGeom>
              <a:avLst/>
              <a:gdLst/>
              <a:ahLst/>
              <a:cxnLst/>
              <a:rect l="0" t="0" r="0" b="0"/>
              <a:pathLst>
                <a:path w="114300" h="19051">
                  <a:moveTo>
                    <a:pt x="19049" y="19050"/>
                  </a:moveTo>
                  <a:lnTo>
                    <a:pt x="19049" y="19050"/>
                  </a:lnTo>
                  <a:lnTo>
                    <a:pt x="1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22389" y="9559"/>
                  </a:lnTo>
                  <a:lnTo>
                    <a:pt x="24451" y="8490"/>
                  </a:lnTo>
                  <a:lnTo>
                    <a:pt x="25825" y="6718"/>
                  </a:lnTo>
                  <a:lnTo>
                    <a:pt x="26742" y="4478"/>
                  </a:lnTo>
                  <a:lnTo>
                    <a:pt x="28411" y="2986"/>
                  </a:lnTo>
                  <a:lnTo>
                    <a:pt x="33088" y="1327"/>
                  </a:lnTo>
                  <a:lnTo>
                    <a:pt x="78060" y="10"/>
                  </a:lnTo>
                  <a:lnTo>
                    <a:pt x="1142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23" name="SMARTInkShape-2853"/>
            <p:cNvSpPr/>
            <p:nvPr>
              <p:custDataLst>
                <p:tags r:id="rId183"/>
              </p:custDataLst>
            </p:nvPr>
          </p:nvSpPr>
          <p:spPr>
            <a:xfrm>
              <a:off x="533438" y="4095795"/>
              <a:ext cx="47588" cy="123781"/>
            </a:xfrm>
            <a:custGeom>
              <a:avLst/>
              <a:gdLst/>
              <a:ahLst/>
              <a:cxnLst/>
              <a:rect l="0" t="0" r="0" b="0"/>
              <a:pathLst>
                <a:path w="47588" h="123781">
                  <a:moveTo>
                    <a:pt x="38062" y="28530"/>
                  </a:moveTo>
                  <a:lnTo>
                    <a:pt x="38062" y="28530"/>
                  </a:lnTo>
                  <a:lnTo>
                    <a:pt x="47195" y="19398"/>
                  </a:lnTo>
                  <a:lnTo>
                    <a:pt x="47587" y="0"/>
                  </a:lnTo>
                  <a:lnTo>
                    <a:pt x="42530" y="5025"/>
                  </a:lnTo>
                  <a:lnTo>
                    <a:pt x="40048" y="10322"/>
                  </a:lnTo>
                  <a:lnTo>
                    <a:pt x="38454" y="22346"/>
                  </a:lnTo>
                  <a:lnTo>
                    <a:pt x="36207" y="25466"/>
                  </a:lnTo>
                  <a:lnTo>
                    <a:pt x="28065" y="31755"/>
                  </a:lnTo>
                  <a:lnTo>
                    <a:pt x="25048" y="35971"/>
                  </a:lnTo>
                  <a:lnTo>
                    <a:pt x="11826" y="68866"/>
                  </a:lnTo>
                  <a:lnTo>
                    <a:pt x="9468" y="79265"/>
                  </a:lnTo>
                  <a:lnTo>
                    <a:pt x="2153" y="94565"/>
                  </a:lnTo>
                  <a:lnTo>
                    <a:pt x="0" y="121887"/>
                  </a:lnTo>
                  <a:lnTo>
                    <a:pt x="1046" y="122518"/>
                  </a:lnTo>
                  <a:lnTo>
                    <a:pt x="9487" y="1237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24" name="SMARTInkShape-2854"/>
            <p:cNvSpPr/>
            <p:nvPr>
              <p:custDataLst>
                <p:tags r:id="rId184"/>
              </p:custDataLst>
            </p:nvPr>
          </p:nvSpPr>
          <p:spPr>
            <a:xfrm>
              <a:off x="285750" y="4171950"/>
              <a:ext cx="180976" cy="19048"/>
            </a:xfrm>
            <a:custGeom>
              <a:avLst/>
              <a:gdLst/>
              <a:ahLst/>
              <a:cxnLst/>
              <a:rect l="0" t="0" r="0" b="0"/>
              <a:pathLst>
                <a:path w="180976" h="19048">
                  <a:moveTo>
                    <a:pt x="28575" y="0"/>
                  </a:moveTo>
                  <a:lnTo>
                    <a:pt x="28575" y="0"/>
                  </a:lnTo>
                  <a:lnTo>
                    <a:pt x="23519" y="5057"/>
                  </a:lnTo>
                  <a:lnTo>
                    <a:pt x="18214" y="7539"/>
                  </a:lnTo>
                  <a:lnTo>
                    <a:pt x="38" y="9525"/>
                  </a:lnTo>
                  <a:lnTo>
                    <a:pt x="3" y="9525"/>
                  </a:lnTo>
                  <a:lnTo>
                    <a:pt x="0" y="17726"/>
                  </a:lnTo>
                  <a:lnTo>
                    <a:pt x="1059" y="18167"/>
                  </a:lnTo>
                  <a:lnTo>
                    <a:pt x="41289" y="19047"/>
                  </a:lnTo>
                  <a:lnTo>
                    <a:pt x="85973" y="10113"/>
                  </a:lnTo>
                  <a:lnTo>
                    <a:pt x="130189" y="9559"/>
                  </a:lnTo>
                  <a:lnTo>
                    <a:pt x="164925" y="8468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25" name="SMARTInkShape-2855"/>
            <p:cNvSpPr/>
            <p:nvPr>
              <p:custDataLst>
                <p:tags r:id="rId185"/>
              </p:custDataLst>
            </p:nvPr>
          </p:nvSpPr>
          <p:spPr>
            <a:xfrm>
              <a:off x="361961" y="3857625"/>
              <a:ext cx="171440" cy="57151"/>
            </a:xfrm>
            <a:custGeom>
              <a:avLst/>
              <a:gdLst/>
              <a:ahLst/>
              <a:cxnLst/>
              <a:rect l="0" t="0" r="0" b="0"/>
              <a:pathLst>
                <a:path w="171440" h="57151">
                  <a:moveTo>
                    <a:pt x="47614" y="57150"/>
                  </a:moveTo>
                  <a:lnTo>
                    <a:pt x="47614" y="57150"/>
                  </a:lnTo>
                  <a:lnTo>
                    <a:pt x="42558" y="52093"/>
                  </a:lnTo>
                  <a:lnTo>
                    <a:pt x="40075" y="46789"/>
                  </a:lnTo>
                  <a:lnTo>
                    <a:pt x="39413" y="43893"/>
                  </a:lnTo>
                  <a:lnTo>
                    <a:pt x="33425" y="34760"/>
                  </a:lnTo>
                  <a:lnTo>
                    <a:pt x="20790" y="20917"/>
                  </a:lnTo>
                  <a:lnTo>
                    <a:pt x="19817" y="17057"/>
                  </a:lnTo>
                  <a:lnTo>
                    <a:pt x="19558" y="14546"/>
                  </a:lnTo>
                  <a:lnTo>
                    <a:pt x="18327" y="12873"/>
                  </a:lnTo>
                  <a:lnTo>
                    <a:pt x="16447" y="11757"/>
                  </a:lnTo>
                  <a:lnTo>
                    <a:pt x="14136" y="11013"/>
                  </a:lnTo>
                  <a:lnTo>
                    <a:pt x="12595" y="9459"/>
                  </a:lnTo>
                  <a:lnTo>
                    <a:pt x="10884" y="4909"/>
                  </a:lnTo>
                  <a:lnTo>
                    <a:pt x="9369" y="3273"/>
                  </a:lnTo>
                  <a:lnTo>
                    <a:pt x="6" y="5"/>
                  </a:lnTo>
                  <a:lnTo>
                    <a:pt x="0" y="3"/>
                  </a:lnTo>
                  <a:lnTo>
                    <a:pt x="13247" y="0"/>
                  </a:lnTo>
                  <a:lnTo>
                    <a:pt x="19287" y="2822"/>
                  </a:lnTo>
                  <a:lnTo>
                    <a:pt x="25499" y="6546"/>
                  </a:lnTo>
                  <a:lnTo>
                    <a:pt x="36005" y="8642"/>
                  </a:lnTo>
                  <a:lnTo>
                    <a:pt x="80357" y="9502"/>
                  </a:lnTo>
                  <a:lnTo>
                    <a:pt x="126839" y="9525"/>
                  </a:lnTo>
                  <a:lnTo>
                    <a:pt x="150658" y="9525"/>
                  </a:lnTo>
                  <a:lnTo>
                    <a:pt x="154410" y="10583"/>
                  </a:lnTo>
                  <a:lnTo>
                    <a:pt x="156911" y="12347"/>
                  </a:lnTo>
                  <a:lnTo>
                    <a:pt x="167801" y="25772"/>
                  </a:lnTo>
                  <a:lnTo>
                    <a:pt x="171439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26" name="SMARTInkShape-2856"/>
            <p:cNvSpPr/>
            <p:nvPr>
              <p:custDataLst>
                <p:tags r:id="rId186"/>
              </p:custDataLst>
            </p:nvPr>
          </p:nvSpPr>
          <p:spPr>
            <a:xfrm>
              <a:off x="390929" y="3905643"/>
              <a:ext cx="66272" cy="161484"/>
            </a:xfrm>
            <a:custGeom>
              <a:avLst/>
              <a:gdLst/>
              <a:ahLst/>
              <a:cxnLst/>
              <a:rect l="0" t="0" r="0" b="0"/>
              <a:pathLst>
                <a:path w="66272" h="161484">
                  <a:moveTo>
                    <a:pt x="66271" y="18657"/>
                  </a:moveTo>
                  <a:lnTo>
                    <a:pt x="66271" y="18657"/>
                  </a:lnTo>
                  <a:lnTo>
                    <a:pt x="66271" y="10456"/>
                  </a:lnTo>
                  <a:lnTo>
                    <a:pt x="65213" y="10015"/>
                  </a:lnTo>
                  <a:lnTo>
                    <a:pt x="57138" y="9166"/>
                  </a:lnTo>
                  <a:lnTo>
                    <a:pt x="56756" y="0"/>
                  </a:lnTo>
                  <a:lnTo>
                    <a:pt x="56747" y="7843"/>
                  </a:lnTo>
                  <a:lnTo>
                    <a:pt x="50200" y="16482"/>
                  </a:lnTo>
                  <a:lnTo>
                    <a:pt x="48104" y="25303"/>
                  </a:lnTo>
                  <a:lnTo>
                    <a:pt x="46424" y="35678"/>
                  </a:lnTo>
                  <a:lnTo>
                    <a:pt x="30360" y="78919"/>
                  </a:lnTo>
                  <a:lnTo>
                    <a:pt x="22587" y="91781"/>
                  </a:lnTo>
                  <a:lnTo>
                    <a:pt x="16602" y="111732"/>
                  </a:lnTo>
                  <a:lnTo>
                    <a:pt x="12446" y="119290"/>
                  </a:lnTo>
                  <a:lnTo>
                    <a:pt x="9778" y="132766"/>
                  </a:lnTo>
                  <a:lnTo>
                    <a:pt x="9559" y="136004"/>
                  </a:lnTo>
                  <a:lnTo>
                    <a:pt x="6493" y="142425"/>
                  </a:lnTo>
                  <a:lnTo>
                    <a:pt x="2662" y="148807"/>
                  </a:lnTo>
                  <a:lnTo>
                    <a:pt x="0" y="159647"/>
                  </a:lnTo>
                  <a:lnTo>
                    <a:pt x="924" y="160275"/>
                  </a:lnTo>
                  <a:lnTo>
                    <a:pt x="9320" y="161422"/>
                  </a:lnTo>
                  <a:lnTo>
                    <a:pt x="13796" y="161483"/>
                  </a:lnTo>
                  <a:lnTo>
                    <a:pt x="15412" y="160441"/>
                  </a:lnTo>
                  <a:lnTo>
                    <a:pt x="16490" y="158688"/>
                  </a:lnTo>
                  <a:lnTo>
                    <a:pt x="17209" y="156461"/>
                  </a:lnTo>
                  <a:lnTo>
                    <a:pt x="18746" y="154976"/>
                  </a:lnTo>
                  <a:lnTo>
                    <a:pt x="28171" y="1520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428" name="SMARTInkShape-2857"/>
          <p:cNvSpPr/>
          <p:nvPr>
            <p:custDataLst>
              <p:tags r:id="rId3"/>
            </p:custDataLst>
          </p:nvPr>
        </p:nvSpPr>
        <p:spPr>
          <a:xfrm>
            <a:off x="3086103" y="2552700"/>
            <a:ext cx="399996" cy="1142962"/>
          </a:xfrm>
          <a:custGeom>
            <a:avLst/>
            <a:gdLst/>
            <a:ahLst/>
            <a:cxnLst/>
            <a:rect l="0" t="0" r="0" b="0"/>
            <a:pathLst>
              <a:path w="399996" h="1142962">
                <a:moveTo>
                  <a:pt x="19047" y="19050"/>
                </a:moveTo>
                <a:lnTo>
                  <a:pt x="19047" y="19050"/>
                </a:lnTo>
                <a:lnTo>
                  <a:pt x="0" y="19050"/>
                </a:lnTo>
                <a:lnTo>
                  <a:pt x="8199" y="19050"/>
                </a:lnTo>
                <a:lnTo>
                  <a:pt x="8639" y="17992"/>
                </a:lnTo>
                <a:lnTo>
                  <a:pt x="9406" y="10849"/>
                </a:lnTo>
                <a:lnTo>
                  <a:pt x="12293" y="10113"/>
                </a:lnTo>
                <a:lnTo>
                  <a:pt x="17713" y="9641"/>
                </a:lnTo>
                <a:lnTo>
                  <a:pt x="18454" y="6754"/>
                </a:lnTo>
                <a:lnTo>
                  <a:pt x="18652" y="4503"/>
                </a:lnTo>
                <a:lnTo>
                  <a:pt x="19842" y="3002"/>
                </a:lnTo>
                <a:lnTo>
                  <a:pt x="27213" y="395"/>
                </a:lnTo>
                <a:lnTo>
                  <a:pt x="73989" y="0"/>
                </a:lnTo>
                <a:lnTo>
                  <a:pt x="89024" y="0"/>
                </a:lnTo>
                <a:lnTo>
                  <a:pt x="95304" y="2822"/>
                </a:lnTo>
                <a:lnTo>
                  <a:pt x="102902" y="8201"/>
                </a:lnTo>
                <a:lnTo>
                  <a:pt x="112007" y="9264"/>
                </a:lnTo>
                <a:lnTo>
                  <a:pt x="117865" y="9409"/>
                </a:lnTo>
                <a:lnTo>
                  <a:pt x="123997" y="12296"/>
                </a:lnTo>
                <a:lnTo>
                  <a:pt x="131500" y="17716"/>
                </a:lnTo>
                <a:lnTo>
                  <a:pt x="140586" y="19845"/>
                </a:lnTo>
                <a:lnTo>
                  <a:pt x="150633" y="27216"/>
                </a:lnTo>
                <a:lnTo>
                  <a:pt x="160443" y="28456"/>
                </a:lnTo>
                <a:lnTo>
                  <a:pt x="169993" y="28565"/>
                </a:lnTo>
                <a:lnTo>
                  <a:pt x="179521" y="36775"/>
                </a:lnTo>
                <a:lnTo>
                  <a:pt x="189046" y="37984"/>
                </a:lnTo>
                <a:lnTo>
                  <a:pt x="208185" y="55791"/>
                </a:lnTo>
                <a:lnTo>
                  <a:pt x="209144" y="61804"/>
                </a:lnTo>
                <a:lnTo>
                  <a:pt x="210336" y="63428"/>
                </a:lnTo>
                <a:lnTo>
                  <a:pt x="221290" y="69307"/>
                </a:lnTo>
                <a:lnTo>
                  <a:pt x="227153" y="74838"/>
                </a:lnTo>
                <a:lnTo>
                  <a:pt x="228170" y="80853"/>
                </a:lnTo>
                <a:lnTo>
                  <a:pt x="229371" y="82477"/>
                </a:lnTo>
                <a:lnTo>
                  <a:pt x="233527" y="84281"/>
                </a:lnTo>
                <a:lnTo>
                  <a:pt x="235059" y="85821"/>
                </a:lnTo>
                <a:lnTo>
                  <a:pt x="236760" y="90354"/>
                </a:lnTo>
                <a:lnTo>
                  <a:pt x="238273" y="91986"/>
                </a:lnTo>
                <a:lnTo>
                  <a:pt x="242775" y="93799"/>
                </a:lnTo>
                <a:lnTo>
                  <a:pt x="244399" y="95341"/>
                </a:lnTo>
                <a:lnTo>
                  <a:pt x="247220" y="103324"/>
                </a:lnTo>
                <a:lnTo>
                  <a:pt x="250279" y="104130"/>
                </a:lnTo>
                <a:lnTo>
                  <a:pt x="252577" y="104345"/>
                </a:lnTo>
                <a:lnTo>
                  <a:pt x="254109" y="105547"/>
                </a:lnTo>
                <a:lnTo>
                  <a:pt x="255810" y="109704"/>
                </a:lnTo>
                <a:lnTo>
                  <a:pt x="257323" y="111236"/>
                </a:lnTo>
                <a:lnTo>
                  <a:pt x="265253" y="113896"/>
                </a:lnTo>
                <a:lnTo>
                  <a:pt x="266056" y="116943"/>
                </a:lnTo>
                <a:lnTo>
                  <a:pt x="266270" y="119237"/>
                </a:lnTo>
                <a:lnTo>
                  <a:pt x="267471" y="120766"/>
                </a:lnTo>
                <a:lnTo>
                  <a:pt x="271627" y="122465"/>
                </a:lnTo>
                <a:lnTo>
                  <a:pt x="273159" y="123977"/>
                </a:lnTo>
                <a:lnTo>
                  <a:pt x="274860" y="128478"/>
                </a:lnTo>
                <a:lnTo>
                  <a:pt x="277273" y="159019"/>
                </a:lnTo>
                <a:lnTo>
                  <a:pt x="283759" y="171503"/>
                </a:lnTo>
                <a:lnTo>
                  <a:pt x="286728" y="188210"/>
                </a:lnTo>
                <a:lnTo>
                  <a:pt x="292270" y="197113"/>
                </a:lnTo>
                <a:lnTo>
                  <a:pt x="294679" y="209602"/>
                </a:lnTo>
                <a:lnTo>
                  <a:pt x="295155" y="217204"/>
                </a:lnTo>
                <a:lnTo>
                  <a:pt x="301795" y="226310"/>
                </a:lnTo>
                <a:lnTo>
                  <a:pt x="303908" y="235213"/>
                </a:lnTo>
                <a:lnTo>
                  <a:pt x="304680" y="250859"/>
                </a:lnTo>
                <a:lnTo>
                  <a:pt x="307567" y="257190"/>
                </a:lnTo>
                <a:lnTo>
                  <a:pt x="311320" y="263532"/>
                </a:lnTo>
                <a:lnTo>
                  <a:pt x="313729" y="276226"/>
                </a:lnTo>
                <a:lnTo>
                  <a:pt x="315357" y="308171"/>
                </a:lnTo>
                <a:lnTo>
                  <a:pt x="322520" y="326633"/>
                </a:lnTo>
                <a:lnTo>
                  <a:pt x="324643" y="339647"/>
                </a:lnTo>
                <a:lnTo>
                  <a:pt x="331335" y="352410"/>
                </a:lnTo>
                <a:lnTo>
                  <a:pt x="334162" y="368298"/>
                </a:lnTo>
                <a:lnTo>
                  <a:pt x="340858" y="381000"/>
                </a:lnTo>
                <a:lnTo>
                  <a:pt x="341538" y="384175"/>
                </a:lnTo>
                <a:lnTo>
                  <a:pt x="350978" y="403225"/>
                </a:lnTo>
                <a:lnTo>
                  <a:pt x="353196" y="415925"/>
                </a:lnTo>
                <a:lnTo>
                  <a:pt x="359905" y="428625"/>
                </a:lnTo>
                <a:lnTo>
                  <a:pt x="360585" y="431800"/>
                </a:lnTo>
                <a:lnTo>
                  <a:pt x="370028" y="450850"/>
                </a:lnTo>
                <a:lnTo>
                  <a:pt x="371447" y="498409"/>
                </a:lnTo>
                <a:lnTo>
                  <a:pt x="371461" y="506560"/>
                </a:lnTo>
                <a:lnTo>
                  <a:pt x="374289" y="513710"/>
                </a:lnTo>
                <a:lnTo>
                  <a:pt x="376525" y="517098"/>
                </a:lnTo>
                <a:lnTo>
                  <a:pt x="379672" y="531980"/>
                </a:lnTo>
                <a:lnTo>
                  <a:pt x="381978" y="565077"/>
                </a:lnTo>
                <a:lnTo>
                  <a:pt x="389188" y="583772"/>
                </a:lnTo>
                <a:lnTo>
                  <a:pt x="391557" y="615943"/>
                </a:lnTo>
                <a:lnTo>
                  <a:pt x="397061" y="626531"/>
                </a:lnTo>
                <a:lnTo>
                  <a:pt x="399995" y="669397"/>
                </a:lnTo>
                <a:lnTo>
                  <a:pt x="398966" y="680627"/>
                </a:lnTo>
                <a:lnTo>
                  <a:pt x="391403" y="711107"/>
                </a:lnTo>
                <a:lnTo>
                  <a:pt x="390545" y="755554"/>
                </a:lnTo>
                <a:lnTo>
                  <a:pt x="390522" y="784097"/>
                </a:lnTo>
                <a:lnTo>
                  <a:pt x="387700" y="790518"/>
                </a:lnTo>
                <a:lnTo>
                  <a:pt x="383976" y="796900"/>
                </a:lnTo>
                <a:lnTo>
                  <a:pt x="380821" y="806443"/>
                </a:lnTo>
                <a:lnTo>
                  <a:pt x="374712" y="815973"/>
                </a:lnTo>
                <a:lnTo>
                  <a:pt x="364152" y="841571"/>
                </a:lnTo>
                <a:lnTo>
                  <a:pt x="345662" y="866600"/>
                </a:lnTo>
                <a:lnTo>
                  <a:pt x="344741" y="869833"/>
                </a:lnTo>
                <a:lnTo>
                  <a:pt x="310836" y="917458"/>
                </a:lnTo>
                <a:lnTo>
                  <a:pt x="289962" y="948436"/>
                </a:lnTo>
                <a:lnTo>
                  <a:pt x="283758" y="961849"/>
                </a:lnTo>
                <a:lnTo>
                  <a:pt x="251858" y="996948"/>
                </a:lnTo>
                <a:lnTo>
                  <a:pt x="245656" y="1009650"/>
                </a:lnTo>
                <a:lnTo>
                  <a:pt x="207661" y="1049601"/>
                </a:lnTo>
                <a:lnTo>
                  <a:pt x="163641" y="1079466"/>
                </a:lnTo>
                <a:lnTo>
                  <a:pt x="116110" y="1108074"/>
                </a:lnTo>
                <a:lnTo>
                  <a:pt x="85917" y="1130653"/>
                </a:lnTo>
                <a:lnTo>
                  <a:pt x="79458" y="1133279"/>
                </a:lnTo>
                <a:lnTo>
                  <a:pt x="69873" y="1139649"/>
                </a:lnTo>
                <a:lnTo>
                  <a:pt x="60329" y="1142007"/>
                </a:lnTo>
                <a:lnTo>
                  <a:pt x="43124" y="1142961"/>
                </a:lnTo>
                <a:lnTo>
                  <a:pt x="41448" y="1141916"/>
                </a:lnTo>
                <a:lnTo>
                  <a:pt x="40331" y="1140161"/>
                </a:lnTo>
                <a:lnTo>
                  <a:pt x="39586" y="1137932"/>
                </a:lnTo>
                <a:lnTo>
                  <a:pt x="38032" y="1136447"/>
                </a:lnTo>
                <a:lnTo>
                  <a:pt x="28572" y="11334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29" name="SMARTInkShape-2858"/>
          <p:cNvSpPr/>
          <p:nvPr>
            <p:custDataLst>
              <p:tags r:id="rId4"/>
            </p:custDataLst>
          </p:nvPr>
        </p:nvSpPr>
        <p:spPr>
          <a:xfrm>
            <a:off x="238256" y="2771776"/>
            <a:ext cx="409445" cy="628650"/>
          </a:xfrm>
          <a:custGeom>
            <a:avLst/>
            <a:gdLst/>
            <a:ahLst/>
            <a:cxnLst/>
            <a:rect l="0" t="0" r="0" b="0"/>
            <a:pathLst>
              <a:path w="409445" h="628650">
                <a:moveTo>
                  <a:pt x="409444" y="19049"/>
                </a:moveTo>
                <a:lnTo>
                  <a:pt x="409444" y="19049"/>
                </a:lnTo>
                <a:lnTo>
                  <a:pt x="409444" y="13993"/>
                </a:lnTo>
                <a:lnTo>
                  <a:pt x="408386" y="12503"/>
                </a:lnTo>
                <a:lnTo>
                  <a:pt x="406622" y="11510"/>
                </a:lnTo>
                <a:lnTo>
                  <a:pt x="400311" y="9640"/>
                </a:lnTo>
                <a:lnTo>
                  <a:pt x="400035" y="4502"/>
                </a:lnTo>
                <a:lnTo>
                  <a:pt x="398938" y="3001"/>
                </a:lnTo>
                <a:lnTo>
                  <a:pt x="390789" y="116"/>
                </a:lnTo>
                <a:lnTo>
                  <a:pt x="372787" y="0"/>
                </a:lnTo>
                <a:lnTo>
                  <a:pt x="364025" y="6545"/>
                </a:lnTo>
                <a:lnTo>
                  <a:pt x="354048" y="9132"/>
                </a:lnTo>
                <a:lnTo>
                  <a:pt x="345036" y="15993"/>
                </a:lnTo>
                <a:lnTo>
                  <a:pt x="336150" y="19202"/>
                </a:lnTo>
                <a:lnTo>
                  <a:pt x="326814" y="25327"/>
                </a:lnTo>
                <a:lnTo>
                  <a:pt x="317345" y="28670"/>
                </a:lnTo>
                <a:lnTo>
                  <a:pt x="272919" y="69860"/>
                </a:lnTo>
                <a:lnTo>
                  <a:pt x="225821" y="107596"/>
                </a:lnTo>
                <a:lnTo>
                  <a:pt x="181611" y="145521"/>
                </a:lnTo>
                <a:lnTo>
                  <a:pt x="173777" y="155692"/>
                </a:lnTo>
                <a:lnTo>
                  <a:pt x="154322" y="173667"/>
                </a:lnTo>
                <a:lnTo>
                  <a:pt x="125891" y="212635"/>
                </a:lnTo>
                <a:lnTo>
                  <a:pt x="106646" y="230776"/>
                </a:lnTo>
                <a:lnTo>
                  <a:pt x="82536" y="273177"/>
                </a:lnTo>
                <a:lnTo>
                  <a:pt x="60201" y="317506"/>
                </a:lnTo>
                <a:lnTo>
                  <a:pt x="37970" y="361950"/>
                </a:lnTo>
                <a:lnTo>
                  <a:pt x="15744" y="406399"/>
                </a:lnTo>
                <a:lnTo>
                  <a:pt x="2103" y="448263"/>
                </a:lnTo>
                <a:lnTo>
                  <a:pt x="0" y="487102"/>
                </a:lnTo>
                <a:lnTo>
                  <a:pt x="14062" y="531665"/>
                </a:lnTo>
                <a:lnTo>
                  <a:pt x="28641" y="551803"/>
                </a:lnTo>
                <a:lnTo>
                  <a:pt x="45403" y="568239"/>
                </a:lnTo>
                <a:lnTo>
                  <a:pt x="92925" y="605365"/>
                </a:lnTo>
                <a:lnTo>
                  <a:pt x="139481" y="619189"/>
                </a:lnTo>
                <a:lnTo>
                  <a:pt x="163494" y="627194"/>
                </a:lnTo>
                <a:lnTo>
                  <a:pt x="207695" y="628611"/>
                </a:lnTo>
                <a:lnTo>
                  <a:pt x="255231" y="628648"/>
                </a:lnTo>
                <a:lnTo>
                  <a:pt x="302204" y="628649"/>
                </a:lnTo>
                <a:lnTo>
                  <a:pt x="333244" y="62864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446" name="SMARTInkShape-Group476"/>
          <p:cNvGrpSpPr/>
          <p:nvPr/>
        </p:nvGrpSpPr>
        <p:grpSpPr>
          <a:xfrm>
            <a:off x="963478" y="3633620"/>
            <a:ext cx="1084398" cy="814556"/>
            <a:chOff x="963478" y="3633620"/>
            <a:chExt cx="1084398" cy="814556"/>
          </a:xfrm>
        </p:grpSpPr>
        <p:sp>
          <p:nvSpPr>
            <p:cNvPr id="13430" name="SMARTInkShape-2859"/>
            <p:cNvSpPr/>
            <p:nvPr>
              <p:custDataLst>
                <p:tags r:id="rId165"/>
              </p:custDataLst>
            </p:nvPr>
          </p:nvSpPr>
          <p:spPr>
            <a:xfrm>
              <a:off x="1714500" y="3819535"/>
              <a:ext cx="85726" cy="119753"/>
            </a:xfrm>
            <a:custGeom>
              <a:avLst/>
              <a:gdLst/>
              <a:ahLst/>
              <a:cxnLst/>
              <a:rect l="0" t="0" r="0" b="0"/>
              <a:pathLst>
                <a:path w="85726" h="119753">
                  <a:moveTo>
                    <a:pt x="0" y="57140"/>
                  </a:moveTo>
                  <a:lnTo>
                    <a:pt x="0" y="57140"/>
                  </a:lnTo>
                  <a:lnTo>
                    <a:pt x="9133" y="57140"/>
                  </a:lnTo>
                  <a:lnTo>
                    <a:pt x="9490" y="65341"/>
                  </a:lnTo>
                  <a:lnTo>
                    <a:pt x="10560" y="65782"/>
                  </a:lnTo>
                  <a:lnTo>
                    <a:pt x="36650" y="66665"/>
                  </a:lnTo>
                  <a:lnTo>
                    <a:pt x="46174" y="58464"/>
                  </a:lnTo>
                  <a:lnTo>
                    <a:pt x="55699" y="57257"/>
                  </a:lnTo>
                  <a:lnTo>
                    <a:pt x="65224" y="48949"/>
                  </a:lnTo>
                  <a:lnTo>
                    <a:pt x="71302" y="48011"/>
                  </a:lnTo>
                  <a:lnTo>
                    <a:pt x="72935" y="46820"/>
                  </a:lnTo>
                  <a:lnTo>
                    <a:pt x="74023" y="44969"/>
                  </a:lnTo>
                  <a:lnTo>
                    <a:pt x="75770" y="39448"/>
                  </a:lnTo>
                  <a:lnTo>
                    <a:pt x="85322" y="28993"/>
                  </a:lnTo>
                  <a:lnTo>
                    <a:pt x="85725" y="109"/>
                  </a:lnTo>
                  <a:lnTo>
                    <a:pt x="77524" y="0"/>
                  </a:lnTo>
                  <a:lnTo>
                    <a:pt x="77083" y="1055"/>
                  </a:lnTo>
                  <a:lnTo>
                    <a:pt x="76592" y="5050"/>
                  </a:lnTo>
                  <a:lnTo>
                    <a:pt x="75403" y="6538"/>
                  </a:lnTo>
                  <a:lnTo>
                    <a:pt x="71260" y="8192"/>
                  </a:lnTo>
                  <a:lnTo>
                    <a:pt x="69732" y="9691"/>
                  </a:lnTo>
                  <a:lnTo>
                    <a:pt x="68033" y="14179"/>
                  </a:lnTo>
                  <a:lnTo>
                    <a:pt x="65885" y="25684"/>
                  </a:lnTo>
                  <a:lnTo>
                    <a:pt x="60208" y="35002"/>
                  </a:lnTo>
                  <a:lnTo>
                    <a:pt x="57754" y="47632"/>
                  </a:lnTo>
                  <a:lnTo>
                    <a:pt x="57552" y="50801"/>
                  </a:lnTo>
                  <a:lnTo>
                    <a:pt x="54507" y="57145"/>
                  </a:lnTo>
                  <a:lnTo>
                    <a:pt x="50683" y="63492"/>
                  </a:lnTo>
                  <a:lnTo>
                    <a:pt x="48229" y="76190"/>
                  </a:lnTo>
                  <a:lnTo>
                    <a:pt x="47626" y="109380"/>
                  </a:lnTo>
                  <a:lnTo>
                    <a:pt x="48684" y="111017"/>
                  </a:lnTo>
                  <a:lnTo>
                    <a:pt x="50448" y="112108"/>
                  </a:lnTo>
                  <a:lnTo>
                    <a:pt x="57326" y="114002"/>
                  </a:lnTo>
                  <a:lnTo>
                    <a:pt x="61814" y="114162"/>
                  </a:lnTo>
                  <a:lnTo>
                    <a:pt x="63434" y="115263"/>
                  </a:lnTo>
                  <a:lnTo>
                    <a:pt x="64515" y="117055"/>
                  </a:lnTo>
                  <a:lnTo>
                    <a:pt x="65235" y="119309"/>
                  </a:lnTo>
                  <a:lnTo>
                    <a:pt x="66773" y="119752"/>
                  </a:lnTo>
                  <a:lnTo>
                    <a:pt x="76200" y="1142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1" name="SMARTInkShape-2860"/>
            <p:cNvSpPr/>
            <p:nvPr>
              <p:custDataLst>
                <p:tags r:id="rId166"/>
              </p:custDataLst>
            </p:nvPr>
          </p:nvSpPr>
          <p:spPr>
            <a:xfrm>
              <a:off x="1066835" y="4048125"/>
              <a:ext cx="590516" cy="66676"/>
            </a:xfrm>
            <a:custGeom>
              <a:avLst/>
              <a:gdLst/>
              <a:ahLst/>
              <a:cxnLst/>
              <a:rect l="0" t="0" r="0" b="0"/>
              <a:pathLst>
                <a:path w="590516" h="66676">
                  <a:moveTo>
                    <a:pt x="28540" y="0"/>
                  </a:moveTo>
                  <a:lnTo>
                    <a:pt x="28540" y="0"/>
                  </a:lnTo>
                  <a:lnTo>
                    <a:pt x="14351" y="0"/>
                  </a:lnTo>
                  <a:lnTo>
                    <a:pt x="12731" y="1058"/>
                  </a:lnTo>
                  <a:lnTo>
                    <a:pt x="11650" y="2822"/>
                  </a:lnTo>
                  <a:lnTo>
                    <a:pt x="9917" y="8201"/>
                  </a:lnTo>
                  <a:lnTo>
                    <a:pt x="6857" y="8936"/>
                  </a:lnTo>
                  <a:lnTo>
                    <a:pt x="0" y="9522"/>
                  </a:lnTo>
                  <a:lnTo>
                    <a:pt x="8169" y="9525"/>
                  </a:lnTo>
                  <a:lnTo>
                    <a:pt x="16833" y="16071"/>
                  </a:lnTo>
                  <a:lnTo>
                    <a:pt x="25659" y="18167"/>
                  </a:lnTo>
                  <a:lnTo>
                    <a:pt x="57968" y="21820"/>
                  </a:lnTo>
                  <a:lnTo>
                    <a:pt x="64034" y="24072"/>
                  </a:lnTo>
                  <a:lnTo>
                    <a:pt x="76418" y="23751"/>
                  </a:lnTo>
                  <a:lnTo>
                    <a:pt x="82683" y="22184"/>
                  </a:lnTo>
                  <a:lnTo>
                    <a:pt x="121826" y="24180"/>
                  </a:lnTo>
                  <a:lnTo>
                    <a:pt x="163944" y="19725"/>
                  </a:lnTo>
                  <a:lnTo>
                    <a:pt x="207726" y="19184"/>
                  </a:lnTo>
                  <a:lnTo>
                    <a:pt x="247262" y="19076"/>
                  </a:lnTo>
                  <a:lnTo>
                    <a:pt x="292191" y="12509"/>
                  </a:lnTo>
                  <a:lnTo>
                    <a:pt x="332738" y="10114"/>
                  </a:lnTo>
                  <a:lnTo>
                    <a:pt x="376377" y="14698"/>
                  </a:lnTo>
                  <a:lnTo>
                    <a:pt x="418159" y="18190"/>
                  </a:lnTo>
                  <a:lnTo>
                    <a:pt x="456986" y="21702"/>
                  </a:lnTo>
                  <a:lnTo>
                    <a:pt x="503708" y="28728"/>
                  </a:lnTo>
                  <a:lnTo>
                    <a:pt x="545691" y="44742"/>
                  </a:lnTo>
                  <a:lnTo>
                    <a:pt x="59051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2" name="SMARTInkShape-2861"/>
            <p:cNvSpPr/>
            <p:nvPr>
              <p:custDataLst>
                <p:tags r:id="rId167"/>
              </p:custDataLst>
            </p:nvPr>
          </p:nvSpPr>
          <p:spPr>
            <a:xfrm>
              <a:off x="1266825" y="4154224"/>
              <a:ext cx="104776" cy="293952"/>
            </a:xfrm>
            <a:custGeom>
              <a:avLst/>
              <a:gdLst/>
              <a:ahLst/>
              <a:cxnLst/>
              <a:rect l="0" t="0" r="0" b="0"/>
              <a:pathLst>
                <a:path w="104776" h="293952">
                  <a:moveTo>
                    <a:pt x="104775" y="8201"/>
                  </a:moveTo>
                  <a:lnTo>
                    <a:pt x="104775" y="8201"/>
                  </a:lnTo>
                  <a:lnTo>
                    <a:pt x="96574" y="0"/>
                  </a:lnTo>
                  <a:lnTo>
                    <a:pt x="95285" y="16976"/>
                  </a:lnTo>
                  <a:lnTo>
                    <a:pt x="88711" y="25182"/>
                  </a:lnTo>
                  <a:lnTo>
                    <a:pt x="86610" y="33929"/>
                  </a:lnTo>
                  <a:lnTo>
                    <a:pt x="86118" y="40097"/>
                  </a:lnTo>
                  <a:lnTo>
                    <a:pt x="83077" y="46366"/>
                  </a:lnTo>
                  <a:lnTo>
                    <a:pt x="80785" y="49519"/>
                  </a:lnTo>
                  <a:lnTo>
                    <a:pt x="68118" y="92241"/>
                  </a:lnTo>
                  <a:lnTo>
                    <a:pt x="57059" y="135288"/>
                  </a:lnTo>
                  <a:lnTo>
                    <a:pt x="45448" y="179656"/>
                  </a:lnTo>
                  <a:lnTo>
                    <a:pt x="28686" y="223905"/>
                  </a:lnTo>
                  <a:lnTo>
                    <a:pt x="21267" y="246915"/>
                  </a:lnTo>
                  <a:lnTo>
                    <a:pt x="18977" y="258230"/>
                  </a:lnTo>
                  <a:lnTo>
                    <a:pt x="11706" y="274117"/>
                  </a:lnTo>
                  <a:lnTo>
                    <a:pt x="9436" y="280902"/>
                  </a:lnTo>
                  <a:lnTo>
                    <a:pt x="0" y="29395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3" name="SMARTInkShape-2862"/>
            <p:cNvSpPr/>
            <p:nvPr>
              <p:custDataLst>
                <p:tags r:id="rId168"/>
              </p:custDataLst>
            </p:nvPr>
          </p:nvSpPr>
          <p:spPr>
            <a:xfrm>
              <a:off x="1285886" y="4163752"/>
              <a:ext cx="171440" cy="198696"/>
            </a:xfrm>
            <a:custGeom>
              <a:avLst/>
              <a:gdLst/>
              <a:ahLst/>
              <a:cxnLst/>
              <a:rect l="0" t="0" r="0" b="0"/>
              <a:pathLst>
                <a:path w="171440" h="198696">
                  <a:moveTo>
                    <a:pt x="28564" y="46298"/>
                  </a:moveTo>
                  <a:lnTo>
                    <a:pt x="28564" y="46298"/>
                  </a:lnTo>
                  <a:lnTo>
                    <a:pt x="28564" y="41241"/>
                  </a:lnTo>
                  <a:lnTo>
                    <a:pt x="25742" y="35937"/>
                  </a:lnTo>
                  <a:lnTo>
                    <a:pt x="20363" y="28965"/>
                  </a:lnTo>
                  <a:lnTo>
                    <a:pt x="16805" y="28011"/>
                  </a:lnTo>
                  <a:lnTo>
                    <a:pt x="10954" y="27399"/>
                  </a:lnTo>
                  <a:lnTo>
                    <a:pt x="0" y="17733"/>
                  </a:lnTo>
                  <a:lnTo>
                    <a:pt x="13247" y="17723"/>
                  </a:lnTo>
                  <a:lnTo>
                    <a:pt x="19287" y="14901"/>
                  </a:lnTo>
                  <a:lnTo>
                    <a:pt x="25499" y="11177"/>
                  </a:lnTo>
                  <a:lnTo>
                    <a:pt x="36005" y="9081"/>
                  </a:lnTo>
                  <a:lnTo>
                    <a:pt x="82454" y="7163"/>
                  </a:lnTo>
                  <a:lnTo>
                    <a:pt x="106464" y="0"/>
                  </a:lnTo>
                  <a:lnTo>
                    <a:pt x="147235" y="8092"/>
                  </a:lnTo>
                  <a:lnTo>
                    <a:pt x="148953" y="9186"/>
                  </a:lnTo>
                  <a:lnTo>
                    <a:pt x="150098" y="10973"/>
                  </a:lnTo>
                  <a:lnTo>
                    <a:pt x="150862" y="13223"/>
                  </a:lnTo>
                  <a:lnTo>
                    <a:pt x="152429" y="14723"/>
                  </a:lnTo>
                  <a:lnTo>
                    <a:pt x="156993" y="16390"/>
                  </a:lnTo>
                  <a:lnTo>
                    <a:pt x="158633" y="17892"/>
                  </a:lnTo>
                  <a:lnTo>
                    <a:pt x="160456" y="22384"/>
                  </a:lnTo>
                  <a:lnTo>
                    <a:pt x="161482" y="30863"/>
                  </a:lnTo>
                  <a:lnTo>
                    <a:pt x="160568" y="32833"/>
                  </a:lnTo>
                  <a:lnTo>
                    <a:pt x="158900" y="34146"/>
                  </a:lnTo>
                  <a:lnTo>
                    <a:pt x="156729" y="35022"/>
                  </a:lnTo>
                  <a:lnTo>
                    <a:pt x="155283" y="36664"/>
                  </a:lnTo>
                  <a:lnTo>
                    <a:pt x="150138" y="46904"/>
                  </a:lnTo>
                  <a:lnTo>
                    <a:pt x="146097" y="52917"/>
                  </a:lnTo>
                  <a:lnTo>
                    <a:pt x="142764" y="62253"/>
                  </a:lnTo>
                  <a:lnTo>
                    <a:pt x="99465" y="109798"/>
                  </a:lnTo>
                  <a:lnTo>
                    <a:pt x="97117" y="116148"/>
                  </a:lnTo>
                  <a:lnTo>
                    <a:pt x="90429" y="122498"/>
                  </a:lnTo>
                  <a:lnTo>
                    <a:pt x="67078" y="138726"/>
                  </a:lnTo>
                  <a:lnTo>
                    <a:pt x="63765" y="139666"/>
                  </a:lnTo>
                  <a:lnTo>
                    <a:pt x="61556" y="141352"/>
                  </a:lnTo>
                  <a:lnTo>
                    <a:pt x="49110" y="158833"/>
                  </a:lnTo>
                  <a:lnTo>
                    <a:pt x="48057" y="165131"/>
                  </a:lnTo>
                  <a:lnTo>
                    <a:pt x="46851" y="166796"/>
                  </a:lnTo>
                  <a:lnTo>
                    <a:pt x="44989" y="167905"/>
                  </a:lnTo>
                  <a:lnTo>
                    <a:pt x="42689" y="168644"/>
                  </a:lnTo>
                  <a:lnTo>
                    <a:pt x="42214" y="170195"/>
                  </a:lnTo>
                  <a:lnTo>
                    <a:pt x="47001" y="179738"/>
                  </a:lnTo>
                  <a:lnTo>
                    <a:pt x="47341" y="184274"/>
                  </a:lnTo>
                  <a:lnTo>
                    <a:pt x="48490" y="185907"/>
                  </a:lnTo>
                  <a:lnTo>
                    <a:pt x="50315" y="186996"/>
                  </a:lnTo>
                  <a:lnTo>
                    <a:pt x="55791" y="188743"/>
                  </a:lnTo>
                  <a:lnTo>
                    <a:pt x="64477" y="195634"/>
                  </a:lnTo>
                  <a:lnTo>
                    <a:pt x="70278" y="197336"/>
                  </a:lnTo>
                  <a:lnTo>
                    <a:pt x="116942" y="198682"/>
                  </a:lnTo>
                  <a:lnTo>
                    <a:pt x="135157" y="198695"/>
                  </a:lnTo>
                  <a:lnTo>
                    <a:pt x="142261" y="195875"/>
                  </a:lnTo>
                  <a:lnTo>
                    <a:pt x="145636" y="193641"/>
                  </a:lnTo>
                  <a:lnTo>
                    <a:pt x="171439" y="1891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4" name="SMARTInkShape-2863"/>
            <p:cNvSpPr/>
            <p:nvPr>
              <p:custDataLst>
                <p:tags r:id="rId169"/>
              </p:custDataLst>
            </p:nvPr>
          </p:nvSpPr>
          <p:spPr>
            <a:xfrm>
              <a:off x="1533536" y="4305300"/>
              <a:ext cx="28565" cy="133351"/>
            </a:xfrm>
            <a:custGeom>
              <a:avLst/>
              <a:gdLst/>
              <a:ahLst/>
              <a:cxnLst/>
              <a:rect l="0" t="0" r="0" b="0"/>
              <a:pathLst>
                <a:path w="28565" h="133351">
                  <a:moveTo>
                    <a:pt x="28564" y="9525"/>
                  </a:moveTo>
                  <a:lnTo>
                    <a:pt x="28564" y="9525"/>
                  </a:lnTo>
                  <a:lnTo>
                    <a:pt x="28564" y="0"/>
                  </a:lnTo>
                  <a:lnTo>
                    <a:pt x="20363" y="8201"/>
                  </a:lnTo>
                  <a:lnTo>
                    <a:pt x="19432" y="14189"/>
                  </a:lnTo>
                  <a:lnTo>
                    <a:pt x="19156" y="22666"/>
                  </a:lnTo>
                  <a:lnTo>
                    <a:pt x="16269" y="28771"/>
                  </a:lnTo>
                  <a:lnTo>
                    <a:pt x="12516" y="35012"/>
                  </a:lnTo>
                  <a:lnTo>
                    <a:pt x="9345" y="44476"/>
                  </a:lnTo>
                  <a:lnTo>
                    <a:pt x="3232" y="55040"/>
                  </a:lnTo>
                  <a:lnTo>
                    <a:pt x="14" y="101523"/>
                  </a:lnTo>
                  <a:lnTo>
                    <a:pt x="0" y="107916"/>
                  </a:lnTo>
                  <a:lnTo>
                    <a:pt x="2816" y="114284"/>
                  </a:lnTo>
                  <a:lnTo>
                    <a:pt x="6537" y="120643"/>
                  </a:lnTo>
                  <a:lnTo>
                    <a:pt x="8191" y="126997"/>
                  </a:lnTo>
                  <a:lnTo>
                    <a:pt x="9690" y="129115"/>
                  </a:lnTo>
                  <a:lnTo>
                    <a:pt x="11748" y="130527"/>
                  </a:lnTo>
                  <a:lnTo>
                    <a:pt x="17599" y="132792"/>
                  </a:lnTo>
                  <a:lnTo>
                    <a:pt x="28564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5" name="SMARTInkShape-2864"/>
            <p:cNvSpPr/>
            <p:nvPr>
              <p:custDataLst>
                <p:tags r:id="rId170"/>
              </p:custDataLst>
            </p:nvPr>
          </p:nvSpPr>
          <p:spPr>
            <a:xfrm>
              <a:off x="1895475" y="4038600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9525" y="19050"/>
                  </a:moveTo>
                  <a:lnTo>
                    <a:pt x="9525" y="19050"/>
                  </a:lnTo>
                  <a:lnTo>
                    <a:pt x="9525" y="9918"/>
                  </a:lnTo>
                  <a:lnTo>
                    <a:pt x="0" y="9525"/>
                  </a:lnTo>
                  <a:lnTo>
                    <a:pt x="5057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8201" y="4468"/>
                  </a:lnTo>
                  <a:lnTo>
                    <a:pt x="9701" y="2979"/>
                  </a:lnTo>
                  <a:lnTo>
                    <a:pt x="14189" y="1324"/>
                  </a:lnTo>
                  <a:lnTo>
                    <a:pt x="60329" y="3"/>
                  </a:lnTo>
                  <a:lnTo>
                    <a:pt x="79375" y="0"/>
                  </a:lnTo>
                  <a:lnTo>
                    <a:pt x="85725" y="2822"/>
                  </a:lnTo>
                  <a:lnTo>
                    <a:pt x="92075" y="6546"/>
                  </a:lnTo>
                  <a:lnTo>
                    <a:pt x="101600" y="9701"/>
                  </a:lnTo>
                  <a:lnTo>
                    <a:pt x="111125" y="15809"/>
                  </a:lnTo>
                  <a:lnTo>
                    <a:pt x="120650" y="19148"/>
                  </a:lnTo>
                  <a:lnTo>
                    <a:pt x="13335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6" name="SMARTInkShape-2865"/>
            <p:cNvSpPr/>
            <p:nvPr>
              <p:custDataLst>
                <p:tags r:id="rId171"/>
              </p:custDataLst>
            </p:nvPr>
          </p:nvSpPr>
          <p:spPr>
            <a:xfrm>
              <a:off x="1905035" y="4114800"/>
              <a:ext cx="142841" cy="19051"/>
            </a:xfrm>
            <a:custGeom>
              <a:avLst/>
              <a:gdLst/>
              <a:ahLst/>
              <a:cxnLst/>
              <a:rect l="0" t="0" r="0" b="0"/>
              <a:pathLst>
                <a:path w="142841" h="19051">
                  <a:moveTo>
                    <a:pt x="47590" y="0"/>
                  </a:moveTo>
                  <a:lnTo>
                    <a:pt x="47590" y="0"/>
                  </a:lnTo>
                  <a:lnTo>
                    <a:pt x="42533" y="5057"/>
                  </a:lnTo>
                  <a:lnTo>
                    <a:pt x="37229" y="7539"/>
                  </a:lnTo>
                  <a:lnTo>
                    <a:pt x="14396" y="9515"/>
                  </a:lnTo>
                  <a:lnTo>
                    <a:pt x="12761" y="10576"/>
                  </a:lnTo>
                  <a:lnTo>
                    <a:pt x="11670" y="12343"/>
                  </a:lnTo>
                  <a:lnTo>
                    <a:pt x="9618" y="18657"/>
                  </a:lnTo>
                  <a:lnTo>
                    <a:pt x="0" y="19050"/>
                  </a:lnTo>
                  <a:lnTo>
                    <a:pt x="31846" y="19050"/>
                  </a:lnTo>
                  <a:lnTo>
                    <a:pt x="38123" y="16228"/>
                  </a:lnTo>
                  <a:lnTo>
                    <a:pt x="41279" y="13993"/>
                  </a:lnTo>
                  <a:lnTo>
                    <a:pt x="55833" y="10849"/>
                  </a:lnTo>
                  <a:lnTo>
                    <a:pt x="100605" y="9548"/>
                  </a:lnTo>
                  <a:lnTo>
                    <a:pt x="117314" y="9528"/>
                  </a:lnTo>
                  <a:lnTo>
                    <a:pt x="142840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7" name="SMARTInkShape-2866"/>
            <p:cNvSpPr/>
            <p:nvPr>
              <p:custDataLst>
                <p:tags r:id="rId172"/>
              </p:custDataLst>
            </p:nvPr>
          </p:nvSpPr>
          <p:spPr>
            <a:xfrm>
              <a:off x="1685925" y="3762378"/>
              <a:ext cx="28576" cy="114297"/>
            </a:xfrm>
            <a:custGeom>
              <a:avLst/>
              <a:gdLst/>
              <a:ahLst/>
              <a:cxnLst/>
              <a:rect l="0" t="0" r="0" b="0"/>
              <a:pathLst>
                <a:path w="28576" h="114297">
                  <a:moveTo>
                    <a:pt x="28575" y="19047"/>
                  </a:moveTo>
                  <a:lnTo>
                    <a:pt x="28575" y="19047"/>
                  </a:lnTo>
                  <a:lnTo>
                    <a:pt x="28575" y="0"/>
                  </a:lnTo>
                  <a:lnTo>
                    <a:pt x="20374" y="8198"/>
                  </a:lnTo>
                  <a:lnTo>
                    <a:pt x="19442" y="14186"/>
                  </a:lnTo>
                  <a:lnTo>
                    <a:pt x="19085" y="40079"/>
                  </a:lnTo>
                  <a:lnTo>
                    <a:pt x="16243" y="47091"/>
                  </a:lnTo>
                  <a:lnTo>
                    <a:pt x="12511" y="53736"/>
                  </a:lnTo>
                  <a:lnTo>
                    <a:pt x="10115" y="66625"/>
                  </a:lnTo>
                  <a:lnTo>
                    <a:pt x="9918" y="69816"/>
                  </a:lnTo>
                  <a:lnTo>
                    <a:pt x="6877" y="76183"/>
                  </a:lnTo>
                  <a:lnTo>
                    <a:pt x="3057" y="82541"/>
                  </a:lnTo>
                  <a:lnTo>
                    <a:pt x="604" y="95246"/>
                  </a:lnTo>
                  <a:lnTo>
                    <a:pt x="0" y="114286"/>
                  </a:lnTo>
                  <a:lnTo>
                    <a:pt x="8201" y="114296"/>
                  </a:lnTo>
                  <a:lnTo>
                    <a:pt x="8642" y="113238"/>
                  </a:lnTo>
                  <a:lnTo>
                    <a:pt x="9525" y="1047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8" name="SMARTInkShape-2867"/>
            <p:cNvSpPr/>
            <p:nvPr>
              <p:custDataLst>
                <p:tags r:id="rId173"/>
              </p:custDataLst>
            </p:nvPr>
          </p:nvSpPr>
          <p:spPr>
            <a:xfrm>
              <a:off x="1590685" y="3819525"/>
              <a:ext cx="28566" cy="113860"/>
            </a:xfrm>
            <a:custGeom>
              <a:avLst/>
              <a:gdLst/>
              <a:ahLst/>
              <a:cxnLst/>
              <a:rect l="0" t="0" r="0" b="0"/>
              <a:pathLst>
                <a:path w="28566" h="113860">
                  <a:moveTo>
                    <a:pt x="28565" y="0"/>
                  </a:moveTo>
                  <a:lnTo>
                    <a:pt x="28565" y="0"/>
                  </a:lnTo>
                  <a:lnTo>
                    <a:pt x="28565" y="9408"/>
                  </a:lnTo>
                  <a:lnTo>
                    <a:pt x="19433" y="9522"/>
                  </a:lnTo>
                  <a:lnTo>
                    <a:pt x="19075" y="17726"/>
                  </a:lnTo>
                  <a:lnTo>
                    <a:pt x="12501" y="26393"/>
                  </a:lnTo>
                  <a:lnTo>
                    <a:pt x="10400" y="35219"/>
                  </a:lnTo>
                  <a:lnTo>
                    <a:pt x="8534" y="55059"/>
                  </a:lnTo>
                  <a:lnTo>
                    <a:pt x="879" y="75123"/>
                  </a:lnTo>
                  <a:lnTo>
                    <a:pt x="0" y="102918"/>
                  </a:lnTo>
                  <a:lnTo>
                    <a:pt x="9123" y="113859"/>
                  </a:lnTo>
                  <a:lnTo>
                    <a:pt x="1904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39" name="SMARTInkShape-2868"/>
            <p:cNvSpPr/>
            <p:nvPr>
              <p:custDataLst>
                <p:tags r:id="rId174"/>
              </p:custDataLst>
            </p:nvPr>
          </p:nvSpPr>
          <p:spPr>
            <a:xfrm>
              <a:off x="1429180" y="3648075"/>
              <a:ext cx="161456" cy="219041"/>
            </a:xfrm>
            <a:custGeom>
              <a:avLst/>
              <a:gdLst/>
              <a:ahLst/>
              <a:cxnLst/>
              <a:rect l="0" t="0" r="0" b="0"/>
              <a:pathLst>
                <a:path w="161456" h="219041">
                  <a:moveTo>
                    <a:pt x="47195" y="85725"/>
                  </a:moveTo>
                  <a:lnTo>
                    <a:pt x="47195" y="85725"/>
                  </a:lnTo>
                  <a:lnTo>
                    <a:pt x="47195" y="64266"/>
                  </a:lnTo>
                  <a:lnTo>
                    <a:pt x="44373" y="57491"/>
                  </a:lnTo>
                  <a:lnTo>
                    <a:pt x="40649" y="50951"/>
                  </a:lnTo>
                  <a:lnTo>
                    <a:pt x="37494" y="41320"/>
                  </a:lnTo>
                  <a:lnTo>
                    <a:pt x="21246" y="19052"/>
                  </a:lnTo>
                  <a:lnTo>
                    <a:pt x="20371" y="15876"/>
                  </a:lnTo>
                  <a:lnTo>
                    <a:pt x="18729" y="13759"/>
                  </a:lnTo>
                  <a:lnTo>
                    <a:pt x="12420" y="9721"/>
                  </a:lnTo>
                  <a:lnTo>
                    <a:pt x="10573" y="5026"/>
                  </a:lnTo>
                  <a:lnTo>
                    <a:pt x="9022" y="3351"/>
                  </a:lnTo>
                  <a:lnTo>
                    <a:pt x="0" y="131"/>
                  </a:lnTo>
                  <a:lnTo>
                    <a:pt x="44905" y="0"/>
                  </a:lnTo>
                  <a:lnTo>
                    <a:pt x="91555" y="0"/>
                  </a:lnTo>
                  <a:lnTo>
                    <a:pt x="135999" y="0"/>
                  </a:lnTo>
                  <a:lnTo>
                    <a:pt x="156341" y="0"/>
                  </a:lnTo>
                  <a:lnTo>
                    <a:pt x="158059" y="1058"/>
                  </a:lnTo>
                  <a:lnTo>
                    <a:pt x="159204" y="2822"/>
                  </a:lnTo>
                  <a:lnTo>
                    <a:pt x="160816" y="10361"/>
                  </a:lnTo>
                  <a:lnTo>
                    <a:pt x="161455" y="31799"/>
                  </a:lnTo>
                  <a:lnTo>
                    <a:pt x="158655" y="38122"/>
                  </a:lnTo>
                  <a:lnTo>
                    <a:pt x="146304" y="53978"/>
                  </a:lnTo>
                  <a:lnTo>
                    <a:pt x="144160" y="60326"/>
                  </a:lnTo>
                  <a:lnTo>
                    <a:pt x="137563" y="66675"/>
                  </a:lnTo>
                  <a:lnTo>
                    <a:pt x="128634" y="74083"/>
                  </a:lnTo>
                  <a:lnTo>
                    <a:pt x="117656" y="88038"/>
                  </a:lnTo>
                  <a:lnTo>
                    <a:pt x="107701" y="95229"/>
                  </a:lnTo>
                  <a:lnTo>
                    <a:pt x="70480" y="139638"/>
                  </a:lnTo>
                  <a:lnTo>
                    <a:pt x="64259" y="152388"/>
                  </a:lnTo>
                  <a:lnTo>
                    <a:pt x="51167" y="168273"/>
                  </a:lnTo>
                  <a:lnTo>
                    <a:pt x="48372" y="177800"/>
                  </a:lnTo>
                  <a:lnTo>
                    <a:pt x="47209" y="198536"/>
                  </a:lnTo>
                  <a:lnTo>
                    <a:pt x="52255" y="204640"/>
                  </a:lnTo>
                  <a:lnTo>
                    <a:pt x="57558" y="207368"/>
                  </a:lnTo>
                  <a:lnTo>
                    <a:pt x="64529" y="209119"/>
                  </a:lnTo>
                  <a:lnTo>
                    <a:pt x="73511" y="216010"/>
                  </a:lnTo>
                  <a:lnTo>
                    <a:pt x="82391" y="218167"/>
                  </a:lnTo>
                  <a:lnTo>
                    <a:pt x="107531" y="219040"/>
                  </a:lnTo>
                  <a:lnTo>
                    <a:pt x="113875" y="216237"/>
                  </a:lnTo>
                  <a:lnTo>
                    <a:pt x="123395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0" name="SMARTInkShape-2869"/>
            <p:cNvSpPr/>
            <p:nvPr>
              <p:custDataLst>
                <p:tags r:id="rId175"/>
              </p:custDataLst>
            </p:nvPr>
          </p:nvSpPr>
          <p:spPr>
            <a:xfrm>
              <a:off x="1409713" y="3638588"/>
              <a:ext cx="95238" cy="285661"/>
            </a:xfrm>
            <a:custGeom>
              <a:avLst/>
              <a:gdLst/>
              <a:ahLst/>
              <a:cxnLst/>
              <a:rect l="0" t="0" r="0" b="0"/>
              <a:pathLst>
                <a:path w="95238" h="285661">
                  <a:moveTo>
                    <a:pt x="95237" y="19012"/>
                  </a:moveTo>
                  <a:lnTo>
                    <a:pt x="95237" y="19012"/>
                  </a:lnTo>
                  <a:lnTo>
                    <a:pt x="95237" y="1402"/>
                  </a:lnTo>
                  <a:lnTo>
                    <a:pt x="94179" y="922"/>
                  </a:lnTo>
                  <a:lnTo>
                    <a:pt x="86105" y="0"/>
                  </a:lnTo>
                  <a:lnTo>
                    <a:pt x="85829" y="5030"/>
                  </a:lnTo>
                  <a:lnTo>
                    <a:pt x="82942" y="10328"/>
                  </a:lnTo>
                  <a:lnTo>
                    <a:pt x="71526" y="28616"/>
                  </a:lnTo>
                  <a:lnTo>
                    <a:pt x="68103" y="40320"/>
                  </a:lnTo>
                  <a:lnTo>
                    <a:pt x="64030" y="67352"/>
                  </a:lnTo>
                  <a:lnTo>
                    <a:pt x="59179" y="85899"/>
                  </a:lnTo>
                  <a:lnTo>
                    <a:pt x="49802" y="124011"/>
                  </a:lnTo>
                  <a:lnTo>
                    <a:pt x="32709" y="171349"/>
                  </a:lnTo>
                  <a:lnTo>
                    <a:pt x="21266" y="218847"/>
                  </a:lnTo>
                  <a:lnTo>
                    <a:pt x="18969" y="230594"/>
                  </a:lnTo>
                  <a:lnTo>
                    <a:pt x="1742" y="268344"/>
                  </a:lnTo>
                  <a:lnTo>
                    <a:pt x="0" y="285535"/>
                  </a:lnTo>
                  <a:lnTo>
                    <a:pt x="5047" y="285660"/>
                  </a:lnTo>
                  <a:lnTo>
                    <a:pt x="10350" y="282866"/>
                  </a:lnTo>
                  <a:lnTo>
                    <a:pt x="13246" y="280640"/>
                  </a:lnTo>
                  <a:lnTo>
                    <a:pt x="16463" y="275344"/>
                  </a:lnTo>
                  <a:lnTo>
                    <a:pt x="19037" y="2666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1" name="SMARTInkShape-2870"/>
            <p:cNvSpPr/>
            <p:nvPr>
              <p:custDataLst>
                <p:tags r:id="rId176"/>
              </p:custDataLst>
            </p:nvPr>
          </p:nvSpPr>
          <p:spPr>
            <a:xfrm>
              <a:off x="1333501" y="3810010"/>
              <a:ext cx="19050" cy="19041"/>
            </a:xfrm>
            <a:custGeom>
              <a:avLst/>
              <a:gdLst/>
              <a:ahLst/>
              <a:cxnLst/>
              <a:rect l="0" t="0" r="0" b="0"/>
              <a:pathLst>
                <a:path w="19050" h="19041">
                  <a:moveTo>
                    <a:pt x="9524" y="19040"/>
                  </a:moveTo>
                  <a:lnTo>
                    <a:pt x="9524" y="19040"/>
                  </a:lnTo>
                  <a:lnTo>
                    <a:pt x="17725" y="10839"/>
                  </a:lnTo>
                  <a:lnTo>
                    <a:pt x="17108" y="10398"/>
                  </a:lnTo>
                  <a:lnTo>
                    <a:pt x="13600" y="9908"/>
                  </a:lnTo>
                  <a:lnTo>
                    <a:pt x="12242" y="8718"/>
                  </a:lnTo>
                  <a:lnTo>
                    <a:pt x="9882" y="1348"/>
                  </a:lnTo>
                  <a:lnTo>
                    <a:pt x="6861" y="594"/>
                  </a:lnTo>
                  <a:lnTo>
                    <a:pt x="118" y="0"/>
                  </a:lnTo>
                  <a:lnTo>
                    <a:pt x="0" y="17600"/>
                  </a:lnTo>
                  <a:lnTo>
                    <a:pt x="1058" y="18080"/>
                  </a:lnTo>
                  <a:lnTo>
                    <a:pt x="19049" y="190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2" name="SMARTInkShape-2871"/>
            <p:cNvSpPr/>
            <p:nvPr>
              <p:custDataLst>
                <p:tags r:id="rId177"/>
              </p:custDataLst>
            </p:nvPr>
          </p:nvSpPr>
          <p:spPr>
            <a:xfrm>
              <a:off x="1143431" y="3819656"/>
              <a:ext cx="123346" cy="123684"/>
            </a:xfrm>
            <a:custGeom>
              <a:avLst/>
              <a:gdLst/>
              <a:ahLst/>
              <a:cxnLst/>
              <a:rect l="0" t="0" r="0" b="0"/>
              <a:pathLst>
                <a:path w="123346" h="123684">
                  <a:moveTo>
                    <a:pt x="75769" y="57019"/>
                  </a:moveTo>
                  <a:lnTo>
                    <a:pt x="75769" y="57019"/>
                  </a:lnTo>
                  <a:lnTo>
                    <a:pt x="67568" y="57019"/>
                  </a:lnTo>
                  <a:lnTo>
                    <a:pt x="58159" y="65220"/>
                  </a:lnTo>
                  <a:lnTo>
                    <a:pt x="48645" y="66427"/>
                  </a:lnTo>
                  <a:lnTo>
                    <a:pt x="39120" y="74735"/>
                  </a:lnTo>
                  <a:lnTo>
                    <a:pt x="30351" y="76864"/>
                  </a:lnTo>
                  <a:lnTo>
                    <a:pt x="14082" y="90248"/>
                  </a:lnTo>
                  <a:lnTo>
                    <a:pt x="11311" y="95776"/>
                  </a:lnTo>
                  <a:lnTo>
                    <a:pt x="10572" y="98732"/>
                  </a:lnTo>
                  <a:lnTo>
                    <a:pt x="9021" y="100703"/>
                  </a:lnTo>
                  <a:lnTo>
                    <a:pt x="4475" y="102893"/>
                  </a:lnTo>
                  <a:lnTo>
                    <a:pt x="2840" y="104535"/>
                  </a:lnTo>
                  <a:lnTo>
                    <a:pt x="0" y="112692"/>
                  </a:lnTo>
                  <a:lnTo>
                    <a:pt x="7808" y="122240"/>
                  </a:lnTo>
                  <a:lnTo>
                    <a:pt x="11345" y="123048"/>
                  </a:lnTo>
                  <a:lnTo>
                    <a:pt x="40883" y="123683"/>
                  </a:lnTo>
                  <a:lnTo>
                    <a:pt x="47211" y="120867"/>
                  </a:lnTo>
                  <a:lnTo>
                    <a:pt x="53551" y="117146"/>
                  </a:lnTo>
                  <a:lnTo>
                    <a:pt x="63071" y="113993"/>
                  </a:lnTo>
                  <a:lnTo>
                    <a:pt x="87607" y="98000"/>
                  </a:lnTo>
                  <a:lnTo>
                    <a:pt x="121536" y="50699"/>
                  </a:lnTo>
                  <a:lnTo>
                    <a:pt x="123027" y="40523"/>
                  </a:lnTo>
                  <a:lnTo>
                    <a:pt x="123345" y="25187"/>
                  </a:lnTo>
                  <a:lnTo>
                    <a:pt x="120550" y="18883"/>
                  </a:lnTo>
                  <a:lnTo>
                    <a:pt x="109204" y="4892"/>
                  </a:lnTo>
                  <a:lnTo>
                    <a:pt x="103682" y="2102"/>
                  </a:lnTo>
                  <a:lnTo>
                    <a:pt x="85236" y="65"/>
                  </a:lnTo>
                  <a:lnTo>
                    <a:pt x="82080" y="0"/>
                  </a:lnTo>
                  <a:lnTo>
                    <a:pt x="75752" y="2749"/>
                  </a:lnTo>
                  <a:lnTo>
                    <a:pt x="69412" y="6441"/>
                  </a:lnTo>
                  <a:lnTo>
                    <a:pt x="59892" y="9577"/>
                  </a:lnTo>
                  <a:lnTo>
                    <a:pt x="44019" y="22536"/>
                  </a:lnTo>
                  <a:lnTo>
                    <a:pt x="40491" y="28640"/>
                  </a:lnTo>
                  <a:lnTo>
                    <a:pt x="37865" y="34881"/>
                  </a:lnTo>
                  <a:lnTo>
                    <a:pt x="31495" y="44345"/>
                  </a:lnTo>
                  <a:lnTo>
                    <a:pt x="29137" y="53851"/>
                  </a:lnTo>
                  <a:lnTo>
                    <a:pt x="28585" y="60197"/>
                  </a:lnTo>
                  <a:lnTo>
                    <a:pt x="31162" y="66546"/>
                  </a:lnTo>
                  <a:lnTo>
                    <a:pt x="33331" y="69720"/>
                  </a:lnTo>
                  <a:lnTo>
                    <a:pt x="35835" y="71837"/>
                  </a:lnTo>
                  <a:lnTo>
                    <a:pt x="41440" y="74188"/>
                  </a:lnTo>
                  <a:lnTo>
                    <a:pt x="66244" y="760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3" name="SMARTInkShape-2872"/>
            <p:cNvSpPr/>
            <p:nvPr>
              <p:custDataLst>
                <p:tags r:id="rId178"/>
              </p:custDataLst>
            </p:nvPr>
          </p:nvSpPr>
          <p:spPr>
            <a:xfrm>
              <a:off x="963478" y="3905250"/>
              <a:ext cx="141423" cy="19051"/>
            </a:xfrm>
            <a:custGeom>
              <a:avLst/>
              <a:gdLst/>
              <a:ahLst/>
              <a:cxnLst/>
              <a:rect l="0" t="0" r="0" b="0"/>
              <a:pathLst>
                <a:path w="141423" h="19051">
                  <a:moveTo>
                    <a:pt x="36647" y="0"/>
                  </a:moveTo>
                  <a:lnTo>
                    <a:pt x="36647" y="0"/>
                  </a:lnTo>
                  <a:lnTo>
                    <a:pt x="31590" y="5057"/>
                  </a:lnTo>
                  <a:lnTo>
                    <a:pt x="26286" y="7539"/>
                  </a:lnTo>
                  <a:lnTo>
                    <a:pt x="0" y="9522"/>
                  </a:lnTo>
                  <a:lnTo>
                    <a:pt x="2015" y="6702"/>
                  </a:lnTo>
                  <a:lnTo>
                    <a:pt x="6876" y="1324"/>
                  </a:lnTo>
                  <a:lnTo>
                    <a:pt x="12774" y="392"/>
                  </a:lnTo>
                  <a:lnTo>
                    <a:pt x="58908" y="0"/>
                  </a:lnTo>
                  <a:lnTo>
                    <a:pt x="73464" y="0"/>
                  </a:lnTo>
                  <a:lnTo>
                    <a:pt x="77067" y="1058"/>
                  </a:lnTo>
                  <a:lnTo>
                    <a:pt x="79469" y="2822"/>
                  </a:lnTo>
                  <a:lnTo>
                    <a:pt x="81070" y="5057"/>
                  </a:lnTo>
                  <a:lnTo>
                    <a:pt x="83195" y="6546"/>
                  </a:lnTo>
                  <a:lnTo>
                    <a:pt x="114780" y="17610"/>
                  </a:lnTo>
                  <a:lnTo>
                    <a:pt x="141422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4" name="SMARTInkShape-2873"/>
            <p:cNvSpPr/>
            <p:nvPr>
              <p:custDataLst>
                <p:tags r:id="rId179"/>
              </p:custDataLst>
            </p:nvPr>
          </p:nvSpPr>
          <p:spPr>
            <a:xfrm>
              <a:off x="1009661" y="3633620"/>
              <a:ext cx="171440" cy="43031"/>
            </a:xfrm>
            <a:custGeom>
              <a:avLst/>
              <a:gdLst/>
              <a:ahLst/>
              <a:cxnLst/>
              <a:rect l="0" t="0" r="0" b="0"/>
              <a:pathLst>
                <a:path w="171440" h="43031">
                  <a:moveTo>
                    <a:pt x="47614" y="43030"/>
                  </a:moveTo>
                  <a:lnTo>
                    <a:pt x="47614" y="43030"/>
                  </a:lnTo>
                  <a:lnTo>
                    <a:pt x="39413" y="43030"/>
                  </a:lnTo>
                  <a:lnTo>
                    <a:pt x="30746" y="36484"/>
                  </a:lnTo>
                  <a:lnTo>
                    <a:pt x="21920" y="34388"/>
                  </a:lnTo>
                  <a:lnTo>
                    <a:pt x="5004" y="33539"/>
                  </a:lnTo>
                  <a:lnTo>
                    <a:pt x="3332" y="32470"/>
                  </a:lnTo>
                  <a:lnTo>
                    <a:pt x="2218" y="30698"/>
                  </a:lnTo>
                  <a:lnTo>
                    <a:pt x="0" y="24014"/>
                  </a:lnTo>
                  <a:lnTo>
                    <a:pt x="13247" y="23983"/>
                  </a:lnTo>
                  <a:lnTo>
                    <a:pt x="19287" y="21159"/>
                  </a:lnTo>
                  <a:lnTo>
                    <a:pt x="22379" y="18924"/>
                  </a:lnTo>
                  <a:lnTo>
                    <a:pt x="64983" y="6370"/>
                  </a:lnTo>
                  <a:lnTo>
                    <a:pt x="95435" y="2297"/>
                  </a:lnTo>
                  <a:lnTo>
                    <a:pt x="101720" y="0"/>
                  </a:lnTo>
                  <a:lnTo>
                    <a:pt x="114347" y="269"/>
                  </a:lnTo>
                  <a:lnTo>
                    <a:pt x="150541" y="9714"/>
                  </a:lnTo>
                  <a:lnTo>
                    <a:pt x="169116" y="22239"/>
                  </a:lnTo>
                  <a:lnTo>
                    <a:pt x="171439" y="430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5" name="SMARTInkShape-2874"/>
            <p:cNvSpPr/>
            <p:nvPr>
              <p:custDataLst>
                <p:tags r:id="rId180"/>
              </p:custDataLst>
            </p:nvPr>
          </p:nvSpPr>
          <p:spPr>
            <a:xfrm>
              <a:off x="1057275" y="3696096"/>
              <a:ext cx="28576" cy="94855"/>
            </a:xfrm>
            <a:custGeom>
              <a:avLst/>
              <a:gdLst/>
              <a:ahLst/>
              <a:cxnLst/>
              <a:rect l="0" t="0" r="0" b="0"/>
              <a:pathLst>
                <a:path w="28576" h="94855">
                  <a:moveTo>
                    <a:pt x="28575" y="56754"/>
                  </a:moveTo>
                  <a:lnTo>
                    <a:pt x="28575" y="56754"/>
                  </a:lnTo>
                  <a:lnTo>
                    <a:pt x="28575" y="9257"/>
                  </a:lnTo>
                  <a:lnTo>
                    <a:pt x="28575" y="0"/>
                  </a:lnTo>
                  <a:lnTo>
                    <a:pt x="28575" y="31785"/>
                  </a:lnTo>
                  <a:lnTo>
                    <a:pt x="25753" y="37896"/>
                  </a:lnTo>
                  <a:lnTo>
                    <a:pt x="22029" y="44139"/>
                  </a:lnTo>
                  <a:lnTo>
                    <a:pt x="19442" y="54884"/>
                  </a:lnTo>
                  <a:lnTo>
                    <a:pt x="19167" y="61256"/>
                  </a:lnTo>
                  <a:lnTo>
                    <a:pt x="16280" y="66869"/>
                  </a:lnTo>
                  <a:lnTo>
                    <a:pt x="12527" y="72891"/>
                  </a:lnTo>
                  <a:lnTo>
                    <a:pt x="9920" y="83482"/>
                  </a:lnTo>
                  <a:lnTo>
                    <a:pt x="0" y="948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52" name="SMARTInkShape-Group477"/>
          <p:cNvGrpSpPr/>
          <p:nvPr/>
        </p:nvGrpSpPr>
        <p:grpSpPr>
          <a:xfrm>
            <a:off x="2228861" y="3734204"/>
            <a:ext cx="389191" cy="313922"/>
            <a:chOff x="2228861" y="3734204"/>
            <a:chExt cx="389191" cy="313922"/>
          </a:xfrm>
        </p:grpSpPr>
        <p:sp>
          <p:nvSpPr>
            <p:cNvPr id="13447" name="SMARTInkShape-2875"/>
            <p:cNvSpPr/>
            <p:nvPr>
              <p:custDataLst>
                <p:tags r:id="rId160"/>
              </p:custDataLst>
            </p:nvPr>
          </p:nvSpPr>
          <p:spPr>
            <a:xfrm>
              <a:off x="2228861" y="3800509"/>
              <a:ext cx="133329" cy="228437"/>
            </a:xfrm>
            <a:custGeom>
              <a:avLst/>
              <a:gdLst/>
              <a:ahLst/>
              <a:cxnLst/>
              <a:rect l="0" t="0" r="0" b="0"/>
              <a:pathLst>
                <a:path w="133329" h="228437">
                  <a:moveTo>
                    <a:pt x="47614" y="47591"/>
                  </a:moveTo>
                  <a:lnTo>
                    <a:pt x="47614" y="47591"/>
                  </a:lnTo>
                  <a:lnTo>
                    <a:pt x="47614" y="38459"/>
                  </a:lnTo>
                  <a:lnTo>
                    <a:pt x="42558" y="38183"/>
                  </a:lnTo>
                  <a:lnTo>
                    <a:pt x="41068" y="37085"/>
                  </a:lnTo>
                  <a:lnTo>
                    <a:pt x="39413" y="33044"/>
                  </a:lnTo>
                  <a:lnTo>
                    <a:pt x="38089" y="19016"/>
                  </a:lnTo>
                  <a:lnTo>
                    <a:pt x="28956" y="19016"/>
                  </a:lnTo>
                  <a:lnTo>
                    <a:pt x="36800" y="10815"/>
                  </a:lnTo>
                  <a:lnTo>
                    <a:pt x="42763" y="9884"/>
                  </a:lnTo>
                  <a:lnTo>
                    <a:pt x="55389" y="9525"/>
                  </a:lnTo>
                  <a:lnTo>
                    <a:pt x="64397" y="2952"/>
                  </a:lnTo>
                  <a:lnTo>
                    <a:pt x="73283" y="851"/>
                  </a:lnTo>
                  <a:lnTo>
                    <a:pt x="98425" y="0"/>
                  </a:lnTo>
                  <a:lnTo>
                    <a:pt x="100538" y="1047"/>
                  </a:lnTo>
                  <a:lnTo>
                    <a:pt x="101947" y="2803"/>
                  </a:lnTo>
                  <a:lnTo>
                    <a:pt x="104207" y="8170"/>
                  </a:lnTo>
                  <a:lnTo>
                    <a:pt x="107339" y="8904"/>
                  </a:lnTo>
                  <a:lnTo>
                    <a:pt x="109655" y="9100"/>
                  </a:lnTo>
                  <a:lnTo>
                    <a:pt x="111200" y="10288"/>
                  </a:lnTo>
                  <a:lnTo>
                    <a:pt x="112916" y="14431"/>
                  </a:lnTo>
                  <a:lnTo>
                    <a:pt x="114168" y="26814"/>
                  </a:lnTo>
                  <a:lnTo>
                    <a:pt x="106077" y="36590"/>
                  </a:lnTo>
                  <a:lnTo>
                    <a:pt x="103965" y="45379"/>
                  </a:lnTo>
                  <a:lnTo>
                    <a:pt x="90584" y="61653"/>
                  </a:lnTo>
                  <a:lnTo>
                    <a:pt x="85056" y="64424"/>
                  </a:lnTo>
                  <a:lnTo>
                    <a:pt x="77940" y="66203"/>
                  </a:lnTo>
                  <a:lnTo>
                    <a:pt x="66794" y="76046"/>
                  </a:lnTo>
                  <a:lnTo>
                    <a:pt x="58474" y="76155"/>
                  </a:lnTo>
                  <a:lnTo>
                    <a:pt x="58029" y="77217"/>
                  </a:lnTo>
                  <a:lnTo>
                    <a:pt x="57535" y="81219"/>
                  </a:lnTo>
                  <a:lnTo>
                    <a:pt x="58461" y="82710"/>
                  </a:lnTo>
                  <a:lnTo>
                    <a:pt x="60137" y="83704"/>
                  </a:lnTo>
                  <a:lnTo>
                    <a:pt x="66863" y="85429"/>
                  </a:lnTo>
                  <a:lnTo>
                    <a:pt x="74752" y="85657"/>
                  </a:lnTo>
                  <a:lnTo>
                    <a:pt x="83509" y="92230"/>
                  </a:lnTo>
                  <a:lnTo>
                    <a:pt x="92352" y="94331"/>
                  </a:lnTo>
                  <a:lnTo>
                    <a:pt x="102921" y="95099"/>
                  </a:lnTo>
                  <a:lnTo>
                    <a:pt x="112004" y="101739"/>
                  </a:lnTo>
                  <a:lnTo>
                    <a:pt x="122050" y="104345"/>
                  </a:lnTo>
                  <a:lnTo>
                    <a:pt x="131860" y="112908"/>
                  </a:lnTo>
                  <a:lnTo>
                    <a:pt x="132682" y="116484"/>
                  </a:lnTo>
                  <a:lnTo>
                    <a:pt x="133328" y="137853"/>
                  </a:lnTo>
                  <a:lnTo>
                    <a:pt x="130512" y="143447"/>
                  </a:lnTo>
                  <a:lnTo>
                    <a:pt x="128279" y="146420"/>
                  </a:lnTo>
                  <a:lnTo>
                    <a:pt x="122976" y="149723"/>
                  </a:lnTo>
                  <a:lnTo>
                    <a:pt x="117091" y="152250"/>
                  </a:lnTo>
                  <a:lnTo>
                    <a:pt x="110949" y="156900"/>
                  </a:lnTo>
                  <a:lnTo>
                    <a:pt x="107513" y="162495"/>
                  </a:lnTo>
                  <a:lnTo>
                    <a:pt x="104928" y="168509"/>
                  </a:lnTo>
                  <a:lnTo>
                    <a:pt x="100251" y="174710"/>
                  </a:lnTo>
                  <a:lnTo>
                    <a:pt x="70643" y="195765"/>
                  </a:lnTo>
                  <a:lnTo>
                    <a:pt x="57298" y="201978"/>
                  </a:lnTo>
                  <a:lnTo>
                    <a:pt x="39414" y="213084"/>
                  </a:lnTo>
                  <a:lnTo>
                    <a:pt x="19631" y="221078"/>
                  </a:lnTo>
                  <a:lnTo>
                    <a:pt x="11512" y="227087"/>
                  </a:lnTo>
                  <a:lnTo>
                    <a:pt x="1488" y="228436"/>
                  </a:lnTo>
                  <a:lnTo>
                    <a:pt x="989" y="227421"/>
                  </a:lnTo>
                  <a:lnTo>
                    <a:pt x="0" y="205899"/>
                  </a:lnTo>
                  <a:lnTo>
                    <a:pt x="2816" y="199795"/>
                  </a:lnTo>
                  <a:lnTo>
                    <a:pt x="6537" y="193554"/>
                  </a:lnTo>
                  <a:lnTo>
                    <a:pt x="8191" y="187253"/>
                  </a:lnTo>
                  <a:lnTo>
                    <a:pt x="9691" y="185148"/>
                  </a:lnTo>
                  <a:lnTo>
                    <a:pt x="11748" y="183746"/>
                  </a:lnTo>
                  <a:lnTo>
                    <a:pt x="16857" y="181129"/>
                  </a:lnTo>
                  <a:lnTo>
                    <a:pt x="28564" y="1714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8" name="SMARTInkShape-2876"/>
            <p:cNvSpPr/>
            <p:nvPr>
              <p:custDataLst>
                <p:tags r:id="rId161"/>
              </p:custDataLst>
            </p:nvPr>
          </p:nvSpPr>
          <p:spPr>
            <a:xfrm>
              <a:off x="2362758" y="3734204"/>
              <a:ext cx="132790" cy="285261"/>
            </a:xfrm>
            <a:custGeom>
              <a:avLst/>
              <a:gdLst/>
              <a:ahLst/>
              <a:cxnLst/>
              <a:rect l="0" t="0" r="0" b="0"/>
              <a:pathLst>
                <a:path w="132790" h="285261">
                  <a:moveTo>
                    <a:pt x="113742" y="37696"/>
                  </a:moveTo>
                  <a:lnTo>
                    <a:pt x="113742" y="37696"/>
                  </a:lnTo>
                  <a:lnTo>
                    <a:pt x="118798" y="32639"/>
                  </a:lnTo>
                  <a:lnTo>
                    <a:pt x="121281" y="27335"/>
                  </a:lnTo>
                  <a:lnTo>
                    <a:pt x="123151" y="14098"/>
                  </a:lnTo>
                  <a:lnTo>
                    <a:pt x="124248" y="12439"/>
                  </a:lnTo>
                  <a:lnTo>
                    <a:pt x="126037" y="11333"/>
                  </a:lnTo>
                  <a:lnTo>
                    <a:pt x="131458" y="9558"/>
                  </a:lnTo>
                  <a:lnTo>
                    <a:pt x="132199" y="6493"/>
                  </a:lnTo>
                  <a:lnTo>
                    <a:pt x="132757" y="0"/>
                  </a:lnTo>
                  <a:lnTo>
                    <a:pt x="132789" y="7832"/>
                  </a:lnTo>
                  <a:lnTo>
                    <a:pt x="126245" y="16471"/>
                  </a:lnTo>
                  <a:lnTo>
                    <a:pt x="113644" y="60319"/>
                  </a:lnTo>
                  <a:lnTo>
                    <a:pt x="94500" y="107217"/>
                  </a:lnTo>
                  <a:lnTo>
                    <a:pt x="87198" y="123628"/>
                  </a:lnTo>
                  <a:lnTo>
                    <a:pt x="60642" y="170981"/>
                  </a:lnTo>
                  <a:lnTo>
                    <a:pt x="40794" y="213095"/>
                  </a:lnTo>
                  <a:lnTo>
                    <a:pt x="24852" y="247178"/>
                  </a:lnTo>
                  <a:lnTo>
                    <a:pt x="0" y="284371"/>
                  </a:lnTo>
                  <a:lnTo>
                    <a:pt x="872" y="284696"/>
                  </a:lnTo>
                  <a:lnTo>
                    <a:pt x="7692" y="285260"/>
                  </a:lnTo>
                  <a:lnTo>
                    <a:pt x="28017" y="26629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49" name="SMARTInkShape-2877"/>
            <p:cNvSpPr/>
            <p:nvPr>
              <p:custDataLst>
                <p:tags r:id="rId162"/>
              </p:custDataLst>
            </p:nvPr>
          </p:nvSpPr>
          <p:spPr>
            <a:xfrm>
              <a:off x="2471019" y="3777159"/>
              <a:ext cx="34057" cy="270967"/>
            </a:xfrm>
            <a:custGeom>
              <a:avLst/>
              <a:gdLst/>
              <a:ahLst/>
              <a:cxnLst/>
              <a:rect l="0" t="0" r="0" b="0"/>
              <a:pathLst>
                <a:path w="34057" h="270967">
                  <a:moveTo>
                    <a:pt x="24531" y="32841"/>
                  </a:moveTo>
                  <a:lnTo>
                    <a:pt x="24531" y="32841"/>
                  </a:lnTo>
                  <a:lnTo>
                    <a:pt x="29587" y="27784"/>
                  </a:lnTo>
                  <a:lnTo>
                    <a:pt x="32070" y="22480"/>
                  </a:lnTo>
                  <a:lnTo>
                    <a:pt x="33978" y="0"/>
                  </a:lnTo>
                  <a:lnTo>
                    <a:pt x="34056" y="4260"/>
                  </a:lnTo>
                  <a:lnTo>
                    <a:pt x="29000" y="4264"/>
                  </a:lnTo>
                  <a:lnTo>
                    <a:pt x="27510" y="5324"/>
                  </a:lnTo>
                  <a:lnTo>
                    <a:pt x="26517" y="7088"/>
                  </a:lnTo>
                  <a:lnTo>
                    <a:pt x="24923" y="17523"/>
                  </a:lnTo>
                  <a:lnTo>
                    <a:pt x="24536" y="63657"/>
                  </a:lnTo>
                  <a:lnTo>
                    <a:pt x="23474" y="75112"/>
                  </a:lnTo>
                  <a:lnTo>
                    <a:pt x="16331" y="105997"/>
                  </a:lnTo>
                  <a:lnTo>
                    <a:pt x="15122" y="152178"/>
                  </a:lnTo>
                  <a:lnTo>
                    <a:pt x="6370" y="196806"/>
                  </a:lnTo>
                  <a:lnTo>
                    <a:pt x="4446" y="238221"/>
                  </a:lnTo>
                  <a:lnTo>
                    <a:pt x="435" y="245124"/>
                  </a:lnTo>
                  <a:lnTo>
                    <a:pt x="0" y="248446"/>
                  </a:lnTo>
                  <a:lnTo>
                    <a:pt x="5481" y="2709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0" name="SMARTInkShape-2878"/>
            <p:cNvSpPr/>
            <p:nvPr>
              <p:custDataLst>
                <p:tags r:id="rId163"/>
              </p:custDataLst>
            </p:nvPr>
          </p:nvSpPr>
          <p:spPr>
            <a:xfrm>
              <a:off x="2419389" y="3943351"/>
              <a:ext cx="114262" cy="28575"/>
            </a:xfrm>
            <a:custGeom>
              <a:avLst/>
              <a:gdLst/>
              <a:ahLst/>
              <a:cxnLst/>
              <a:rect l="0" t="0" r="0" b="0"/>
              <a:pathLst>
                <a:path w="114262" h="28575">
                  <a:moveTo>
                    <a:pt x="38061" y="28574"/>
                  </a:moveTo>
                  <a:lnTo>
                    <a:pt x="38061" y="28574"/>
                  </a:lnTo>
                  <a:lnTo>
                    <a:pt x="33005" y="23517"/>
                  </a:lnTo>
                  <a:lnTo>
                    <a:pt x="27700" y="21035"/>
                  </a:lnTo>
                  <a:lnTo>
                    <a:pt x="24804" y="20373"/>
                  </a:lnTo>
                  <a:lnTo>
                    <a:pt x="9650" y="10484"/>
                  </a:lnTo>
                  <a:lnTo>
                    <a:pt x="4973" y="9950"/>
                  </a:lnTo>
                  <a:lnTo>
                    <a:pt x="3302" y="8750"/>
                  </a:lnTo>
                  <a:lnTo>
                    <a:pt x="2189" y="6891"/>
                  </a:lnTo>
                  <a:lnTo>
                    <a:pt x="0" y="119"/>
                  </a:lnTo>
                  <a:lnTo>
                    <a:pt x="31760" y="0"/>
                  </a:lnTo>
                  <a:lnTo>
                    <a:pt x="79271" y="9262"/>
                  </a:lnTo>
                  <a:lnTo>
                    <a:pt x="114261" y="95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1" name="SMARTInkShape-2879"/>
            <p:cNvSpPr/>
            <p:nvPr>
              <p:custDataLst>
                <p:tags r:id="rId164"/>
              </p:custDataLst>
            </p:nvPr>
          </p:nvSpPr>
          <p:spPr>
            <a:xfrm>
              <a:off x="2600325" y="3943350"/>
              <a:ext cx="17727" cy="28576"/>
            </a:xfrm>
            <a:custGeom>
              <a:avLst/>
              <a:gdLst/>
              <a:ahLst/>
              <a:cxnLst/>
              <a:rect l="0" t="0" r="0" b="0"/>
              <a:pathLst>
                <a:path w="17727" h="28576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6546" y="8467"/>
                  </a:lnTo>
                  <a:lnTo>
                    <a:pt x="7539" y="6703"/>
                  </a:lnTo>
                  <a:lnTo>
                    <a:pt x="9524" y="3"/>
                  </a:lnTo>
                  <a:lnTo>
                    <a:pt x="9525" y="0"/>
                  </a:lnTo>
                  <a:lnTo>
                    <a:pt x="17726" y="8201"/>
                  </a:lnTo>
                  <a:lnTo>
                    <a:pt x="17109" y="8642"/>
                  </a:lnTo>
                  <a:lnTo>
                    <a:pt x="13601" y="9132"/>
                  </a:lnTo>
                  <a:lnTo>
                    <a:pt x="12243" y="10321"/>
                  </a:lnTo>
                  <a:lnTo>
                    <a:pt x="9883" y="17692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66" name="SMARTInkShape-Group478"/>
          <p:cNvGrpSpPr/>
          <p:nvPr/>
        </p:nvGrpSpPr>
        <p:grpSpPr>
          <a:xfrm>
            <a:off x="2343161" y="3668459"/>
            <a:ext cx="895340" cy="970214"/>
            <a:chOff x="2343161" y="3668459"/>
            <a:chExt cx="895340" cy="970214"/>
          </a:xfrm>
        </p:grpSpPr>
        <p:sp>
          <p:nvSpPr>
            <p:cNvPr id="13453" name="SMARTInkShape-2880"/>
            <p:cNvSpPr/>
            <p:nvPr>
              <p:custDataLst>
                <p:tags r:id="rId147"/>
              </p:custDataLst>
            </p:nvPr>
          </p:nvSpPr>
          <p:spPr>
            <a:xfrm>
              <a:off x="2714625" y="3668459"/>
              <a:ext cx="95251" cy="150908"/>
            </a:xfrm>
            <a:custGeom>
              <a:avLst/>
              <a:gdLst/>
              <a:ahLst/>
              <a:cxnLst/>
              <a:rect l="0" t="0" r="0" b="0"/>
              <a:pathLst>
                <a:path w="95251" h="150908">
                  <a:moveTo>
                    <a:pt x="28575" y="46291"/>
                  </a:moveTo>
                  <a:lnTo>
                    <a:pt x="28575" y="46291"/>
                  </a:lnTo>
                  <a:lnTo>
                    <a:pt x="36776" y="38090"/>
                  </a:lnTo>
                  <a:lnTo>
                    <a:pt x="37708" y="32102"/>
                  </a:lnTo>
                  <a:lnTo>
                    <a:pt x="38090" y="18235"/>
                  </a:lnTo>
                  <a:lnTo>
                    <a:pt x="47509" y="8312"/>
                  </a:lnTo>
                  <a:lnTo>
                    <a:pt x="47615" y="0"/>
                  </a:lnTo>
                  <a:lnTo>
                    <a:pt x="47625" y="21343"/>
                  </a:lnTo>
                  <a:lnTo>
                    <a:pt x="44803" y="27442"/>
                  </a:lnTo>
                  <a:lnTo>
                    <a:pt x="41079" y="33680"/>
                  </a:lnTo>
                  <a:lnTo>
                    <a:pt x="37924" y="43142"/>
                  </a:lnTo>
                  <a:lnTo>
                    <a:pt x="31816" y="53707"/>
                  </a:lnTo>
                  <a:lnTo>
                    <a:pt x="28477" y="68714"/>
                  </a:lnTo>
                  <a:lnTo>
                    <a:pt x="12156" y="101281"/>
                  </a:lnTo>
                  <a:lnTo>
                    <a:pt x="58" y="148361"/>
                  </a:lnTo>
                  <a:lnTo>
                    <a:pt x="4" y="150907"/>
                  </a:lnTo>
                  <a:lnTo>
                    <a:pt x="0" y="142851"/>
                  </a:lnTo>
                  <a:lnTo>
                    <a:pt x="5056" y="136873"/>
                  </a:lnTo>
                  <a:lnTo>
                    <a:pt x="10361" y="134174"/>
                  </a:lnTo>
                  <a:lnTo>
                    <a:pt x="13257" y="133455"/>
                  </a:lnTo>
                  <a:lnTo>
                    <a:pt x="46811" y="112875"/>
                  </a:lnTo>
                  <a:lnTo>
                    <a:pt x="54675" y="106706"/>
                  </a:lnTo>
                  <a:lnTo>
                    <a:pt x="63707" y="104408"/>
                  </a:lnTo>
                  <a:lnTo>
                    <a:pt x="69942" y="103871"/>
                  </a:lnTo>
                  <a:lnTo>
                    <a:pt x="72028" y="104786"/>
                  </a:lnTo>
                  <a:lnTo>
                    <a:pt x="73419" y="106454"/>
                  </a:lnTo>
                  <a:lnTo>
                    <a:pt x="74346" y="108625"/>
                  </a:lnTo>
                  <a:lnTo>
                    <a:pt x="76022" y="110072"/>
                  </a:lnTo>
                  <a:lnTo>
                    <a:pt x="84238" y="112585"/>
                  </a:lnTo>
                  <a:lnTo>
                    <a:pt x="85064" y="115619"/>
                  </a:lnTo>
                  <a:lnTo>
                    <a:pt x="85284" y="117909"/>
                  </a:lnTo>
                  <a:lnTo>
                    <a:pt x="86489" y="119437"/>
                  </a:lnTo>
                  <a:lnTo>
                    <a:pt x="90651" y="121133"/>
                  </a:lnTo>
                  <a:lnTo>
                    <a:pt x="92184" y="122644"/>
                  </a:lnTo>
                  <a:lnTo>
                    <a:pt x="95250" y="1320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4" name="SMARTInkShape-2881"/>
            <p:cNvSpPr/>
            <p:nvPr>
              <p:custDataLst>
                <p:tags r:id="rId148"/>
              </p:custDataLst>
            </p:nvPr>
          </p:nvSpPr>
          <p:spPr>
            <a:xfrm>
              <a:off x="2809886" y="3733835"/>
              <a:ext cx="38089" cy="142841"/>
            </a:xfrm>
            <a:custGeom>
              <a:avLst/>
              <a:gdLst/>
              <a:ahLst/>
              <a:cxnLst/>
              <a:rect l="0" t="0" r="0" b="0"/>
              <a:pathLst>
                <a:path w="38089" h="142841">
                  <a:moveTo>
                    <a:pt x="28564" y="19015"/>
                  </a:moveTo>
                  <a:lnTo>
                    <a:pt x="28564" y="19015"/>
                  </a:lnTo>
                  <a:lnTo>
                    <a:pt x="37697" y="9883"/>
                  </a:lnTo>
                  <a:lnTo>
                    <a:pt x="38088" y="0"/>
                  </a:lnTo>
                  <a:lnTo>
                    <a:pt x="29888" y="8169"/>
                  </a:lnTo>
                  <a:lnTo>
                    <a:pt x="28956" y="14155"/>
                  </a:lnTo>
                  <a:lnTo>
                    <a:pt x="28680" y="22631"/>
                  </a:lnTo>
                  <a:lnTo>
                    <a:pt x="25794" y="28736"/>
                  </a:lnTo>
                  <a:lnTo>
                    <a:pt x="22041" y="34977"/>
                  </a:lnTo>
                  <a:lnTo>
                    <a:pt x="9417" y="72109"/>
                  </a:lnTo>
                  <a:lnTo>
                    <a:pt x="3253" y="83313"/>
                  </a:lnTo>
                  <a:lnTo>
                    <a:pt x="0" y="128253"/>
                  </a:lnTo>
                  <a:lnTo>
                    <a:pt x="1055" y="129941"/>
                  </a:lnTo>
                  <a:lnTo>
                    <a:pt x="2816" y="131066"/>
                  </a:lnTo>
                  <a:lnTo>
                    <a:pt x="5049" y="131815"/>
                  </a:lnTo>
                  <a:lnTo>
                    <a:pt x="6537" y="133374"/>
                  </a:lnTo>
                  <a:lnTo>
                    <a:pt x="8191" y="137927"/>
                  </a:lnTo>
                  <a:lnTo>
                    <a:pt x="9691" y="139565"/>
                  </a:lnTo>
                  <a:lnTo>
                    <a:pt x="19039" y="1428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5" name="SMARTInkShape-2882"/>
            <p:cNvSpPr/>
            <p:nvPr>
              <p:custDataLst>
                <p:tags r:id="rId149"/>
              </p:custDataLst>
            </p:nvPr>
          </p:nvSpPr>
          <p:spPr>
            <a:xfrm>
              <a:off x="2714919" y="3905250"/>
              <a:ext cx="142582" cy="28575"/>
            </a:xfrm>
            <a:custGeom>
              <a:avLst/>
              <a:gdLst/>
              <a:ahLst/>
              <a:cxnLst/>
              <a:rect l="0" t="0" r="0" b="0"/>
              <a:pathLst>
                <a:path w="142582" h="28575">
                  <a:moveTo>
                    <a:pt x="47331" y="0"/>
                  </a:moveTo>
                  <a:lnTo>
                    <a:pt x="47331" y="0"/>
                  </a:lnTo>
                  <a:lnTo>
                    <a:pt x="34074" y="13257"/>
                  </a:lnTo>
                  <a:lnTo>
                    <a:pt x="25211" y="16475"/>
                  </a:lnTo>
                  <a:lnTo>
                    <a:pt x="15275" y="18964"/>
                  </a:lnTo>
                  <a:lnTo>
                    <a:pt x="1965" y="27100"/>
                  </a:lnTo>
                  <a:lnTo>
                    <a:pt x="2271" y="27592"/>
                  </a:lnTo>
                  <a:lnTo>
                    <a:pt x="5432" y="28138"/>
                  </a:lnTo>
                  <a:lnTo>
                    <a:pt x="5640" y="28284"/>
                  </a:lnTo>
                  <a:lnTo>
                    <a:pt x="0" y="28564"/>
                  </a:lnTo>
                  <a:lnTo>
                    <a:pt x="7933" y="28574"/>
                  </a:lnTo>
                  <a:lnTo>
                    <a:pt x="16579" y="22029"/>
                  </a:lnTo>
                  <a:lnTo>
                    <a:pt x="41265" y="11707"/>
                  </a:lnTo>
                  <a:lnTo>
                    <a:pt x="53883" y="3939"/>
                  </a:lnTo>
                  <a:lnTo>
                    <a:pt x="92331" y="231"/>
                  </a:lnTo>
                  <a:lnTo>
                    <a:pt x="14258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6" name="SMARTInkShape-2883"/>
            <p:cNvSpPr/>
            <p:nvPr>
              <p:custDataLst>
                <p:tags r:id="rId150"/>
              </p:custDataLst>
            </p:nvPr>
          </p:nvSpPr>
          <p:spPr>
            <a:xfrm>
              <a:off x="2724150" y="4029075"/>
              <a:ext cx="104730" cy="199977"/>
            </a:xfrm>
            <a:custGeom>
              <a:avLst/>
              <a:gdLst/>
              <a:ahLst/>
              <a:cxnLst/>
              <a:rect l="0" t="0" r="0" b="0"/>
              <a:pathLst>
                <a:path w="104730" h="199977">
                  <a:moveTo>
                    <a:pt x="47625" y="0"/>
                  </a:moveTo>
                  <a:lnTo>
                    <a:pt x="47625" y="0"/>
                  </a:lnTo>
                  <a:lnTo>
                    <a:pt x="29933" y="0"/>
                  </a:lnTo>
                  <a:lnTo>
                    <a:pt x="23922" y="5057"/>
                  </a:lnTo>
                  <a:lnTo>
                    <a:pt x="21215" y="10361"/>
                  </a:lnTo>
                  <a:lnTo>
                    <a:pt x="19177" y="18542"/>
                  </a:lnTo>
                  <a:lnTo>
                    <a:pt x="12529" y="26554"/>
                  </a:lnTo>
                  <a:lnTo>
                    <a:pt x="9921" y="36370"/>
                  </a:lnTo>
                  <a:lnTo>
                    <a:pt x="9535" y="52244"/>
                  </a:lnTo>
                  <a:lnTo>
                    <a:pt x="6707" y="57792"/>
                  </a:lnTo>
                  <a:lnTo>
                    <a:pt x="1325" y="64920"/>
                  </a:lnTo>
                  <a:lnTo>
                    <a:pt x="116" y="74722"/>
                  </a:lnTo>
                  <a:lnTo>
                    <a:pt x="0" y="85687"/>
                  </a:lnTo>
                  <a:lnTo>
                    <a:pt x="0" y="80657"/>
                  </a:lnTo>
                  <a:lnTo>
                    <a:pt x="1058" y="79172"/>
                  </a:lnTo>
                  <a:lnTo>
                    <a:pt x="2822" y="78181"/>
                  </a:lnTo>
                  <a:lnTo>
                    <a:pt x="8201" y="76591"/>
                  </a:lnTo>
                  <a:lnTo>
                    <a:pt x="16868" y="69731"/>
                  </a:lnTo>
                  <a:lnTo>
                    <a:pt x="25694" y="66522"/>
                  </a:lnTo>
                  <a:lnTo>
                    <a:pt x="35012" y="60397"/>
                  </a:lnTo>
                  <a:lnTo>
                    <a:pt x="44476" y="58112"/>
                  </a:lnTo>
                  <a:lnTo>
                    <a:pt x="83844" y="57153"/>
                  </a:lnTo>
                  <a:lnTo>
                    <a:pt x="103010" y="74483"/>
                  </a:lnTo>
                  <a:lnTo>
                    <a:pt x="103991" y="78259"/>
                  </a:lnTo>
                  <a:lnTo>
                    <a:pt x="104729" y="98546"/>
                  </a:lnTo>
                  <a:lnTo>
                    <a:pt x="101933" y="104828"/>
                  </a:lnTo>
                  <a:lnTo>
                    <a:pt x="98220" y="111149"/>
                  </a:lnTo>
                  <a:lnTo>
                    <a:pt x="87906" y="136723"/>
                  </a:lnTo>
                  <a:lnTo>
                    <a:pt x="44446" y="184140"/>
                  </a:lnTo>
                  <a:lnTo>
                    <a:pt x="40921" y="190495"/>
                  </a:lnTo>
                  <a:lnTo>
                    <a:pt x="39981" y="193672"/>
                  </a:lnTo>
                  <a:lnTo>
                    <a:pt x="38295" y="195790"/>
                  </a:lnTo>
                  <a:lnTo>
                    <a:pt x="33600" y="198143"/>
                  </a:lnTo>
                  <a:lnTo>
                    <a:pt x="19573" y="199976"/>
                  </a:lnTo>
                  <a:lnTo>
                    <a:pt x="19096" y="186763"/>
                  </a:lnTo>
                  <a:lnTo>
                    <a:pt x="21893" y="180725"/>
                  </a:lnTo>
                  <a:lnTo>
                    <a:pt x="25605" y="174514"/>
                  </a:lnTo>
                  <a:lnTo>
                    <a:pt x="2857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7" name="SMARTInkShape-2884"/>
            <p:cNvSpPr/>
            <p:nvPr>
              <p:custDataLst>
                <p:tags r:id="rId151"/>
              </p:custDataLst>
            </p:nvPr>
          </p:nvSpPr>
          <p:spPr>
            <a:xfrm>
              <a:off x="2752855" y="3990975"/>
              <a:ext cx="104646" cy="76201"/>
            </a:xfrm>
            <a:custGeom>
              <a:avLst/>
              <a:gdLst/>
              <a:ahLst/>
              <a:cxnLst/>
              <a:rect l="0" t="0" r="0" b="0"/>
              <a:pathLst>
                <a:path w="104646" h="76201">
                  <a:moveTo>
                    <a:pt x="37970" y="76200"/>
                  </a:moveTo>
                  <a:lnTo>
                    <a:pt x="37970" y="76200"/>
                  </a:lnTo>
                  <a:lnTo>
                    <a:pt x="24713" y="76200"/>
                  </a:lnTo>
                  <a:lnTo>
                    <a:pt x="18673" y="73378"/>
                  </a:lnTo>
                  <a:lnTo>
                    <a:pt x="11227" y="67999"/>
                  </a:lnTo>
                  <a:lnTo>
                    <a:pt x="4882" y="67068"/>
                  </a:lnTo>
                  <a:lnTo>
                    <a:pt x="3211" y="65879"/>
                  </a:lnTo>
                  <a:lnTo>
                    <a:pt x="2098" y="64027"/>
                  </a:lnTo>
                  <a:lnTo>
                    <a:pt x="0" y="57552"/>
                  </a:lnTo>
                  <a:lnTo>
                    <a:pt x="8082" y="48985"/>
                  </a:lnTo>
                  <a:lnTo>
                    <a:pt x="22228" y="40289"/>
                  </a:lnTo>
                  <a:lnTo>
                    <a:pt x="28720" y="31458"/>
                  </a:lnTo>
                  <a:lnTo>
                    <a:pt x="61835" y="12674"/>
                  </a:lnTo>
                  <a:lnTo>
                    <a:pt x="10464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8" name="SMARTInkShape-2885"/>
            <p:cNvSpPr/>
            <p:nvPr>
              <p:custDataLst>
                <p:tags r:id="rId152"/>
              </p:custDataLst>
            </p:nvPr>
          </p:nvSpPr>
          <p:spPr>
            <a:xfrm>
              <a:off x="2943236" y="3819978"/>
              <a:ext cx="132899" cy="237111"/>
            </a:xfrm>
            <a:custGeom>
              <a:avLst/>
              <a:gdLst/>
              <a:ahLst/>
              <a:cxnLst/>
              <a:rect l="0" t="0" r="0" b="0"/>
              <a:pathLst>
                <a:path w="132899" h="237111">
                  <a:moveTo>
                    <a:pt x="85714" y="85272"/>
                  </a:moveTo>
                  <a:lnTo>
                    <a:pt x="85714" y="85272"/>
                  </a:lnTo>
                  <a:lnTo>
                    <a:pt x="85714" y="77071"/>
                  </a:lnTo>
                  <a:lnTo>
                    <a:pt x="79168" y="68404"/>
                  </a:lnTo>
                  <a:lnTo>
                    <a:pt x="77514" y="62606"/>
                  </a:lnTo>
                  <a:lnTo>
                    <a:pt x="76013" y="60636"/>
                  </a:lnTo>
                  <a:lnTo>
                    <a:pt x="68104" y="57216"/>
                  </a:lnTo>
                  <a:lnTo>
                    <a:pt x="48976" y="56699"/>
                  </a:lnTo>
                  <a:lnTo>
                    <a:pt x="42961" y="61754"/>
                  </a:lnTo>
                  <a:lnTo>
                    <a:pt x="40254" y="67058"/>
                  </a:lnTo>
                  <a:lnTo>
                    <a:pt x="39533" y="69954"/>
                  </a:lnTo>
                  <a:lnTo>
                    <a:pt x="30740" y="85345"/>
                  </a:lnTo>
                  <a:lnTo>
                    <a:pt x="18394" y="114690"/>
                  </a:lnTo>
                  <a:lnTo>
                    <a:pt x="12145" y="130325"/>
                  </a:lnTo>
                  <a:lnTo>
                    <a:pt x="3070" y="174443"/>
                  </a:lnTo>
                  <a:lnTo>
                    <a:pt x="24" y="221635"/>
                  </a:lnTo>
                  <a:lnTo>
                    <a:pt x="0" y="231274"/>
                  </a:lnTo>
                  <a:lnTo>
                    <a:pt x="1055" y="233407"/>
                  </a:lnTo>
                  <a:lnTo>
                    <a:pt x="2816" y="234828"/>
                  </a:lnTo>
                  <a:lnTo>
                    <a:pt x="8191" y="237110"/>
                  </a:lnTo>
                  <a:lnTo>
                    <a:pt x="16857" y="229957"/>
                  </a:lnTo>
                  <a:lnTo>
                    <a:pt x="31582" y="218353"/>
                  </a:lnTo>
                  <a:lnTo>
                    <a:pt x="54165" y="201653"/>
                  </a:lnTo>
                  <a:lnTo>
                    <a:pt x="74034" y="179679"/>
                  </a:lnTo>
                  <a:lnTo>
                    <a:pt x="98288" y="136022"/>
                  </a:lnTo>
                  <a:lnTo>
                    <a:pt x="119573" y="91619"/>
                  </a:lnTo>
                  <a:lnTo>
                    <a:pt x="131849" y="45879"/>
                  </a:lnTo>
                  <a:lnTo>
                    <a:pt x="132898" y="29973"/>
                  </a:lnTo>
                  <a:lnTo>
                    <a:pt x="130321" y="20831"/>
                  </a:lnTo>
                  <a:lnTo>
                    <a:pt x="123613" y="9562"/>
                  </a:lnTo>
                  <a:lnTo>
                    <a:pt x="119138" y="4704"/>
                  </a:lnTo>
                  <a:lnTo>
                    <a:pt x="113622" y="1839"/>
                  </a:lnTo>
                  <a:lnTo>
                    <a:pt x="106514" y="0"/>
                  </a:lnTo>
                  <a:lnTo>
                    <a:pt x="94633" y="7145"/>
                  </a:lnTo>
                  <a:lnTo>
                    <a:pt x="77363" y="13748"/>
                  </a:lnTo>
                  <a:lnTo>
                    <a:pt x="68597" y="22086"/>
                  </a:lnTo>
                  <a:lnTo>
                    <a:pt x="41339" y="61949"/>
                  </a:lnTo>
                  <a:lnTo>
                    <a:pt x="23279" y="107762"/>
                  </a:lnTo>
                  <a:lnTo>
                    <a:pt x="12865" y="155228"/>
                  </a:lnTo>
                  <a:lnTo>
                    <a:pt x="11565" y="180436"/>
                  </a:lnTo>
                  <a:lnTo>
                    <a:pt x="19039" y="2186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59" name="SMARTInkShape-2886"/>
            <p:cNvSpPr/>
            <p:nvPr>
              <p:custDataLst>
                <p:tags r:id="rId153"/>
              </p:custDataLst>
            </p:nvPr>
          </p:nvSpPr>
          <p:spPr>
            <a:xfrm>
              <a:off x="3057525" y="3990978"/>
              <a:ext cx="180976" cy="114298"/>
            </a:xfrm>
            <a:custGeom>
              <a:avLst/>
              <a:gdLst/>
              <a:ahLst/>
              <a:cxnLst/>
              <a:rect l="0" t="0" r="0" b="0"/>
              <a:pathLst>
                <a:path w="180976" h="114298">
                  <a:moveTo>
                    <a:pt x="9525" y="76197"/>
                  </a:moveTo>
                  <a:lnTo>
                    <a:pt x="9525" y="76197"/>
                  </a:lnTo>
                  <a:lnTo>
                    <a:pt x="1" y="85722"/>
                  </a:lnTo>
                  <a:lnTo>
                    <a:pt x="0" y="95130"/>
                  </a:lnTo>
                  <a:lnTo>
                    <a:pt x="13257" y="95237"/>
                  </a:lnTo>
                  <a:lnTo>
                    <a:pt x="15188" y="94182"/>
                  </a:lnTo>
                  <a:lnTo>
                    <a:pt x="16476" y="92420"/>
                  </a:lnTo>
                  <a:lnTo>
                    <a:pt x="17334" y="90187"/>
                  </a:lnTo>
                  <a:lnTo>
                    <a:pt x="18964" y="88699"/>
                  </a:lnTo>
                  <a:lnTo>
                    <a:pt x="29185" y="83488"/>
                  </a:lnTo>
                  <a:lnTo>
                    <a:pt x="54244" y="61093"/>
                  </a:lnTo>
                  <a:lnTo>
                    <a:pt x="66728" y="55104"/>
                  </a:lnTo>
                  <a:lnTo>
                    <a:pt x="69886" y="52610"/>
                  </a:lnTo>
                  <a:lnTo>
                    <a:pt x="73393" y="47017"/>
                  </a:lnTo>
                  <a:lnTo>
                    <a:pt x="76011" y="41003"/>
                  </a:lnTo>
                  <a:lnTo>
                    <a:pt x="91977" y="21333"/>
                  </a:lnTo>
                  <a:lnTo>
                    <a:pt x="94818" y="11286"/>
                  </a:lnTo>
                  <a:lnTo>
                    <a:pt x="95250" y="8"/>
                  </a:lnTo>
                  <a:lnTo>
                    <a:pt x="90194" y="0"/>
                  </a:lnTo>
                  <a:lnTo>
                    <a:pt x="88704" y="1058"/>
                  </a:lnTo>
                  <a:lnTo>
                    <a:pt x="87712" y="2821"/>
                  </a:lnTo>
                  <a:lnTo>
                    <a:pt x="85841" y="17330"/>
                  </a:lnTo>
                  <a:lnTo>
                    <a:pt x="79202" y="26312"/>
                  </a:lnTo>
                  <a:lnTo>
                    <a:pt x="77089" y="35193"/>
                  </a:lnTo>
                  <a:lnTo>
                    <a:pt x="76235" y="60332"/>
                  </a:lnTo>
                  <a:lnTo>
                    <a:pt x="77281" y="62446"/>
                  </a:lnTo>
                  <a:lnTo>
                    <a:pt x="79038" y="63855"/>
                  </a:lnTo>
                  <a:lnTo>
                    <a:pt x="84404" y="66115"/>
                  </a:lnTo>
                  <a:lnTo>
                    <a:pt x="108081" y="66658"/>
                  </a:lnTo>
                  <a:lnTo>
                    <a:pt x="114358" y="63843"/>
                  </a:lnTo>
                  <a:lnTo>
                    <a:pt x="120676" y="60123"/>
                  </a:lnTo>
                  <a:lnTo>
                    <a:pt x="127011" y="58470"/>
                  </a:lnTo>
                  <a:lnTo>
                    <a:pt x="129124" y="56971"/>
                  </a:lnTo>
                  <a:lnTo>
                    <a:pt x="130533" y="54913"/>
                  </a:lnTo>
                  <a:lnTo>
                    <a:pt x="131472" y="52483"/>
                  </a:lnTo>
                  <a:lnTo>
                    <a:pt x="133156" y="50862"/>
                  </a:lnTo>
                  <a:lnTo>
                    <a:pt x="137850" y="49062"/>
                  </a:lnTo>
                  <a:lnTo>
                    <a:pt x="146443" y="48048"/>
                  </a:lnTo>
                  <a:lnTo>
                    <a:pt x="148428" y="46848"/>
                  </a:lnTo>
                  <a:lnTo>
                    <a:pt x="149752" y="44989"/>
                  </a:lnTo>
                  <a:lnTo>
                    <a:pt x="150635" y="42692"/>
                  </a:lnTo>
                  <a:lnTo>
                    <a:pt x="152281" y="41160"/>
                  </a:lnTo>
                  <a:lnTo>
                    <a:pt x="161487" y="38217"/>
                  </a:lnTo>
                  <a:lnTo>
                    <a:pt x="161914" y="28968"/>
                  </a:lnTo>
                  <a:lnTo>
                    <a:pt x="161922" y="33746"/>
                  </a:lnTo>
                  <a:lnTo>
                    <a:pt x="160865" y="35196"/>
                  </a:lnTo>
                  <a:lnTo>
                    <a:pt x="156867" y="36808"/>
                  </a:lnTo>
                  <a:lnTo>
                    <a:pt x="155378" y="38296"/>
                  </a:lnTo>
                  <a:lnTo>
                    <a:pt x="153723" y="42772"/>
                  </a:lnTo>
                  <a:lnTo>
                    <a:pt x="152403" y="87692"/>
                  </a:lnTo>
                  <a:lnTo>
                    <a:pt x="152401" y="98065"/>
                  </a:lnTo>
                  <a:lnTo>
                    <a:pt x="153459" y="100301"/>
                  </a:lnTo>
                  <a:lnTo>
                    <a:pt x="155223" y="101791"/>
                  </a:lnTo>
                  <a:lnTo>
                    <a:pt x="160004" y="104505"/>
                  </a:lnTo>
                  <a:lnTo>
                    <a:pt x="168646" y="110926"/>
                  </a:lnTo>
                  <a:lnTo>
                    <a:pt x="180975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0" name="SMARTInkShape-2887"/>
            <p:cNvSpPr/>
            <p:nvPr>
              <p:custDataLst>
                <p:tags r:id="rId154"/>
              </p:custDataLst>
            </p:nvPr>
          </p:nvSpPr>
          <p:spPr>
            <a:xfrm>
              <a:off x="2343161" y="4267375"/>
              <a:ext cx="561965" cy="14839"/>
            </a:xfrm>
            <a:custGeom>
              <a:avLst/>
              <a:gdLst/>
              <a:ahLst/>
              <a:cxnLst/>
              <a:rect l="0" t="0" r="0" b="0"/>
              <a:pathLst>
                <a:path w="561965" h="14839">
                  <a:moveTo>
                    <a:pt x="38089" y="9350"/>
                  </a:moveTo>
                  <a:lnTo>
                    <a:pt x="38089" y="9350"/>
                  </a:lnTo>
                  <a:lnTo>
                    <a:pt x="0" y="9350"/>
                  </a:lnTo>
                  <a:lnTo>
                    <a:pt x="42551" y="9350"/>
                  </a:lnTo>
                  <a:lnTo>
                    <a:pt x="88611" y="9350"/>
                  </a:lnTo>
                  <a:lnTo>
                    <a:pt x="115148" y="12172"/>
                  </a:lnTo>
                  <a:lnTo>
                    <a:pt x="133721" y="14838"/>
                  </a:lnTo>
                  <a:lnTo>
                    <a:pt x="181014" y="10282"/>
                  </a:lnTo>
                  <a:lnTo>
                    <a:pt x="220133" y="9534"/>
                  </a:lnTo>
                  <a:lnTo>
                    <a:pt x="267527" y="9386"/>
                  </a:lnTo>
                  <a:lnTo>
                    <a:pt x="312598" y="9357"/>
                  </a:lnTo>
                  <a:lnTo>
                    <a:pt x="358621" y="9352"/>
                  </a:lnTo>
                  <a:lnTo>
                    <a:pt x="402206" y="6528"/>
                  </a:lnTo>
                  <a:lnTo>
                    <a:pt x="446210" y="1149"/>
                  </a:lnTo>
                  <a:lnTo>
                    <a:pt x="492275" y="0"/>
                  </a:lnTo>
                  <a:lnTo>
                    <a:pt x="526642" y="906"/>
                  </a:lnTo>
                  <a:lnTo>
                    <a:pt x="561964" y="9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1" name="SMARTInkShape-2888"/>
            <p:cNvSpPr/>
            <p:nvPr>
              <p:custDataLst>
                <p:tags r:id="rId155"/>
              </p:custDataLst>
            </p:nvPr>
          </p:nvSpPr>
          <p:spPr>
            <a:xfrm>
              <a:off x="2486074" y="4367311"/>
              <a:ext cx="85677" cy="242790"/>
            </a:xfrm>
            <a:custGeom>
              <a:avLst/>
              <a:gdLst/>
              <a:ahLst/>
              <a:cxnLst/>
              <a:rect l="0" t="0" r="0" b="0"/>
              <a:pathLst>
                <a:path w="85677" h="242790">
                  <a:moveTo>
                    <a:pt x="85676" y="14189"/>
                  </a:moveTo>
                  <a:lnTo>
                    <a:pt x="85676" y="14189"/>
                  </a:lnTo>
                  <a:lnTo>
                    <a:pt x="85676" y="0"/>
                  </a:lnTo>
                  <a:lnTo>
                    <a:pt x="85676" y="8133"/>
                  </a:lnTo>
                  <a:lnTo>
                    <a:pt x="85676" y="4722"/>
                  </a:lnTo>
                  <a:lnTo>
                    <a:pt x="77475" y="12870"/>
                  </a:lnTo>
                  <a:lnTo>
                    <a:pt x="66473" y="55923"/>
                  </a:lnTo>
                  <a:lnTo>
                    <a:pt x="47381" y="99941"/>
                  </a:lnTo>
                  <a:lnTo>
                    <a:pt x="28509" y="145555"/>
                  </a:lnTo>
                  <a:lnTo>
                    <a:pt x="9474" y="190182"/>
                  </a:lnTo>
                  <a:lnTo>
                    <a:pt x="4183" y="200358"/>
                  </a:lnTo>
                  <a:lnTo>
                    <a:pt x="0" y="240765"/>
                  </a:lnTo>
                  <a:lnTo>
                    <a:pt x="1042" y="241440"/>
                  </a:lnTo>
                  <a:lnTo>
                    <a:pt x="19001" y="2427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2" name="SMARTInkShape-2889"/>
            <p:cNvSpPr/>
            <p:nvPr>
              <p:custDataLst>
                <p:tags r:id="rId156"/>
              </p:custDataLst>
            </p:nvPr>
          </p:nvSpPr>
          <p:spPr>
            <a:xfrm>
              <a:off x="2657514" y="4362895"/>
              <a:ext cx="161847" cy="237633"/>
            </a:xfrm>
            <a:custGeom>
              <a:avLst/>
              <a:gdLst/>
              <a:ahLst/>
              <a:cxnLst/>
              <a:rect l="0" t="0" r="0" b="0"/>
              <a:pathLst>
                <a:path w="161847" h="237633">
                  <a:moveTo>
                    <a:pt x="57111" y="104330"/>
                  </a:moveTo>
                  <a:lnTo>
                    <a:pt x="57111" y="104330"/>
                  </a:lnTo>
                  <a:lnTo>
                    <a:pt x="57111" y="109387"/>
                  </a:lnTo>
                  <a:lnTo>
                    <a:pt x="56053" y="110876"/>
                  </a:lnTo>
                  <a:lnTo>
                    <a:pt x="54289" y="111869"/>
                  </a:lnTo>
                  <a:lnTo>
                    <a:pt x="52055" y="112531"/>
                  </a:lnTo>
                  <a:lnTo>
                    <a:pt x="43854" y="118519"/>
                  </a:lnTo>
                  <a:lnTo>
                    <a:pt x="40635" y="124042"/>
                  </a:lnTo>
                  <a:lnTo>
                    <a:pt x="38147" y="130024"/>
                  </a:lnTo>
                  <a:lnTo>
                    <a:pt x="33513" y="136211"/>
                  </a:lnTo>
                  <a:lnTo>
                    <a:pt x="30748" y="145310"/>
                  </a:lnTo>
                  <a:lnTo>
                    <a:pt x="28461" y="155352"/>
                  </a:lnTo>
                  <a:lnTo>
                    <a:pt x="12118" y="187896"/>
                  </a:lnTo>
                  <a:lnTo>
                    <a:pt x="9598" y="195445"/>
                  </a:lnTo>
                  <a:lnTo>
                    <a:pt x="3287" y="205646"/>
                  </a:lnTo>
                  <a:lnTo>
                    <a:pt x="946" y="215371"/>
                  </a:lnTo>
                  <a:lnTo>
                    <a:pt x="0" y="235795"/>
                  </a:lnTo>
                  <a:lnTo>
                    <a:pt x="1045" y="236423"/>
                  </a:lnTo>
                  <a:lnTo>
                    <a:pt x="11721" y="237607"/>
                  </a:lnTo>
                  <a:lnTo>
                    <a:pt x="14151" y="237632"/>
                  </a:lnTo>
                  <a:lnTo>
                    <a:pt x="19674" y="234836"/>
                  </a:lnTo>
                  <a:lnTo>
                    <a:pt x="53079" y="211111"/>
                  </a:lnTo>
                  <a:lnTo>
                    <a:pt x="92560" y="164486"/>
                  </a:lnTo>
                  <a:lnTo>
                    <a:pt x="121329" y="120195"/>
                  </a:lnTo>
                  <a:lnTo>
                    <a:pt x="147215" y="83162"/>
                  </a:lnTo>
                  <a:lnTo>
                    <a:pt x="159599" y="46591"/>
                  </a:lnTo>
                  <a:lnTo>
                    <a:pt x="161846" y="11117"/>
                  </a:lnTo>
                  <a:lnTo>
                    <a:pt x="153682" y="1058"/>
                  </a:lnTo>
                  <a:lnTo>
                    <a:pt x="150125" y="223"/>
                  </a:lnTo>
                  <a:lnTo>
                    <a:pt x="147696" y="0"/>
                  </a:lnTo>
                  <a:lnTo>
                    <a:pt x="142173" y="2575"/>
                  </a:lnTo>
                  <a:lnTo>
                    <a:pt x="95380" y="37678"/>
                  </a:lnTo>
                  <a:lnTo>
                    <a:pt x="85736" y="50009"/>
                  </a:lnTo>
                  <a:lnTo>
                    <a:pt x="63464" y="91795"/>
                  </a:lnTo>
                  <a:lnTo>
                    <a:pt x="57948" y="130941"/>
                  </a:lnTo>
                  <a:lnTo>
                    <a:pt x="57160" y="177240"/>
                  </a:lnTo>
                  <a:lnTo>
                    <a:pt x="57111" y="1995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3" name="SMARTInkShape-2890"/>
            <p:cNvSpPr/>
            <p:nvPr>
              <p:custDataLst>
                <p:tags r:id="rId157"/>
              </p:custDataLst>
            </p:nvPr>
          </p:nvSpPr>
          <p:spPr>
            <a:xfrm>
              <a:off x="2762370" y="4533911"/>
              <a:ext cx="199906" cy="104762"/>
            </a:xfrm>
            <a:custGeom>
              <a:avLst/>
              <a:gdLst/>
              <a:ahLst/>
              <a:cxnLst/>
              <a:rect l="0" t="0" r="0" b="0"/>
              <a:pathLst>
                <a:path w="199906" h="104762">
                  <a:moveTo>
                    <a:pt x="28455" y="66664"/>
                  </a:moveTo>
                  <a:lnTo>
                    <a:pt x="28455" y="66664"/>
                  </a:lnTo>
                  <a:lnTo>
                    <a:pt x="28455" y="75797"/>
                  </a:lnTo>
                  <a:lnTo>
                    <a:pt x="23399" y="76072"/>
                  </a:lnTo>
                  <a:lnTo>
                    <a:pt x="21909" y="77170"/>
                  </a:lnTo>
                  <a:lnTo>
                    <a:pt x="20254" y="81211"/>
                  </a:lnTo>
                  <a:lnTo>
                    <a:pt x="18754" y="82711"/>
                  </a:lnTo>
                  <a:lnTo>
                    <a:pt x="10845" y="85319"/>
                  </a:lnTo>
                  <a:lnTo>
                    <a:pt x="10045" y="88360"/>
                  </a:lnTo>
                  <a:lnTo>
                    <a:pt x="9831" y="90653"/>
                  </a:lnTo>
                  <a:lnTo>
                    <a:pt x="8631" y="92182"/>
                  </a:lnTo>
                  <a:lnTo>
                    <a:pt x="4475" y="93881"/>
                  </a:lnTo>
                  <a:lnTo>
                    <a:pt x="2943" y="95391"/>
                  </a:lnTo>
                  <a:lnTo>
                    <a:pt x="0" y="104337"/>
                  </a:lnTo>
                  <a:lnTo>
                    <a:pt x="17491" y="104761"/>
                  </a:lnTo>
                  <a:lnTo>
                    <a:pt x="26250" y="98217"/>
                  </a:lnTo>
                  <a:lnTo>
                    <a:pt x="35093" y="95063"/>
                  </a:lnTo>
                  <a:lnTo>
                    <a:pt x="81550" y="60288"/>
                  </a:lnTo>
                  <a:lnTo>
                    <a:pt x="90636" y="50782"/>
                  </a:lnTo>
                  <a:lnTo>
                    <a:pt x="97064" y="38088"/>
                  </a:lnTo>
                  <a:lnTo>
                    <a:pt x="122226" y="11003"/>
                  </a:lnTo>
                  <a:lnTo>
                    <a:pt x="123694" y="117"/>
                  </a:lnTo>
                  <a:lnTo>
                    <a:pt x="115503" y="0"/>
                  </a:lnTo>
                  <a:lnTo>
                    <a:pt x="115062" y="1054"/>
                  </a:lnTo>
                  <a:lnTo>
                    <a:pt x="114572" y="5049"/>
                  </a:lnTo>
                  <a:lnTo>
                    <a:pt x="113383" y="6537"/>
                  </a:lnTo>
                  <a:lnTo>
                    <a:pt x="109240" y="8191"/>
                  </a:lnTo>
                  <a:lnTo>
                    <a:pt x="107711" y="9690"/>
                  </a:lnTo>
                  <a:lnTo>
                    <a:pt x="106013" y="14178"/>
                  </a:lnTo>
                  <a:lnTo>
                    <a:pt x="105057" y="22655"/>
                  </a:lnTo>
                  <a:lnTo>
                    <a:pt x="103865" y="24625"/>
                  </a:lnTo>
                  <a:lnTo>
                    <a:pt x="102012" y="25938"/>
                  </a:lnTo>
                  <a:lnTo>
                    <a:pt x="99718" y="26813"/>
                  </a:lnTo>
                  <a:lnTo>
                    <a:pt x="98188" y="28455"/>
                  </a:lnTo>
                  <a:lnTo>
                    <a:pt x="95249" y="37651"/>
                  </a:lnTo>
                  <a:lnTo>
                    <a:pt x="103341" y="46252"/>
                  </a:lnTo>
                  <a:lnTo>
                    <a:pt x="112741" y="47495"/>
                  </a:lnTo>
                  <a:lnTo>
                    <a:pt x="121500" y="41044"/>
                  </a:lnTo>
                  <a:lnTo>
                    <a:pt x="130343" y="38965"/>
                  </a:lnTo>
                  <a:lnTo>
                    <a:pt x="136533" y="38478"/>
                  </a:lnTo>
                  <a:lnTo>
                    <a:pt x="142812" y="35440"/>
                  </a:lnTo>
                  <a:lnTo>
                    <a:pt x="149130" y="31620"/>
                  </a:lnTo>
                  <a:lnTo>
                    <a:pt x="159927" y="28966"/>
                  </a:lnTo>
                  <a:lnTo>
                    <a:pt x="169038" y="22097"/>
                  </a:lnTo>
                  <a:lnTo>
                    <a:pt x="174898" y="20398"/>
                  </a:lnTo>
                  <a:lnTo>
                    <a:pt x="176883" y="18887"/>
                  </a:lnTo>
                  <a:lnTo>
                    <a:pt x="180786" y="9704"/>
                  </a:lnTo>
                  <a:lnTo>
                    <a:pt x="180842" y="9552"/>
                  </a:lnTo>
                  <a:lnTo>
                    <a:pt x="185907" y="14582"/>
                  </a:lnTo>
                  <a:lnTo>
                    <a:pt x="186339" y="16067"/>
                  </a:lnTo>
                  <a:lnTo>
                    <a:pt x="185570" y="17058"/>
                  </a:lnTo>
                  <a:lnTo>
                    <a:pt x="183998" y="17718"/>
                  </a:lnTo>
                  <a:lnTo>
                    <a:pt x="182950" y="19217"/>
                  </a:lnTo>
                  <a:lnTo>
                    <a:pt x="181131" y="27124"/>
                  </a:lnTo>
                  <a:lnTo>
                    <a:pt x="180879" y="41695"/>
                  </a:lnTo>
                  <a:lnTo>
                    <a:pt x="178043" y="47806"/>
                  </a:lnTo>
                  <a:lnTo>
                    <a:pt x="175806" y="50917"/>
                  </a:lnTo>
                  <a:lnTo>
                    <a:pt x="175372" y="52991"/>
                  </a:lnTo>
                  <a:lnTo>
                    <a:pt x="176142" y="54374"/>
                  </a:lnTo>
                  <a:lnTo>
                    <a:pt x="177713" y="55296"/>
                  </a:lnTo>
                  <a:lnTo>
                    <a:pt x="178760" y="56968"/>
                  </a:lnTo>
                  <a:lnTo>
                    <a:pt x="179924" y="61649"/>
                  </a:lnTo>
                  <a:lnTo>
                    <a:pt x="181293" y="63321"/>
                  </a:lnTo>
                  <a:lnTo>
                    <a:pt x="188974" y="66224"/>
                  </a:lnTo>
                  <a:lnTo>
                    <a:pt x="199905" y="666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4" name="SMARTInkShape-2891"/>
            <p:cNvSpPr/>
            <p:nvPr>
              <p:custDataLst>
                <p:tags r:id="rId158"/>
              </p:custDataLst>
            </p:nvPr>
          </p:nvSpPr>
          <p:spPr>
            <a:xfrm>
              <a:off x="3124235" y="4257675"/>
              <a:ext cx="85691" cy="28576"/>
            </a:xfrm>
            <a:custGeom>
              <a:avLst/>
              <a:gdLst/>
              <a:ahLst/>
              <a:cxnLst/>
              <a:rect l="0" t="0" r="0" b="0"/>
              <a:pathLst>
                <a:path w="85691" h="28576">
                  <a:moveTo>
                    <a:pt x="9490" y="28575"/>
                  </a:moveTo>
                  <a:lnTo>
                    <a:pt x="9490" y="28575"/>
                  </a:lnTo>
                  <a:lnTo>
                    <a:pt x="9490" y="19167"/>
                  </a:lnTo>
                  <a:lnTo>
                    <a:pt x="0" y="9559"/>
                  </a:lnTo>
                  <a:lnTo>
                    <a:pt x="8169" y="9528"/>
                  </a:lnTo>
                  <a:lnTo>
                    <a:pt x="17575" y="1324"/>
                  </a:lnTo>
                  <a:lnTo>
                    <a:pt x="23645" y="393"/>
                  </a:lnTo>
                  <a:lnTo>
                    <a:pt x="69818" y="0"/>
                  </a:lnTo>
                  <a:lnTo>
                    <a:pt x="76166" y="2823"/>
                  </a:lnTo>
                  <a:lnTo>
                    <a:pt x="83809" y="8201"/>
                  </a:lnTo>
                  <a:lnTo>
                    <a:pt x="84854" y="11759"/>
                  </a:lnTo>
                  <a:lnTo>
                    <a:pt x="8569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5" name="SMARTInkShape-2892"/>
            <p:cNvSpPr/>
            <p:nvPr>
              <p:custDataLst>
                <p:tags r:id="rId159"/>
              </p:custDataLst>
            </p:nvPr>
          </p:nvSpPr>
          <p:spPr>
            <a:xfrm>
              <a:off x="3154112" y="4324350"/>
              <a:ext cx="84389" cy="28576"/>
            </a:xfrm>
            <a:custGeom>
              <a:avLst/>
              <a:gdLst/>
              <a:ahLst/>
              <a:cxnLst/>
              <a:rect l="0" t="0" r="0" b="0"/>
              <a:pathLst>
                <a:path w="84389" h="28576">
                  <a:moveTo>
                    <a:pt x="27238" y="0"/>
                  </a:moveTo>
                  <a:lnTo>
                    <a:pt x="27238" y="0"/>
                  </a:lnTo>
                  <a:lnTo>
                    <a:pt x="22182" y="5057"/>
                  </a:lnTo>
                  <a:lnTo>
                    <a:pt x="16877" y="7539"/>
                  </a:lnTo>
                  <a:lnTo>
                    <a:pt x="0" y="9522"/>
                  </a:lnTo>
                  <a:lnTo>
                    <a:pt x="41274" y="9525"/>
                  </a:lnTo>
                  <a:lnTo>
                    <a:pt x="46881" y="12347"/>
                  </a:lnTo>
                  <a:lnTo>
                    <a:pt x="52902" y="16071"/>
                  </a:lnTo>
                  <a:lnTo>
                    <a:pt x="65390" y="18461"/>
                  </a:lnTo>
                  <a:lnTo>
                    <a:pt x="78048" y="18933"/>
                  </a:lnTo>
                  <a:lnTo>
                    <a:pt x="80161" y="20031"/>
                  </a:lnTo>
                  <a:lnTo>
                    <a:pt x="81571" y="21820"/>
                  </a:lnTo>
                  <a:lnTo>
                    <a:pt x="84388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76" name="SMARTInkShape-Group479"/>
          <p:cNvGrpSpPr/>
          <p:nvPr/>
        </p:nvGrpSpPr>
        <p:grpSpPr>
          <a:xfrm>
            <a:off x="3210055" y="4362450"/>
            <a:ext cx="761871" cy="447676"/>
            <a:chOff x="3210055" y="4362450"/>
            <a:chExt cx="761871" cy="447676"/>
          </a:xfrm>
        </p:grpSpPr>
        <p:sp>
          <p:nvSpPr>
            <p:cNvPr id="13467" name="SMARTInkShape-2893"/>
            <p:cNvSpPr/>
            <p:nvPr>
              <p:custDataLst>
                <p:tags r:id="rId138"/>
              </p:custDataLst>
            </p:nvPr>
          </p:nvSpPr>
          <p:spPr>
            <a:xfrm>
              <a:off x="3257598" y="4362450"/>
              <a:ext cx="131848" cy="171448"/>
            </a:xfrm>
            <a:custGeom>
              <a:avLst/>
              <a:gdLst/>
              <a:ahLst/>
              <a:cxnLst/>
              <a:rect l="0" t="0" r="0" b="0"/>
              <a:pathLst>
                <a:path w="131848" h="171448">
                  <a:moveTo>
                    <a:pt x="76152" y="9525"/>
                  </a:moveTo>
                  <a:lnTo>
                    <a:pt x="76152" y="9525"/>
                  </a:lnTo>
                  <a:lnTo>
                    <a:pt x="57102" y="9525"/>
                  </a:lnTo>
                  <a:lnTo>
                    <a:pt x="57102" y="1324"/>
                  </a:lnTo>
                  <a:lnTo>
                    <a:pt x="58160" y="883"/>
                  </a:lnTo>
                  <a:lnTo>
                    <a:pt x="104784" y="0"/>
                  </a:lnTo>
                  <a:lnTo>
                    <a:pt x="107940" y="0"/>
                  </a:lnTo>
                  <a:lnTo>
                    <a:pt x="110044" y="1058"/>
                  </a:lnTo>
                  <a:lnTo>
                    <a:pt x="111446" y="2822"/>
                  </a:lnTo>
                  <a:lnTo>
                    <a:pt x="112382" y="5057"/>
                  </a:lnTo>
                  <a:lnTo>
                    <a:pt x="114064" y="6546"/>
                  </a:lnTo>
                  <a:lnTo>
                    <a:pt x="118754" y="8201"/>
                  </a:lnTo>
                  <a:lnTo>
                    <a:pt x="120428" y="9701"/>
                  </a:lnTo>
                  <a:lnTo>
                    <a:pt x="122289" y="14189"/>
                  </a:lnTo>
                  <a:lnTo>
                    <a:pt x="123843" y="15810"/>
                  </a:lnTo>
                  <a:lnTo>
                    <a:pt x="128393" y="17610"/>
                  </a:lnTo>
                  <a:lnTo>
                    <a:pt x="130029" y="19148"/>
                  </a:lnTo>
                  <a:lnTo>
                    <a:pt x="131847" y="23680"/>
                  </a:lnTo>
                  <a:lnTo>
                    <a:pt x="131274" y="26370"/>
                  </a:lnTo>
                  <a:lnTo>
                    <a:pt x="125572" y="38292"/>
                  </a:lnTo>
                  <a:lnTo>
                    <a:pt x="122955" y="54000"/>
                  </a:lnTo>
                  <a:lnTo>
                    <a:pt x="110550" y="69853"/>
                  </a:lnTo>
                  <a:lnTo>
                    <a:pt x="78259" y="101600"/>
                  </a:lnTo>
                  <a:lnTo>
                    <a:pt x="31848" y="131469"/>
                  </a:lnTo>
                  <a:lnTo>
                    <a:pt x="21579" y="139525"/>
                  </a:lnTo>
                  <a:lnTo>
                    <a:pt x="12475" y="142940"/>
                  </a:lnTo>
                  <a:lnTo>
                    <a:pt x="115" y="152272"/>
                  </a:lnTo>
                  <a:lnTo>
                    <a:pt x="0" y="157419"/>
                  </a:lnTo>
                  <a:lnTo>
                    <a:pt x="1043" y="158921"/>
                  </a:lnTo>
                  <a:lnTo>
                    <a:pt x="2796" y="159922"/>
                  </a:lnTo>
                  <a:lnTo>
                    <a:pt x="9655" y="161661"/>
                  </a:lnTo>
                  <a:lnTo>
                    <a:pt x="14142" y="161808"/>
                  </a:lnTo>
                  <a:lnTo>
                    <a:pt x="19664" y="164695"/>
                  </a:lnTo>
                  <a:lnTo>
                    <a:pt x="26776" y="170116"/>
                  </a:lnTo>
                  <a:lnTo>
                    <a:pt x="72923" y="171443"/>
                  </a:lnTo>
                  <a:lnTo>
                    <a:pt x="79303" y="171447"/>
                  </a:lnTo>
                  <a:lnTo>
                    <a:pt x="85666" y="168627"/>
                  </a:lnTo>
                  <a:lnTo>
                    <a:pt x="92023" y="164903"/>
                  </a:lnTo>
                  <a:lnTo>
                    <a:pt x="102609" y="162808"/>
                  </a:lnTo>
                  <a:lnTo>
                    <a:pt x="112958" y="162317"/>
                  </a:lnTo>
                  <a:lnTo>
                    <a:pt x="116564" y="161128"/>
                  </a:lnTo>
                  <a:lnTo>
                    <a:pt x="118968" y="159277"/>
                  </a:lnTo>
                  <a:lnTo>
                    <a:pt x="123777" y="1524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8" name="SMARTInkShape-2894"/>
            <p:cNvSpPr/>
            <p:nvPr>
              <p:custDataLst>
                <p:tags r:id="rId139"/>
              </p:custDataLst>
            </p:nvPr>
          </p:nvSpPr>
          <p:spPr>
            <a:xfrm>
              <a:off x="3392262" y="4514850"/>
              <a:ext cx="65314" cy="114301"/>
            </a:xfrm>
            <a:custGeom>
              <a:avLst/>
              <a:gdLst/>
              <a:ahLst/>
              <a:cxnLst/>
              <a:rect l="0" t="0" r="0" b="0"/>
              <a:pathLst>
                <a:path w="65314" h="114301">
                  <a:moveTo>
                    <a:pt x="65313" y="0"/>
                  </a:moveTo>
                  <a:lnTo>
                    <a:pt x="65313" y="0"/>
                  </a:lnTo>
                  <a:lnTo>
                    <a:pt x="56181" y="0"/>
                  </a:lnTo>
                  <a:lnTo>
                    <a:pt x="47621" y="8201"/>
                  </a:lnTo>
                  <a:lnTo>
                    <a:pt x="45473" y="16868"/>
                  </a:lnTo>
                  <a:lnTo>
                    <a:pt x="39796" y="25694"/>
                  </a:lnTo>
                  <a:lnTo>
                    <a:pt x="36586" y="35012"/>
                  </a:lnTo>
                  <a:lnTo>
                    <a:pt x="30460" y="44476"/>
                  </a:lnTo>
                  <a:lnTo>
                    <a:pt x="27117" y="53982"/>
                  </a:lnTo>
                  <a:lnTo>
                    <a:pt x="20953" y="64560"/>
                  </a:lnTo>
                  <a:lnTo>
                    <a:pt x="17597" y="79571"/>
                  </a:lnTo>
                  <a:lnTo>
                    <a:pt x="10340" y="94662"/>
                  </a:lnTo>
                  <a:lnTo>
                    <a:pt x="8593" y="107834"/>
                  </a:lnTo>
                  <a:lnTo>
                    <a:pt x="7391" y="109990"/>
                  </a:lnTo>
                  <a:lnTo>
                    <a:pt x="5532" y="111426"/>
                  </a:lnTo>
                  <a:lnTo>
                    <a:pt x="0" y="113733"/>
                  </a:lnTo>
                  <a:lnTo>
                    <a:pt x="2065" y="114048"/>
                  </a:lnTo>
                  <a:lnTo>
                    <a:pt x="8163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69" name="SMARTInkShape-2895"/>
            <p:cNvSpPr/>
            <p:nvPr>
              <p:custDataLst>
                <p:tags r:id="rId140"/>
              </p:custDataLst>
            </p:nvPr>
          </p:nvSpPr>
          <p:spPr>
            <a:xfrm>
              <a:off x="3486153" y="4419611"/>
              <a:ext cx="85723" cy="104765"/>
            </a:xfrm>
            <a:custGeom>
              <a:avLst/>
              <a:gdLst/>
              <a:ahLst/>
              <a:cxnLst/>
              <a:rect l="0" t="0" r="0" b="0"/>
              <a:pathLst>
                <a:path w="85723" h="104765">
                  <a:moveTo>
                    <a:pt x="47622" y="28564"/>
                  </a:moveTo>
                  <a:lnTo>
                    <a:pt x="47622" y="28564"/>
                  </a:lnTo>
                  <a:lnTo>
                    <a:pt x="47622" y="9941"/>
                  </a:lnTo>
                  <a:lnTo>
                    <a:pt x="29356" y="392"/>
                  </a:lnTo>
                  <a:lnTo>
                    <a:pt x="37725" y="0"/>
                  </a:lnTo>
                  <a:lnTo>
                    <a:pt x="38094" y="23587"/>
                  </a:lnTo>
                  <a:lnTo>
                    <a:pt x="35274" y="29174"/>
                  </a:lnTo>
                  <a:lnTo>
                    <a:pt x="33040" y="32146"/>
                  </a:lnTo>
                  <a:lnTo>
                    <a:pt x="30558" y="41092"/>
                  </a:lnTo>
                  <a:lnTo>
                    <a:pt x="28964" y="59026"/>
                  </a:lnTo>
                  <a:lnTo>
                    <a:pt x="27775" y="61572"/>
                  </a:lnTo>
                  <a:lnTo>
                    <a:pt x="25924" y="63269"/>
                  </a:lnTo>
                  <a:lnTo>
                    <a:pt x="21045" y="66214"/>
                  </a:lnTo>
                  <a:lnTo>
                    <a:pt x="15349" y="71050"/>
                  </a:lnTo>
                  <a:lnTo>
                    <a:pt x="12112" y="76727"/>
                  </a:lnTo>
                  <a:lnTo>
                    <a:pt x="11249" y="79723"/>
                  </a:lnTo>
                  <a:lnTo>
                    <a:pt x="9615" y="81720"/>
                  </a:lnTo>
                  <a:lnTo>
                    <a:pt x="4978" y="83939"/>
                  </a:lnTo>
                  <a:lnTo>
                    <a:pt x="3317" y="85589"/>
                  </a:lnTo>
                  <a:lnTo>
                    <a:pt x="127" y="94800"/>
                  </a:lnTo>
                  <a:lnTo>
                    <a:pt x="0" y="104361"/>
                  </a:lnTo>
                  <a:lnTo>
                    <a:pt x="41676" y="104764"/>
                  </a:lnTo>
                  <a:lnTo>
                    <a:pt x="47801" y="101942"/>
                  </a:lnTo>
                  <a:lnTo>
                    <a:pt x="55301" y="96563"/>
                  </a:lnTo>
                  <a:lnTo>
                    <a:pt x="64386" y="95501"/>
                  </a:lnTo>
                  <a:lnTo>
                    <a:pt x="70243" y="95356"/>
                  </a:lnTo>
                  <a:lnTo>
                    <a:pt x="76373" y="92469"/>
                  </a:lnTo>
                  <a:lnTo>
                    <a:pt x="85722" y="857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0" name="SMARTInkShape-2896"/>
            <p:cNvSpPr/>
            <p:nvPr>
              <p:custDataLst>
                <p:tags r:id="rId141"/>
              </p:custDataLst>
            </p:nvPr>
          </p:nvSpPr>
          <p:spPr>
            <a:xfrm>
              <a:off x="3543428" y="4467228"/>
              <a:ext cx="57023" cy="152398"/>
            </a:xfrm>
            <a:custGeom>
              <a:avLst/>
              <a:gdLst/>
              <a:ahLst/>
              <a:cxnLst/>
              <a:rect l="0" t="0" r="0" b="0"/>
              <a:pathLst>
                <a:path w="57023" h="152398">
                  <a:moveTo>
                    <a:pt x="47497" y="19047"/>
                  </a:moveTo>
                  <a:lnTo>
                    <a:pt x="47497" y="19047"/>
                  </a:lnTo>
                  <a:lnTo>
                    <a:pt x="47497" y="13990"/>
                  </a:lnTo>
                  <a:lnTo>
                    <a:pt x="48555" y="12501"/>
                  </a:lnTo>
                  <a:lnTo>
                    <a:pt x="50319" y="11508"/>
                  </a:lnTo>
                  <a:lnTo>
                    <a:pt x="55698" y="9914"/>
                  </a:lnTo>
                  <a:lnTo>
                    <a:pt x="56434" y="6874"/>
                  </a:lnTo>
                  <a:lnTo>
                    <a:pt x="57022" y="0"/>
                  </a:lnTo>
                  <a:lnTo>
                    <a:pt x="57022" y="13255"/>
                  </a:lnTo>
                  <a:lnTo>
                    <a:pt x="54200" y="19295"/>
                  </a:lnTo>
                  <a:lnTo>
                    <a:pt x="41834" y="34955"/>
                  </a:lnTo>
                  <a:lnTo>
                    <a:pt x="27837" y="64688"/>
                  </a:lnTo>
                  <a:lnTo>
                    <a:pt x="24865" y="68525"/>
                  </a:lnTo>
                  <a:lnTo>
                    <a:pt x="21564" y="78431"/>
                  </a:lnTo>
                  <a:lnTo>
                    <a:pt x="19038" y="88832"/>
                  </a:lnTo>
                  <a:lnTo>
                    <a:pt x="11615" y="104132"/>
                  </a:lnTo>
                  <a:lnTo>
                    <a:pt x="9325" y="110837"/>
                  </a:lnTo>
                  <a:lnTo>
                    <a:pt x="3143" y="120563"/>
                  </a:lnTo>
                  <a:lnTo>
                    <a:pt x="841" y="130147"/>
                  </a:lnTo>
                  <a:lnTo>
                    <a:pt x="0" y="140987"/>
                  </a:lnTo>
                  <a:lnTo>
                    <a:pt x="4967" y="147370"/>
                  </a:lnTo>
                  <a:lnTo>
                    <a:pt x="10250" y="150163"/>
                  </a:lnTo>
                  <a:lnTo>
                    <a:pt x="18922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1" name="SMARTInkShape-2897"/>
            <p:cNvSpPr/>
            <p:nvPr>
              <p:custDataLst>
                <p:tags r:id="rId142"/>
              </p:custDataLst>
            </p:nvPr>
          </p:nvSpPr>
          <p:spPr>
            <a:xfrm>
              <a:off x="3638719" y="4362450"/>
              <a:ext cx="190332" cy="266132"/>
            </a:xfrm>
            <a:custGeom>
              <a:avLst/>
              <a:gdLst/>
              <a:ahLst/>
              <a:cxnLst/>
              <a:rect l="0" t="0" r="0" b="0"/>
              <a:pathLst>
                <a:path w="190332" h="266132">
                  <a:moveTo>
                    <a:pt x="190331" y="9525"/>
                  </a:moveTo>
                  <a:lnTo>
                    <a:pt x="190331" y="9525"/>
                  </a:lnTo>
                  <a:lnTo>
                    <a:pt x="190331" y="0"/>
                  </a:lnTo>
                  <a:lnTo>
                    <a:pt x="185275" y="0"/>
                  </a:lnTo>
                  <a:lnTo>
                    <a:pt x="183785" y="1058"/>
                  </a:lnTo>
                  <a:lnTo>
                    <a:pt x="182792" y="2822"/>
                  </a:lnTo>
                  <a:lnTo>
                    <a:pt x="181199" y="8201"/>
                  </a:lnTo>
                  <a:lnTo>
                    <a:pt x="167583" y="22666"/>
                  </a:lnTo>
                  <a:lnTo>
                    <a:pt x="164345" y="31593"/>
                  </a:lnTo>
                  <a:lnTo>
                    <a:pt x="163482" y="36937"/>
                  </a:lnTo>
                  <a:lnTo>
                    <a:pt x="160791" y="41558"/>
                  </a:lnTo>
                  <a:lnTo>
                    <a:pt x="136968" y="70850"/>
                  </a:lnTo>
                  <a:lnTo>
                    <a:pt x="110814" y="114584"/>
                  </a:lnTo>
                  <a:lnTo>
                    <a:pt x="81393" y="155321"/>
                  </a:lnTo>
                  <a:lnTo>
                    <a:pt x="64096" y="175608"/>
                  </a:lnTo>
                  <a:lnTo>
                    <a:pt x="50740" y="199140"/>
                  </a:lnTo>
                  <a:lnTo>
                    <a:pt x="12823" y="243404"/>
                  </a:lnTo>
                  <a:lnTo>
                    <a:pt x="4151" y="253683"/>
                  </a:lnTo>
                  <a:lnTo>
                    <a:pt x="0" y="266131"/>
                  </a:lnTo>
                  <a:lnTo>
                    <a:pt x="7468" y="260041"/>
                  </a:lnTo>
                  <a:lnTo>
                    <a:pt x="16088" y="256966"/>
                  </a:lnTo>
                  <a:lnTo>
                    <a:pt x="28406" y="2476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2" name="SMARTInkShape-2898"/>
            <p:cNvSpPr/>
            <p:nvPr>
              <p:custDataLst>
                <p:tags r:id="rId143"/>
              </p:custDataLst>
            </p:nvPr>
          </p:nvSpPr>
          <p:spPr>
            <a:xfrm>
              <a:off x="3754212" y="4371986"/>
              <a:ext cx="74839" cy="304790"/>
            </a:xfrm>
            <a:custGeom>
              <a:avLst/>
              <a:gdLst/>
              <a:ahLst/>
              <a:cxnLst/>
              <a:rect l="0" t="0" r="0" b="0"/>
              <a:pathLst>
                <a:path w="74839" h="304790">
                  <a:moveTo>
                    <a:pt x="74838" y="38089"/>
                  </a:moveTo>
                  <a:lnTo>
                    <a:pt x="74838" y="38089"/>
                  </a:lnTo>
                  <a:lnTo>
                    <a:pt x="74838" y="5001"/>
                  </a:lnTo>
                  <a:lnTo>
                    <a:pt x="73780" y="3330"/>
                  </a:lnTo>
                  <a:lnTo>
                    <a:pt x="72016" y="2217"/>
                  </a:lnTo>
                  <a:lnTo>
                    <a:pt x="65429" y="28"/>
                  </a:lnTo>
                  <a:lnTo>
                    <a:pt x="60290" y="0"/>
                  </a:lnTo>
                  <a:lnTo>
                    <a:pt x="58790" y="1054"/>
                  </a:lnTo>
                  <a:lnTo>
                    <a:pt x="57790" y="2816"/>
                  </a:lnTo>
                  <a:lnTo>
                    <a:pt x="56183" y="13247"/>
                  </a:lnTo>
                  <a:lnTo>
                    <a:pt x="54808" y="26558"/>
                  </a:lnTo>
                  <a:lnTo>
                    <a:pt x="48265" y="48472"/>
                  </a:lnTo>
                  <a:lnTo>
                    <a:pt x="44033" y="66918"/>
                  </a:lnTo>
                  <a:lnTo>
                    <a:pt x="29839" y="112325"/>
                  </a:lnTo>
                  <a:lnTo>
                    <a:pt x="19904" y="159756"/>
                  </a:lnTo>
                  <a:lnTo>
                    <a:pt x="10343" y="207364"/>
                  </a:lnTo>
                  <a:lnTo>
                    <a:pt x="7391" y="239945"/>
                  </a:lnTo>
                  <a:lnTo>
                    <a:pt x="681" y="259093"/>
                  </a:lnTo>
                  <a:lnTo>
                    <a:pt x="0" y="264800"/>
                  </a:lnTo>
                  <a:lnTo>
                    <a:pt x="2065" y="273963"/>
                  </a:lnTo>
                  <a:lnTo>
                    <a:pt x="5453" y="281564"/>
                  </a:lnTo>
                  <a:lnTo>
                    <a:pt x="8004" y="297191"/>
                  </a:lnTo>
                  <a:lnTo>
                    <a:pt x="8057" y="299724"/>
                  </a:lnTo>
                  <a:lnTo>
                    <a:pt x="9151" y="301412"/>
                  </a:lnTo>
                  <a:lnTo>
                    <a:pt x="10938" y="302538"/>
                  </a:lnTo>
                  <a:lnTo>
                    <a:pt x="17688" y="3047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3" name="SMARTInkShape-2899"/>
            <p:cNvSpPr/>
            <p:nvPr>
              <p:custDataLst>
                <p:tags r:id="rId144"/>
              </p:custDataLst>
            </p:nvPr>
          </p:nvSpPr>
          <p:spPr>
            <a:xfrm>
              <a:off x="3714764" y="4591050"/>
              <a:ext cx="142862" cy="28576"/>
            </a:xfrm>
            <a:custGeom>
              <a:avLst/>
              <a:gdLst/>
              <a:ahLst/>
              <a:cxnLst/>
              <a:rect l="0" t="0" r="0" b="0"/>
              <a:pathLst>
                <a:path w="142862" h="28576">
                  <a:moveTo>
                    <a:pt x="47611" y="28575"/>
                  </a:moveTo>
                  <a:lnTo>
                    <a:pt x="47611" y="28575"/>
                  </a:lnTo>
                  <a:lnTo>
                    <a:pt x="42555" y="28575"/>
                  </a:lnTo>
                  <a:lnTo>
                    <a:pt x="12032" y="18254"/>
                  </a:lnTo>
                  <a:lnTo>
                    <a:pt x="0" y="9536"/>
                  </a:lnTo>
                  <a:lnTo>
                    <a:pt x="18301" y="9525"/>
                  </a:lnTo>
                  <a:lnTo>
                    <a:pt x="26824" y="6703"/>
                  </a:lnTo>
                  <a:lnTo>
                    <a:pt x="30578" y="4468"/>
                  </a:lnTo>
                  <a:lnTo>
                    <a:pt x="45974" y="1324"/>
                  </a:lnTo>
                  <a:lnTo>
                    <a:pt x="92474" y="52"/>
                  </a:lnTo>
                  <a:lnTo>
                    <a:pt x="139216" y="0"/>
                  </a:lnTo>
                  <a:lnTo>
                    <a:pt x="1428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4" name="SMARTInkShape-2900"/>
            <p:cNvSpPr/>
            <p:nvPr>
              <p:custDataLst>
                <p:tags r:id="rId145"/>
              </p:custDataLst>
            </p:nvPr>
          </p:nvSpPr>
          <p:spPr>
            <a:xfrm>
              <a:off x="3210055" y="4781550"/>
              <a:ext cx="695196" cy="28576"/>
            </a:xfrm>
            <a:custGeom>
              <a:avLst/>
              <a:gdLst/>
              <a:ahLst/>
              <a:cxnLst/>
              <a:rect l="0" t="0" r="0" b="0"/>
              <a:pathLst>
                <a:path w="695196" h="28576">
                  <a:moveTo>
                    <a:pt x="66545" y="0"/>
                  </a:moveTo>
                  <a:lnTo>
                    <a:pt x="66545" y="0"/>
                  </a:lnTo>
                  <a:lnTo>
                    <a:pt x="61489" y="0"/>
                  </a:lnTo>
                  <a:lnTo>
                    <a:pt x="56184" y="2822"/>
                  </a:lnTo>
                  <a:lnTo>
                    <a:pt x="50298" y="6546"/>
                  </a:lnTo>
                  <a:lnTo>
                    <a:pt x="37897" y="8936"/>
                  </a:lnTo>
                  <a:lnTo>
                    <a:pt x="34746" y="9133"/>
                  </a:lnTo>
                  <a:lnTo>
                    <a:pt x="32646" y="10321"/>
                  </a:lnTo>
                  <a:lnTo>
                    <a:pt x="31245" y="12173"/>
                  </a:lnTo>
                  <a:lnTo>
                    <a:pt x="30312" y="14465"/>
                  </a:lnTo>
                  <a:lnTo>
                    <a:pt x="28632" y="15993"/>
                  </a:lnTo>
                  <a:lnTo>
                    <a:pt x="23942" y="17692"/>
                  </a:lnTo>
                  <a:lnTo>
                    <a:pt x="15351" y="18647"/>
                  </a:lnTo>
                  <a:lnTo>
                    <a:pt x="13366" y="19840"/>
                  </a:lnTo>
                  <a:lnTo>
                    <a:pt x="12042" y="21693"/>
                  </a:lnTo>
                  <a:lnTo>
                    <a:pt x="11160" y="23987"/>
                  </a:lnTo>
                  <a:lnTo>
                    <a:pt x="9513" y="25517"/>
                  </a:lnTo>
                  <a:lnTo>
                    <a:pt x="0" y="28539"/>
                  </a:lnTo>
                  <a:lnTo>
                    <a:pt x="45940" y="28575"/>
                  </a:lnTo>
                  <a:lnTo>
                    <a:pt x="89923" y="28575"/>
                  </a:lnTo>
                  <a:lnTo>
                    <a:pt x="114394" y="27517"/>
                  </a:lnTo>
                  <a:lnTo>
                    <a:pt x="153763" y="20374"/>
                  </a:lnTo>
                  <a:lnTo>
                    <a:pt x="197211" y="19312"/>
                  </a:lnTo>
                  <a:lnTo>
                    <a:pt x="237465" y="19102"/>
                  </a:lnTo>
                  <a:lnTo>
                    <a:pt x="281046" y="19060"/>
                  </a:lnTo>
                  <a:lnTo>
                    <a:pt x="317897" y="19053"/>
                  </a:lnTo>
                  <a:lnTo>
                    <a:pt x="355626" y="13994"/>
                  </a:lnTo>
                  <a:lnTo>
                    <a:pt x="393616" y="10849"/>
                  </a:lnTo>
                  <a:lnTo>
                    <a:pt x="431684" y="9917"/>
                  </a:lnTo>
                  <a:lnTo>
                    <a:pt x="474869" y="9603"/>
                  </a:lnTo>
                  <a:lnTo>
                    <a:pt x="516795" y="9541"/>
                  </a:lnTo>
                  <a:lnTo>
                    <a:pt x="560473" y="9528"/>
                  </a:lnTo>
                  <a:lnTo>
                    <a:pt x="605617" y="9525"/>
                  </a:lnTo>
                  <a:lnTo>
                    <a:pt x="649647" y="9525"/>
                  </a:lnTo>
                  <a:lnTo>
                    <a:pt x="695195" y="9525"/>
                  </a:lnTo>
                  <a:lnTo>
                    <a:pt x="676145" y="9525"/>
                  </a:lnTo>
                  <a:lnTo>
                    <a:pt x="676145" y="1324"/>
                  </a:lnTo>
                  <a:lnTo>
                    <a:pt x="677203" y="883"/>
                  </a:lnTo>
                  <a:lnTo>
                    <a:pt x="68567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5" name="SMARTInkShape-2901"/>
            <p:cNvSpPr/>
            <p:nvPr>
              <p:custDataLst>
                <p:tags r:id="rId146"/>
              </p:custDataLst>
            </p:nvPr>
          </p:nvSpPr>
          <p:spPr>
            <a:xfrm>
              <a:off x="3905250" y="4476867"/>
              <a:ext cx="66676" cy="304684"/>
            </a:xfrm>
            <a:custGeom>
              <a:avLst/>
              <a:gdLst/>
              <a:ahLst/>
              <a:cxnLst/>
              <a:rect l="0" t="0" r="0" b="0"/>
              <a:pathLst>
                <a:path w="66676" h="304684">
                  <a:moveTo>
                    <a:pt x="57150" y="28458"/>
                  </a:moveTo>
                  <a:lnTo>
                    <a:pt x="57150" y="28458"/>
                  </a:lnTo>
                  <a:lnTo>
                    <a:pt x="57150" y="9419"/>
                  </a:lnTo>
                  <a:lnTo>
                    <a:pt x="66559" y="0"/>
                  </a:lnTo>
                  <a:lnTo>
                    <a:pt x="66675" y="31764"/>
                  </a:lnTo>
                  <a:lnTo>
                    <a:pt x="63853" y="38042"/>
                  </a:lnTo>
                  <a:lnTo>
                    <a:pt x="61619" y="41197"/>
                  </a:lnTo>
                  <a:lnTo>
                    <a:pt x="49785" y="85857"/>
                  </a:lnTo>
                  <a:lnTo>
                    <a:pt x="45443" y="104732"/>
                  </a:lnTo>
                  <a:lnTo>
                    <a:pt x="40275" y="123730"/>
                  </a:lnTo>
                  <a:lnTo>
                    <a:pt x="30782" y="162007"/>
                  </a:lnTo>
                  <a:lnTo>
                    <a:pt x="21681" y="189795"/>
                  </a:lnTo>
                  <a:lnTo>
                    <a:pt x="19161" y="201763"/>
                  </a:lnTo>
                  <a:lnTo>
                    <a:pt x="12850" y="215509"/>
                  </a:lnTo>
                  <a:lnTo>
                    <a:pt x="9452" y="231460"/>
                  </a:lnTo>
                  <a:lnTo>
                    <a:pt x="2180" y="246867"/>
                  </a:lnTo>
                  <a:lnTo>
                    <a:pt x="16" y="293167"/>
                  </a:lnTo>
                  <a:lnTo>
                    <a:pt x="0" y="3046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81" name="SMARTInkShape-Group480"/>
          <p:cNvGrpSpPr/>
          <p:nvPr/>
        </p:nvGrpSpPr>
        <p:grpSpPr>
          <a:xfrm>
            <a:off x="428636" y="5010167"/>
            <a:ext cx="462591" cy="475830"/>
            <a:chOff x="428636" y="5010167"/>
            <a:chExt cx="462591" cy="475830"/>
          </a:xfrm>
        </p:grpSpPr>
        <p:sp>
          <p:nvSpPr>
            <p:cNvPr id="13477" name="SMARTInkShape-2902"/>
            <p:cNvSpPr/>
            <p:nvPr>
              <p:custDataLst>
                <p:tags r:id="rId134"/>
              </p:custDataLst>
            </p:nvPr>
          </p:nvSpPr>
          <p:spPr>
            <a:xfrm>
              <a:off x="514757" y="5057775"/>
              <a:ext cx="104369" cy="198502"/>
            </a:xfrm>
            <a:custGeom>
              <a:avLst/>
              <a:gdLst/>
              <a:ahLst/>
              <a:cxnLst/>
              <a:rect l="0" t="0" r="0" b="0"/>
              <a:pathLst>
                <a:path w="104369" h="198502">
                  <a:moveTo>
                    <a:pt x="104368" y="0"/>
                  </a:moveTo>
                  <a:lnTo>
                    <a:pt x="104368" y="0"/>
                  </a:lnTo>
                  <a:lnTo>
                    <a:pt x="96167" y="0"/>
                  </a:lnTo>
                  <a:lnTo>
                    <a:pt x="95726" y="1058"/>
                  </a:lnTo>
                  <a:lnTo>
                    <a:pt x="95235" y="5056"/>
                  </a:lnTo>
                  <a:lnTo>
                    <a:pt x="94046" y="6545"/>
                  </a:lnTo>
                  <a:lnTo>
                    <a:pt x="89903" y="8201"/>
                  </a:lnTo>
                  <a:lnTo>
                    <a:pt x="88375" y="9701"/>
                  </a:lnTo>
                  <a:lnTo>
                    <a:pt x="83100" y="19712"/>
                  </a:lnTo>
                  <a:lnTo>
                    <a:pt x="79040" y="25693"/>
                  </a:lnTo>
                  <a:lnTo>
                    <a:pt x="68474" y="51022"/>
                  </a:lnTo>
                  <a:lnTo>
                    <a:pt x="60689" y="63683"/>
                  </a:lnTo>
                  <a:lnTo>
                    <a:pt x="43640" y="111256"/>
                  </a:lnTo>
                  <a:lnTo>
                    <a:pt x="24958" y="144180"/>
                  </a:lnTo>
                  <a:lnTo>
                    <a:pt x="15457" y="155021"/>
                  </a:lnTo>
                  <a:lnTo>
                    <a:pt x="11936" y="164501"/>
                  </a:lnTo>
                  <a:lnTo>
                    <a:pt x="9675" y="182778"/>
                  </a:lnTo>
                  <a:lnTo>
                    <a:pt x="8431" y="185351"/>
                  </a:lnTo>
                  <a:lnTo>
                    <a:pt x="6543" y="187068"/>
                  </a:lnTo>
                  <a:lnTo>
                    <a:pt x="4226" y="188212"/>
                  </a:lnTo>
                  <a:lnTo>
                    <a:pt x="2682" y="190033"/>
                  </a:lnTo>
                  <a:lnTo>
                    <a:pt x="0" y="198501"/>
                  </a:lnTo>
                  <a:lnTo>
                    <a:pt x="7830" y="191690"/>
                  </a:lnTo>
                  <a:lnTo>
                    <a:pt x="28168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8" name="SMARTInkShape-2903"/>
            <p:cNvSpPr/>
            <p:nvPr>
              <p:custDataLst>
                <p:tags r:id="rId135"/>
              </p:custDataLst>
            </p:nvPr>
          </p:nvSpPr>
          <p:spPr>
            <a:xfrm>
              <a:off x="486171" y="5010167"/>
              <a:ext cx="237730" cy="38084"/>
            </a:xfrm>
            <a:custGeom>
              <a:avLst/>
              <a:gdLst/>
              <a:ahLst/>
              <a:cxnLst/>
              <a:rect l="0" t="0" r="0" b="0"/>
              <a:pathLst>
                <a:path w="237730" h="38084">
                  <a:moveTo>
                    <a:pt x="47229" y="28558"/>
                  </a:moveTo>
                  <a:lnTo>
                    <a:pt x="47229" y="28558"/>
                  </a:lnTo>
                  <a:lnTo>
                    <a:pt x="29619" y="28558"/>
                  </a:lnTo>
                  <a:lnTo>
                    <a:pt x="23549" y="23502"/>
                  </a:lnTo>
                  <a:lnTo>
                    <a:pt x="20859" y="23070"/>
                  </a:lnTo>
                  <a:lnTo>
                    <a:pt x="18007" y="23842"/>
                  </a:lnTo>
                  <a:lnTo>
                    <a:pt x="9283" y="28476"/>
                  </a:lnTo>
                  <a:lnTo>
                    <a:pt x="0" y="28556"/>
                  </a:lnTo>
                  <a:lnTo>
                    <a:pt x="4778" y="23501"/>
                  </a:lnTo>
                  <a:lnTo>
                    <a:pt x="10017" y="21019"/>
                  </a:lnTo>
                  <a:lnTo>
                    <a:pt x="34564" y="18052"/>
                  </a:lnTo>
                  <a:lnTo>
                    <a:pt x="45123" y="12509"/>
                  </a:lnTo>
                  <a:lnTo>
                    <a:pt x="91845" y="4569"/>
                  </a:lnTo>
                  <a:lnTo>
                    <a:pt x="137197" y="251"/>
                  </a:lnTo>
                  <a:lnTo>
                    <a:pt x="181977" y="0"/>
                  </a:lnTo>
                  <a:lnTo>
                    <a:pt x="192842" y="1048"/>
                  </a:lnTo>
                  <a:lnTo>
                    <a:pt x="204909" y="7590"/>
                  </a:lnTo>
                  <a:lnTo>
                    <a:pt x="237729" y="380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79" name="SMARTInkShape-2904"/>
            <p:cNvSpPr/>
            <p:nvPr>
              <p:custDataLst>
                <p:tags r:id="rId136"/>
              </p:custDataLst>
            </p:nvPr>
          </p:nvSpPr>
          <p:spPr>
            <a:xfrm>
              <a:off x="428636" y="5343525"/>
              <a:ext cx="180965" cy="47626"/>
            </a:xfrm>
            <a:custGeom>
              <a:avLst/>
              <a:gdLst/>
              <a:ahLst/>
              <a:cxnLst/>
              <a:rect l="0" t="0" r="0" b="0"/>
              <a:pathLst>
                <a:path w="180965" h="47626">
                  <a:moveTo>
                    <a:pt x="47614" y="28575"/>
                  </a:moveTo>
                  <a:lnTo>
                    <a:pt x="47614" y="28575"/>
                  </a:lnTo>
                  <a:lnTo>
                    <a:pt x="42558" y="33631"/>
                  </a:lnTo>
                  <a:lnTo>
                    <a:pt x="37253" y="36114"/>
                  </a:lnTo>
                  <a:lnTo>
                    <a:pt x="34357" y="36776"/>
                  </a:lnTo>
                  <a:lnTo>
                    <a:pt x="18965" y="45465"/>
                  </a:lnTo>
                  <a:lnTo>
                    <a:pt x="28" y="47625"/>
                  </a:lnTo>
                  <a:lnTo>
                    <a:pt x="0" y="47625"/>
                  </a:lnTo>
                  <a:lnTo>
                    <a:pt x="5049" y="47625"/>
                  </a:lnTo>
                  <a:lnTo>
                    <a:pt x="10352" y="44803"/>
                  </a:lnTo>
                  <a:lnTo>
                    <a:pt x="13247" y="42569"/>
                  </a:lnTo>
                  <a:lnTo>
                    <a:pt x="22109" y="40086"/>
                  </a:lnTo>
                  <a:lnTo>
                    <a:pt x="49870" y="35452"/>
                  </a:lnTo>
                  <a:lnTo>
                    <a:pt x="62375" y="31631"/>
                  </a:lnTo>
                  <a:lnTo>
                    <a:pt x="108203" y="21239"/>
                  </a:lnTo>
                  <a:lnTo>
                    <a:pt x="154612" y="9635"/>
                  </a:lnTo>
                  <a:lnTo>
                    <a:pt x="18096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80" name="SMARTInkShape-2905"/>
            <p:cNvSpPr/>
            <p:nvPr>
              <p:custDataLst>
                <p:tags r:id="rId137"/>
              </p:custDataLst>
            </p:nvPr>
          </p:nvSpPr>
          <p:spPr>
            <a:xfrm>
              <a:off x="733425" y="5290412"/>
              <a:ext cx="157802" cy="195585"/>
            </a:xfrm>
            <a:custGeom>
              <a:avLst/>
              <a:gdLst/>
              <a:ahLst/>
              <a:cxnLst/>
              <a:rect l="0" t="0" r="0" b="0"/>
              <a:pathLst>
                <a:path w="157802" h="195585">
                  <a:moveTo>
                    <a:pt x="19050" y="5488"/>
                  </a:moveTo>
                  <a:lnTo>
                    <a:pt x="19050" y="5488"/>
                  </a:lnTo>
                  <a:lnTo>
                    <a:pt x="9917" y="5488"/>
                  </a:lnTo>
                  <a:lnTo>
                    <a:pt x="4585" y="432"/>
                  </a:lnTo>
                  <a:lnTo>
                    <a:pt x="3057" y="0"/>
                  </a:lnTo>
                  <a:lnTo>
                    <a:pt x="2038" y="772"/>
                  </a:lnTo>
                  <a:lnTo>
                    <a:pt x="0" y="5488"/>
                  </a:lnTo>
                  <a:lnTo>
                    <a:pt x="44719" y="5488"/>
                  </a:lnTo>
                  <a:lnTo>
                    <a:pt x="81092" y="5488"/>
                  </a:lnTo>
                  <a:lnTo>
                    <a:pt x="82636" y="6546"/>
                  </a:lnTo>
                  <a:lnTo>
                    <a:pt x="83666" y="8310"/>
                  </a:lnTo>
                  <a:lnTo>
                    <a:pt x="85454" y="15189"/>
                  </a:lnTo>
                  <a:lnTo>
                    <a:pt x="85605" y="19677"/>
                  </a:lnTo>
                  <a:lnTo>
                    <a:pt x="84586" y="21298"/>
                  </a:lnTo>
                  <a:lnTo>
                    <a:pt x="82849" y="22378"/>
                  </a:lnTo>
                  <a:lnTo>
                    <a:pt x="80633" y="23097"/>
                  </a:lnTo>
                  <a:lnTo>
                    <a:pt x="79155" y="24636"/>
                  </a:lnTo>
                  <a:lnTo>
                    <a:pt x="77513" y="29168"/>
                  </a:lnTo>
                  <a:lnTo>
                    <a:pt x="76017" y="30800"/>
                  </a:lnTo>
                  <a:lnTo>
                    <a:pt x="71533" y="32612"/>
                  </a:lnTo>
                  <a:lnTo>
                    <a:pt x="69913" y="34154"/>
                  </a:lnTo>
                  <a:lnTo>
                    <a:pt x="68114" y="38690"/>
                  </a:lnTo>
                  <a:lnTo>
                    <a:pt x="66576" y="40323"/>
                  </a:lnTo>
                  <a:lnTo>
                    <a:pt x="62045" y="42137"/>
                  </a:lnTo>
                  <a:lnTo>
                    <a:pt x="60413" y="43679"/>
                  </a:lnTo>
                  <a:lnTo>
                    <a:pt x="58600" y="48214"/>
                  </a:lnTo>
                  <a:lnTo>
                    <a:pt x="57059" y="49847"/>
                  </a:lnTo>
                  <a:lnTo>
                    <a:pt x="52523" y="51662"/>
                  </a:lnTo>
                  <a:lnTo>
                    <a:pt x="50890" y="53204"/>
                  </a:lnTo>
                  <a:lnTo>
                    <a:pt x="49076" y="57739"/>
                  </a:lnTo>
                  <a:lnTo>
                    <a:pt x="47534" y="59372"/>
                  </a:lnTo>
                  <a:lnTo>
                    <a:pt x="39551" y="62208"/>
                  </a:lnTo>
                  <a:lnTo>
                    <a:pt x="38745" y="65269"/>
                  </a:lnTo>
                  <a:lnTo>
                    <a:pt x="38227" y="70801"/>
                  </a:lnTo>
                  <a:lnTo>
                    <a:pt x="39243" y="71256"/>
                  </a:lnTo>
                  <a:lnTo>
                    <a:pt x="64416" y="73214"/>
                  </a:lnTo>
                  <a:lnTo>
                    <a:pt x="74439" y="80363"/>
                  </a:lnTo>
                  <a:lnTo>
                    <a:pt x="83457" y="81426"/>
                  </a:lnTo>
                  <a:lnTo>
                    <a:pt x="107985" y="81678"/>
                  </a:lnTo>
                  <a:lnTo>
                    <a:pt x="114316" y="84505"/>
                  </a:lnTo>
                  <a:lnTo>
                    <a:pt x="120657" y="88232"/>
                  </a:lnTo>
                  <a:lnTo>
                    <a:pt x="130177" y="91388"/>
                  </a:lnTo>
                  <a:lnTo>
                    <a:pt x="140994" y="99297"/>
                  </a:lnTo>
                  <a:lnTo>
                    <a:pt x="150911" y="100612"/>
                  </a:lnTo>
                  <a:lnTo>
                    <a:pt x="151407" y="101712"/>
                  </a:lnTo>
                  <a:lnTo>
                    <a:pt x="151959" y="105757"/>
                  </a:lnTo>
                  <a:lnTo>
                    <a:pt x="153164" y="107259"/>
                  </a:lnTo>
                  <a:lnTo>
                    <a:pt x="157326" y="108928"/>
                  </a:lnTo>
                  <a:lnTo>
                    <a:pt x="157801" y="110431"/>
                  </a:lnTo>
                  <a:lnTo>
                    <a:pt x="153013" y="119886"/>
                  </a:lnTo>
                  <a:lnTo>
                    <a:pt x="152673" y="124417"/>
                  </a:lnTo>
                  <a:lnTo>
                    <a:pt x="151524" y="126049"/>
                  </a:lnTo>
                  <a:lnTo>
                    <a:pt x="149699" y="127138"/>
                  </a:lnTo>
                  <a:lnTo>
                    <a:pt x="147424" y="127862"/>
                  </a:lnTo>
                  <a:lnTo>
                    <a:pt x="123755" y="145732"/>
                  </a:lnTo>
                  <a:lnTo>
                    <a:pt x="106055" y="152900"/>
                  </a:lnTo>
                  <a:lnTo>
                    <a:pt x="76374" y="174169"/>
                  </a:lnTo>
                  <a:lnTo>
                    <a:pt x="33072" y="187228"/>
                  </a:lnTo>
                  <a:lnTo>
                    <a:pt x="31573" y="189089"/>
                  </a:lnTo>
                  <a:lnTo>
                    <a:pt x="30574" y="191389"/>
                  </a:lnTo>
                  <a:lnTo>
                    <a:pt x="28849" y="192922"/>
                  </a:lnTo>
                  <a:lnTo>
                    <a:pt x="20549" y="195584"/>
                  </a:lnTo>
                  <a:lnTo>
                    <a:pt x="20050" y="194661"/>
                  </a:lnTo>
                  <a:lnTo>
                    <a:pt x="19182" y="187751"/>
                  </a:lnTo>
                  <a:lnTo>
                    <a:pt x="16286" y="187035"/>
                  </a:lnTo>
                  <a:lnTo>
                    <a:pt x="10861" y="186576"/>
                  </a:lnTo>
                  <a:lnTo>
                    <a:pt x="18692" y="186466"/>
                  </a:lnTo>
                  <a:lnTo>
                    <a:pt x="9525" y="18646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84" name="SMARTInkShape-Group481"/>
          <p:cNvGrpSpPr/>
          <p:nvPr/>
        </p:nvGrpSpPr>
        <p:grpSpPr>
          <a:xfrm>
            <a:off x="1076325" y="5191241"/>
            <a:ext cx="161926" cy="76085"/>
            <a:chOff x="1076325" y="5191241"/>
            <a:chExt cx="161926" cy="76085"/>
          </a:xfrm>
        </p:grpSpPr>
        <p:sp>
          <p:nvSpPr>
            <p:cNvPr id="13482" name="SMARTInkShape-2906"/>
            <p:cNvSpPr/>
            <p:nvPr>
              <p:custDataLst>
                <p:tags r:id="rId132"/>
              </p:custDataLst>
            </p:nvPr>
          </p:nvSpPr>
          <p:spPr>
            <a:xfrm>
              <a:off x="1076325" y="5191241"/>
              <a:ext cx="114301" cy="18935"/>
            </a:xfrm>
            <a:custGeom>
              <a:avLst/>
              <a:gdLst/>
              <a:ahLst/>
              <a:cxnLst/>
              <a:rect l="0" t="0" r="0" b="0"/>
              <a:pathLst>
                <a:path w="114301" h="18935">
                  <a:moveTo>
                    <a:pt x="0" y="9409"/>
                  </a:moveTo>
                  <a:lnTo>
                    <a:pt x="0" y="9409"/>
                  </a:lnTo>
                  <a:lnTo>
                    <a:pt x="27132" y="9409"/>
                  </a:lnTo>
                  <a:lnTo>
                    <a:pt x="35894" y="2864"/>
                  </a:lnTo>
                  <a:lnTo>
                    <a:pt x="44737" y="767"/>
                  </a:lnTo>
                  <a:lnTo>
                    <a:pt x="60363" y="0"/>
                  </a:lnTo>
                  <a:lnTo>
                    <a:pt x="66692" y="2758"/>
                  </a:lnTo>
                  <a:lnTo>
                    <a:pt x="73032" y="6453"/>
                  </a:lnTo>
                  <a:lnTo>
                    <a:pt x="82552" y="9592"/>
                  </a:lnTo>
                  <a:lnTo>
                    <a:pt x="93369" y="17494"/>
                  </a:lnTo>
                  <a:lnTo>
                    <a:pt x="99749" y="18508"/>
                  </a:lnTo>
                  <a:lnTo>
                    <a:pt x="114300" y="189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83" name="SMARTInkShape-2907"/>
            <p:cNvSpPr/>
            <p:nvPr>
              <p:custDataLst>
                <p:tags r:id="rId133"/>
              </p:custDataLst>
            </p:nvPr>
          </p:nvSpPr>
          <p:spPr>
            <a:xfrm>
              <a:off x="1085860" y="5248275"/>
              <a:ext cx="152391" cy="19051"/>
            </a:xfrm>
            <a:custGeom>
              <a:avLst/>
              <a:gdLst/>
              <a:ahLst/>
              <a:cxnLst/>
              <a:rect l="0" t="0" r="0" b="0"/>
              <a:pathLst>
                <a:path w="152391" h="19051">
                  <a:moveTo>
                    <a:pt x="57140" y="0"/>
                  </a:moveTo>
                  <a:lnTo>
                    <a:pt x="57140" y="0"/>
                  </a:lnTo>
                  <a:lnTo>
                    <a:pt x="34750" y="0"/>
                  </a:lnTo>
                  <a:lnTo>
                    <a:pt x="32688" y="1058"/>
                  </a:lnTo>
                  <a:lnTo>
                    <a:pt x="31314" y="2822"/>
                  </a:lnTo>
                  <a:lnTo>
                    <a:pt x="30397" y="5056"/>
                  </a:lnTo>
                  <a:lnTo>
                    <a:pt x="28728" y="6545"/>
                  </a:lnTo>
                  <a:lnTo>
                    <a:pt x="20525" y="9133"/>
                  </a:lnTo>
                  <a:lnTo>
                    <a:pt x="107" y="9525"/>
                  </a:lnTo>
                  <a:lnTo>
                    <a:pt x="0" y="17726"/>
                  </a:lnTo>
                  <a:lnTo>
                    <a:pt x="1055" y="18167"/>
                  </a:lnTo>
                  <a:lnTo>
                    <a:pt x="47635" y="19050"/>
                  </a:lnTo>
                  <a:lnTo>
                    <a:pt x="79562" y="17992"/>
                  </a:lnTo>
                  <a:lnTo>
                    <a:pt x="98023" y="10849"/>
                  </a:lnTo>
                  <a:lnTo>
                    <a:pt x="117583" y="8729"/>
                  </a:lnTo>
                  <a:lnTo>
                    <a:pt x="136112" y="1358"/>
                  </a:lnTo>
                  <a:lnTo>
                    <a:pt x="1523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92" name="SMARTInkShape-Group482"/>
          <p:cNvGrpSpPr/>
          <p:nvPr/>
        </p:nvGrpSpPr>
        <p:grpSpPr>
          <a:xfrm>
            <a:off x="1371600" y="4895850"/>
            <a:ext cx="371359" cy="828676"/>
            <a:chOff x="1371600" y="4895850"/>
            <a:chExt cx="371359" cy="828676"/>
          </a:xfrm>
        </p:grpSpPr>
        <p:sp>
          <p:nvSpPr>
            <p:cNvPr id="13485" name="SMARTInkShape-2908"/>
            <p:cNvSpPr/>
            <p:nvPr>
              <p:custDataLst>
                <p:tags r:id="rId125"/>
              </p:custDataLst>
            </p:nvPr>
          </p:nvSpPr>
          <p:spPr>
            <a:xfrm>
              <a:off x="1400606" y="4895850"/>
              <a:ext cx="151970" cy="219073"/>
            </a:xfrm>
            <a:custGeom>
              <a:avLst/>
              <a:gdLst/>
              <a:ahLst/>
              <a:cxnLst/>
              <a:rect l="0" t="0" r="0" b="0"/>
              <a:pathLst>
                <a:path w="151970" h="219073">
                  <a:moveTo>
                    <a:pt x="104344" y="28575"/>
                  </a:moveTo>
                  <a:lnTo>
                    <a:pt x="104344" y="28575"/>
                  </a:lnTo>
                  <a:lnTo>
                    <a:pt x="104344" y="0"/>
                  </a:lnTo>
                  <a:lnTo>
                    <a:pt x="99287" y="5056"/>
                  </a:lnTo>
                  <a:lnTo>
                    <a:pt x="96805" y="10361"/>
                  </a:lnTo>
                  <a:lnTo>
                    <a:pt x="96143" y="13257"/>
                  </a:lnTo>
                  <a:lnTo>
                    <a:pt x="87454" y="28648"/>
                  </a:lnTo>
                  <a:lnTo>
                    <a:pt x="75122" y="57993"/>
                  </a:lnTo>
                  <a:lnTo>
                    <a:pt x="51402" y="99341"/>
                  </a:lnTo>
                  <a:lnTo>
                    <a:pt x="42692" y="130296"/>
                  </a:lnTo>
                  <a:lnTo>
                    <a:pt x="21389" y="169221"/>
                  </a:lnTo>
                  <a:lnTo>
                    <a:pt x="18792" y="176809"/>
                  </a:lnTo>
                  <a:lnTo>
                    <a:pt x="12438" y="187032"/>
                  </a:lnTo>
                  <a:lnTo>
                    <a:pt x="10580" y="193545"/>
                  </a:lnTo>
                  <a:lnTo>
                    <a:pt x="9027" y="195704"/>
                  </a:lnTo>
                  <a:lnTo>
                    <a:pt x="6933" y="197145"/>
                  </a:lnTo>
                  <a:lnTo>
                    <a:pt x="4478" y="198105"/>
                  </a:lnTo>
                  <a:lnTo>
                    <a:pt x="2841" y="199803"/>
                  </a:lnTo>
                  <a:lnTo>
                    <a:pt x="0" y="208057"/>
                  </a:lnTo>
                  <a:lnTo>
                    <a:pt x="8713" y="218644"/>
                  </a:lnTo>
                  <a:lnTo>
                    <a:pt x="32689" y="219072"/>
                  </a:lnTo>
                  <a:lnTo>
                    <a:pt x="38278" y="216252"/>
                  </a:lnTo>
                  <a:lnTo>
                    <a:pt x="41250" y="214018"/>
                  </a:lnTo>
                  <a:lnTo>
                    <a:pt x="50197" y="211536"/>
                  </a:lnTo>
                  <a:lnTo>
                    <a:pt x="60170" y="209374"/>
                  </a:lnTo>
                  <a:lnTo>
                    <a:pt x="75196" y="202185"/>
                  </a:lnTo>
                  <a:lnTo>
                    <a:pt x="78562" y="201465"/>
                  </a:lnTo>
                  <a:lnTo>
                    <a:pt x="97591" y="192675"/>
                  </a:lnTo>
                  <a:lnTo>
                    <a:pt x="115710" y="190929"/>
                  </a:lnTo>
                  <a:lnTo>
                    <a:pt x="118271" y="189728"/>
                  </a:lnTo>
                  <a:lnTo>
                    <a:pt x="119979" y="187869"/>
                  </a:lnTo>
                  <a:lnTo>
                    <a:pt x="121117" y="185570"/>
                  </a:lnTo>
                  <a:lnTo>
                    <a:pt x="122935" y="184039"/>
                  </a:lnTo>
                  <a:lnTo>
                    <a:pt x="127776" y="182337"/>
                  </a:lnTo>
                  <a:lnTo>
                    <a:pt x="139507" y="180186"/>
                  </a:lnTo>
                  <a:lnTo>
                    <a:pt x="151969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86" name="SMARTInkShape-2909"/>
            <p:cNvSpPr/>
            <p:nvPr>
              <p:custDataLst>
                <p:tags r:id="rId126"/>
              </p:custDataLst>
            </p:nvPr>
          </p:nvSpPr>
          <p:spPr>
            <a:xfrm>
              <a:off x="1552703" y="4933950"/>
              <a:ext cx="66548" cy="180976"/>
            </a:xfrm>
            <a:custGeom>
              <a:avLst/>
              <a:gdLst/>
              <a:ahLst/>
              <a:cxnLst/>
              <a:rect l="0" t="0" r="0" b="0"/>
              <a:pathLst>
                <a:path w="66548" h="180976">
                  <a:moveTo>
                    <a:pt x="66547" y="28575"/>
                  </a:moveTo>
                  <a:lnTo>
                    <a:pt x="66547" y="28575"/>
                  </a:lnTo>
                  <a:lnTo>
                    <a:pt x="66547" y="0"/>
                  </a:lnTo>
                  <a:lnTo>
                    <a:pt x="66547" y="5056"/>
                  </a:lnTo>
                  <a:lnTo>
                    <a:pt x="63725" y="10361"/>
                  </a:lnTo>
                  <a:lnTo>
                    <a:pt x="60001" y="16247"/>
                  </a:lnTo>
                  <a:lnTo>
                    <a:pt x="57611" y="28648"/>
                  </a:lnTo>
                  <a:lnTo>
                    <a:pt x="57415" y="31798"/>
                  </a:lnTo>
                  <a:lnTo>
                    <a:pt x="54374" y="38122"/>
                  </a:lnTo>
                  <a:lnTo>
                    <a:pt x="52082" y="41289"/>
                  </a:lnTo>
                  <a:lnTo>
                    <a:pt x="32388" y="88835"/>
                  </a:lnTo>
                  <a:lnTo>
                    <a:pt x="16756" y="135528"/>
                  </a:lnTo>
                  <a:lnTo>
                    <a:pt x="11577" y="150223"/>
                  </a:lnTo>
                  <a:lnTo>
                    <a:pt x="9308" y="157783"/>
                  </a:lnTo>
                  <a:lnTo>
                    <a:pt x="2049" y="171259"/>
                  </a:lnTo>
                  <a:lnTo>
                    <a:pt x="0" y="180406"/>
                  </a:lnTo>
                  <a:lnTo>
                    <a:pt x="9397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87" name="SMARTInkShape-2910"/>
            <p:cNvSpPr/>
            <p:nvPr>
              <p:custDataLst>
                <p:tags r:id="rId127"/>
              </p:custDataLst>
            </p:nvPr>
          </p:nvSpPr>
          <p:spPr>
            <a:xfrm>
              <a:off x="1628775" y="5048250"/>
              <a:ext cx="95134" cy="142876"/>
            </a:xfrm>
            <a:custGeom>
              <a:avLst/>
              <a:gdLst/>
              <a:ahLst/>
              <a:cxnLst/>
              <a:rect l="0" t="0" r="0" b="0"/>
              <a:pathLst>
                <a:path w="95134" h="142876">
                  <a:moveTo>
                    <a:pt x="0" y="9525"/>
                  </a:moveTo>
                  <a:lnTo>
                    <a:pt x="0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9701" y="262"/>
                  </a:lnTo>
                  <a:lnTo>
                    <a:pt x="57032" y="0"/>
                  </a:lnTo>
                  <a:lnTo>
                    <a:pt x="61684" y="0"/>
                  </a:lnTo>
                  <a:lnTo>
                    <a:pt x="63347" y="1058"/>
                  </a:lnTo>
                  <a:lnTo>
                    <a:pt x="64457" y="2822"/>
                  </a:lnTo>
                  <a:lnTo>
                    <a:pt x="66545" y="9133"/>
                  </a:lnTo>
                  <a:lnTo>
                    <a:pt x="66672" y="18647"/>
                  </a:lnTo>
                  <a:lnTo>
                    <a:pt x="60128" y="26575"/>
                  </a:lnTo>
                  <a:lnTo>
                    <a:pt x="58473" y="32272"/>
                  </a:lnTo>
                  <a:lnTo>
                    <a:pt x="56974" y="34215"/>
                  </a:lnTo>
                  <a:lnTo>
                    <a:pt x="28844" y="56881"/>
                  </a:lnTo>
                  <a:lnTo>
                    <a:pt x="28695" y="57030"/>
                  </a:lnTo>
                  <a:lnTo>
                    <a:pt x="19446" y="57147"/>
                  </a:lnTo>
                  <a:lnTo>
                    <a:pt x="36663" y="57150"/>
                  </a:lnTo>
                  <a:lnTo>
                    <a:pt x="37142" y="58208"/>
                  </a:lnTo>
                  <a:lnTo>
                    <a:pt x="37674" y="62206"/>
                  </a:lnTo>
                  <a:lnTo>
                    <a:pt x="38874" y="63695"/>
                  </a:lnTo>
                  <a:lnTo>
                    <a:pt x="43030" y="65351"/>
                  </a:lnTo>
                  <a:lnTo>
                    <a:pt x="73988" y="67731"/>
                  </a:lnTo>
                  <a:lnTo>
                    <a:pt x="85571" y="76084"/>
                  </a:lnTo>
                  <a:lnTo>
                    <a:pt x="90735" y="76166"/>
                  </a:lnTo>
                  <a:lnTo>
                    <a:pt x="92240" y="77236"/>
                  </a:lnTo>
                  <a:lnTo>
                    <a:pt x="93244" y="79007"/>
                  </a:lnTo>
                  <a:lnTo>
                    <a:pt x="95133" y="85332"/>
                  </a:lnTo>
                  <a:lnTo>
                    <a:pt x="87039" y="93892"/>
                  </a:lnTo>
                  <a:lnTo>
                    <a:pt x="86114" y="99904"/>
                  </a:lnTo>
                  <a:lnTo>
                    <a:pt x="84926" y="101528"/>
                  </a:lnTo>
                  <a:lnTo>
                    <a:pt x="83076" y="102610"/>
                  </a:lnTo>
                  <a:lnTo>
                    <a:pt x="80784" y="103332"/>
                  </a:lnTo>
                  <a:lnTo>
                    <a:pt x="66442" y="112124"/>
                  </a:lnTo>
                  <a:lnTo>
                    <a:pt x="63345" y="112849"/>
                  </a:lnTo>
                  <a:lnTo>
                    <a:pt x="61280" y="114391"/>
                  </a:lnTo>
                  <a:lnTo>
                    <a:pt x="59903" y="116477"/>
                  </a:lnTo>
                  <a:lnTo>
                    <a:pt x="58986" y="118926"/>
                  </a:lnTo>
                  <a:lnTo>
                    <a:pt x="40909" y="131596"/>
                  </a:lnTo>
                  <a:lnTo>
                    <a:pt x="33876" y="132830"/>
                  </a:lnTo>
                  <a:lnTo>
                    <a:pt x="32109" y="134062"/>
                  </a:lnTo>
                  <a:lnTo>
                    <a:pt x="30931" y="135942"/>
                  </a:lnTo>
                  <a:lnTo>
                    <a:pt x="29040" y="141506"/>
                  </a:lnTo>
                  <a:lnTo>
                    <a:pt x="25960" y="142266"/>
                  </a:lnTo>
                  <a:lnTo>
                    <a:pt x="19050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88" name="SMARTInkShape-2911"/>
            <p:cNvSpPr/>
            <p:nvPr>
              <p:custDataLst>
                <p:tags r:id="rId128"/>
              </p:custDataLst>
            </p:nvPr>
          </p:nvSpPr>
          <p:spPr>
            <a:xfrm>
              <a:off x="1371611" y="5276850"/>
              <a:ext cx="228590" cy="27252"/>
            </a:xfrm>
            <a:custGeom>
              <a:avLst/>
              <a:gdLst/>
              <a:ahLst/>
              <a:cxnLst/>
              <a:rect l="0" t="0" r="0" b="0"/>
              <a:pathLst>
                <a:path w="228590" h="27252">
                  <a:moveTo>
                    <a:pt x="38089" y="0"/>
                  </a:moveTo>
                  <a:lnTo>
                    <a:pt x="38089" y="0"/>
                  </a:lnTo>
                  <a:lnTo>
                    <a:pt x="33032" y="5056"/>
                  </a:lnTo>
                  <a:lnTo>
                    <a:pt x="27728" y="7539"/>
                  </a:lnTo>
                  <a:lnTo>
                    <a:pt x="24832" y="8201"/>
                  </a:lnTo>
                  <a:lnTo>
                    <a:pt x="22901" y="9701"/>
                  </a:lnTo>
                  <a:lnTo>
                    <a:pt x="20755" y="14189"/>
                  </a:lnTo>
                  <a:lnTo>
                    <a:pt x="19125" y="15810"/>
                  </a:lnTo>
                  <a:lnTo>
                    <a:pt x="10989" y="18623"/>
                  </a:lnTo>
                  <a:lnTo>
                    <a:pt x="27" y="19050"/>
                  </a:lnTo>
                  <a:lnTo>
                    <a:pt x="0" y="24106"/>
                  </a:lnTo>
                  <a:lnTo>
                    <a:pt x="1055" y="25595"/>
                  </a:lnTo>
                  <a:lnTo>
                    <a:pt x="2816" y="26589"/>
                  </a:lnTo>
                  <a:lnTo>
                    <a:pt x="5049" y="27251"/>
                  </a:lnTo>
                  <a:lnTo>
                    <a:pt x="7596" y="26634"/>
                  </a:lnTo>
                  <a:lnTo>
                    <a:pt x="19287" y="20862"/>
                  </a:lnTo>
                  <a:lnTo>
                    <a:pt x="60695" y="18062"/>
                  </a:lnTo>
                  <a:lnTo>
                    <a:pt x="98448" y="10414"/>
                  </a:lnTo>
                  <a:lnTo>
                    <a:pt x="143063" y="9603"/>
                  </a:lnTo>
                  <a:lnTo>
                    <a:pt x="190315" y="9530"/>
                  </a:lnTo>
                  <a:lnTo>
                    <a:pt x="203111" y="8469"/>
                  </a:lnTo>
                  <a:lnTo>
                    <a:pt x="22858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89" name="SMARTInkShape-2912"/>
            <p:cNvSpPr/>
            <p:nvPr>
              <p:custDataLst>
                <p:tags r:id="rId129"/>
              </p:custDataLst>
            </p:nvPr>
          </p:nvSpPr>
          <p:spPr>
            <a:xfrm>
              <a:off x="1371600" y="5381635"/>
              <a:ext cx="114301" cy="247641"/>
            </a:xfrm>
            <a:custGeom>
              <a:avLst/>
              <a:gdLst/>
              <a:ahLst/>
              <a:cxnLst/>
              <a:rect l="0" t="0" r="0" b="0"/>
              <a:pathLst>
                <a:path w="114301" h="247641">
                  <a:moveTo>
                    <a:pt x="114300" y="9515"/>
                  </a:moveTo>
                  <a:lnTo>
                    <a:pt x="114300" y="9515"/>
                  </a:lnTo>
                  <a:lnTo>
                    <a:pt x="105168" y="9515"/>
                  </a:lnTo>
                  <a:lnTo>
                    <a:pt x="95260" y="0"/>
                  </a:lnTo>
                  <a:lnTo>
                    <a:pt x="87050" y="8192"/>
                  </a:lnTo>
                  <a:lnTo>
                    <a:pt x="86118" y="14180"/>
                  </a:lnTo>
                  <a:lnTo>
                    <a:pt x="85842" y="22656"/>
                  </a:lnTo>
                  <a:lnTo>
                    <a:pt x="82955" y="28761"/>
                  </a:lnTo>
                  <a:lnTo>
                    <a:pt x="80703" y="31871"/>
                  </a:lnTo>
                  <a:lnTo>
                    <a:pt x="68836" y="76443"/>
                  </a:lnTo>
                  <a:lnTo>
                    <a:pt x="64493" y="95315"/>
                  </a:lnTo>
                  <a:lnTo>
                    <a:pt x="44322" y="139694"/>
                  </a:lnTo>
                  <a:lnTo>
                    <a:pt x="22218" y="184140"/>
                  </a:lnTo>
                  <a:lnTo>
                    <a:pt x="12346" y="206718"/>
                  </a:lnTo>
                  <a:lnTo>
                    <a:pt x="0" y="2476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90" name="SMARTInkShape-2913"/>
            <p:cNvSpPr/>
            <p:nvPr>
              <p:custDataLst>
                <p:tags r:id="rId130"/>
              </p:custDataLst>
            </p:nvPr>
          </p:nvSpPr>
          <p:spPr>
            <a:xfrm>
              <a:off x="1419228" y="5392484"/>
              <a:ext cx="132909" cy="170112"/>
            </a:xfrm>
            <a:custGeom>
              <a:avLst/>
              <a:gdLst/>
              <a:ahLst/>
              <a:cxnLst/>
              <a:rect l="0" t="0" r="0" b="0"/>
              <a:pathLst>
                <a:path w="132909" h="170112">
                  <a:moveTo>
                    <a:pt x="28572" y="27241"/>
                  </a:moveTo>
                  <a:lnTo>
                    <a:pt x="28572" y="27241"/>
                  </a:lnTo>
                  <a:lnTo>
                    <a:pt x="0" y="27241"/>
                  </a:lnTo>
                  <a:lnTo>
                    <a:pt x="8199" y="19040"/>
                  </a:lnTo>
                  <a:lnTo>
                    <a:pt x="16865" y="16920"/>
                  </a:lnTo>
                  <a:lnTo>
                    <a:pt x="26749" y="11247"/>
                  </a:lnTo>
                  <a:lnTo>
                    <a:pt x="63243" y="7212"/>
                  </a:lnTo>
                  <a:lnTo>
                    <a:pt x="74005" y="1669"/>
                  </a:lnTo>
                  <a:lnTo>
                    <a:pt x="84395" y="0"/>
                  </a:lnTo>
                  <a:lnTo>
                    <a:pt x="93246" y="2081"/>
                  </a:lnTo>
                  <a:lnTo>
                    <a:pt x="102495" y="6984"/>
                  </a:lnTo>
                  <a:lnTo>
                    <a:pt x="122047" y="8160"/>
                  </a:lnTo>
                  <a:lnTo>
                    <a:pt x="131867" y="16389"/>
                  </a:lnTo>
                  <a:lnTo>
                    <a:pt x="132689" y="19948"/>
                  </a:lnTo>
                  <a:lnTo>
                    <a:pt x="132908" y="22379"/>
                  </a:lnTo>
                  <a:lnTo>
                    <a:pt x="131996" y="24000"/>
                  </a:lnTo>
                  <a:lnTo>
                    <a:pt x="130330" y="25081"/>
                  </a:lnTo>
                  <a:lnTo>
                    <a:pt x="128161" y="25800"/>
                  </a:lnTo>
                  <a:lnTo>
                    <a:pt x="126715" y="27339"/>
                  </a:lnTo>
                  <a:lnTo>
                    <a:pt x="125108" y="31871"/>
                  </a:lnTo>
                  <a:lnTo>
                    <a:pt x="124203" y="40372"/>
                  </a:lnTo>
                  <a:lnTo>
                    <a:pt x="123018" y="42346"/>
                  </a:lnTo>
                  <a:lnTo>
                    <a:pt x="121169" y="43661"/>
                  </a:lnTo>
                  <a:lnTo>
                    <a:pt x="116293" y="46181"/>
                  </a:lnTo>
                  <a:lnTo>
                    <a:pt x="92026" y="68635"/>
                  </a:lnTo>
                  <a:lnTo>
                    <a:pt x="63496" y="106227"/>
                  </a:lnTo>
                  <a:lnTo>
                    <a:pt x="15989" y="144713"/>
                  </a:lnTo>
                  <a:lnTo>
                    <a:pt x="9574" y="148243"/>
                  </a:lnTo>
                  <a:lnTo>
                    <a:pt x="6381" y="149184"/>
                  </a:lnTo>
                  <a:lnTo>
                    <a:pt x="4253" y="150870"/>
                  </a:lnTo>
                  <a:lnTo>
                    <a:pt x="558" y="159102"/>
                  </a:lnTo>
                  <a:lnTo>
                    <a:pt x="163" y="165206"/>
                  </a:lnTo>
                  <a:lnTo>
                    <a:pt x="1166" y="166843"/>
                  </a:lnTo>
                  <a:lnTo>
                    <a:pt x="2893" y="167934"/>
                  </a:lnTo>
                  <a:lnTo>
                    <a:pt x="8212" y="169685"/>
                  </a:lnTo>
                  <a:lnTo>
                    <a:pt x="55045" y="170111"/>
                  </a:lnTo>
                  <a:lnTo>
                    <a:pt x="80349" y="169057"/>
                  </a:lnTo>
                  <a:lnTo>
                    <a:pt x="114297" y="1605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91" name="SMARTInkShape-2914"/>
            <p:cNvSpPr/>
            <p:nvPr>
              <p:custDataLst>
                <p:tags r:id="rId131"/>
              </p:custDataLst>
            </p:nvPr>
          </p:nvSpPr>
          <p:spPr>
            <a:xfrm>
              <a:off x="1571625" y="5514975"/>
              <a:ext cx="171334" cy="209551"/>
            </a:xfrm>
            <a:custGeom>
              <a:avLst/>
              <a:gdLst/>
              <a:ahLst/>
              <a:cxnLst/>
              <a:rect l="0" t="0" r="0" b="0"/>
              <a:pathLst>
                <a:path w="171334" h="209551">
                  <a:moveTo>
                    <a:pt x="66675" y="9525"/>
                  </a:moveTo>
                  <a:lnTo>
                    <a:pt x="66675" y="9525"/>
                  </a:lnTo>
                  <a:lnTo>
                    <a:pt x="61618" y="9525"/>
                  </a:lnTo>
                  <a:lnTo>
                    <a:pt x="60129" y="8467"/>
                  </a:lnTo>
                  <a:lnTo>
                    <a:pt x="59136" y="6703"/>
                  </a:lnTo>
                  <a:lnTo>
                    <a:pt x="58474" y="4469"/>
                  </a:lnTo>
                  <a:lnTo>
                    <a:pt x="56974" y="2980"/>
                  </a:lnTo>
                  <a:lnTo>
                    <a:pt x="47628" y="0"/>
                  </a:lnTo>
                  <a:lnTo>
                    <a:pt x="47625" y="0"/>
                  </a:lnTo>
                  <a:lnTo>
                    <a:pt x="64959" y="0"/>
                  </a:lnTo>
                  <a:lnTo>
                    <a:pt x="73940" y="6545"/>
                  </a:lnTo>
                  <a:lnTo>
                    <a:pt x="82821" y="8642"/>
                  </a:lnTo>
                  <a:lnTo>
                    <a:pt x="118834" y="9525"/>
                  </a:lnTo>
                  <a:lnTo>
                    <a:pt x="120497" y="10583"/>
                  </a:lnTo>
                  <a:lnTo>
                    <a:pt x="121607" y="12347"/>
                  </a:lnTo>
                  <a:lnTo>
                    <a:pt x="123695" y="18658"/>
                  </a:lnTo>
                  <a:lnTo>
                    <a:pt x="123824" y="36657"/>
                  </a:lnTo>
                  <a:lnTo>
                    <a:pt x="95653" y="66272"/>
                  </a:lnTo>
                  <a:lnTo>
                    <a:pt x="95250" y="81253"/>
                  </a:lnTo>
                  <a:lnTo>
                    <a:pt x="96308" y="82744"/>
                  </a:lnTo>
                  <a:lnTo>
                    <a:pt x="98072" y="83738"/>
                  </a:lnTo>
                  <a:lnTo>
                    <a:pt x="104951" y="85463"/>
                  </a:lnTo>
                  <a:lnTo>
                    <a:pt x="128363" y="85722"/>
                  </a:lnTo>
                  <a:lnTo>
                    <a:pt x="133956" y="88545"/>
                  </a:lnTo>
                  <a:lnTo>
                    <a:pt x="141113" y="93926"/>
                  </a:lnTo>
                  <a:lnTo>
                    <a:pt x="150921" y="95134"/>
                  </a:lnTo>
                  <a:lnTo>
                    <a:pt x="160471" y="95240"/>
                  </a:lnTo>
                  <a:lnTo>
                    <a:pt x="160956" y="96301"/>
                  </a:lnTo>
                  <a:lnTo>
                    <a:pt x="161797" y="103450"/>
                  </a:lnTo>
                  <a:lnTo>
                    <a:pt x="164691" y="104186"/>
                  </a:lnTo>
                  <a:lnTo>
                    <a:pt x="166944" y="104382"/>
                  </a:lnTo>
                  <a:lnTo>
                    <a:pt x="168446" y="105571"/>
                  </a:lnTo>
                  <a:lnTo>
                    <a:pt x="171054" y="112942"/>
                  </a:lnTo>
                  <a:lnTo>
                    <a:pt x="171333" y="118954"/>
                  </a:lnTo>
                  <a:lnTo>
                    <a:pt x="170313" y="120578"/>
                  </a:lnTo>
                  <a:lnTo>
                    <a:pt x="168576" y="121660"/>
                  </a:lnTo>
                  <a:lnTo>
                    <a:pt x="166359" y="122382"/>
                  </a:lnTo>
                  <a:lnTo>
                    <a:pt x="164881" y="123921"/>
                  </a:lnTo>
                  <a:lnTo>
                    <a:pt x="162040" y="132920"/>
                  </a:lnTo>
                  <a:lnTo>
                    <a:pt x="155402" y="140869"/>
                  </a:lnTo>
                  <a:lnTo>
                    <a:pt x="153734" y="146570"/>
                  </a:lnTo>
                  <a:lnTo>
                    <a:pt x="152231" y="148513"/>
                  </a:lnTo>
                  <a:lnTo>
                    <a:pt x="133154" y="159712"/>
                  </a:lnTo>
                  <a:lnTo>
                    <a:pt x="130045" y="160450"/>
                  </a:lnTo>
                  <a:lnTo>
                    <a:pt x="120611" y="166544"/>
                  </a:lnTo>
                  <a:lnTo>
                    <a:pt x="107942" y="177027"/>
                  </a:lnTo>
                  <a:lnTo>
                    <a:pt x="98423" y="179805"/>
                  </a:lnTo>
                  <a:lnTo>
                    <a:pt x="92074" y="180454"/>
                  </a:lnTo>
                  <a:lnTo>
                    <a:pt x="85724" y="183566"/>
                  </a:lnTo>
                  <a:lnTo>
                    <a:pt x="79375" y="187418"/>
                  </a:lnTo>
                  <a:lnTo>
                    <a:pt x="66675" y="189891"/>
                  </a:lnTo>
                  <a:lnTo>
                    <a:pt x="19162" y="190500"/>
                  </a:lnTo>
                  <a:lnTo>
                    <a:pt x="11003" y="190500"/>
                  </a:lnTo>
                  <a:lnTo>
                    <a:pt x="1454" y="198701"/>
                  </a:lnTo>
                  <a:lnTo>
                    <a:pt x="430" y="204689"/>
                  </a:lnTo>
                  <a:lnTo>
                    <a:pt x="0" y="2095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496" name="SMARTInkShape-Group483"/>
          <p:cNvGrpSpPr/>
          <p:nvPr/>
        </p:nvGrpSpPr>
        <p:grpSpPr>
          <a:xfrm>
            <a:off x="2066928" y="4962525"/>
            <a:ext cx="438148" cy="357914"/>
            <a:chOff x="2066928" y="4962525"/>
            <a:chExt cx="438148" cy="357914"/>
          </a:xfrm>
        </p:grpSpPr>
        <p:sp>
          <p:nvSpPr>
            <p:cNvPr id="13493" name="SMARTInkShape-2915"/>
            <p:cNvSpPr/>
            <p:nvPr>
              <p:custDataLst>
                <p:tags r:id="rId122"/>
              </p:custDataLst>
            </p:nvPr>
          </p:nvSpPr>
          <p:spPr>
            <a:xfrm>
              <a:off x="2066928" y="5229225"/>
              <a:ext cx="133348" cy="9526"/>
            </a:xfrm>
            <a:custGeom>
              <a:avLst/>
              <a:gdLst/>
              <a:ahLst/>
              <a:cxnLst/>
              <a:rect l="0" t="0" r="0" b="0"/>
              <a:pathLst>
                <a:path w="133348" h="9526">
                  <a:moveTo>
                    <a:pt x="19047" y="9525"/>
                  </a:moveTo>
                  <a:lnTo>
                    <a:pt x="19047" y="9525"/>
                  </a:lnTo>
                  <a:lnTo>
                    <a:pt x="13559" y="9525"/>
                  </a:lnTo>
                  <a:lnTo>
                    <a:pt x="18115" y="9525"/>
                  </a:lnTo>
                  <a:lnTo>
                    <a:pt x="10764" y="9525"/>
                  </a:lnTo>
                  <a:lnTo>
                    <a:pt x="10074" y="6703"/>
                  </a:lnTo>
                  <a:lnTo>
                    <a:pt x="9531" y="116"/>
                  </a:lnTo>
                  <a:lnTo>
                    <a:pt x="0" y="0"/>
                  </a:lnTo>
                  <a:lnTo>
                    <a:pt x="44473" y="0"/>
                  </a:lnTo>
                  <a:lnTo>
                    <a:pt x="92072" y="0"/>
                  </a:lnTo>
                  <a:lnTo>
                    <a:pt x="107947" y="0"/>
                  </a:lnTo>
                  <a:lnTo>
                    <a:pt x="110064" y="1058"/>
                  </a:lnTo>
                  <a:lnTo>
                    <a:pt x="111475" y="2822"/>
                  </a:lnTo>
                  <a:lnTo>
                    <a:pt x="112416" y="5056"/>
                  </a:lnTo>
                  <a:lnTo>
                    <a:pt x="114101" y="6545"/>
                  </a:lnTo>
                  <a:lnTo>
                    <a:pt x="123381" y="9409"/>
                  </a:lnTo>
                  <a:lnTo>
                    <a:pt x="13334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94" name="SMARTInkShape-2916"/>
            <p:cNvSpPr/>
            <p:nvPr>
              <p:custDataLst>
                <p:tags r:id="rId123"/>
              </p:custDataLst>
            </p:nvPr>
          </p:nvSpPr>
          <p:spPr>
            <a:xfrm>
              <a:off x="2076450" y="5305425"/>
              <a:ext cx="114301" cy="15014"/>
            </a:xfrm>
            <a:custGeom>
              <a:avLst/>
              <a:gdLst/>
              <a:ahLst/>
              <a:cxnLst/>
              <a:rect l="0" t="0" r="0" b="0"/>
              <a:pathLst>
                <a:path w="114301" h="15014">
                  <a:moveTo>
                    <a:pt x="19050" y="9525"/>
                  </a:moveTo>
                  <a:lnTo>
                    <a:pt x="19050" y="9525"/>
                  </a:lnTo>
                  <a:lnTo>
                    <a:pt x="0" y="9525"/>
                  </a:lnTo>
                  <a:lnTo>
                    <a:pt x="14189" y="9525"/>
                  </a:lnTo>
                  <a:lnTo>
                    <a:pt x="15809" y="10583"/>
                  </a:lnTo>
                  <a:lnTo>
                    <a:pt x="16890" y="12347"/>
                  </a:lnTo>
                  <a:lnTo>
                    <a:pt x="17610" y="14581"/>
                  </a:lnTo>
                  <a:lnTo>
                    <a:pt x="20207" y="15013"/>
                  </a:lnTo>
                  <a:lnTo>
                    <a:pt x="66640" y="9561"/>
                  </a:lnTo>
                  <a:lnTo>
                    <a:pt x="89091" y="8471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95" name="SMARTInkShape-2917"/>
            <p:cNvSpPr/>
            <p:nvPr>
              <p:custDataLst>
                <p:tags r:id="rId124"/>
              </p:custDataLst>
            </p:nvPr>
          </p:nvSpPr>
          <p:spPr>
            <a:xfrm>
              <a:off x="2495550" y="4962525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0" y="38100"/>
                  </a:moveTo>
                  <a:lnTo>
                    <a:pt x="0" y="38100"/>
                  </a:lnTo>
                  <a:lnTo>
                    <a:pt x="0" y="20408"/>
                  </a:lnTo>
                  <a:lnTo>
                    <a:pt x="1058" y="19956"/>
                  </a:lnTo>
                  <a:lnTo>
                    <a:pt x="9525" y="19050"/>
                  </a:lnTo>
                  <a:lnTo>
                    <a:pt x="9525" y="0"/>
                  </a:lnTo>
                  <a:lnTo>
                    <a:pt x="952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01" name="SMARTInkShape-Group484"/>
          <p:cNvGrpSpPr/>
          <p:nvPr/>
        </p:nvGrpSpPr>
        <p:grpSpPr>
          <a:xfrm>
            <a:off x="2390822" y="4905385"/>
            <a:ext cx="323373" cy="333239"/>
            <a:chOff x="2390822" y="4905385"/>
            <a:chExt cx="323373" cy="333239"/>
          </a:xfrm>
        </p:grpSpPr>
        <p:sp>
          <p:nvSpPr>
            <p:cNvPr id="13497" name="SMARTInkShape-2918"/>
            <p:cNvSpPr/>
            <p:nvPr>
              <p:custDataLst>
                <p:tags r:id="rId118"/>
              </p:custDataLst>
            </p:nvPr>
          </p:nvSpPr>
          <p:spPr>
            <a:xfrm>
              <a:off x="2476500" y="4962528"/>
              <a:ext cx="47626" cy="171448"/>
            </a:xfrm>
            <a:custGeom>
              <a:avLst/>
              <a:gdLst/>
              <a:ahLst/>
              <a:cxnLst/>
              <a:rect l="0" t="0" r="0" b="0"/>
              <a:pathLst>
                <a:path w="47626" h="171448">
                  <a:moveTo>
                    <a:pt x="19050" y="38097"/>
                  </a:moveTo>
                  <a:lnTo>
                    <a:pt x="19050" y="38097"/>
                  </a:lnTo>
                  <a:lnTo>
                    <a:pt x="19050" y="29896"/>
                  </a:lnTo>
                  <a:lnTo>
                    <a:pt x="20108" y="29455"/>
                  </a:lnTo>
                  <a:lnTo>
                    <a:pt x="24106" y="28964"/>
                  </a:lnTo>
                  <a:lnTo>
                    <a:pt x="25596" y="27776"/>
                  </a:lnTo>
                  <a:lnTo>
                    <a:pt x="29371" y="18895"/>
                  </a:lnTo>
                  <a:lnTo>
                    <a:pt x="47622" y="0"/>
                  </a:lnTo>
                  <a:lnTo>
                    <a:pt x="47625" y="8198"/>
                  </a:lnTo>
                  <a:lnTo>
                    <a:pt x="41079" y="16865"/>
                  </a:lnTo>
                  <a:lnTo>
                    <a:pt x="37924" y="25690"/>
                  </a:lnTo>
                  <a:lnTo>
                    <a:pt x="31816" y="35009"/>
                  </a:lnTo>
                  <a:lnTo>
                    <a:pt x="16872" y="75611"/>
                  </a:lnTo>
                  <a:lnTo>
                    <a:pt x="3946" y="91995"/>
                  </a:lnTo>
                  <a:lnTo>
                    <a:pt x="1170" y="101574"/>
                  </a:lnTo>
                  <a:lnTo>
                    <a:pt x="4" y="146047"/>
                  </a:lnTo>
                  <a:lnTo>
                    <a:pt x="0" y="169958"/>
                  </a:lnTo>
                  <a:lnTo>
                    <a:pt x="1058" y="170455"/>
                  </a:lnTo>
                  <a:lnTo>
                    <a:pt x="19050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98" name="SMARTInkShape-2919"/>
            <p:cNvSpPr/>
            <p:nvPr>
              <p:custDataLst>
                <p:tags r:id="rId119"/>
              </p:custDataLst>
            </p:nvPr>
          </p:nvSpPr>
          <p:spPr>
            <a:xfrm>
              <a:off x="2419354" y="4905385"/>
              <a:ext cx="171447" cy="95241"/>
            </a:xfrm>
            <a:custGeom>
              <a:avLst/>
              <a:gdLst/>
              <a:ahLst/>
              <a:cxnLst/>
              <a:rect l="0" t="0" r="0" b="0"/>
              <a:pathLst>
                <a:path w="171447" h="95241">
                  <a:moveTo>
                    <a:pt x="47621" y="95240"/>
                  </a:moveTo>
                  <a:lnTo>
                    <a:pt x="47621" y="95240"/>
                  </a:lnTo>
                  <a:lnTo>
                    <a:pt x="42565" y="90184"/>
                  </a:lnTo>
                  <a:lnTo>
                    <a:pt x="40082" y="84879"/>
                  </a:lnTo>
                  <a:lnTo>
                    <a:pt x="39420" y="81983"/>
                  </a:lnTo>
                  <a:lnTo>
                    <a:pt x="29531" y="66828"/>
                  </a:lnTo>
                  <a:lnTo>
                    <a:pt x="28997" y="62152"/>
                  </a:lnTo>
                  <a:lnTo>
                    <a:pt x="25938" y="56545"/>
                  </a:lnTo>
                  <a:lnTo>
                    <a:pt x="116" y="28685"/>
                  </a:lnTo>
                  <a:lnTo>
                    <a:pt x="0" y="19435"/>
                  </a:lnTo>
                  <a:lnTo>
                    <a:pt x="5054" y="14101"/>
                  </a:lnTo>
                  <a:lnTo>
                    <a:pt x="10358" y="11553"/>
                  </a:lnTo>
                  <a:lnTo>
                    <a:pt x="54543" y="1349"/>
                  </a:lnTo>
                  <a:lnTo>
                    <a:pt x="101971" y="44"/>
                  </a:lnTo>
                  <a:lnTo>
                    <a:pt x="116918" y="0"/>
                  </a:lnTo>
                  <a:lnTo>
                    <a:pt x="131889" y="5050"/>
                  </a:lnTo>
                  <a:lnTo>
                    <a:pt x="148306" y="16237"/>
                  </a:lnTo>
                  <a:lnTo>
                    <a:pt x="171446" y="380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99" name="SMARTInkShape-2920"/>
            <p:cNvSpPr/>
            <p:nvPr>
              <p:custDataLst>
                <p:tags r:id="rId120"/>
              </p:custDataLst>
            </p:nvPr>
          </p:nvSpPr>
          <p:spPr>
            <a:xfrm>
              <a:off x="2390822" y="5200650"/>
              <a:ext cx="161879" cy="37951"/>
            </a:xfrm>
            <a:custGeom>
              <a:avLst/>
              <a:gdLst/>
              <a:ahLst/>
              <a:cxnLst/>
              <a:rect l="0" t="0" r="0" b="0"/>
              <a:pathLst>
                <a:path w="161879" h="37951">
                  <a:moveTo>
                    <a:pt x="28528" y="19050"/>
                  </a:moveTo>
                  <a:lnTo>
                    <a:pt x="28528" y="19050"/>
                  </a:lnTo>
                  <a:lnTo>
                    <a:pt x="12282" y="34238"/>
                  </a:lnTo>
                  <a:lnTo>
                    <a:pt x="496" y="37950"/>
                  </a:lnTo>
                  <a:lnTo>
                    <a:pt x="0" y="29885"/>
                  </a:lnTo>
                  <a:lnTo>
                    <a:pt x="8158" y="20489"/>
                  </a:lnTo>
                  <a:lnTo>
                    <a:pt x="14143" y="19476"/>
                  </a:lnTo>
                  <a:lnTo>
                    <a:pt x="15763" y="18276"/>
                  </a:lnTo>
                  <a:lnTo>
                    <a:pt x="17563" y="14120"/>
                  </a:lnTo>
                  <a:lnTo>
                    <a:pt x="19101" y="12588"/>
                  </a:lnTo>
                  <a:lnTo>
                    <a:pt x="27078" y="9928"/>
                  </a:lnTo>
                  <a:lnTo>
                    <a:pt x="73058" y="9525"/>
                  </a:lnTo>
                  <a:lnTo>
                    <a:pt x="119721" y="9525"/>
                  </a:lnTo>
                  <a:lnTo>
                    <a:pt x="147317" y="9525"/>
                  </a:lnTo>
                  <a:lnTo>
                    <a:pt x="152937" y="6703"/>
                  </a:lnTo>
                  <a:lnTo>
                    <a:pt x="16187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0" name="SMARTInkShape-2921"/>
            <p:cNvSpPr/>
            <p:nvPr>
              <p:custDataLst>
                <p:tags r:id="rId121"/>
              </p:custDataLst>
            </p:nvPr>
          </p:nvSpPr>
          <p:spPr>
            <a:xfrm>
              <a:off x="2600325" y="5134105"/>
              <a:ext cx="113870" cy="104519"/>
            </a:xfrm>
            <a:custGeom>
              <a:avLst/>
              <a:gdLst/>
              <a:ahLst/>
              <a:cxnLst/>
              <a:rect l="0" t="0" r="0" b="0"/>
              <a:pathLst>
                <a:path w="113870" h="104519">
                  <a:moveTo>
                    <a:pt x="47625" y="47495"/>
                  </a:moveTo>
                  <a:lnTo>
                    <a:pt x="47625" y="47495"/>
                  </a:lnTo>
                  <a:lnTo>
                    <a:pt x="38216" y="38086"/>
                  </a:lnTo>
                  <a:lnTo>
                    <a:pt x="38110" y="29779"/>
                  </a:lnTo>
                  <a:lnTo>
                    <a:pt x="37049" y="29334"/>
                  </a:lnTo>
                  <a:lnTo>
                    <a:pt x="28968" y="28480"/>
                  </a:lnTo>
                  <a:lnTo>
                    <a:pt x="28585" y="37579"/>
                  </a:lnTo>
                  <a:lnTo>
                    <a:pt x="20375" y="46137"/>
                  </a:lnTo>
                  <a:lnTo>
                    <a:pt x="19166" y="55577"/>
                  </a:lnTo>
                  <a:lnTo>
                    <a:pt x="19050" y="84117"/>
                  </a:lnTo>
                  <a:lnTo>
                    <a:pt x="36660" y="103194"/>
                  </a:lnTo>
                  <a:lnTo>
                    <a:pt x="42730" y="104215"/>
                  </a:lnTo>
                  <a:lnTo>
                    <a:pt x="51232" y="104518"/>
                  </a:lnTo>
                  <a:lnTo>
                    <a:pt x="53204" y="103501"/>
                  </a:lnTo>
                  <a:lnTo>
                    <a:pt x="54519" y="101766"/>
                  </a:lnTo>
                  <a:lnTo>
                    <a:pt x="55396" y="99551"/>
                  </a:lnTo>
                  <a:lnTo>
                    <a:pt x="57039" y="98074"/>
                  </a:lnTo>
                  <a:lnTo>
                    <a:pt x="67280" y="92881"/>
                  </a:lnTo>
                  <a:lnTo>
                    <a:pt x="88936" y="72764"/>
                  </a:lnTo>
                  <a:lnTo>
                    <a:pt x="92444" y="66487"/>
                  </a:lnTo>
                  <a:lnTo>
                    <a:pt x="95061" y="60169"/>
                  </a:lnTo>
                  <a:lnTo>
                    <a:pt x="101426" y="50663"/>
                  </a:lnTo>
                  <a:lnTo>
                    <a:pt x="104841" y="41143"/>
                  </a:lnTo>
                  <a:lnTo>
                    <a:pt x="112845" y="30326"/>
                  </a:lnTo>
                  <a:lnTo>
                    <a:pt x="113869" y="23946"/>
                  </a:lnTo>
                  <a:lnTo>
                    <a:pt x="111286" y="18332"/>
                  </a:lnTo>
                  <a:lnTo>
                    <a:pt x="96687" y="1349"/>
                  </a:lnTo>
                  <a:lnTo>
                    <a:pt x="90619" y="308"/>
                  </a:lnTo>
                  <a:lnTo>
                    <a:pt x="82118" y="0"/>
                  </a:lnTo>
                  <a:lnTo>
                    <a:pt x="76008" y="2750"/>
                  </a:lnTo>
                  <a:lnTo>
                    <a:pt x="69765" y="6442"/>
                  </a:lnTo>
                  <a:lnTo>
                    <a:pt x="60300" y="9578"/>
                  </a:lnTo>
                  <a:lnTo>
                    <a:pt x="26723" y="31751"/>
                  </a:lnTo>
                  <a:lnTo>
                    <a:pt x="22460" y="38028"/>
                  </a:lnTo>
                  <a:lnTo>
                    <a:pt x="19508" y="44346"/>
                  </a:lnTo>
                  <a:lnTo>
                    <a:pt x="3995" y="64430"/>
                  </a:lnTo>
                  <a:lnTo>
                    <a:pt x="0" y="8559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25" name="SMARTInkShape-Group485"/>
          <p:cNvGrpSpPr/>
          <p:nvPr/>
        </p:nvGrpSpPr>
        <p:grpSpPr>
          <a:xfrm>
            <a:off x="600121" y="5686820"/>
            <a:ext cx="2390730" cy="761154"/>
            <a:chOff x="600121" y="5686820"/>
            <a:chExt cx="2390730" cy="761154"/>
          </a:xfrm>
        </p:grpSpPr>
        <p:sp>
          <p:nvSpPr>
            <p:cNvPr id="13502" name="SMARTInkShape-2922"/>
            <p:cNvSpPr/>
            <p:nvPr>
              <p:custDataLst>
                <p:tags r:id="rId95"/>
              </p:custDataLst>
            </p:nvPr>
          </p:nvSpPr>
          <p:spPr>
            <a:xfrm>
              <a:off x="2229254" y="5743578"/>
              <a:ext cx="56747" cy="227060"/>
            </a:xfrm>
            <a:custGeom>
              <a:avLst/>
              <a:gdLst/>
              <a:ahLst/>
              <a:cxnLst/>
              <a:rect l="0" t="0" r="0" b="0"/>
              <a:pathLst>
                <a:path w="56747" h="227060">
                  <a:moveTo>
                    <a:pt x="56746" y="19047"/>
                  </a:moveTo>
                  <a:lnTo>
                    <a:pt x="56746" y="19047"/>
                  </a:lnTo>
                  <a:lnTo>
                    <a:pt x="56746" y="13991"/>
                  </a:lnTo>
                  <a:lnTo>
                    <a:pt x="55688" y="12502"/>
                  </a:lnTo>
                  <a:lnTo>
                    <a:pt x="53924" y="11508"/>
                  </a:lnTo>
                  <a:lnTo>
                    <a:pt x="51690" y="10846"/>
                  </a:lnTo>
                  <a:lnTo>
                    <a:pt x="50200" y="9346"/>
                  </a:lnTo>
                  <a:lnTo>
                    <a:pt x="47224" y="8"/>
                  </a:lnTo>
                  <a:lnTo>
                    <a:pt x="42165" y="0"/>
                  </a:lnTo>
                  <a:lnTo>
                    <a:pt x="40675" y="1057"/>
                  </a:lnTo>
                  <a:lnTo>
                    <a:pt x="39682" y="2820"/>
                  </a:lnTo>
                  <a:lnTo>
                    <a:pt x="38088" y="13255"/>
                  </a:lnTo>
                  <a:lnTo>
                    <a:pt x="37731" y="31795"/>
                  </a:lnTo>
                  <a:lnTo>
                    <a:pt x="34889" y="38119"/>
                  </a:lnTo>
                  <a:lnTo>
                    <a:pt x="32650" y="41287"/>
                  </a:lnTo>
                  <a:lnTo>
                    <a:pt x="21887" y="86291"/>
                  </a:lnTo>
                  <a:lnTo>
                    <a:pt x="11297" y="133195"/>
                  </a:lnTo>
                  <a:lnTo>
                    <a:pt x="6490" y="171433"/>
                  </a:lnTo>
                  <a:lnTo>
                    <a:pt x="1639" y="190494"/>
                  </a:lnTo>
                  <a:lnTo>
                    <a:pt x="0" y="210840"/>
                  </a:lnTo>
                  <a:lnTo>
                    <a:pt x="923" y="213584"/>
                  </a:lnTo>
                  <a:lnTo>
                    <a:pt x="2598" y="215413"/>
                  </a:lnTo>
                  <a:lnTo>
                    <a:pt x="4772" y="216633"/>
                  </a:lnTo>
                  <a:lnTo>
                    <a:pt x="6221" y="218504"/>
                  </a:lnTo>
                  <a:lnTo>
                    <a:pt x="8739" y="227059"/>
                  </a:lnTo>
                  <a:lnTo>
                    <a:pt x="9925" y="226513"/>
                  </a:lnTo>
                  <a:lnTo>
                    <a:pt x="16650" y="221747"/>
                  </a:lnTo>
                  <a:lnTo>
                    <a:pt x="25345" y="218807"/>
                  </a:lnTo>
                  <a:lnTo>
                    <a:pt x="37696" y="2095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3" name="SMARTInkShape-2923"/>
            <p:cNvSpPr/>
            <p:nvPr>
              <p:custDataLst>
                <p:tags r:id="rId96"/>
              </p:custDataLst>
            </p:nvPr>
          </p:nvSpPr>
          <p:spPr>
            <a:xfrm>
              <a:off x="2333745" y="5876925"/>
              <a:ext cx="95120" cy="152390"/>
            </a:xfrm>
            <a:custGeom>
              <a:avLst/>
              <a:gdLst/>
              <a:ahLst/>
              <a:cxnLst/>
              <a:rect l="0" t="0" r="0" b="0"/>
              <a:pathLst>
                <a:path w="95120" h="152390">
                  <a:moveTo>
                    <a:pt x="28455" y="0"/>
                  </a:moveTo>
                  <a:lnTo>
                    <a:pt x="28455" y="0"/>
                  </a:lnTo>
                  <a:lnTo>
                    <a:pt x="14266" y="0"/>
                  </a:lnTo>
                  <a:lnTo>
                    <a:pt x="12646" y="1058"/>
                  </a:lnTo>
                  <a:lnTo>
                    <a:pt x="11565" y="2822"/>
                  </a:lnTo>
                  <a:lnTo>
                    <a:pt x="9831" y="8201"/>
                  </a:lnTo>
                  <a:lnTo>
                    <a:pt x="6772" y="6114"/>
                  </a:lnTo>
                  <a:lnTo>
                    <a:pt x="0" y="107"/>
                  </a:lnTo>
                  <a:lnTo>
                    <a:pt x="4972" y="32"/>
                  </a:lnTo>
                  <a:lnTo>
                    <a:pt x="6450" y="1079"/>
                  </a:lnTo>
                  <a:lnTo>
                    <a:pt x="7435" y="2837"/>
                  </a:lnTo>
                  <a:lnTo>
                    <a:pt x="9016" y="8204"/>
                  </a:lnTo>
                  <a:lnTo>
                    <a:pt x="12054" y="8937"/>
                  </a:lnTo>
                  <a:lnTo>
                    <a:pt x="55551" y="9525"/>
                  </a:lnTo>
                  <a:lnTo>
                    <a:pt x="66125" y="18657"/>
                  </a:lnTo>
                  <a:lnTo>
                    <a:pt x="66544" y="36373"/>
                  </a:lnTo>
                  <a:lnTo>
                    <a:pt x="58353" y="46149"/>
                  </a:lnTo>
                  <a:lnTo>
                    <a:pt x="57422" y="52244"/>
                  </a:lnTo>
                  <a:lnTo>
                    <a:pt x="56233" y="53879"/>
                  </a:lnTo>
                  <a:lnTo>
                    <a:pt x="54382" y="54970"/>
                  </a:lnTo>
                  <a:lnTo>
                    <a:pt x="52090" y="55696"/>
                  </a:lnTo>
                  <a:lnTo>
                    <a:pt x="50561" y="57239"/>
                  </a:lnTo>
                  <a:lnTo>
                    <a:pt x="47540" y="66548"/>
                  </a:lnTo>
                  <a:lnTo>
                    <a:pt x="38373" y="66672"/>
                  </a:lnTo>
                  <a:lnTo>
                    <a:pt x="61691" y="66675"/>
                  </a:lnTo>
                  <a:lnTo>
                    <a:pt x="63313" y="67733"/>
                  </a:lnTo>
                  <a:lnTo>
                    <a:pt x="64393" y="69497"/>
                  </a:lnTo>
                  <a:lnTo>
                    <a:pt x="65114" y="71731"/>
                  </a:lnTo>
                  <a:lnTo>
                    <a:pt x="66652" y="73220"/>
                  </a:lnTo>
                  <a:lnTo>
                    <a:pt x="74630" y="75807"/>
                  </a:lnTo>
                  <a:lnTo>
                    <a:pt x="85175" y="76190"/>
                  </a:lnTo>
                  <a:lnTo>
                    <a:pt x="93768" y="84400"/>
                  </a:lnTo>
                  <a:lnTo>
                    <a:pt x="95095" y="94823"/>
                  </a:lnTo>
                  <a:lnTo>
                    <a:pt x="95119" y="100180"/>
                  </a:lnTo>
                  <a:lnTo>
                    <a:pt x="94064" y="101712"/>
                  </a:lnTo>
                  <a:lnTo>
                    <a:pt x="92303" y="102733"/>
                  </a:lnTo>
                  <a:lnTo>
                    <a:pt x="90070" y="103413"/>
                  </a:lnTo>
                  <a:lnTo>
                    <a:pt x="88582" y="104925"/>
                  </a:lnTo>
                  <a:lnTo>
                    <a:pt x="83371" y="114957"/>
                  </a:lnTo>
                  <a:lnTo>
                    <a:pt x="80940" y="117913"/>
                  </a:lnTo>
                  <a:lnTo>
                    <a:pt x="75418" y="121198"/>
                  </a:lnTo>
                  <a:lnTo>
                    <a:pt x="69436" y="123715"/>
                  </a:lnTo>
                  <a:lnTo>
                    <a:pt x="63249" y="128363"/>
                  </a:lnTo>
                  <a:lnTo>
                    <a:pt x="59794" y="133956"/>
                  </a:lnTo>
                  <a:lnTo>
                    <a:pt x="58872" y="136929"/>
                  </a:lnTo>
                  <a:lnTo>
                    <a:pt x="57200" y="138911"/>
                  </a:lnTo>
                  <a:lnTo>
                    <a:pt x="37993" y="152389"/>
                  </a:lnTo>
                  <a:lnTo>
                    <a:pt x="66751" y="120807"/>
                  </a:lnTo>
                  <a:lnTo>
                    <a:pt x="7608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4" name="SMARTInkShape-2924"/>
            <p:cNvSpPr/>
            <p:nvPr>
              <p:custDataLst>
                <p:tags r:id="rId97"/>
              </p:custDataLst>
            </p:nvPr>
          </p:nvSpPr>
          <p:spPr>
            <a:xfrm>
              <a:off x="2486900" y="5857875"/>
              <a:ext cx="37110" cy="53604"/>
            </a:xfrm>
            <a:custGeom>
              <a:avLst/>
              <a:gdLst/>
              <a:ahLst/>
              <a:cxnLst/>
              <a:rect l="0" t="0" r="0" b="0"/>
              <a:pathLst>
                <a:path w="37110" h="53604">
                  <a:moveTo>
                    <a:pt x="27700" y="9525"/>
                  </a:moveTo>
                  <a:lnTo>
                    <a:pt x="27700" y="9525"/>
                  </a:lnTo>
                  <a:lnTo>
                    <a:pt x="27700" y="116"/>
                  </a:lnTo>
                  <a:lnTo>
                    <a:pt x="37109" y="0"/>
                  </a:lnTo>
                  <a:lnTo>
                    <a:pt x="29014" y="8201"/>
                  </a:lnTo>
                  <a:lnTo>
                    <a:pt x="23033" y="9132"/>
                  </a:lnTo>
                  <a:lnTo>
                    <a:pt x="21414" y="10321"/>
                  </a:lnTo>
                  <a:lnTo>
                    <a:pt x="15542" y="21268"/>
                  </a:lnTo>
                  <a:lnTo>
                    <a:pt x="13245" y="23704"/>
                  </a:lnTo>
                  <a:lnTo>
                    <a:pt x="10692" y="29232"/>
                  </a:lnTo>
                  <a:lnTo>
                    <a:pt x="9054" y="36348"/>
                  </a:lnTo>
                  <a:lnTo>
                    <a:pt x="2184" y="45359"/>
                  </a:lnTo>
                  <a:lnTo>
                    <a:pt x="0" y="5360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5" name="SMARTInkShape-2925"/>
            <p:cNvSpPr/>
            <p:nvPr>
              <p:custDataLst>
                <p:tags r:id="rId98"/>
              </p:custDataLst>
            </p:nvPr>
          </p:nvSpPr>
          <p:spPr>
            <a:xfrm>
              <a:off x="2095515" y="6134100"/>
              <a:ext cx="295261" cy="38091"/>
            </a:xfrm>
            <a:custGeom>
              <a:avLst/>
              <a:gdLst/>
              <a:ahLst/>
              <a:cxnLst/>
              <a:rect l="0" t="0" r="0" b="0"/>
              <a:pathLst>
                <a:path w="295261" h="38091">
                  <a:moveTo>
                    <a:pt x="76185" y="19050"/>
                  </a:moveTo>
                  <a:lnTo>
                    <a:pt x="76185" y="19050"/>
                  </a:lnTo>
                  <a:lnTo>
                    <a:pt x="62928" y="19050"/>
                  </a:lnTo>
                  <a:lnTo>
                    <a:pt x="56887" y="21872"/>
                  </a:lnTo>
                  <a:lnTo>
                    <a:pt x="50675" y="25595"/>
                  </a:lnTo>
                  <a:lnTo>
                    <a:pt x="38063" y="27987"/>
                  </a:lnTo>
                  <a:lnTo>
                    <a:pt x="6335" y="28565"/>
                  </a:lnTo>
                  <a:lnTo>
                    <a:pt x="4218" y="29626"/>
                  </a:lnTo>
                  <a:lnTo>
                    <a:pt x="2807" y="31392"/>
                  </a:lnTo>
                  <a:lnTo>
                    <a:pt x="0" y="38066"/>
                  </a:lnTo>
                  <a:lnTo>
                    <a:pt x="5046" y="38090"/>
                  </a:lnTo>
                  <a:lnTo>
                    <a:pt x="10348" y="35273"/>
                  </a:lnTo>
                  <a:lnTo>
                    <a:pt x="13244" y="33040"/>
                  </a:lnTo>
                  <a:lnTo>
                    <a:pt x="39646" y="29457"/>
                  </a:lnTo>
                  <a:lnTo>
                    <a:pt x="59832" y="27778"/>
                  </a:lnTo>
                  <a:lnTo>
                    <a:pt x="99426" y="18898"/>
                  </a:lnTo>
                  <a:lnTo>
                    <a:pt x="146207" y="10487"/>
                  </a:lnTo>
                  <a:lnTo>
                    <a:pt x="178799" y="6893"/>
                  </a:lnTo>
                  <a:lnTo>
                    <a:pt x="205933" y="1362"/>
                  </a:lnTo>
                  <a:lnTo>
                    <a:pt x="249727" y="79"/>
                  </a:lnTo>
                  <a:lnTo>
                    <a:pt x="29526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6" name="SMARTInkShape-2926"/>
            <p:cNvSpPr/>
            <p:nvPr>
              <p:custDataLst>
                <p:tags r:id="rId99"/>
              </p:custDataLst>
            </p:nvPr>
          </p:nvSpPr>
          <p:spPr>
            <a:xfrm>
              <a:off x="2190760" y="6238909"/>
              <a:ext cx="38091" cy="209065"/>
            </a:xfrm>
            <a:custGeom>
              <a:avLst/>
              <a:gdLst/>
              <a:ahLst/>
              <a:cxnLst/>
              <a:rect l="0" t="0" r="0" b="0"/>
              <a:pathLst>
                <a:path w="38091" h="209065">
                  <a:moveTo>
                    <a:pt x="38090" y="9491"/>
                  </a:moveTo>
                  <a:lnTo>
                    <a:pt x="38090" y="9491"/>
                  </a:lnTo>
                  <a:lnTo>
                    <a:pt x="38090" y="4435"/>
                  </a:lnTo>
                  <a:lnTo>
                    <a:pt x="37032" y="2946"/>
                  </a:lnTo>
                  <a:lnTo>
                    <a:pt x="35268" y="1952"/>
                  </a:lnTo>
                  <a:lnTo>
                    <a:pt x="28389" y="228"/>
                  </a:lnTo>
                  <a:lnTo>
                    <a:pt x="20480" y="0"/>
                  </a:lnTo>
                  <a:lnTo>
                    <a:pt x="20000" y="1047"/>
                  </a:lnTo>
                  <a:lnTo>
                    <a:pt x="19040" y="46343"/>
                  </a:lnTo>
                  <a:lnTo>
                    <a:pt x="19040" y="92140"/>
                  </a:lnTo>
                  <a:lnTo>
                    <a:pt x="17982" y="108886"/>
                  </a:lnTo>
                  <a:lnTo>
                    <a:pt x="10398" y="139556"/>
                  </a:lnTo>
                  <a:lnTo>
                    <a:pt x="8534" y="168314"/>
                  </a:lnTo>
                  <a:lnTo>
                    <a:pt x="386" y="197679"/>
                  </a:lnTo>
                  <a:lnTo>
                    <a:pt x="0" y="209064"/>
                  </a:lnTo>
                  <a:lnTo>
                    <a:pt x="5050" y="204326"/>
                  </a:lnTo>
                  <a:lnTo>
                    <a:pt x="7530" y="199096"/>
                  </a:lnTo>
                  <a:lnTo>
                    <a:pt x="9515" y="1809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7" name="SMARTInkShape-2927"/>
            <p:cNvSpPr/>
            <p:nvPr>
              <p:custDataLst>
                <p:tags r:id="rId100"/>
              </p:custDataLst>
            </p:nvPr>
          </p:nvSpPr>
          <p:spPr>
            <a:xfrm>
              <a:off x="2181260" y="6248404"/>
              <a:ext cx="152366" cy="142741"/>
            </a:xfrm>
            <a:custGeom>
              <a:avLst/>
              <a:gdLst/>
              <a:ahLst/>
              <a:cxnLst/>
              <a:rect l="0" t="0" r="0" b="0"/>
              <a:pathLst>
                <a:path w="152366" h="142741">
                  <a:moveTo>
                    <a:pt x="38065" y="9521"/>
                  </a:moveTo>
                  <a:lnTo>
                    <a:pt x="38065" y="9521"/>
                  </a:lnTo>
                  <a:lnTo>
                    <a:pt x="29864" y="9521"/>
                  </a:lnTo>
                  <a:lnTo>
                    <a:pt x="21197" y="16066"/>
                  </a:lnTo>
                  <a:lnTo>
                    <a:pt x="15399" y="17722"/>
                  </a:lnTo>
                  <a:lnTo>
                    <a:pt x="13429" y="19222"/>
                  </a:lnTo>
                  <a:lnTo>
                    <a:pt x="10009" y="27131"/>
                  </a:lnTo>
                  <a:lnTo>
                    <a:pt x="6898" y="27931"/>
                  </a:lnTo>
                  <a:lnTo>
                    <a:pt x="4587" y="28144"/>
                  </a:lnTo>
                  <a:lnTo>
                    <a:pt x="3046" y="29345"/>
                  </a:lnTo>
                  <a:lnTo>
                    <a:pt x="85" y="37692"/>
                  </a:lnTo>
                  <a:lnTo>
                    <a:pt x="0" y="32920"/>
                  </a:lnTo>
                  <a:lnTo>
                    <a:pt x="1047" y="31470"/>
                  </a:lnTo>
                  <a:lnTo>
                    <a:pt x="23379" y="22100"/>
                  </a:lnTo>
                  <a:lnTo>
                    <a:pt x="34302" y="18893"/>
                  </a:lnTo>
                  <a:lnTo>
                    <a:pt x="54947" y="3937"/>
                  </a:lnTo>
                  <a:lnTo>
                    <a:pt x="82686" y="342"/>
                  </a:lnTo>
                  <a:lnTo>
                    <a:pt x="117706" y="0"/>
                  </a:lnTo>
                  <a:lnTo>
                    <a:pt x="119734" y="1057"/>
                  </a:lnTo>
                  <a:lnTo>
                    <a:pt x="121086" y="2820"/>
                  </a:lnTo>
                  <a:lnTo>
                    <a:pt x="123256" y="8197"/>
                  </a:lnTo>
                  <a:lnTo>
                    <a:pt x="123632" y="14186"/>
                  </a:lnTo>
                  <a:lnTo>
                    <a:pt x="120897" y="19708"/>
                  </a:lnTo>
                  <a:lnTo>
                    <a:pt x="117213" y="25689"/>
                  </a:lnTo>
                  <a:lnTo>
                    <a:pt x="114080" y="35008"/>
                  </a:lnTo>
                  <a:lnTo>
                    <a:pt x="97841" y="57151"/>
                  </a:lnTo>
                  <a:lnTo>
                    <a:pt x="95324" y="63498"/>
                  </a:lnTo>
                  <a:lnTo>
                    <a:pt x="61325" y="110859"/>
                  </a:lnTo>
                  <a:lnTo>
                    <a:pt x="58362" y="120568"/>
                  </a:lnTo>
                  <a:lnTo>
                    <a:pt x="57164" y="137842"/>
                  </a:lnTo>
                  <a:lnTo>
                    <a:pt x="58206" y="139518"/>
                  </a:lnTo>
                  <a:lnTo>
                    <a:pt x="59959" y="140635"/>
                  </a:lnTo>
                  <a:lnTo>
                    <a:pt x="67483" y="142209"/>
                  </a:lnTo>
                  <a:lnTo>
                    <a:pt x="79507" y="142740"/>
                  </a:lnTo>
                  <a:lnTo>
                    <a:pt x="85764" y="139991"/>
                  </a:lnTo>
                  <a:lnTo>
                    <a:pt x="92073" y="136299"/>
                  </a:lnTo>
                  <a:lnTo>
                    <a:pt x="102633" y="134220"/>
                  </a:lnTo>
                  <a:lnTo>
                    <a:pt x="117639" y="132546"/>
                  </a:lnTo>
                  <a:lnTo>
                    <a:pt x="130316" y="126877"/>
                  </a:lnTo>
                  <a:lnTo>
                    <a:pt x="152365" y="12382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8" name="SMARTInkShape-2928"/>
            <p:cNvSpPr/>
            <p:nvPr>
              <p:custDataLst>
                <p:tags r:id="rId101"/>
              </p:custDataLst>
            </p:nvPr>
          </p:nvSpPr>
          <p:spPr>
            <a:xfrm>
              <a:off x="2381250" y="6334125"/>
              <a:ext cx="8775" cy="9526"/>
            </a:xfrm>
            <a:custGeom>
              <a:avLst/>
              <a:gdLst/>
              <a:ahLst/>
              <a:cxnLst/>
              <a:rect l="0" t="0" r="0" b="0"/>
              <a:pathLst>
                <a:path w="8775" h="9526">
                  <a:moveTo>
                    <a:pt x="6049" y="9525"/>
                  </a:moveTo>
                  <a:lnTo>
                    <a:pt x="6049" y="9525"/>
                  </a:lnTo>
                  <a:lnTo>
                    <a:pt x="1440" y="9525"/>
                  </a:lnTo>
                  <a:lnTo>
                    <a:pt x="960" y="8467"/>
                  </a:lnTo>
                  <a:lnTo>
                    <a:pt x="0" y="0"/>
                  </a:lnTo>
                  <a:lnTo>
                    <a:pt x="877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09" name="SMARTInkShape-2929"/>
            <p:cNvSpPr/>
            <p:nvPr>
              <p:custDataLst>
                <p:tags r:id="rId102"/>
              </p:custDataLst>
            </p:nvPr>
          </p:nvSpPr>
          <p:spPr>
            <a:xfrm>
              <a:off x="2809876" y="6000784"/>
              <a:ext cx="171450" cy="28508"/>
            </a:xfrm>
            <a:custGeom>
              <a:avLst/>
              <a:gdLst/>
              <a:ahLst/>
              <a:cxnLst/>
              <a:rect l="0" t="0" r="0" b="0"/>
              <a:pathLst>
                <a:path w="171450" h="28508">
                  <a:moveTo>
                    <a:pt x="47624" y="19016"/>
                  </a:moveTo>
                  <a:lnTo>
                    <a:pt x="47624" y="19016"/>
                  </a:lnTo>
                  <a:lnTo>
                    <a:pt x="42568" y="19016"/>
                  </a:lnTo>
                  <a:lnTo>
                    <a:pt x="37263" y="21838"/>
                  </a:lnTo>
                  <a:lnTo>
                    <a:pt x="29082" y="28148"/>
                  </a:lnTo>
                  <a:lnTo>
                    <a:pt x="10305" y="28507"/>
                  </a:lnTo>
                  <a:lnTo>
                    <a:pt x="6869" y="27460"/>
                  </a:lnTo>
                  <a:lnTo>
                    <a:pt x="4579" y="25704"/>
                  </a:lnTo>
                  <a:lnTo>
                    <a:pt x="6" y="19026"/>
                  </a:lnTo>
                  <a:lnTo>
                    <a:pt x="0" y="10816"/>
                  </a:lnTo>
                  <a:lnTo>
                    <a:pt x="1058" y="10374"/>
                  </a:lnTo>
                  <a:lnTo>
                    <a:pt x="44712" y="9493"/>
                  </a:lnTo>
                  <a:lnTo>
                    <a:pt x="73130" y="8433"/>
                  </a:lnTo>
                  <a:lnTo>
                    <a:pt x="102031" y="1290"/>
                  </a:lnTo>
                  <a:lnTo>
                    <a:pt x="145503" y="0"/>
                  </a:lnTo>
                  <a:lnTo>
                    <a:pt x="152156" y="2803"/>
                  </a:lnTo>
                  <a:lnTo>
                    <a:pt x="158641" y="6519"/>
                  </a:lnTo>
                  <a:lnTo>
                    <a:pt x="171449" y="94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0" name="SMARTInkShape-2930"/>
            <p:cNvSpPr/>
            <p:nvPr>
              <p:custDataLst>
                <p:tags r:id="rId103"/>
              </p:custDataLst>
            </p:nvPr>
          </p:nvSpPr>
          <p:spPr>
            <a:xfrm>
              <a:off x="2886086" y="6057900"/>
              <a:ext cx="104765" cy="28576"/>
            </a:xfrm>
            <a:custGeom>
              <a:avLst/>
              <a:gdLst/>
              <a:ahLst/>
              <a:cxnLst/>
              <a:rect l="0" t="0" r="0" b="0"/>
              <a:pathLst>
                <a:path w="104765" h="28576">
                  <a:moveTo>
                    <a:pt x="47614" y="0"/>
                  </a:moveTo>
                  <a:lnTo>
                    <a:pt x="47614" y="0"/>
                  </a:lnTo>
                  <a:lnTo>
                    <a:pt x="42558" y="5056"/>
                  </a:lnTo>
                  <a:lnTo>
                    <a:pt x="37253" y="7539"/>
                  </a:lnTo>
                  <a:lnTo>
                    <a:pt x="34357" y="8201"/>
                  </a:lnTo>
                  <a:lnTo>
                    <a:pt x="18966" y="16890"/>
                  </a:lnTo>
                  <a:lnTo>
                    <a:pt x="15815" y="17610"/>
                  </a:lnTo>
                  <a:lnTo>
                    <a:pt x="13715" y="19148"/>
                  </a:lnTo>
                  <a:lnTo>
                    <a:pt x="12314" y="21232"/>
                  </a:lnTo>
                  <a:lnTo>
                    <a:pt x="11381" y="23680"/>
                  </a:lnTo>
                  <a:lnTo>
                    <a:pt x="9701" y="25312"/>
                  </a:lnTo>
                  <a:lnTo>
                    <a:pt x="0" y="28572"/>
                  </a:lnTo>
                  <a:lnTo>
                    <a:pt x="46359" y="28575"/>
                  </a:lnTo>
                  <a:lnTo>
                    <a:pt x="55170" y="25753"/>
                  </a:lnTo>
                  <a:lnTo>
                    <a:pt x="64394" y="20374"/>
                  </a:lnTo>
                  <a:lnTo>
                    <a:pt x="76104" y="19443"/>
                  </a:lnTo>
                  <a:lnTo>
                    <a:pt x="84265" y="22047"/>
                  </a:lnTo>
                  <a:lnTo>
                    <a:pt x="91420" y="25674"/>
                  </a:lnTo>
                  <a:lnTo>
                    <a:pt x="104764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1" name="SMARTInkShape-2931"/>
            <p:cNvSpPr/>
            <p:nvPr>
              <p:custDataLst>
                <p:tags r:id="rId104"/>
              </p:custDataLst>
            </p:nvPr>
          </p:nvSpPr>
          <p:spPr>
            <a:xfrm>
              <a:off x="2105028" y="5686820"/>
              <a:ext cx="152398" cy="237565"/>
            </a:xfrm>
            <a:custGeom>
              <a:avLst/>
              <a:gdLst/>
              <a:ahLst/>
              <a:cxnLst/>
              <a:rect l="0" t="0" r="0" b="0"/>
              <a:pathLst>
                <a:path w="152398" h="237565">
                  <a:moveTo>
                    <a:pt x="57147" y="28180"/>
                  </a:moveTo>
                  <a:lnTo>
                    <a:pt x="57147" y="28180"/>
                  </a:lnTo>
                  <a:lnTo>
                    <a:pt x="57147" y="10571"/>
                  </a:lnTo>
                  <a:lnTo>
                    <a:pt x="56089" y="10090"/>
                  </a:lnTo>
                  <a:lnTo>
                    <a:pt x="48946" y="9256"/>
                  </a:lnTo>
                  <a:lnTo>
                    <a:pt x="48211" y="6364"/>
                  </a:lnTo>
                  <a:lnTo>
                    <a:pt x="47657" y="0"/>
                  </a:lnTo>
                  <a:lnTo>
                    <a:pt x="39424" y="7841"/>
                  </a:lnTo>
                  <a:lnTo>
                    <a:pt x="38490" y="13804"/>
                  </a:lnTo>
                  <a:lnTo>
                    <a:pt x="37116" y="31847"/>
                  </a:lnTo>
                  <a:lnTo>
                    <a:pt x="31574" y="44319"/>
                  </a:lnTo>
                  <a:lnTo>
                    <a:pt x="21231" y="79282"/>
                  </a:lnTo>
                  <a:lnTo>
                    <a:pt x="13462" y="99177"/>
                  </a:lnTo>
                  <a:lnTo>
                    <a:pt x="3322" y="144781"/>
                  </a:lnTo>
                  <a:lnTo>
                    <a:pt x="127" y="188220"/>
                  </a:lnTo>
                  <a:lnTo>
                    <a:pt x="0" y="221723"/>
                  </a:lnTo>
                  <a:lnTo>
                    <a:pt x="2821" y="228146"/>
                  </a:lnTo>
                  <a:lnTo>
                    <a:pt x="5055" y="231341"/>
                  </a:lnTo>
                  <a:lnTo>
                    <a:pt x="10359" y="234891"/>
                  </a:lnTo>
                  <a:lnTo>
                    <a:pt x="19295" y="236889"/>
                  </a:lnTo>
                  <a:lnTo>
                    <a:pt x="31796" y="237564"/>
                  </a:lnTo>
                  <a:lnTo>
                    <a:pt x="74512" y="223536"/>
                  </a:lnTo>
                  <a:lnTo>
                    <a:pt x="107858" y="201659"/>
                  </a:lnTo>
                  <a:lnTo>
                    <a:pt x="130943" y="175105"/>
                  </a:lnTo>
                  <a:lnTo>
                    <a:pt x="152397" y="1615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2" name="SMARTInkShape-2932"/>
            <p:cNvSpPr/>
            <p:nvPr>
              <p:custDataLst>
                <p:tags r:id="rId105"/>
              </p:custDataLst>
            </p:nvPr>
          </p:nvSpPr>
          <p:spPr>
            <a:xfrm>
              <a:off x="1866903" y="6124575"/>
              <a:ext cx="114298" cy="28183"/>
            </a:xfrm>
            <a:custGeom>
              <a:avLst/>
              <a:gdLst/>
              <a:ahLst/>
              <a:cxnLst/>
              <a:rect l="0" t="0" r="0" b="0"/>
              <a:pathLst>
                <a:path w="114298" h="28183">
                  <a:moveTo>
                    <a:pt x="28572" y="0"/>
                  </a:moveTo>
                  <a:lnTo>
                    <a:pt x="28572" y="0"/>
                  </a:lnTo>
                  <a:lnTo>
                    <a:pt x="23515" y="5056"/>
                  </a:lnTo>
                  <a:lnTo>
                    <a:pt x="18211" y="7539"/>
                  </a:lnTo>
                  <a:lnTo>
                    <a:pt x="434" y="9515"/>
                  </a:lnTo>
                  <a:lnTo>
                    <a:pt x="0" y="18934"/>
                  </a:lnTo>
                  <a:lnTo>
                    <a:pt x="33110" y="19050"/>
                  </a:lnTo>
                  <a:lnTo>
                    <a:pt x="38703" y="21872"/>
                  </a:lnTo>
                  <a:lnTo>
                    <a:pt x="44716" y="25595"/>
                  </a:lnTo>
                  <a:lnTo>
                    <a:pt x="57200" y="27987"/>
                  </a:lnTo>
                  <a:lnTo>
                    <a:pt x="60357" y="28182"/>
                  </a:lnTo>
                  <a:lnTo>
                    <a:pt x="66688" y="25578"/>
                  </a:lnTo>
                  <a:lnTo>
                    <a:pt x="73029" y="21951"/>
                  </a:lnTo>
                  <a:lnTo>
                    <a:pt x="85723" y="19623"/>
                  </a:lnTo>
                  <a:lnTo>
                    <a:pt x="93131" y="18246"/>
                  </a:lnTo>
                  <a:lnTo>
                    <a:pt x="11429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3" name="SMARTInkShape-2933"/>
            <p:cNvSpPr/>
            <p:nvPr>
              <p:custDataLst>
                <p:tags r:id="rId106"/>
              </p:custDataLst>
            </p:nvPr>
          </p:nvSpPr>
          <p:spPr>
            <a:xfrm>
              <a:off x="1819276" y="6076950"/>
              <a:ext cx="114300" cy="18649"/>
            </a:xfrm>
            <a:custGeom>
              <a:avLst/>
              <a:gdLst/>
              <a:ahLst/>
              <a:cxnLst/>
              <a:rect l="0" t="0" r="0" b="0"/>
              <a:pathLst>
                <a:path w="114300" h="18649">
                  <a:moveTo>
                    <a:pt x="19049" y="0"/>
                  </a:moveTo>
                  <a:lnTo>
                    <a:pt x="19049" y="0"/>
                  </a:lnTo>
                  <a:lnTo>
                    <a:pt x="19049" y="5056"/>
                  </a:lnTo>
                  <a:lnTo>
                    <a:pt x="17991" y="6545"/>
                  </a:lnTo>
                  <a:lnTo>
                    <a:pt x="16227" y="7539"/>
                  </a:lnTo>
                  <a:lnTo>
                    <a:pt x="10848" y="9132"/>
                  </a:lnTo>
                  <a:lnTo>
                    <a:pt x="426" y="18648"/>
                  </a:lnTo>
                  <a:lnTo>
                    <a:pt x="0" y="9558"/>
                  </a:lnTo>
                  <a:lnTo>
                    <a:pt x="8200" y="9528"/>
                  </a:lnTo>
                  <a:lnTo>
                    <a:pt x="14188" y="4469"/>
                  </a:lnTo>
                  <a:lnTo>
                    <a:pt x="22533" y="1986"/>
                  </a:lnTo>
                  <a:lnTo>
                    <a:pt x="69818" y="10"/>
                  </a:lnTo>
                  <a:lnTo>
                    <a:pt x="93953" y="0"/>
                  </a:lnTo>
                  <a:lnTo>
                    <a:pt x="97560" y="1059"/>
                  </a:lnTo>
                  <a:lnTo>
                    <a:pt x="99965" y="2822"/>
                  </a:lnTo>
                  <a:lnTo>
                    <a:pt x="101568" y="5056"/>
                  </a:lnTo>
                  <a:lnTo>
                    <a:pt x="103695" y="6545"/>
                  </a:lnTo>
                  <a:lnTo>
                    <a:pt x="11429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4" name="SMARTInkShape-2934"/>
            <p:cNvSpPr/>
            <p:nvPr>
              <p:custDataLst>
                <p:tags r:id="rId107"/>
              </p:custDataLst>
            </p:nvPr>
          </p:nvSpPr>
          <p:spPr>
            <a:xfrm>
              <a:off x="1609962" y="6172200"/>
              <a:ext cx="9289" cy="9526"/>
            </a:xfrm>
            <a:custGeom>
              <a:avLst/>
              <a:gdLst/>
              <a:ahLst/>
              <a:cxnLst/>
              <a:rect l="0" t="0" r="0" b="0"/>
              <a:pathLst>
                <a:path w="9289" h="9526">
                  <a:moveTo>
                    <a:pt x="9288" y="0"/>
                  </a:moveTo>
                  <a:lnTo>
                    <a:pt x="9288" y="0"/>
                  </a:lnTo>
                  <a:lnTo>
                    <a:pt x="156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5" name="SMARTInkShape-2935"/>
            <p:cNvSpPr/>
            <p:nvPr>
              <p:custDataLst>
                <p:tags r:id="rId108"/>
              </p:custDataLst>
            </p:nvPr>
          </p:nvSpPr>
          <p:spPr>
            <a:xfrm>
              <a:off x="1243262" y="6229350"/>
              <a:ext cx="156914" cy="56987"/>
            </a:xfrm>
            <a:custGeom>
              <a:avLst/>
              <a:gdLst/>
              <a:ahLst/>
              <a:cxnLst/>
              <a:rect l="0" t="0" r="0" b="0"/>
              <a:pathLst>
                <a:path w="156914" h="56987">
                  <a:moveTo>
                    <a:pt x="33088" y="19050"/>
                  </a:moveTo>
                  <a:lnTo>
                    <a:pt x="33088" y="19050"/>
                  </a:lnTo>
                  <a:lnTo>
                    <a:pt x="8636" y="44560"/>
                  </a:lnTo>
                  <a:lnTo>
                    <a:pt x="6345" y="50848"/>
                  </a:lnTo>
                  <a:lnTo>
                    <a:pt x="4676" y="52949"/>
                  </a:lnTo>
                  <a:lnTo>
                    <a:pt x="0" y="55282"/>
                  </a:lnTo>
                  <a:lnTo>
                    <a:pt x="446" y="55905"/>
                  </a:lnTo>
                  <a:lnTo>
                    <a:pt x="11830" y="56986"/>
                  </a:lnTo>
                  <a:lnTo>
                    <a:pt x="12566" y="55983"/>
                  </a:lnTo>
                  <a:lnTo>
                    <a:pt x="13844" y="48935"/>
                  </a:lnTo>
                  <a:lnTo>
                    <a:pt x="16774" y="48207"/>
                  </a:lnTo>
                  <a:lnTo>
                    <a:pt x="19037" y="48013"/>
                  </a:lnTo>
                  <a:lnTo>
                    <a:pt x="20545" y="46825"/>
                  </a:lnTo>
                  <a:lnTo>
                    <a:pt x="22222" y="42684"/>
                  </a:lnTo>
                  <a:lnTo>
                    <a:pt x="23728" y="41156"/>
                  </a:lnTo>
                  <a:lnTo>
                    <a:pt x="33748" y="35882"/>
                  </a:lnTo>
                  <a:lnTo>
                    <a:pt x="39731" y="31822"/>
                  </a:lnTo>
                  <a:lnTo>
                    <a:pt x="49050" y="28479"/>
                  </a:lnTo>
                  <a:lnTo>
                    <a:pt x="58514" y="22315"/>
                  </a:lnTo>
                  <a:lnTo>
                    <a:pt x="69079" y="20017"/>
                  </a:lnTo>
                  <a:lnTo>
                    <a:pt x="102252" y="18077"/>
                  </a:lnTo>
                  <a:lnTo>
                    <a:pt x="120873" y="11528"/>
                  </a:lnTo>
                  <a:lnTo>
                    <a:pt x="126536" y="10860"/>
                  </a:lnTo>
                  <a:lnTo>
                    <a:pt x="130312" y="9357"/>
                  </a:lnTo>
                  <a:lnTo>
                    <a:pt x="132829" y="7296"/>
                  </a:lnTo>
                  <a:lnTo>
                    <a:pt x="134507" y="4864"/>
                  </a:lnTo>
                  <a:lnTo>
                    <a:pt x="142016" y="2162"/>
                  </a:lnTo>
                  <a:lnTo>
                    <a:pt x="15691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6" name="SMARTInkShape-2936"/>
            <p:cNvSpPr/>
            <p:nvPr>
              <p:custDataLst>
                <p:tags r:id="rId109"/>
              </p:custDataLst>
            </p:nvPr>
          </p:nvSpPr>
          <p:spPr>
            <a:xfrm>
              <a:off x="1276364" y="5972295"/>
              <a:ext cx="152387" cy="28456"/>
            </a:xfrm>
            <a:custGeom>
              <a:avLst/>
              <a:gdLst/>
              <a:ahLst/>
              <a:cxnLst/>
              <a:rect l="0" t="0" r="0" b="0"/>
              <a:pathLst>
                <a:path w="152387" h="28456">
                  <a:moveTo>
                    <a:pt x="57136" y="28455"/>
                  </a:moveTo>
                  <a:lnTo>
                    <a:pt x="57136" y="28455"/>
                  </a:lnTo>
                  <a:lnTo>
                    <a:pt x="12676" y="28455"/>
                  </a:lnTo>
                  <a:lnTo>
                    <a:pt x="0" y="28455"/>
                  </a:lnTo>
                  <a:lnTo>
                    <a:pt x="5047" y="23399"/>
                  </a:lnTo>
                  <a:lnTo>
                    <a:pt x="10349" y="20916"/>
                  </a:lnTo>
                  <a:lnTo>
                    <a:pt x="13245" y="20254"/>
                  </a:lnTo>
                  <a:lnTo>
                    <a:pt x="28634" y="11565"/>
                  </a:lnTo>
                  <a:lnTo>
                    <a:pt x="70210" y="2943"/>
                  </a:lnTo>
                  <a:lnTo>
                    <a:pt x="112450" y="0"/>
                  </a:lnTo>
                  <a:lnTo>
                    <a:pt x="121584" y="2755"/>
                  </a:lnTo>
                  <a:lnTo>
                    <a:pt x="142666" y="16361"/>
                  </a:lnTo>
                  <a:lnTo>
                    <a:pt x="152386" y="189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7" name="SMARTInkShape-2937"/>
            <p:cNvSpPr/>
            <p:nvPr>
              <p:custDataLst>
                <p:tags r:id="rId110"/>
              </p:custDataLst>
            </p:nvPr>
          </p:nvSpPr>
          <p:spPr>
            <a:xfrm>
              <a:off x="1438395" y="6172200"/>
              <a:ext cx="76078" cy="46743"/>
            </a:xfrm>
            <a:custGeom>
              <a:avLst/>
              <a:gdLst/>
              <a:ahLst/>
              <a:cxnLst/>
              <a:rect l="0" t="0" r="0" b="0"/>
              <a:pathLst>
                <a:path w="76078" h="46743">
                  <a:moveTo>
                    <a:pt x="28455" y="0"/>
                  </a:moveTo>
                  <a:lnTo>
                    <a:pt x="28455" y="0"/>
                  </a:lnTo>
                  <a:lnTo>
                    <a:pt x="14266" y="0"/>
                  </a:lnTo>
                  <a:lnTo>
                    <a:pt x="12646" y="1058"/>
                  </a:lnTo>
                  <a:lnTo>
                    <a:pt x="11565" y="2822"/>
                  </a:lnTo>
                  <a:lnTo>
                    <a:pt x="9831" y="8201"/>
                  </a:lnTo>
                  <a:lnTo>
                    <a:pt x="6772" y="8937"/>
                  </a:lnTo>
                  <a:lnTo>
                    <a:pt x="0" y="9515"/>
                  </a:lnTo>
                  <a:lnTo>
                    <a:pt x="14072" y="9525"/>
                  </a:lnTo>
                  <a:lnTo>
                    <a:pt x="15692" y="8467"/>
                  </a:lnTo>
                  <a:lnTo>
                    <a:pt x="16771" y="6703"/>
                  </a:lnTo>
                  <a:lnTo>
                    <a:pt x="17491" y="4469"/>
                  </a:lnTo>
                  <a:lnTo>
                    <a:pt x="19029" y="2980"/>
                  </a:lnTo>
                  <a:lnTo>
                    <a:pt x="23560" y="1324"/>
                  </a:lnTo>
                  <a:lnTo>
                    <a:pt x="71065" y="0"/>
                  </a:lnTo>
                  <a:lnTo>
                    <a:pt x="75640" y="0"/>
                  </a:lnTo>
                  <a:lnTo>
                    <a:pt x="76077" y="17610"/>
                  </a:lnTo>
                  <a:lnTo>
                    <a:pt x="75019" y="18090"/>
                  </a:lnTo>
                  <a:lnTo>
                    <a:pt x="71022" y="18623"/>
                  </a:lnTo>
                  <a:lnTo>
                    <a:pt x="69533" y="19824"/>
                  </a:lnTo>
                  <a:lnTo>
                    <a:pt x="66947" y="27213"/>
                  </a:lnTo>
                  <a:lnTo>
                    <a:pt x="63907" y="27970"/>
                  </a:lnTo>
                  <a:lnTo>
                    <a:pt x="61615" y="28171"/>
                  </a:lnTo>
                  <a:lnTo>
                    <a:pt x="60086" y="29364"/>
                  </a:lnTo>
                  <a:lnTo>
                    <a:pt x="57045" y="38047"/>
                  </a:lnTo>
                  <a:lnTo>
                    <a:pt x="57040" y="38065"/>
                  </a:lnTo>
                  <a:lnTo>
                    <a:pt x="57030" y="46298"/>
                  </a:lnTo>
                  <a:lnTo>
                    <a:pt x="58089" y="46740"/>
                  </a:lnTo>
                  <a:lnTo>
                    <a:pt x="58216" y="4674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8" name="SMARTInkShape-2938"/>
            <p:cNvSpPr/>
            <p:nvPr>
              <p:custDataLst>
                <p:tags r:id="rId111"/>
              </p:custDataLst>
            </p:nvPr>
          </p:nvSpPr>
          <p:spPr>
            <a:xfrm>
              <a:off x="680337" y="6019803"/>
              <a:ext cx="53088" cy="179483"/>
            </a:xfrm>
            <a:custGeom>
              <a:avLst/>
              <a:gdLst/>
              <a:ahLst/>
              <a:cxnLst/>
              <a:rect l="0" t="0" r="0" b="0"/>
              <a:pathLst>
                <a:path w="53088" h="179483">
                  <a:moveTo>
                    <a:pt x="43563" y="28572"/>
                  </a:moveTo>
                  <a:lnTo>
                    <a:pt x="43563" y="28572"/>
                  </a:lnTo>
                  <a:lnTo>
                    <a:pt x="48620" y="23516"/>
                  </a:lnTo>
                  <a:lnTo>
                    <a:pt x="49051" y="22027"/>
                  </a:lnTo>
                  <a:lnTo>
                    <a:pt x="48280" y="21033"/>
                  </a:lnTo>
                  <a:lnTo>
                    <a:pt x="46708" y="20371"/>
                  </a:lnTo>
                  <a:lnTo>
                    <a:pt x="46718" y="19930"/>
                  </a:lnTo>
                  <a:lnTo>
                    <a:pt x="49551" y="19440"/>
                  </a:lnTo>
                  <a:lnTo>
                    <a:pt x="50730" y="18251"/>
                  </a:lnTo>
                  <a:lnTo>
                    <a:pt x="52040" y="14107"/>
                  </a:lnTo>
                  <a:lnTo>
                    <a:pt x="51331" y="12578"/>
                  </a:lnTo>
                  <a:lnTo>
                    <a:pt x="49800" y="11559"/>
                  </a:lnTo>
                  <a:lnTo>
                    <a:pt x="43928" y="9641"/>
                  </a:lnTo>
                  <a:lnTo>
                    <a:pt x="53085" y="0"/>
                  </a:lnTo>
                  <a:lnTo>
                    <a:pt x="53087" y="5054"/>
                  </a:lnTo>
                  <a:lnTo>
                    <a:pt x="52029" y="6544"/>
                  </a:lnTo>
                  <a:lnTo>
                    <a:pt x="50265" y="7536"/>
                  </a:lnTo>
                  <a:lnTo>
                    <a:pt x="48031" y="8198"/>
                  </a:lnTo>
                  <a:lnTo>
                    <a:pt x="46542" y="9698"/>
                  </a:lnTo>
                  <a:lnTo>
                    <a:pt x="44887" y="14187"/>
                  </a:lnTo>
                  <a:lnTo>
                    <a:pt x="40792" y="40977"/>
                  </a:lnTo>
                  <a:lnTo>
                    <a:pt x="26675" y="86386"/>
                  </a:lnTo>
                  <a:lnTo>
                    <a:pt x="24415" y="97658"/>
                  </a:lnTo>
                  <a:lnTo>
                    <a:pt x="18252" y="111013"/>
                  </a:lnTo>
                  <a:lnTo>
                    <a:pt x="14897" y="126847"/>
                  </a:lnTo>
                  <a:lnTo>
                    <a:pt x="7640" y="142215"/>
                  </a:lnTo>
                  <a:lnTo>
                    <a:pt x="5590" y="165058"/>
                  </a:lnTo>
                  <a:lnTo>
                    <a:pt x="4490" y="167188"/>
                  </a:lnTo>
                  <a:lnTo>
                    <a:pt x="2697" y="168608"/>
                  </a:lnTo>
                  <a:lnTo>
                    <a:pt x="444" y="169554"/>
                  </a:lnTo>
                  <a:lnTo>
                    <a:pt x="0" y="171243"/>
                  </a:lnTo>
                  <a:lnTo>
                    <a:pt x="4535" y="179482"/>
                  </a:lnTo>
                  <a:lnTo>
                    <a:pt x="5902" y="178921"/>
                  </a:lnTo>
                  <a:lnTo>
                    <a:pt x="13583" y="172641"/>
                  </a:lnTo>
                  <a:lnTo>
                    <a:pt x="14363" y="169155"/>
                  </a:lnTo>
                  <a:lnTo>
                    <a:pt x="14572" y="166744"/>
                  </a:lnTo>
                  <a:lnTo>
                    <a:pt x="17625" y="161243"/>
                  </a:lnTo>
                  <a:lnTo>
                    <a:pt x="24513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19" name="SMARTInkShape-2939"/>
            <p:cNvSpPr/>
            <p:nvPr>
              <p:custDataLst>
                <p:tags r:id="rId112"/>
              </p:custDataLst>
            </p:nvPr>
          </p:nvSpPr>
          <p:spPr>
            <a:xfrm>
              <a:off x="647713" y="5982130"/>
              <a:ext cx="161913" cy="37671"/>
            </a:xfrm>
            <a:custGeom>
              <a:avLst/>
              <a:gdLst/>
              <a:ahLst/>
              <a:cxnLst/>
              <a:rect l="0" t="0" r="0" b="0"/>
              <a:pathLst>
                <a:path w="161913" h="37671">
                  <a:moveTo>
                    <a:pt x="47612" y="28145"/>
                  </a:moveTo>
                  <a:lnTo>
                    <a:pt x="47612" y="28145"/>
                  </a:lnTo>
                  <a:lnTo>
                    <a:pt x="24014" y="28145"/>
                  </a:lnTo>
                  <a:lnTo>
                    <a:pt x="22355" y="29203"/>
                  </a:lnTo>
                  <a:lnTo>
                    <a:pt x="21249" y="30967"/>
                  </a:lnTo>
                  <a:lnTo>
                    <a:pt x="20512" y="33201"/>
                  </a:lnTo>
                  <a:lnTo>
                    <a:pt x="18962" y="34690"/>
                  </a:lnTo>
                  <a:lnTo>
                    <a:pt x="14418" y="36346"/>
                  </a:lnTo>
                  <a:lnTo>
                    <a:pt x="0" y="37670"/>
                  </a:lnTo>
                  <a:lnTo>
                    <a:pt x="5047" y="32614"/>
                  </a:lnTo>
                  <a:lnTo>
                    <a:pt x="10350" y="30131"/>
                  </a:lnTo>
                  <a:lnTo>
                    <a:pt x="13246" y="29469"/>
                  </a:lnTo>
                  <a:lnTo>
                    <a:pt x="26556" y="21860"/>
                  </a:lnTo>
                  <a:lnTo>
                    <a:pt x="41491" y="18522"/>
                  </a:lnTo>
                  <a:lnTo>
                    <a:pt x="54147" y="12358"/>
                  </a:lnTo>
                  <a:lnTo>
                    <a:pt x="101718" y="1021"/>
                  </a:lnTo>
                  <a:lnTo>
                    <a:pt x="115619" y="0"/>
                  </a:lnTo>
                  <a:lnTo>
                    <a:pt x="122993" y="2583"/>
                  </a:lnTo>
                  <a:lnTo>
                    <a:pt x="142790" y="16062"/>
                  </a:lnTo>
                  <a:lnTo>
                    <a:pt x="149180" y="18542"/>
                  </a:lnTo>
                  <a:lnTo>
                    <a:pt x="155548" y="23172"/>
                  </a:lnTo>
                  <a:lnTo>
                    <a:pt x="159083" y="28757"/>
                  </a:lnTo>
                  <a:lnTo>
                    <a:pt x="161912" y="3767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20" name="SMARTInkShape-2940"/>
            <p:cNvSpPr/>
            <p:nvPr>
              <p:custDataLst>
                <p:tags r:id="rId113"/>
              </p:custDataLst>
            </p:nvPr>
          </p:nvSpPr>
          <p:spPr>
            <a:xfrm>
              <a:off x="600121" y="6276975"/>
              <a:ext cx="161880" cy="47626"/>
            </a:xfrm>
            <a:custGeom>
              <a:avLst/>
              <a:gdLst/>
              <a:ahLst/>
              <a:cxnLst/>
              <a:rect l="0" t="0" r="0" b="0"/>
              <a:pathLst>
                <a:path w="161880" h="47626">
                  <a:moveTo>
                    <a:pt x="57104" y="0"/>
                  </a:moveTo>
                  <a:lnTo>
                    <a:pt x="57104" y="0"/>
                  </a:lnTo>
                  <a:lnTo>
                    <a:pt x="48441" y="7604"/>
                  </a:lnTo>
                  <a:lnTo>
                    <a:pt x="17171" y="30583"/>
                  </a:lnTo>
                  <a:lnTo>
                    <a:pt x="14607" y="33088"/>
                  </a:lnTo>
                  <a:lnTo>
                    <a:pt x="8936" y="35872"/>
                  </a:lnTo>
                  <a:lnTo>
                    <a:pt x="0" y="38089"/>
                  </a:lnTo>
                  <a:lnTo>
                    <a:pt x="8159" y="46300"/>
                  </a:lnTo>
                  <a:lnTo>
                    <a:pt x="14144" y="47232"/>
                  </a:lnTo>
                  <a:lnTo>
                    <a:pt x="60282" y="47625"/>
                  </a:lnTo>
                  <a:lnTo>
                    <a:pt x="103043" y="47625"/>
                  </a:lnTo>
                  <a:lnTo>
                    <a:pt x="126190" y="46567"/>
                  </a:lnTo>
                  <a:lnTo>
                    <a:pt x="144873" y="40086"/>
                  </a:lnTo>
                  <a:lnTo>
                    <a:pt x="161879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21" name="SMARTInkShape-2941"/>
            <p:cNvSpPr/>
            <p:nvPr>
              <p:custDataLst>
                <p:tags r:id="rId114"/>
              </p:custDataLst>
            </p:nvPr>
          </p:nvSpPr>
          <p:spPr>
            <a:xfrm>
              <a:off x="828713" y="6195588"/>
              <a:ext cx="95085" cy="119485"/>
            </a:xfrm>
            <a:custGeom>
              <a:avLst/>
              <a:gdLst/>
              <a:ahLst/>
              <a:cxnLst/>
              <a:rect l="0" t="0" r="0" b="0"/>
              <a:pathLst>
                <a:path w="95085" h="119485">
                  <a:moveTo>
                    <a:pt x="47587" y="71862"/>
                  </a:moveTo>
                  <a:lnTo>
                    <a:pt x="47587" y="71862"/>
                  </a:lnTo>
                  <a:lnTo>
                    <a:pt x="47587" y="76918"/>
                  </a:lnTo>
                  <a:lnTo>
                    <a:pt x="46529" y="78407"/>
                  </a:lnTo>
                  <a:lnTo>
                    <a:pt x="44765" y="79401"/>
                  </a:lnTo>
                  <a:lnTo>
                    <a:pt x="42530" y="80063"/>
                  </a:lnTo>
                  <a:lnTo>
                    <a:pt x="30253" y="89472"/>
                  </a:lnTo>
                  <a:lnTo>
                    <a:pt x="20487" y="90785"/>
                  </a:lnTo>
                  <a:lnTo>
                    <a:pt x="4861" y="90909"/>
                  </a:lnTo>
                  <a:lnTo>
                    <a:pt x="3228" y="91968"/>
                  </a:lnTo>
                  <a:lnTo>
                    <a:pt x="2139" y="93732"/>
                  </a:lnTo>
                  <a:lnTo>
                    <a:pt x="89" y="100044"/>
                  </a:lnTo>
                  <a:lnTo>
                    <a:pt x="0" y="105377"/>
                  </a:lnTo>
                  <a:lnTo>
                    <a:pt x="1046" y="106906"/>
                  </a:lnTo>
                  <a:lnTo>
                    <a:pt x="2801" y="107925"/>
                  </a:lnTo>
                  <a:lnTo>
                    <a:pt x="5030" y="108604"/>
                  </a:lnTo>
                  <a:lnTo>
                    <a:pt x="6516" y="110114"/>
                  </a:lnTo>
                  <a:lnTo>
                    <a:pt x="9096" y="118044"/>
                  </a:lnTo>
                  <a:lnTo>
                    <a:pt x="12135" y="118845"/>
                  </a:lnTo>
                  <a:lnTo>
                    <a:pt x="41643" y="119484"/>
                  </a:lnTo>
                  <a:lnTo>
                    <a:pt x="47767" y="116664"/>
                  </a:lnTo>
                  <a:lnTo>
                    <a:pt x="50882" y="114430"/>
                  </a:lnTo>
                  <a:lnTo>
                    <a:pt x="54343" y="109125"/>
                  </a:lnTo>
                  <a:lnTo>
                    <a:pt x="55266" y="106229"/>
                  </a:lnTo>
                  <a:lnTo>
                    <a:pt x="56940" y="104298"/>
                  </a:lnTo>
                  <a:lnTo>
                    <a:pt x="70208" y="95889"/>
                  </a:lnTo>
                  <a:lnTo>
                    <a:pt x="73516" y="90302"/>
                  </a:lnTo>
                  <a:lnTo>
                    <a:pt x="85760" y="56846"/>
                  </a:lnTo>
                  <a:lnTo>
                    <a:pt x="91941" y="45659"/>
                  </a:lnTo>
                  <a:lnTo>
                    <a:pt x="95084" y="16996"/>
                  </a:lnTo>
                  <a:lnTo>
                    <a:pt x="87000" y="6711"/>
                  </a:lnTo>
                  <a:lnTo>
                    <a:pt x="86076" y="581"/>
                  </a:lnTo>
                  <a:lnTo>
                    <a:pt x="84888" y="0"/>
                  </a:lnTo>
                  <a:lnTo>
                    <a:pt x="83038" y="671"/>
                  </a:lnTo>
                  <a:lnTo>
                    <a:pt x="77520" y="4294"/>
                  </a:lnTo>
                  <a:lnTo>
                    <a:pt x="68826" y="6069"/>
                  </a:lnTo>
                  <a:lnTo>
                    <a:pt x="47529" y="21653"/>
                  </a:lnTo>
                  <a:lnTo>
                    <a:pt x="44374" y="22515"/>
                  </a:lnTo>
                  <a:lnTo>
                    <a:pt x="42270" y="24147"/>
                  </a:lnTo>
                  <a:lnTo>
                    <a:pt x="33560" y="42399"/>
                  </a:lnTo>
                  <a:lnTo>
                    <a:pt x="29529" y="58359"/>
                  </a:lnTo>
                  <a:lnTo>
                    <a:pt x="28978" y="65155"/>
                  </a:lnTo>
                  <a:lnTo>
                    <a:pt x="31555" y="71703"/>
                  </a:lnTo>
                  <a:lnTo>
                    <a:pt x="33724" y="74931"/>
                  </a:lnTo>
                  <a:lnTo>
                    <a:pt x="36228" y="77083"/>
                  </a:lnTo>
                  <a:lnTo>
                    <a:pt x="47587" y="813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22" name="SMARTInkShape-2942"/>
            <p:cNvSpPr/>
            <p:nvPr>
              <p:custDataLst>
                <p:tags r:id="rId115"/>
              </p:custDataLst>
            </p:nvPr>
          </p:nvSpPr>
          <p:spPr>
            <a:xfrm>
              <a:off x="1047753" y="6115050"/>
              <a:ext cx="66673" cy="18658"/>
            </a:xfrm>
            <a:custGeom>
              <a:avLst/>
              <a:gdLst/>
              <a:ahLst/>
              <a:cxnLst/>
              <a:rect l="0" t="0" r="0" b="0"/>
              <a:pathLst>
                <a:path w="66673" h="18658">
                  <a:moveTo>
                    <a:pt x="9522" y="9525"/>
                  </a:moveTo>
                  <a:lnTo>
                    <a:pt x="9522" y="9525"/>
                  </a:lnTo>
                  <a:lnTo>
                    <a:pt x="114" y="9525"/>
                  </a:lnTo>
                  <a:lnTo>
                    <a:pt x="0" y="18657"/>
                  </a:lnTo>
                  <a:lnTo>
                    <a:pt x="8198" y="10815"/>
                  </a:lnTo>
                  <a:lnTo>
                    <a:pt x="17607" y="9638"/>
                  </a:lnTo>
                  <a:lnTo>
                    <a:pt x="23677" y="9558"/>
                  </a:lnTo>
                  <a:lnTo>
                    <a:pt x="25309" y="8488"/>
                  </a:lnTo>
                  <a:lnTo>
                    <a:pt x="26397" y="6717"/>
                  </a:lnTo>
                  <a:lnTo>
                    <a:pt x="27122" y="4479"/>
                  </a:lnTo>
                  <a:lnTo>
                    <a:pt x="28663" y="2986"/>
                  </a:lnTo>
                  <a:lnTo>
                    <a:pt x="33199" y="1327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23" name="SMARTInkShape-2943"/>
            <p:cNvSpPr/>
            <p:nvPr>
              <p:custDataLst>
                <p:tags r:id="rId116"/>
              </p:custDataLst>
            </p:nvPr>
          </p:nvSpPr>
          <p:spPr>
            <a:xfrm>
              <a:off x="1038236" y="6162675"/>
              <a:ext cx="123815" cy="38098"/>
            </a:xfrm>
            <a:custGeom>
              <a:avLst/>
              <a:gdLst/>
              <a:ahLst/>
              <a:cxnLst/>
              <a:rect l="0" t="0" r="0" b="0"/>
              <a:pathLst>
                <a:path w="123815" h="38098">
                  <a:moveTo>
                    <a:pt x="57139" y="0"/>
                  </a:moveTo>
                  <a:lnTo>
                    <a:pt x="57139" y="0"/>
                  </a:lnTo>
                  <a:lnTo>
                    <a:pt x="52082" y="5056"/>
                  </a:lnTo>
                  <a:lnTo>
                    <a:pt x="46778" y="7539"/>
                  </a:lnTo>
                  <a:lnTo>
                    <a:pt x="43881" y="8201"/>
                  </a:lnTo>
                  <a:lnTo>
                    <a:pt x="28491" y="16890"/>
                  </a:lnTo>
                  <a:lnTo>
                    <a:pt x="25340" y="17610"/>
                  </a:lnTo>
                  <a:lnTo>
                    <a:pt x="9707" y="27608"/>
                  </a:lnTo>
                  <a:lnTo>
                    <a:pt x="5014" y="28145"/>
                  </a:lnTo>
                  <a:lnTo>
                    <a:pt x="3339" y="29347"/>
                  </a:lnTo>
                  <a:lnTo>
                    <a:pt x="2222" y="31206"/>
                  </a:lnTo>
                  <a:lnTo>
                    <a:pt x="0" y="38064"/>
                  </a:lnTo>
                  <a:lnTo>
                    <a:pt x="13247" y="38097"/>
                  </a:lnTo>
                  <a:lnTo>
                    <a:pt x="19287" y="35277"/>
                  </a:lnTo>
                  <a:lnTo>
                    <a:pt x="25499" y="31553"/>
                  </a:lnTo>
                  <a:lnTo>
                    <a:pt x="38111" y="29163"/>
                  </a:lnTo>
                  <a:lnTo>
                    <a:pt x="45507" y="27778"/>
                  </a:lnTo>
                  <a:lnTo>
                    <a:pt x="68516" y="20408"/>
                  </a:lnTo>
                  <a:lnTo>
                    <a:pt x="88824" y="18260"/>
                  </a:lnTo>
                  <a:lnTo>
                    <a:pt x="106946" y="11564"/>
                  </a:lnTo>
                  <a:lnTo>
                    <a:pt x="12381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24" name="SMARTInkShape-2944"/>
            <p:cNvSpPr/>
            <p:nvPr>
              <p:custDataLst>
                <p:tags r:id="rId117"/>
              </p:custDataLst>
            </p:nvPr>
          </p:nvSpPr>
          <p:spPr>
            <a:xfrm>
              <a:off x="1306259" y="6010285"/>
              <a:ext cx="27242" cy="171272"/>
            </a:xfrm>
            <a:custGeom>
              <a:avLst/>
              <a:gdLst/>
              <a:ahLst/>
              <a:cxnLst/>
              <a:rect l="0" t="0" r="0" b="0"/>
              <a:pathLst>
                <a:path w="27242" h="171272">
                  <a:moveTo>
                    <a:pt x="27241" y="9515"/>
                  </a:moveTo>
                  <a:lnTo>
                    <a:pt x="27241" y="9515"/>
                  </a:lnTo>
                  <a:lnTo>
                    <a:pt x="27241" y="0"/>
                  </a:lnTo>
                  <a:lnTo>
                    <a:pt x="27241" y="14180"/>
                  </a:lnTo>
                  <a:lnTo>
                    <a:pt x="24419" y="19702"/>
                  </a:lnTo>
                  <a:lnTo>
                    <a:pt x="20695" y="25683"/>
                  </a:lnTo>
                  <a:lnTo>
                    <a:pt x="18599" y="36061"/>
                  </a:lnTo>
                  <a:lnTo>
                    <a:pt x="14946" y="76443"/>
                  </a:lnTo>
                  <a:lnTo>
                    <a:pt x="9525" y="96584"/>
                  </a:lnTo>
                  <a:lnTo>
                    <a:pt x="7211" y="135721"/>
                  </a:lnTo>
                  <a:lnTo>
                    <a:pt x="0" y="155043"/>
                  </a:lnTo>
                  <a:lnTo>
                    <a:pt x="614" y="158392"/>
                  </a:lnTo>
                  <a:lnTo>
                    <a:pt x="4118" y="164936"/>
                  </a:lnTo>
                  <a:lnTo>
                    <a:pt x="6533" y="167104"/>
                  </a:lnTo>
                  <a:lnTo>
                    <a:pt x="17218" y="171271"/>
                  </a:lnTo>
                  <a:lnTo>
                    <a:pt x="27241" y="1619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28" name="SMARTInkShape-Group486"/>
          <p:cNvGrpSpPr/>
          <p:nvPr/>
        </p:nvGrpSpPr>
        <p:grpSpPr>
          <a:xfrm>
            <a:off x="1433222" y="6219825"/>
            <a:ext cx="271754" cy="133348"/>
            <a:chOff x="1433222" y="6219825"/>
            <a:chExt cx="271754" cy="133348"/>
          </a:xfrm>
        </p:grpSpPr>
        <p:sp>
          <p:nvSpPr>
            <p:cNvPr id="13526" name="SMARTInkShape-2945"/>
            <p:cNvSpPr/>
            <p:nvPr>
              <p:custDataLst>
                <p:tags r:id="rId93"/>
              </p:custDataLst>
            </p:nvPr>
          </p:nvSpPr>
          <p:spPr>
            <a:xfrm>
              <a:off x="1571628" y="6219825"/>
              <a:ext cx="133348" cy="104773"/>
            </a:xfrm>
            <a:custGeom>
              <a:avLst/>
              <a:gdLst/>
              <a:ahLst/>
              <a:cxnLst/>
              <a:rect l="0" t="0" r="0" b="0"/>
              <a:pathLst>
                <a:path w="133348" h="104773">
                  <a:moveTo>
                    <a:pt x="19047" y="19050"/>
                  </a:moveTo>
                  <a:lnTo>
                    <a:pt x="19047" y="19050"/>
                  </a:lnTo>
                  <a:lnTo>
                    <a:pt x="19047" y="24106"/>
                  </a:lnTo>
                  <a:lnTo>
                    <a:pt x="17989" y="25595"/>
                  </a:lnTo>
                  <a:lnTo>
                    <a:pt x="16225" y="26589"/>
                  </a:lnTo>
                  <a:lnTo>
                    <a:pt x="5790" y="28182"/>
                  </a:lnTo>
                  <a:lnTo>
                    <a:pt x="3859" y="27255"/>
                  </a:lnTo>
                  <a:lnTo>
                    <a:pt x="2572" y="25578"/>
                  </a:lnTo>
                  <a:lnTo>
                    <a:pt x="1713" y="23402"/>
                  </a:lnTo>
                  <a:lnTo>
                    <a:pt x="2199" y="21951"/>
                  </a:lnTo>
                  <a:lnTo>
                    <a:pt x="3582" y="20984"/>
                  </a:lnTo>
                  <a:lnTo>
                    <a:pt x="8349" y="19432"/>
                  </a:lnTo>
                  <a:lnTo>
                    <a:pt x="1218" y="19083"/>
                  </a:lnTo>
                  <a:lnTo>
                    <a:pt x="540" y="16242"/>
                  </a:lnTo>
                  <a:lnTo>
                    <a:pt x="0" y="9559"/>
                  </a:lnTo>
                  <a:lnTo>
                    <a:pt x="17607" y="9525"/>
                  </a:lnTo>
                  <a:lnTo>
                    <a:pt x="26367" y="2980"/>
                  </a:lnTo>
                  <a:lnTo>
                    <a:pt x="35210" y="883"/>
                  </a:lnTo>
                  <a:lnTo>
                    <a:pt x="74718" y="0"/>
                  </a:lnTo>
                  <a:lnTo>
                    <a:pt x="75211" y="1058"/>
                  </a:lnTo>
                  <a:lnTo>
                    <a:pt x="76186" y="14465"/>
                  </a:lnTo>
                  <a:lnTo>
                    <a:pt x="73370" y="19834"/>
                  </a:lnTo>
                  <a:lnTo>
                    <a:pt x="69649" y="25748"/>
                  </a:lnTo>
                  <a:lnTo>
                    <a:pt x="66495" y="35028"/>
                  </a:lnTo>
                  <a:lnTo>
                    <a:pt x="50248" y="57156"/>
                  </a:lnTo>
                  <a:lnTo>
                    <a:pt x="47731" y="63503"/>
                  </a:lnTo>
                  <a:lnTo>
                    <a:pt x="43084" y="69852"/>
                  </a:lnTo>
                  <a:lnTo>
                    <a:pt x="37491" y="73378"/>
                  </a:lnTo>
                  <a:lnTo>
                    <a:pt x="34518" y="74319"/>
                  </a:lnTo>
                  <a:lnTo>
                    <a:pt x="32536" y="76004"/>
                  </a:lnTo>
                  <a:lnTo>
                    <a:pt x="20526" y="93485"/>
                  </a:lnTo>
                  <a:lnTo>
                    <a:pt x="19177" y="103296"/>
                  </a:lnTo>
                  <a:lnTo>
                    <a:pt x="20192" y="103789"/>
                  </a:lnTo>
                  <a:lnTo>
                    <a:pt x="60336" y="104772"/>
                  </a:lnTo>
                  <a:lnTo>
                    <a:pt x="107843" y="93016"/>
                  </a:lnTo>
                  <a:lnTo>
                    <a:pt x="133347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27" name="SMARTInkShape-2946"/>
            <p:cNvSpPr/>
            <p:nvPr>
              <p:custDataLst>
                <p:tags r:id="rId94"/>
              </p:custDataLst>
            </p:nvPr>
          </p:nvSpPr>
          <p:spPr>
            <a:xfrm>
              <a:off x="1433222" y="6238875"/>
              <a:ext cx="90779" cy="114298"/>
            </a:xfrm>
            <a:custGeom>
              <a:avLst/>
              <a:gdLst/>
              <a:ahLst/>
              <a:cxnLst/>
              <a:rect l="0" t="0" r="0" b="0"/>
              <a:pathLst>
                <a:path w="90779" h="114298">
                  <a:moveTo>
                    <a:pt x="62203" y="19050"/>
                  </a:moveTo>
                  <a:lnTo>
                    <a:pt x="62203" y="19050"/>
                  </a:lnTo>
                  <a:lnTo>
                    <a:pt x="62203" y="0"/>
                  </a:lnTo>
                  <a:lnTo>
                    <a:pt x="57146" y="0"/>
                  </a:lnTo>
                  <a:lnTo>
                    <a:pt x="55657" y="1058"/>
                  </a:lnTo>
                  <a:lnTo>
                    <a:pt x="54664" y="2822"/>
                  </a:lnTo>
                  <a:lnTo>
                    <a:pt x="53071" y="8201"/>
                  </a:lnTo>
                  <a:lnTo>
                    <a:pt x="50030" y="8937"/>
                  </a:lnTo>
                  <a:lnTo>
                    <a:pt x="47738" y="9132"/>
                  </a:lnTo>
                  <a:lnTo>
                    <a:pt x="46209" y="10321"/>
                  </a:lnTo>
                  <a:lnTo>
                    <a:pt x="43168" y="18997"/>
                  </a:lnTo>
                  <a:lnTo>
                    <a:pt x="43163" y="19015"/>
                  </a:lnTo>
                  <a:lnTo>
                    <a:pt x="33628" y="19050"/>
                  </a:lnTo>
                  <a:lnTo>
                    <a:pt x="33628" y="28541"/>
                  </a:lnTo>
                  <a:lnTo>
                    <a:pt x="60759" y="28575"/>
                  </a:lnTo>
                  <a:lnTo>
                    <a:pt x="70277" y="36776"/>
                  </a:lnTo>
                  <a:lnTo>
                    <a:pt x="79802" y="37984"/>
                  </a:lnTo>
                  <a:lnTo>
                    <a:pt x="89327" y="38090"/>
                  </a:lnTo>
                  <a:lnTo>
                    <a:pt x="89811" y="39151"/>
                  </a:lnTo>
                  <a:lnTo>
                    <a:pt x="90778" y="62088"/>
                  </a:lnTo>
                  <a:lnTo>
                    <a:pt x="89719" y="63616"/>
                  </a:lnTo>
                  <a:lnTo>
                    <a:pt x="87956" y="64636"/>
                  </a:lnTo>
                  <a:lnTo>
                    <a:pt x="85721" y="65317"/>
                  </a:lnTo>
                  <a:lnTo>
                    <a:pt x="84232" y="66827"/>
                  </a:lnTo>
                  <a:lnTo>
                    <a:pt x="79019" y="76857"/>
                  </a:lnTo>
                  <a:lnTo>
                    <a:pt x="73168" y="83973"/>
                  </a:lnTo>
                  <a:lnTo>
                    <a:pt x="69546" y="84947"/>
                  </a:lnTo>
                  <a:lnTo>
                    <a:pt x="67098" y="85206"/>
                  </a:lnTo>
                  <a:lnTo>
                    <a:pt x="61556" y="88317"/>
                  </a:lnTo>
                  <a:lnTo>
                    <a:pt x="55565" y="92169"/>
                  </a:lnTo>
                  <a:lnTo>
                    <a:pt x="49375" y="93881"/>
                  </a:lnTo>
                  <a:lnTo>
                    <a:pt x="47301" y="95395"/>
                  </a:lnTo>
                  <a:lnTo>
                    <a:pt x="45918" y="97463"/>
                  </a:lnTo>
                  <a:lnTo>
                    <a:pt x="44997" y="99901"/>
                  </a:lnTo>
                  <a:lnTo>
                    <a:pt x="43324" y="101526"/>
                  </a:lnTo>
                  <a:lnTo>
                    <a:pt x="38643" y="103331"/>
                  </a:lnTo>
                  <a:lnTo>
                    <a:pt x="25867" y="104648"/>
                  </a:lnTo>
                  <a:lnTo>
                    <a:pt x="16847" y="111296"/>
                  </a:lnTo>
                  <a:lnTo>
                    <a:pt x="5066" y="114297"/>
                  </a:lnTo>
                  <a:lnTo>
                    <a:pt x="0" y="109243"/>
                  </a:lnTo>
                  <a:lnTo>
                    <a:pt x="626" y="107753"/>
                  </a:lnTo>
                  <a:lnTo>
                    <a:pt x="6966" y="106099"/>
                  </a:lnTo>
                  <a:lnTo>
                    <a:pt x="17379" y="105167"/>
                  </a:lnTo>
                  <a:lnTo>
                    <a:pt x="19620" y="103978"/>
                  </a:lnTo>
                  <a:lnTo>
                    <a:pt x="21115" y="102126"/>
                  </a:lnTo>
                  <a:lnTo>
                    <a:pt x="23833" y="97248"/>
                  </a:lnTo>
                  <a:lnTo>
                    <a:pt x="33628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32" name="SMARTInkShape-Group487"/>
          <p:cNvGrpSpPr/>
          <p:nvPr/>
        </p:nvGrpSpPr>
        <p:grpSpPr>
          <a:xfrm>
            <a:off x="2371725" y="5895985"/>
            <a:ext cx="352426" cy="647565"/>
            <a:chOff x="2371725" y="5895985"/>
            <a:chExt cx="352426" cy="647565"/>
          </a:xfrm>
        </p:grpSpPr>
        <p:sp>
          <p:nvSpPr>
            <p:cNvPr id="13529" name="SMARTInkShape-2947"/>
            <p:cNvSpPr/>
            <p:nvPr>
              <p:custDataLst>
                <p:tags r:id="rId90"/>
              </p:custDataLst>
            </p:nvPr>
          </p:nvSpPr>
          <p:spPr>
            <a:xfrm>
              <a:off x="2467367" y="5895985"/>
              <a:ext cx="218684" cy="161916"/>
            </a:xfrm>
            <a:custGeom>
              <a:avLst/>
              <a:gdLst/>
              <a:ahLst/>
              <a:cxnLst/>
              <a:rect l="0" t="0" r="0" b="0"/>
              <a:pathLst>
                <a:path w="218684" h="161916">
                  <a:moveTo>
                    <a:pt x="47233" y="19040"/>
                  </a:moveTo>
                  <a:lnTo>
                    <a:pt x="47233" y="19040"/>
                  </a:lnTo>
                  <a:lnTo>
                    <a:pt x="19088" y="19040"/>
                  </a:lnTo>
                  <a:lnTo>
                    <a:pt x="9137" y="9518"/>
                  </a:lnTo>
                  <a:lnTo>
                    <a:pt x="0" y="18648"/>
                  </a:lnTo>
                  <a:lnTo>
                    <a:pt x="7844" y="19006"/>
                  </a:lnTo>
                  <a:lnTo>
                    <a:pt x="8273" y="17959"/>
                  </a:lnTo>
                  <a:lnTo>
                    <a:pt x="8751" y="13972"/>
                  </a:lnTo>
                  <a:lnTo>
                    <a:pt x="9937" y="12487"/>
                  </a:lnTo>
                  <a:lnTo>
                    <a:pt x="17301" y="9906"/>
                  </a:lnTo>
                  <a:lnTo>
                    <a:pt x="31796" y="9549"/>
                  </a:lnTo>
                  <a:lnTo>
                    <a:pt x="37903" y="6708"/>
                  </a:lnTo>
                  <a:lnTo>
                    <a:pt x="44144" y="2976"/>
                  </a:lnTo>
                  <a:lnTo>
                    <a:pt x="56775" y="579"/>
                  </a:lnTo>
                  <a:lnTo>
                    <a:pt x="88509" y="0"/>
                  </a:lnTo>
                  <a:lnTo>
                    <a:pt x="90625" y="1055"/>
                  </a:lnTo>
                  <a:lnTo>
                    <a:pt x="92036" y="2817"/>
                  </a:lnTo>
                  <a:lnTo>
                    <a:pt x="92977" y="5050"/>
                  </a:lnTo>
                  <a:lnTo>
                    <a:pt x="94662" y="6538"/>
                  </a:lnTo>
                  <a:lnTo>
                    <a:pt x="99357" y="8192"/>
                  </a:lnTo>
                  <a:lnTo>
                    <a:pt x="101033" y="9691"/>
                  </a:lnTo>
                  <a:lnTo>
                    <a:pt x="103942" y="17600"/>
                  </a:lnTo>
                  <a:lnTo>
                    <a:pt x="104372" y="41393"/>
                  </a:lnTo>
                  <a:lnTo>
                    <a:pt x="101556" y="47672"/>
                  </a:lnTo>
                  <a:lnTo>
                    <a:pt x="97835" y="53990"/>
                  </a:lnTo>
                  <a:lnTo>
                    <a:pt x="94681" y="63497"/>
                  </a:lnTo>
                  <a:lnTo>
                    <a:pt x="60965" y="110232"/>
                  </a:lnTo>
                  <a:lnTo>
                    <a:pt x="54767" y="123640"/>
                  </a:lnTo>
                  <a:lnTo>
                    <a:pt x="39473" y="140972"/>
                  </a:lnTo>
                  <a:lnTo>
                    <a:pt x="38492" y="144846"/>
                  </a:lnTo>
                  <a:lnTo>
                    <a:pt x="37754" y="157005"/>
                  </a:lnTo>
                  <a:lnTo>
                    <a:pt x="38797" y="158642"/>
                  </a:lnTo>
                  <a:lnTo>
                    <a:pt x="40551" y="159733"/>
                  </a:lnTo>
                  <a:lnTo>
                    <a:pt x="48075" y="161268"/>
                  </a:lnTo>
                  <a:lnTo>
                    <a:pt x="92878" y="161910"/>
                  </a:lnTo>
                  <a:lnTo>
                    <a:pt x="139857" y="161915"/>
                  </a:lnTo>
                  <a:lnTo>
                    <a:pt x="184027" y="161915"/>
                  </a:lnTo>
                  <a:lnTo>
                    <a:pt x="218683" y="1619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0" name="SMARTInkShape-2948"/>
            <p:cNvSpPr/>
            <p:nvPr>
              <p:custDataLst>
                <p:tags r:id="rId91"/>
              </p:custDataLst>
            </p:nvPr>
          </p:nvSpPr>
          <p:spPr>
            <a:xfrm>
              <a:off x="2533660" y="6343660"/>
              <a:ext cx="190491" cy="189576"/>
            </a:xfrm>
            <a:custGeom>
              <a:avLst/>
              <a:gdLst/>
              <a:ahLst/>
              <a:cxnLst/>
              <a:rect l="0" t="0" r="0" b="0"/>
              <a:pathLst>
                <a:path w="190491" h="189576">
                  <a:moveTo>
                    <a:pt x="9515" y="19040"/>
                  </a:moveTo>
                  <a:lnTo>
                    <a:pt x="9515" y="19040"/>
                  </a:lnTo>
                  <a:lnTo>
                    <a:pt x="9515" y="9908"/>
                  </a:lnTo>
                  <a:lnTo>
                    <a:pt x="1314" y="9549"/>
                  </a:lnTo>
                  <a:lnTo>
                    <a:pt x="873" y="8479"/>
                  </a:lnTo>
                  <a:lnTo>
                    <a:pt x="0" y="106"/>
                  </a:lnTo>
                  <a:lnTo>
                    <a:pt x="8192" y="0"/>
                  </a:lnTo>
                  <a:lnTo>
                    <a:pt x="8633" y="1055"/>
                  </a:lnTo>
                  <a:lnTo>
                    <a:pt x="9123" y="5050"/>
                  </a:lnTo>
                  <a:lnTo>
                    <a:pt x="10312" y="6538"/>
                  </a:lnTo>
                  <a:lnTo>
                    <a:pt x="17682" y="9123"/>
                  </a:lnTo>
                  <a:lnTo>
                    <a:pt x="63570" y="9515"/>
                  </a:lnTo>
                  <a:lnTo>
                    <a:pt x="84227" y="9515"/>
                  </a:lnTo>
                  <a:lnTo>
                    <a:pt x="84723" y="10573"/>
                  </a:lnTo>
                  <a:lnTo>
                    <a:pt x="85676" y="31905"/>
                  </a:lnTo>
                  <a:lnTo>
                    <a:pt x="82876" y="38163"/>
                  </a:lnTo>
                  <a:lnTo>
                    <a:pt x="79162" y="44473"/>
                  </a:lnTo>
                  <a:lnTo>
                    <a:pt x="76012" y="53975"/>
                  </a:lnTo>
                  <a:lnTo>
                    <a:pt x="42996" y="99821"/>
                  </a:lnTo>
                  <a:lnTo>
                    <a:pt x="40270" y="105390"/>
                  </a:lnTo>
                  <a:lnTo>
                    <a:pt x="28745" y="152805"/>
                  </a:lnTo>
                  <a:lnTo>
                    <a:pt x="28576" y="166438"/>
                  </a:lnTo>
                  <a:lnTo>
                    <a:pt x="33625" y="180071"/>
                  </a:lnTo>
                  <a:lnTo>
                    <a:pt x="37230" y="183544"/>
                  </a:lnTo>
                  <a:lnTo>
                    <a:pt x="46880" y="187403"/>
                  </a:lnTo>
                  <a:lnTo>
                    <a:pt x="64213" y="189575"/>
                  </a:lnTo>
                  <a:lnTo>
                    <a:pt x="76511" y="184438"/>
                  </a:lnTo>
                  <a:lnTo>
                    <a:pt x="121857" y="162220"/>
                  </a:lnTo>
                  <a:lnTo>
                    <a:pt x="142285" y="149658"/>
                  </a:lnTo>
                  <a:lnTo>
                    <a:pt x="190490" y="1047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1" name="SMARTInkShape-2949"/>
            <p:cNvSpPr/>
            <p:nvPr>
              <p:custDataLst>
                <p:tags r:id="rId92"/>
              </p:custDataLst>
            </p:nvPr>
          </p:nvSpPr>
          <p:spPr>
            <a:xfrm>
              <a:off x="2371725" y="6353175"/>
              <a:ext cx="104775" cy="190375"/>
            </a:xfrm>
            <a:custGeom>
              <a:avLst/>
              <a:gdLst/>
              <a:ahLst/>
              <a:cxnLst/>
              <a:rect l="0" t="0" r="0" b="0"/>
              <a:pathLst>
                <a:path w="104775" h="190375">
                  <a:moveTo>
                    <a:pt x="28575" y="0"/>
                  </a:moveTo>
                  <a:lnTo>
                    <a:pt x="28575" y="0"/>
                  </a:lnTo>
                  <a:lnTo>
                    <a:pt x="19442" y="9132"/>
                  </a:lnTo>
                  <a:lnTo>
                    <a:pt x="9525" y="9525"/>
                  </a:lnTo>
                  <a:lnTo>
                    <a:pt x="9525" y="0"/>
                  </a:lnTo>
                  <a:lnTo>
                    <a:pt x="57034" y="0"/>
                  </a:lnTo>
                  <a:lnTo>
                    <a:pt x="71294" y="0"/>
                  </a:lnTo>
                  <a:lnTo>
                    <a:pt x="72929" y="1058"/>
                  </a:lnTo>
                  <a:lnTo>
                    <a:pt x="74019" y="2822"/>
                  </a:lnTo>
                  <a:lnTo>
                    <a:pt x="75913" y="9701"/>
                  </a:lnTo>
                  <a:lnTo>
                    <a:pt x="76196" y="33113"/>
                  </a:lnTo>
                  <a:lnTo>
                    <a:pt x="75139" y="34775"/>
                  </a:lnTo>
                  <a:lnTo>
                    <a:pt x="73376" y="35884"/>
                  </a:lnTo>
                  <a:lnTo>
                    <a:pt x="67998" y="37662"/>
                  </a:lnTo>
                  <a:lnTo>
                    <a:pt x="67263" y="40727"/>
                  </a:lnTo>
                  <a:lnTo>
                    <a:pt x="67067" y="43026"/>
                  </a:lnTo>
                  <a:lnTo>
                    <a:pt x="65878" y="44560"/>
                  </a:lnTo>
                  <a:lnTo>
                    <a:pt x="57229" y="47601"/>
                  </a:lnTo>
                  <a:lnTo>
                    <a:pt x="57153" y="47625"/>
                  </a:lnTo>
                  <a:lnTo>
                    <a:pt x="57151" y="47625"/>
                  </a:lnTo>
                  <a:lnTo>
                    <a:pt x="57150" y="38134"/>
                  </a:lnTo>
                  <a:lnTo>
                    <a:pt x="47625" y="38100"/>
                  </a:lnTo>
                  <a:lnTo>
                    <a:pt x="57140" y="38100"/>
                  </a:lnTo>
                  <a:lnTo>
                    <a:pt x="57150" y="56757"/>
                  </a:lnTo>
                  <a:lnTo>
                    <a:pt x="33170" y="81130"/>
                  </a:lnTo>
                  <a:lnTo>
                    <a:pt x="27795" y="83683"/>
                  </a:lnTo>
                  <a:lnTo>
                    <a:pt x="20778" y="85321"/>
                  </a:lnTo>
                  <a:lnTo>
                    <a:pt x="20202" y="86514"/>
                  </a:lnTo>
                  <a:lnTo>
                    <a:pt x="19562" y="90662"/>
                  </a:lnTo>
                  <a:lnTo>
                    <a:pt x="18333" y="92191"/>
                  </a:lnTo>
                  <a:lnTo>
                    <a:pt x="9605" y="95227"/>
                  </a:lnTo>
                  <a:lnTo>
                    <a:pt x="9560" y="95239"/>
                  </a:lnTo>
                  <a:lnTo>
                    <a:pt x="35" y="95250"/>
                  </a:lnTo>
                  <a:lnTo>
                    <a:pt x="0" y="104765"/>
                  </a:lnTo>
                  <a:lnTo>
                    <a:pt x="9525" y="95250"/>
                  </a:lnTo>
                  <a:lnTo>
                    <a:pt x="9525" y="104382"/>
                  </a:lnTo>
                  <a:lnTo>
                    <a:pt x="23714" y="104765"/>
                  </a:lnTo>
                  <a:lnTo>
                    <a:pt x="25334" y="103710"/>
                  </a:lnTo>
                  <a:lnTo>
                    <a:pt x="26415" y="101948"/>
                  </a:lnTo>
                  <a:lnTo>
                    <a:pt x="27135" y="99715"/>
                  </a:lnTo>
                  <a:lnTo>
                    <a:pt x="28673" y="98227"/>
                  </a:lnTo>
                  <a:lnTo>
                    <a:pt x="33205" y="96573"/>
                  </a:lnTo>
                  <a:lnTo>
                    <a:pt x="71291" y="95250"/>
                  </a:lnTo>
                  <a:lnTo>
                    <a:pt x="76841" y="98072"/>
                  </a:lnTo>
                  <a:lnTo>
                    <a:pt x="94812" y="113873"/>
                  </a:lnTo>
                  <a:lnTo>
                    <a:pt x="104371" y="114289"/>
                  </a:lnTo>
                  <a:lnTo>
                    <a:pt x="104774" y="128848"/>
                  </a:lnTo>
                  <a:lnTo>
                    <a:pt x="103716" y="130349"/>
                  </a:lnTo>
                  <a:lnTo>
                    <a:pt x="101952" y="131349"/>
                  </a:lnTo>
                  <a:lnTo>
                    <a:pt x="96574" y="132955"/>
                  </a:lnTo>
                  <a:lnTo>
                    <a:pt x="95839" y="135996"/>
                  </a:lnTo>
                  <a:lnTo>
                    <a:pt x="95642" y="138289"/>
                  </a:lnTo>
                  <a:lnTo>
                    <a:pt x="92603" y="143658"/>
                  </a:lnTo>
                  <a:lnTo>
                    <a:pt x="80084" y="158853"/>
                  </a:lnTo>
                  <a:lnTo>
                    <a:pt x="77926" y="165146"/>
                  </a:lnTo>
                  <a:lnTo>
                    <a:pt x="76293" y="167246"/>
                  </a:lnTo>
                  <a:lnTo>
                    <a:pt x="46980" y="188333"/>
                  </a:lnTo>
                  <a:lnTo>
                    <a:pt x="30419" y="190374"/>
                  </a:lnTo>
                  <a:lnTo>
                    <a:pt x="29804" y="189357"/>
                  </a:lnTo>
                  <a:lnTo>
                    <a:pt x="28623" y="168107"/>
                  </a:lnTo>
                  <a:lnTo>
                    <a:pt x="31419" y="161850"/>
                  </a:lnTo>
                  <a:lnTo>
                    <a:pt x="57150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40" name="SMARTInkShape-Group488"/>
          <p:cNvGrpSpPr/>
          <p:nvPr/>
        </p:nvGrpSpPr>
        <p:grpSpPr>
          <a:xfrm>
            <a:off x="3038475" y="1753938"/>
            <a:ext cx="533401" cy="398272"/>
            <a:chOff x="3038475" y="1753938"/>
            <a:chExt cx="533401" cy="398272"/>
          </a:xfrm>
        </p:grpSpPr>
        <p:sp>
          <p:nvSpPr>
            <p:cNvPr id="13533" name="SMARTInkShape-2950"/>
            <p:cNvSpPr/>
            <p:nvPr>
              <p:custDataLst>
                <p:tags r:id="rId83"/>
              </p:custDataLst>
            </p:nvPr>
          </p:nvSpPr>
          <p:spPr>
            <a:xfrm>
              <a:off x="3038475" y="1857770"/>
              <a:ext cx="132913" cy="228206"/>
            </a:xfrm>
            <a:custGeom>
              <a:avLst/>
              <a:gdLst/>
              <a:ahLst/>
              <a:cxnLst/>
              <a:rect l="0" t="0" r="0" b="0"/>
              <a:pathLst>
                <a:path w="132913" h="228206">
                  <a:moveTo>
                    <a:pt x="85725" y="47230"/>
                  </a:moveTo>
                  <a:lnTo>
                    <a:pt x="85725" y="47230"/>
                  </a:lnTo>
                  <a:lnTo>
                    <a:pt x="80669" y="47230"/>
                  </a:lnTo>
                  <a:lnTo>
                    <a:pt x="75364" y="44408"/>
                  </a:lnTo>
                  <a:lnTo>
                    <a:pt x="68391" y="39029"/>
                  </a:lnTo>
                  <a:lnTo>
                    <a:pt x="62127" y="38097"/>
                  </a:lnTo>
                  <a:lnTo>
                    <a:pt x="60468" y="36908"/>
                  </a:lnTo>
                  <a:lnTo>
                    <a:pt x="59362" y="35057"/>
                  </a:lnTo>
                  <a:lnTo>
                    <a:pt x="57280" y="28582"/>
                  </a:lnTo>
                  <a:lnTo>
                    <a:pt x="57151" y="18774"/>
                  </a:lnTo>
                  <a:lnTo>
                    <a:pt x="47660" y="18655"/>
                  </a:lnTo>
                  <a:lnTo>
                    <a:pt x="56759" y="18655"/>
                  </a:lnTo>
                  <a:lnTo>
                    <a:pt x="64677" y="12109"/>
                  </a:lnTo>
                  <a:lnTo>
                    <a:pt x="73374" y="10013"/>
                  </a:lnTo>
                  <a:lnTo>
                    <a:pt x="88946" y="9246"/>
                  </a:lnTo>
                  <a:lnTo>
                    <a:pt x="95270" y="6359"/>
                  </a:lnTo>
                  <a:lnTo>
                    <a:pt x="102898" y="939"/>
                  </a:lnTo>
                  <a:lnTo>
                    <a:pt x="109275" y="0"/>
                  </a:lnTo>
                  <a:lnTo>
                    <a:pt x="114889" y="2603"/>
                  </a:lnTo>
                  <a:lnTo>
                    <a:pt x="131871" y="17218"/>
                  </a:lnTo>
                  <a:lnTo>
                    <a:pt x="132912" y="23286"/>
                  </a:lnTo>
                  <a:lnTo>
                    <a:pt x="130333" y="28827"/>
                  </a:lnTo>
                  <a:lnTo>
                    <a:pt x="126718" y="34818"/>
                  </a:lnTo>
                  <a:lnTo>
                    <a:pt x="116474" y="60151"/>
                  </a:lnTo>
                  <a:lnTo>
                    <a:pt x="108712" y="71755"/>
                  </a:lnTo>
                  <a:lnTo>
                    <a:pt x="103825" y="82954"/>
                  </a:lnTo>
                  <a:lnTo>
                    <a:pt x="70032" y="129688"/>
                  </a:lnTo>
                  <a:lnTo>
                    <a:pt x="34734" y="174134"/>
                  </a:lnTo>
                  <a:lnTo>
                    <a:pt x="14020" y="196168"/>
                  </a:lnTo>
                  <a:lnTo>
                    <a:pt x="11523" y="202677"/>
                  </a:lnTo>
                  <a:lnTo>
                    <a:pt x="9799" y="204837"/>
                  </a:lnTo>
                  <a:lnTo>
                    <a:pt x="3373" y="208934"/>
                  </a:lnTo>
                  <a:lnTo>
                    <a:pt x="444" y="217188"/>
                  </a:lnTo>
                  <a:lnTo>
                    <a:pt x="0" y="228194"/>
                  </a:lnTo>
                  <a:lnTo>
                    <a:pt x="31881" y="228205"/>
                  </a:lnTo>
                  <a:lnTo>
                    <a:pt x="38158" y="225383"/>
                  </a:lnTo>
                  <a:lnTo>
                    <a:pt x="41314" y="223149"/>
                  </a:lnTo>
                  <a:lnTo>
                    <a:pt x="64694" y="216446"/>
                  </a:lnTo>
                  <a:lnTo>
                    <a:pt x="72145" y="212395"/>
                  </a:lnTo>
                  <a:lnTo>
                    <a:pt x="85551" y="209795"/>
                  </a:lnTo>
                  <a:lnTo>
                    <a:pt x="123825" y="20915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4" name="SMARTInkShape-2951"/>
            <p:cNvSpPr/>
            <p:nvPr>
              <p:custDataLst>
                <p:tags r:id="rId84"/>
              </p:custDataLst>
            </p:nvPr>
          </p:nvSpPr>
          <p:spPr>
            <a:xfrm>
              <a:off x="3209925" y="2057400"/>
              <a:ext cx="19051" cy="94810"/>
            </a:xfrm>
            <a:custGeom>
              <a:avLst/>
              <a:gdLst/>
              <a:ahLst/>
              <a:cxnLst/>
              <a:rect l="0" t="0" r="0" b="0"/>
              <a:pathLst>
                <a:path w="19051" h="94810">
                  <a:moveTo>
                    <a:pt x="19050" y="0"/>
                  </a:moveTo>
                  <a:lnTo>
                    <a:pt x="19050" y="0"/>
                  </a:lnTo>
                  <a:lnTo>
                    <a:pt x="9917" y="0"/>
                  </a:lnTo>
                  <a:lnTo>
                    <a:pt x="8467" y="44476"/>
                  </a:lnTo>
                  <a:lnTo>
                    <a:pt x="1987" y="57155"/>
                  </a:lnTo>
                  <a:lnTo>
                    <a:pt x="1" y="94809"/>
                  </a:lnTo>
                  <a:lnTo>
                    <a:pt x="0" y="90063"/>
                  </a:lnTo>
                  <a:lnTo>
                    <a:pt x="2822" y="84831"/>
                  </a:lnTo>
                  <a:lnTo>
                    <a:pt x="952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5" name="SMARTInkShape-2952"/>
            <p:cNvSpPr/>
            <p:nvPr>
              <p:custDataLst>
                <p:tags r:id="rId85"/>
              </p:custDataLst>
            </p:nvPr>
          </p:nvSpPr>
          <p:spPr>
            <a:xfrm>
              <a:off x="3238895" y="1847851"/>
              <a:ext cx="85331" cy="138543"/>
            </a:xfrm>
            <a:custGeom>
              <a:avLst/>
              <a:gdLst/>
              <a:ahLst/>
              <a:cxnLst/>
              <a:rect l="0" t="0" r="0" b="0"/>
              <a:pathLst>
                <a:path w="85331" h="138543">
                  <a:moveTo>
                    <a:pt x="66280" y="19049"/>
                  </a:moveTo>
                  <a:lnTo>
                    <a:pt x="66280" y="19049"/>
                  </a:lnTo>
                  <a:lnTo>
                    <a:pt x="58079" y="10848"/>
                  </a:lnTo>
                  <a:lnTo>
                    <a:pt x="52091" y="9916"/>
                  </a:lnTo>
                  <a:lnTo>
                    <a:pt x="50471" y="8727"/>
                  </a:lnTo>
                  <a:lnTo>
                    <a:pt x="48190" y="3056"/>
                  </a:lnTo>
                  <a:lnTo>
                    <a:pt x="47657" y="1357"/>
                  </a:lnTo>
                  <a:lnTo>
                    <a:pt x="44598" y="603"/>
                  </a:lnTo>
                  <a:lnTo>
                    <a:pt x="29514" y="0"/>
                  </a:lnTo>
                  <a:lnTo>
                    <a:pt x="29070" y="1058"/>
                  </a:lnTo>
                  <a:lnTo>
                    <a:pt x="27129" y="25693"/>
                  </a:lnTo>
                  <a:lnTo>
                    <a:pt x="20642" y="38157"/>
                  </a:lnTo>
                  <a:lnTo>
                    <a:pt x="16007" y="64693"/>
                  </a:lnTo>
                  <a:lnTo>
                    <a:pt x="12186" y="72144"/>
                  </a:lnTo>
                  <a:lnTo>
                    <a:pt x="9532" y="88783"/>
                  </a:lnTo>
                  <a:lnTo>
                    <a:pt x="9249" y="98390"/>
                  </a:lnTo>
                  <a:lnTo>
                    <a:pt x="6361" y="104759"/>
                  </a:lnTo>
                  <a:lnTo>
                    <a:pt x="2607" y="111117"/>
                  </a:lnTo>
                  <a:lnTo>
                    <a:pt x="0" y="121942"/>
                  </a:lnTo>
                  <a:lnTo>
                    <a:pt x="7841" y="131860"/>
                  </a:lnTo>
                  <a:lnTo>
                    <a:pt x="8748" y="137964"/>
                  </a:lnTo>
                  <a:lnTo>
                    <a:pt x="9934" y="138542"/>
                  </a:lnTo>
                  <a:lnTo>
                    <a:pt x="11783" y="137869"/>
                  </a:lnTo>
                  <a:lnTo>
                    <a:pt x="16659" y="135358"/>
                  </a:lnTo>
                  <a:lnTo>
                    <a:pt x="45362" y="133372"/>
                  </a:lnTo>
                  <a:lnTo>
                    <a:pt x="54466" y="126808"/>
                  </a:lnTo>
                  <a:lnTo>
                    <a:pt x="63368" y="124708"/>
                  </a:lnTo>
                  <a:lnTo>
                    <a:pt x="79014" y="123940"/>
                  </a:lnTo>
                  <a:lnTo>
                    <a:pt x="81119" y="122843"/>
                  </a:lnTo>
                  <a:lnTo>
                    <a:pt x="82523" y="121053"/>
                  </a:lnTo>
                  <a:lnTo>
                    <a:pt x="85330" y="1142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6" name="SMARTInkShape-2953"/>
            <p:cNvSpPr/>
            <p:nvPr>
              <p:custDataLst>
                <p:tags r:id="rId86"/>
              </p:custDataLst>
            </p:nvPr>
          </p:nvSpPr>
          <p:spPr>
            <a:xfrm>
              <a:off x="3286255" y="1943100"/>
              <a:ext cx="47496" cy="171285"/>
            </a:xfrm>
            <a:custGeom>
              <a:avLst/>
              <a:gdLst/>
              <a:ahLst/>
              <a:cxnLst/>
              <a:rect l="0" t="0" r="0" b="0"/>
              <a:pathLst>
                <a:path w="47496" h="171285">
                  <a:moveTo>
                    <a:pt x="47495" y="9525"/>
                  </a:moveTo>
                  <a:lnTo>
                    <a:pt x="47495" y="9525"/>
                  </a:lnTo>
                  <a:lnTo>
                    <a:pt x="47495" y="1324"/>
                  </a:lnTo>
                  <a:lnTo>
                    <a:pt x="46437" y="883"/>
                  </a:lnTo>
                  <a:lnTo>
                    <a:pt x="37980" y="1"/>
                  </a:lnTo>
                  <a:lnTo>
                    <a:pt x="46172" y="0"/>
                  </a:lnTo>
                  <a:lnTo>
                    <a:pt x="46613" y="1058"/>
                  </a:lnTo>
                  <a:lnTo>
                    <a:pt x="47461" y="22390"/>
                  </a:lnTo>
                  <a:lnTo>
                    <a:pt x="33305" y="64994"/>
                  </a:lnTo>
                  <a:lnTo>
                    <a:pt x="21125" y="108037"/>
                  </a:lnTo>
                  <a:lnTo>
                    <a:pt x="1348" y="155411"/>
                  </a:lnTo>
                  <a:lnTo>
                    <a:pt x="0" y="169554"/>
                  </a:lnTo>
                  <a:lnTo>
                    <a:pt x="1015" y="170186"/>
                  </a:lnTo>
                  <a:lnTo>
                    <a:pt x="13139" y="171284"/>
                  </a:lnTo>
                  <a:lnTo>
                    <a:pt x="15066" y="170281"/>
                  </a:lnTo>
                  <a:lnTo>
                    <a:pt x="16351" y="168554"/>
                  </a:lnTo>
                  <a:lnTo>
                    <a:pt x="1892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7" name="SMARTInkShape-2954"/>
            <p:cNvSpPr/>
            <p:nvPr>
              <p:custDataLst>
                <p:tags r:id="rId87"/>
              </p:custDataLst>
            </p:nvPr>
          </p:nvSpPr>
          <p:spPr>
            <a:xfrm>
              <a:off x="3371971" y="1753938"/>
              <a:ext cx="133230" cy="341110"/>
            </a:xfrm>
            <a:custGeom>
              <a:avLst/>
              <a:gdLst/>
              <a:ahLst/>
              <a:cxnLst/>
              <a:rect l="0" t="0" r="0" b="0"/>
              <a:pathLst>
                <a:path w="133230" h="341110">
                  <a:moveTo>
                    <a:pt x="114179" y="55812"/>
                  </a:moveTo>
                  <a:lnTo>
                    <a:pt x="114179" y="55812"/>
                  </a:lnTo>
                  <a:lnTo>
                    <a:pt x="121718" y="37912"/>
                  </a:lnTo>
                  <a:lnTo>
                    <a:pt x="123311" y="29346"/>
                  </a:lnTo>
                  <a:lnTo>
                    <a:pt x="130173" y="20049"/>
                  </a:lnTo>
                  <a:lnTo>
                    <a:pt x="133194" y="8342"/>
                  </a:lnTo>
                  <a:lnTo>
                    <a:pt x="133226" y="0"/>
                  </a:lnTo>
                  <a:lnTo>
                    <a:pt x="133229" y="17942"/>
                  </a:lnTo>
                  <a:lnTo>
                    <a:pt x="130407" y="25928"/>
                  </a:lnTo>
                  <a:lnTo>
                    <a:pt x="128173" y="29539"/>
                  </a:lnTo>
                  <a:lnTo>
                    <a:pt x="116361" y="69891"/>
                  </a:lnTo>
                  <a:lnTo>
                    <a:pt x="98217" y="116341"/>
                  </a:lnTo>
                  <a:lnTo>
                    <a:pt x="79247" y="163863"/>
                  </a:lnTo>
                  <a:lnTo>
                    <a:pt x="60204" y="211479"/>
                  </a:lnTo>
                  <a:lnTo>
                    <a:pt x="37979" y="257178"/>
                  </a:lnTo>
                  <a:lnTo>
                    <a:pt x="13637" y="300143"/>
                  </a:lnTo>
                  <a:lnTo>
                    <a:pt x="8718" y="326815"/>
                  </a:lnTo>
                  <a:lnTo>
                    <a:pt x="6830" y="328556"/>
                  </a:lnTo>
                  <a:lnTo>
                    <a:pt x="4512" y="329716"/>
                  </a:lnTo>
                  <a:lnTo>
                    <a:pt x="2968" y="331548"/>
                  </a:lnTo>
                  <a:lnTo>
                    <a:pt x="0" y="341109"/>
                  </a:lnTo>
                  <a:lnTo>
                    <a:pt x="9404" y="3320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8" name="SMARTInkShape-2955"/>
            <p:cNvSpPr/>
            <p:nvPr>
              <p:custDataLst>
                <p:tags r:id="rId88"/>
              </p:custDataLst>
            </p:nvPr>
          </p:nvSpPr>
          <p:spPr>
            <a:xfrm>
              <a:off x="3449412" y="1771651"/>
              <a:ext cx="83971" cy="333375"/>
            </a:xfrm>
            <a:custGeom>
              <a:avLst/>
              <a:gdLst/>
              <a:ahLst/>
              <a:cxnLst/>
              <a:rect l="0" t="0" r="0" b="0"/>
              <a:pathLst>
                <a:path w="83971" h="333375">
                  <a:moveTo>
                    <a:pt x="74838" y="38099"/>
                  </a:moveTo>
                  <a:lnTo>
                    <a:pt x="74838" y="38099"/>
                  </a:lnTo>
                  <a:lnTo>
                    <a:pt x="74838" y="163"/>
                  </a:lnTo>
                  <a:lnTo>
                    <a:pt x="83970" y="3"/>
                  </a:lnTo>
                  <a:lnTo>
                    <a:pt x="79190" y="0"/>
                  </a:lnTo>
                  <a:lnTo>
                    <a:pt x="77739" y="1058"/>
                  </a:lnTo>
                  <a:lnTo>
                    <a:pt x="76127" y="5056"/>
                  </a:lnTo>
                  <a:lnTo>
                    <a:pt x="73801" y="45716"/>
                  </a:lnTo>
                  <a:lnTo>
                    <a:pt x="65139" y="89372"/>
                  </a:lnTo>
                  <a:lnTo>
                    <a:pt x="50202" y="136648"/>
                  </a:lnTo>
                  <a:lnTo>
                    <a:pt x="41725" y="181408"/>
                  </a:lnTo>
                  <a:lnTo>
                    <a:pt x="28975" y="224905"/>
                  </a:lnTo>
                  <a:lnTo>
                    <a:pt x="17616" y="268785"/>
                  </a:lnTo>
                  <a:lnTo>
                    <a:pt x="9617" y="288363"/>
                  </a:lnTo>
                  <a:lnTo>
                    <a:pt x="7391" y="301513"/>
                  </a:lnTo>
                  <a:lnTo>
                    <a:pt x="681" y="314302"/>
                  </a:lnTo>
                  <a:lnTo>
                    <a:pt x="0" y="317484"/>
                  </a:lnTo>
                  <a:lnTo>
                    <a:pt x="604" y="319606"/>
                  </a:lnTo>
                  <a:lnTo>
                    <a:pt x="2065" y="321020"/>
                  </a:lnTo>
                  <a:lnTo>
                    <a:pt x="4098" y="321963"/>
                  </a:lnTo>
                  <a:lnTo>
                    <a:pt x="5453" y="323650"/>
                  </a:lnTo>
                  <a:lnTo>
                    <a:pt x="8163" y="3333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39" name="SMARTInkShape-2956"/>
            <p:cNvSpPr/>
            <p:nvPr>
              <p:custDataLst>
                <p:tags r:id="rId89"/>
              </p:custDataLst>
            </p:nvPr>
          </p:nvSpPr>
          <p:spPr>
            <a:xfrm>
              <a:off x="3400428" y="2000250"/>
              <a:ext cx="171448" cy="57151"/>
            </a:xfrm>
            <a:custGeom>
              <a:avLst/>
              <a:gdLst/>
              <a:ahLst/>
              <a:cxnLst/>
              <a:rect l="0" t="0" r="0" b="0"/>
              <a:pathLst>
                <a:path w="171448" h="57151">
                  <a:moveTo>
                    <a:pt x="28572" y="57150"/>
                  </a:moveTo>
                  <a:lnTo>
                    <a:pt x="28572" y="57150"/>
                  </a:lnTo>
                  <a:lnTo>
                    <a:pt x="28572" y="52094"/>
                  </a:lnTo>
                  <a:lnTo>
                    <a:pt x="27514" y="50604"/>
                  </a:lnTo>
                  <a:lnTo>
                    <a:pt x="25750" y="49611"/>
                  </a:lnTo>
                  <a:lnTo>
                    <a:pt x="18871" y="47887"/>
                  </a:lnTo>
                  <a:lnTo>
                    <a:pt x="10963" y="47659"/>
                  </a:lnTo>
                  <a:lnTo>
                    <a:pt x="0" y="57147"/>
                  </a:lnTo>
                  <a:lnTo>
                    <a:pt x="8198" y="48949"/>
                  </a:lnTo>
                  <a:lnTo>
                    <a:pt x="16865" y="46828"/>
                  </a:lnTo>
                  <a:lnTo>
                    <a:pt x="25691" y="41157"/>
                  </a:lnTo>
                  <a:lnTo>
                    <a:pt x="68911" y="26394"/>
                  </a:lnTo>
                  <a:lnTo>
                    <a:pt x="83563" y="18404"/>
                  </a:lnTo>
                  <a:lnTo>
                    <a:pt x="87457" y="15444"/>
                  </a:lnTo>
                  <a:lnTo>
                    <a:pt x="97429" y="12156"/>
                  </a:lnTo>
                  <a:lnTo>
                    <a:pt x="119680" y="8813"/>
                  </a:lnTo>
                  <a:lnTo>
                    <a:pt x="133156" y="2055"/>
                  </a:lnTo>
                  <a:lnTo>
                    <a:pt x="170084" y="0"/>
                  </a:lnTo>
                  <a:lnTo>
                    <a:pt x="170538" y="1058"/>
                  </a:lnTo>
                  <a:lnTo>
                    <a:pt x="171447" y="9515"/>
                  </a:lnTo>
                  <a:lnTo>
                    <a:pt x="161932" y="9525"/>
                  </a:lnTo>
                  <a:lnTo>
                    <a:pt x="1619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56" name="SMARTInkShape-Group489"/>
          <p:cNvGrpSpPr/>
          <p:nvPr/>
        </p:nvGrpSpPr>
        <p:grpSpPr>
          <a:xfrm>
            <a:off x="2524125" y="4933950"/>
            <a:ext cx="1733401" cy="809626"/>
            <a:chOff x="2524125" y="4933950"/>
            <a:chExt cx="1733401" cy="809626"/>
          </a:xfrm>
        </p:grpSpPr>
        <p:sp>
          <p:nvSpPr>
            <p:cNvPr id="13541" name="SMARTInkShape-2957"/>
            <p:cNvSpPr/>
            <p:nvPr>
              <p:custDataLst>
                <p:tags r:id="rId68"/>
              </p:custDataLst>
            </p:nvPr>
          </p:nvSpPr>
          <p:spPr>
            <a:xfrm>
              <a:off x="3019425" y="5114925"/>
              <a:ext cx="85607" cy="133351"/>
            </a:xfrm>
            <a:custGeom>
              <a:avLst/>
              <a:gdLst/>
              <a:ahLst/>
              <a:cxnLst/>
              <a:rect l="0" t="0" r="0" b="0"/>
              <a:pathLst>
                <a:path w="85607" h="133351">
                  <a:moveTo>
                    <a:pt x="0" y="0"/>
                  </a:moveTo>
                  <a:lnTo>
                    <a:pt x="0" y="0"/>
                  </a:lnTo>
                  <a:lnTo>
                    <a:pt x="45871" y="0"/>
                  </a:lnTo>
                  <a:lnTo>
                    <a:pt x="56712" y="9133"/>
                  </a:lnTo>
                  <a:lnTo>
                    <a:pt x="57149" y="28147"/>
                  </a:lnTo>
                  <a:lnTo>
                    <a:pt x="42961" y="42753"/>
                  </a:lnTo>
                  <a:lnTo>
                    <a:pt x="37438" y="45459"/>
                  </a:lnTo>
                  <a:lnTo>
                    <a:pt x="34484" y="46181"/>
                  </a:lnTo>
                  <a:lnTo>
                    <a:pt x="32514" y="47720"/>
                  </a:lnTo>
                  <a:lnTo>
                    <a:pt x="19456" y="66245"/>
                  </a:lnTo>
                  <a:lnTo>
                    <a:pt x="9644" y="66672"/>
                  </a:lnTo>
                  <a:lnTo>
                    <a:pt x="54888" y="66675"/>
                  </a:lnTo>
                  <a:lnTo>
                    <a:pt x="60731" y="66675"/>
                  </a:lnTo>
                  <a:lnTo>
                    <a:pt x="62712" y="67733"/>
                  </a:lnTo>
                  <a:lnTo>
                    <a:pt x="64033" y="69497"/>
                  </a:lnTo>
                  <a:lnTo>
                    <a:pt x="64914" y="71731"/>
                  </a:lnTo>
                  <a:lnTo>
                    <a:pt x="66559" y="73220"/>
                  </a:lnTo>
                  <a:lnTo>
                    <a:pt x="75762" y="76084"/>
                  </a:lnTo>
                  <a:lnTo>
                    <a:pt x="85321" y="76197"/>
                  </a:lnTo>
                  <a:lnTo>
                    <a:pt x="85606" y="81256"/>
                  </a:lnTo>
                  <a:lnTo>
                    <a:pt x="84587" y="82745"/>
                  </a:lnTo>
                  <a:lnTo>
                    <a:pt x="82850" y="83739"/>
                  </a:lnTo>
                  <a:lnTo>
                    <a:pt x="77514" y="85333"/>
                  </a:lnTo>
                  <a:lnTo>
                    <a:pt x="76783" y="88373"/>
                  </a:lnTo>
                  <a:lnTo>
                    <a:pt x="76589" y="90665"/>
                  </a:lnTo>
                  <a:lnTo>
                    <a:pt x="75401" y="92194"/>
                  </a:lnTo>
                  <a:lnTo>
                    <a:pt x="71259" y="93892"/>
                  </a:lnTo>
                  <a:lnTo>
                    <a:pt x="59976" y="96040"/>
                  </a:lnTo>
                  <a:lnTo>
                    <a:pt x="50697" y="101716"/>
                  </a:lnTo>
                  <a:lnTo>
                    <a:pt x="44404" y="103416"/>
                  </a:lnTo>
                  <a:lnTo>
                    <a:pt x="42303" y="104927"/>
                  </a:lnTo>
                  <a:lnTo>
                    <a:pt x="40902" y="106993"/>
                  </a:lnTo>
                  <a:lnTo>
                    <a:pt x="39968" y="109429"/>
                  </a:lnTo>
                  <a:lnTo>
                    <a:pt x="38287" y="111053"/>
                  </a:lnTo>
                  <a:lnTo>
                    <a:pt x="27984" y="116480"/>
                  </a:lnTo>
                  <a:lnTo>
                    <a:pt x="21962" y="120560"/>
                  </a:lnTo>
                  <a:lnTo>
                    <a:pt x="11372" y="123395"/>
                  </a:lnTo>
                  <a:lnTo>
                    <a:pt x="10756" y="124597"/>
                  </a:lnTo>
                  <a:lnTo>
                    <a:pt x="9687" y="131988"/>
                  </a:lnTo>
                  <a:lnTo>
                    <a:pt x="6775" y="132745"/>
                  </a:lnTo>
                  <a:lnTo>
                    <a:pt x="1338" y="133230"/>
                  </a:lnTo>
                  <a:lnTo>
                    <a:pt x="14476" y="133350"/>
                  </a:lnTo>
                  <a:lnTo>
                    <a:pt x="19839" y="130528"/>
                  </a:lnTo>
                  <a:lnTo>
                    <a:pt x="28575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2" name="SMARTInkShape-2958"/>
            <p:cNvSpPr/>
            <p:nvPr>
              <p:custDataLst>
                <p:tags r:id="rId69"/>
              </p:custDataLst>
            </p:nvPr>
          </p:nvSpPr>
          <p:spPr>
            <a:xfrm>
              <a:off x="3143250" y="5114925"/>
              <a:ext cx="133351" cy="114301"/>
            </a:xfrm>
            <a:custGeom>
              <a:avLst/>
              <a:gdLst/>
              <a:ahLst/>
              <a:cxnLst/>
              <a:rect l="0" t="0" r="0" b="0"/>
              <a:pathLst>
                <a:path w="133351" h="114301">
                  <a:moveTo>
                    <a:pt x="19050" y="28575"/>
                  </a:moveTo>
                  <a:lnTo>
                    <a:pt x="19050" y="28575"/>
                  </a:lnTo>
                  <a:lnTo>
                    <a:pt x="19050" y="19166"/>
                  </a:lnTo>
                  <a:lnTo>
                    <a:pt x="0" y="0"/>
                  </a:lnTo>
                  <a:lnTo>
                    <a:pt x="44460" y="0"/>
                  </a:lnTo>
                  <a:lnTo>
                    <a:pt x="80734" y="0"/>
                  </a:lnTo>
                  <a:lnTo>
                    <a:pt x="82397" y="1058"/>
                  </a:lnTo>
                  <a:lnTo>
                    <a:pt x="83507" y="2822"/>
                  </a:lnTo>
                  <a:lnTo>
                    <a:pt x="85287" y="8201"/>
                  </a:lnTo>
                  <a:lnTo>
                    <a:pt x="78129" y="19712"/>
                  </a:lnTo>
                  <a:lnTo>
                    <a:pt x="77486" y="22666"/>
                  </a:lnTo>
                  <a:lnTo>
                    <a:pt x="71524" y="31881"/>
                  </a:lnTo>
                  <a:lnTo>
                    <a:pt x="61087" y="44476"/>
                  </a:lnTo>
                  <a:lnTo>
                    <a:pt x="55106" y="57155"/>
                  </a:lnTo>
                  <a:lnTo>
                    <a:pt x="20812" y="93485"/>
                  </a:lnTo>
                  <a:lnTo>
                    <a:pt x="19833" y="97287"/>
                  </a:lnTo>
                  <a:lnTo>
                    <a:pt x="19096" y="109393"/>
                  </a:lnTo>
                  <a:lnTo>
                    <a:pt x="20138" y="111029"/>
                  </a:lnTo>
                  <a:lnTo>
                    <a:pt x="21892" y="112120"/>
                  </a:lnTo>
                  <a:lnTo>
                    <a:pt x="28753" y="114013"/>
                  </a:lnTo>
                  <a:lnTo>
                    <a:pt x="76205" y="114300"/>
                  </a:lnTo>
                  <a:lnTo>
                    <a:pt x="123825" y="114300"/>
                  </a:lnTo>
                  <a:lnTo>
                    <a:pt x="13335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3" name="SMARTInkShape-2959"/>
            <p:cNvSpPr/>
            <p:nvPr>
              <p:custDataLst>
                <p:tags r:id="rId70"/>
              </p:custDataLst>
            </p:nvPr>
          </p:nvSpPr>
          <p:spPr>
            <a:xfrm>
              <a:off x="2524125" y="5372130"/>
              <a:ext cx="504826" cy="28546"/>
            </a:xfrm>
            <a:custGeom>
              <a:avLst/>
              <a:gdLst/>
              <a:ahLst/>
              <a:cxnLst/>
              <a:rect l="0" t="0" r="0" b="0"/>
              <a:pathLst>
                <a:path w="504826" h="28546">
                  <a:moveTo>
                    <a:pt x="9525" y="19020"/>
                  </a:moveTo>
                  <a:lnTo>
                    <a:pt x="9525" y="19020"/>
                  </a:lnTo>
                  <a:lnTo>
                    <a:pt x="0" y="19020"/>
                  </a:lnTo>
                  <a:lnTo>
                    <a:pt x="5056" y="19020"/>
                  </a:lnTo>
                  <a:lnTo>
                    <a:pt x="6546" y="20078"/>
                  </a:lnTo>
                  <a:lnTo>
                    <a:pt x="7539" y="21842"/>
                  </a:lnTo>
                  <a:lnTo>
                    <a:pt x="8201" y="24076"/>
                  </a:lnTo>
                  <a:lnTo>
                    <a:pt x="9701" y="25565"/>
                  </a:lnTo>
                  <a:lnTo>
                    <a:pt x="14189" y="27221"/>
                  </a:lnTo>
                  <a:lnTo>
                    <a:pt x="59401" y="28529"/>
                  </a:lnTo>
                  <a:lnTo>
                    <a:pt x="101732" y="28545"/>
                  </a:lnTo>
                  <a:lnTo>
                    <a:pt x="147912" y="28545"/>
                  </a:lnTo>
                  <a:lnTo>
                    <a:pt x="193986" y="21006"/>
                  </a:lnTo>
                  <a:lnTo>
                    <a:pt x="236932" y="14356"/>
                  </a:lnTo>
                  <a:lnTo>
                    <a:pt x="277048" y="3909"/>
                  </a:lnTo>
                  <a:lnTo>
                    <a:pt x="321817" y="748"/>
                  </a:lnTo>
                  <a:lnTo>
                    <a:pt x="361548" y="123"/>
                  </a:lnTo>
                  <a:lnTo>
                    <a:pt x="405458" y="0"/>
                  </a:lnTo>
                  <a:lnTo>
                    <a:pt x="450210" y="1031"/>
                  </a:lnTo>
                  <a:lnTo>
                    <a:pt x="492440" y="11729"/>
                  </a:lnTo>
                  <a:lnTo>
                    <a:pt x="496569" y="14160"/>
                  </a:lnTo>
                  <a:lnTo>
                    <a:pt x="499321" y="16838"/>
                  </a:lnTo>
                  <a:lnTo>
                    <a:pt x="504825" y="285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4" name="SMARTInkShape-2960"/>
            <p:cNvSpPr/>
            <p:nvPr>
              <p:custDataLst>
                <p:tags r:id="rId71"/>
              </p:custDataLst>
            </p:nvPr>
          </p:nvSpPr>
          <p:spPr>
            <a:xfrm>
              <a:off x="2714626" y="5419763"/>
              <a:ext cx="57150" cy="257088"/>
            </a:xfrm>
            <a:custGeom>
              <a:avLst/>
              <a:gdLst/>
              <a:ahLst/>
              <a:cxnLst/>
              <a:rect l="0" t="0" r="0" b="0"/>
              <a:pathLst>
                <a:path w="57150" h="257088">
                  <a:moveTo>
                    <a:pt x="57149" y="28537"/>
                  </a:moveTo>
                  <a:lnTo>
                    <a:pt x="57149" y="28537"/>
                  </a:lnTo>
                  <a:lnTo>
                    <a:pt x="57149" y="23481"/>
                  </a:lnTo>
                  <a:lnTo>
                    <a:pt x="56091" y="21992"/>
                  </a:lnTo>
                  <a:lnTo>
                    <a:pt x="54327" y="20998"/>
                  </a:lnTo>
                  <a:lnTo>
                    <a:pt x="52093" y="20336"/>
                  </a:lnTo>
                  <a:lnTo>
                    <a:pt x="50603" y="18836"/>
                  </a:lnTo>
                  <a:lnTo>
                    <a:pt x="48016" y="10928"/>
                  </a:lnTo>
                  <a:lnTo>
                    <a:pt x="47740" y="4857"/>
                  </a:lnTo>
                  <a:lnTo>
                    <a:pt x="46643" y="3225"/>
                  </a:lnTo>
                  <a:lnTo>
                    <a:pt x="44854" y="2137"/>
                  </a:lnTo>
                  <a:lnTo>
                    <a:pt x="38216" y="0"/>
                  </a:lnTo>
                  <a:lnTo>
                    <a:pt x="38099" y="44675"/>
                  </a:lnTo>
                  <a:lnTo>
                    <a:pt x="37041" y="61306"/>
                  </a:lnTo>
                  <a:lnTo>
                    <a:pt x="26341" y="107619"/>
                  </a:lnTo>
                  <a:lnTo>
                    <a:pt x="12150" y="151779"/>
                  </a:lnTo>
                  <a:lnTo>
                    <a:pt x="9633" y="163744"/>
                  </a:lnTo>
                  <a:lnTo>
                    <a:pt x="3324" y="177489"/>
                  </a:lnTo>
                  <a:lnTo>
                    <a:pt x="85" y="224208"/>
                  </a:lnTo>
                  <a:lnTo>
                    <a:pt x="0" y="255243"/>
                  </a:lnTo>
                  <a:lnTo>
                    <a:pt x="1058" y="255874"/>
                  </a:lnTo>
                  <a:lnTo>
                    <a:pt x="11757" y="257063"/>
                  </a:lnTo>
                  <a:lnTo>
                    <a:pt x="14188" y="257087"/>
                  </a:lnTo>
                  <a:lnTo>
                    <a:pt x="15808" y="256046"/>
                  </a:lnTo>
                  <a:lnTo>
                    <a:pt x="16889" y="254293"/>
                  </a:lnTo>
                  <a:lnTo>
                    <a:pt x="17609" y="252066"/>
                  </a:lnTo>
                  <a:lnTo>
                    <a:pt x="28574" y="2380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5" name="SMARTInkShape-2961"/>
            <p:cNvSpPr/>
            <p:nvPr>
              <p:custDataLst>
                <p:tags r:id="rId72"/>
              </p:custDataLst>
            </p:nvPr>
          </p:nvSpPr>
          <p:spPr>
            <a:xfrm>
              <a:off x="2714664" y="5448311"/>
              <a:ext cx="171412" cy="199584"/>
            </a:xfrm>
            <a:custGeom>
              <a:avLst/>
              <a:gdLst/>
              <a:ahLst/>
              <a:cxnLst/>
              <a:rect l="0" t="0" r="0" b="0"/>
              <a:pathLst>
                <a:path w="171412" h="199584">
                  <a:moveTo>
                    <a:pt x="57111" y="28564"/>
                  </a:moveTo>
                  <a:lnTo>
                    <a:pt x="57111" y="28564"/>
                  </a:lnTo>
                  <a:lnTo>
                    <a:pt x="48910" y="20363"/>
                  </a:lnTo>
                  <a:lnTo>
                    <a:pt x="39501" y="19155"/>
                  </a:lnTo>
                  <a:lnTo>
                    <a:pt x="0" y="19039"/>
                  </a:lnTo>
                  <a:lnTo>
                    <a:pt x="13222" y="19039"/>
                  </a:lnTo>
                  <a:lnTo>
                    <a:pt x="43561" y="9338"/>
                  </a:lnTo>
                  <a:lnTo>
                    <a:pt x="54743" y="3229"/>
                  </a:lnTo>
                  <a:lnTo>
                    <a:pt x="101469" y="73"/>
                  </a:lnTo>
                  <a:lnTo>
                    <a:pt x="125486" y="0"/>
                  </a:lnTo>
                  <a:lnTo>
                    <a:pt x="132655" y="2816"/>
                  </a:lnTo>
                  <a:lnTo>
                    <a:pt x="136049" y="5049"/>
                  </a:lnTo>
                  <a:lnTo>
                    <a:pt x="138311" y="7596"/>
                  </a:lnTo>
                  <a:lnTo>
                    <a:pt x="140825" y="13247"/>
                  </a:lnTo>
                  <a:lnTo>
                    <a:pt x="142554" y="15178"/>
                  </a:lnTo>
                  <a:lnTo>
                    <a:pt x="147297" y="17323"/>
                  </a:lnTo>
                  <a:lnTo>
                    <a:pt x="148985" y="18954"/>
                  </a:lnTo>
                  <a:lnTo>
                    <a:pt x="150860" y="23587"/>
                  </a:lnTo>
                  <a:lnTo>
                    <a:pt x="150302" y="26304"/>
                  </a:lnTo>
                  <a:lnTo>
                    <a:pt x="144624" y="38270"/>
                  </a:lnTo>
                  <a:lnTo>
                    <a:pt x="144028" y="41385"/>
                  </a:lnTo>
                  <a:lnTo>
                    <a:pt x="138133" y="50825"/>
                  </a:lnTo>
                  <a:lnTo>
                    <a:pt x="111380" y="83730"/>
                  </a:lnTo>
                  <a:lnTo>
                    <a:pt x="101339" y="92240"/>
                  </a:lnTo>
                  <a:lnTo>
                    <a:pt x="63495" y="136388"/>
                  </a:lnTo>
                  <a:lnTo>
                    <a:pt x="51826" y="155735"/>
                  </a:lnTo>
                  <a:lnTo>
                    <a:pt x="47784" y="167374"/>
                  </a:lnTo>
                  <a:lnTo>
                    <a:pt x="39551" y="178965"/>
                  </a:lnTo>
                  <a:lnTo>
                    <a:pt x="40112" y="180690"/>
                  </a:lnTo>
                  <a:lnTo>
                    <a:pt x="43559" y="185428"/>
                  </a:lnTo>
                  <a:lnTo>
                    <a:pt x="48618" y="188240"/>
                  </a:lnTo>
                  <a:lnTo>
                    <a:pt x="51449" y="188990"/>
                  </a:lnTo>
                  <a:lnTo>
                    <a:pt x="66727" y="197830"/>
                  </a:lnTo>
                  <a:lnTo>
                    <a:pt x="84411" y="199583"/>
                  </a:lnTo>
                  <a:lnTo>
                    <a:pt x="93233" y="197000"/>
                  </a:lnTo>
                  <a:lnTo>
                    <a:pt x="101740" y="193383"/>
                  </a:lnTo>
                  <a:lnTo>
                    <a:pt x="140210" y="187836"/>
                  </a:lnTo>
                  <a:lnTo>
                    <a:pt x="171411" y="1714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6" name="SMARTInkShape-2962"/>
            <p:cNvSpPr/>
            <p:nvPr>
              <p:custDataLst>
                <p:tags r:id="rId73"/>
              </p:custDataLst>
            </p:nvPr>
          </p:nvSpPr>
          <p:spPr>
            <a:xfrm>
              <a:off x="2952754" y="5553075"/>
              <a:ext cx="133336" cy="190501"/>
            </a:xfrm>
            <a:custGeom>
              <a:avLst/>
              <a:gdLst/>
              <a:ahLst/>
              <a:cxnLst/>
              <a:rect l="0" t="0" r="0" b="0"/>
              <a:pathLst>
                <a:path w="133336" h="190501">
                  <a:moveTo>
                    <a:pt x="28571" y="0"/>
                  </a:moveTo>
                  <a:lnTo>
                    <a:pt x="28571" y="0"/>
                  </a:lnTo>
                  <a:lnTo>
                    <a:pt x="10961" y="0"/>
                  </a:lnTo>
                  <a:lnTo>
                    <a:pt x="15293" y="0"/>
                  </a:lnTo>
                  <a:lnTo>
                    <a:pt x="9546" y="0"/>
                  </a:lnTo>
                  <a:lnTo>
                    <a:pt x="17725" y="0"/>
                  </a:lnTo>
                  <a:lnTo>
                    <a:pt x="26389" y="6545"/>
                  </a:lnTo>
                  <a:lnTo>
                    <a:pt x="36345" y="9133"/>
                  </a:lnTo>
                  <a:lnTo>
                    <a:pt x="46144" y="9491"/>
                  </a:lnTo>
                  <a:lnTo>
                    <a:pt x="54934" y="16064"/>
                  </a:lnTo>
                  <a:lnTo>
                    <a:pt x="64917" y="18657"/>
                  </a:lnTo>
                  <a:lnTo>
                    <a:pt x="74718" y="19016"/>
                  </a:lnTo>
                  <a:lnTo>
                    <a:pt x="75211" y="20086"/>
                  </a:lnTo>
                  <a:lnTo>
                    <a:pt x="75758" y="24096"/>
                  </a:lnTo>
                  <a:lnTo>
                    <a:pt x="76962" y="25589"/>
                  </a:lnTo>
                  <a:lnTo>
                    <a:pt x="84358" y="28182"/>
                  </a:lnTo>
                  <a:lnTo>
                    <a:pt x="85115" y="31223"/>
                  </a:lnTo>
                  <a:lnTo>
                    <a:pt x="85602" y="36742"/>
                  </a:lnTo>
                  <a:lnTo>
                    <a:pt x="62041" y="61776"/>
                  </a:lnTo>
                  <a:lnTo>
                    <a:pt x="56499" y="64498"/>
                  </a:lnTo>
                  <a:lnTo>
                    <a:pt x="53539" y="65224"/>
                  </a:lnTo>
                  <a:lnTo>
                    <a:pt x="51567" y="66766"/>
                  </a:lnTo>
                  <a:lnTo>
                    <a:pt x="49375" y="71301"/>
                  </a:lnTo>
                  <a:lnTo>
                    <a:pt x="47732" y="72934"/>
                  </a:lnTo>
                  <a:lnTo>
                    <a:pt x="38023" y="76972"/>
                  </a:lnTo>
                  <a:lnTo>
                    <a:pt x="28699" y="85605"/>
                  </a:lnTo>
                  <a:lnTo>
                    <a:pt x="76253" y="85725"/>
                  </a:lnTo>
                  <a:lnTo>
                    <a:pt x="118915" y="85725"/>
                  </a:lnTo>
                  <a:lnTo>
                    <a:pt x="120550" y="86783"/>
                  </a:lnTo>
                  <a:lnTo>
                    <a:pt x="121640" y="88547"/>
                  </a:lnTo>
                  <a:lnTo>
                    <a:pt x="122367" y="90781"/>
                  </a:lnTo>
                  <a:lnTo>
                    <a:pt x="123910" y="92270"/>
                  </a:lnTo>
                  <a:lnTo>
                    <a:pt x="128446" y="93926"/>
                  </a:lnTo>
                  <a:lnTo>
                    <a:pt x="130080" y="95426"/>
                  </a:lnTo>
                  <a:lnTo>
                    <a:pt x="132916" y="103334"/>
                  </a:lnTo>
                  <a:lnTo>
                    <a:pt x="133335" y="118927"/>
                  </a:lnTo>
                  <a:lnTo>
                    <a:pt x="132280" y="120560"/>
                  </a:lnTo>
                  <a:lnTo>
                    <a:pt x="130519" y="121648"/>
                  </a:lnTo>
                  <a:lnTo>
                    <a:pt x="128286" y="122374"/>
                  </a:lnTo>
                  <a:lnTo>
                    <a:pt x="126798" y="123916"/>
                  </a:lnTo>
                  <a:lnTo>
                    <a:pt x="125144" y="128451"/>
                  </a:lnTo>
                  <a:lnTo>
                    <a:pt x="123644" y="130084"/>
                  </a:lnTo>
                  <a:lnTo>
                    <a:pt x="119156" y="131899"/>
                  </a:lnTo>
                  <a:lnTo>
                    <a:pt x="117536" y="133441"/>
                  </a:lnTo>
                  <a:lnTo>
                    <a:pt x="109666" y="146480"/>
                  </a:lnTo>
                  <a:lnTo>
                    <a:pt x="104124" y="149769"/>
                  </a:lnTo>
                  <a:lnTo>
                    <a:pt x="98133" y="152289"/>
                  </a:lnTo>
                  <a:lnTo>
                    <a:pt x="63292" y="176822"/>
                  </a:lnTo>
                  <a:lnTo>
                    <a:pt x="48208" y="180155"/>
                  </a:lnTo>
                  <a:lnTo>
                    <a:pt x="44837" y="180428"/>
                  </a:lnTo>
                  <a:lnTo>
                    <a:pt x="38270" y="183554"/>
                  </a:lnTo>
                  <a:lnTo>
                    <a:pt x="31823" y="187413"/>
                  </a:lnTo>
                  <a:lnTo>
                    <a:pt x="19062" y="189890"/>
                  </a:lnTo>
                  <a:lnTo>
                    <a:pt x="0" y="190500"/>
                  </a:lnTo>
                  <a:lnTo>
                    <a:pt x="9521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7" name="SMARTInkShape-2963"/>
            <p:cNvSpPr/>
            <p:nvPr>
              <p:custDataLst>
                <p:tags r:id="rId74"/>
              </p:custDataLst>
            </p:nvPr>
          </p:nvSpPr>
          <p:spPr>
            <a:xfrm>
              <a:off x="3409950" y="5315069"/>
              <a:ext cx="161926" cy="57032"/>
            </a:xfrm>
            <a:custGeom>
              <a:avLst/>
              <a:gdLst/>
              <a:ahLst/>
              <a:cxnLst/>
              <a:rect l="0" t="0" r="0" b="0"/>
              <a:pathLst>
                <a:path w="161926" h="57032">
                  <a:moveTo>
                    <a:pt x="19050" y="57031"/>
                  </a:moveTo>
                  <a:lnTo>
                    <a:pt x="19050" y="57031"/>
                  </a:lnTo>
                  <a:lnTo>
                    <a:pt x="10849" y="48830"/>
                  </a:lnTo>
                  <a:lnTo>
                    <a:pt x="1441" y="47622"/>
                  </a:lnTo>
                  <a:lnTo>
                    <a:pt x="960" y="46525"/>
                  </a:lnTo>
                  <a:lnTo>
                    <a:pt x="0" y="28459"/>
                  </a:lnTo>
                  <a:lnTo>
                    <a:pt x="9132" y="19323"/>
                  </a:lnTo>
                  <a:lnTo>
                    <a:pt x="27444" y="17880"/>
                  </a:lnTo>
                  <a:lnTo>
                    <a:pt x="49606" y="10731"/>
                  </a:lnTo>
                  <a:lnTo>
                    <a:pt x="64322" y="8610"/>
                  </a:lnTo>
                  <a:lnTo>
                    <a:pt x="86514" y="1918"/>
                  </a:lnTo>
                  <a:lnTo>
                    <a:pt x="116964" y="0"/>
                  </a:lnTo>
                  <a:lnTo>
                    <a:pt x="123597" y="2756"/>
                  </a:lnTo>
                  <a:lnTo>
                    <a:pt x="130074" y="6450"/>
                  </a:lnTo>
                  <a:lnTo>
                    <a:pt x="139670" y="9589"/>
                  </a:lnTo>
                  <a:lnTo>
                    <a:pt x="149216" y="15693"/>
                  </a:lnTo>
                  <a:lnTo>
                    <a:pt x="161925" y="1893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8" name="SMARTInkShape-2964"/>
            <p:cNvSpPr/>
            <p:nvPr>
              <p:custDataLst>
                <p:tags r:id="rId75"/>
              </p:custDataLst>
            </p:nvPr>
          </p:nvSpPr>
          <p:spPr>
            <a:xfrm>
              <a:off x="3457579" y="5410200"/>
              <a:ext cx="142872" cy="9526"/>
            </a:xfrm>
            <a:custGeom>
              <a:avLst/>
              <a:gdLst/>
              <a:ahLst/>
              <a:cxnLst/>
              <a:rect l="0" t="0" r="0" b="0"/>
              <a:pathLst>
                <a:path w="142872" h="9526">
                  <a:moveTo>
                    <a:pt x="38096" y="9525"/>
                  </a:moveTo>
                  <a:lnTo>
                    <a:pt x="38096" y="9525"/>
                  </a:lnTo>
                  <a:lnTo>
                    <a:pt x="0" y="9525"/>
                  </a:lnTo>
                  <a:lnTo>
                    <a:pt x="13254" y="9525"/>
                  </a:lnTo>
                  <a:lnTo>
                    <a:pt x="19294" y="6703"/>
                  </a:lnTo>
                  <a:lnTo>
                    <a:pt x="25506" y="2980"/>
                  </a:lnTo>
                  <a:lnTo>
                    <a:pt x="36012" y="883"/>
                  </a:lnTo>
                  <a:lnTo>
                    <a:pt x="80364" y="23"/>
                  </a:lnTo>
                  <a:lnTo>
                    <a:pt x="126413" y="0"/>
                  </a:lnTo>
                  <a:lnTo>
                    <a:pt x="1428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49" name="SMARTInkShape-2965"/>
            <p:cNvSpPr/>
            <p:nvPr>
              <p:custDataLst>
                <p:tags r:id="rId76"/>
              </p:custDataLst>
            </p:nvPr>
          </p:nvSpPr>
          <p:spPr>
            <a:xfrm>
              <a:off x="3709643" y="5267325"/>
              <a:ext cx="176546" cy="247637"/>
            </a:xfrm>
            <a:custGeom>
              <a:avLst/>
              <a:gdLst/>
              <a:ahLst/>
              <a:cxnLst/>
              <a:rect l="0" t="0" r="0" b="0"/>
              <a:pathLst>
                <a:path w="176546" h="247637">
                  <a:moveTo>
                    <a:pt x="43207" y="9525"/>
                  </a:moveTo>
                  <a:lnTo>
                    <a:pt x="43207" y="9525"/>
                  </a:lnTo>
                  <a:lnTo>
                    <a:pt x="33692" y="9525"/>
                  </a:lnTo>
                  <a:lnTo>
                    <a:pt x="33682" y="116"/>
                  </a:lnTo>
                  <a:lnTo>
                    <a:pt x="79216" y="0"/>
                  </a:lnTo>
                  <a:lnTo>
                    <a:pt x="109521" y="0"/>
                  </a:lnTo>
                  <a:lnTo>
                    <a:pt x="117835" y="2822"/>
                  </a:lnTo>
                  <a:lnTo>
                    <a:pt x="136940" y="17609"/>
                  </a:lnTo>
                  <a:lnTo>
                    <a:pt x="137783" y="21232"/>
                  </a:lnTo>
                  <a:lnTo>
                    <a:pt x="138445" y="42637"/>
                  </a:lnTo>
                  <a:lnTo>
                    <a:pt x="135630" y="48230"/>
                  </a:lnTo>
                  <a:lnTo>
                    <a:pt x="116067" y="69885"/>
                  </a:lnTo>
                  <a:lnTo>
                    <a:pt x="109809" y="73393"/>
                  </a:lnTo>
                  <a:lnTo>
                    <a:pt x="106659" y="74329"/>
                  </a:lnTo>
                  <a:lnTo>
                    <a:pt x="104558" y="76010"/>
                  </a:lnTo>
                  <a:lnTo>
                    <a:pt x="100543" y="82376"/>
                  </a:lnTo>
                  <a:lnTo>
                    <a:pt x="95854" y="84237"/>
                  </a:lnTo>
                  <a:lnTo>
                    <a:pt x="87263" y="85284"/>
                  </a:lnTo>
                  <a:lnTo>
                    <a:pt x="85278" y="86489"/>
                  </a:lnTo>
                  <a:lnTo>
                    <a:pt x="83954" y="88351"/>
                  </a:lnTo>
                  <a:lnTo>
                    <a:pt x="83072" y="90651"/>
                  </a:lnTo>
                  <a:lnTo>
                    <a:pt x="81425" y="92184"/>
                  </a:lnTo>
                  <a:lnTo>
                    <a:pt x="72220" y="95130"/>
                  </a:lnTo>
                  <a:lnTo>
                    <a:pt x="80021" y="87038"/>
                  </a:lnTo>
                  <a:lnTo>
                    <a:pt x="89395" y="85840"/>
                  </a:lnTo>
                  <a:lnTo>
                    <a:pt x="95462" y="85759"/>
                  </a:lnTo>
                  <a:lnTo>
                    <a:pt x="101004" y="82918"/>
                  </a:lnTo>
                  <a:lnTo>
                    <a:pt x="106994" y="79186"/>
                  </a:lnTo>
                  <a:lnTo>
                    <a:pt x="119464" y="76789"/>
                  </a:lnTo>
                  <a:lnTo>
                    <a:pt x="122620" y="76593"/>
                  </a:lnTo>
                  <a:lnTo>
                    <a:pt x="128949" y="79197"/>
                  </a:lnTo>
                  <a:lnTo>
                    <a:pt x="135289" y="82824"/>
                  </a:lnTo>
                  <a:lnTo>
                    <a:pt x="147983" y="85152"/>
                  </a:lnTo>
                  <a:lnTo>
                    <a:pt x="160682" y="85612"/>
                  </a:lnTo>
                  <a:lnTo>
                    <a:pt x="162799" y="86708"/>
                  </a:lnTo>
                  <a:lnTo>
                    <a:pt x="164210" y="88497"/>
                  </a:lnTo>
                  <a:lnTo>
                    <a:pt x="165151" y="90748"/>
                  </a:lnTo>
                  <a:lnTo>
                    <a:pt x="166836" y="92249"/>
                  </a:lnTo>
                  <a:lnTo>
                    <a:pt x="171531" y="93916"/>
                  </a:lnTo>
                  <a:lnTo>
                    <a:pt x="173206" y="95419"/>
                  </a:lnTo>
                  <a:lnTo>
                    <a:pt x="175068" y="99911"/>
                  </a:lnTo>
                  <a:lnTo>
                    <a:pt x="176545" y="127404"/>
                  </a:lnTo>
                  <a:lnTo>
                    <a:pt x="173730" y="133529"/>
                  </a:lnTo>
                  <a:lnTo>
                    <a:pt x="170009" y="139779"/>
                  </a:lnTo>
                  <a:lnTo>
                    <a:pt x="166856" y="149249"/>
                  </a:lnTo>
                  <a:lnTo>
                    <a:pt x="153891" y="165103"/>
                  </a:lnTo>
                  <a:lnTo>
                    <a:pt x="130860" y="183797"/>
                  </a:lnTo>
                  <a:lnTo>
                    <a:pt x="122381" y="193871"/>
                  </a:lnTo>
                  <a:lnTo>
                    <a:pt x="75066" y="225347"/>
                  </a:lnTo>
                  <a:lnTo>
                    <a:pt x="40821" y="243410"/>
                  </a:lnTo>
                  <a:lnTo>
                    <a:pt x="21504" y="247092"/>
                  </a:lnTo>
                  <a:lnTo>
                    <a:pt x="621" y="247636"/>
                  </a:lnTo>
                  <a:lnTo>
                    <a:pt x="0" y="246581"/>
                  </a:lnTo>
                  <a:lnTo>
                    <a:pt x="644" y="244821"/>
                  </a:lnTo>
                  <a:lnTo>
                    <a:pt x="3123" y="240043"/>
                  </a:lnTo>
                  <a:lnTo>
                    <a:pt x="5577" y="231403"/>
                  </a:lnTo>
                  <a:lnTo>
                    <a:pt x="18287" y="215852"/>
                  </a:lnTo>
                  <a:lnTo>
                    <a:pt x="62257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0" name="SMARTInkShape-2966"/>
            <p:cNvSpPr/>
            <p:nvPr>
              <p:custDataLst>
                <p:tags r:id="rId77"/>
              </p:custDataLst>
            </p:nvPr>
          </p:nvSpPr>
          <p:spPr>
            <a:xfrm>
              <a:off x="3914941" y="5153036"/>
              <a:ext cx="180807" cy="323268"/>
            </a:xfrm>
            <a:custGeom>
              <a:avLst/>
              <a:gdLst/>
              <a:ahLst/>
              <a:cxnLst/>
              <a:rect l="0" t="0" r="0" b="0"/>
              <a:pathLst>
                <a:path w="180807" h="323268">
                  <a:moveTo>
                    <a:pt x="152234" y="28564"/>
                  </a:moveTo>
                  <a:lnTo>
                    <a:pt x="152234" y="28564"/>
                  </a:lnTo>
                  <a:lnTo>
                    <a:pt x="180797" y="0"/>
                  </a:lnTo>
                  <a:lnTo>
                    <a:pt x="180806" y="5049"/>
                  </a:lnTo>
                  <a:lnTo>
                    <a:pt x="177986" y="10352"/>
                  </a:lnTo>
                  <a:lnTo>
                    <a:pt x="174263" y="16236"/>
                  </a:lnTo>
                  <a:lnTo>
                    <a:pt x="171108" y="25499"/>
                  </a:lnTo>
                  <a:lnTo>
                    <a:pt x="142651" y="71722"/>
                  </a:lnTo>
                  <a:lnTo>
                    <a:pt x="123654" y="116719"/>
                  </a:lnTo>
                  <a:lnTo>
                    <a:pt x="116249" y="133361"/>
                  </a:lnTo>
                  <a:lnTo>
                    <a:pt x="93233" y="172905"/>
                  </a:lnTo>
                  <a:lnTo>
                    <a:pt x="68669" y="216435"/>
                  </a:lnTo>
                  <a:lnTo>
                    <a:pt x="36209" y="263360"/>
                  </a:lnTo>
                  <a:lnTo>
                    <a:pt x="9415" y="303947"/>
                  </a:lnTo>
                  <a:lnTo>
                    <a:pt x="4092" y="310765"/>
                  </a:lnTo>
                  <a:lnTo>
                    <a:pt x="0" y="323267"/>
                  </a:lnTo>
                  <a:lnTo>
                    <a:pt x="34792" y="287819"/>
                  </a:lnTo>
                  <a:lnTo>
                    <a:pt x="47459" y="2666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1" name="SMARTInkShape-2967"/>
            <p:cNvSpPr/>
            <p:nvPr>
              <p:custDataLst>
                <p:tags r:id="rId78"/>
              </p:custDataLst>
            </p:nvPr>
          </p:nvSpPr>
          <p:spPr>
            <a:xfrm>
              <a:off x="4010025" y="5181603"/>
              <a:ext cx="85726" cy="333373"/>
            </a:xfrm>
            <a:custGeom>
              <a:avLst/>
              <a:gdLst/>
              <a:ahLst/>
              <a:cxnLst/>
              <a:rect l="0" t="0" r="0" b="0"/>
              <a:pathLst>
                <a:path w="85726" h="333373">
                  <a:moveTo>
                    <a:pt x="85725" y="19047"/>
                  </a:moveTo>
                  <a:lnTo>
                    <a:pt x="85725" y="19047"/>
                  </a:lnTo>
                  <a:lnTo>
                    <a:pt x="85725" y="0"/>
                  </a:lnTo>
                  <a:lnTo>
                    <a:pt x="85725" y="14187"/>
                  </a:lnTo>
                  <a:lnTo>
                    <a:pt x="73966" y="57454"/>
                  </a:lnTo>
                  <a:lnTo>
                    <a:pt x="56954" y="98095"/>
                  </a:lnTo>
                  <a:lnTo>
                    <a:pt x="40905" y="145108"/>
                  </a:lnTo>
                  <a:lnTo>
                    <a:pt x="30866" y="189733"/>
                  </a:lnTo>
                  <a:lnTo>
                    <a:pt x="13681" y="231426"/>
                  </a:lnTo>
                  <a:lnTo>
                    <a:pt x="2230" y="276202"/>
                  </a:lnTo>
                  <a:lnTo>
                    <a:pt x="17" y="323774"/>
                  </a:lnTo>
                  <a:lnTo>
                    <a:pt x="0" y="333205"/>
                  </a:lnTo>
                  <a:lnTo>
                    <a:pt x="9525" y="3333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2" name="SMARTInkShape-2968"/>
            <p:cNvSpPr/>
            <p:nvPr>
              <p:custDataLst>
                <p:tags r:id="rId79"/>
              </p:custDataLst>
            </p:nvPr>
          </p:nvSpPr>
          <p:spPr>
            <a:xfrm>
              <a:off x="3981460" y="5372100"/>
              <a:ext cx="114291" cy="47626"/>
            </a:xfrm>
            <a:custGeom>
              <a:avLst/>
              <a:gdLst/>
              <a:ahLst/>
              <a:cxnLst/>
              <a:rect l="0" t="0" r="0" b="0"/>
              <a:pathLst>
                <a:path w="114291" h="47626">
                  <a:moveTo>
                    <a:pt x="28565" y="47625"/>
                  </a:moveTo>
                  <a:lnTo>
                    <a:pt x="28565" y="47625"/>
                  </a:lnTo>
                  <a:lnTo>
                    <a:pt x="28565" y="42569"/>
                  </a:lnTo>
                  <a:lnTo>
                    <a:pt x="25743" y="37264"/>
                  </a:lnTo>
                  <a:lnTo>
                    <a:pt x="22019" y="31378"/>
                  </a:lnTo>
                  <a:lnTo>
                    <a:pt x="19433" y="20882"/>
                  </a:lnTo>
                  <a:lnTo>
                    <a:pt x="12571" y="11808"/>
                  </a:lnTo>
                  <a:lnTo>
                    <a:pt x="9918" y="1764"/>
                  </a:lnTo>
                  <a:lnTo>
                    <a:pt x="8725" y="1176"/>
                  </a:lnTo>
                  <a:lnTo>
                    <a:pt x="393" y="46"/>
                  </a:lnTo>
                  <a:lnTo>
                    <a:pt x="0" y="9134"/>
                  </a:lnTo>
                  <a:lnTo>
                    <a:pt x="5050" y="14465"/>
                  </a:lnTo>
                  <a:lnTo>
                    <a:pt x="10353" y="17013"/>
                  </a:lnTo>
                  <a:lnTo>
                    <a:pt x="27364" y="18971"/>
                  </a:lnTo>
                  <a:lnTo>
                    <a:pt x="69734" y="19050"/>
                  </a:lnTo>
                  <a:lnTo>
                    <a:pt x="76143" y="16228"/>
                  </a:lnTo>
                  <a:lnTo>
                    <a:pt x="82519" y="12505"/>
                  </a:lnTo>
                  <a:lnTo>
                    <a:pt x="95236" y="10113"/>
                  </a:lnTo>
                  <a:lnTo>
                    <a:pt x="98412" y="9917"/>
                  </a:lnTo>
                  <a:lnTo>
                    <a:pt x="104764" y="6877"/>
                  </a:lnTo>
                  <a:lnTo>
                    <a:pt x="11429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3" name="SMARTInkShape-2969"/>
            <p:cNvSpPr/>
            <p:nvPr>
              <p:custDataLst>
                <p:tags r:id="rId80"/>
              </p:custDataLst>
            </p:nvPr>
          </p:nvSpPr>
          <p:spPr>
            <a:xfrm>
              <a:off x="4223698" y="5353050"/>
              <a:ext cx="33828" cy="66676"/>
            </a:xfrm>
            <a:custGeom>
              <a:avLst/>
              <a:gdLst/>
              <a:ahLst/>
              <a:cxnLst/>
              <a:rect l="0" t="0" r="0" b="0"/>
              <a:pathLst>
                <a:path w="33828" h="66676">
                  <a:moveTo>
                    <a:pt x="14927" y="0"/>
                  </a:moveTo>
                  <a:lnTo>
                    <a:pt x="14927" y="0"/>
                  </a:lnTo>
                  <a:lnTo>
                    <a:pt x="32260" y="0"/>
                  </a:lnTo>
                  <a:lnTo>
                    <a:pt x="32832" y="1058"/>
                  </a:lnTo>
                  <a:lnTo>
                    <a:pt x="33827" y="8201"/>
                  </a:lnTo>
                  <a:lnTo>
                    <a:pt x="32819" y="8642"/>
                  </a:lnTo>
                  <a:lnTo>
                    <a:pt x="28875" y="9133"/>
                  </a:lnTo>
                  <a:lnTo>
                    <a:pt x="27401" y="10321"/>
                  </a:lnTo>
                  <a:lnTo>
                    <a:pt x="25762" y="14465"/>
                  </a:lnTo>
                  <a:lnTo>
                    <a:pt x="24267" y="15994"/>
                  </a:lnTo>
                  <a:lnTo>
                    <a:pt x="19784" y="17692"/>
                  </a:lnTo>
                  <a:lnTo>
                    <a:pt x="18165" y="19202"/>
                  </a:lnTo>
                  <a:lnTo>
                    <a:pt x="16366" y="23704"/>
                  </a:lnTo>
                  <a:lnTo>
                    <a:pt x="14827" y="25328"/>
                  </a:lnTo>
                  <a:lnTo>
                    <a:pt x="10297" y="27132"/>
                  </a:lnTo>
                  <a:lnTo>
                    <a:pt x="8665" y="28671"/>
                  </a:lnTo>
                  <a:lnTo>
                    <a:pt x="4630" y="38191"/>
                  </a:lnTo>
                  <a:lnTo>
                    <a:pt x="472" y="42726"/>
                  </a:lnTo>
                  <a:lnTo>
                    <a:pt x="0" y="44359"/>
                  </a:lnTo>
                  <a:lnTo>
                    <a:pt x="742" y="45448"/>
                  </a:lnTo>
                  <a:lnTo>
                    <a:pt x="2295" y="46174"/>
                  </a:lnTo>
                  <a:lnTo>
                    <a:pt x="3330" y="47716"/>
                  </a:lnTo>
                  <a:lnTo>
                    <a:pt x="5130" y="55699"/>
                  </a:lnTo>
                  <a:lnTo>
                    <a:pt x="5402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4" name="SMARTInkShape-2970"/>
            <p:cNvSpPr/>
            <p:nvPr>
              <p:custDataLst>
                <p:tags r:id="rId81"/>
              </p:custDataLst>
            </p:nvPr>
          </p:nvSpPr>
          <p:spPr>
            <a:xfrm>
              <a:off x="2800361" y="4933950"/>
              <a:ext cx="142865" cy="200023"/>
            </a:xfrm>
            <a:custGeom>
              <a:avLst/>
              <a:gdLst/>
              <a:ahLst/>
              <a:cxnLst/>
              <a:rect l="0" t="0" r="0" b="0"/>
              <a:pathLst>
                <a:path w="142865" h="200023">
                  <a:moveTo>
                    <a:pt x="47614" y="38100"/>
                  </a:moveTo>
                  <a:lnTo>
                    <a:pt x="47614" y="38100"/>
                  </a:lnTo>
                  <a:lnTo>
                    <a:pt x="39414" y="38100"/>
                  </a:lnTo>
                  <a:lnTo>
                    <a:pt x="38972" y="37042"/>
                  </a:lnTo>
                  <a:lnTo>
                    <a:pt x="38089" y="28575"/>
                  </a:lnTo>
                  <a:lnTo>
                    <a:pt x="28567" y="28575"/>
                  </a:lnTo>
                  <a:lnTo>
                    <a:pt x="28564" y="20374"/>
                  </a:lnTo>
                  <a:lnTo>
                    <a:pt x="29622" y="19933"/>
                  </a:lnTo>
                  <a:lnTo>
                    <a:pt x="33620" y="19442"/>
                  </a:lnTo>
                  <a:lnTo>
                    <a:pt x="35110" y="18254"/>
                  </a:lnTo>
                  <a:lnTo>
                    <a:pt x="37697" y="10883"/>
                  </a:lnTo>
                  <a:lnTo>
                    <a:pt x="40737" y="10129"/>
                  </a:lnTo>
                  <a:lnTo>
                    <a:pt x="55413" y="9561"/>
                  </a:lnTo>
                  <a:lnTo>
                    <a:pt x="55988" y="8491"/>
                  </a:lnTo>
                  <a:lnTo>
                    <a:pt x="56627" y="4479"/>
                  </a:lnTo>
                  <a:lnTo>
                    <a:pt x="57856" y="2986"/>
                  </a:lnTo>
                  <a:lnTo>
                    <a:pt x="62044" y="1327"/>
                  </a:lnTo>
                  <a:lnTo>
                    <a:pt x="103285" y="0"/>
                  </a:lnTo>
                  <a:lnTo>
                    <a:pt x="112835" y="8201"/>
                  </a:lnTo>
                  <a:lnTo>
                    <a:pt x="118914" y="9133"/>
                  </a:lnTo>
                  <a:lnTo>
                    <a:pt x="120548" y="10321"/>
                  </a:lnTo>
                  <a:lnTo>
                    <a:pt x="121637" y="12173"/>
                  </a:lnTo>
                  <a:lnTo>
                    <a:pt x="122363" y="14465"/>
                  </a:lnTo>
                  <a:lnTo>
                    <a:pt x="123905" y="15994"/>
                  </a:lnTo>
                  <a:lnTo>
                    <a:pt x="128441" y="17692"/>
                  </a:lnTo>
                  <a:lnTo>
                    <a:pt x="130073" y="19202"/>
                  </a:lnTo>
                  <a:lnTo>
                    <a:pt x="132909" y="27132"/>
                  </a:lnTo>
                  <a:lnTo>
                    <a:pt x="133336" y="46174"/>
                  </a:lnTo>
                  <a:lnTo>
                    <a:pt x="101182" y="79778"/>
                  </a:lnTo>
                  <a:lnTo>
                    <a:pt x="95058" y="83082"/>
                  </a:lnTo>
                  <a:lnTo>
                    <a:pt x="88809" y="85609"/>
                  </a:lnTo>
                  <a:lnTo>
                    <a:pt x="41264" y="130182"/>
                  </a:lnTo>
                  <a:lnTo>
                    <a:pt x="31739" y="138643"/>
                  </a:lnTo>
                  <a:lnTo>
                    <a:pt x="19039" y="144861"/>
                  </a:lnTo>
                  <a:lnTo>
                    <a:pt x="15864" y="147374"/>
                  </a:lnTo>
                  <a:lnTo>
                    <a:pt x="12336" y="152988"/>
                  </a:lnTo>
                  <a:lnTo>
                    <a:pt x="9710" y="159012"/>
                  </a:lnTo>
                  <a:lnTo>
                    <a:pt x="1478" y="169603"/>
                  </a:lnTo>
                  <a:lnTo>
                    <a:pt x="28" y="180535"/>
                  </a:lnTo>
                  <a:lnTo>
                    <a:pt x="0" y="185901"/>
                  </a:lnTo>
                  <a:lnTo>
                    <a:pt x="1055" y="187435"/>
                  </a:lnTo>
                  <a:lnTo>
                    <a:pt x="2816" y="188456"/>
                  </a:lnTo>
                  <a:lnTo>
                    <a:pt x="9122" y="190380"/>
                  </a:lnTo>
                  <a:lnTo>
                    <a:pt x="14454" y="190464"/>
                  </a:lnTo>
                  <a:lnTo>
                    <a:pt x="19823" y="193307"/>
                  </a:lnTo>
                  <a:lnTo>
                    <a:pt x="25738" y="197039"/>
                  </a:lnTo>
                  <a:lnTo>
                    <a:pt x="38158" y="199436"/>
                  </a:lnTo>
                  <a:lnTo>
                    <a:pt x="79365" y="200022"/>
                  </a:lnTo>
                  <a:lnTo>
                    <a:pt x="85714" y="197202"/>
                  </a:lnTo>
                  <a:lnTo>
                    <a:pt x="92064" y="193478"/>
                  </a:lnTo>
                  <a:lnTo>
                    <a:pt x="104764" y="191088"/>
                  </a:lnTo>
                  <a:lnTo>
                    <a:pt x="126989" y="190534"/>
                  </a:lnTo>
                  <a:lnTo>
                    <a:pt x="133339" y="187693"/>
                  </a:lnTo>
                  <a:lnTo>
                    <a:pt x="142864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5" name="SMARTInkShape-2971"/>
            <p:cNvSpPr/>
            <p:nvPr>
              <p:custDataLst>
                <p:tags r:id="rId82"/>
              </p:custDataLst>
            </p:nvPr>
          </p:nvSpPr>
          <p:spPr>
            <a:xfrm>
              <a:off x="2800360" y="4933960"/>
              <a:ext cx="57141" cy="255673"/>
            </a:xfrm>
            <a:custGeom>
              <a:avLst/>
              <a:gdLst/>
              <a:ahLst/>
              <a:cxnLst/>
              <a:rect l="0" t="0" r="0" b="0"/>
              <a:pathLst>
                <a:path w="57141" h="255673">
                  <a:moveTo>
                    <a:pt x="57140" y="28565"/>
                  </a:moveTo>
                  <a:lnTo>
                    <a:pt x="57140" y="28565"/>
                  </a:lnTo>
                  <a:lnTo>
                    <a:pt x="48940" y="28565"/>
                  </a:lnTo>
                  <a:lnTo>
                    <a:pt x="48498" y="27507"/>
                  </a:lnTo>
                  <a:lnTo>
                    <a:pt x="47615" y="0"/>
                  </a:lnTo>
                  <a:lnTo>
                    <a:pt x="47615" y="13248"/>
                  </a:lnTo>
                  <a:lnTo>
                    <a:pt x="44793" y="19288"/>
                  </a:lnTo>
                  <a:lnTo>
                    <a:pt x="41069" y="25500"/>
                  </a:lnTo>
                  <a:lnTo>
                    <a:pt x="38679" y="38112"/>
                  </a:lnTo>
                  <a:lnTo>
                    <a:pt x="37055" y="73191"/>
                  </a:lnTo>
                  <a:lnTo>
                    <a:pt x="29892" y="102031"/>
                  </a:lnTo>
                  <a:lnTo>
                    <a:pt x="25917" y="133398"/>
                  </a:lnTo>
                  <a:lnTo>
                    <a:pt x="21078" y="152407"/>
                  </a:lnTo>
                  <a:lnTo>
                    <a:pt x="16822" y="171445"/>
                  </a:lnTo>
                  <a:lnTo>
                    <a:pt x="10959" y="191784"/>
                  </a:lnTo>
                  <a:lnTo>
                    <a:pt x="8541" y="224422"/>
                  </a:lnTo>
                  <a:lnTo>
                    <a:pt x="1993" y="237919"/>
                  </a:lnTo>
                  <a:lnTo>
                    <a:pt x="25" y="255672"/>
                  </a:lnTo>
                  <a:lnTo>
                    <a:pt x="0" y="251666"/>
                  </a:lnTo>
                  <a:lnTo>
                    <a:pt x="1055" y="250324"/>
                  </a:lnTo>
                  <a:lnTo>
                    <a:pt x="9692" y="246817"/>
                  </a:lnTo>
                  <a:lnTo>
                    <a:pt x="14180" y="242688"/>
                  </a:lnTo>
                  <a:lnTo>
                    <a:pt x="16880" y="237325"/>
                  </a:lnTo>
                  <a:lnTo>
                    <a:pt x="17600" y="234413"/>
                  </a:lnTo>
                  <a:lnTo>
                    <a:pt x="28565" y="2190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65" name="SMARTInkShape-Group490"/>
          <p:cNvGrpSpPr/>
          <p:nvPr/>
        </p:nvGrpSpPr>
        <p:grpSpPr>
          <a:xfrm>
            <a:off x="3924303" y="4953034"/>
            <a:ext cx="1028698" cy="1066767"/>
            <a:chOff x="3924303" y="4953034"/>
            <a:chExt cx="1028698" cy="1066767"/>
          </a:xfrm>
        </p:grpSpPr>
        <p:sp>
          <p:nvSpPr>
            <p:cNvPr id="13557" name="SMARTInkShape-2972"/>
            <p:cNvSpPr/>
            <p:nvPr>
              <p:custDataLst>
                <p:tags r:id="rId60"/>
              </p:custDataLst>
            </p:nvPr>
          </p:nvSpPr>
          <p:spPr>
            <a:xfrm>
              <a:off x="4468588" y="4953034"/>
              <a:ext cx="103412" cy="209517"/>
            </a:xfrm>
            <a:custGeom>
              <a:avLst/>
              <a:gdLst/>
              <a:ahLst/>
              <a:cxnLst/>
              <a:rect l="0" t="0" r="0" b="0"/>
              <a:pathLst>
                <a:path w="103412" h="209517">
                  <a:moveTo>
                    <a:pt x="93887" y="19016"/>
                  </a:moveTo>
                  <a:lnTo>
                    <a:pt x="93887" y="19016"/>
                  </a:lnTo>
                  <a:lnTo>
                    <a:pt x="93887" y="0"/>
                  </a:lnTo>
                  <a:lnTo>
                    <a:pt x="84755" y="9100"/>
                  </a:lnTo>
                  <a:lnTo>
                    <a:pt x="79422" y="9375"/>
                  </a:lnTo>
                  <a:lnTo>
                    <a:pt x="77893" y="10472"/>
                  </a:lnTo>
                  <a:lnTo>
                    <a:pt x="76874" y="12262"/>
                  </a:lnTo>
                  <a:lnTo>
                    <a:pt x="76195" y="14514"/>
                  </a:lnTo>
                  <a:lnTo>
                    <a:pt x="70183" y="22738"/>
                  </a:lnTo>
                  <a:lnTo>
                    <a:pt x="64655" y="25962"/>
                  </a:lnTo>
                  <a:lnTo>
                    <a:pt x="61699" y="26821"/>
                  </a:lnTo>
                  <a:lnTo>
                    <a:pt x="59728" y="28453"/>
                  </a:lnTo>
                  <a:lnTo>
                    <a:pt x="27158" y="74196"/>
                  </a:lnTo>
                  <a:lnTo>
                    <a:pt x="21896" y="81640"/>
                  </a:lnTo>
                  <a:lnTo>
                    <a:pt x="15696" y="95044"/>
                  </a:lnTo>
                  <a:lnTo>
                    <a:pt x="13185" y="98276"/>
                  </a:lnTo>
                  <a:lnTo>
                    <a:pt x="10394" y="107512"/>
                  </a:lnTo>
                  <a:lnTo>
                    <a:pt x="7398" y="129252"/>
                  </a:lnTo>
                  <a:lnTo>
                    <a:pt x="681" y="142665"/>
                  </a:lnTo>
                  <a:lnTo>
                    <a:pt x="0" y="145899"/>
                  </a:lnTo>
                  <a:lnTo>
                    <a:pt x="604" y="149112"/>
                  </a:lnTo>
                  <a:lnTo>
                    <a:pt x="7359" y="161688"/>
                  </a:lnTo>
                  <a:lnTo>
                    <a:pt x="7805" y="166387"/>
                  </a:lnTo>
                  <a:lnTo>
                    <a:pt x="8982" y="168063"/>
                  </a:lnTo>
                  <a:lnTo>
                    <a:pt x="10825" y="169182"/>
                  </a:lnTo>
                  <a:lnTo>
                    <a:pt x="16331" y="170975"/>
                  </a:lnTo>
                  <a:lnTo>
                    <a:pt x="22342" y="176342"/>
                  </a:lnTo>
                  <a:lnTo>
                    <a:pt x="25024" y="176816"/>
                  </a:lnTo>
                  <a:lnTo>
                    <a:pt x="27870" y="176075"/>
                  </a:lnTo>
                  <a:lnTo>
                    <a:pt x="33854" y="173487"/>
                  </a:lnTo>
                  <a:lnTo>
                    <a:pt x="52638" y="170540"/>
                  </a:lnTo>
                  <a:lnTo>
                    <a:pt x="65317" y="163913"/>
                  </a:lnTo>
                  <a:lnTo>
                    <a:pt x="68490" y="163239"/>
                  </a:lnTo>
                  <a:lnTo>
                    <a:pt x="78013" y="157234"/>
                  </a:lnTo>
                  <a:lnTo>
                    <a:pt x="81540" y="151707"/>
                  </a:lnTo>
                  <a:lnTo>
                    <a:pt x="82481" y="148752"/>
                  </a:lnTo>
                  <a:lnTo>
                    <a:pt x="84166" y="146781"/>
                  </a:lnTo>
                  <a:lnTo>
                    <a:pt x="101647" y="134794"/>
                  </a:lnTo>
                  <a:lnTo>
                    <a:pt x="102628" y="131150"/>
                  </a:lnTo>
                  <a:lnTo>
                    <a:pt x="103411" y="105179"/>
                  </a:lnTo>
                  <a:lnTo>
                    <a:pt x="71614" y="104744"/>
                  </a:lnTo>
                  <a:lnTo>
                    <a:pt x="65290" y="107564"/>
                  </a:lnTo>
                  <a:lnTo>
                    <a:pt x="42694" y="127407"/>
                  </a:lnTo>
                  <a:lnTo>
                    <a:pt x="39385" y="133512"/>
                  </a:lnTo>
                  <a:lnTo>
                    <a:pt x="36856" y="139753"/>
                  </a:lnTo>
                  <a:lnTo>
                    <a:pt x="32203" y="146055"/>
                  </a:lnTo>
                  <a:lnTo>
                    <a:pt x="29430" y="155205"/>
                  </a:lnTo>
                  <a:lnTo>
                    <a:pt x="27223" y="198075"/>
                  </a:lnTo>
                  <a:lnTo>
                    <a:pt x="36737" y="2095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8" name="SMARTInkShape-2973"/>
            <p:cNvSpPr/>
            <p:nvPr>
              <p:custDataLst>
                <p:tags r:id="rId61"/>
              </p:custDataLst>
            </p:nvPr>
          </p:nvSpPr>
          <p:spPr>
            <a:xfrm>
              <a:off x="4429139" y="5191139"/>
              <a:ext cx="161912" cy="47578"/>
            </a:xfrm>
            <a:custGeom>
              <a:avLst/>
              <a:gdLst/>
              <a:ahLst/>
              <a:cxnLst/>
              <a:rect l="0" t="0" r="0" b="0"/>
              <a:pathLst>
                <a:path w="161912" h="47578">
                  <a:moveTo>
                    <a:pt x="28561" y="38086"/>
                  </a:moveTo>
                  <a:lnTo>
                    <a:pt x="28561" y="38086"/>
                  </a:lnTo>
                  <a:lnTo>
                    <a:pt x="23505" y="38086"/>
                  </a:lnTo>
                  <a:lnTo>
                    <a:pt x="18200" y="40908"/>
                  </a:lnTo>
                  <a:lnTo>
                    <a:pt x="12314" y="44631"/>
                  </a:lnTo>
                  <a:lnTo>
                    <a:pt x="147" y="47577"/>
                  </a:lnTo>
                  <a:lnTo>
                    <a:pt x="0" y="39407"/>
                  </a:lnTo>
                  <a:lnTo>
                    <a:pt x="1054" y="38967"/>
                  </a:lnTo>
                  <a:lnTo>
                    <a:pt x="5046" y="38477"/>
                  </a:lnTo>
                  <a:lnTo>
                    <a:pt x="10349" y="35437"/>
                  </a:lnTo>
                  <a:lnTo>
                    <a:pt x="16233" y="31617"/>
                  </a:lnTo>
                  <a:lnTo>
                    <a:pt x="59376" y="16856"/>
                  </a:lnTo>
                  <a:lnTo>
                    <a:pt x="96661" y="1740"/>
                  </a:lnTo>
                  <a:lnTo>
                    <a:pt x="142666" y="6"/>
                  </a:lnTo>
                  <a:lnTo>
                    <a:pt x="145907" y="0"/>
                  </a:lnTo>
                  <a:lnTo>
                    <a:pt x="152329" y="2814"/>
                  </a:lnTo>
                  <a:lnTo>
                    <a:pt x="161911" y="95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59" name="SMARTInkShape-2974"/>
            <p:cNvSpPr/>
            <p:nvPr>
              <p:custDataLst>
                <p:tags r:id="rId62"/>
              </p:custDataLst>
            </p:nvPr>
          </p:nvSpPr>
          <p:spPr>
            <a:xfrm>
              <a:off x="4476753" y="5286375"/>
              <a:ext cx="85292" cy="209386"/>
            </a:xfrm>
            <a:custGeom>
              <a:avLst/>
              <a:gdLst/>
              <a:ahLst/>
              <a:cxnLst/>
              <a:rect l="0" t="0" r="0" b="0"/>
              <a:pathLst>
                <a:path w="85292" h="209386">
                  <a:moveTo>
                    <a:pt x="66672" y="0"/>
                  </a:moveTo>
                  <a:lnTo>
                    <a:pt x="66672" y="0"/>
                  </a:lnTo>
                  <a:lnTo>
                    <a:pt x="58471" y="0"/>
                  </a:lnTo>
                  <a:lnTo>
                    <a:pt x="58030" y="1058"/>
                  </a:lnTo>
                  <a:lnTo>
                    <a:pt x="57540" y="5056"/>
                  </a:lnTo>
                  <a:lnTo>
                    <a:pt x="56351" y="6545"/>
                  </a:lnTo>
                  <a:lnTo>
                    <a:pt x="48024" y="9409"/>
                  </a:lnTo>
                  <a:lnTo>
                    <a:pt x="42684" y="9491"/>
                  </a:lnTo>
                  <a:lnTo>
                    <a:pt x="41156" y="10561"/>
                  </a:lnTo>
                  <a:lnTo>
                    <a:pt x="40136" y="12332"/>
                  </a:lnTo>
                  <a:lnTo>
                    <a:pt x="38499" y="17723"/>
                  </a:lnTo>
                  <a:lnTo>
                    <a:pt x="35454" y="18461"/>
                  </a:lnTo>
                  <a:lnTo>
                    <a:pt x="33159" y="18657"/>
                  </a:lnTo>
                  <a:lnTo>
                    <a:pt x="31631" y="19846"/>
                  </a:lnTo>
                  <a:lnTo>
                    <a:pt x="28974" y="27217"/>
                  </a:lnTo>
                  <a:lnTo>
                    <a:pt x="28691" y="33229"/>
                  </a:lnTo>
                  <a:lnTo>
                    <a:pt x="25802" y="38757"/>
                  </a:lnTo>
                  <a:lnTo>
                    <a:pt x="20381" y="45873"/>
                  </a:lnTo>
                  <a:lnTo>
                    <a:pt x="19164" y="55672"/>
                  </a:lnTo>
                  <a:lnTo>
                    <a:pt x="19050" y="71301"/>
                  </a:lnTo>
                  <a:lnTo>
                    <a:pt x="17991" y="72934"/>
                  </a:lnTo>
                  <a:lnTo>
                    <a:pt x="16227" y="74023"/>
                  </a:lnTo>
                  <a:lnTo>
                    <a:pt x="13991" y="74749"/>
                  </a:lnTo>
                  <a:lnTo>
                    <a:pt x="12502" y="76291"/>
                  </a:lnTo>
                  <a:lnTo>
                    <a:pt x="9638" y="85295"/>
                  </a:lnTo>
                  <a:lnTo>
                    <a:pt x="1331" y="85687"/>
                  </a:lnTo>
                  <a:lnTo>
                    <a:pt x="886" y="86759"/>
                  </a:lnTo>
                  <a:lnTo>
                    <a:pt x="0" y="95216"/>
                  </a:lnTo>
                  <a:lnTo>
                    <a:pt x="8198" y="87046"/>
                  </a:lnTo>
                  <a:lnTo>
                    <a:pt x="14187" y="86116"/>
                  </a:lnTo>
                  <a:lnTo>
                    <a:pt x="60358" y="85725"/>
                  </a:lnTo>
                  <a:lnTo>
                    <a:pt x="64801" y="85725"/>
                  </a:lnTo>
                  <a:lnTo>
                    <a:pt x="80812" y="99914"/>
                  </a:lnTo>
                  <a:lnTo>
                    <a:pt x="83540" y="105437"/>
                  </a:lnTo>
                  <a:lnTo>
                    <a:pt x="85291" y="117606"/>
                  </a:lnTo>
                  <a:lnTo>
                    <a:pt x="82708" y="123883"/>
                  </a:lnTo>
                  <a:lnTo>
                    <a:pt x="79091" y="130201"/>
                  </a:lnTo>
                  <a:lnTo>
                    <a:pt x="75996" y="139707"/>
                  </a:lnTo>
                  <a:lnTo>
                    <a:pt x="69905" y="149227"/>
                  </a:lnTo>
                  <a:lnTo>
                    <a:pt x="66572" y="158750"/>
                  </a:lnTo>
                  <a:lnTo>
                    <a:pt x="25386" y="203200"/>
                  </a:lnTo>
                  <a:lnTo>
                    <a:pt x="19042" y="206728"/>
                  </a:lnTo>
                  <a:lnTo>
                    <a:pt x="9718" y="209178"/>
                  </a:lnTo>
                  <a:lnTo>
                    <a:pt x="5023" y="209385"/>
                  </a:lnTo>
                  <a:lnTo>
                    <a:pt x="3347" y="208381"/>
                  </a:lnTo>
                  <a:lnTo>
                    <a:pt x="2231" y="206654"/>
                  </a:lnTo>
                  <a:lnTo>
                    <a:pt x="1486" y="204444"/>
                  </a:lnTo>
                  <a:lnTo>
                    <a:pt x="2048" y="202972"/>
                  </a:lnTo>
                  <a:lnTo>
                    <a:pt x="3481" y="201989"/>
                  </a:lnTo>
                  <a:lnTo>
                    <a:pt x="5494" y="201335"/>
                  </a:lnTo>
                  <a:lnTo>
                    <a:pt x="6837" y="199839"/>
                  </a:lnTo>
                  <a:lnTo>
                    <a:pt x="11814" y="189836"/>
                  </a:lnTo>
                  <a:lnTo>
                    <a:pt x="14225" y="186882"/>
                  </a:lnTo>
                  <a:lnTo>
                    <a:pt x="16904" y="177956"/>
                  </a:lnTo>
                  <a:lnTo>
                    <a:pt x="19153" y="167991"/>
                  </a:lnTo>
                  <a:lnTo>
                    <a:pt x="38097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60" name="SMARTInkShape-2975"/>
            <p:cNvSpPr/>
            <p:nvPr>
              <p:custDataLst>
                <p:tags r:id="rId63"/>
              </p:custDataLst>
            </p:nvPr>
          </p:nvSpPr>
          <p:spPr>
            <a:xfrm>
              <a:off x="4506779" y="5257800"/>
              <a:ext cx="122372" cy="66676"/>
            </a:xfrm>
            <a:custGeom>
              <a:avLst/>
              <a:gdLst/>
              <a:ahLst/>
              <a:cxnLst/>
              <a:rect l="0" t="0" r="0" b="0"/>
              <a:pathLst>
                <a:path w="122372" h="66676">
                  <a:moveTo>
                    <a:pt x="36646" y="66675"/>
                  </a:moveTo>
                  <a:lnTo>
                    <a:pt x="36646" y="66675"/>
                  </a:lnTo>
                  <a:lnTo>
                    <a:pt x="19313" y="66675"/>
                  </a:lnTo>
                  <a:lnTo>
                    <a:pt x="9545" y="58474"/>
                  </a:lnTo>
                  <a:lnTo>
                    <a:pt x="0" y="57266"/>
                  </a:lnTo>
                  <a:lnTo>
                    <a:pt x="4034" y="57184"/>
                  </a:lnTo>
                  <a:lnTo>
                    <a:pt x="5379" y="56114"/>
                  </a:lnTo>
                  <a:lnTo>
                    <a:pt x="6875" y="52104"/>
                  </a:lnTo>
                  <a:lnTo>
                    <a:pt x="8332" y="50611"/>
                  </a:lnTo>
                  <a:lnTo>
                    <a:pt x="18275" y="45393"/>
                  </a:lnTo>
                  <a:lnTo>
                    <a:pt x="35486" y="34484"/>
                  </a:lnTo>
                  <a:lnTo>
                    <a:pt x="75414" y="21266"/>
                  </a:lnTo>
                  <a:lnTo>
                    <a:pt x="93993" y="16884"/>
                  </a:lnTo>
                  <a:lnTo>
                    <a:pt x="110082" y="8883"/>
                  </a:lnTo>
                  <a:lnTo>
                    <a:pt x="12237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61" name="SMARTInkShape-2976"/>
            <p:cNvSpPr/>
            <p:nvPr>
              <p:custDataLst>
                <p:tags r:id="rId64"/>
              </p:custDataLst>
            </p:nvPr>
          </p:nvSpPr>
          <p:spPr>
            <a:xfrm>
              <a:off x="4676786" y="5069196"/>
              <a:ext cx="180917" cy="301415"/>
            </a:xfrm>
            <a:custGeom>
              <a:avLst/>
              <a:gdLst/>
              <a:ahLst/>
              <a:cxnLst/>
              <a:rect l="0" t="0" r="0" b="0"/>
              <a:pathLst>
                <a:path w="180917" h="301415">
                  <a:moveTo>
                    <a:pt x="114289" y="83829"/>
                  </a:moveTo>
                  <a:lnTo>
                    <a:pt x="114289" y="83829"/>
                  </a:lnTo>
                  <a:lnTo>
                    <a:pt x="114289" y="78773"/>
                  </a:lnTo>
                  <a:lnTo>
                    <a:pt x="113231" y="77284"/>
                  </a:lnTo>
                  <a:lnTo>
                    <a:pt x="111467" y="76290"/>
                  </a:lnTo>
                  <a:lnTo>
                    <a:pt x="104588" y="74566"/>
                  </a:lnTo>
                  <a:lnTo>
                    <a:pt x="78963" y="74307"/>
                  </a:lnTo>
                  <a:lnTo>
                    <a:pt x="68231" y="82505"/>
                  </a:lnTo>
                  <a:lnTo>
                    <a:pt x="62072" y="88494"/>
                  </a:lnTo>
                  <a:lnTo>
                    <a:pt x="59332" y="94016"/>
                  </a:lnTo>
                  <a:lnTo>
                    <a:pt x="58601" y="96970"/>
                  </a:lnTo>
                  <a:lnTo>
                    <a:pt x="50882" y="110375"/>
                  </a:lnTo>
                  <a:lnTo>
                    <a:pt x="47524" y="125326"/>
                  </a:lnTo>
                  <a:lnTo>
                    <a:pt x="32511" y="154674"/>
                  </a:lnTo>
                  <a:lnTo>
                    <a:pt x="18434" y="198187"/>
                  </a:lnTo>
                  <a:lnTo>
                    <a:pt x="13478" y="210855"/>
                  </a:lnTo>
                  <a:lnTo>
                    <a:pt x="1468" y="256573"/>
                  </a:lnTo>
                  <a:lnTo>
                    <a:pt x="0" y="291483"/>
                  </a:lnTo>
                  <a:lnTo>
                    <a:pt x="8191" y="301414"/>
                  </a:lnTo>
                  <a:lnTo>
                    <a:pt x="9690" y="300853"/>
                  </a:lnTo>
                  <a:lnTo>
                    <a:pt x="16857" y="296063"/>
                  </a:lnTo>
                  <a:lnTo>
                    <a:pt x="25682" y="293117"/>
                  </a:lnTo>
                  <a:lnTo>
                    <a:pt x="68904" y="261922"/>
                  </a:lnTo>
                  <a:lnTo>
                    <a:pt x="83555" y="244900"/>
                  </a:lnTo>
                  <a:lnTo>
                    <a:pt x="121070" y="201254"/>
                  </a:lnTo>
                  <a:lnTo>
                    <a:pt x="138520" y="174836"/>
                  </a:lnTo>
                  <a:lnTo>
                    <a:pt x="158636" y="128102"/>
                  </a:lnTo>
                  <a:lnTo>
                    <a:pt x="176721" y="81614"/>
                  </a:lnTo>
                  <a:lnTo>
                    <a:pt x="180799" y="34948"/>
                  </a:lnTo>
                  <a:lnTo>
                    <a:pt x="180916" y="24073"/>
                  </a:lnTo>
                  <a:lnTo>
                    <a:pt x="178120" y="17407"/>
                  </a:lnTo>
                  <a:lnTo>
                    <a:pt x="174408" y="10916"/>
                  </a:lnTo>
                  <a:lnTo>
                    <a:pt x="172759" y="4504"/>
                  </a:lnTo>
                  <a:lnTo>
                    <a:pt x="171261" y="2370"/>
                  </a:lnTo>
                  <a:lnTo>
                    <a:pt x="169203" y="948"/>
                  </a:lnTo>
                  <a:lnTo>
                    <a:pt x="166774" y="0"/>
                  </a:lnTo>
                  <a:lnTo>
                    <a:pt x="165154" y="426"/>
                  </a:lnTo>
                  <a:lnTo>
                    <a:pt x="164074" y="1769"/>
                  </a:lnTo>
                  <a:lnTo>
                    <a:pt x="163354" y="3722"/>
                  </a:lnTo>
                  <a:lnTo>
                    <a:pt x="161816" y="5025"/>
                  </a:lnTo>
                  <a:lnTo>
                    <a:pt x="151742" y="9937"/>
                  </a:lnTo>
                  <a:lnTo>
                    <a:pt x="139561" y="20785"/>
                  </a:lnTo>
                  <a:lnTo>
                    <a:pt x="106745" y="67867"/>
                  </a:lnTo>
                  <a:lnTo>
                    <a:pt x="83065" y="114661"/>
                  </a:lnTo>
                  <a:lnTo>
                    <a:pt x="68701" y="144470"/>
                  </a:lnTo>
                  <a:lnTo>
                    <a:pt x="49310" y="187412"/>
                  </a:lnTo>
                  <a:lnTo>
                    <a:pt x="39247" y="226468"/>
                  </a:lnTo>
                  <a:lnTo>
                    <a:pt x="25124" y="269241"/>
                  </a:lnTo>
                  <a:lnTo>
                    <a:pt x="19039" y="2838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62" name="SMARTInkShape-2977"/>
            <p:cNvSpPr/>
            <p:nvPr>
              <p:custDataLst>
                <p:tags r:id="rId65"/>
              </p:custDataLst>
            </p:nvPr>
          </p:nvSpPr>
          <p:spPr>
            <a:xfrm>
              <a:off x="4762500" y="5335363"/>
              <a:ext cx="190501" cy="122463"/>
            </a:xfrm>
            <a:custGeom>
              <a:avLst/>
              <a:gdLst/>
              <a:ahLst/>
              <a:cxnLst/>
              <a:rect l="0" t="0" r="0" b="0"/>
              <a:pathLst>
                <a:path w="190501" h="122463">
                  <a:moveTo>
                    <a:pt x="0" y="84362"/>
                  </a:moveTo>
                  <a:lnTo>
                    <a:pt x="0" y="84362"/>
                  </a:lnTo>
                  <a:lnTo>
                    <a:pt x="9409" y="84362"/>
                  </a:lnTo>
                  <a:lnTo>
                    <a:pt x="9525" y="103019"/>
                  </a:lnTo>
                  <a:lnTo>
                    <a:pt x="22782" y="103378"/>
                  </a:lnTo>
                  <a:lnTo>
                    <a:pt x="24713" y="102331"/>
                  </a:lnTo>
                  <a:lnTo>
                    <a:pt x="26000" y="100575"/>
                  </a:lnTo>
                  <a:lnTo>
                    <a:pt x="26858" y="98346"/>
                  </a:lnTo>
                  <a:lnTo>
                    <a:pt x="28488" y="96859"/>
                  </a:lnTo>
                  <a:lnTo>
                    <a:pt x="38710" y="91651"/>
                  </a:lnTo>
                  <a:lnTo>
                    <a:pt x="73032" y="59995"/>
                  </a:lnTo>
                  <a:lnTo>
                    <a:pt x="79378" y="57657"/>
                  </a:lnTo>
                  <a:lnTo>
                    <a:pt x="85726" y="50974"/>
                  </a:lnTo>
                  <a:lnTo>
                    <a:pt x="101425" y="29688"/>
                  </a:lnTo>
                  <a:lnTo>
                    <a:pt x="104334" y="19477"/>
                  </a:lnTo>
                  <a:lnTo>
                    <a:pt x="104775" y="0"/>
                  </a:lnTo>
                  <a:lnTo>
                    <a:pt x="104775" y="6957"/>
                  </a:lnTo>
                  <a:lnTo>
                    <a:pt x="98230" y="15528"/>
                  </a:lnTo>
                  <a:lnTo>
                    <a:pt x="95643" y="25464"/>
                  </a:lnTo>
                  <a:lnTo>
                    <a:pt x="88781" y="34472"/>
                  </a:lnTo>
                  <a:lnTo>
                    <a:pt x="86631" y="43356"/>
                  </a:lnTo>
                  <a:lnTo>
                    <a:pt x="86127" y="49556"/>
                  </a:lnTo>
                  <a:lnTo>
                    <a:pt x="83082" y="55841"/>
                  </a:lnTo>
                  <a:lnTo>
                    <a:pt x="79259" y="62161"/>
                  </a:lnTo>
                  <a:lnTo>
                    <a:pt x="76804" y="74842"/>
                  </a:lnTo>
                  <a:lnTo>
                    <a:pt x="76602" y="78015"/>
                  </a:lnTo>
                  <a:lnTo>
                    <a:pt x="77527" y="80130"/>
                  </a:lnTo>
                  <a:lnTo>
                    <a:pt x="79201" y="81542"/>
                  </a:lnTo>
                  <a:lnTo>
                    <a:pt x="81376" y="82481"/>
                  </a:lnTo>
                  <a:lnTo>
                    <a:pt x="82826" y="84166"/>
                  </a:lnTo>
                  <a:lnTo>
                    <a:pt x="85343" y="92398"/>
                  </a:lnTo>
                  <a:lnTo>
                    <a:pt x="88378" y="90403"/>
                  </a:lnTo>
                  <a:lnTo>
                    <a:pt x="90668" y="88390"/>
                  </a:lnTo>
                  <a:lnTo>
                    <a:pt x="96036" y="86152"/>
                  </a:lnTo>
                  <a:lnTo>
                    <a:pt x="98949" y="85556"/>
                  </a:lnTo>
                  <a:lnTo>
                    <a:pt x="114369" y="76980"/>
                  </a:lnTo>
                  <a:lnTo>
                    <a:pt x="117520" y="76265"/>
                  </a:lnTo>
                  <a:lnTo>
                    <a:pt x="127014" y="70204"/>
                  </a:lnTo>
                  <a:lnTo>
                    <a:pt x="158750" y="40945"/>
                  </a:lnTo>
                  <a:lnTo>
                    <a:pt x="165100" y="38607"/>
                  </a:lnTo>
                  <a:lnTo>
                    <a:pt x="167217" y="36925"/>
                  </a:lnTo>
                  <a:lnTo>
                    <a:pt x="175949" y="23644"/>
                  </a:lnTo>
                  <a:lnTo>
                    <a:pt x="181563" y="20335"/>
                  </a:lnTo>
                  <a:lnTo>
                    <a:pt x="184543" y="19452"/>
                  </a:lnTo>
                  <a:lnTo>
                    <a:pt x="186529" y="17806"/>
                  </a:lnTo>
                  <a:lnTo>
                    <a:pt x="190345" y="8600"/>
                  </a:lnTo>
                  <a:lnTo>
                    <a:pt x="190496" y="22363"/>
                  </a:lnTo>
                  <a:lnTo>
                    <a:pt x="187676" y="27880"/>
                  </a:lnTo>
                  <a:lnTo>
                    <a:pt x="183953" y="33858"/>
                  </a:lnTo>
                  <a:lnTo>
                    <a:pt x="181563" y="46321"/>
                  </a:lnTo>
                  <a:lnTo>
                    <a:pt x="181367" y="49476"/>
                  </a:lnTo>
                  <a:lnTo>
                    <a:pt x="178326" y="55804"/>
                  </a:lnTo>
                  <a:lnTo>
                    <a:pt x="176035" y="58973"/>
                  </a:lnTo>
                  <a:lnTo>
                    <a:pt x="172808" y="73547"/>
                  </a:lnTo>
                  <a:lnTo>
                    <a:pt x="171485" y="111528"/>
                  </a:lnTo>
                  <a:lnTo>
                    <a:pt x="172532" y="115173"/>
                  </a:lnTo>
                  <a:lnTo>
                    <a:pt x="174288" y="117602"/>
                  </a:lnTo>
                  <a:lnTo>
                    <a:pt x="179654" y="121502"/>
                  </a:lnTo>
                  <a:lnTo>
                    <a:pt x="190500" y="1224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63" name="SMARTInkShape-2978"/>
            <p:cNvSpPr/>
            <p:nvPr>
              <p:custDataLst>
                <p:tags r:id="rId66"/>
              </p:custDataLst>
            </p:nvPr>
          </p:nvSpPr>
          <p:spPr>
            <a:xfrm>
              <a:off x="3924303" y="5648325"/>
              <a:ext cx="819111" cy="38101"/>
            </a:xfrm>
            <a:custGeom>
              <a:avLst/>
              <a:gdLst/>
              <a:ahLst/>
              <a:cxnLst/>
              <a:rect l="0" t="0" r="0" b="0"/>
              <a:pathLst>
                <a:path w="819111" h="38101">
                  <a:moveTo>
                    <a:pt x="66672" y="0"/>
                  </a:moveTo>
                  <a:lnTo>
                    <a:pt x="66672" y="0"/>
                  </a:lnTo>
                  <a:lnTo>
                    <a:pt x="21261" y="0"/>
                  </a:lnTo>
                  <a:lnTo>
                    <a:pt x="9" y="0"/>
                  </a:lnTo>
                  <a:lnTo>
                    <a:pt x="0" y="5056"/>
                  </a:lnTo>
                  <a:lnTo>
                    <a:pt x="1057" y="6545"/>
                  </a:lnTo>
                  <a:lnTo>
                    <a:pt x="2820" y="7539"/>
                  </a:lnTo>
                  <a:lnTo>
                    <a:pt x="13255" y="9133"/>
                  </a:lnTo>
                  <a:lnTo>
                    <a:pt x="31795" y="9491"/>
                  </a:lnTo>
                  <a:lnTo>
                    <a:pt x="38119" y="12332"/>
                  </a:lnTo>
                  <a:lnTo>
                    <a:pt x="41287" y="14571"/>
                  </a:lnTo>
                  <a:lnTo>
                    <a:pt x="60915" y="17723"/>
                  </a:lnTo>
                  <a:lnTo>
                    <a:pt x="101370" y="10733"/>
                  </a:lnTo>
                  <a:lnTo>
                    <a:pt x="143679" y="9684"/>
                  </a:lnTo>
                  <a:lnTo>
                    <a:pt x="186188" y="9556"/>
                  </a:lnTo>
                  <a:lnTo>
                    <a:pt x="228804" y="2985"/>
                  </a:lnTo>
                  <a:lnTo>
                    <a:pt x="264525" y="885"/>
                  </a:lnTo>
                  <a:lnTo>
                    <a:pt x="301918" y="262"/>
                  </a:lnTo>
                  <a:lnTo>
                    <a:pt x="338752" y="1136"/>
                  </a:lnTo>
                  <a:lnTo>
                    <a:pt x="383000" y="7554"/>
                  </a:lnTo>
                  <a:lnTo>
                    <a:pt x="419690" y="8941"/>
                  </a:lnTo>
                  <a:lnTo>
                    <a:pt x="464958" y="9409"/>
                  </a:lnTo>
                  <a:lnTo>
                    <a:pt x="505532" y="16049"/>
                  </a:lnTo>
                  <a:lnTo>
                    <a:pt x="550392" y="18457"/>
                  </a:lnTo>
                  <a:lnTo>
                    <a:pt x="590141" y="18933"/>
                  </a:lnTo>
                  <a:lnTo>
                    <a:pt x="628568" y="25572"/>
                  </a:lnTo>
                  <a:lnTo>
                    <a:pt x="671204" y="28180"/>
                  </a:lnTo>
                  <a:lnTo>
                    <a:pt x="717437" y="28552"/>
                  </a:lnTo>
                  <a:lnTo>
                    <a:pt x="764994" y="29633"/>
                  </a:lnTo>
                  <a:lnTo>
                    <a:pt x="788560" y="37708"/>
                  </a:lnTo>
                  <a:lnTo>
                    <a:pt x="798596" y="38066"/>
                  </a:lnTo>
                  <a:lnTo>
                    <a:pt x="808167" y="29896"/>
                  </a:lnTo>
                  <a:lnTo>
                    <a:pt x="819110" y="28578"/>
                  </a:lnTo>
                  <a:lnTo>
                    <a:pt x="810943" y="36776"/>
                  </a:lnTo>
                  <a:lnTo>
                    <a:pt x="800097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64" name="SMARTInkShape-2979"/>
            <p:cNvSpPr/>
            <p:nvPr>
              <p:custDataLst>
                <p:tags r:id="rId67"/>
              </p:custDataLst>
            </p:nvPr>
          </p:nvSpPr>
          <p:spPr>
            <a:xfrm>
              <a:off x="4162553" y="5772150"/>
              <a:ext cx="133208" cy="247651"/>
            </a:xfrm>
            <a:custGeom>
              <a:avLst/>
              <a:gdLst/>
              <a:ahLst/>
              <a:cxnLst/>
              <a:rect l="0" t="0" r="0" b="0"/>
              <a:pathLst>
                <a:path w="133208" h="247651">
                  <a:moveTo>
                    <a:pt x="85597" y="19050"/>
                  </a:moveTo>
                  <a:lnTo>
                    <a:pt x="85597" y="19050"/>
                  </a:lnTo>
                  <a:lnTo>
                    <a:pt x="85597" y="10849"/>
                  </a:lnTo>
                  <a:lnTo>
                    <a:pt x="76465" y="427"/>
                  </a:lnTo>
                  <a:lnTo>
                    <a:pt x="47616" y="0"/>
                  </a:lnTo>
                  <a:lnTo>
                    <a:pt x="47500" y="9132"/>
                  </a:lnTo>
                  <a:lnTo>
                    <a:pt x="61687" y="9515"/>
                  </a:lnTo>
                  <a:lnTo>
                    <a:pt x="67209" y="12342"/>
                  </a:lnTo>
                  <a:lnTo>
                    <a:pt x="74321" y="17725"/>
                  </a:lnTo>
                  <a:lnTo>
                    <a:pt x="83331" y="18788"/>
                  </a:lnTo>
                  <a:lnTo>
                    <a:pt x="98417" y="19016"/>
                  </a:lnTo>
                  <a:lnTo>
                    <a:pt x="100494" y="20086"/>
                  </a:lnTo>
                  <a:lnTo>
                    <a:pt x="101878" y="21857"/>
                  </a:lnTo>
                  <a:lnTo>
                    <a:pt x="102801" y="24096"/>
                  </a:lnTo>
                  <a:lnTo>
                    <a:pt x="104475" y="25589"/>
                  </a:lnTo>
                  <a:lnTo>
                    <a:pt x="109156" y="27248"/>
                  </a:lnTo>
                  <a:lnTo>
                    <a:pt x="110828" y="28749"/>
                  </a:lnTo>
                  <a:lnTo>
                    <a:pt x="113732" y="36660"/>
                  </a:lnTo>
                  <a:lnTo>
                    <a:pt x="114169" y="60755"/>
                  </a:lnTo>
                  <a:lnTo>
                    <a:pt x="113112" y="62728"/>
                  </a:lnTo>
                  <a:lnTo>
                    <a:pt x="111349" y="64044"/>
                  </a:lnTo>
                  <a:lnTo>
                    <a:pt x="106567" y="66564"/>
                  </a:lnTo>
                  <a:lnTo>
                    <a:pt x="88662" y="81761"/>
                  </a:lnTo>
                  <a:lnTo>
                    <a:pt x="82374" y="83963"/>
                  </a:lnTo>
                  <a:lnTo>
                    <a:pt x="80273" y="85609"/>
                  </a:lnTo>
                  <a:lnTo>
                    <a:pt x="76258" y="91923"/>
                  </a:lnTo>
                  <a:lnTo>
                    <a:pt x="56847" y="102595"/>
                  </a:lnTo>
                  <a:lnTo>
                    <a:pt x="53730" y="103321"/>
                  </a:lnTo>
                  <a:lnTo>
                    <a:pt x="38136" y="114173"/>
                  </a:lnTo>
                  <a:lnTo>
                    <a:pt x="32964" y="114263"/>
                  </a:lnTo>
                  <a:lnTo>
                    <a:pt x="32517" y="115334"/>
                  </a:lnTo>
                  <a:lnTo>
                    <a:pt x="37044" y="122498"/>
                  </a:lnTo>
                  <a:lnTo>
                    <a:pt x="40382" y="123236"/>
                  </a:lnTo>
                  <a:lnTo>
                    <a:pt x="85603" y="123824"/>
                  </a:lnTo>
                  <a:lnTo>
                    <a:pt x="98299" y="123825"/>
                  </a:lnTo>
                  <a:lnTo>
                    <a:pt x="104647" y="126647"/>
                  </a:lnTo>
                  <a:lnTo>
                    <a:pt x="120522" y="139013"/>
                  </a:lnTo>
                  <a:lnTo>
                    <a:pt x="126872" y="141158"/>
                  </a:lnTo>
                  <a:lnTo>
                    <a:pt x="128989" y="142788"/>
                  </a:lnTo>
                  <a:lnTo>
                    <a:pt x="131341" y="147422"/>
                  </a:lnTo>
                  <a:lnTo>
                    <a:pt x="133200" y="180992"/>
                  </a:lnTo>
                  <a:lnTo>
                    <a:pt x="133207" y="184161"/>
                  </a:lnTo>
                  <a:lnTo>
                    <a:pt x="130393" y="190505"/>
                  </a:lnTo>
                  <a:lnTo>
                    <a:pt x="101341" y="222367"/>
                  </a:lnTo>
                  <a:lnTo>
                    <a:pt x="95064" y="225829"/>
                  </a:lnTo>
                  <a:lnTo>
                    <a:pt x="88746" y="228427"/>
                  </a:lnTo>
                  <a:lnTo>
                    <a:pt x="79240" y="234781"/>
                  </a:lnTo>
                  <a:lnTo>
                    <a:pt x="69720" y="238192"/>
                  </a:lnTo>
                  <a:lnTo>
                    <a:pt x="60197" y="244377"/>
                  </a:lnTo>
                  <a:lnTo>
                    <a:pt x="50672" y="246681"/>
                  </a:lnTo>
                  <a:lnTo>
                    <a:pt x="10886" y="247650"/>
                  </a:lnTo>
                  <a:lnTo>
                    <a:pt x="0" y="238241"/>
                  </a:lnTo>
                  <a:lnTo>
                    <a:pt x="13141" y="238135"/>
                  </a:lnTo>
                  <a:lnTo>
                    <a:pt x="15068" y="237074"/>
                  </a:lnTo>
                  <a:lnTo>
                    <a:pt x="16352" y="235308"/>
                  </a:lnTo>
                  <a:lnTo>
                    <a:pt x="17209" y="233072"/>
                  </a:lnTo>
                  <a:lnTo>
                    <a:pt x="18838" y="231581"/>
                  </a:lnTo>
                  <a:lnTo>
                    <a:pt x="26973" y="228993"/>
                  </a:lnTo>
                  <a:lnTo>
                    <a:pt x="37972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68" name="SMARTInkShape-Group491"/>
          <p:cNvGrpSpPr/>
          <p:nvPr/>
        </p:nvGrpSpPr>
        <p:grpSpPr>
          <a:xfrm>
            <a:off x="4439090" y="5781725"/>
            <a:ext cx="275786" cy="247199"/>
            <a:chOff x="4439090" y="5781725"/>
            <a:chExt cx="275786" cy="247199"/>
          </a:xfrm>
        </p:grpSpPr>
        <p:sp>
          <p:nvSpPr>
            <p:cNvPr id="13566" name="SMARTInkShape-2980"/>
            <p:cNvSpPr/>
            <p:nvPr>
              <p:custDataLst>
                <p:tags r:id="rId58"/>
              </p:custDataLst>
            </p:nvPr>
          </p:nvSpPr>
          <p:spPr>
            <a:xfrm>
              <a:off x="4439090" y="5781725"/>
              <a:ext cx="104333" cy="238076"/>
            </a:xfrm>
            <a:custGeom>
              <a:avLst/>
              <a:gdLst/>
              <a:ahLst/>
              <a:cxnLst/>
              <a:rect l="0" t="0" r="0" b="0"/>
              <a:pathLst>
                <a:path w="104333" h="238076">
                  <a:moveTo>
                    <a:pt x="56710" y="19000"/>
                  </a:moveTo>
                  <a:lnTo>
                    <a:pt x="56710" y="19000"/>
                  </a:lnTo>
                  <a:lnTo>
                    <a:pt x="66201" y="9509"/>
                  </a:lnTo>
                  <a:lnTo>
                    <a:pt x="66235" y="66"/>
                  </a:lnTo>
                  <a:lnTo>
                    <a:pt x="66235" y="8162"/>
                  </a:lnTo>
                  <a:lnTo>
                    <a:pt x="52046" y="28686"/>
                  </a:lnTo>
                  <a:lnTo>
                    <a:pt x="45003" y="47178"/>
                  </a:lnTo>
                  <a:lnTo>
                    <a:pt x="42555" y="50485"/>
                  </a:lnTo>
                  <a:lnTo>
                    <a:pt x="39835" y="59805"/>
                  </a:lnTo>
                  <a:lnTo>
                    <a:pt x="37569" y="69944"/>
                  </a:lnTo>
                  <a:lnTo>
                    <a:pt x="15307" y="111515"/>
                  </a:lnTo>
                  <a:lnTo>
                    <a:pt x="7082" y="140060"/>
                  </a:lnTo>
                  <a:lnTo>
                    <a:pt x="2904" y="149005"/>
                  </a:lnTo>
                  <a:lnTo>
                    <a:pt x="0" y="168033"/>
                  </a:lnTo>
                  <a:lnTo>
                    <a:pt x="2578" y="172726"/>
                  </a:lnTo>
                  <a:lnTo>
                    <a:pt x="6193" y="178339"/>
                  </a:lnTo>
                  <a:lnTo>
                    <a:pt x="7799" y="184362"/>
                  </a:lnTo>
                  <a:lnTo>
                    <a:pt x="9286" y="186391"/>
                  </a:lnTo>
                  <a:lnTo>
                    <a:pt x="11336" y="187744"/>
                  </a:lnTo>
                  <a:lnTo>
                    <a:pt x="17173" y="189915"/>
                  </a:lnTo>
                  <a:lnTo>
                    <a:pt x="23240" y="190291"/>
                  </a:lnTo>
                  <a:lnTo>
                    <a:pt x="28782" y="187557"/>
                  </a:lnTo>
                  <a:lnTo>
                    <a:pt x="34772" y="183872"/>
                  </a:lnTo>
                  <a:lnTo>
                    <a:pt x="44096" y="180740"/>
                  </a:lnTo>
                  <a:lnTo>
                    <a:pt x="69413" y="158569"/>
                  </a:lnTo>
                  <a:lnTo>
                    <a:pt x="90577" y="126766"/>
                  </a:lnTo>
                  <a:lnTo>
                    <a:pt x="96796" y="106884"/>
                  </a:lnTo>
                  <a:lnTo>
                    <a:pt x="99309" y="102990"/>
                  </a:lnTo>
                  <a:lnTo>
                    <a:pt x="102846" y="87395"/>
                  </a:lnTo>
                  <a:lnTo>
                    <a:pt x="104297" y="39863"/>
                  </a:lnTo>
                  <a:lnTo>
                    <a:pt x="104332" y="16263"/>
                  </a:lnTo>
                  <a:lnTo>
                    <a:pt x="101512" y="9670"/>
                  </a:lnTo>
                  <a:lnTo>
                    <a:pt x="99278" y="6429"/>
                  </a:lnTo>
                  <a:lnTo>
                    <a:pt x="93973" y="2830"/>
                  </a:lnTo>
                  <a:lnTo>
                    <a:pt x="85370" y="330"/>
                  </a:lnTo>
                  <a:lnTo>
                    <a:pt x="77234" y="0"/>
                  </a:lnTo>
                  <a:lnTo>
                    <a:pt x="62632" y="13212"/>
                  </a:lnTo>
                  <a:lnTo>
                    <a:pt x="41869" y="44608"/>
                  </a:lnTo>
                  <a:lnTo>
                    <a:pt x="29623" y="92157"/>
                  </a:lnTo>
                  <a:lnTo>
                    <a:pt x="17970" y="134154"/>
                  </a:lnTo>
                  <a:lnTo>
                    <a:pt x="10840" y="166512"/>
                  </a:lnTo>
                  <a:lnTo>
                    <a:pt x="9188" y="212575"/>
                  </a:lnTo>
                  <a:lnTo>
                    <a:pt x="9085" y="238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67" name="SMARTInkShape-2981"/>
            <p:cNvSpPr/>
            <p:nvPr>
              <p:custDataLst>
                <p:tags r:id="rId59"/>
              </p:custDataLst>
            </p:nvPr>
          </p:nvSpPr>
          <p:spPr>
            <a:xfrm>
              <a:off x="4533934" y="5906989"/>
              <a:ext cx="180942" cy="121935"/>
            </a:xfrm>
            <a:custGeom>
              <a:avLst/>
              <a:gdLst/>
              <a:ahLst/>
              <a:cxnLst/>
              <a:rect l="0" t="0" r="0" b="0"/>
              <a:pathLst>
                <a:path w="180942" h="121935">
                  <a:moveTo>
                    <a:pt x="9491" y="103286"/>
                  </a:moveTo>
                  <a:lnTo>
                    <a:pt x="9491" y="103286"/>
                  </a:lnTo>
                  <a:lnTo>
                    <a:pt x="18982" y="93795"/>
                  </a:lnTo>
                  <a:lnTo>
                    <a:pt x="361" y="112416"/>
                  </a:lnTo>
                  <a:lnTo>
                    <a:pt x="0" y="120978"/>
                  </a:lnTo>
                  <a:lnTo>
                    <a:pt x="1047" y="121430"/>
                  </a:lnTo>
                  <a:lnTo>
                    <a:pt x="5034" y="121934"/>
                  </a:lnTo>
                  <a:lnTo>
                    <a:pt x="6519" y="121009"/>
                  </a:lnTo>
                  <a:lnTo>
                    <a:pt x="7510" y="119335"/>
                  </a:lnTo>
                  <a:lnTo>
                    <a:pt x="8170" y="117160"/>
                  </a:lnTo>
                  <a:lnTo>
                    <a:pt x="9669" y="115710"/>
                  </a:lnTo>
                  <a:lnTo>
                    <a:pt x="14156" y="114099"/>
                  </a:lnTo>
                  <a:lnTo>
                    <a:pt x="25661" y="112007"/>
                  </a:lnTo>
                  <a:lnTo>
                    <a:pt x="72808" y="77800"/>
                  </a:lnTo>
                  <a:lnTo>
                    <a:pt x="90967" y="58829"/>
                  </a:lnTo>
                  <a:lnTo>
                    <a:pt x="97198" y="46135"/>
                  </a:lnTo>
                  <a:lnTo>
                    <a:pt x="101389" y="39786"/>
                  </a:lnTo>
                  <a:lnTo>
                    <a:pt x="104806" y="30261"/>
                  </a:lnTo>
                  <a:lnTo>
                    <a:pt x="110993" y="20736"/>
                  </a:lnTo>
                  <a:lnTo>
                    <a:pt x="113835" y="9917"/>
                  </a:lnTo>
                  <a:lnTo>
                    <a:pt x="114138" y="3537"/>
                  </a:lnTo>
                  <a:lnTo>
                    <a:pt x="113122" y="1861"/>
                  </a:lnTo>
                  <a:lnTo>
                    <a:pt x="111387" y="745"/>
                  </a:lnTo>
                  <a:lnTo>
                    <a:pt x="109172" y="0"/>
                  </a:lnTo>
                  <a:lnTo>
                    <a:pt x="107694" y="562"/>
                  </a:lnTo>
                  <a:lnTo>
                    <a:pt x="106710" y="1995"/>
                  </a:lnTo>
                  <a:lnTo>
                    <a:pt x="106054" y="4008"/>
                  </a:lnTo>
                  <a:lnTo>
                    <a:pt x="104558" y="5351"/>
                  </a:lnTo>
                  <a:lnTo>
                    <a:pt x="96656" y="7683"/>
                  </a:lnTo>
                  <a:lnTo>
                    <a:pt x="82085" y="21263"/>
                  </a:lnTo>
                  <a:lnTo>
                    <a:pt x="78796" y="27320"/>
                  </a:lnTo>
                  <a:lnTo>
                    <a:pt x="76276" y="33540"/>
                  </a:lnTo>
                  <a:lnTo>
                    <a:pt x="69966" y="42992"/>
                  </a:lnTo>
                  <a:lnTo>
                    <a:pt x="67627" y="52495"/>
                  </a:lnTo>
                  <a:lnTo>
                    <a:pt x="66652" y="82355"/>
                  </a:lnTo>
                  <a:lnTo>
                    <a:pt x="74843" y="92272"/>
                  </a:lnTo>
                  <a:lnTo>
                    <a:pt x="78400" y="93099"/>
                  </a:lnTo>
                  <a:lnTo>
                    <a:pt x="80831" y="93320"/>
                  </a:lnTo>
                  <a:lnTo>
                    <a:pt x="86353" y="90743"/>
                  </a:lnTo>
                  <a:lnTo>
                    <a:pt x="92334" y="87128"/>
                  </a:lnTo>
                  <a:lnTo>
                    <a:pt x="101653" y="84035"/>
                  </a:lnTo>
                  <a:lnTo>
                    <a:pt x="123796" y="67811"/>
                  </a:lnTo>
                  <a:lnTo>
                    <a:pt x="126969" y="66936"/>
                  </a:lnTo>
                  <a:lnTo>
                    <a:pt x="129084" y="65294"/>
                  </a:lnTo>
                  <a:lnTo>
                    <a:pt x="137815" y="52082"/>
                  </a:lnTo>
                  <a:lnTo>
                    <a:pt x="143429" y="48779"/>
                  </a:lnTo>
                  <a:lnTo>
                    <a:pt x="146409" y="47898"/>
                  </a:lnTo>
                  <a:lnTo>
                    <a:pt x="148395" y="46252"/>
                  </a:lnTo>
                  <a:lnTo>
                    <a:pt x="152211" y="37049"/>
                  </a:lnTo>
                  <a:lnTo>
                    <a:pt x="161494" y="36622"/>
                  </a:lnTo>
                  <a:lnTo>
                    <a:pt x="155267" y="44218"/>
                  </a:lnTo>
                  <a:lnTo>
                    <a:pt x="153225" y="52858"/>
                  </a:lnTo>
                  <a:lnTo>
                    <a:pt x="152369" y="97869"/>
                  </a:lnTo>
                  <a:lnTo>
                    <a:pt x="155189" y="103700"/>
                  </a:lnTo>
                  <a:lnTo>
                    <a:pt x="157423" y="106737"/>
                  </a:lnTo>
                  <a:lnTo>
                    <a:pt x="162728" y="110112"/>
                  </a:lnTo>
                  <a:lnTo>
                    <a:pt x="180941" y="11281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79" name="SMARTInkShape-Group492"/>
          <p:cNvGrpSpPr/>
          <p:nvPr/>
        </p:nvGrpSpPr>
        <p:grpSpPr>
          <a:xfrm>
            <a:off x="5000635" y="5438786"/>
            <a:ext cx="847716" cy="590540"/>
            <a:chOff x="5000635" y="5438786"/>
            <a:chExt cx="847716" cy="590540"/>
          </a:xfrm>
        </p:grpSpPr>
        <p:sp>
          <p:nvSpPr>
            <p:cNvPr id="13569" name="SMARTInkShape-2982"/>
            <p:cNvSpPr/>
            <p:nvPr>
              <p:custDataLst>
                <p:tags r:id="rId48"/>
              </p:custDataLst>
            </p:nvPr>
          </p:nvSpPr>
          <p:spPr>
            <a:xfrm>
              <a:off x="5000635" y="5610225"/>
              <a:ext cx="95241" cy="28576"/>
            </a:xfrm>
            <a:custGeom>
              <a:avLst/>
              <a:gdLst/>
              <a:ahLst/>
              <a:cxnLst/>
              <a:rect l="0" t="0" r="0" b="0"/>
              <a:pathLst>
                <a:path w="95241" h="28576">
                  <a:moveTo>
                    <a:pt x="19040" y="19050"/>
                  </a:moveTo>
                  <a:lnTo>
                    <a:pt x="19040" y="19050"/>
                  </a:lnTo>
                  <a:lnTo>
                    <a:pt x="9549" y="9559"/>
                  </a:lnTo>
                  <a:lnTo>
                    <a:pt x="9518" y="1327"/>
                  </a:lnTo>
                  <a:lnTo>
                    <a:pt x="8459" y="885"/>
                  </a:lnTo>
                  <a:lnTo>
                    <a:pt x="0" y="0"/>
                  </a:lnTo>
                  <a:lnTo>
                    <a:pt x="45524" y="0"/>
                  </a:lnTo>
                  <a:lnTo>
                    <a:pt x="68520" y="0"/>
                  </a:lnTo>
                  <a:lnTo>
                    <a:pt x="75604" y="2822"/>
                  </a:lnTo>
                  <a:lnTo>
                    <a:pt x="82279" y="6545"/>
                  </a:lnTo>
                  <a:lnTo>
                    <a:pt x="88774" y="8201"/>
                  </a:lnTo>
                  <a:lnTo>
                    <a:pt x="90929" y="9701"/>
                  </a:lnTo>
                  <a:lnTo>
                    <a:pt x="92366" y="11759"/>
                  </a:lnTo>
                  <a:lnTo>
                    <a:pt x="94672" y="17609"/>
                  </a:lnTo>
                  <a:lnTo>
                    <a:pt x="95240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0" name="SMARTInkShape-2983"/>
            <p:cNvSpPr/>
            <p:nvPr>
              <p:custDataLst>
                <p:tags r:id="rId49"/>
              </p:custDataLst>
            </p:nvPr>
          </p:nvSpPr>
          <p:spPr>
            <a:xfrm>
              <a:off x="5014294" y="5676900"/>
              <a:ext cx="138732" cy="28576"/>
            </a:xfrm>
            <a:custGeom>
              <a:avLst/>
              <a:gdLst/>
              <a:ahLst/>
              <a:cxnLst/>
              <a:rect l="0" t="0" r="0" b="0"/>
              <a:pathLst>
                <a:path w="138732" h="28576">
                  <a:moveTo>
                    <a:pt x="33956" y="0"/>
                  </a:moveTo>
                  <a:lnTo>
                    <a:pt x="33956" y="0"/>
                  </a:lnTo>
                  <a:lnTo>
                    <a:pt x="28900" y="0"/>
                  </a:lnTo>
                  <a:lnTo>
                    <a:pt x="23595" y="2822"/>
                  </a:lnTo>
                  <a:lnTo>
                    <a:pt x="17709" y="6545"/>
                  </a:lnTo>
                  <a:lnTo>
                    <a:pt x="5924" y="9409"/>
                  </a:lnTo>
                  <a:lnTo>
                    <a:pt x="0" y="9502"/>
                  </a:lnTo>
                  <a:lnTo>
                    <a:pt x="18367" y="9525"/>
                  </a:lnTo>
                  <a:lnTo>
                    <a:pt x="24559" y="6703"/>
                  </a:lnTo>
                  <a:lnTo>
                    <a:pt x="27691" y="4469"/>
                  </a:lnTo>
                  <a:lnTo>
                    <a:pt x="42213" y="1324"/>
                  </a:lnTo>
                  <a:lnTo>
                    <a:pt x="54865" y="392"/>
                  </a:lnTo>
                  <a:lnTo>
                    <a:pt x="70372" y="5173"/>
                  </a:lnTo>
                  <a:lnTo>
                    <a:pt x="88029" y="15212"/>
                  </a:lnTo>
                  <a:lnTo>
                    <a:pt x="115539" y="19771"/>
                  </a:lnTo>
                  <a:lnTo>
                    <a:pt x="129015" y="26521"/>
                  </a:lnTo>
                  <a:lnTo>
                    <a:pt x="138731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1" name="SMARTInkShape-2984"/>
            <p:cNvSpPr/>
            <p:nvPr>
              <p:custDataLst>
                <p:tags r:id="rId50"/>
              </p:custDataLst>
            </p:nvPr>
          </p:nvSpPr>
          <p:spPr>
            <a:xfrm>
              <a:off x="5248275" y="5524903"/>
              <a:ext cx="47626" cy="275823"/>
            </a:xfrm>
            <a:custGeom>
              <a:avLst/>
              <a:gdLst/>
              <a:ahLst/>
              <a:cxnLst/>
              <a:rect l="0" t="0" r="0" b="0"/>
              <a:pathLst>
                <a:path w="47626" h="275823">
                  <a:moveTo>
                    <a:pt x="38100" y="37697"/>
                  </a:moveTo>
                  <a:lnTo>
                    <a:pt x="38100" y="37697"/>
                  </a:lnTo>
                  <a:lnTo>
                    <a:pt x="43156" y="32641"/>
                  </a:lnTo>
                  <a:lnTo>
                    <a:pt x="45639" y="27336"/>
                  </a:lnTo>
                  <a:lnTo>
                    <a:pt x="47623" y="2662"/>
                  </a:lnTo>
                  <a:lnTo>
                    <a:pt x="47625" y="0"/>
                  </a:lnTo>
                  <a:lnTo>
                    <a:pt x="47625" y="13797"/>
                  </a:lnTo>
                  <a:lnTo>
                    <a:pt x="44803" y="19313"/>
                  </a:lnTo>
                  <a:lnTo>
                    <a:pt x="41080" y="25293"/>
                  </a:lnTo>
                  <a:lnTo>
                    <a:pt x="38983" y="35668"/>
                  </a:lnTo>
                  <a:lnTo>
                    <a:pt x="35329" y="76050"/>
                  </a:lnTo>
                  <a:lnTo>
                    <a:pt x="30576" y="94922"/>
                  </a:lnTo>
                  <a:lnTo>
                    <a:pt x="26346" y="113919"/>
                  </a:lnTo>
                  <a:lnTo>
                    <a:pt x="21212" y="132954"/>
                  </a:lnTo>
                  <a:lnTo>
                    <a:pt x="16868" y="151999"/>
                  </a:lnTo>
                  <a:lnTo>
                    <a:pt x="11700" y="171047"/>
                  </a:lnTo>
                  <a:lnTo>
                    <a:pt x="7347" y="190097"/>
                  </a:lnTo>
                  <a:lnTo>
                    <a:pt x="1451" y="210440"/>
                  </a:lnTo>
                  <a:lnTo>
                    <a:pt x="17" y="256576"/>
                  </a:lnTo>
                  <a:lnTo>
                    <a:pt x="0" y="275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2" name="SMARTInkShape-2985"/>
            <p:cNvSpPr/>
            <p:nvPr>
              <p:custDataLst>
                <p:tags r:id="rId51"/>
              </p:custDataLst>
            </p:nvPr>
          </p:nvSpPr>
          <p:spPr>
            <a:xfrm>
              <a:off x="5276861" y="5772184"/>
              <a:ext cx="28562" cy="104694"/>
            </a:xfrm>
            <a:custGeom>
              <a:avLst/>
              <a:gdLst/>
              <a:ahLst/>
              <a:cxnLst/>
              <a:rect l="0" t="0" r="0" b="0"/>
              <a:pathLst>
                <a:path w="28562" h="104694">
                  <a:moveTo>
                    <a:pt x="19039" y="9491"/>
                  </a:moveTo>
                  <a:lnTo>
                    <a:pt x="19039" y="9491"/>
                  </a:lnTo>
                  <a:lnTo>
                    <a:pt x="28530" y="0"/>
                  </a:lnTo>
                  <a:lnTo>
                    <a:pt x="28561" y="8170"/>
                  </a:lnTo>
                  <a:lnTo>
                    <a:pt x="22017" y="16835"/>
                  </a:lnTo>
                  <a:lnTo>
                    <a:pt x="18863" y="25661"/>
                  </a:lnTo>
                  <a:lnTo>
                    <a:pt x="12754" y="34978"/>
                  </a:lnTo>
                  <a:lnTo>
                    <a:pt x="10474" y="45500"/>
                  </a:lnTo>
                  <a:lnTo>
                    <a:pt x="8740" y="60494"/>
                  </a:lnTo>
                  <a:lnTo>
                    <a:pt x="1351" y="78949"/>
                  </a:lnTo>
                  <a:lnTo>
                    <a:pt x="0" y="104180"/>
                  </a:lnTo>
                  <a:lnTo>
                    <a:pt x="8191" y="104693"/>
                  </a:lnTo>
                  <a:lnTo>
                    <a:pt x="14179" y="99670"/>
                  </a:lnTo>
                  <a:lnTo>
                    <a:pt x="16879" y="94373"/>
                  </a:lnTo>
                  <a:lnTo>
                    <a:pt x="19039" y="856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3" name="SMARTInkShape-2986"/>
            <p:cNvSpPr/>
            <p:nvPr>
              <p:custDataLst>
                <p:tags r:id="rId52"/>
              </p:custDataLst>
            </p:nvPr>
          </p:nvSpPr>
          <p:spPr>
            <a:xfrm>
              <a:off x="5391154" y="5581650"/>
              <a:ext cx="104772" cy="161926"/>
            </a:xfrm>
            <a:custGeom>
              <a:avLst/>
              <a:gdLst/>
              <a:ahLst/>
              <a:cxnLst/>
              <a:rect l="0" t="0" r="0" b="0"/>
              <a:pathLst>
                <a:path w="104772" h="161926">
                  <a:moveTo>
                    <a:pt x="28571" y="38100"/>
                  </a:moveTo>
                  <a:lnTo>
                    <a:pt x="28571" y="38100"/>
                  </a:lnTo>
                  <a:lnTo>
                    <a:pt x="28571" y="33044"/>
                  </a:lnTo>
                  <a:lnTo>
                    <a:pt x="25749" y="27739"/>
                  </a:lnTo>
                  <a:lnTo>
                    <a:pt x="20370" y="20767"/>
                  </a:lnTo>
                  <a:lnTo>
                    <a:pt x="19439" y="14502"/>
                  </a:lnTo>
                  <a:lnTo>
                    <a:pt x="18250" y="12844"/>
                  </a:lnTo>
                  <a:lnTo>
                    <a:pt x="16398" y="11737"/>
                  </a:lnTo>
                  <a:lnTo>
                    <a:pt x="14106" y="11000"/>
                  </a:lnTo>
                  <a:lnTo>
                    <a:pt x="5" y="8"/>
                  </a:lnTo>
                  <a:lnTo>
                    <a:pt x="2" y="5"/>
                  </a:lnTo>
                  <a:lnTo>
                    <a:pt x="0" y="3"/>
                  </a:lnTo>
                  <a:lnTo>
                    <a:pt x="31877" y="0"/>
                  </a:lnTo>
                  <a:lnTo>
                    <a:pt x="38154" y="2822"/>
                  </a:lnTo>
                  <a:lnTo>
                    <a:pt x="44472" y="6545"/>
                  </a:lnTo>
                  <a:lnTo>
                    <a:pt x="57151" y="8937"/>
                  </a:lnTo>
                  <a:lnTo>
                    <a:pt x="60324" y="9133"/>
                  </a:lnTo>
                  <a:lnTo>
                    <a:pt x="66672" y="12173"/>
                  </a:lnTo>
                  <a:lnTo>
                    <a:pt x="83840" y="26849"/>
                  </a:lnTo>
                  <a:lnTo>
                    <a:pt x="84885" y="30630"/>
                  </a:lnTo>
                  <a:lnTo>
                    <a:pt x="85673" y="50920"/>
                  </a:lnTo>
                  <a:lnTo>
                    <a:pt x="82877" y="57204"/>
                  </a:lnTo>
                  <a:lnTo>
                    <a:pt x="38089" y="104775"/>
                  </a:lnTo>
                  <a:lnTo>
                    <a:pt x="1877" y="140994"/>
                  </a:lnTo>
                  <a:lnTo>
                    <a:pt x="832" y="144861"/>
                  </a:lnTo>
                  <a:lnTo>
                    <a:pt x="44" y="157015"/>
                  </a:lnTo>
                  <a:lnTo>
                    <a:pt x="1087" y="158652"/>
                  </a:lnTo>
                  <a:lnTo>
                    <a:pt x="2840" y="159743"/>
                  </a:lnTo>
                  <a:lnTo>
                    <a:pt x="10364" y="161278"/>
                  </a:lnTo>
                  <a:lnTo>
                    <a:pt x="55857" y="161922"/>
                  </a:lnTo>
                  <a:lnTo>
                    <a:pt x="104771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4" name="SMARTInkShape-2987"/>
            <p:cNvSpPr/>
            <p:nvPr>
              <p:custDataLst>
                <p:tags r:id="rId53"/>
              </p:custDataLst>
            </p:nvPr>
          </p:nvSpPr>
          <p:spPr>
            <a:xfrm>
              <a:off x="5562734" y="5438786"/>
              <a:ext cx="152256" cy="323635"/>
            </a:xfrm>
            <a:custGeom>
              <a:avLst/>
              <a:gdLst/>
              <a:ahLst/>
              <a:cxnLst/>
              <a:rect l="0" t="0" r="0" b="0"/>
              <a:pathLst>
                <a:path w="152256" h="323635">
                  <a:moveTo>
                    <a:pt x="123691" y="28564"/>
                  </a:moveTo>
                  <a:lnTo>
                    <a:pt x="123691" y="28564"/>
                  </a:lnTo>
                  <a:lnTo>
                    <a:pt x="128747" y="28564"/>
                  </a:lnTo>
                  <a:lnTo>
                    <a:pt x="134052" y="25742"/>
                  </a:lnTo>
                  <a:lnTo>
                    <a:pt x="136948" y="23508"/>
                  </a:lnTo>
                  <a:lnTo>
                    <a:pt x="140166" y="18203"/>
                  </a:lnTo>
                  <a:lnTo>
                    <a:pt x="141024" y="15307"/>
                  </a:lnTo>
                  <a:lnTo>
                    <a:pt x="142654" y="13376"/>
                  </a:lnTo>
                  <a:lnTo>
                    <a:pt x="147288" y="11231"/>
                  </a:lnTo>
                  <a:lnTo>
                    <a:pt x="148947" y="9601"/>
                  </a:lnTo>
                  <a:lnTo>
                    <a:pt x="152255" y="27"/>
                  </a:lnTo>
                  <a:lnTo>
                    <a:pt x="147206" y="0"/>
                  </a:lnTo>
                  <a:lnTo>
                    <a:pt x="145718" y="1054"/>
                  </a:lnTo>
                  <a:lnTo>
                    <a:pt x="144725" y="2816"/>
                  </a:lnTo>
                  <a:lnTo>
                    <a:pt x="144064" y="5049"/>
                  </a:lnTo>
                  <a:lnTo>
                    <a:pt x="135376" y="19287"/>
                  </a:lnTo>
                  <a:lnTo>
                    <a:pt x="123044" y="48472"/>
                  </a:lnTo>
                  <a:lnTo>
                    <a:pt x="104584" y="93328"/>
                  </a:lnTo>
                  <a:lnTo>
                    <a:pt x="81154" y="140888"/>
                  </a:lnTo>
                  <a:lnTo>
                    <a:pt x="59589" y="180574"/>
                  </a:lnTo>
                  <a:lnTo>
                    <a:pt x="44824" y="218986"/>
                  </a:lnTo>
                  <a:lnTo>
                    <a:pt x="20970" y="263857"/>
                  </a:lnTo>
                  <a:lnTo>
                    <a:pt x="12821" y="282078"/>
                  </a:lnTo>
                  <a:lnTo>
                    <a:pt x="0" y="323146"/>
                  </a:lnTo>
                  <a:lnTo>
                    <a:pt x="4962" y="323634"/>
                  </a:lnTo>
                  <a:lnTo>
                    <a:pt x="10245" y="320926"/>
                  </a:lnTo>
                  <a:lnTo>
                    <a:pt x="22260" y="310563"/>
                  </a:lnTo>
                  <a:lnTo>
                    <a:pt x="37966" y="2857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5" name="SMARTInkShape-2988"/>
            <p:cNvSpPr/>
            <p:nvPr>
              <p:custDataLst>
                <p:tags r:id="rId54"/>
              </p:custDataLst>
            </p:nvPr>
          </p:nvSpPr>
          <p:spPr>
            <a:xfrm>
              <a:off x="5667375" y="5467354"/>
              <a:ext cx="62639" cy="333372"/>
            </a:xfrm>
            <a:custGeom>
              <a:avLst/>
              <a:gdLst/>
              <a:ahLst/>
              <a:cxnLst/>
              <a:rect l="0" t="0" r="0" b="0"/>
              <a:pathLst>
                <a:path w="62639" h="333372">
                  <a:moveTo>
                    <a:pt x="57150" y="19046"/>
                  </a:moveTo>
                  <a:lnTo>
                    <a:pt x="57150" y="19046"/>
                  </a:lnTo>
                  <a:lnTo>
                    <a:pt x="62206" y="13990"/>
                  </a:lnTo>
                  <a:lnTo>
                    <a:pt x="62638" y="11442"/>
                  </a:lnTo>
                  <a:lnTo>
                    <a:pt x="61866" y="8685"/>
                  </a:lnTo>
                  <a:lnTo>
                    <a:pt x="58081" y="1713"/>
                  </a:lnTo>
                  <a:lnTo>
                    <a:pt x="54742" y="759"/>
                  </a:lnTo>
                  <a:lnTo>
                    <a:pt x="30328" y="0"/>
                  </a:lnTo>
                  <a:lnTo>
                    <a:pt x="24038" y="5054"/>
                  </a:lnTo>
                  <a:lnTo>
                    <a:pt x="21267" y="10358"/>
                  </a:lnTo>
                  <a:lnTo>
                    <a:pt x="20528" y="13254"/>
                  </a:lnTo>
                  <a:lnTo>
                    <a:pt x="11705" y="28644"/>
                  </a:lnTo>
                  <a:lnTo>
                    <a:pt x="9610" y="70221"/>
                  </a:lnTo>
                  <a:lnTo>
                    <a:pt x="6719" y="98142"/>
                  </a:lnTo>
                  <a:lnTo>
                    <a:pt x="885" y="142194"/>
                  </a:lnTo>
                  <a:lnTo>
                    <a:pt x="116" y="182346"/>
                  </a:lnTo>
                  <a:lnTo>
                    <a:pt x="16" y="225955"/>
                  </a:lnTo>
                  <a:lnTo>
                    <a:pt x="0" y="272747"/>
                  </a:lnTo>
                  <a:lnTo>
                    <a:pt x="0" y="307526"/>
                  </a:lnTo>
                  <a:lnTo>
                    <a:pt x="2822" y="314124"/>
                  </a:lnTo>
                  <a:lnTo>
                    <a:pt x="17610" y="331878"/>
                  </a:lnTo>
                  <a:lnTo>
                    <a:pt x="28575" y="33337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6" name="SMARTInkShape-2989"/>
            <p:cNvSpPr/>
            <p:nvPr>
              <p:custDataLst>
                <p:tags r:id="rId55"/>
              </p:custDataLst>
            </p:nvPr>
          </p:nvSpPr>
          <p:spPr>
            <a:xfrm>
              <a:off x="5620154" y="5676900"/>
              <a:ext cx="142472" cy="28576"/>
            </a:xfrm>
            <a:custGeom>
              <a:avLst/>
              <a:gdLst/>
              <a:ahLst/>
              <a:cxnLst/>
              <a:rect l="0" t="0" r="0" b="0"/>
              <a:pathLst>
                <a:path w="142472" h="28576">
                  <a:moveTo>
                    <a:pt x="47221" y="0"/>
                  </a:moveTo>
                  <a:lnTo>
                    <a:pt x="47221" y="0"/>
                  </a:lnTo>
                  <a:lnTo>
                    <a:pt x="33964" y="0"/>
                  </a:lnTo>
                  <a:lnTo>
                    <a:pt x="32033" y="1058"/>
                  </a:lnTo>
                  <a:lnTo>
                    <a:pt x="30746" y="2822"/>
                  </a:lnTo>
                  <a:lnTo>
                    <a:pt x="29888" y="5056"/>
                  </a:lnTo>
                  <a:lnTo>
                    <a:pt x="28258" y="6545"/>
                  </a:lnTo>
                  <a:lnTo>
                    <a:pt x="20120" y="9133"/>
                  </a:lnTo>
                  <a:lnTo>
                    <a:pt x="958" y="9525"/>
                  </a:lnTo>
                  <a:lnTo>
                    <a:pt x="503" y="10583"/>
                  </a:lnTo>
                  <a:lnTo>
                    <a:pt x="0" y="14581"/>
                  </a:lnTo>
                  <a:lnTo>
                    <a:pt x="923" y="16070"/>
                  </a:lnTo>
                  <a:lnTo>
                    <a:pt x="2599" y="17064"/>
                  </a:lnTo>
                  <a:lnTo>
                    <a:pt x="9321" y="18788"/>
                  </a:lnTo>
                  <a:lnTo>
                    <a:pt x="13795" y="18934"/>
                  </a:lnTo>
                  <a:lnTo>
                    <a:pt x="19312" y="21821"/>
                  </a:lnTo>
                  <a:lnTo>
                    <a:pt x="25292" y="25574"/>
                  </a:lnTo>
                  <a:lnTo>
                    <a:pt x="37755" y="27982"/>
                  </a:lnTo>
                  <a:lnTo>
                    <a:pt x="83335" y="28570"/>
                  </a:lnTo>
                  <a:lnTo>
                    <a:pt x="128866" y="28575"/>
                  </a:lnTo>
                  <a:lnTo>
                    <a:pt x="142471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7" name="SMARTInkShape-2990"/>
            <p:cNvSpPr/>
            <p:nvPr>
              <p:custDataLst>
                <p:tags r:id="rId56"/>
              </p:custDataLst>
            </p:nvPr>
          </p:nvSpPr>
          <p:spPr>
            <a:xfrm>
              <a:off x="5210176" y="5915025"/>
              <a:ext cx="609600" cy="114301"/>
            </a:xfrm>
            <a:custGeom>
              <a:avLst/>
              <a:gdLst/>
              <a:ahLst/>
              <a:cxnLst/>
              <a:rect l="0" t="0" r="0" b="0"/>
              <a:pathLst>
                <a:path w="609600" h="114301">
                  <a:moveTo>
                    <a:pt x="19049" y="114300"/>
                  </a:moveTo>
                  <a:lnTo>
                    <a:pt x="19049" y="114300"/>
                  </a:lnTo>
                  <a:lnTo>
                    <a:pt x="13993" y="109244"/>
                  </a:lnTo>
                  <a:lnTo>
                    <a:pt x="8688" y="106761"/>
                  </a:lnTo>
                  <a:lnTo>
                    <a:pt x="1716" y="105168"/>
                  </a:lnTo>
                  <a:lnTo>
                    <a:pt x="1144" y="103979"/>
                  </a:lnTo>
                  <a:lnTo>
                    <a:pt x="0" y="90204"/>
                  </a:lnTo>
                  <a:lnTo>
                    <a:pt x="1058" y="88711"/>
                  </a:lnTo>
                  <a:lnTo>
                    <a:pt x="2822" y="87716"/>
                  </a:lnTo>
                  <a:lnTo>
                    <a:pt x="9700" y="85987"/>
                  </a:lnTo>
                  <a:lnTo>
                    <a:pt x="54570" y="85728"/>
                  </a:lnTo>
                  <a:lnTo>
                    <a:pt x="97421" y="85725"/>
                  </a:lnTo>
                  <a:lnTo>
                    <a:pt x="133778" y="82903"/>
                  </a:lnTo>
                  <a:lnTo>
                    <a:pt x="176591" y="77524"/>
                  </a:lnTo>
                  <a:lnTo>
                    <a:pt x="219266" y="69915"/>
                  </a:lnTo>
                  <a:lnTo>
                    <a:pt x="256055" y="66577"/>
                  </a:lnTo>
                  <a:lnTo>
                    <a:pt x="298940" y="60413"/>
                  </a:lnTo>
                  <a:lnTo>
                    <a:pt x="338929" y="58117"/>
                  </a:lnTo>
                  <a:lnTo>
                    <a:pt x="376530" y="56378"/>
                  </a:lnTo>
                  <a:lnTo>
                    <a:pt x="421038" y="49668"/>
                  </a:lnTo>
                  <a:lnTo>
                    <a:pt x="465225" y="48029"/>
                  </a:lnTo>
                  <a:lnTo>
                    <a:pt x="506612" y="40139"/>
                  </a:lnTo>
                  <a:lnTo>
                    <a:pt x="544022" y="37311"/>
                  </a:lnTo>
                  <a:lnTo>
                    <a:pt x="589870" y="16995"/>
                  </a:lnTo>
                  <a:lnTo>
                    <a:pt x="60959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78" name="SMARTInkShape-2991"/>
            <p:cNvSpPr/>
            <p:nvPr>
              <p:custDataLst>
                <p:tags r:id="rId57"/>
              </p:custDataLst>
            </p:nvPr>
          </p:nvSpPr>
          <p:spPr>
            <a:xfrm>
              <a:off x="5772150" y="5623865"/>
              <a:ext cx="76201" cy="310211"/>
            </a:xfrm>
            <a:custGeom>
              <a:avLst/>
              <a:gdLst/>
              <a:ahLst/>
              <a:cxnLst/>
              <a:rect l="0" t="0" r="0" b="0"/>
              <a:pathLst>
                <a:path w="76201" h="310211">
                  <a:moveTo>
                    <a:pt x="76200" y="14935"/>
                  </a:moveTo>
                  <a:lnTo>
                    <a:pt x="76200" y="14935"/>
                  </a:lnTo>
                  <a:lnTo>
                    <a:pt x="76200" y="9879"/>
                  </a:lnTo>
                  <a:lnTo>
                    <a:pt x="75142" y="8390"/>
                  </a:lnTo>
                  <a:lnTo>
                    <a:pt x="73378" y="7396"/>
                  </a:lnTo>
                  <a:lnTo>
                    <a:pt x="67999" y="5802"/>
                  </a:lnTo>
                  <a:lnTo>
                    <a:pt x="67263" y="2762"/>
                  </a:lnTo>
                  <a:lnTo>
                    <a:pt x="66937" y="0"/>
                  </a:lnTo>
                  <a:lnTo>
                    <a:pt x="66791" y="2300"/>
                  </a:lnTo>
                  <a:lnTo>
                    <a:pt x="59151" y="15361"/>
                  </a:lnTo>
                  <a:lnTo>
                    <a:pt x="56170" y="57656"/>
                  </a:lnTo>
                  <a:lnTo>
                    <a:pt x="41968" y="104045"/>
                  </a:lnTo>
                  <a:lnTo>
                    <a:pt x="38610" y="148731"/>
                  </a:lnTo>
                  <a:lnTo>
                    <a:pt x="27805" y="195969"/>
                  </a:lnTo>
                  <a:lnTo>
                    <a:pt x="16996" y="242704"/>
                  </a:lnTo>
                  <a:lnTo>
                    <a:pt x="2180" y="288905"/>
                  </a:lnTo>
                  <a:lnTo>
                    <a:pt x="0" y="3102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86" name="SMARTInkShape-Group493"/>
          <p:cNvGrpSpPr/>
          <p:nvPr/>
        </p:nvGrpSpPr>
        <p:grpSpPr>
          <a:xfrm>
            <a:off x="3600450" y="3048001"/>
            <a:ext cx="352426" cy="276225"/>
            <a:chOff x="3600450" y="3048001"/>
            <a:chExt cx="352426" cy="276225"/>
          </a:xfrm>
        </p:grpSpPr>
        <p:sp>
          <p:nvSpPr>
            <p:cNvPr id="13580" name="SMARTInkShape-2992"/>
            <p:cNvSpPr/>
            <p:nvPr>
              <p:custDataLst>
                <p:tags r:id="rId42"/>
              </p:custDataLst>
            </p:nvPr>
          </p:nvSpPr>
          <p:spPr>
            <a:xfrm>
              <a:off x="3600450" y="3154099"/>
              <a:ext cx="19051" cy="170127"/>
            </a:xfrm>
            <a:custGeom>
              <a:avLst/>
              <a:gdLst/>
              <a:ahLst/>
              <a:cxnLst/>
              <a:rect l="0" t="0" r="0" b="0"/>
              <a:pathLst>
                <a:path w="19051" h="170127">
                  <a:moveTo>
                    <a:pt x="19050" y="8201"/>
                  </a:moveTo>
                  <a:lnTo>
                    <a:pt x="19050" y="8201"/>
                  </a:lnTo>
                  <a:lnTo>
                    <a:pt x="19050" y="0"/>
                  </a:lnTo>
                  <a:lnTo>
                    <a:pt x="19050" y="7843"/>
                  </a:lnTo>
                  <a:lnTo>
                    <a:pt x="13994" y="8095"/>
                  </a:lnTo>
                  <a:lnTo>
                    <a:pt x="12504" y="9189"/>
                  </a:lnTo>
                  <a:lnTo>
                    <a:pt x="9918" y="16393"/>
                  </a:lnTo>
                  <a:lnTo>
                    <a:pt x="9528" y="49515"/>
                  </a:lnTo>
                  <a:lnTo>
                    <a:pt x="6704" y="55843"/>
                  </a:lnTo>
                  <a:lnTo>
                    <a:pt x="2979" y="62184"/>
                  </a:lnTo>
                  <a:lnTo>
                    <a:pt x="883" y="72762"/>
                  </a:lnTo>
                  <a:lnTo>
                    <a:pt x="7" y="119248"/>
                  </a:lnTo>
                  <a:lnTo>
                    <a:pt x="0" y="154250"/>
                  </a:lnTo>
                  <a:lnTo>
                    <a:pt x="2822" y="160601"/>
                  </a:lnTo>
                  <a:lnTo>
                    <a:pt x="8201" y="168244"/>
                  </a:lnTo>
                  <a:lnTo>
                    <a:pt x="11759" y="169290"/>
                  </a:lnTo>
                  <a:lnTo>
                    <a:pt x="19050" y="17012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81" name="SMARTInkShape-2993"/>
            <p:cNvSpPr/>
            <p:nvPr>
              <p:custDataLst>
                <p:tags r:id="rId43"/>
              </p:custDataLst>
            </p:nvPr>
          </p:nvSpPr>
          <p:spPr>
            <a:xfrm>
              <a:off x="3686175" y="3257550"/>
              <a:ext cx="19051" cy="66676"/>
            </a:xfrm>
            <a:custGeom>
              <a:avLst/>
              <a:gdLst/>
              <a:ahLst/>
              <a:cxnLst/>
              <a:rect l="0" t="0" r="0" b="0"/>
              <a:pathLst>
                <a:path w="19051" h="66676">
                  <a:moveTo>
                    <a:pt x="19050" y="0"/>
                  </a:moveTo>
                  <a:lnTo>
                    <a:pt x="19050" y="0"/>
                  </a:lnTo>
                  <a:lnTo>
                    <a:pt x="403" y="18648"/>
                  </a:lnTo>
                  <a:lnTo>
                    <a:pt x="0" y="65196"/>
                  </a:lnTo>
                  <a:lnTo>
                    <a:pt x="1058" y="65689"/>
                  </a:lnTo>
                  <a:lnTo>
                    <a:pt x="952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82" name="SMARTInkShape-2994"/>
            <p:cNvSpPr/>
            <p:nvPr>
              <p:custDataLst>
                <p:tags r:id="rId44"/>
              </p:custDataLst>
            </p:nvPr>
          </p:nvSpPr>
          <p:spPr>
            <a:xfrm>
              <a:off x="3686294" y="3124317"/>
              <a:ext cx="123707" cy="142355"/>
            </a:xfrm>
            <a:custGeom>
              <a:avLst/>
              <a:gdLst/>
              <a:ahLst/>
              <a:cxnLst/>
              <a:rect l="0" t="0" r="0" b="0"/>
              <a:pathLst>
                <a:path w="123707" h="142355">
                  <a:moveTo>
                    <a:pt x="18931" y="37983"/>
                  </a:moveTo>
                  <a:lnTo>
                    <a:pt x="18931" y="37983"/>
                  </a:lnTo>
                  <a:lnTo>
                    <a:pt x="13875" y="37983"/>
                  </a:lnTo>
                  <a:lnTo>
                    <a:pt x="12385" y="36925"/>
                  </a:lnTo>
                  <a:lnTo>
                    <a:pt x="11392" y="35161"/>
                  </a:lnTo>
                  <a:lnTo>
                    <a:pt x="9799" y="29782"/>
                  </a:lnTo>
                  <a:lnTo>
                    <a:pt x="6758" y="29047"/>
                  </a:lnTo>
                  <a:lnTo>
                    <a:pt x="4466" y="28850"/>
                  </a:lnTo>
                  <a:lnTo>
                    <a:pt x="2937" y="29778"/>
                  </a:lnTo>
                  <a:lnTo>
                    <a:pt x="1918" y="31455"/>
                  </a:lnTo>
                  <a:lnTo>
                    <a:pt x="1239" y="33631"/>
                  </a:lnTo>
                  <a:lnTo>
                    <a:pt x="787" y="32965"/>
                  </a:lnTo>
                  <a:lnTo>
                    <a:pt x="0" y="21199"/>
                  </a:lnTo>
                  <a:lnTo>
                    <a:pt x="1019" y="20444"/>
                  </a:lnTo>
                  <a:lnTo>
                    <a:pt x="4973" y="19604"/>
                  </a:lnTo>
                  <a:lnTo>
                    <a:pt x="6450" y="18322"/>
                  </a:lnTo>
                  <a:lnTo>
                    <a:pt x="8092" y="14075"/>
                  </a:lnTo>
                  <a:lnTo>
                    <a:pt x="9589" y="12520"/>
                  </a:lnTo>
                  <a:lnTo>
                    <a:pt x="14073" y="10791"/>
                  </a:lnTo>
                  <a:lnTo>
                    <a:pt x="26705" y="9529"/>
                  </a:lnTo>
                  <a:lnTo>
                    <a:pt x="35715" y="2886"/>
                  </a:lnTo>
                  <a:lnTo>
                    <a:pt x="44600" y="773"/>
                  </a:lnTo>
                  <a:lnTo>
                    <a:pt x="60241" y="0"/>
                  </a:lnTo>
                  <a:lnTo>
                    <a:pt x="66572" y="2757"/>
                  </a:lnTo>
                  <a:lnTo>
                    <a:pt x="84234" y="17575"/>
                  </a:lnTo>
                  <a:lnTo>
                    <a:pt x="85199" y="23588"/>
                  </a:lnTo>
                  <a:lnTo>
                    <a:pt x="85570" y="41288"/>
                  </a:lnTo>
                  <a:lnTo>
                    <a:pt x="82768" y="47566"/>
                  </a:lnTo>
                  <a:lnTo>
                    <a:pt x="79053" y="53884"/>
                  </a:lnTo>
                  <a:lnTo>
                    <a:pt x="76667" y="66563"/>
                  </a:lnTo>
                  <a:lnTo>
                    <a:pt x="76472" y="69737"/>
                  </a:lnTo>
                  <a:lnTo>
                    <a:pt x="75283" y="71852"/>
                  </a:lnTo>
                  <a:lnTo>
                    <a:pt x="73432" y="73262"/>
                  </a:lnTo>
                  <a:lnTo>
                    <a:pt x="71141" y="74202"/>
                  </a:lnTo>
                  <a:lnTo>
                    <a:pt x="69612" y="76946"/>
                  </a:lnTo>
                  <a:lnTo>
                    <a:pt x="66404" y="88804"/>
                  </a:lnTo>
                  <a:lnTo>
                    <a:pt x="64338" y="90914"/>
                  </a:lnTo>
                  <a:lnTo>
                    <a:pt x="61902" y="92320"/>
                  </a:lnTo>
                  <a:lnTo>
                    <a:pt x="60278" y="94316"/>
                  </a:lnTo>
                  <a:lnTo>
                    <a:pt x="54851" y="105124"/>
                  </a:lnTo>
                  <a:lnTo>
                    <a:pt x="50771" y="111215"/>
                  </a:lnTo>
                  <a:lnTo>
                    <a:pt x="47936" y="121854"/>
                  </a:lnTo>
                  <a:lnTo>
                    <a:pt x="47517" y="132792"/>
                  </a:lnTo>
                  <a:lnTo>
                    <a:pt x="55708" y="141395"/>
                  </a:lnTo>
                  <a:lnTo>
                    <a:pt x="61696" y="142354"/>
                  </a:lnTo>
                  <a:lnTo>
                    <a:pt x="63316" y="141431"/>
                  </a:lnTo>
                  <a:lnTo>
                    <a:pt x="64396" y="139756"/>
                  </a:lnTo>
                  <a:lnTo>
                    <a:pt x="65116" y="137582"/>
                  </a:lnTo>
                  <a:lnTo>
                    <a:pt x="66654" y="136132"/>
                  </a:lnTo>
                  <a:lnTo>
                    <a:pt x="71186" y="134522"/>
                  </a:lnTo>
                  <a:lnTo>
                    <a:pt x="92042" y="132250"/>
                  </a:lnTo>
                  <a:lnTo>
                    <a:pt x="104673" y="125709"/>
                  </a:lnTo>
                  <a:lnTo>
                    <a:pt x="107842" y="125042"/>
                  </a:lnTo>
                  <a:lnTo>
                    <a:pt x="123706" y="1141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83" name="SMARTInkShape-2995"/>
            <p:cNvSpPr/>
            <p:nvPr>
              <p:custDataLst>
                <p:tags r:id="rId45"/>
              </p:custDataLst>
            </p:nvPr>
          </p:nvSpPr>
          <p:spPr>
            <a:xfrm>
              <a:off x="3819564" y="3067051"/>
              <a:ext cx="76162" cy="224158"/>
            </a:xfrm>
            <a:custGeom>
              <a:avLst/>
              <a:gdLst/>
              <a:ahLst/>
              <a:cxnLst/>
              <a:rect l="0" t="0" r="0" b="0"/>
              <a:pathLst>
                <a:path w="76162" h="224158">
                  <a:moveTo>
                    <a:pt x="76161" y="9524"/>
                  </a:moveTo>
                  <a:lnTo>
                    <a:pt x="76161" y="9524"/>
                  </a:lnTo>
                  <a:lnTo>
                    <a:pt x="76161" y="115"/>
                  </a:lnTo>
                  <a:lnTo>
                    <a:pt x="66752" y="0"/>
                  </a:lnTo>
                  <a:lnTo>
                    <a:pt x="66646" y="13256"/>
                  </a:lnTo>
                  <a:lnTo>
                    <a:pt x="63819" y="19296"/>
                  </a:lnTo>
                  <a:lnTo>
                    <a:pt x="60092" y="25509"/>
                  </a:lnTo>
                  <a:lnTo>
                    <a:pt x="47488" y="70223"/>
                  </a:lnTo>
                  <a:lnTo>
                    <a:pt x="40236" y="98146"/>
                  </a:lnTo>
                  <a:lnTo>
                    <a:pt x="35882" y="121860"/>
                  </a:lnTo>
                  <a:lnTo>
                    <a:pt x="15708" y="168159"/>
                  </a:lnTo>
                  <a:lnTo>
                    <a:pt x="7483" y="197187"/>
                  </a:lnTo>
                  <a:lnTo>
                    <a:pt x="3305" y="205113"/>
                  </a:lnTo>
                  <a:lnTo>
                    <a:pt x="254" y="218767"/>
                  </a:lnTo>
                  <a:lnTo>
                    <a:pt x="48" y="224157"/>
                  </a:lnTo>
                  <a:lnTo>
                    <a:pt x="0" y="222039"/>
                  </a:lnTo>
                  <a:lnTo>
                    <a:pt x="1045" y="221051"/>
                  </a:lnTo>
                  <a:lnTo>
                    <a:pt x="7573" y="218602"/>
                  </a:lnTo>
                  <a:lnTo>
                    <a:pt x="13222" y="214278"/>
                  </a:lnTo>
                  <a:lnTo>
                    <a:pt x="28536" y="1904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84" name="SMARTInkShape-2996"/>
            <p:cNvSpPr/>
            <p:nvPr>
              <p:custDataLst>
                <p:tags r:id="rId46"/>
              </p:custDataLst>
            </p:nvPr>
          </p:nvSpPr>
          <p:spPr>
            <a:xfrm>
              <a:off x="3895841" y="3048001"/>
              <a:ext cx="28460" cy="219028"/>
            </a:xfrm>
            <a:custGeom>
              <a:avLst/>
              <a:gdLst/>
              <a:ahLst/>
              <a:cxnLst/>
              <a:rect l="0" t="0" r="0" b="0"/>
              <a:pathLst>
                <a:path w="28460" h="219028">
                  <a:moveTo>
                    <a:pt x="28459" y="9524"/>
                  </a:moveTo>
                  <a:lnTo>
                    <a:pt x="28459" y="9524"/>
                  </a:lnTo>
                  <a:lnTo>
                    <a:pt x="20258" y="1323"/>
                  </a:lnTo>
                  <a:lnTo>
                    <a:pt x="9420" y="0"/>
                  </a:lnTo>
                  <a:lnTo>
                    <a:pt x="9409" y="45517"/>
                  </a:lnTo>
                  <a:lnTo>
                    <a:pt x="9409" y="88795"/>
                  </a:lnTo>
                  <a:lnTo>
                    <a:pt x="9409" y="136177"/>
                  </a:lnTo>
                  <a:lnTo>
                    <a:pt x="8351" y="177397"/>
                  </a:lnTo>
                  <a:lnTo>
                    <a:pt x="472" y="201336"/>
                  </a:lnTo>
                  <a:lnTo>
                    <a:pt x="0" y="212983"/>
                  </a:lnTo>
                  <a:lnTo>
                    <a:pt x="1020" y="215013"/>
                  </a:lnTo>
                  <a:lnTo>
                    <a:pt x="2758" y="216367"/>
                  </a:lnTo>
                  <a:lnTo>
                    <a:pt x="9293" y="219027"/>
                  </a:lnTo>
                  <a:lnTo>
                    <a:pt x="18934" y="20954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85" name="SMARTInkShape-2997"/>
            <p:cNvSpPr/>
            <p:nvPr>
              <p:custDataLst>
                <p:tags r:id="rId47"/>
              </p:custDataLst>
            </p:nvPr>
          </p:nvSpPr>
          <p:spPr>
            <a:xfrm>
              <a:off x="3829204" y="3211285"/>
              <a:ext cx="123672" cy="36741"/>
            </a:xfrm>
            <a:custGeom>
              <a:avLst/>
              <a:gdLst/>
              <a:ahLst/>
              <a:cxnLst/>
              <a:rect l="0" t="0" r="0" b="0"/>
              <a:pathLst>
                <a:path w="123672" h="36741">
                  <a:moveTo>
                    <a:pt x="37946" y="36740"/>
                  </a:moveTo>
                  <a:lnTo>
                    <a:pt x="37946" y="36740"/>
                  </a:lnTo>
                  <a:lnTo>
                    <a:pt x="20337" y="36740"/>
                  </a:lnTo>
                  <a:lnTo>
                    <a:pt x="11576" y="30194"/>
                  </a:lnTo>
                  <a:lnTo>
                    <a:pt x="1599" y="27607"/>
                  </a:lnTo>
                  <a:lnTo>
                    <a:pt x="1015" y="26418"/>
                  </a:lnTo>
                  <a:lnTo>
                    <a:pt x="0" y="19048"/>
                  </a:lnTo>
                  <a:lnTo>
                    <a:pt x="1007" y="18595"/>
                  </a:lnTo>
                  <a:lnTo>
                    <a:pt x="4948" y="18092"/>
                  </a:lnTo>
                  <a:lnTo>
                    <a:pt x="6422" y="16900"/>
                  </a:lnTo>
                  <a:lnTo>
                    <a:pt x="8061" y="12753"/>
                  </a:lnTo>
                  <a:lnTo>
                    <a:pt x="9556" y="11223"/>
                  </a:lnTo>
                  <a:lnTo>
                    <a:pt x="14039" y="9525"/>
                  </a:lnTo>
                  <a:lnTo>
                    <a:pt x="25541" y="7375"/>
                  </a:lnTo>
                  <a:lnTo>
                    <a:pt x="35916" y="1698"/>
                  </a:lnTo>
                  <a:lnTo>
                    <a:pt x="46216" y="0"/>
                  </a:lnTo>
                  <a:lnTo>
                    <a:pt x="55028" y="2067"/>
                  </a:lnTo>
                  <a:lnTo>
                    <a:pt x="62471" y="5454"/>
                  </a:lnTo>
                  <a:lnTo>
                    <a:pt x="79106" y="7808"/>
                  </a:lnTo>
                  <a:lnTo>
                    <a:pt x="123671" y="81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589" name="SMARTInkShape-Group494"/>
          <p:cNvGrpSpPr/>
          <p:nvPr/>
        </p:nvGrpSpPr>
        <p:grpSpPr>
          <a:xfrm>
            <a:off x="4200528" y="2934105"/>
            <a:ext cx="361910" cy="237721"/>
            <a:chOff x="4200528" y="2934105"/>
            <a:chExt cx="361910" cy="237721"/>
          </a:xfrm>
        </p:grpSpPr>
        <p:sp>
          <p:nvSpPr>
            <p:cNvPr id="13587" name="SMARTInkShape-2998"/>
            <p:cNvSpPr/>
            <p:nvPr>
              <p:custDataLst>
                <p:tags r:id="rId40"/>
              </p:custDataLst>
            </p:nvPr>
          </p:nvSpPr>
          <p:spPr>
            <a:xfrm>
              <a:off x="4200528" y="2934105"/>
              <a:ext cx="304750" cy="113004"/>
            </a:xfrm>
            <a:custGeom>
              <a:avLst/>
              <a:gdLst/>
              <a:ahLst/>
              <a:cxnLst/>
              <a:rect l="0" t="0" r="0" b="0"/>
              <a:pathLst>
                <a:path w="304750" h="113004">
                  <a:moveTo>
                    <a:pt x="66672" y="28170"/>
                  </a:moveTo>
                  <a:lnTo>
                    <a:pt x="66672" y="28170"/>
                  </a:lnTo>
                  <a:lnTo>
                    <a:pt x="61616" y="28170"/>
                  </a:lnTo>
                  <a:lnTo>
                    <a:pt x="60126" y="27112"/>
                  </a:lnTo>
                  <a:lnTo>
                    <a:pt x="59133" y="25348"/>
                  </a:lnTo>
                  <a:lnTo>
                    <a:pt x="57540" y="14913"/>
                  </a:lnTo>
                  <a:lnTo>
                    <a:pt x="56351" y="12982"/>
                  </a:lnTo>
                  <a:lnTo>
                    <a:pt x="54499" y="11694"/>
                  </a:lnTo>
                  <a:lnTo>
                    <a:pt x="48980" y="9628"/>
                  </a:lnTo>
                  <a:lnTo>
                    <a:pt x="39541" y="963"/>
                  </a:lnTo>
                  <a:lnTo>
                    <a:pt x="33469" y="0"/>
                  </a:lnTo>
                  <a:lnTo>
                    <a:pt x="31837" y="924"/>
                  </a:lnTo>
                  <a:lnTo>
                    <a:pt x="30748" y="2597"/>
                  </a:lnTo>
                  <a:lnTo>
                    <a:pt x="30023" y="4772"/>
                  </a:lnTo>
                  <a:lnTo>
                    <a:pt x="28481" y="6221"/>
                  </a:lnTo>
                  <a:lnTo>
                    <a:pt x="20498" y="8738"/>
                  </a:lnTo>
                  <a:lnTo>
                    <a:pt x="14421" y="9007"/>
                  </a:lnTo>
                  <a:lnTo>
                    <a:pt x="12788" y="10103"/>
                  </a:lnTo>
                  <a:lnTo>
                    <a:pt x="11699" y="11892"/>
                  </a:lnTo>
                  <a:lnTo>
                    <a:pt x="10973" y="14143"/>
                  </a:lnTo>
                  <a:lnTo>
                    <a:pt x="9431" y="15644"/>
                  </a:lnTo>
                  <a:lnTo>
                    <a:pt x="4896" y="17311"/>
                  </a:lnTo>
                  <a:lnTo>
                    <a:pt x="3263" y="18814"/>
                  </a:lnTo>
                  <a:lnTo>
                    <a:pt x="1448" y="23306"/>
                  </a:lnTo>
                  <a:lnTo>
                    <a:pt x="0" y="60040"/>
                  </a:lnTo>
                  <a:lnTo>
                    <a:pt x="1057" y="62117"/>
                  </a:lnTo>
                  <a:lnTo>
                    <a:pt x="2820" y="63501"/>
                  </a:lnTo>
                  <a:lnTo>
                    <a:pt x="5054" y="64424"/>
                  </a:lnTo>
                  <a:lnTo>
                    <a:pt x="6543" y="66098"/>
                  </a:lnTo>
                  <a:lnTo>
                    <a:pt x="11757" y="76388"/>
                  </a:lnTo>
                  <a:lnTo>
                    <a:pt x="17923" y="82409"/>
                  </a:lnTo>
                  <a:lnTo>
                    <a:pt x="47092" y="101563"/>
                  </a:lnTo>
                  <a:lnTo>
                    <a:pt x="65274" y="103816"/>
                  </a:lnTo>
                  <a:lnTo>
                    <a:pt x="89248" y="105319"/>
                  </a:lnTo>
                  <a:lnTo>
                    <a:pt x="128086" y="113003"/>
                  </a:lnTo>
                  <a:lnTo>
                    <a:pt x="152602" y="112572"/>
                  </a:lnTo>
                  <a:lnTo>
                    <a:pt x="199847" y="104943"/>
                  </a:lnTo>
                  <a:lnTo>
                    <a:pt x="231749" y="103387"/>
                  </a:lnTo>
                  <a:lnTo>
                    <a:pt x="269314" y="95241"/>
                  </a:lnTo>
                  <a:lnTo>
                    <a:pt x="304749" y="94845"/>
                  </a:lnTo>
                  <a:lnTo>
                    <a:pt x="295272" y="9484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88" name="SMARTInkShape-2999"/>
            <p:cNvSpPr/>
            <p:nvPr>
              <p:custDataLst>
                <p:tags r:id="rId41"/>
              </p:custDataLst>
            </p:nvPr>
          </p:nvSpPr>
          <p:spPr>
            <a:xfrm>
              <a:off x="4410112" y="3000375"/>
              <a:ext cx="152326" cy="171451"/>
            </a:xfrm>
            <a:custGeom>
              <a:avLst/>
              <a:gdLst/>
              <a:ahLst/>
              <a:cxnLst/>
              <a:rect l="0" t="0" r="0" b="0"/>
              <a:pathLst>
                <a:path w="152326" h="171451">
                  <a:moveTo>
                    <a:pt x="47588" y="9525"/>
                  </a:moveTo>
                  <a:lnTo>
                    <a:pt x="47588" y="9525"/>
                  </a:lnTo>
                  <a:lnTo>
                    <a:pt x="38456" y="392"/>
                  </a:lnTo>
                  <a:lnTo>
                    <a:pt x="90" y="0"/>
                  </a:lnTo>
                  <a:lnTo>
                    <a:pt x="0" y="5056"/>
                  </a:lnTo>
                  <a:lnTo>
                    <a:pt x="1046" y="6546"/>
                  </a:lnTo>
                  <a:lnTo>
                    <a:pt x="2802" y="7539"/>
                  </a:lnTo>
                  <a:lnTo>
                    <a:pt x="17297" y="9409"/>
                  </a:lnTo>
                  <a:lnTo>
                    <a:pt x="37176" y="9515"/>
                  </a:lnTo>
                  <a:lnTo>
                    <a:pt x="45782" y="6698"/>
                  </a:lnTo>
                  <a:lnTo>
                    <a:pt x="53135" y="2977"/>
                  </a:lnTo>
                  <a:lnTo>
                    <a:pt x="69301" y="588"/>
                  </a:lnTo>
                  <a:lnTo>
                    <a:pt x="115995" y="10"/>
                  </a:lnTo>
                  <a:lnTo>
                    <a:pt x="123147" y="2827"/>
                  </a:lnTo>
                  <a:lnTo>
                    <a:pt x="129853" y="6548"/>
                  </a:lnTo>
                  <a:lnTo>
                    <a:pt x="142617" y="9264"/>
                  </a:lnTo>
                  <a:lnTo>
                    <a:pt x="150870" y="9490"/>
                  </a:lnTo>
                  <a:lnTo>
                    <a:pt x="151368" y="10560"/>
                  </a:lnTo>
                  <a:lnTo>
                    <a:pt x="152325" y="18657"/>
                  </a:lnTo>
                  <a:lnTo>
                    <a:pt x="138173" y="33228"/>
                  </a:lnTo>
                  <a:lnTo>
                    <a:pt x="132651" y="35935"/>
                  </a:lnTo>
                  <a:lnTo>
                    <a:pt x="129696" y="36656"/>
                  </a:lnTo>
                  <a:lnTo>
                    <a:pt x="127727" y="38196"/>
                  </a:lnTo>
                  <a:lnTo>
                    <a:pt x="125539" y="42729"/>
                  </a:lnTo>
                  <a:lnTo>
                    <a:pt x="123897" y="44361"/>
                  </a:lnTo>
                  <a:lnTo>
                    <a:pt x="110684" y="52252"/>
                  </a:lnTo>
                  <a:lnTo>
                    <a:pt x="107381" y="57796"/>
                  </a:lnTo>
                  <a:lnTo>
                    <a:pt x="106500" y="60755"/>
                  </a:lnTo>
                  <a:lnTo>
                    <a:pt x="104854" y="62729"/>
                  </a:lnTo>
                  <a:lnTo>
                    <a:pt x="91635" y="71212"/>
                  </a:lnTo>
                  <a:lnTo>
                    <a:pt x="88331" y="76805"/>
                  </a:lnTo>
                  <a:lnTo>
                    <a:pt x="85805" y="82819"/>
                  </a:lnTo>
                  <a:lnTo>
                    <a:pt x="69281" y="104791"/>
                  </a:lnTo>
                  <a:lnTo>
                    <a:pt x="66755" y="111132"/>
                  </a:lnTo>
                  <a:lnTo>
                    <a:pt x="31690" y="157867"/>
                  </a:lnTo>
                  <a:lnTo>
                    <a:pt x="19013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02" name="SMARTInkShape-Group495"/>
          <p:cNvGrpSpPr/>
          <p:nvPr/>
        </p:nvGrpSpPr>
        <p:grpSpPr>
          <a:xfrm>
            <a:off x="5410606" y="2619386"/>
            <a:ext cx="923520" cy="409565"/>
            <a:chOff x="5410606" y="2619386"/>
            <a:chExt cx="923520" cy="409565"/>
          </a:xfrm>
        </p:grpSpPr>
        <p:sp>
          <p:nvSpPr>
            <p:cNvPr id="13590" name="SMARTInkShape-3000"/>
            <p:cNvSpPr/>
            <p:nvPr>
              <p:custDataLst>
                <p:tags r:id="rId28"/>
              </p:custDataLst>
            </p:nvPr>
          </p:nvSpPr>
          <p:spPr>
            <a:xfrm>
              <a:off x="5410606" y="2695575"/>
              <a:ext cx="113895" cy="228601"/>
            </a:xfrm>
            <a:custGeom>
              <a:avLst/>
              <a:gdLst/>
              <a:ahLst/>
              <a:cxnLst/>
              <a:rect l="0" t="0" r="0" b="0"/>
              <a:pathLst>
                <a:path w="113895" h="228601">
                  <a:moveTo>
                    <a:pt x="113894" y="19050"/>
                  </a:moveTo>
                  <a:lnTo>
                    <a:pt x="113894" y="19050"/>
                  </a:lnTo>
                  <a:lnTo>
                    <a:pt x="113894" y="0"/>
                  </a:lnTo>
                  <a:lnTo>
                    <a:pt x="105693" y="0"/>
                  </a:lnTo>
                  <a:lnTo>
                    <a:pt x="105252" y="1058"/>
                  </a:lnTo>
                  <a:lnTo>
                    <a:pt x="104762" y="5056"/>
                  </a:lnTo>
                  <a:lnTo>
                    <a:pt x="101721" y="10361"/>
                  </a:lnTo>
                  <a:lnTo>
                    <a:pt x="97900" y="16246"/>
                  </a:lnTo>
                  <a:lnTo>
                    <a:pt x="94692" y="25510"/>
                  </a:lnTo>
                  <a:lnTo>
                    <a:pt x="66212" y="68911"/>
                  </a:lnTo>
                  <a:lnTo>
                    <a:pt x="37693" y="116344"/>
                  </a:lnTo>
                  <a:lnTo>
                    <a:pt x="30991" y="131134"/>
                  </a:lnTo>
                  <a:lnTo>
                    <a:pt x="23670" y="150669"/>
                  </a:lnTo>
                  <a:lnTo>
                    <a:pt x="13090" y="168364"/>
                  </a:lnTo>
                  <a:lnTo>
                    <a:pt x="8409" y="194824"/>
                  </a:lnTo>
                  <a:lnTo>
                    <a:pt x="6530" y="196558"/>
                  </a:lnTo>
                  <a:lnTo>
                    <a:pt x="4217" y="197713"/>
                  </a:lnTo>
                  <a:lnTo>
                    <a:pt x="2676" y="199542"/>
                  </a:lnTo>
                  <a:lnTo>
                    <a:pt x="963" y="204397"/>
                  </a:lnTo>
                  <a:lnTo>
                    <a:pt x="0" y="213079"/>
                  </a:lnTo>
                  <a:lnTo>
                    <a:pt x="2597" y="219232"/>
                  </a:lnTo>
                  <a:lnTo>
                    <a:pt x="9119" y="2286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1" name="SMARTInkShape-3001"/>
            <p:cNvSpPr/>
            <p:nvPr>
              <p:custDataLst>
                <p:tags r:id="rId29"/>
              </p:custDataLst>
            </p:nvPr>
          </p:nvSpPr>
          <p:spPr>
            <a:xfrm>
              <a:off x="5544874" y="2743200"/>
              <a:ext cx="141552" cy="57151"/>
            </a:xfrm>
            <a:custGeom>
              <a:avLst/>
              <a:gdLst/>
              <a:ahLst/>
              <a:cxnLst/>
              <a:rect l="0" t="0" r="0" b="0"/>
              <a:pathLst>
                <a:path w="141552" h="57151">
                  <a:moveTo>
                    <a:pt x="8201" y="57150"/>
                  </a:moveTo>
                  <a:lnTo>
                    <a:pt x="8201" y="57150"/>
                  </a:lnTo>
                  <a:lnTo>
                    <a:pt x="8201" y="38527"/>
                  </a:lnTo>
                  <a:lnTo>
                    <a:pt x="0" y="29937"/>
                  </a:lnTo>
                  <a:lnTo>
                    <a:pt x="617" y="29483"/>
                  </a:lnTo>
                  <a:lnTo>
                    <a:pt x="4125" y="28979"/>
                  </a:lnTo>
                  <a:lnTo>
                    <a:pt x="5484" y="27785"/>
                  </a:lnTo>
                  <a:lnTo>
                    <a:pt x="7843" y="20410"/>
                  </a:lnTo>
                  <a:lnTo>
                    <a:pt x="10863" y="19654"/>
                  </a:lnTo>
                  <a:lnTo>
                    <a:pt x="13151" y="19452"/>
                  </a:lnTo>
                  <a:lnTo>
                    <a:pt x="18515" y="16407"/>
                  </a:lnTo>
                  <a:lnTo>
                    <a:pt x="25526" y="10884"/>
                  </a:lnTo>
                  <a:lnTo>
                    <a:pt x="31795" y="9927"/>
                  </a:lnTo>
                  <a:lnTo>
                    <a:pt x="49943" y="8546"/>
                  </a:lnTo>
                  <a:lnTo>
                    <a:pt x="68169" y="1334"/>
                  </a:lnTo>
                  <a:lnTo>
                    <a:pt x="115101" y="10"/>
                  </a:lnTo>
                  <a:lnTo>
                    <a:pt x="14155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2" name="SMARTInkShape-3002"/>
            <p:cNvSpPr/>
            <p:nvPr>
              <p:custDataLst>
                <p:tags r:id="rId30"/>
              </p:custDataLst>
            </p:nvPr>
          </p:nvSpPr>
          <p:spPr>
            <a:xfrm>
              <a:off x="5544888" y="2809875"/>
              <a:ext cx="151063" cy="36774"/>
            </a:xfrm>
            <a:custGeom>
              <a:avLst/>
              <a:gdLst/>
              <a:ahLst/>
              <a:cxnLst/>
              <a:rect l="0" t="0" r="0" b="0"/>
              <a:pathLst>
                <a:path w="151063" h="36774">
                  <a:moveTo>
                    <a:pt x="55812" y="19050"/>
                  </a:moveTo>
                  <a:lnTo>
                    <a:pt x="55812" y="19050"/>
                  </a:lnTo>
                  <a:lnTo>
                    <a:pt x="37912" y="26589"/>
                  </a:lnTo>
                  <a:lnTo>
                    <a:pt x="10089" y="28540"/>
                  </a:lnTo>
                  <a:lnTo>
                    <a:pt x="9455" y="29610"/>
                  </a:lnTo>
                  <a:lnTo>
                    <a:pt x="8354" y="36773"/>
                  </a:lnTo>
                  <a:lnTo>
                    <a:pt x="5439" y="34688"/>
                  </a:lnTo>
                  <a:lnTo>
                    <a:pt x="0" y="29782"/>
                  </a:lnTo>
                  <a:lnTo>
                    <a:pt x="612" y="29380"/>
                  </a:lnTo>
                  <a:lnTo>
                    <a:pt x="40407" y="27518"/>
                  </a:lnTo>
                  <a:lnTo>
                    <a:pt x="58100" y="21036"/>
                  </a:lnTo>
                  <a:lnTo>
                    <a:pt x="94113" y="16403"/>
                  </a:lnTo>
                  <a:lnTo>
                    <a:pt x="113021" y="11563"/>
                  </a:lnTo>
                  <a:lnTo>
                    <a:pt x="132029" y="7307"/>
                  </a:lnTo>
                  <a:lnTo>
                    <a:pt x="15106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3" name="SMARTInkShape-3003"/>
            <p:cNvSpPr/>
            <p:nvPr>
              <p:custDataLst>
                <p:tags r:id="rId31"/>
              </p:custDataLst>
            </p:nvPr>
          </p:nvSpPr>
          <p:spPr>
            <a:xfrm>
              <a:off x="5753103" y="2733678"/>
              <a:ext cx="104642" cy="123823"/>
            </a:xfrm>
            <a:custGeom>
              <a:avLst/>
              <a:gdLst/>
              <a:ahLst/>
              <a:cxnLst/>
              <a:rect l="0" t="0" r="0" b="0"/>
              <a:pathLst>
                <a:path w="104642" h="123823">
                  <a:moveTo>
                    <a:pt x="9522" y="28572"/>
                  </a:moveTo>
                  <a:lnTo>
                    <a:pt x="9522" y="28572"/>
                  </a:lnTo>
                  <a:lnTo>
                    <a:pt x="113" y="19163"/>
                  </a:lnTo>
                  <a:lnTo>
                    <a:pt x="0" y="9917"/>
                  </a:lnTo>
                  <a:lnTo>
                    <a:pt x="44473" y="9522"/>
                  </a:lnTo>
                  <a:lnTo>
                    <a:pt x="50808" y="9522"/>
                  </a:lnTo>
                  <a:lnTo>
                    <a:pt x="57152" y="6700"/>
                  </a:lnTo>
                  <a:lnTo>
                    <a:pt x="63499" y="2976"/>
                  </a:lnTo>
                  <a:lnTo>
                    <a:pt x="76197" y="586"/>
                  </a:lnTo>
                  <a:lnTo>
                    <a:pt x="103283" y="0"/>
                  </a:lnTo>
                  <a:lnTo>
                    <a:pt x="103780" y="1057"/>
                  </a:lnTo>
                  <a:lnTo>
                    <a:pt x="104641" y="8198"/>
                  </a:lnTo>
                  <a:lnTo>
                    <a:pt x="78822" y="38289"/>
                  </a:lnTo>
                  <a:lnTo>
                    <a:pt x="76305" y="44532"/>
                  </a:lnTo>
                  <a:lnTo>
                    <a:pt x="59790" y="66677"/>
                  </a:lnTo>
                  <a:lnTo>
                    <a:pt x="57263" y="73024"/>
                  </a:lnTo>
                  <a:lnTo>
                    <a:pt x="50949" y="82548"/>
                  </a:lnTo>
                  <a:lnTo>
                    <a:pt x="47549" y="92072"/>
                  </a:lnTo>
                  <a:lnTo>
                    <a:pt x="41368" y="101597"/>
                  </a:lnTo>
                  <a:lnTo>
                    <a:pt x="39066" y="111122"/>
                  </a:lnTo>
                  <a:lnTo>
                    <a:pt x="38528" y="117472"/>
                  </a:lnTo>
                  <a:lnTo>
                    <a:pt x="39442" y="119589"/>
                  </a:lnTo>
                  <a:lnTo>
                    <a:pt x="41110" y="121000"/>
                  </a:lnTo>
                  <a:lnTo>
                    <a:pt x="47622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4" name="SMARTInkShape-3004"/>
            <p:cNvSpPr/>
            <p:nvPr>
              <p:custDataLst>
                <p:tags r:id="rId32"/>
              </p:custDataLst>
            </p:nvPr>
          </p:nvSpPr>
          <p:spPr>
            <a:xfrm>
              <a:off x="5972220" y="2667392"/>
              <a:ext cx="85681" cy="171047"/>
            </a:xfrm>
            <a:custGeom>
              <a:avLst/>
              <a:gdLst/>
              <a:ahLst/>
              <a:cxnLst/>
              <a:rect l="0" t="0" r="0" b="0"/>
              <a:pathLst>
                <a:path w="85681" h="171047">
                  <a:moveTo>
                    <a:pt x="85680" y="9133"/>
                  </a:moveTo>
                  <a:lnTo>
                    <a:pt x="85680" y="9133"/>
                  </a:lnTo>
                  <a:lnTo>
                    <a:pt x="85680" y="4077"/>
                  </a:lnTo>
                  <a:lnTo>
                    <a:pt x="84622" y="2587"/>
                  </a:lnTo>
                  <a:lnTo>
                    <a:pt x="82858" y="1594"/>
                  </a:lnTo>
                  <a:lnTo>
                    <a:pt x="77479" y="0"/>
                  </a:lnTo>
                  <a:lnTo>
                    <a:pt x="77038" y="928"/>
                  </a:lnTo>
                  <a:lnTo>
                    <a:pt x="76271" y="7844"/>
                  </a:lnTo>
                  <a:lnTo>
                    <a:pt x="69631" y="16482"/>
                  </a:lnTo>
                  <a:lnTo>
                    <a:pt x="66461" y="25304"/>
                  </a:lnTo>
                  <a:lnTo>
                    <a:pt x="60347" y="34621"/>
                  </a:lnTo>
                  <a:lnTo>
                    <a:pt x="49785" y="60137"/>
                  </a:lnTo>
                  <a:lnTo>
                    <a:pt x="23213" y="106794"/>
                  </a:lnTo>
                  <a:lnTo>
                    <a:pt x="19193" y="119091"/>
                  </a:lnTo>
                  <a:lnTo>
                    <a:pt x="3926" y="145752"/>
                  </a:lnTo>
                  <a:lnTo>
                    <a:pt x="304" y="161066"/>
                  </a:lnTo>
                  <a:lnTo>
                    <a:pt x="0" y="169533"/>
                  </a:lnTo>
                  <a:lnTo>
                    <a:pt x="1044" y="170042"/>
                  </a:lnTo>
                  <a:lnTo>
                    <a:pt x="22622" y="171046"/>
                  </a:lnTo>
                  <a:lnTo>
                    <a:pt x="24591" y="169992"/>
                  </a:lnTo>
                  <a:lnTo>
                    <a:pt x="25904" y="168230"/>
                  </a:lnTo>
                  <a:lnTo>
                    <a:pt x="28530" y="1615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5" name="SMARTInkShape-3005"/>
            <p:cNvSpPr/>
            <p:nvPr>
              <p:custDataLst>
                <p:tags r:id="rId33"/>
              </p:custDataLst>
            </p:nvPr>
          </p:nvSpPr>
          <p:spPr>
            <a:xfrm>
              <a:off x="5953556" y="2619386"/>
              <a:ext cx="218645" cy="85715"/>
            </a:xfrm>
            <a:custGeom>
              <a:avLst/>
              <a:gdLst/>
              <a:ahLst/>
              <a:cxnLst/>
              <a:rect l="0" t="0" r="0" b="0"/>
              <a:pathLst>
                <a:path w="218645" h="85715">
                  <a:moveTo>
                    <a:pt x="56719" y="85714"/>
                  </a:moveTo>
                  <a:lnTo>
                    <a:pt x="56719" y="85714"/>
                  </a:lnTo>
                  <a:lnTo>
                    <a:pt x="51663" y="80658"/>
                  </a:lnTo>
                  <a:lnTo>
                    <a:pt x="49180" y="75353"/>
                  </a:lnTo>
                  <a:lnTo>
                    <a:pt x="48518" y="72456"/>
                  </a:lnTo>
                  <a:lnTo>
                    <a:pt x="39109" y="58971"/>
                  </a:lnTo>
                  <a:lnTo>
                    <a:pt x="10572" y="30043"/>
                  </a:lnTo>
                  <a:lnTo>
                    <a:pt x="4475" y="29002"/>
                  </a:lnTo>
                  <a:lnTo>
                    <a:pt x="2840" y="27798"/>
                  </a:lnTo>
                  <a:lnTo>
                    <a:pt x="1749" y="25936"/>
                  </a:lnTo>
                  <a:lnTo>
                    <a:pt x="0" y="20402"/>
                  </a:lnTo>
                  <a:lnTo>
                    <a:pt x="914" y="19947"/>
                  </a:lnTo>
                  <a:lnTo>
                    <a:pt x="7808" y="19159"/>
                  </a:lnTo>
                  <a:lnTo>
                    <a:pt x="13770" y="14018"/>
                  </a:lnTo>
                  <a:lnTo>
                    <a:pt x="22108" y="11516"/>
                  </a:lnTo>
                  <a:lnTo>
                    <a:pt x="31811" y="9346"/>
                  </a:lnTo>
                  <a:lnTo>
                    <a:pt x="44283" y="3231"/>
                  </a:lnTo>
                  <a:lnTo>
                    <a:pt x="91778" y="116"/>
                  </a:lnTo>
                  <a:lnTo>
                    <a:pt x="137957" y="0"/>
                  </a:lnTo>
                  <a:lnTo>
                    <a:pt x="164410" y="1050"/>
                  </a:lnTo>
                  <a:lnTo>
                    <a:pt x="182584" y="7594"/>
                  </a:lnTo>
                  <a:lnTo>
                    <a:pt x="198743" y="16465"/>
                  </a:lnTo>
                  <a:lnTo>
                    <a:pt x="202202" y="17323"/>
                  </a:lnTo>
                  <a:lnTo>
                    <a:pt x="208867" y="23921"/>
                  </a:lnTo>
                  <a:lnTo>
                    <a:pt x="214299" y="32850"/>
                  </a:lnTo>
                  <a:lnTo>
                    <a:pt x="218644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6" name="SMARTInkShape-3006"/>
            <p:cNvSpPr/>
            <p:nvPr>
              <p:custDataLst>
                <p:tags r:id="rId34"/>
              </p:custDataLst>
            </p:nvPr>
          </p:nvSpPr>
          <p:spPr>
            <a:xfrm>
              <a:off x="5829315" y="2933700"/>
              <a:ext cx="142861" cy="28541"/>
            </a:xfrm>
            <a:custGeom>
              <a:avLst/>
              <a:gdLst/>
              <a:ahLst/>
              <a:cxnLst/>
              <a:rect l="0" t="0" r="0" b="0"/>
              <a:pathLst>
                <a:path w="142861" h="28541">
                  <a:moveTo>
                    <a:pt x="57135" y="0"/>
                  </a:moveTo>
                  <a:lnTo>
                    <a:pt x="57135" y="0"/>
                  </a:lnTo>
                  <a:lnTo>
                    <a:pt x="52079" y="5056"/>
                  </a:lnTo>
                  <a:lnTo>
                    <a:pt x="43952" y="7539"/>
                  </a:lnTo>
                  <a:lnTo>
                    <a:pt x="34342" y="9701"/>
                  </a:lnTo>
                  <a:lnTo>
                    <a:pt x="19550" y="16890"/>
                  </a:lnTo>
                  <a:lnTo>
                    <a:pt x="6437" y="18624"/>
                  </a:lnTo>
                  <a:lnTo>
                    <a:pt x="4287" y="19824"/>
                  </a:lnTo>
                  <a:lnTo>
                    <a:pt x="2852" y="21683"/>
                  </a:lnTo>
                  <a:lnTo>
                    <a:pt x="0" y="28540"/>
                  </a:lnTo>
                  <a:lnTo>
                    <a:pt x="8187" y="20371"/>
                  </a:lnTo>
                  <a:lnTo>
                    <a:pt x="22341" y="18253"/>
                  </a:lnTo>
                  <a:lnTo>
                    <a:pt x="24413" y="16402"/>
                  </a:lnTo>
                  <a:lnTo>
                    <a:pt x="25796" y="14110"/>
                  </a:lnTo>
                  <a:lnTo>
                    <a:pt x="28834" y="12581"/>
                  </a:lnTo>
                  <a:lnTo>
                    <a:pt x="64225" y="6882"/>
                  </a:lnTo>
                  <a:lnTo>
                    <a:pt x="72986" y="3058"/>
                  </a:lnTo>
                  <a:lnTo>
                    <a:pt x="120550" y="23"/>
                  </a:lnTo>
                  <a:lnTo>
                    <a:pt x="14286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7" name="SMARTInkShape-3007"/>
            <p:cNvSpPr/>
            <p:nvPr>
              <p:custDataLst>
                <p:tags r:id="rId35"/>
              </p:custDataLst>
            </p:nvPr>
          </p:nvSpPr>
          <p:spPr>
            <a:xfrm>
              <a:off x="6000918" y="2847986"/>
              <a:ext cx="132790" cy="161915"/>
            </a:xfrm>
            <a:custGeom>
              <a:avLst/>
              <a:gdLst/>
              <a:ahLst/>
              <a:cxnLst/>
              <a:rect l="0" t="0" r="0" b="0"/>
              <a:pathLst>
                <a:path w="132790" h="161915">
                  <a:moveTo>
                    <a:pt x="123657" y="19039"/>
                  </a:moveTo>
                  <a:lnTo>
                    <a:pt x="123657" y="19039"/>
                  </a:lnTo>
                  <a:lnTo>
                    <a:pt x="123657" y="416"/>
                  </a:lnTo>
                  <a:lnTo>
                    <a:pt x="132789" y="0"/>
                  </a:lnTo>
                  <a:lnTo>
                    <a:pt x="126558" y="7596"/>
                  </a:lnTo>
                  <a:lnTo>
                    <a:pt x="124947" y="13248"/>
                  </a:lnTo>
                  <a:lnTo>
                    <a:pt x="123459" y="15178"/>
                  </a:lnTo>
                  <a:lnTo>
                    <a:pt x="118983" y="17323"/>
                  </a:lnTo>
                  <a:lnTo>
                    <a:pt x="113466" y="23921"/>
                  </a:lnTo>
                  <a:lnTo>
                    <a:pt x="78142" y="69982"/>
                  </a:lnTo>
                  <a:lnTo>
                    <a:pt x="58966" y="87937"/>
                  </a:lnTo>
                  <a:lnTo>
                    <a:pt x="19522" y="132561"/>
                  </a:lnTo>
                  <a:lnTo>
                    <a:pt x="4150" y="149112"/>
                  </a:lnTo>
                  <a:lnTo>
                    <a:pt x="0" y="161352"/>
                  </a:lnTo>
                  <a:lnTo>
                    <a:pt x="9357" y="1619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8" name="SMARTInkShape-3008"/>
            <p:cNvSpPr/>
            <p:nvPr>
              <p:custDataLst>
                <p:tags r:id="rId36"/>
              </p:custDataLst>
            </p:nvPr>
          </p:nvSpPr>
          <p:spPr>
            <a:xfrm>
              <a:off x="6096011" y="2876553"/>
              <a:ext cx="47615" cy="152398"/>
            </a:xfrm>
            <a:custGeom>
              <a:avLst/>
              <a:gdLst/>
              <a:ahLst/>
              <a:cxnLst/>
              <a:rect l="0" t="0" r="0" b="0"/>
              <a:pathLst>
                <a:path w="47615" h="152398">
                  <a:moveTo>
                    <a:pt x="38089" y="28572"/>
                  </a:moveTo>
                  <a:lnTo>
                    <a:pt x="38089" y="28572"/>
                  </a:lnTo>
                  <a:lnTo>
                    <a:pt x="43145" y="23516"/>
                  </a:lnTo>
                  <a:lnTo>
                    <a:pt x="45628" y="18211"/>
                  </a:lnTo>
                  <a:lnTo>
                    <a:pt x="47614" y="35"/>
                  </a:lnTo>
                  <a:lnTo>
                    <a:pt x="47614" y="0"/>
                  </a:lnTo>
                  <a:lnTo>
                    <a:pt x="47614" y="13255"/>
                  </a:lnTo>
                  <a:lnTo>
                    <a:pt x="44792" y="19295"/>
                  </a:lnTo>
                  <a:lnTo>
                    <a:pt x="41069" y="25507"/>
                  </a:lnTo>
                  <a:lnTo>
                    <a:pt x="37913" y="34955"/>
                  </a:lnTo>
                  <a:lnTo>
                    <a:pt x="31804" y="45515"/>
                  </a:lnTo>
                  <a:lnTo>
                    <a:pt x="28466" y="60521"/>
                  </a:lnTo>
                  <a:lnTo>
                    <a:pt x="12144" y="93087"/>
                  </a:lnTo>
                  <a:lnTo>
                    <a:pt x="8802" y="110838"/>
                  </a:lnTo>
                  <a:lnTo>
                    <a:pt x="2043" y="123766"/>
                  </a:lnTo>
                  <a:lnTo>
                    <a:pt x="0" y="150907"/>
                  </a:lnTo>
                  <a:lnTo>
                    <a:pt x="1054" y="151404"/>
                  </a:lnTo>
                  <a:lnTo>
                    <a:pt x="19039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599" name="SMARTInkShape-3009"/>
            <p:cNvSpPr/>
            <p:nvPr>
              <p:custDataLst>
                <p:tags r:id="rId37"/>
              </p:custDataLst>
            </p:nvPr>
          </p:nvSpPr>
          <p:spPr>
            <a:xfrm>
              <a:off x="6048378" y="2971800"/>
              <a:ext cx="114298" cy="38101"/>
            </a:xfrm>
            <a:custGeom>
              <a:avLst/>
              <a:gdLst/>
              <a:ahLst/>
              <a:cxnLst/>
              <a:rect l="0" t="0" r="0" b="0"/>
              <a:pathLst>
                <a:path w="114298" h="38101">
                  <a:moveTo>
                    <a:pt x="38097" y="38100"/>
                  </a:moveTo>
                  <a:lnTo>
                    <a:pt x="38097" y="38100"/>
                  </a:lnTo>
                  <a:lnTo>
                    <a:pt x="33041" y="38100"/>
                  </a:lnTo>
                  <a:lnTo>
                    <a:pt x="27736" y="35278"/>
                  </a:lnTo>
                  <a:lnTo>
                    <a:pt x="21850" y="31554"/>
                  </a:lnTo>
                  <a:lnTo>
                    <a:pt x="11355" y="28967"/>
                  </a:lnTo>
                  <a:lnTo>
                    <a:pt x="5009" y="28691"/>
                  </a:lnTo>
                  <a:lnTo>
                    <a:pt x="3338" y="27594"/>
                  </a:lnTo>
                  <a:lnTo>
                    <a:pt x="2225" y="25805"/>
                  </a:lnTo>
                  <a:lnTo>
                    <a:pt x="0" y="19060"/>
                  </a:lnTo>
                  <a:lnTo>
                    <a:pt x="5054" y="19053"/>
                  </a:lnTo>
                  <a:lnTo>
                    <a:pt x="10359" y="16229"/>
                  </a:lnTo>
                  <a:lnTo>
                    <a:pt x="16244" y="12504"/>
                  </a:lnTo>
                  <a:lnTo>
                    <a:pt x="26566" y="10408"/>
                  </a:lnTo>
                  <a:lnTo>
                    <a:pt x="74003" y="9532"/>
                  </a:lnTo>
                  <a:lnTo>
                    <a:pt x="97088" y="9526"/>
                  </a:lnTo>
                  <a:lnTo>
                    <a:pt x="104179" y="6703"/>
                  </a:lnTo>
                  <a:lnTo>
                    <a:pt x="11429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0" name="SMARTInkShape-3010"/>
            <p:cNvSpPr/>
            <p:nvPr>
              <p:custDataLst>
                <p:tags r:id="rId38"/>
              </p:custDataLst>
            </p:nvPr>
          </p:nvSpPr>
          <p:spPr>
            <a:xfrm>
              <a:off x="6248400" y="2800350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9525" y="28575"/>
                  </a:moveTo>
                  <a:lnTo>
                    <a:pt x="9525" y="28575"/>
                  </a:lnTo>
                  <a:lnTo>
                    <a:pt x="9525" y="23519"/>
                  </a:lnTo>
                  <a:lnTo>
                    <a:pt x="8467" y="22029"/>
                  </a:lnTo>
                  <a:lnTo>
                    <a:pt x="6703" y="21036"/>
                  </a:lnTo>
                  <a:lnTo>
                    <a:pt x="4469" y="20374"/>
                  </a:lnTo>
                  <a:lnTo>
                    <a:pt x="2980" y="18874"/>
                  </a:lnTo>
                  <a:lnTo>
                    <a:pt x="393" y="10965"/>
                  </a:lnTo>
                  <a:lnTo>
                    <a:pt x="0" y="3"/>
                  </a:lnTo>
                  <a:lnTo>
                    <a:pt x="40358" y="0"/>
                  </a:lnTo>
                  <a:lnTo>
                    <a:pt x="47217" y="2822"/>
                  </a:lnTo>
                  <a:lnTo>
                    <a:pt x="53794" y="6546"/>
                  </a:lnTo>
                  <a:lnTo>
                    <a:pt x="64770" y="9133"/>
                  </a:lnTo>
                  <a:lnTo>
                    <a:pt x="73903" y="15994"/>
                  </a:lnTo>
                  <a:lnTo>
                    <a:pt x="83959" y="18648"/>
                  </a:lnTo>
                  <a:lnTo>
                    <a:pt x="84547" y="19840"/>
                  </a:lnTo>
                  <a:lnTo>
                    <a:pt x="85725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1" name="SMARTInkShape-3011"/>
            <p:cNvSpPr/>
            <p:nvPr>
              <p:custDataLst>
                <p:tags r:id="rId39"/>
              </p:custDataLst>
            </p:nvPr>
          </p:nvSpPr>
          <p:spPr>
            <a:xfrm>
              <a:off x="6211785" y="2886075"/>
              <a:ext cx="112816" cy="19051"/>
            </a:xfrm>
            <a:custGeom>
              <a:avLst/>
              <a:gdLst/>
              <a:ahLst/>
              <a:cxnLst/>
              <a:rect l="0" t="0" r="0" b="0"/>
              <a:pathLst>
                <a:path w="112816" h="19051">
                  <a:moveTo>
                    <a:pt x="36615" y="0"/>
                  </a:moveTo>
                  <a:lnTo>
                    <a:pt x="36615" y="0"/>
                  </a:lnTo>
                  <a:lnTo>
                    <a:pt x="31559" y="5056"/>
                  </a:lnTo>
                  <a:lnTo>
                    <a:pt x="26254" y="7539"/>
                  </a:lnTo>
                  <a:lnTo>
                    <a:pt x="0" y="9515"/>
                  </a:lnTo>
                  <a:lnTo>
                    <a:pt x="44886" y="9525"/>
                  </a:lnTo>
                  <a:lnTo>
                    <a:pt x="87381" y="9525"/>
                  </a:lnTo>
                  <a:lnTo>
                    <a:pt x="93749" y="12347"/>
                  </a:lnTo>
                  <a:lnTo>
                    <a:pt x="100108" y="16071"/>
                  </a:lnTo>
                  <a:lnTo>
                    <a:pt x="11281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625" name="SMARTInkShape-Group496"/>
          <p:cNvGrpSpPr/>
          <p:nvPr/>
        </p:nvGrpSpPr>
        <p:grpSpPr>
          <a:xfrm>
            <a:off x="5953125" y="2714745"/>
            <a:ext cx="1162040" cy="876181"/>
            <a:chOff x="5953125" y="2714745"/>
            <a:chExt cx="1162040" cy="876181"/>
          </a:xfrm>
        </p:grpSpPr>
        <p:sp>
          <p:nvSpPr>
            <p:cNvPr id="13603" name="SMARTInkShape-3012"/>
            <p:cNvSpPr/>
            <p:nvPr>
              <p:custDataLst>
                <p:tags r:id="rId6"/>
              </p:custDataLst>
            </p:nvPr>
          </p:nvSpPr>
          <p:spPr>
            <a:xfrm>
              <a:off x="6429375" y="2733675"/>
              <a:ext cx="104738" cy="161926"/>
            </a:xfrm>
            <a:custGeom>
              <a:avLst/>
              <a:gdLst/>
              <a:ahLst/>
              <a:cxnLst/>
              <a:rect l="0" t="0" r="0" b="0"/>
              <a:pathLst>
                <a:path w="104738" h="161926">
                  <a:moveTo>
                    <a:pt x="0" y="47625"/>
                  </a:moveTo>
                  <a:lnTo>
                    <a:pt x="0" y="47625"/>
                  </a:lnTo>
                  <a:lnTo>
                    <a:pt x="0" y="20374"/>
                  </a:lnTo>
                  <a:lnTo>
                    <a:pt x="1058" y="19933"/>
                  </a:lnTo>
                  <a:lnTo>
                    <a:pt x="5056" y="19442"/>
                  </a:lnTo>
                  <a:lnTo>
                    <a:pt x="10361" y="16403"/>
                  </a:lnTo>
                  <a:lnTo>
                    <a:pt x="17333" y="10883"/>
                  </a:lnTo>
                  <a:lnTo>
                    <a:pt x="59968" y="402"/>
                  </a:lnTo>
                  <a:lnTo>
                    <a:pt x="103286" y="0"/>
                  </a:lnTo>
                  <a:lnTo>
                    <a:pt x="103782" y="1058"/>
                  </a:lnTo>
                  <a:lnTo>
                    <a:pt x="104737" y="14189"/>
                  </a:lnTo>
                  <a:lnTo>
                    <a:pt x="101936" y="19711"/>
                  </a:lnTo>
                  <a:lnTo>
                    <a:pt x="57133" y="66691"/>
                  </a:lnTo>
                  <a:lnTo>
                    <a:pt x="9721" y="114104"/>
                  </a:lnTo>
                  <a:lnTo>
                    <a:pt x="1489" y="122336"/>
                  </a:lnTo>
                  <a:lnTo>
                    <a:pt x="131" y="131895"/>
                  </a:lnTo>
                  <a:lnTo>
                    <a:pt x="0" y="150948"/>
                  </a:lnTo>
                  <a:lnTo>
                    <a:pt x="1058" y="151432"/>
                  </a:lnTo>
                  <a:lnTo>
                    <a:pt x="26370" y="153456"/>
                  </a:lnTo>
                  <a:lnTo>
                    <a:pt x="35212" y="158945"/>
                  </a:lnTo>
                  <a:lnTo>
                    <a:pt x="47682" y="161336"/>
                  </a:lnTo>
                  <a:lnTo>
                    <a:pt x="57150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4" name="SMARTInkShape-3013"/>
            <p:cNvSpPr/>
            <p:nvPr>
              <p:custDataLst>
                <p:tags r:id="rId7"/>
              </p:custDataLst>
            </p:nvPr>
          </p:nvSpPr>
          <p:spPr>
            <a:xfrm>
              <a:off x="6505612" y="2905125"/>
              <a:ext cx="38064" cy="81578"/>
            </a:xfrm>
            <a:custGeom>
              <a:avLst/>
              <a:gdLst/>
              <a:ahLst/>
              <a:cxnLst/>
              <a:rect l="0" t="0" r="0" b="0"/>
              <a:pathLst>
                <a:path w="38064" h="81578">
                  <a:moveTo>
                    <a:pt x="38063" y="0"/>
                  </a:moveTo>
                  <a:lnTo>
                    <a:pt x="38063" y="0"/>
                  </a:lnTo>
                  <a:lnTo>
                    <a:pt x="33007" y="5056"/>
                  </a:lnTo>
                  <a:lnTo>
                    <a:pt x="30525" y="10361"/>
                  </a:lnTo>
                  <a:lnTo>
                    <a:pt x="28931" y="17334"/>
                  </a:lnTo>
                  <a:lnTo>
                    <a:pt x="22069" y="26315"/>
                  </a:lnTo>
                  <a:lnTo>
                    <a:pt x="18860" y="35196"/>
                  </a:lnTo>
                  <a:lnTo>
                    <a:pt x="12735" y="44530"/>
                  </a:lnTo>
                  <a:lnTo>
                    <a:pt x="9393" y="53999"/>
                  </a:lnTo>
                  <a:lnTo>
                    <a:pt x="3227" y="63507"/>
                  </a:lnTo>
                  <a:lnTo>
                    <a:pt x="90" y="75643"/>
                  </a:lnTo>
                  <a:lnTo>
                    <a:pt x="0" y="81091"/>
                  </a:lnTo>
                  <a:lnTo>
                    <a:pt x="1046" y="81577"/>
                  </a:lnTo>
                  <a:lnTo>
                    <a:pt x="9488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5" name="SMARTInkShape-3014"/>
            <p:cNvSpPr/>
            <p:nvPr>
              <p:custDataLst>
                <p:tags r:id="rId8"/>
              </p:custDataLst>
            </p:nvPr>
          </p:nvSpPr>
          <p:spPr>
            <a:xfrm>
              <a:off x="6600953" y="2714745"/>
              <a:ext cx="76073" cy="133231"/>
            </a:xfrm>
            <a:custGeom>
              <a:avLst/>
              <a:gdLst/>
              <a:ahLst/>
              <a:cxnLst/>
              <a:rect l="0" t="0" r="0" b="0"/>
              <a:pathLst>
                <a:path w="76073" h="133231">
                  <a:moveTo>
                    <a:pt x="47497" y="28455"/>
                  </a:moveTo>
                  <a:lnTo>
                    <a:pt x="47497" y="28455"/>
                  </a:lnTo>
                  <a:lnTo>
                    <a:pt x="47497" y="20254"/>
                  </a:lnTo>
                  <a:lnTo>
                    <a:pt x="55697" y="10845"/>
                  </a:lnTo>
                  <a:lnTo>
                    <a:pt x="61686" y="9832"/>
                  </a:lnTo>
                  <a:lnTo>
                    <a:pt x="63306" y="8631"/>
                  </a:lnTo>
                  <a:lnTo>
                    <a:pt x="66357" y="485"/>
                  </a:lnTo>
                  <a:lnTo>
                    <a:pt x="66510" y="0"/>
                  </a:lnTo>
                  <a:lnTo>
                    <a:pt x="66547" y="17491"/>
                  </a:lnTo>
                  <a:lnTo>
                    <a:pt x="61491" y="23560"/>
                  </a:lnTo>
                  <a:lnTo>
                    <a:pt x="59009" y="31924"/>
                  </a:lnTo>
                  <a:lnTo>
                    <a:pt x="56846" y="41638"/>
                  </a:lnTo>
                  <a:lnTo>
                    <a:pt x="46836" y="56499"/>
                  </a:lnTo>
                  <a:lnTo>
                    <a:pt x="23130" y="82409"/>
                  </a:lnTo>
                  <a:lnTo>
                    <a:pt x="16931" y="95126"/>
                  </a:lnTo>
                  <a:lnTo>
                    <a:pt x="12746" y="101478"/>
                  </a:lnTo>
                  <a:lnTo>
                    <a:pt x="10885" y="107829"/>
                  </a:lnTo>
                  <a:lnTo>
                    <a:pt x="9331" y="109946"/>
                  </a:lnTo>
                  <a:lnTo>
                    <a:pt x="7237" y="111357"/>
                  </a:lnTo>
                  <a:lnTo>
                    <a:pt x="4783" y="112299"/>
                  </a:lnTo>
                  <a:lnTo>
                    <a:pt x="3145" y="113984"/>
                  </a:lnTo>
                  <a:lnTo>
                    <a:pt x="0" y="123264"/>
                  </a:lnTo>
                  <a:lnTo>
                    <a:pt x="4966" y="123574"/>
                  </a:lnTo>
                  <a:lnTo>
                    <a:pt x="6444" y="124676"/>
                  </a:lnTo>
                  <a:lnTo>
                    <a:pt x="8085" y="128723"/>
                  </a:lnTo>
                  <a:lnTo>
                    <a:pt x="9581" y="130225"/>
                  </a:lnTo>
                  <a:lnTo>
                    <a:pt x="17483" y="132834"/>
                  </a:lnTo>
                  <a:lnTo>
                    <a:pt x="29094" y="125639"/>
                  </a:lnTo>
                  <a:lnTo>
                    <a:pt x="50710" y="123818"/>
                  </a:lnTo>
                  <a:lnTo>
                    <a:pt x="52814" y="124839"/>
                  </a:lnTo>
                  <a:lnTo>
                    <a:pt x="54217" y="126577"/>
                  </a:lnTo>
                  <a:lnTo>
                    <a:pt x="55152" y="128795"/>
                  </a:lnTo>
                  <a:lnTo>
                    <a:pt x="56834" y="130273"/>
                  </a:lnTo>
                  <a:lnTo>
                    <a:pt x="65059" y="132841"/>
                  </a:lnTo>
                  <a:lnTo>
                    <a:pt x="76072" y="1332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6" name="SMARTInkShape-3015"/>
            <p:cNvSpPr/>
            <p:nvPr>
              <p:custDataLst>
                <p:tags r:id="rId9"/>
              </p:custDataLst>
            </p:nvPr>
          </p:nvSpPr>
          <p:spPr>
            <a:xfrm>
              <a:off x="6657986" y="2790860"/>
              <a:ext cx="66272" cy="142841"/>
            </a:xfrm>
            <a:custGeom>
              <a:avLst/>
              <a:gdLst/>
              <a:ahLst/>
              <a:cxnLst/>
              <a:rect l="0" t="0" r="0" b="0"/>
              <a:pathLst>
                <a:path w="66272" h="142841">
                  <a:moveTo>
                    <a:pt x="57139" y="19015"/>
                  </a:moveTo>
                  <a:lnTo>
                    <a:pt x="57139" y="19015"/>
                  </a:lnTo>
                  <a:lnTo>
                    <a:pt x="57139" y="13959"/>
                  </a:lnTo>
                  <a:lnTo>
                    <a:pt x="58197" y="12469"/>
                  </a:lnTo>
                  <a:lnTo>
                    <a:pt x="59961" y="11476"/>
                  </a:lnTo>
                  <a:lnTo>
                    <a:pt x="65339" y="9882"/>
                  </a:lnTo>
                  <a:lnTo>
                    <a:pt x="66076" y="6843"/>
                  </a:lnTo>
                  <a:lnTo>
                    <a:pt x="66271" y="4550"/>
                  </a:lnTo>
                  <a:lnTo>
                    <a:pt x="65344" y="3021"/>
                  </a:lnTo>
                  <a:lnTo>
                    <a:pt x="63667" y="2003"/>
                  </a:lnTo>
                  <a:lnTo>
                    <a:pt x="57251" y="0"/>
                  </a:lnTo>
                  <a:lnTo>
                    <a:pt x="57149" y="13226"/>
                  </a:lnTo>
                  <a:lnTo>
                    <a:pt x="54321" y="19264"/>
                  </a:lnTo>
                  <a:lnTo>
                    <a:pt x="50595" y="25476"/>
                  </a:lnTo>
                  <a:lnTo>
                    <a:pt x="47440" y="34923"/>
                  </a:lnTo>
                  <a:lnTo>
                    <a:pt x="13722" y="81633"/>
                  </a:lnTo>
                  <a:lnTo>
                    <a:pt x="7523" y="95041"/>
                  </a:lnTo>
                  <a:lnTo>
                    <a:pt x="3338" y="101487"/>
                  </a:lnTo>
                  <a:lnTo>
                    <a:pt x="981" y="112125"/>
                  </a:lnTo>
                  <a:lnTo>
                    <a:pt x="0" y="138090"/>
                  </a:lnTo>
                  <a:lnTo>
                    <a:pt x="1055" y="139673"/>
                  </a:lnTo>
                  <a:lnTo>
                    <a:pt x="2816" y="140729"/>
                  </a:lnTo>
                  <a:lnTo>
                    <a:pt x="9514" y="1428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7" name="SMARTInkShape-3016"/>
            <p:cNvSpPr/>
            <p:nvPr>
              <p:custDataLst>
                <p:tags r:id="rId10"/>
              </p:custDataLst>
            </p:nvPr>
          </p:nvSpPr>
          <p:spPr>
            <a:xfrm>
              <a:off x="6743827" y="2828925"/>
              <a:ext cx="104649" cy="9526"/>
            </a:xfrm>
            <a:custGeom>
              <a:avLst/>
              <a:gdLst/>
              <a:ahLst/>
              <a:cxnLst/>
              <a:rect l="0" t="0" r="0" b="0"/>
              <a:pathLst>
                <a:path w="104649" h="9526">
                  <a:moveTo>
                    <a:pt x="37973" y="9525"/>
                  </a:moveTo>
                  <a:lnTo>
                    <a:pt x="37973" y="9525"/>
                  </a:lnTo>
                  <a:lnTo>
                    <a:pt x="0" y="9525"/>
                  </a:lnTo>
                  <a:lnTo>
                    <a:pt x="14065" y="9525"/>
                  </a:lnTo>
                  <a:lnTo>
                    <a:pt x="19587" y="6703"/>
                  </a:lnTo>
                  <a:lnTo>
                    <a:pt x="25568" y="2979"/>
                  </a:lnTo>
                  <a:lnTo>
                    <a:pt x="38031" y="589"/>
                  </a:lnTo>
                  <a:lnTo>
                    <a:pt x="85598" y="1"/>
                  </a:lnTo>
                  <a:lnTo>
                    <a:pt x="10464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8" name="SMARTInkShape-3017"/>
            <p:cNvSpPr/>
            <p:nvPr>
              <p:custDataLst>
                <p:tags r:id="rId11"/>
              </p:custDataLst>
            </p:nvPr>
          </p:nvSpPr>
          <p:spPr>
            <a:xfrm>
              <a:off x="6848475" y="2724545"/>
              <a:ext cx="95250" cy="209156"/>
            </a:xfrm>
            <a:custGeom>
              <a:avLst/>
              <a:gdLst/>
              <a:ahLst/>
              <a:cxnLst/>
              <a:rect l="0" t="0" r="0" b="0"/>
              <a:pathLst>
                <a:path w="95250" h="209156">
                  <a:moveTo>
                    <a:pt x="76200" y="18655"/>
                  </a:moveTo>
                  <a:lnTo>
                    <a:pt x="76200" y="18655"/>
                  </a:lnTo>
                  <a:lnTo>
                    <a:pt x="81256" y="18655"/>
                  </a:lnTo>
                  <a:lnTo>
                    <a:pt x="82745" y="17597"/>
                  </a:lnTo>
                  <a:lnTo>
                    <a:pt x="83738" y="15833"/>
                  </a:lnTo>
                  <a:lnTo>
                    <a:pt x="85332" y="10454"/>
                  </a:lnTo>
                  <a:lnTo>
                    <a:pt x="88373" y="9719"/>
                  </a:lnTo>
                  <a:lnTo>
                    <a:pt x="93891" y="9246"/>
                  </a:lnTo>
                  <a:lnTo>
                    <a:pt x="94344" y="8149"/>
                  </a:lnTo>
                  <a:lnTo>
                    <a:pt x="95215" y="0"/>
                  </a:lnTo>
                  <a:lnTo>
                    <a:pt x="95249" y="13804"/>
                  </a:lnTo>
                  <a:lnTo>
                    <a:pt x="92428" y="19321"/>
                  </a:lnTo>
                  <a:lnTo>
                    <a:pt x="88705" y="25301"/>
                  </a:lnTo>
                  <a:lnTo>
                    <a:pt x="69556" y="69834"/>
                  </a:lnTo>
                  <a:lnTo>
                    <a:pt x="44786" y="113927"/>
                  </a:lnTo>
                  <a:lnTo>
                    <a:pt x="16266" y="158356"/>
                  </a:lnTo>
                  <a:lnTo>
                    <a:pt x="999" y="198441"/>
                  </a:lnTo>
                  <a:lnTo>
                    <a:pt x="0" y="20915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09" name="SMARTInkShape-3018"/>
            <p:cNvSpPr/>
            <p:nvPr>
              <p:custDataLst>
                <p:tags r:id="rId12"/>
              </p:custDataLst>
            </p:nvPr>
          </p:nvSpPr>
          <p:spPr>
            <a:xfrm>
              <a:off x="6896100" y="2914650"/>
              <a:ext cx="38101" cy="74713"/>
            </a:xfrm>
            <a:custGeom>
              <a:avLst/>
              <a:gdLst/>
              <a:ahLst/>
              <a:cxnLst/>
              <a:rect l="0" t="0" r="0" b="0"/>
              <a:pathLst>
                <a:path w="38101" h="74713">
                  <a:moveTo>
                    <a:pt x="38100" y="0"/>
                  </a:moveTo>
                  <a:lnTo>
                    <a:pt x="38100" y="0"/>
                  </a:lnTo>
                  <a:lnTo>
                    <a:pt x="29900" y="0"/>
                  </a:lnTo>
                  <a:lnTo>
                    <a:pt x="14420" y="14189"/>
                  </a:lnTo>
                  <a:lnTo>
                    <a:pt x="11701" y="19711"/>
                  </a:lnTo>
                  <a:lnTo>
                    <a:pt x="8551" y="35833"/>
                  </a:lnTo>
                  <a:lnTo>
                    <a:pt x="3004" y="44719"/>
                  </a:lnTo>
                  <a:lnTo>
                    <a:pt x="593" y="57203"/>
                  </a:lnTo>
                  <a:lnTo>
                    <a:pt x="10" y="74712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0" name="SMARTInkShape-3019"/>
            <p:cNvSpPr/>
            <p:nvPr>
              <p:custDataLst>
                <p:tags r:id="rId13"/>
              </p:custDataLst>
            </p:nvPr>
          </p:nvSpPr>
          <p:spPr>
            <a:xfrm>
              <a:off x="6991388" y="2733713"/>
              <a:ext cx="93759" cy="152246"/>
            </a:xfrm>
            <a:custGeom>
              <a:avLst/>
              <a:gdLst/>
              <a:ahLst/>
              <a:cxnLst/>
              <a:rect l="0" t="0" r="0" b="0"/>
              <a:pathLst>
                <a:path w="93759" h="152246">
                  <a:moveTo>
                    <a:pt x="28537" y="28537"/>
                  </a:moveTo>
                  <a:lnTo>
                    <a:pt x="28537" y="28537"/>
                  </a:lnTo>
                  <a:lnTo>
                    <a:pt x="28537" y="1412"/>
                  </a:lnTo>
                  <a:lnTo>
                    <a:pt x="29595" y="929"/>
                  </a:lnTo>
                  <a:lnTo>
                    <a:pt x="37669" y="0"/>
                  </a:lnTo>
                  <a:lnTo>
                    <a:pt x="45589" y="6515"/>
                  </a:lnTo>
                  <a:lnTo>
                    <a:pt x="56601" y="9371"/>
                  </a:lnTo>
                  <a:lnTo>
                    <a:pt x="64615" y="16010"/>
                  </a:lnTo>
                  <a:lnTo>
                    <a:pt x="74433" y="18617"/>
                  </a:lnTo>
                  <a:lnTo>
                    <a:pt x="93758" y="36619"/>
                  </a:lnTo>
                  <a:lnTo>
                    <a:pt x="93184" y="38158"/>
                  </a:lnTo>
                  <a:lnTo>
                    <a:pt x="88379" y="45382"/>
                  </a:lnTo>
                  <a:lnTo>
                    <a:pt x="86883" y="51193"/>
                  </a:lnTo>
                  <a:lnTo>
                    <a:pt x="85426" y="53166"/>
                  </a:lnTo>
                  <a:lnTo>
                    <a:pt x="83396" y="54481"/>
                  </a:lnTo>
                  <a:lnTo>
                    <a:pt x="78319" y="57001"/>
                  </a:lnTo>
                  <a:lnTo>
                    <a:pt x="41230" y="91002"/>
                  </a:lnTo>
                  <a:lnTo>
                    <a:pt x="28536" y="97203"/>
                  </a:lnTo>
                  <a:lnTo>
                    <a:pt x="15837" y="108305"/>
                  </a:lnTo>
                  <a:lnTo>
                    <a:pt x="12309" y="114437"/>
                  </a:lnTo>
                  <a:lnTo>
                    <a:pt x="11368" y="117554"/>
                  </a:lnTo>
                  <a:lnTo>
                    <a:pt x="9683" y="119631"/>
                  </a:lnTo>
                  <a:lnTo>
                    <a:pt x="3312" y="123614"/>
                  </a:lnTo>
                  <a:lnTo>
                    <a:pt x="403" y="131826"/>
                  </a:lnTo>
                  <a:lnTo>
                    <a:pt x="0" y="141383"/>
                  </a:lnTo>
                  <a:lnTo>
                    <a:pt x="1046" y="141867"/>
                  </a:lnTo>
                  <a:lnTo>
                    <a:pt x="8167" y="142709"/>
                  </a:lnTo>
                  <a:lnTo>
                    <a:pt x="8900" y="145602"/>
                  </a:lnTo>
                  <a:lnTo>
                    <a:pt x="9096" y="147855"/>
                  </a:lnTo>
                  <a:lnTo>
                    <a:pt x="10285" y="149358"/>
                  </a:lnTo>
                  <a:lnTo>
                    <a:pt x="14427" y="151027"/>
                  </a:lnTo>
                  <a:lnTo>
                    <a:pt x="31867" y="152245"/>
                  </a:lnTo>
                  <a:lnTo>
                    <a:pt x="38131" y="149488"/>
                  </a:lnTo>
                  <a:lnTo>
                    <a:pt x="47587" y="1428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1" name="SMARTInkShape-3020"/>
            <p:cNvSpPr/>
            <p:nvPr>
              <p:custDataLst>
                <p:tags r:id="rId14"/>
              </p:custDataLst>
            </p:nvPr>
          </p:nvSpPr>
          <p:spPr>
            <a:xfrm>
              <a:off x="6086520" y="3152965"/>
              <a:ext cx="152356" cy="95061"/>
            </a:xfrm>
            <a:custGeom>
              <a:avLst/>
              <a:gdLst/>
              <a:ahLst/>
              <a:cxnLst/>
              <a:rect l="0" t="0" r="0" b="0"/>
              <a:pathLst>
                <a:path w="152356" h="95061">
                  <a:moveTo>
                    <a:pt x="38055" y="95060"/>
                  </a:moveTo>
                  <a:lnTo>
                    <a:pt x="38055" y="95060"/>
                  </a:lnTo>
                  <a:lnTo>
                    <a:pt x="32999" y="90004"/>
                  </a:lnTo>
                  <a:lnTo>
                    <a:pt x="30516" y="84699"/>
                  </a:lnTo>
                  <a:lnTo>
                    <a:pt x="27734" y="69550"/>
                  </a:lnTo>
                  <a:lnTo>
                    <a:pt x="21042" y="56938"/>
                  </a:lnTo>
                  <a:lnTo>
                    <a:pt x="20363" y="53770"/>
                  </a:lnTo>
                  <a:lnTo>
                    <a:pt x="18853" y="51659"/>
                  </a:lnTo>
                  <a:lnTo>
                    <a:pt x="16787" y="50251"/>
                  </a:lnTo>
                  <a:lnTo>
                    <a:pt x="11669" y="47628"/>
                  </a:lnTo>
                  <a:lnTo>
                    <a:pt x="1707" y="39398"/>
                  </a:lnTo>
                  <a:lnTo>
                    <a:pt x="733" y="35749"/>
                  </a:lnTo>
                  <a:lnTo>
                    <a:pt x="0" y="20615"/>
                  </a:lnTo>
                  <a:lnTo>
                    <a:pt x="1044" y="20030"/>
                  </a:lnTo>
                  <a:lnTo>
                    <a:pt x="5025" y="19380"/>
                  </a:lnTo>
                  <a:lnTo>
                    <a:pt x="6510" y="18148"/>
                  </a:lnTo>
                  <a:lnTo>
                    <a:pt x="8160" y="13958"/>
                  </a:lnTo>
                  <a:lnTo>
                    <a:pt x="9658" y="12417"/>
                  </a:lnTo>
                  <a:lnTo>
                    <a:pt x="33254" y="3059"/>
                  </a:lnTo>
                  <a:lnTo>
                    <a:pt x="76246" y="0"/>
                  </a:lnTo>
                  <a:lnTo>
                    <a:pt x="87837" y="953"/>
                  </a:lnTo>
                  <a:lnTo>
                    <a:pt x="106724" y="7366"/>
                  </a:lnTo>
                  <a:lnTo>
                    <a:pt x="117258" y="9518"/>
                  </a:lnTo>
                  <a:lnTo>
                    <a:pt x="130196" y="15621"/>
                  </a:lnTo>
                  <a:lnTo>
                    <a:pt x="141095" y="17421"/>
                  </a:lnTo>
                  <a:lnTo>
                    <a:pt x="144848" y="20017"/>
                  </a:lnTo>
                  <a:lnTo>
                    <a:pt x="147351" y="23865"/>
                  </a:lnTo>
                  <a:lnTo>
                    <a:pt x="152355" y="3791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2" name="SMARTInkShape-3021"/>
            <p:cNvSpPr/>
            <p:nvPr>
              <p:custDataLst>
                <p:tags r:id="rId15"/>
              </p:custDataLst>
            </p:nvPr>
          </p:nvSpPr>
          <p:spPr>
            <a:xfrm>
              <a:off x="6019848" y="3390900"/>
              <a:ext cx="104728" cy="19051"/>
            </a:xfrm>
            <a:custGeom>
              <a:avLst/>
              <a:gdLst/>
              <a:ahLst/>
              <a:cxnLst/>
              <a:rect l="0" t="0" r="0" b="0"/>
              <a:pathLst>
                <a:path w="104728" h="19051">
                  <a:moveTo>
                    <a:pt x="38052" y="0"/>
                  </a:moveTo>
                  <a:lnTo>
                    <a:pt x="38052" y="0"/>
                  </a:lnTo>
                  <a:lnTo>
                    <a:pt x="32996" y="0"/>
                  </a:lnTo>
                  <a:lnTo>
                    <a:pt x="27691" y="2822"/>
                  </a:lnTo>
                  <a:lnTo>
                    <a:pt x="21805" y="6546"/>
                  </a:lnTo>
                  <a:lnTo>
                    <a:pt x="12542" y="9701"/>
                  </a:lnTo>
                  <a:lnTo>
                    <a:pt x="0" y="19012"/>
                  </a:lnTo>
                  <a:lnTo>
                    <a:pt x="5023" y="13982"/>
                  </a:lnTo>
                  <a:lnTo>
                    <a:pt x="10320" y="11506"/>
                  </a:lnTo>
                  <a:lnTo>
                    <a:pt x="50788" y="9528"/>
                  </a:lnTo>
                  <a:lnTo>
                    <a:pt x="57119" y="12348"/>
                  </a:lnTo>
                  <a:lnTo>
                    <a:pt x="63459" y="16071"/>
                  </a:lnTo>
                  <a:lnTo>
                    <a:pt x="76153" y="18462"/>
                  </a:lnTo>
                  <a:lnTo>
                    <a:pt x="10472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3" name="SMARTInkShape-3022"/>
            <p:cNvSpPr/>
            <p:nvPr>
              <p:custDataLst>
                <p:tags r:id="rId16"/>
              </p:custDataLst>
            </p:nvPr>
          </p:nvSpPr>
          <p:spPr>
            <a:xfrm>
              <a:off x="6143825" y="3319595"/>
              <a:ext cx="104576" cy="137981"/>
            </a:xfrm>
            <a:custGeom>
              <a:avLst/>
              <a:gdLst/>
              <a:ahLst/>
              <a:cxnLst/>
              <a:rect l="0" t="0" r="0" b="0"/>
              <a:pathLst>
                <a:path w="104576" h="137981">
                  <a:moveTo>
                    <a:pt x="104575" y="23680"/>
                  </a:moveTo>
                  <a:lnTo>
                    <a:pt x="104575" y="23680"/>
                  </a:lnTo>
                  <a:lnTo>
                    <a:pt x="104575" y="0"/>
                  </a:lnTo>
                  <a:lnTo>
                    <a:pt x="104575" y="8105"/>
                  </a:lnTo>
                  <a:lnTo>
                    <a:pt x="104575" y="4828"/>
                  </a:lnTo>
                  <a:lnTo>
                    <a:pt x="90386" y="18824"/>
                  </a:lnTo>
                  <a:lnTo>
                    <a:pt x="87685" y="24344"/>
                  </a:lnTo>
                  <a:lnTo>
                    <a:pt x="86965" y="27298"/>
                  </a:lnTo>
                  <a:lnTo>
                    <a:pt x="56893" y="73544"/>
                  </a:lnTo>
                  <a:lnTo>
                    <a:pt x="30490" y="112492"/>
                  </a:lnTo>
                  <a:lnTo>
                    <a:pt x="15478" y="123255"/>
                  </a:lnTo>
                  <a:lnTo>
                    <a:pt x="7474" y="126144"/>
                  </a:lnTo>
                  <a:lnTo>
                    <a:pt x="4916" y="127973"/>
                  </a:lnTo>
                  <a:lnTo>
                    <a:pt x="3210" y="130250"/>
                  </a:lnTo>
                  <a:lnTo>
                    <a:pt x="0" y="137528"/>
                  </a:lnTo>
                  <a:lnTo>
                    <a:pt x="9325" y="1379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4" name="SMARTInkShape-3023"/>
            <p:cNvSpPr/>
            <p:nvPr>
              <p:custDataLst>
                <p:tags r:id="rId17"/>
              </p:custDataLst>
            </p:nvPr>
          </p:nvSpPr>
          <p:spPr>
            <a:xfrm>
              <a:off x="6257925" y="3305329"/>
              <a:ext cx="47623" cy="152247"/>
            </a:xfrm>
            <a:custGeom>
              <a:avLst/>
              <a:gdLst/>
              <a:ahLst/>
              <a:cxnLst/>
              <a:rect l="0" t="0" r="0" b="0"/>
              <a:pathLst>
                <a:path w="47623" h="152247">
                  <a:moveTo>
                    <a:pt x="28575" y="37946"/>
                  </a:moveTo>
                  <a:lnTo>
                    <a:pt x="28575" y="37946"/>
                  </a:lnTo>
                  <a:lnTo>
                    <a:pt x="46185" y="20336"/>
                  </a:lnTo>
                  <a:lnTo>
                    <a:pt x="47198" y="14266"/>
                  </a:lnTo>
                  <a:lnTo>
                    <a:pt x="47622" y="0"/>
                  </a:lnTo>
                  <a:lnTo>
                    <a:pt x="42568" y="4948"/>
                  </a:lnTo>
                  <a:lnTo>
                    <a:pt x="40086" y="10228"/>
                  </a:lnTo>
                  <a:lnTo>
                    <a:pt x="39424" y="13117"/>
                  </a:lnTo>
                  <a:lnTo>
                    <a:pt x="30735" y="28497"/>
                  </a:lnTo>
                  <a:lnTo>
                    <a:pt x="25943" y="55017"/>
                  </a:lnTo>
                  <a:lnTo>
                    <a:pt x="13411" y="79156"/>
                  </a:lnTo>
                  <a:lnTo>
                    <a:pt x="656" y="123026"/>
                  </a:lnTo>
                  <a:lnTo>
                    <a:pt x="0" y="15224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5" name="SMARTInkShape-3024"/>
            <p:cNvSpPr/>
            <p:nvPr>
              <p:custDataLst>
                <p:tags r:id="rId18"/>
              </p:custDataLst>
            </p:nvPr>
          </p:nvSpPr>
          <p:spPr>
            <a:xfrm>
              <a:off x="6219828" y="3409950"/>
              <a:ext cx="66673" cy="19051"/>
            </a:xfrm>
            <a:custGeom>
              <a:avLst/>
              <a:gdLst/>
              <a:ahLst/>
              <a:cxnLst/>
              <a:rect l="0" t="0" r="0" b="0"/>
              <a:pathLst>
                <a:path w="66673" h="19051">
                  <a:moveTo>
                    <a:pt x="19047" y="19050"/>
                  </a:moveTo>
                  <a:lnTo>
                    <a:pt x="19047" y="19050"/>
                  </a:lnTo>
                  <a:lnTo>
                    <a:pt x="19047" y="13993"/>
                  </a:lnTo>
                  <a:lnTo>
                    <a:pt x="17989" y="12504"/>
                  </a:lnTo>
                  <a:lnTo>
                    <a:pt x="16225" y="11511"/>
                  </a:lnTo>
                  <a:lnTo>
                    <a:pt x="9346" y="9787"/>
                  </a:lnTo>
                  <a:lnTo>
                    <a:pt x="4858" y="9642"/>
                  </a:lnTo>
                  <a:lnTo>
                    <a:pt x="3238" y="8544"/>
                  </a:lnTo>
                  <a:lnTo>
                    <a:pt x="2157" y="6755"/>
                  </a:lnTo>
                  <a:lnTo>
                    <a:pt x="0" y="10"/>
                  </a:lnTo>
                  <a:lnTo>
                    <a:pt x="45816" y="0"/>
                  </a:lnTo>
                  <a:lnTo>
                    <a:pt x="6667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6" name="SMARTInkShape-3025"/>
            <p:cNvSpPr/>
            <p:nvPr>
              <p:custDataLst>
                <p:tags r:id="rId19"/>
              </p:custDataLst>
            </p:nvPr>
          </p:nvSpPr>
          <p:spPr>
            <a:xfrm>
              <a:off x="6381761" y="3295650"/>
              <a:ext cx="95240" cy="9492"/>
            </a:xfrm>
            <a:custGeom>
              <a:avLst/>
              <a:gdLst/>
              <a:ahLst/>
              <a:cxnLst/>
              <a:rect l="0" t="0" r="0" b="0"/>
              <a:pathLst>
                <a:path w="95240" h="9492">
                  <a:moveTo>
                    <a:pt x="19039" y="0"/>
                  </a:moveTo>
                  <a:lnTo>
                    <a:pt x="19039" y="0"/>
                  </a:lnTo>
                  <a:lnTo>
                    <a:pt x="1429" y="0"/>
                  </a:lnTo>
                  <a:lnTo>
                    <a:pt x="949" y="1058"/>
                  </a:lnTo>
                  <a:lnTo>
                    <a:pt x="0" y="9408"/>
                  </a:lnTo>
                  <a:lnTo>
                    <a:pt x="5049" y="9491"/>
                  </a:lnTo>
                  <a:lnTo>
                    <a:pt x="6537" y="8444"/>
                  </a:lnTo>
                  <a:lnTo>
                    <a:pt x="7530" y="6688"/>
                  </a:lnTo>
                  <a:lnTo>
                    <a:pt x="8191" y="4458"/>
                  </a:lnTo>
                  <a:lnTo>
                    <a:pt x="9690" y="2972"/>
                  </a:lnTo>
                  <a:lnTo>
                    <a:pt x="14179" y="1321"/>
                  </a:lnTo>
                  <a:lnTo>
                    <a:pt x="60209" y="10"/>
                  </a:lnTo>
                  <a:lnTo>
                    <a:pt x="9523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7" name="SMARTInkShape-3026"/>
            <p:cNvSpPr/>
            <p:nvPr>
              <p:custDataLst>
                <p:tags r:id="rId20"/>
              </p:custDataLst>
            </p:nvPr>
          </p:nvSpPr>
          <p:spPr>
            <a:xfrm>
              <a:off x="6391439" y="3333750"/>
              <a:ext cx="114137" cy="19051"/>
            </a:xfrm>
            <a:custGeom>
              <a:avLst/>
              <a:gdLst/>
              <a:ahLst/>
              <a:cxnLst/>
              <a:rect l="0" t="0" r="0" b="0"/>
              <a:pathLst>
                <a:path w="114137" h="19051">
                  <a:moveTo>
                    <a:pt x="37936" y="9525"/>
                  </a:moveTo>
                  <a:lnTo>
                    <a:pt x="37936" y="9525"/>
                  </a:lnTo>
                  <a:lnTo>
                    <a:pt x="24679" y="9525"/>
                  </a:lnTo>
                  <a:lnTo>
                    <a:pt x="18638" y="12347"/>
                  </a:lnTo>
                  <a:lnTo>
                    <a:pt x="12426" y="16071"/>
                  </a:lnTo>
                  <a:lnTo>
                    <a:pt x="0" y="19016"/>
                  </a:lnTo>
                  <a:lnTo>
                    <a:pt x="22230" y="19050"/>
                  </a:lnTo>
                  <a:lnTo>
                    <a:pt x="28487" y="16227"/>
                  </a:lnTo>
                  <a:lnTo>
                    <a:pt x="34794" y="12504"/>
                  </a:lnTo>
                  <a:lnTo>
                    <a:pt x="45354" y="10408"/>
                  </a:lnTo>
                  <a:lnTo>
                    <a:pt x="91826" y="8490"/>
                  </a:lnTo>
                  <a:lnTo>
                    <a:pt x="11413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8" name="SMARTInkShape-3027"/>
            <p:cNvSpPr/>
            <p:nvPr>
              <p:custDataLst>
                <p:tags r:id="rId21"/>
              </p:custDataLst>
            </p:nvPr>
          </p:nvSpPr>
          <p:spPr>
            <a:xfrm>
              <a:off x="6524625" y="3171942"/>
              <a:ext cx="112976" cy="218959"/>
            </a:xfrm>
            <a:custGeom>
              <a:avLst/>
              <a:gdLst/>
              <a:ahLst/>
              <a:cxnLst/>
              <a:rect l="0" t="0" r="0" b="0"/>
              <a:pathLst>
                <a:path w="112976" h="218959">
                  <a:moveTo>
                    <a:pt x="95250" y="28458"/>
                  </a:moveTo>
                  <a:lnTo>
                    <a:pt x="95250" y="28458"/>
                  </a:lnTo>
                  <a:lnTo>
                    <a:pt x="95250" y="23402"/>
                  </a:lnTo>
                  <a:lnTo>
                    <a:pt x="96308" y="21912"/>
                  </a:lnTo>
                  <a:lnTo>
                    <a:pt x="98072" y="20919"/>
                  </a:lnTo>
                  <a:lnTo>
                    <a:pt x="100306" y="20257"/>
                  </a:lnTo>
                  <a:lnTo>
                    <a:pt x="101795" y="18757"/>
                  </a:lnTo>
                  <a:lnTo>
                    <a:pt x="104741" y="9534"/>
                  </a:lnTo>
                  <a:lnTo>
                    <a:pt x="104772" y="1218"/>
                  </a:lnTo>
                  <a:lnTo>
                    <a:pt x="105832" y="773"/>
                  </a:lnTo>
                  <a:lnTo>
                    <a:pt x="112975" y="0"/>
                  </a:lnTo>
                  <a:lnTo>
                    <a:pt x="107492" y="7510"/>
                  </a:lnTo>
                  <a:lnTo>
                    <a:pt x="104522" y="16136"/>
                  </a:lnTo>
                  <a:lnTo>
                    <a:pt x="79286" y="60589"/>
                  </a:lnTo>
                  <a:lnTo>
                    <a:pt x="57145" y="107502"/>
                  </a:lnTo>
                  <a:lnTo>
                    <a:pt x="49740" y="123914"/>
                  </a:lnTo>
                  <a:lnTo>
                    <a:pt x="23106" y="171268"/>
                  </a:lnTo>
                  <a:lnTo>
                    <a:pt x="0" y="2189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19" name="SMARTInkShape-3028"/>
            <p:cNvSpPr/>
            <p:nvPr>
              <p:custDataLst>
                <p:tags r:id="rId22"/>
              </p:custDataLst>
            </p:nvPr>
          </p:nvSpPr>
          <p:spPr>
            <a:xfrm>
              <a:off x="6566865" y="3362442"/>
              <a:ext cx="53011" cy="76084"/>
            </a:xfrm>
            <a:custGeom>
              <a:avLst/>
              <a:gdLst/>
              <a:ahLst/>
              <a:cxnLst/>
              <a:rect l="0" t="0" r="0" b="0"/>
              <a:pathLst>
                <a:path w="53011" h="76084">
                  <a:moveTo>
                    <a:pt x="53010" y="9408"/>
                  </a:moveTo>
                  <a:lnTo>
                    <a:pt x="53010" y="9408"/>
                  </a:lnTo>
                  <a:lnTo>
                    <a:pt x="53010" y="0"/>
                  </a:lnTo>
                  <a:lnTo>
                    <a:pt x="44810" y="8094"/>
                  </a:lnTo>
                  <a:lnTo>
                    <a:pt x="36143" y="10207"/>
                  </a:lnTo>
                  <a:lnTo>
                    <a:pt x="30344" y="14349"/>
                  </a:lnTo>
                  <a:lnTo>
                    <a:pt x="27061" y="19718"/>
                  </a:lnTo>
                  <a:lnTo>
                    <a:pt x="24543" y="25632"/>
                  </a:lnTo>
                  <a:lnTo>
                    <a:pt x="8027" y="47529"/>
                  </a:lnTo>
                  <a:lnTo>
                    <a:pt x="5907" y="60212"/>
                  </a:lnTo>
                  <a:lnTo>
                    <a:pt x="4674" y="62328"/>
                  </a:lnTo>
                  <a:lnTo>
                    <a:pt x="2795" y="63738"/>
                  </a:lnTo>
                  <a:lnTo>
                    <a:pt x="484" y="64677"/>
                  </a:lnTo>
                  <a:lnTo>
                    <a:pt x="0" y="66363"/>
                  </a:lnTo>
                  <a:lnTo>
                    <a:pt x="737" y="68544"/>
                  </a:lnTo>
                  <a:lnTo>
                    <a:pt x="5385" y="760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20" name="SMARTInkShape-3029"/>
            <p:cNvSpPr/>
            <p:nvPr>
              <p:custDataLst>
                <p:tags r:id="rId23"/>
              </p:custDataLst>
            </p:nvPr>
          </p:nvSpPr>
          <p:spPr>
            <a:xfrm>
              <a:off x="6648581" y="3219451"/>
              <a:ext cx="95082" cy="151997"/>
            </a:xfrm>
            <a:custGeom>
              <a:avLst/>
              <a:gdLst/>
              <a:ahLst/>
              <a:cxnLst/>
              <a:rect l="0" t="0" r="0" b="0"/>
              <a:pathLst>
                <a:path w="95082" h="151997">
                  <a:moveTo>
                    <a:pt x="57019" y="47624"/>
                  </a:moveTo>
                  <a:lnTo>
                    <a:pt x="57019" y="47624"/>
                  </a:lnTo>
                  <a:lnTo>
                    <a:pt x="29894" y="20499"/>
                  </a:lnTo>
                  <a:lnTo>
                    <a:pt x="28455" y="9652"/>
                  </a:lnTo>
                  <a:lnTo>
                    <a:pt x="36646" y="1334"/>
                  </a:lnTo>
                  <a:lnTo>
                    <a:pt x="42634" y="395"/>
                  </a:lnTo>
                  <a:lnTo>
                    <a:pt x="79640" y="0"/>
                  </a:lnTo>
                  <a:lnTo>
                    <a:pt x="81624" y="1058"/>
                  </a:lnTo>
                  <a:lnTo>
                    <a:pt x="82948" y="2822"/>
                  </a:lnTo>
                  <a:lnTo>
                    <a:pt x="83831" y="5055"/>
                  </a:lnTo>
                  <a:lnTo>
                    <a:pt x="85477" y="6545"/>
                  </a:lnTo>
                  <a:lnTo>
                    <a:pt x="90128" y="8200"/>
                  </a:lnTo>
                  <a:lnTo>
                    <a:pt x="91791" y="9700"/>
                  </a:lnTo>
                  <a:lnTo>
                    <a:pt x="94681" y="17609"/>
                  </a:lnTo>
                  <a:lnTo>
                    <a:pt x="95081" y="27124"/>
                  </a:lnTo>
                  <a:lnTo>
                    <a:pt x="88565" y="35892"/>
                  </a:lnTo>
                  <a:lnTo>
                    <a:pt x="85416" y="44735"/>
                  </a:lnTo>
                  <a:lnTo>
                    <a:pt x="63238" y="69860"/>
                  </a:lnTo>
                  <a:lnTo>
                    <a:pt x="32494" y="91016"/>
                  </a:lnTo>
                  <a:lnTo>
                    <a:pt x="19092" y="97235"/>
                  </a:lnTo>
                  <a:lnTo>
                    <a:pt x="15859" y="99748"/>
                  </a:lnTo>
                  <a:lnTo>
                    <a:pt x="12267" y="105363"/>
                  </a:lnTo>
                  <a:lnTo>
                    <a:pt x="9613" y="111386"/>
                  </a:lnTo>
                  <a:lnTo>
                    <a:pt x="1361" y="121977"/>
                  </a:lnTo>
                  <a:lnTo>
                    <a:pt x="0" y="131863"/>
                  </a:lnTo>
                  <a:lnTo>
                    <a:pt x="8082" y="141419"/>
                  </a:lnTo>
                  <a:lnTo>
                    <a:pt x="11633" y="142228"/>
                  </a:lnTo>
                  <a:lnTo>
                    <a:pt x="14061" y="142443"/>
                  </a:lnTo>
                  <a:lnTo>
                    <a:pt x="19583" y="145504"/>
                  </a:lnTo>
                  <a:lnTo>
                    <a:pt x="22537" y="147802"/>
                  </a:lnTo>
                  <a:lnTo>
                    <a:pt x="31463" y="150356"/>
                  </a:lnTo>
                  <a:lnTo>
                    <a:pt x="49383" y="151996"/>
                  </a:lnTo>
                  <a:lnTo>
                    <a:pt x="85594" y="14287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21" name="SMARTInkShape-3030"/>
            <p:cNvSpPr/>
            <p:nvPr>
              <p:custDataLst>
                <p:tags r:id="rId24"/>
              </p:custDataLst>
            </p:nvPr>
          </p:nvSpPr>
          <p:spPr>
            <a:xfrm>
              <a:off x="6754763" y="3109272"/>
              <a:ext cx="227029" cy="281458"/>
            </a:xfrm>
            <a:custGeom>
              <a:avLst/>
              <a:gdLst/>
              <a:ahLst/>
              <a:cxnLst/>
              <a:rect l="0" t="0" r="0" b="0"/>
              <a:pathLst>
                <a:path w="227029" h="281458">
                  <a:moveTo>
                    <a:pt x="217537" y="24453"/>
                  </a:moveTo>
                  <a:lnTo>
                    <a:pt x="217537" y="24453"/>
                  </a:lnTo>
                  <a:lnTo>
                    <a:pt x="225737" y="16252"/>
                  </a:lnTo>
                  <a:lnTo>
                    <a:pt x="227028" y="5829"/>
                  </a:lnTo>
                  <a:lnTo>
                    <a:pt x="221995" y="473"/>
                  </a:lnTo>
                  <a:lnTo>
                    <a:pt x="220509" y="0"/>
                  </a:lnTo>
                  <a:lnTo>
                    <a:pt x="219518" y="743"/>
                  </a:lnTo>
                  <a:lnTo>
                    <a:pt x="218858" y="2296"/>
                  </a:lnTo>
                  <a:lnTo>
                    <a:pt x="217359" y="3332"/>
                  </a:lnTo>
                  <a:lnTo>
                    <a:pt x="210193" y="5848"/>
                  </a:lnTo>
                  <a:lnTo>
                    <a:pt x="204395" y="10187"/>
                  </a:lnTo>
                  <a:lnTo>
                    <a:pt x="169059" y="53339"/>
                  </a:lnTo>
                  <a:lnTo>
                    <a:pt x="157890" y="66924"/>
                  </a:lnTo>
                  <a:lnTo>
                    <a:pt x="128557" y="110754"/>
                  </a:lnTo>
                  <a:lnTo>
                    <a:pt x="94120" y="157879"/>
                  </a:lnTo>
                  <a:lnTo>
                    <a:pt x="62015" y="198892"/>
                  </a:lnTo>
                  <a:lnTo>
                    <a:pt x="24925" y="244653"/>
                  </a:lnTo>
                  <a:lnTo>
                    <a:pt x="13476" y="257855"/>
                  </a:lnTo>
                  <a:lnTo>
                    <a:pt x="0" y="279686"/>
                  </a:lnTo>
                  <a:lnTo>
                    <a:pt x="546" y="280334"/>
                  </a:lnTo>
                  <a:lnTo>
                    <a:pt x="6797" y="281457"/>
                  </a:lnTo>
                  <a:lnTo>
                    <a:pt x="17512" y="27210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22" name="SMARTInkShape-3031"/>
            <p:cNvSpPr/>
            <p:nvPr>
              <p:custDataLst>
                <p:tags r:id="rId25"/>
              </p:custDataLst>
            </p:nvPr>
          </p:nvSpPr>
          <p:spPr>
            <a:xfrm>
              <a:off x="6867525" y="3124213"/>
              <a:ext cx="104742" cy="257163"/>
            </a:xfrm>
            <a:custGeom>
              <a:avLst/>
              <a:gdLst/>
              <a:ahLst/>
              <a:cxnLst/>
              <a:rect l="0" t="0" r="0" b="0"/>
              <a:pathLst>
                <a:path w="104742" h="257163">
                  <a:moveTo>
                    <a:pt x="95250" y="28562"/>
                  </a:moveTo>
                  <a:lnTo>
                    <a:pt x="95250" y="28562"/>
                  </a:lnTo>
                  <a:lnTo>
                    <a:pt x="103450" y="20361"/>
                  </a:lnTo>
                  <a:lnTo>
                    <a:pt x="104382" y="14373"/>
                  </a:lnTo>
                  <a:lnTo>
                    <a:pt x="104741" y="1738"/>
                  </a:lnTo>
                  <a:lnTo>
                    <a:pt x="103694" y="1154"/>
                  </a:lnTo>
                  <a:lnTo>
                    <a:pt x="95365" y="0"/>
                  </a:lnTo>
                  <a:lnTo>
                    <a:pt x="95284" y="5047"/>
                  </a:lnTo>
                  <a:lnTo>
                    <a:pt x="92443" y="10350"/>
                  </a:lnTo>
                  <a:lnTo>
                    <a:pt x="90204" y="13246"/>
                  </a:lnTo>
                  <a:lnTo>
                    <a:pt x="87716" y="22108"/>
                  </a:lnTo>
                  <a:lnTo>
                    <a:pt x="83493" y="38997"/>
                  </a:lnTo>
                  <a:lnTo>
                    <a:pt x="63657" y="79089"/>
                  </a:lnTo>
                  <a:lnTo>
                    <a:pt x="42132" y="123136"/>
                  </a:lnTo>
                  <a:lnTo>
                    <a:pt x="22300" y="164749"/>
                  </a:lnTo>
                  <a:lnTo>
                    <a:pt x="13781" y="184037"/>
                  </a:lnTo>
                  <a:lnTo>
                    <a:pt x="6952" y="225759"/>
                  </a:lnTo>
                  <a:lnTo>
                    <a:pt x="3089" y="233680"/>
                  </a:lnTo>
                  <a:lnTo>
                    <a:pt x="271" y="247330"/>
                  </a:lnTo>
                  <a:lnTo>
                    <a:pt x="0" y="2571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23" name="SMARTInkShape-3032"/>
            <p:cNvSpPr/>
            <p:nvPr>
              <p:custDataLst>
                <p:tags r:id="rId26"/>
              </p:custDataLst>
            </p:nvPr>
          </p:nvSpPr>
          <p:spPr>
            <a:xfrm>
              <a:off x="6830899" y="3314710"/>
              <a:ext cx="121784" cy="47616"/>
            </a:xfrm>
            <a:custGeom>
              <a:avLst/>
              <a:gdLst/>
              <a:ahLst/>
              <a:cxnLst/>
              <a:rect l="0" t="0" r="0" b="0"/>
              <a:pathLst>
                <a:path w="121784" h="47616">
                  <a:moveTo>
                    <a:pt x="27101" y="38090"/>
                  </a:moveTo>
                  <a:lnTo>
                    <a:pt x="27101" y="38090"/>
                  </a:lnTo>
                  <a:lnTo>
                    <a:pt x="22045" y="38090"/>
                  </a:lnTo>
                  <a:lnTo>
                    <a:pt x="16740" y="35268"/>
                  </a:lnTo>
                  <a:lnTo>
                    <a:pt x="9768" y="29889"/>
                  </a:lnTo>
                  <a:lnTo>
                    <a:pt x="3503" y="28958"/>
                  </a:lnTo>
                  <a:lnTo>
                    <a:pt x="1844" y="27768"/>
                  </a:lnTo>
                  <a:lnTo>
                    <a:pt x="738" y="25917"/>
                  </a:lnTo>
                  <a:lnTo>
                    <a:pt x="0" y="23625"/>
                  </a:lnTo>
                  <a:lnTo>
                    <a:pt x="567" y="22096"/>
                  </a:lnTo>
                  <a:lnTo>
                    <a:pt x="2003" y="21077"/>
                  </a:lnTo>
                  <a:lnTo>
                    <a:pt x="6856" y="19442"/>
                  </a:lnTo>
                  <a:lnTo>
                    <a:pt x="7520" y="16396"/>
                  </a:lnTo>
                  <a:lnTo>
                    <a:pt x="7697" y="14103"/>
                  </a:lnTo>
                  <a:lnTo>
                    <a:pt x="8873" y="12573"/>
                  </a:lnTo>
                  <a:lnTo>
                    <a:pt x="13003" y="10875"/>
                  </a:lnTo>
                  <a:lnTo>
                    <a:pt x="24277" y="8725"/>
                  </a:lnTo>
                  <a:lnTo>
                    <a:pt x="33555" y="3048"/>
                  </a:lnTo>
                  <a:lnTo>
                    <a:pt x="44066" y="897"/>
                  </a:lnTo>
                  <a:lnTo>
                    <a:pt x="91616" y="6"/>
                  </a:lnTo>
                  <a:lnTo>
                    <a:pt x="95511" y="0"/>
                  </a:lnTo>
                  <a:lnTo>
                    <a:pt x="102661" y="2817"/>
                  </a:lnTo>
                  <a:lnTo>
                    <a:pt x="109367" y="6538"/>
                  </a:lnTo>
                  <a:lnTo>
                    <a:pt x="115874" y="8192"/>
                  </a:lnTo>
                  <a:lnTo>
                    <a:pt x="118033" y="9691"/>
                  </a:lnTo>
                  <a:lnTo>
                    <a:pt x="119473" y="11749"/>
                  </a:lnTo>
                  <a:lnTo>
                    <a:pt x="121072" y="16858"/>
                  </a:lnTo>
                  <a:lnTo>
                    <a:pt x="121783" y="22656"/>
                  </a:lnTo>
                  <a:lnTo>
                    <a:pt x="112826" y="476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24" name="SMARTInkShape-3033"/>
            <p:cNvSpPr/>
            <p:nvPr>
              <p:custDataLst>
                <p:tags r:id="rId27"/>
              </p:custDataLst>
            </p:nvPr>
          </p:nvSpPr>
          <p:spPr>
            <a:xfrm>
              <a:off x="5953125" y="3048052"/>
              <a:ext cx="1162040" cy="542874"/>
            </a:xfrm>
            <a:custGeom>
              <a:avLst/>
              <a:gdLst/>
              <a:ahLst/>
              <a:cxnLst/>
              <a:rect l="0" t="0" r="0" b="0"/>
              <a:pathLst>
                <a:path w="1162040" h="542874">
                  <a:moveTo>
                    <a:pt x="276225" y="542873"/>
                  </a:moveTo>
                  <a:lnTo>
                    <a:pt x="276225" y="542873"/>
                  </a:lnTo>
                  <a:lnTo>
                    <a:pt x="232737" y="542873"/>
                  </a:lnTo>
                  <a:lnTo>
                    <a:pt x="200061" y="542873"/>
                  </a:lnTo>
                  <a:lnTo>
                    <a:pt x="242587" y="542873"/>
                  </a:lnTo>
                  <a:lnTo>
                    <a:pt x="269777" y="540051"/>
                  </a:lnTo>
                  <a:lnTo>
                    <a:pt x="310464" y="529616"/>
                  </a:lnTo>
                  <a:lnTo>
                    <a:pt x="352721" y="523909"/>
                  </a:lnTo>
                  <a:lnTo>
                    <a:pt x="388379" y="517616"/>
                  </a:lnTo>
                  <a:lnTo>
                    <a:pt x="425755" y="514223"/>
                  </a:lnTo>
                  <a:lnTo>
                    <a:pt x="462581" y="506985"/>
                  </a:lnTo>
                  <a:lnTo>
                    <a:pt x="506829" y="497880"/>
                  </a:lnTo>
                  <a:lnTo>
                    <a:pt x="550965" y="495769"/>
                  </a:lnTo>
                  <a:lnTo>
                    <a:pt x="596802" y="494293"/>
                  </a:lnTo>
                  <a:lnTo>
                    <a:pt x="640351" y="487729"/>
                  </a:lnTo>
                  <a:lnTo>
                    <a:pt x="676919" y="486317"/>
                  </a:lnTo>
                  <a:lnTo>
                    <a:pt x="722146" y="485840"/>
                  </a:lnTo>
                  <a:lnTo>
                    <a:pt x="762712" y="484688"/>
                  </a:lnTo>
                  <a:lnTo>
                    <a:pt x="807571" y="478189"/>
                  </a:lnTo>
                  <a:lnTo>
                    <a:pt x="847320" y="476591"/>
                  </a:lnTo>
                  <a:lnTo>
                    <a:pt x="891582" y="468031"/>
                  </a:lnTo>
                  <a:lnTo>
                    <a:pt x="935532" y="458110"/>
                  </a:lnTo>
                  <a:lnTo>
                    <a:pt x="969619" y="457159"/>
                  </a:lnTo>
                  <a:lnTo>
                    <a:pt x="979581" y="448948"/>
                  </a:lnTo>
                  <a:lnTo>
                    <a:pt x="990168" y="447657"/>
                  </a:lnTo>
                  <a:lnTo>
                    <a:pt x="1017816" y="447623"/>
                  </a:lnTo>
                  <a:lnTo>
                    <a:pt x="1018269" y="446565"/>
                  </a:lnTo>
                  <a:lnTo>
                    <a:pt x="1019056" y="439422"/>
                  </a:lnTo>
                  <a:lnTo>
                    <a:pt x="1027366" y="430013"/>
                  </a:lnTo>
                  <a:lnTo>
                    <a:pt x="1029495" y="421253"/>
                  </a:lnTo>
                  <a:lnTo>
                    <a:pt x="1035168" y="412410"/>
                  </a:lnTo>
                  <a:lnTo>
                    <a:pt x="1036866" y="406220"/>
                  </a:lnTo>
                  <a:lnTo>
                    <a:pt x="1038378" y="404146"/>
                  </a:lnTo>
                  <a:lnTo>
                    <a:pt x="1040443" y="402763"/>
                  </a:lnTo>
                  <a:lnTo>
                    <a:pt x="1045560" y="400169"/>
                  </a:lnTo>
                  <a:lnTo>
                    <a:pt x="1051363" y="395488"/>
                  </a:lnTo>
                  <a:lnTo>
                    <a:pt x="1054648" y="387057"/>
                  </a:lnTo>
                  <a:lnTo>
                    <a:pt x="1057166" y="377313"/>
                  </a:lnTo>
                  <a:lnTo>
                    <a:pt x="1067405" y="362434"/>
                  </a:lnTo>
                  <a:lnTo>
                    <a:pt x="1098561" y="321956"/>
                  </a:lnTo>
                  <a:lnTo>
                    <a:pt x="1102082" y="312043"/>
                  </a:lnTo>
                  <a:lnTo>
                    <a:pt x="1109400" y="288433"/>
                  </a:lnTo>
                  <a:lnTo>
                    <a:pt x="1119979" y="269932"/>
                  </a:lnTo>
                  <a:lnTo>
                    <a:pt x="1131257" y="228369"/>
                  </a:lnTo>
                  <a:lnTo>
                    <a:pt x="1133548" y="216826"/>
                  </a:lnTo>
                  <a:lnTo>
                    <a:pt x="1139730" y="203320"/>
                  </a:lnTo>
                  <a:lnTo>
                    <a:pt x="1149461" y="158796"/>
                  </a:lnTo>
                  <a:lnTo>
                    <a:pt x="1153314" y="136760"/>
                  </a:lnTo>
                  <a:lnTo>
                    <a:pt x="1160011" y="123830"/>
                  </a:lnTo>
                  <a:lnTo>
                    <a:pt x="1162039" y="82499"/>
                  </a:lnTo>
                  <a:lnTo>
                    <a:pt x="1159223" y="76148"/>
                  </a:lnTo>
                  <a:lnTo>
                    <a:pt x="1155502" y="69798"/>
                  </a:lnTo>
                  <a:lnTo>
                    <a:pt x="1152349" y="60273"/>
                  </a:lnTo>
                  <a:lnTo>
                    <a:pt x="1146241" y="50748"/>
                  </a:lnTo>
                  <a:lnTo>
                    <a:pt x="1142902" y="41223"/>
                  </a:lnTo>
                  <a:lnTo>
                    <a:pt x="1114855" y="9905"/>
                  </a:lnTo>
                  <a:lnTo>
                    <a:pt x="1068630" y="9473"/>
                  </a:lnTo>
                  <a:lnTo>
                    <a:pt x="1022295" y="9473"/>
                  </a:lnTo>
                  <a:lnTo>
                    <a:pt x="974725" y="9473"/>
                  </a:lnTo>
                  <a:lnTo>
                    <a:pt x="958850" y="9473"/>
                  </a:lnTo>
                  <a:lnTo>
                    <a:pt x="911291" y="18737"/>
                  </a:lnTo>
                  <a:lnTo>
                    <a:pt x="864597" y="18993"/>
                  </a:lnTo>
                  <a:lnTo>
                    <a:pt x="822197" y="18998"/>
                  </a:lnTo>
                  <a:lnTo>
                    <a:pt x="780457" y="18998"/>
                  </a:lnTo>
                  <a:lnTo>
                    <a:pt x="736565" y="18998"/>
                  </a:lnTo>
                  <a:lnTo>
                    <a:pt x="694735" y="18998"/>
                  </a:lnTo>
                  <a:lnTo>
                    <a:pt x="683422" y="17940"/>
                  </a:lnTo>
                  <a:lnTo>
                    <a:pt x="664712" y="11459"/>
                  </a:lnTo>
                  <a:lnTo>
                    <a:pt x="622181" y="9589"/>
                  </a:lnTo>
                  <a:lnTo>
                    <a:pt x="596876" y="8438"/>
                  </a:lnTo>
                  <a:lnTo>
                    <a:pt x="558798" y="833"/>
                  </a:lnTo>
                  <a:lnTo>
                    <a:pt x="514350" y="0"/>
                  </a:lnTo>
                  <a:lnTo>
                    <a:pt x="470096" y="1008"/>
                  </a:lnTo>
                  <a:lnTo>
                    <a:pt x="440932" y="8150"/>
                  </a:lnTo>
                  <a:lnTo>
                    <a:pt x="393627" y="9450"/>
                  </a:lnTo>
                  <a:lnTo>
                    <a:pt x="348283" y="9472"/>
                  </a:lnTo>
                  <a:lnTo>
                    <a:pt x="303469" y="9473"/>
                  </a:lnTo>
                  <a:lnTo>
                    <a:pt x="256999" y="18409"/>
                  </a:lnTo>
                  <a:lnTo>
                    <a:pt x="245455" y="19795"/>
                  </a:lnTo>
                  <a:lnTo>
                    <a:pt x="202805" y="41378"/>
                  </a:lnTo>
                  <a:lnTo>
                    <a:pt x="164143" y="57692"/>
                  </a:lnTo>
                  <a:lnTo>
                    <a:pt x="146343" y="71993"/>
                  </a:lnTo>
                  <a:lnTo>
                    <a:pt x="133407" y="78149"/>
                  </a:lnTo>
                  <a:lnTo>
                    <a:pt x="127026" y="82329"/>
                  </a:lnTo>
                  <a:lnTo>
                    <a:pt x="117482" y="85740"/>
                  </a:lnTo>
                  <a:lnTo>
                    <a:pt x="107952" y="91926"/>
                  </a:lnTo>
                  <a:lnTo>
                    <a:pt x="101601" y="93743"/>
                  </a:lnTo>
                  <a:lnTo>
                    <a:pt x="99484" y="95287"/>
                  </a:lnTo>
                  <a:lnTo>
                    <a:pt x="98072" y="97374"/>
                  </a:lnTo>
                  <a:lnTo>
                    <a:pt x="97131" y="99823"/>
                  </a:lnTo>
                  <a:lnTo>
                    <a:pt x="95446" y="101457"/>
                  </a:lnTo>
                  <a:lnTo>
                    <a:pt x="87214" y="104293"/>
                  </a:lnTo>
                  <a:lnTo>
                    <a:pt x="81110" y="104595"/>
                  </a:lnTo>
                  <a:lnTo>
                    <a:pt x="75560" y="107489"/>
                  </a:lnTo>
                  <a:lnTo>
                    <a:pt x="68430" y="112913"/>
                  </a:lnTo>
                  <a:lnTo>
                    <a:pt x="62139" y="113852"/>
                  </a:lnTo>
                  <a:lnTo>
                    <a:pt x="60475" y="115043"/>
                  </a:lnTo>
                  <a:lnTo>
                    <a:pt x="59367" y="116894"/>
                  </a:lnTo>
                  <a:lnTo>
                    <a:pt x="58628" y="119187"/>
                  </a:lnTo>
                  <a:lnTo>
                    <a:pt x="57077" y="120716"/>
                  </a:lnTo>
                  <a:lnTo>
                    <a:pt x="49079" y="123371"/>
                  </a:lnTo>
                  <a:lnTo>
                    <a:pt x="48271" y="126416"/>
                  </a:lnTo>
                  <a:lnTo>
                    <a:pt x="48056" y="128710"/>
                  </a:lnTo>
                  <a:lnTo>
                    <a:pt x="42172" y="134081"/>
                  </a:lnTo>
                  <a:lnTo>
                    <a:pt x="15553" y="155929"/>
                  </a:lnTo>
                  <a:lnTo>
                    <a:pt x="0" y="18092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3626" name="SMARTInkShape-3034"/>
          <p:cNvSpPr/>
          <p:nvPr>
            <p:custDataLst>
              <p:tags r:id="rId5"/>
            </p:custDataLst>
          </p:nvPr>
        </p:nvSpPr>
        <p:spPr>
          <a:xfrm>
            <a:off x="6096000" y="3200410"/>
            <a:ext cx="47626" cy="133341"/>
          </a:xfrm>
          <a:custGeom>
            <a:avLst/>
            <a:gdLst/>
            <a:ahLst/>
            <a:cxnLst/>
            <a:rect l="0" t="0" r="0" b="0"/>
            <a:pathLst>
              <a:path w="47626" h="133341">
                <a:moveTo>
                  <a:pt x="47625" y="19040"/>
                </a:moveTo>
                <a:lnTo>
                  <a:pt x="47625" y="19040"/>
                </a:lnTo>
                <a:lnTo>
                  <a:pt x="47625" y="0"/>
                </a:lnTo>
                <a:lnTo>
                  <a:pt x="47625" y="8192"/>
                </a:lnTo>
                <a:lnTo>
                  <a:pt x="42569" y="14180"/>
                </a:lnTo>
                <a:lnTo>
                  <a:pt x="37264" y="16880"/>
                </a:lnTo>
                <a:lnTo>
                  <a:pt x="34368" y="17600"/>
                </a:lnTo>
                <a:lnTo>
                  <a:pt x="32437" y="19138"/>
                </a:lnTo>
                <a:lnTo>
                  <a:pt x="13488" y="45583"/>
                </a:lnTo>
                <a:lnTo>
                  <a:pt x="7486" y="64696"/>
                </a:lnTo>
                <a:lnTo>
                  <a:pt x="3327" y="72140"/>
                </a:lnTo>
                <a:lnTo>
                  <a:pt x="657" y="85543"/>
                </a:lnTo>
                <a:lnTo>
                  <a:pt x="0" y="13334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0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Разбор домашнего задания №4</a:t>
            </a:r>
            <a:endParaRPr lang="ru-RU" sz="3600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39552" y="620688"/>
            <a:ext cx="8022261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Определите сопротивление цепи, схема которой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latin typeface="+mj-lt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оказана</a:t>
            </a:r>
            <a:r>
              <a:rPr lang="ru-RU" sz="2800" dirty="0" smtClean="0">
                <a:latin typeface="+mj-lt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на рисунке, если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= 10 Ом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Рисунок 2"/>
          <p:cNvPicPr>
            <a:picLocks noChangeAspect="1" noChangeArrowheads="1"/>
          </p:cNvPicPr>
          <p:nvPr/>
        </p:nvPicPr>
        <p:blipFill>
          <a:blip r:embed="rId211" cstate="print"/>
          <a:srcRect/>
          <a:stretch>
            <a:fillRect/>
          </a:stretch>
        </p:blipFill>
        <p:spPr bwMode="auto">
          <a:xfrm>
            <a:off x="2364066" y="1772816"/>
            <a:ext cx="4512190" cy="1800200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SMARTInkShape-Group36"/>
          <p:cNvGrpSpPr/>
          <p:nvPr/>
        </p:nvGrpSpPr>
        <p:grpSpPr>
          <a:xfrm>
            <a:off x="2096034" y="2914660"/>
            <a:ext cx="247117" cy="285741"/>
            <a:chOff x="2096034" y="2914660"/>
            <a:chExt cx="247117" cy="285741"/>
          </a:xfrm>
        </p:grpSpPr>
        <p:sp>
          <p:nvSpPr>
            <p:cNvPr id="2" name="SMARTInkShape-136"/>
            <p:cNvSpPr/>
            <p:nvPr>
              <p:custDataLst>
                <p:tags r:id="rId207"/>
              </p:custDataLst>
            </p:nvPr>
          </p:nvSpPr>
          <p:spPr>
            <a:xfrm>
              <a:off x="2152733" y="3114675"/>
              <a:ext cx="190418" cy="28576"/>
            </a:xfrm>
            <a:custGeom>
              <a:avLst/>
              <a:gdLst/>
              <a:ahLst/>
              <a:cxnLst/>
              <a:rect l="0" t="0" r="0" b="0"/>
              <a:pathLst>
                <a:path w="190418" h="28576">
                  <a:moveTo>
                    <a:pt x="47542" y="28575"/>
                  </a:moveTo>
                  <a:lnTo>
                    <a:pt x="47542" y="28575"/>
                  </a:lnTo>
                  <a:lnTo>
                    <a:pt x="0" y="28575"/>
                  </a:lnTo>
                  <a:lnTo>
                    <a:pt x="19165" y="28575"/>
                  </a:lnTo>
                  <a:lnTo>
                    <a:pt x="27169" y="25753"/>
                  </a:lnTo>
                  <a:lnTo>
                    <a:pt x="30785" y="23519"/>
                  </a:lnTo>
                  <a:lnTo>
                    <a:pt x="45987" y="20374"/>
                  </a:lnTo>
                  <a:lnTo>
                    <a:pt x="87666" y="14110"/>
                  </a:lnTo>
                  <a:lnTo>
                    <a:pt x="129712" y="4872"/>
                  </a:lnTo>
                  <a:lnTo>
                    <a:pt x="176360" y="428"/>
                  </a:lnTo>
                  <a:lnTo>
                    <a:pt x="19041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SMARTInkShape-137"/>
            <p:cNvSpPr/>
            <p:nvPr>
              <p:custDataLst>
                <p:tags r:id="rId208"/>
              </p:custDataLst>
            </p:nvPr>
          </p:nvSpPr>
          <p:spPr>
            <a:xfrm>
              <a:off x="2238375" y="2962275"/>
              <a:ext cx="47626" cy="238126"/>
            </a:xfrm>
            <a:custGeom>
              <a:avLst/>
              <a:gdLst/>
              <a:ahLst/>
              <a:cxnLst/>
              <a:rect l="0" t="0" r="0" b="0"/>
              <a:pathLst>
                <a:path w="47626" h="238126">
                  <a:moveTo>
                    <a:pt x="47625" y="0"/>
                  </a:moveTo>
                  <a:lnTo>
                    <a:pt x="47625" y="0"/>
                  </a:lnTo>
                  <a:lnTo>
                    <a:pt x="38492" y="0"/>
                  </a:lnTo>
                  <a:lnTo>
                    <a:pt x="29933" y="8201"/>
                  </a:lnTo>
                  <a:lnTo>
                    <a:pt x="28977" y="14189"/>
                  </a:lnTo>
                  <a:lnTo>
                    <a:pt x="27524" y="45534"/>
                  </a:lnTo>
                  <a:lnTo>
                    <a:pt x="20375" y="68529"/>
                  </a:lnTo>
                  <a:lnTo>
                    <a:pt x="19102" y="114496"/>
                  </a:lnTo>
                  <a:lnTo>
                    <a:pt x="19053" y="158761"/>
                  </a:lnTo>
                  <a:lnTo>
                    <a:pt x="16229" y="168633"/>
                  </a:lnTo>
                  <a:lnTo>
                    <a:pt x="12504" y="177606"/>
                  </a:lnTo>
                  <a:lnTo>
                    <a:pt x="2038" y="223596"/>
                  </a:lnTo>
                  <a:lnTo>
                    <a:pt x="905" y="227434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38"/>
            <p:cNvSpPr/>
            <p:nvPr>
              <p:custDataLst>
                <p:tags r:id="rId209"/>
              </p:custDataLst>
            </p:nvPr>
          </p:nvSpPr>
          <p:spPr>
            <a:xfrm>
              <a:off x="2096034" y="2914660"/>
              <a:ext cx="189964" cy="256999"/>
            </a:xfrm>
            <a:custGeom>
              <a:avLst/>
              <a:gdLst/>
              <a:ahLst/>
              <a:cxnLst/>
              <a:rect l="0" t="0" r="0" b="0"/>
              <a:pathLst>
                <a:path w="189964" h="256999">
                  <a:moveTo>
                    <a:pt x="180441" y="9515"/>
                  </a:moveTo>
                  <a:lnTo>
                    <a:pt x="180441" y="9515"/>
                  </a:lnTo>
                  <a:lnTo>
                    <a:pt x="189574" y="9515"/>
                  </a:lnTo>
                  <a:lnTo>
                    <a:pt x="189963" y="106"/>
                  </a:lnTo>
                  <a:lnTo>
                    <a:pt x="181764" y="0"/>
                  </a:lnTo>
                  <a:lnTo>
                    <a:pt x="181324" y="1055"/>
                  </a:lnTo>
                  <a:lnTo>
                    <a:pt x="180833" y="5050"/>
                  </a:lnTo>
                  <a:lnTo>
                    <a:pt x="179644" y="6538"/>
                  </a:lnTo>
                  <a:lnTo>
                    <a:pt x="175501" y="8192"/>
                  </a:lnTo>
                  <a:lnTo>
                    <a:pt x="173972" y="9692"/>
                  </a:lnTo>
                  <a:lnTo>
                    <a:pt x="168698" y="19702"/>
                  </a:lnTo>
                  <a:lnTo>
                    <a:pt x="148261" y="49870"/>
                  </a:lnTo>
                  <a:lnTo>
                    <a:pt x="144972" y="59553"/>
                  </a:lnTo>
                  <a:lnTo>
                    <a:pt x="140298" y="76905"/>
                  </a:lnTo>
                  <a:lnTo>
                    <a:pt x="134025" y="89208"/>
                  </a:lnTo>
                  <a:lnTo>
                    <a:pt x="104776" y="128642"/>
                  </a:lnTo>
                  <a:lnTo>
                    <a:pt x="97070" y="142893"/>
                  </a:lnTo>
                  <a:lnTo>
                    <a:pt x="55166" y="187626"/>
                  </a:lnTo>
                  <a:lnTo>
                    <a:pt x="40023" y="211718"/>
                  </a:lnTo>
                  <a:lnTo>
                    <a:pt x="25829" y="224179"/>
                  </a:lnTo>
                  <a:lnTo>
                    <a:pt x="0" y="256603"/>
                  </a:lnTo>
                  <a:lnTo>
                    <a:pt x="9737" y="256998"/>
                  </a:lnTo>
                  <a:lnTo>
                    <a:pt x="17436" y="254268"/>
                  </a:lnTo>
                  <a:lnTo>
                    <a:pt x="37566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SMARTInkShape-Group37"/>
          <p:cNvGrpSpPr/>
          <p:nvPr/>
        </p:nvGrpSpPr>
        <p:grpSpPr>
          <a:xfrm>
            <a:off x="6838988" y="2847976"/>
            <a:ext cx="209502" cy="247650"/>
            <a:chOff x="6838988" y="2847976"/>
            <a:chExt cx="209502" cy="247650"/>
          </a:xfrm>
        </p:grpSpPr>
        <p:sp>
          <p:nvSpPr>
            <p:cNvPr id="7" name="SMARTInkShape-139"/>
            <p:cNvSpPr/>
            <p:nvPr>
              <p:custDataLst>
                <p:tags r:id="rId205"/>
              </p:custDataLst>
            </p:nvPr>
          </p:nvSpPr>
          <p:spPr>
            <a:xfrm>
              <a:off x="6848921" y="2867025"/>
              <a:ext cx="199569" cy="228601"/>
            </a:xfrm>
            <a:custGeom>
              <a:avLst/>
              <a:gdLst/>
              <a:ahLst/>
              <a:cxnLst/>
              <a:rect l="0" t="0" r="0" b="0"/>
              <a:pathLst>
                <a:path w="199569" h="228601">
                  <a:moveTo>
                    <a:pt x="85279" y="38100"/>
                  </a:moveTo>
                  <a:lnTo>
                    <a:pt x="85279" y="38100"/>
                  </a:lnTo>
                  <a:lnTo>
                    <a:pt x="85279" y="24843"/>
                  </a:lnTo>
                  <a:lnTo>
                    <a:pt x="84221" y="22912"/>
                  </a:lnTo>
                  <a:lnTo>
                    <a:pt x="82457" y="21624"/>
                  </a:lnTo>
                  <a:lnTo>
                    <a:pt x="80223" y="20766"/>
                  </a:lnTo>
                  <a:lnTo>
                    <a:pt x="78734" y="19136"/>
                  </a:lnTo>
                  <a:lnTo>
                    <a:pt x="76147" y="11000"/>
                  </a:lnTo>
                  <a:lnTo>
                    <a:pt x="75788" y="1454"/>
                  </a:lnTo>
                  <a:lnTo>
                    <a:pt x="74718" y="969"/>
                  </a:lnTo>
                  <a:lnTo>
                    <a:pt x="66230" y="0"/>
                  </a:lnTo>
                  <a:lnTo>
                    <a:pt x="112575" y="0"/>
                  </a:lnTo>
                  <a:lnTo>
                    <a:pt x="121399" y="2822"/>
                  </a:lnTo>
                  <a:lnTo>
                    <a:pt x="128849" y="6546"/>
                  </a:lnTo>
                  <a:lnTo>
                    <a:pt x="148702" y="10322"/>
                  </a:lnTo>
                  <a:lnTo>
                    <a:pt x="161463" y="17012"/>
                  </a:lnTo>
                  <a:lnTo>
                    <a:pt x="169119" y="18648"/>
                  </a:lnTo>
                  <a:lnTo>
                    <a:pt x="180088" y="28173"/>
                  </a:lnTo>
                  <a:lnTo>
                    <a:pt x="166328" y="42753"/>
                  </a:lnTo>
                  <a:lnTo>
                    <a:pt x="160812" y="45460"/>
                  </a:lnTo>
                  <a:lnTo>
                    <a:pt x="157859" y="46181"/>
                  </a:lnTo>
                  <a:lnTo>
                    <a:pt x="155890" y="47721"/>
                  </a:lnTo>
                  <a:lnTo>
                    <a:pt x="153704" y="52254"/>
                  </a:lnTo>
                  <a:lnTo>
                    <a:pt x="152062" y="53886"/>
                  </a:lnTo>
                  <a:lnTo>
                    <a:pt x="147416" y="55699"/>
                  </a:lnTo>
                  <a:lnTo>
                    <a:pt x="135810" y="57922"/>
                  </a:lnTo>
                  <a:lnTo>
                    <a:pt x="126474" y="63611"/>
                  </a:lnTo>
                  <a:lnTo>
                    <a:pt x="113838" y="66070"/>
                  </a:lnTo>
                  <a:lnTo>
                    <a:pt x="110668" y="66271"/>
                  </a:lnTo>
                  <a:lnTo>
                    <a:pt x="108555" y="67465"/>
                  </a:lnTo>
                  <a:lnTo>
                    <a:pt x="107147" y="69318"/>
                  </a:lnTo>
                  <a:lnTo>
                    <a:pt x="106207" y="71612"/>
                  </a:lnTo>
                  <a:lnTo>
                    <a:pt x="104523" y="73141"/>
                  </a:lnTo>
                  <a:lnTo>
                    <a:pt x="96292" y="75798"/>
                  </a:lnTo>
                  <a:lnTo>
                    <a:pt x="85290" y="76200"/>
                  </a:lnTo>
                  <a:lnTo>
                    <a:pt x="90339" y="76200"/>
                  </a:lnTo>
                  <a:lnTo>
                    <a:pt x="91827" y="77258"/>
                  </a:lnTo>
                  <a:lnTo>
                    <a:pt x="92820" y="79022"/>
                  </a:lnTo>
                  <a:lnTo>
                    <a:pt x="93481" y="81256"/>
                  </a:lnTo>
                  <a:lnTo>
                    <a:pt x="94980" y="82746"/>
                  </a:lnTo>
                  <a:lnTo>
                    <a:pt x="99469" y="84401"/>
                  </a:lnTo>
                  <a:lnTo>
                    <a:pt x="107945" y="85333"/>
                  </a:lnTo>
                  <a:lnTo>
                    <a:pt x="109915" y="86522"/>
                  </a:lnTo>
                  <a:lnTo>
                    <a:pt x="111228" y="88372"/>
                  </a:lnTo>
                  <a:lnTo>
                    <a:pt x="112103" y="90665"/>
                  </a:lnTo>
                  <a:lnTo>
                    <a:pt x="114804" y="92194"/>
                  </a:lnTo>
                  <a:lnTo>
                    <a:pt x="134481" y="95071"/>
                  </a:lnTo>
                  <a:lnTo>
                    <a:pt x="137131" y="95131"/>
                  </a:lnTo>
                  <a:lnTo>
                    <a:pt x="142896" y="98019"/>
                  </a:lnTo>
                  <a:lnTo>
                    <a:pt x="148987" y="101773"/>
                  </a:lnTo>
                  <a:lnTo>
                    <a:pt x="161520" y="104182"/>
                  </a:lnTo>
                  <a:lnTo>
                    <a:pt x="169130" y="104658"/>
                  </a:lnTo>
                  <a:lnTo>
                    <a:pt x="178238" y="111298"/>
                  </a:lnTo>
                  <a:lnTo>
                    <a:pt x="184097" y="112966"/>
                  </a:lnTo>
                  <a:lnTo>
                    <a:pt x="186083" y="114469"/>
                  </a:lnTo>
                  <a:lnTo>
                    <a:pt x="189935" y="120583"/>
                  </a:lnTo>
                  <a:lnTo>
                    <a:pt x="194588" y="122384"/>
                  </a:lnTo>
                  <a:lnTo>
                    <a:pt x="196251" y="123923"/>
                  </a:lnTo>
                  <a:lnTo>
                    <a:pt x="199141" y="131900"/>
                  </a:lnTo>
                  <a:lnTo>
                    <a:pt x="199568" y="150646"/>
                  </a:lnTo>
                  <a:lnTo>
                    <a:pt x="193031" y="159658"/>
                  </a:lnTo>
                  <a:lnTo>
                    <a:pt x="191377" y="165504"/>
                  </a:lnTo>
                  <a:lnTo>
                    <a:pt x="189878" y="167486"/>
                  </a:lnTo>
                  <a:lnTo>
                    <a:pt x="161421" y="187857"/>
                  </a:lnTo>
                  <a:lnTo>
                    <a:pt x="155103" y="190384"/>
                  </a:lnTo>
                  <a:lnTo>
                    <a:pt x="134194" y="203602"/>
                  </a:lnTo>
                  <a:lnTo>
                    <a:pt x="87080" y="217596"/>
                  </a:lnTo>
                  <a:lnTo>
                    <a:pt x="39469" y="228170"/>
                  </a:lnTo>
                  <a:lnTo>
                    <a:pt x="0" y="228600"/>
                  </a:lnTo>
                  <a:lnTo>
                    <a:pt x="4742" y="228600"/>
                  </a:lnTo>
                  <a:lnTo>
                    <a:pt x="6188" y="227542"/>
                  </a:lnTo>
                  <a:lnTo>
                    <a:pt x="7795" y="223544"/>
                  </a:lnTo>
                  <a:lnTo>
                    <a:pt x="9281" y="222054"/>
                  </a:lnTo>
                  <a:lnTo>
                    <a:pt x="13755" y="220399"/>
                  </a:lnTo>
                  <a:lnTo>
                    <a:pt x="28129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140"/>
            <p:cNvSpPr/>
            <p:nvPr>
              <p:custDataLst>
                <p:tags r:id="rId206"/>
              </p:custDataLst>
            </p:nvPr>
          </p:nvSpPr>
          <p:spPr>
            <a:xfrm>
              <a:off x="6838988" y="2847976"/>
              <a:ext cx="114263" cy="180975"/>
            </a:xfrm>
            <a:custGeom>
              <a:avLst/>
              <a:gdLst/>
              <a:ahLst/>
              <a:cxnLst/>
              <a:rect l="0" t="0" r="0" b="0"/>
              <a:pathLst>
                <a:path w="114263" h="180975">
                  <a:moveTo>
                    <a:pt x="104737" y="19049"/>
                  </a:moveTo>
                  <a:lnTo>
                    <a:pt x="104737" y="19049"/>
                  </a:lnTo>
                  <a:lnTo>
                    <a:pt x="104737" y="10848"/>
                  </a:lnTo>
                  <a:lnTo>
                    <a:pt x="105795" y="10407"/>
                  </a:lnTo>
                  <a:lnTo>
                    <a:pt x="109793" y="9916"/>
                  </a:lnTo>
                  <a:lnTo>
                    <a:pt x="111282" y="8727"/>
                  </a:lnTo>
                  <a:lnTo>
                    <a:pt x="114252" y="34"/>
                  </a:lnTo>
                  <a:lnTo>
                    <a:pt x="114262" y="0"/>
                  </a:lnTo>
                  <a:lnTo>
                    <a:pt x="85491" y="31592"/>
                  </a:lnTo>
                  <a:lnTo>
                    <a:pt x="66620" y="56578"/>
                  </a:lnTo>
                  <a:lnTo>
                    <a:pt x="57107" y="69327"/>
                  </a:lnTo>
                  <a:lnTo>
                    <a:pt x="25362" y="116031"/>
                  </a:lnTo>
                  <a:lnTo>
                    <a:pt x="15837" y="126572"/>
                  </a:lnTo>
                  <a:lnTo>
                    <a:pt x="12309" y="135981"/>
                  </a:lnTo>
                  <a:lnTo>
                    <a:pt x="11368" y="141454"/>
                  </a:lnTo>
                  <a:lnTo>
                    <a:pt x="9683" y="145102"/>
                  </a:lnTo>
                  <a:lnTo>
                    <a:pt x="7500" y="147534"/>
                  </a:lnTo>
                  <a:lnTo>
                    <a:pt x="4988" y="149156"/>
                  </a:lnTo>
                  <a:lnTo>
                    <a:pt x="3312" y="151295"/>
                  </a:lnTo>
                  <a:lnTo>
                    <a:pt x="1451" y="156494"/>
                  </a:lnTo>
                  <a:lnTo>
                    <a:pt x="0" y="175972"/>
                  </a:lnTo>
                  <a:lnTo>
                    <a:pt x="1046" y="177639"/>
                  </a:lnTo>
                  <a:lnTo>
                    <a:pt x="2801" y="178751"/>
                  </a:lnTo>
                  <a:lnTo>
                    <a:pt x="9487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SMARTInkShape-141"/>
          <p:cNvSpPr/>
          <p:nvPr>
            <p:custDataLst>
              <p:tags r:id="rId1"/>
            </p:custDataLst>
          </p:nvPr>
        </p:nvSpPr>
        <p:spPr>
          <a:xfrm>
            <a:off x="3619584" y="1828916"/>
            <a:ext cx="209467" cy="142316"/>
          </a:xfrm>
          <a:custGeom>
            <a:avLst/>
            <a:gdLst/>
            <a:ahLst/>
            <a:cxnLst/>
            <a:rect l="0" t="0" r="0" b="0"/>
            <a:pathLst>
              <a:path w="209467" h="142316">
                <a:moveTo>
                  <a:pt x="104691" y="28459"/>
                </a:moveTo>
                <a:lnTo>
                  <a:pt x="104691" y="28459"/>
                </a:lnTo>
                <a:lnTo>
                  <a:pt x="104691" y="18934"/>
                </a:lnTo>
                <a:lnTo>
                  <a:pt x="104691" y="23990"/>
                </a:lnTo>
                <a:lnTo>
                  <a:pt x="105749" y="25480"/>
                </a:lnTo>
                <a:lnTo>
                  <a:pt x="107513" y="26473"/>
                </a:lnTo>
                <a:lnTo>
                  <a:pt x="113823" y="28343"/>
                </a:lnTo>
                <a:lnTo>
                  <a:pt x="122383" y="20248"/>
                </a:lnTo>
                <a:lnTo>
                  <a:pt x="128395" y="19323"/>
                </a:lnTo>
                <a:lnTo>
                  <a:pt x="141040" y="18968"/>
                </a:lnTo>
                <a:lnTo>
                  <a:pt x="141624" y="17898"/>
                </a:lnTo>
                <a:lnTo>
                  <a:pt x="142272" y="13888"/>
                </a:lnTo>
                <a:lnTo>
                  <a:pt x="143503" y="12395"/>
                </a:lnTo>
                <a:lnTo>
                  <a:pt x="152281" y="9419"/>
                </a:lnTo>
                <a:lnTo>
                  <a:pt x="144112" y="1209"/>
                </a:lnTo>
                <a:lnTo>
                  <a:pt x="138126" y="277"/>
                </a:lnTo>
                <a:lnTo>
                  <a:pt x="129650" y="0"/>
                </a:lnTo>
                <a:lnTo>
                  <a:pt x="123545" y="2758"/>
                </a:lnTo>
                <a:lnTo>
                  <a:pt x="117304" y="6453"/>
                </a:lnTo>
                <a:lnTo>
                  <a:pt x="107840" y="9592"/>
                </a:lnTo>
                <a:lnTo>
                  <a:pt x="65754" y="38042"/>
                </a:lnTo>
                <a:lnTo>
                  <a:pt x="46082" y="50695"/>
                </a:lnTo>
                <a:lnTo>
                  <a:pt x="21183" y="81552"/>
                </a:lnTo>
                <a:lnTo>
                  <a:pt x="10779" y="88392"/>
                </a:lnTo>
                <a:lnTo>
                  <a:pt x="7158" y="92756"/>
                </a:lnTo>
                <a:lnTo>
                  <a:pt x="2062" y="107953"/>
                </a:lnTo>
                <a:lnTo>
                  <a:pt x="0" y="131233"/>
                </a:lnTo>
                <a:lnTo>
                  <a:pt x="4997" y="137698"/>
                </a:lnTo>
                <a:lnTo>
                  <a:pt x="10289" y="140509"/>
                </a:lnTo>
                <a:lnTo>
                  <a:pt x="27365" y="142315"/>
                </a:lnTo>
                <a:lnTo>
                  <a:pt x="70944" y="134091"/>
                </a:lnTo>
                <a:lnTo>
                  <a:pt x="102729" y="130581"/>
                </a:lnTo>
                <a:lnTo>
                  <a:pt x="150158" y="116773"/>
                </a:lnTo>
                <a:lnTo>
                  <a:pt x="170727" y="112129"/>
                </a:lnTo>
                <a:lnTo>
                  <a:pt x="190227" y="106872"/>
                </a:lnTo>
                <a:lnTo>
                  <a:pt x="209466" y="10465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SMARTInkShape-142"/>
          <p:cNvSpPr/>
          <p:nvPr>
            <p:custDataLst>
              <p:tags r:id="rId2"/>
            </p:custDataLst>
          </p:nvPr>
        </p:nvSpPr>
        <p:spPr>
          <a:xfrm>
            <a:off x="3600626" y="3562360"/>
            <a:ext cx="199850" cy="152356"/>
          </a:xfrm>
          <a:custGeom>
            <a:avLst/>
            <a:gdLst/>
            <a:ahLst/>
            <a:cxnLst/>
            <a:rect l="0" t="0" r="0" b="0"/>
            <a:pathLst>
              <a:path w="199850" h="152356">
                <a:moveTo>
                  <a:pt x="133174" y="9515"/>
                </a:moveTo>
                <a:lnTo>
                  <a:pt x="133174" y="9515"/>
                </a:lnTo>
                <a:lnTo>
                  <a:pt x="104599" y="9515"/>
                </a:lnTo>
                <a:lnTo>
                  <a:pt x="104599" y="17716"/>
                </a:lnTo>
                <a:lnTo>
                  <a:pt x="105657" y="18157"/>
                </a:lnTo>
                <a:lnTo>
                  <a:pt x="112800" y="18923"/>
                </a:lnTo>
                <a:lnTo>
                  <a:pt x="113241" y="17904"/>
                </a:lnTo>
                <a:lnTo>
                  <a:pt x="113731" y="13949"/>
                </a:lnTo>
                <a:lnTo>
                  <a:pt x="114920" y="12471"/>
                </a:lnTo>
                <a:lnTo>
                  <a:pt x="123246" y="9630"/>
                </a:lnTo>
                <a:lnTo>
                  <a:pt x="128586" y="9549"/>
                </a:lnTo>
                <a:lnTo>
                  <a:pt x="130116" y="8480"/>
                </a:lnTo>
                <a:lnTo>
                  <a:pt x="131135" y="6708"/>
                </a:lnTo>
                <a:lnTo>
                  <a:pt x="132771" y="1317"/>
                </a:lnTo>
                <a:lnTo>
                  <a:pt x="131847" y="875"/>
                </a:lnTo>
                <a:lnTo>
                  <a:pt x="118706" y="0"/>
                </a:lnTo>
                <a:lnTo>
                  <a:pt x="113338" y="2817"/>
                </a:lnTo>
                <a:lnTo>
                  <a:pt x="107425" y="6538"/>
                </a:lnTo>
                <a:lnTo>
                  <a:pt x="98146" y="9691"/>
                </a:lnTo>
                <a:lnTo>
                  <a:pt x="53602" y="51012"/>
                </a:lnTo>
                <a:lnTo>
                  <a:pt x="13484" y="97651"/>
                </a:lnTo>
                <a:lnTo>
                  <a:pt x="4342" y="111006"/>
                </a:lnTo>
                <a:lnTo>
                  <a:pt x="221" y="138705"/>
                </a:lnTo>
                <a:lnTo>
                  <a:pt x="0" y="145602"/>
                </a:lnTo>
                <a:lnTo>
                  <a:pt x="1000" y="147865"/>
                </a:lnTo>
                <a:lnTo>
                  <a:pt x="2724" y="149374"/>
                </a:lnTo>
                <a:lnTo>
                  <a:pt x="7463" y="151049"/>
                </a:lnTo>
                <a:lnTo>
                  <a:pt x="48933" y="152355"/>
                </a:lnTo>
                <a:lnTo>
                  <a:pt x="78512" y="149561"/>
                </a:lnTo>
                <a:lnTo>
                  <a:pt x="125854" y="133092"/>
                </a:lnTo>
                <a:lnTo>
                  <a:pt x="173453" y="111446"/>
                </a:lnTo>
                <a:lnTo>
                  <a:pt x="199849" y="9524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SMARTInkShape-Group40"/>
          <p:cNvGrpSpPr/>
          <p:nvPr/>
        </p:nvGrpSpPr>
        <p:grpSpPr>
          <a:xfrm>
            <a:off x="5448469" y="1857386"/>
            <a:ext cx="226897" cy="189117"/>
            <a:chOff x="5448469" y="1857386"/>
            <a:chExt cx="226897" cy="189117"/>
          </a:xfrm>
        </p:grpSpPr>
        <p:sp>
          <p:nvSpPr>
            <p:cNvPr id="12" name="SMARTInkShape-143"/>
            <p:cNvSpPr/>
            <p:nvPr>
              <p:custDataLst>
                <p:tags r:id="rId203"/>
              </p:custDataLst>
            </p:nvPr>
          </p:nvSpPr>
          <p:spPr>
            <a:xfrm>
              <a:off x="5448469" y="1866900"/>
              <a:ext cx="226897" cy="179603"/>
            </a:xfrm>
            <a:custGeom>
              <a:avLst/>
              <a:gdLst/>
              <a:ahLst/>
              <a:cxnLst/>
              <a:rect l="0" t="0" r="0" b="0"/>
              <a:pathLst>
                <a:path w="226897" h="179603">
                  <a:moveTo>
                    <a:pt x="85556" y="57150"/>
                  </a:moveTo>
                  <a:lnTo>
                    <a:pt x="85556" y="57150"/>
                  </a:lnTo>
                  <a:lnTo>
                    <a:pt x="85556" y="52094"/>
                  </a:lnTo>
                  <a:lnTo>
                    <a:pt x="84498" y="50604"/>
                  </a:lnTo>
                  <a:lnTo>
                    <a:pt x="82734" y="49611"/>
                  </a:lnTo>
                  <a:lnTo>
                    <a:pt x="80500" y="48949"/>
                  </a:lnTo>
                  <a:lnTo>
                    <a:pt x="79011" y="47449"/>
                  </a:lnTo>
                  <a:lnTo>
                    <a:pt x="77355" y="42961"/>
                  </a:lnTo>
                  <a:lnTo>
                    <a:pt x="75855" y="41340"/>
                  </a:lnTo>
                  <a:lnTo>
                    <a:pt x="71367" y="39540"/>
                  </a:lnTo>
                  <a:lnTo>
                    <a:pt x="65844" y="33095"/>
                  </a:lnTo>
                  <a:lnTo>
                    <a:pt x="59863" y="25292"/>
                  </a:lnTo>
                  <a:lnTo>
                    <a:pt x="51603" y="19841"/>
                  </a:lnTo>
                  <a:lnTo>
                    <a:pt x="49298" y="14816"/>
                  </a:lnTo>
                  <a:lnTo>
                    <a:pt x="47625" y="13052"/>
                  </a:lnTo>
                  <a:lnTo>
                    <a:pt x="37863" y="8776"/>
                  </a:lnTo>
                  <a:lnTo>
                    <a:pt x="28417" y="10"/>
                  </a:lnTo>
                  <a:lnTo>
                    <a:pt x="74752" y="0"/>
                  </a:lnTo>
                  <a:lnTo>
                    <a:pt x="98631" y="1058"/>
                  </a:lnTo>
                  <a:lnTo>
                    <a:pt x="142728" y="11759"/>
                  </a:lnTo>
                  <a:lnTo>
                    <a:pt x="184865" y="26370"/>
                  </a:lnTo>
                  <a:lnTo>
                    <a:pt x="206733" y="35469"/>
                  </a:lnTo>
                  <a:lnTo>
                    <a:pt x="210791" y="36346"/>
                  </a:lnTo>
                  <a:lnTo>
                    <a:pt x="213496" y="37989"/>
                  </a:lnTo>
                  <a:lnTo>
                    <a:pt x="215299" y="40143"/>
                  </a:lnTo>
                  <a:lnTo>
                    <a:pt x="218361" y="45358"/>
                  </a:lnTo>
                  <a:lnTo>
                    <a:pt x="224977" y="54244"/>
                  </a:lnTo>
                  <a:lnTo>
                    <a:pt x="226896" y="60445"/>
                  </a:lnTo>
                  <a:lnTo>
                    <a:pt x="226349" y="63580"/>
                  </a:lnTo>
                  <a:lnTo>
                    <a:pt x="220690" y="76216"/>
                  </a:lnTo>
                  <a:lnTo>
                    <a:pt x="213954" y="103482"/>
                  </a:lnTo>
                  <a:lnTo>
                    <a:pt x="199622" y="123237"/>
                  </a:lnTo>
                  <a:lnTo>
                    <a:pt x="192344" y="129914"/>
                  </a:lnTo>
                  <a:lnTo>
                    <a:pt x="148060" y="158743"/>
                  </a:lnTo>
                  <a:lnTo>
                    <a:pt x="126281" y="168626"/>
                  </a:lnTo>
                  <a:lnTo>
                    <a:pt x="78674" y="178916"/>
                  </a:lnTo>
                  <a:lnTo>
                    <a:pt x="74618" y="179602"/>
                  </a:lnTo>
                  <a:lnTo>
                    <a:pt x="26993" y="171807"/>
                  </a:lnTo>
                  <a:lnTo>
                    <a:pt x="16228" y="171556"/>
                  </a:lnTo>
                  <a:lnTo>
                    <a:pt x="9588" y="168675"/>
                  </a:lnTo>
                  <a:lnTo>
                    <a:pt x="402" y="162320"/>
                  </a:lnTo>
                  <a:lnTo>
                    <a:pt x="0" y="156986"/>
                  </a:lnTo>
                  <a:lnTo>
                    <a:pt x="1003" y="155457"/>
                  </a:lnTo>
                  <a:lnTo>
                    <a:pt x="2728" y="154438"/>
                  </a:lnTo>
                  <a:lnTo>
                    <a:pt x="10215" y="153004"/>
                  </a:lnTo>
                  <a:lnTo>
                    <a:pt x="2840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44"/>
            <p:cNvSpPr/>
            <p:nvPr>
              <p:custDataLst>
                <p:tags r:id="rId204"/>
              </p:custDataLst>
            </p:nvPr>
          </p:nvSpPr>
          <p:spPr>
            <a:xfrm>
              <a:off x="5496055" y="1857386"/>
              <a:ext cx="76068" cy="152390"/>
            </a:xfrm>
            <a:custGeom>
              <a:avLst/>
              <a:gdLst/>
              <a:ahLst/>
              <a:cxnLst/>
              <a:rect l="0" t="0" r="0" b="0"/>
              <a:pathLst>
                <a:path w="76068" h="152390">
                  <a:moveTo>
                    <a:pt x="47495" y="47614"/>
                  </a:moveTo>
                  <a:lnTo>
                    <a:pt x="47495" y="47614"/>
                  </a:lnTo>
                  <a:lnTo>
                    <a:pt x="47495" y="42558"/>
                  </a:lnTo>
                  <a:lnTo>
                    <a:pt x="50317" y="37253"/>
                  </a:lnTo>
                  <a:lnTo>
                    <a:pt x="65105" y="20514"/>
                  </a:lnTo>
                  <a:lnTo>
                    <a:pt x="66118" y="14420"/>
                  </a:lnTo>
                  <a:lnTo>
                    <a:pt x="67319" y="12784"/>
                  </a:lnTo>
                  <a:lnTo>
                    <a:pt x="69177" y="11694"/>
                  </a:lnTo>
                  <a:lnTo>
                    <a:pt x="71475" y="10968"/>
                  </a:lnTo>
                  <a:lnTo>
                    <a:pt x="73007" y="9425"/>
                  </a:lnTo>
                  <a:lnTo>
                    <a:pt x="76067" y="0"/>
                  </a:lnTo>
                  <a:lnTo>
                    <a:pt x="71013" y="5049"/>
                  </a:lnTo>
                  <a:lnTo>
                    <a:pt x="68531" y="10352"/>
                  </a:lnTo>
                  <a:lnTo>
                    <a:pt x="63896" y="23921"/>
                  </a:lnTo>
                  <a:lnTo>
                    <a:pt x="56236" y="36713"/>
                  </a:lnTo>
                  <a:lnTo>
                    <a:pt x="51380" y="43828"/>
                  </a:lnTo>
                  <a:lnTo>
                    <a:pt x="40232" y="69981"/>
                  </a:lnTo>
                  <a:lnTo>
                    <a:pt x="32408" y="82699"/>
                  </a:lnTo>
                  <a:lnTo>
                    <a:pt x="26406" y="102600"/>
                  </a:lnTo>
                  <a:lnTo>
                    <a:pt x="12038" y="123624"/>
                  </a:lnTo>
                  <a:lnTo>
                    <a:pt x="9512" y="130080"/>
                  </a:lnTo>
                  <a:lnTo>
                    <a:pt x="1349" y="140971"/>
                  </a:lnTo>
                  <a:lnTo>
                    <a:pt x="0" y="150899"/>
                  </a:lnTo>
                  <a:lnTo>
                    <a:pt x="1015" y="151396"/>
                  </a:lnTo>
                  <a:lnTo>
                    <a:pt x="18920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SMARTInkShape-Group41"/>
          <p:cNvGrpSpPr/>
          <p:nvPr/>
        </p:nvGrpSpPr>
        <p:grpSpPr>
          <a:xfrm>
            <a:off x="5324475" y="3552942"/>
            <a:ext cx="284382" cy="247531"/>
            <a:chOff x="5324475" y="3552942"/>
            <a:chExt cx="284382" cy="247531"/>
          </a:xfrm>
        </p:grpSpPr>
        <p:sp>
          <p:nvSpPr>
            <p:cNvPr id="15" name="SMARTInkShape-145"/>
            <p:cNvSpPr/>
            <p:nvPr>
              <p:custDataLst>
                <p:tags r:id="rId201"/>
              </p:custDataLst>
            </p:nvPr>
          </p:nvSpPr>
          <p:spPr>
            <a:xfrm>
              <a:off x="5324475" y="3552942"/>
              <a:ext cx="284382" cy="247531"/>
            </a:xfrm>
            <a:custGeom>
              <a:avLst/>
              <a:gdLst/>
              <a:ahLst/>
              <a:cxnLst/>
              <a:rect l="0" t="0" r="0" b="0"/>
              <a:pathLst>
                <a:path w="284382" h="247531">
                  <a:moveTo>
                    <a:pt x="142875" y="47508"/>
                  </a:moveTo>
                  <a:lnTo>
                    <a:pt x="142875" y="47508"/>
                  </a:lnTo>
                  <a:lnTo>
                    <a:pt x="124561" y="47508"/>
                  </a:lnTo>
                  <a:lnTo>
                    <a:pt x="116038" y="44686"/>
                  </a:lnTo>
                  <a:lnTo>
                    <a:pt x="108722" y="40962"/>
                  </a:lnTo>
                  <a:lnTo>
                    <a:pt x="90027" y="37186"/>
                  </a:lnTo>
                  <a:lnTo>
                    <a:pt x="88592" y="35335"/>
                  </a:lnTo>
                  <a:lnTo>
                    <a:pt x="87637" y="33043"/>
                  </a:lnTo>
                  <a:lnTo>
                    <a:pt x="85940" y="31514"/>
                  </a:lnTo>
                  <a:lnTo>
                    <a:pt x="81235" y="29816"/>
                  </a:lnTo>
                  <a:lnTo>
                    <a:pt x="66720" y="28461"/>
                  </a:lnTo>
                  <a:lnTo>
                    <a:pt x="66679" y="20257"/>
                  </a:lnTo>
                  <a:lnTo>
                    <a:pt x="67736" y="19816"/>
                  </a:lnTo>
                  <a:lnTo>
                    <a:pt x="71732" y="19326"/>
                  </a:lnTo>
                  <a:lnTo>
                    <a:pt x="77037" y="16285"/>
                  </a:lnTo>
                  <a:lnTo>
                    <a:pt x="82922" y="12464"/>
                  </a:lnTo>
                  <a:lnTo>
                    <a:pt x="92185" y="10313"/>
                  </a:lnTo>
                  <a:lnTo>
                    <a:pt x="112193" y="8429"/>
                  </a:lnTo>
                  <a:lnTo>
                    <a:pt x="135202" y="1217"/>
                  </a:lnTo>
                  <a:lnTo>
                    <a:pt x="163660" y="0"/>
                  </a:lnTo>
                  <a:lnTo>
                    <a:pt x="207828" y="9019"/>
                  </a:lnTo>
                  <a:lnTo>
                    <a:pt x="216898" y="12057"/>
                  </a:lnTo>
                  <a:lnTo>
                    <a:pt x="225516" y="15877"/>
                  </a:lnTo>
                  <a:lnTo>
                    <a:pt x="241209" y="19086"/>
                  </a:lnTo>
                  <a:lnTo>
                    <a:pt x="249374" y="23587"/>
                  </a:lnTo>
                  <a:lnTo>
                    <a:pt x="253707" y="29116"/>
                  </a:lnTo>
                  <a:lnTo>
                    <a:pt x="254864" y="32071"/>
                  </a:lnTo>
                  <a:lnTo>
                    <a:pt x="256692" y="34042"/>
                  </a:lnTo>
                  <a:lnTo>
                    <a:pt x="270230" y="42520"/>
                  </a:lnTo>
                  <a:lnTo>
                    <a:pt x="273560" y="48114"/>
                  </a:lnTo>
                  <a:lnTo>
                    <a:pt x="276932" y="63463"/>
                  </a:lnTo>
                  <a:lnTo>
                    <a:pt x="282667" y="72932"/>
                  </a:lnTo>
                  <a:lnTo>
                    <a:pt x="284381" y="79268"/>
                  </a:lnTo>
                  <a:lnTo>
                    <a:pt x="283778" y="82440"/>
                  </a:lnTo>
                  <a:lnTo>
                    <a:pt x="278031" y="95135"/>
                  </a:lnTo>
                  <a:lnTo>
                    <a:pt x="275405" y="105521"/>
                  </a:lnTo>
                  <a:lnTo>
                    <a:pt x="266546" y="122891"/>
                  </a:lnTo>
                  <a:lnTo>
                    <a:pt x="251591" y="139790"/>
                  </a:lnTo>
                  <a:lnTo>
                    <a:pt x="245606" y="152324"/>
                  </a:lnTo>
                  <a:lnTo>
                    <a:pt x="220249" y="179567"/>
                  </a:lnTo>
                  <a:lnTo>
                    <a:pt x="211483" y="185576"/>
                  </a:lnTo>
                  <a:lnTo>
                    <a:pt x="200597" y="191781"/>
                  </a:lnTo>
                  <a:lnTo>
                    <a:pt x="164576" y="212690"/>
                  </a:lnTo>
                  <a:lnTo>
                    <a:pt x="120620" y="225137"/>
                  </a:lnTo>
                  <a:lnTo>
                    <a:pt x="74906" y="236553"/>
                  </a:lnTo>
                  <a:lnTo>
                    <a:pt x="28771" y="237991"/>
                  </a:lnTo>
                  <a:lnTo>
                    <a:pt x="9691" y="238008"/>
                  </a:lnTo>
                  <a:lnTo>
                    <a:pt x="3" y="247530"/>
                  </a:lnTo>
                  <a:lnTo>
                    <a:pt x="0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46"/>
            <p:cNvSpPr/>
            <p:nvPr>
              <p:custDataLst>
                <p:tags r:id="rId202"/>
              </p:custDataLst>
            </p:nvPr>
          </p:nvSpPr>
          <p:spPr>
            <a:xfrm>
              <a:off x="5400713" y="3573202"/>
              <a:ext cx="85688" cy="160599"/>
            </a:xfrm>
            <a:custGeom>
              <a:avLst/>
              <a:gdLst/>
              <a:ahLst/>
              <a:cxnLst/>
              <a:rect l="0" t="0" r="0" b="0"/>
              <a:pathLst>
                <a:path w="85688" h="160599">
                  <a:moveTo>
                    <a:pt x="85687" y="17723"/>
                  </a:moveTo>
                  <a:lnTo>
                    <a:pt x="85687" y="17723"/>
                  </a:lnTo>
                  <a:lnTo>
                    <a:pt x="85687" y="0"/>
                  </a:lnTo>
                  <a:lnTo>
                    <a:pt x="85687" y="6991"/>
                  </a:lnTo>
                  <a:lnTo>
                    <a:pt x="79142" y="15564"/>
                  </a:lnTo>
                  <a:lnTo>
                    <a:pt x="75986" y="24374"/>
                  </a:lnTo>
                  <a:lnTo>
                    <a:pt x="41211" y="71876"/>
                  </a:lnTo>
                  <a:lnTo>
                    <a:pt x="13720" y="118156"/>
                  </a:lnTo>
                  <a:lnTo>
                    <a:pt x="7501" y="131792"/>
                  </a:lnTo>
                  <a:lnTo>
                    <a:pt x="3312" y="138271"/>
                  </a:lnTo>
                  <a:lnTo>
                    <a:pt x="954" y="147868"/>
                  </a:lnTo>
                  <a:lnTo>
                    <a:pt x="0" y="160040"/>
                  </a:lnTo>
                  <a:lnTo>
                    <a:pt x="19012" y="1605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SMARTInkShape-Group42"/>
          <p:cNvGrpSpPr/>
          <p:nvPr/>
        </p:nvGrpSpPr>
        <p:grpSpPr>
          <a:xfrm>
            <a:off x="1143559" y="3914813"/>
            <a:ext cx="275667" cy="419063"/>
            <a:chOff x="1143559" y="3914813"/>
            <a:chExt cx="275667" cy="419063"/>
          </a:xfrm>
        </p:grpSpPr>
        <p:sp>
          <p:nvSpPr>
            <p:cNvPr id="18" name="SMARTInkShape-147"/>
            <p:cNvSpPr/>
            <p:nvPr>
              <p:custDataLst>
                <p:tags r:id="rId197"/>
              </p:custDataLst>
            </p:nvPr>
          </p:nvSpPr>
          <p:spPr>
            <a:xfrm>
              <a:off x="1181149" y="4114800"/>
              <a:ext cx="238077" cy="66676"/>
            </a:xfrm>
            <a:custGeom>
              <a:avLst/>
              <a:gdLst/>
              <a:ahLst/>
              <a:cxnLst/>
              <a:rect l="0" t="0" r="0" b="0"/>
              <a:pathLst>
                <a:path w="238077" h="66676">
                  <a:moveTo>
                    <a:pt x="66626" y="66675"/>
                  </a:moveTo>
                  <a:lnTo>
                    <a:pt x="66626" y="66675"/>
                  </a:lnTo>
                  <a:lnTo>
                    <a:pt x="61569" y="66675"/>
                  </a:lnTo>
                  <a:lnTo>
                    <a:pt x="56265" y="63853"/>
                  </a:lnTo>
                  <a:lnTo>
                    <a:pt x="50379" y="60129"/>
                  </a:lnTo>
                  <a:lnTo>
                    <a:pt x="37978" y="57739"/>
                  </a:lnTo>
                  <a:lnTo>
                    <a:pt x="0" y="57150"/>
                  </a:lnTo>
                  <a:lnTo>
                    <a:pt x="5022" y="57150"/>
                  </a:lnTo>
                  <a:lnTo>
                    <a:pt x="10319" y="54328"/>
                  </a:lnTo>
                  <a:lnTo>
                    <a:pt x="16201" y="50604"/>
                  </a:lnTo>
                  <a:lnTo>
                    <a:pt x="59555" y="34484"/>
                  </a:lnTo>
                  <a:lnTo>
                    <a:pt x="106265" y="24037"/>
                  </a:lnTo>
                  <a:lnTo>
                    <a:pt x="149731" y="12168"/>
                  </a:lnTo>
                  <a:lnTo>
                    <a:pt x="190302" y="3327"/>
                  </a:lnTo>
                  <a:lnTo>
                    <a:pt x="23807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48"/>
            <p:cNvSpPr/>
            <p:nvPr>
              <p:custDataLst>
                <p:tags r:id="rId198"/>
              </p:custDataLst>
            </p:nvPr>
          </p:nvSpPr>
          <p:spPr>
            <a:xfrm>
              <a:off x="1304925" y="3962796"/>
              <a:ext cx="38101" cy="247255"/>
            </a:xfrm>
            <a:custGeom>
              <a:avLst/>
              <a:gdLst/>
              <a:ahLst/>
              <a:cxnLst/>
              <a:rect l="0" t="0" r="0" b="0"/>
              <a:pathLst>
                <a:path w="38101" h="247255">
                  <a:moveTo>
                    <a:pt x="38100" y="18654"/>
                  </a:moveTo>
                  <a:lnTo>
                    <a:pt x="38100" y="18654"/>
                  </a:lnTo>
                  <a:lnTo>
                    <a:pt x="38100" y="9522"/>
                  </a:lnTo>
                  <a:lnTo>
                    <a:pt x="33043" y="9246"/>
                  </a:lnTo>
                  <a:lnTo>
                    <a:pt x="31554" y="8148"/>
                  </a:lnTo>
                  <a:lnTo>
                    <a:pt x="29899" y="4107"/>
                  </a:lnTo>
                  <a:lnTo>
                    <a:pt x="30516" y="2606"/>
                  </a:lnTo>
                  <a:lnTo>
                    <a:pt x="31986" y="1605"/>
                  </a:lnTo>
                  <a:lnTo>
                    <a:pt x="34024" y="938"/>
                  </a:lnTo>
                  <a:lnTo>
                    <a:pt x="34324" y="493"/>
                  </a:lnTo>
                  <a:lnTo>
                    <a:pt x="31836" y="0"/>
                  </a:lnTo>
                  <a:lnTo>
                    <a:pt x="30749" y="926"/>
                  </a:lnTo>
                  <a:lnTo>
                    <a:pt x="28861" y="7840"/>
                  </a:lnTo>
                  <a:lnTo>
                    <a:pt x="28660" y="13804"/>
                  </a:lnTo>
                  <a:lnTo>
                    <a:pt x="25790" y="19320"/>
                  </a:lnTo>
                  <a:lnTo>
                    <a:pt x="23544" y="22274"/>
                  </a:lnTo>
                  <a:lnTo>
                    <a:pt x="21047" y="31199"/>
                  </a:lnTo>
                  <a:lnTo>
                    <a:pt x="19102" y="76471"/>
                  </a:lnTo>
                  <a:lnTo>
                    <a:pt x="18015" y="88800"/>
                  </a:lnTo>
                  <a:lnTo>
                    <a:pt x="10410" y="132117"/>
                  </a:lnTo>
                  <a:lnTo>
                    <a:pt x="9560" y="177681"/>
                  </a:lnTo>
                  <a:lnTo>
                    <a:pt x="8469" y="212170"/>
                  </a:lnTo>
                  <a:lnTo>
                    <a:pt x="393" y="235717"/>
                  </a:lnTo>
                  <a:lnTo>
                    <a:pt x="0" y="2472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49"/>
            <p:cNvSpPr/>
            <p:nvPr>
              <p:custDataLst>
                <p:tags r:id="rId199"/>
              </p:custDataLst>
            </p:nvPr>
          </p:nvSpPr>
          <p:spPr>
            <a:xfrm>
              <a:off x="1143559" y="3914813"/>
              <a:ext cx="195430" cy="332763"/>
            </a:xfrm>
            <a:custGeom>
              <a:avLst/>
              <a:gdLst/>
              <a:ahLst/>
              <a:cxnLst/>
              <a:rect l="0" t="0" r="0" b="0"/>
              <a:pathLst>
                <a:path w="195430" h="332763">
                  <a:moveTo>
                    <a:pt x="189941" y="19012"/>
                  </a:moveTo>
                  <a:lnTo>
                    <a:pt x="189941" y="19012"/>
                  </a:lnTo>
                  <a:lnTo>
                    <a:pt x="189941" y="13955"/>
                  </a:lnTo>
                  <a:lnTo>
                    <a:pt x="190999" y="12466"/>
                  </a:lnTo>
                  <a:lnTo>
                    <a:pt x="192763" y="11473"/>
                  </a:lnTo>
                  <a:lnTo>
                    <a:pt x="194998" y="10811"/>
                  </a:lnTo>
                  <a:lnTo>
                    <a:pt x="195429" y="9311"/>
                  </a:lnTo>
                  <a:lnTo>
                    <a:pt x="189965" y="0"/>
                  </a:lnTo>
                  <a:lnTo>
                    <a:pt x="173074" y="17889"/>
                  </a:lnTo>
                  <a:lnTo>
                    <a:pt x="145465" y="62364"/>
                  </a:lnTo>
                  <a:lnTo>
                    <a:pt x="124556" y="105429"/>
                  </a:lnTo>
                  <a:lnTo>
                    <a:pt x="97265" y="152453"/>
                  </a:lnTo>
                  <a:lnTo>
                    <a:pt x="71551" y="199999"/>
                  </a:lnTo>
                  <a:lnTo>
                    <a:pt x="45652" y="242557"/>
                  </a:lnTo>
                  <a:lnTo>
                    <a:pt x="28248" y="283478"/>
                  </a:lnTo>
                  <a:lnTo>
                    <a:pt x="15361" y="305614"/>
                  </a:lnTo>
                  <a:lnTo>
                    <a:pt x="3683" y="320178"/>
                  </a:lnTo>
                  <a:lnTo>
                    <a:pt x="0" y="331395"/>
                  </a:lnTo>
                  <a:lnTo>
                    <a:pt x="872" y="332043"/>
                  </a:lnTo>
                  <a:lnTo>
                    <a:pt x="4663" y="332762"/>
                  </a:lnTo>
                  <a:lnTo>
                    <a:pt x="9876" y="330259"/>
                  </a:lnTo>
                  <a:lnTo>
                    <a:pt x="56591" y="2857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50"/>
            <p:cNvSpPr/>
            <p:nvPr>
              <p:custDataLst>
                <p:tags r:id="rId200"/>
              </p:custDataLst>
            </p:nvPr>
          </p:nvSpPr>
          <p:spPr>
            <a:xfrm>
              <a:off x="1362075" y="4295809"/>
              <a:ext cx="38101" cy="38067"/>
            </a:xfrm>
            <a:custGeom>
              <a:avLst/>
              <a:gdLst/>
              <a:ahLst/>
              <a:cxnLst/>
              <a:rect l="0" t="0" r="0" b="0"/>
              <a:pathLst>
                <a:path w="38101" h="38067">
                  <a:moveTo>
                    <a:pt x="19050" y="9491"/>
                  </a:moveTo>
                  <a:lnTo>
                    <a:pt x="19050" y="9491"/>
                  </a:lnTo>
                  <a:lnTo>
                    <a:pt x="19050" y="4434"/>
                  </a:lnTo>
                  <a:lnTo>
                    <a:pt x="17992" y="2945"/>
                  </a:lnTo>
                  <a:lnTo>
                    <a:pt x="16228" y="1952"/>
                  </a:lnTo>
                  <a:lnTo>
                    <a:pt x="9642" y="0"/>
                  </a:lnTo>
                  <a:lnTo>
                    <a:pt x="9525" y="9375"/>
                  </a:lnTo>
                  <a:lnTo>
                    <a:pt x="1324" y="9481"/>
                  </a:lnTo>
                  <a:lnTo>
                    <a:pt x="883" y="10542"/>
                  </a:lnTo>
                  <a:lnTo>
                    <a:pt x="0" y="27216"/>
                  </a:lnTo>
                  <a:lnTo>
                    <a:pt x="1058" y="27658"/>
                  </a:lnTo>
                  <a:lnTo>
                    <a:pt x="5057" y="28148"/>
                  </a:lnTo>
                  <a:lnTo>
                    <a:pt x="6546" y="29337"/>
                  </a:lnTo>
                  <a:lnTo>
                    <a:pt x="9408" y="37664"/>
                  </a:lnTo>
                  <a:lnTo>
                    <a:pt x="33228" y="38066"/>
                  </a:lnTo>
                  <a:lnTo>
                    <a:pt x="34853" y="37008"/>
                  </a:lnTo>
                  <a:lnTo>
                    <a:pt x="35935" y="35244"/>
                  </a:lnTo>
                  <a:lnTo>
                    <a:pt x="38089" y="28575"/>
                  </a:lnTo>
                  <a:lnTo>
                    <a:pt x="38100" y="10818"/>
                  </a:lnTo>
                  <a:lnTo>
                    <a:pt x="37042" y="10376"/>
                  </a:lnTo>
                  <a:lnTo>
                    <a:pt x="28578" y="9491"/>
                  </a:lnTo>
                  <a:lnTo>
                    <a:pt x="19167" y="18899"/>
                  </a:lnTo>
                  <a:lnTo>
                    <a:pt x="28565" y="28531"/>
                  </a:lnTo>
                  <a:lnTo>
                    <a:pt x="38065" y="28541"/>
                  </a:lnTo>
                  <a:lnTo>
                    <a:pt x="38100" y="9887"/>
                  </a:lnTo>
                  <a:lnTo>
                    <a:pt x="29899" y="9525"/>
                  </a:lnTo>
                  <a:lnTo>
                    <a:pt x="29458" y="10572"/>
                  </a:lnTo>
                  <a:lnTo>
                    <a:pt x="28575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SMARTInkShape-Group43"/>
          <p:cNvGrpSpPr/>
          <p:nvPr/>
        </p:nvGrpSpPr>
        <p:grpSpPr>
          <a:xfrm>
            <a:off x="2800561" y="3972321"/>
            <a:ext cx="228390" cy="390127"/>
            <a:chOff x="2800561" y="3972321"/>
            <a:chExt cx="228390" cy="390127"/>
          </a:xfrm>
        </p:grpSpPr>
        <p:sp>
          <p:nvSpPr>
            <p:cNvPr id="23" name="SMARTInkShape-151"/>
            <p:cNvSpPr/>
            <p:nvPr>
              <p:custDataLst>
                <p:tags r:id="rId195"/>
              </p:custDataLst>
            </p:nvPr>
          </p:nvSpPr>
          <p:spPr>
            <a:xfrm>
              <a:off x="2800561" y="3972321"/>
              <a:ext cx="228390" cy="142477"/>
            </a:xfrm>
            <a:custGeom>
              <a:avLst/>
              <a:gdLst/>
              <a:ahLst/>
              <a:cxnLst/>
              <a:rect l="0" t="0" r="0" b="0"/>
              <a:pathLst>
                <a:path w="228390" h="142477">
                  <a:moveTo>
                    <a:pt x="123614" y="28179"/>
                  </a:moveTo>
                  <a:lnTo>
                    <a:pt x="123614" y="28179"/>
                  </a:lnTo>
                  <a:lnTo>
                    <a:pt x="150745" y="28179"/>
                  </a:lnTo>
                  <a:lnTo>
                    <a:pt x="160263" y="19978"/>
                  </a:lnTo>
                  <a:lnTo>
                    <a:pt x="169788" y="18771"/>
                  </a:lnTo>
                  <a:lnTo>
                    <a:pt x="180636" y="9246"/>
                  </a:lnTo>
                  <a:lnTo>
                    <a:pt x="180726" y="4108"/>
                  </a:lnTo>
                  <a:lnTo>
                    <a:pt x="179680" y="2606"/>
                  </a:lnTo>
                  <a:lnTo>
                    <a:pt x="177925" y="1605"/>
                  </a:lnTo>
                  <a:lnTo>
                    <a:pt x="167503" y="0"/>
                  </a:lnTo>
                  <a:lnTo>
                    <a:pt x="165573" y="926"/>
                  </a:lnTo>
                  <a:lnTo>
                    <a:pt x="164287" y="2602"/>
                  </a:lnTo>
                  <a:lnTo>
                    <a:pt x="163429" y="4778"/>
                  </a:lnTo>
                  <a:lnTo>
                    <a:pt x="161799" y="6228"/>
                  </a:lnTo>
                  <a:lnTo>
                    <a:pt x="157166" y="7840"/>
                  </a:lnTo>
                  <a:lnTo>
                    <a:pt x="139661" y="11782"/>
                  </a:lnTo>
                  <a:lnTo>
                    <a:pt x="98293" y="29144"/>
                  </a:lnTo>
                  <a:lnTo>
                    <a:pt x="50705" y="63981"/>
                  </a:lnTo>
                  <a:lnTo>
                    <a:pt x="5197" y="100938"/>
                  </a:lnTo>
                  <a:lnTo>
                    <a:pt x="2193" y="107435"/>
                  </a:lnTo>
                  <a:lnTo>
                    <a:pt x="0" y="126594"/>
                  </a:lnTo>
                  <a:lnTo>
                    <a:pt x="988" y="128714"/>
                  </a:lnTo>
                  <a:lnTo>
                    <a:pt x="2705" y="130127"/>
                  </a:lnTo>
                  <a:lnTo>
                    <a:pt x="29456" y="140245"/>
                  </a:lnTo>
                  <a:lnTo>
                    <a:pt x="69382" y="142283"/>
                  </a:lnTo>
                  <a:lnTo>
                    <a:pt x="108985" y="142453"/>
                  </a:lnTo>
                  <a:lnTo>
                    <a:pt x="155776" y="142476"/>
                  </a:lnTo>
                  <a:lnTo>
                    <a:pt x="200286" y="134940"/>
                  </a:lnTo>
                  <a:lnTo>
                    <a:pt x="228389" y="1329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152"/>
            <p:cNvSpPr/>
            <p:nvPr>
              <p:custDataLst>
                <p:tags r:id="rId196"/>
              </p:custDataLst>
            </p:nvPr>
          </p:nvSpPr>
          <p:spPr>
            <a:xfrm>
              <a:off x="2828925" y="4324350"/>
              <a:ext cx="57151" cy="38098"/>
            </a:xfrm>
            <a:custGeom>
              <a:avLst/>
              <a:gdLst/>
              <a:ahLst/>
              <a:cxnLst/>
              <a:rect l="0" t="0" r="0" b="0"/>
              <a:pathLst>
                <a:path w="57151" h="38098">
                  <a:moveTo>
                    <a:pt x="9525" y="19050"/>
                  </a:moveTo>
                  <a:lnTo>
                    <a:pt x="9525" y="19050"/>
                  </a:lnTo>
                  <a:lnTo>
                    <a:pt x="4038" y="19050"/>
                  </a:lnTo>
                  <a:lnTo>
                    <a:pt x="9443" y="19050"/>
                  </a:lnTo>
                  <a:lnTo>
                    <a:pt x="1317" y="19050"/>
                  </a:lnTo>
                  <a:lnTo>
                    <a:pt x="878" y="17992"/>
                  </a:lnTo>
                  <a:lnTo>
                    <a:pt x="0" y="9528"/>
                  </a:lnTo>
                  <a:lnTo>
                    <a:pt x="14189" y="9525"/>
                  </a:lnTo>
                  <a:lnTo>
                    <a:pt x="19712" y="6703"/>
                  </a:lnTo>
                  <a:lnTo>
                    <a:pt x="26824" y="1324"/>
                  </a:lnTo>
                  <a:lnTo>
                    <a:pt x="36623" y="117"/>
                  </a:lnTo>
                  <a:lnTo>
                    <a:pt x="47622" y="0"/>
                  </a:lnTo>
                  <a:lnTo>
                    <a:pt x="42567" y="0"/>
                  </a:lnTo>
                  <a:lnTo>
                    <a:pt x="41078" y="1058"/>
                  </a:lnTo>
                  <a:lnTo>
                    <a:pt x="40085" y="2822"/>
                  </a:lnTo>
                  <a:lnTo>
                    <a:pt x="39423" y="5057"/>
                  </a:lnTo>
                  <a:lnTo>
                    <a:pt x="37924" y="6546"/>
                  </a:lnTo>
                  <a:lnTo>
                    <a:pt x="28477" y="10321"/>
                  </a:lnTo>
                  <a:lnTo>
                    <a:pt x="21255" y="15993"/>
                  </a:lnTo>
                  <a:lnTo>
                    <a:pt x="15443" y="17692"/>
                  </a:lnTo>
                  <a:lnTo>
                    <a:pt x="13471" y="19202"/>
                  </a:lnTo>
                  <a:lnTo>
                    <a:pt x="406" y="37670"/>
                  </a:lnTo>
                  <a:lnTo>
                    <a:pt x="22669" y="38097"/>
                  </a:lnTo>
                  <a:lnTo>
                    <a:pt x="28772" y="35277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SMARTInkShape-Group44"/>
          <p:cNvGrpSpPr/>
          <p:nvPr/>
        </p:nvGrpSpPr>
        <p:grpSpPr>
          <a:xfrm>
            <a:off x="4429304" y="4010035"/>
            <a:ext cx="313943" cy="390113"/>
            <a:chOff x="4429304" y="4010035"/>
            <a:chExt cx="313943" cy="390113"/>
          </a:xfrm>
        </p:grpSpPr>
        <p:sp>
          <p:nvSpPr>
            <p:cNvPr id="26" name="SMARTInkShape-153"/>
            <p:cNvSpPr/>
            <p:nvPr>
              <p:custDataLst>
                <p:tags r:id="rId192"/>
              </p:custDataLst>
            </p:nvPr>
          </p:nvSpPr>
          <p:spPr>
            <a:xfrm>
              <a:off x="4429304" y="4038600"/>
              <a:ext cx="313943" cy="218782"/>
            </a:xfrm>
            <a:custGeom>
              <a:avLst/>
              <a:gdLst/>
              <a:ahLst/>
              <a:cxnLst/>
              <a:rect l="0" t="0" r="0" b="0"/>
              <a:pathLst>
                <a:path w="313943" h="218782">
                  <a:moveTo>
                    <a:pt x="161746" y="28575"/>
                  </a:moveTo>
                  <a:lnTo>
                    <a:pt x="161746" y="28575"/>
                  </a:lnTo>
                  <a:lnTo>
                    <a:pt x="161746" y="23518"/>
                  </a:lnTo>
                  <a:lnTo>
                    <a:pt x="160688" y="22029"/>
                  </a:lnTo>
                  <a:lnTo>
                    <a:pt x="158924" y="21036"/>
                  </a:lnTo>
                  <a:lnTo>
                    <a:pt x="156690" y="20374"/>
                  </a:lnTo>
                  <a:lnTo>
                    <a:pt x="142448" y="11685"/>
                  </a:lnTo>
                  <a:lnTo>
                    <a:pt x="117286" y="8551"/>
                  </a:lnTo>
                  <a:lnTo>
                    <a:pt x="104594" y="2003"/>
                  </a:lnTo>
                  <a:lnTo>
                    <a:pt x="95075" y="0"/>
                  </a:lnTo>
                  <a:lnTo>
                    <a:pt x="136575" y="1058"/>
                  </a:lnTo>
                  <a:lnTo>
                    <a:pt x="154461" y="7539"/>
                  </a:lnTo>
                  <a:lnTo>
                    <a:pt x="190517" y="12173"/>
                  </a:lnTo>
                  <a:lnTo>
                    <a:pt x="235978" y="28808"/>
                  </a:lnTo>
                  <a:lnTo>
                    <a:pt x="256413" y="35347"/>
                  </a:lnTo>
                  <a:lnTo>
                    <a:pt x="268378" y="37935"/>
                  </a:lnTo>
                  <a:lnTo>
                    <a:pt x="282123" y="46400"/>
                  </a:lnTo>
                  <a:lnTo>
                    <a:pt x="306296" y="68643"/>
                  </a:lnTo>
                  <a:lnTo>
                    <a:pt x="310657" y="75664"/>
                  </a:lnTo>
                  <a:lnTo>
                    <a:pt x="312596" y="83370"/>
                  </a:lnTo>
                  <a:lnTo>
                    <a:pt x="313942" y="106595"/>
                  </a:lnTo>
                  <a:lnTo>
                    <a:pt x="311233" y="113698"/>
                  </a:lnTo>
                  <a:lnTo>
                    <a:pt x="282345" y="155172"/>
                  </a:lnTo>
                  <a:lnTo>
                    <a:pt x="237696" y="180959"/>
                  </a:lnTo>
                  <a:lnTo>
                    <a:pt x="193480" y="203199"/>
                  </a:lnTo>
                  <a:lnTo>
                    <a:pt x="147987" y="215724"/>
                  </a:lnTo>
                  <a:lnTo>
                    <a:pt x="102303" y="218781"/>
                  </a:lnTo>
                  <a:lnTo>
                    <a:pt x="82633" y="217929"/>
                  </a:lnTo>
                  <a:lnTo>
                    <a:pt x="37937" y="207311"/>
                  </a:lnTo>
                  <a:lnTo>
                    <a:pt x="21698" y="199362"/>
                  </a:lnTo>
                  <a:lnTo>
                    <a:pt x="13778" y="194439"/>
                  </a:lnTo>
                  <a:lnTo>
                    <a:pt x="6729" y="192251"/>
                  </a:lnTo>
                  <a:lnTo>
                    <a:pt x="4427" y="190609"/>
                  </a:lnTo>
                  <a:lnTo>
                    <a:pt x="2891" y="188456"/>
                  </a:lnTo>
                  <a:lnTo>
                    <a:pt x="1185" y="183242"/>
                  </a:lnTo>
                  <a:lnTo>
                    <a:pt x="0" y="173212"/>
                  </a:lnTo>
                  <a:lnTo>
                    <a:pt x="999" y="172625"/>
                  </a:lnTo>
                  <a:lnTo>
                    <a:pt x="4931" y="171972"/>
                  </a:lnTo>
                  <a:lnTo>
                    <a:pt x="1887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54"/>
            <p:cNvSpPr/>
            <p:nvPr>
              <p:custDataLst>
                <p:tags r:id="rId193"/>
              </p:custDataLst>
            </p:nvPr>
          </p:nvSpPr>
          <p:spPr>
            <a:xfrm>
              <a:off x="4524851" y="4010035"/>
              <a:ext cx="123350" cy="209374"/>
            </a:xfrm>
            <a:custGeom>
              <a:avLst/>
              <a:gdLst/>
              <a:ahLst/>
              <a:cxnLst/>
              <a:rect l="0" t="0" r="0" b="0"/>
              <a:pathLst>
                <a:path w="123350" h="209374">
                  <a:moveTo>
                    <a:pt x="123349" y="9515"/>
                  </a:moveTo>
                  <a:lnTo>
                    <a:pt x="123349" y="9515"/>
                  </a:lnTo>
                  <a:lnTo>
                    <a:pt x="123349" y="0"/>
                  </a:lnTo>
                  <a:lnTo>
                    <a:pt x="123349" y="5050"/>
                  </a:lnTo>
                  <a:lnTo>
                    <a:pt x="122291" y="6538"/>
                  </a:lnTo>
                  <a:lnTo>
                    <a:pt x="120527" y="7530"/>
                  </a:lnTo>
                  <a:lnTo>
                    <a:pt x="118293" y="8192"/>
                  </a:lnTo>
                  <a:lnTo>
                    <a:pt x="116804" y="10750"/>
                  </a:lnTo>
                  <a:lnTo>
                    <a:pt x="113648" y="23404"/>
                  </a:lnTo>
                  <a:lnTo>
                    <a:pt x="88337" y="70160"/>
                  </a:lnTo>
                  <a:lnTo>
                    <a:pt x="72885" y="95303"/>
                  </a:lnTo>
                  <a:lnTo>
                    <a:pt x="44366" y="139693"/>
                  </a:lnTo>
                  <a:lnTo>
                    <a:pt x="30293" y="164033"/>
                  </a:lnTo>
                  <a:lnTo>
                    <a:pt x="16284" y="176536"/>
                  </a:lnTo>
                  <a:lnTo>
                    <a:pt x="3138" y="196730"/>
                  </a:lnTo>
                  <a:lnTo>
                    <a:pt x="0" y="207644"/>
                  </a:lnTo>
                  <a:lnTo>
                    <a:pt x="899" y="208276"/>
                  </a:lnTo>
                  <a:lnTo>
                    <a:pt x="7767" y="209373"/>
                  </a:lnTo>
                  <a:lnTo>
                    <a:pt x="18574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55"/>
            <p:cNvSpPr/>
            <p:nvPr>
              <p:custDataLst>
                <p:tags r:id="rId194"/>
              </p:custDataLst>
            </p:nvPr>
          </p:nvSpPr>
          <p:spPr>
            <a:xfrm>
              <a:off x="4486275" y="4366494"/>
              <a:ext cx="47590" cy="33654"/>
            </a:xfrm>
            <a:custGeom>
              <a:avLst/>
              <a:gdLst/>
              <a:ahLst/>
              <a:cxnLst/>
              <a:rect l="0" t="0" r="0" b="0"/>
              <a:pathLst>
                <a:path w="47590" h="33654">
                  <a:moveTo>
                    <a:pt x="19050" y="24531"/>
                  </a:moveTo>
                  <a:lnTo>
                    <a:pt x="19050" y="24531"/>
                  </a:lnTo>
                  <a:lnTo>
                    <a:pt x="0" y="24531"/>
                  </a:lnTo>
                  <a:lnTo>
                    <a:pt x="8201" y="24531"/>
                  </a:lnTo>
                  <a:lnTo>
                    <a:pt x="16868" y="17985"/>
                  </a:lnTo>
                  <a:lnTo>
                    <a:pt x="25693" y="15889"/>
                  </a:lnTo>
                  <a:lnTo>
                    <a:pt x="36258" y="15123"/>
                  </a:lnTo>
                  <a:lnTo>
                    <a:pt x="36872" y="14025"/>
                  </a:lnTo>
                  <a:lnTo>
                    <a:pt x="37554" y="9984"/>
                  </a:lnTo>
                  <a:lnTo>
                    <a:pt x="38795" y="8484"/>
                  </a:lnTo>
                  <a:lnTo>
                    <a:pt x="47504" y="5516"/>
                  </a:lnTo>
                  <a:lnTo>
                    <a:pt x="47589" y="434"/>
                  </a:lnTo>
                  <a:lnTo>
                    <a:pt x="46543" y="0"/>
                  </a:lnTo>
                  <a:lnTo>
                    <a:pt x="38216" y="5399"/>
                  </a:lnTo>
                  <a:lnTo>
                    <a:pt x="33077" y="5457"/>
                  </a:lnTo>
                  <a:lnTo>
                    <a:pt x="31576" y="6523"/>
                  </a:lnTo>
                  <a:lnTo>
                    <a:pt x="30576" y="8293"/>
                  </a:lnTo>
                  <a:lnTo>
                    <a:pt x="29909" y="10530"/>
                  </a:lnTo>
                  <a:lnTo>
                    <a:pt x="28406" y="12022"/>
                  </a:lnTo>
                  <a:lnTo>
                    <a:pt x="20491" y="14613"/>
                  </a:lnTo>
                  <a:lnTo>
                    <a:pt x="14421" y="14889"/>
                  </a:lnTo>
                  <a:lnTo>
                    <a:pt x="12789" y="15987"/>
                  </a:lnTo>
                  <a:lnTo>
                    <a:pt x="11700" y="17776"/>
                  </a:lnTo>
                  <a:lnTo>
                    <a:pt x="9955" y="23197"/>
                  </a:lnTo>
                  <a:lnTo>
                    <a:pt x="6894" y="23938"/>
                  </a:lnTo>
                  <a:lnTo>
                    <a:pt x="4595" y="24136"/>
                  </a:lnTo>
                  <a:lnTo>
                    <a:pt x="4122" y="25326"/>
                  </a:lnTo>
                  <a:lnTo>
                    <a:pt x="9252" y="33653"/>
                  </a:lnTo>
                  <a:lnTo>
                    <a:pt x="9443" y="28881"/>
                  </a:lnTo>
                  <a:lnTo>
                    <a:pt x="10529" y="27430"/>
                  </a:lnTo>
                  <a:lnTo>
                    <a:pt x="14558" y="25820"/>
                  </a:lnTo>
                  <a:lnTo>
                    <a:pt x="25767" y="23728"/>
                  </a:lnTo>
                  <a:lnTo>
                    <a:pt x="38100" y="150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45"/>
          <p:cNvGrpSpPr/>
          <p:nvPr/>
        </p:nvGrpSpPr>
        <p:grpSpPr>
          <a:xfrm>
            <a:off x="5810702" y="3990986"/>
            <a:ext cx="809174" cy="352415"/>
            <a:chOff x="5810702" y="3990986"/>
            <a:chExt cx="809174" cy="352415"/>
          </a:xfrm>
        </p:grpSpPr>
        <p:sp>
          <p:nvSpPr>
            <p:cNvPr id="30" name="SMARTInkShape-156"/>
            <p:cNvSpPr/>
            <p:nvPr>
              <p:custDataLst>
                <p:tags r:id="rId188"/>
              </p:custDataLst>
            </p:nvPr>
          </p:nvSpPr>
          <p:spPr>
            <a:xfrm>
              <a:off x="5886450" y="4305300"/>
              <a:ext cx="733426" cy="38101"/>
            </a:xfrm>
            <a:custGeom>
              <a:avLst/>
              <a:gdLst/>
              <a:ahLst/>
              <a:cxnLst/>
              <a:rect l="0" t="0" r="0" b="0"/>
              <a:pathLst>
                <a:path w="733426" h="38101">
                  <a:moveTo>
                    <a:pt x="38100" y="28575"/>
                  </a:moveTo>
                  <a:lnTo>
                    <a:pt x="38100" y="28575"/>
                  </a:lnTo>
                  <a:lnTo>
                    <a:pt x="14112" y="28575"/>
                  </a:lnTo>
                  <a:lnTo>
                    <a:pt x="12584" y="29633"/>
                  </a:lnTo>
                  <a:lnTo>
                    <a:pt x="11564" y="31397"/>
                  </a:lnTo>
                  <a:lnTo>
                    <a:pt x="9560" y="37983"/>
                  </a:lnTo>
                  <a:lnTo>
                    <a:pt x="0" y="38100"/>
                  </a:lnTo>
                  <a:lnTo>
                    <a:pt x="14465" y="38100"/>
                  </a:lnTo>
                  <a:lnTo>
                    <a:pt x="15994" y="37042"/>
                  </a:lnTo>
                  <a:lnTo>
                    <a:pt x="17013" y="35278"/>
                  </a:lnTo>
                  <a:lnTo>
                    <a:pt x="17692" y="33043"/>
                  </a:lnTo>
                  <a:lnTo>
                    <a:pt x="19202" y="31554"/>
                  </a:lnTo>
                  <a:lnTo>
                    <a:pt x="23704" y="29899"/>
                  </a:lnTo>
                  <a:lnTo>
                    <a:pt x="68537" y="28585"/>
                  </a:lnTo>
                  <a:lnTo>
                    <a:pt x="109303" y="27517"/>
                  </a:lnTo>
                  <a:lnTo>
                    <a:pt x="154718" y="19933"/>
                  </a:lnTo>
                  <a:lnTo>
                    <a:pt x="200146" y="19128"/>
                  </a:lnTo>
                  <a:lnTo>
                    <a:pt x="230819" y="16243"/>
                  </a:lnTo>
                  <a:lnTo>
                    <a:pt x="278406" y="10115"/>
                  </a:lnTo>
                  <a:lnTo>
                    <a:pt x="326027" y="6755"/>
                  </a:lnTo>
                  <a:lnTo>
                    <a:pt x="370830" y="593"/>
                  </a:lnTo>
                  <a:lnTo>
                    <a:pt x="417057" y="52"/>
                  </a:lnTo>
                  <a:lnTo>
                    <a:pt x="459843" y="5"/>
                  </a:lnTo>
                  <a:lnTo>
                    <a:pt x="507043" y="0"/>
                  </a:lnTo>
                  <a:lnTo>
                    <a:pt x="551808" y="0"/>
                  </a:lnTo>
                  <a:lnTo>
                    <a:pt x="596863" y="0"/>
                  </a:lnTo>
                  <a:lnTo>
                    <a:pt x="643531" y="0"/>
                  </a:lnTo>
                  <a:lnTo>
                    <a:pt x="690414" y="0"/>
                  </a:lnTo>
                  <a:lnTo>
                    <a:pt x="732987" y="0"/>
                  </a:lnTo>
                  <a:lnTo>
                    <a:pt x="7334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57"/>
            <p:cNvSpPr/>
            <p:nvPr>
              <p:custDataLst>
                <p:tags r:id="rId189"/>
              </p:custDataLst>
            </p:nvPr>
          </p:nvSpPr>
          <p:spPr>
            <a:xfrm>
              <a:off x="5867958" y="4000500"/>
              <a:ext cx="151828" cy="285751"/>
            </a:xfrm>
            <a:custGeom>
              <a:avLst/>
              <a:gdLst/>
              <a:ahLst/>
              <a:cxnLst/>
              <a:rect l="0" t="0" r="0" b="0"/>
              <a:pathLst>
                <a:path w="151828" h="285751">
                  <a:moveTo>
                    <a:pt x="56592" y="28575"/>
                  </a:moveTo>
                  <a:lnTo>
                    <a:pt x="56592" y="28575"/>
                  </a:lnTo>
                  <a:lnTo>
                    <a:pt x="38982" y="10965"/>
                  </a:lnTo>
                  <a:lnTo>
                    <a:pt x="32912" y="9951"/>
                  </a:lnTo>
                  <a:lnTo>
                    <a:pt x="31280" y="8751"/>
                  </a:lnTo>
                  <a:lnTo>
                    <a:pt x="28661" y="2042"/>
                  </a:lnTo>
                  <a:lnTo>
                    <a:pt x="28020" y="11"/>
                  </a:lnTo>
                  <a:lnTo>
                    <a:pt x="59898" y="0"/>
                  </a:lnTo>
                  <a:lnTo>
                    <a:pt x="106345" y="17610"/>
                  </a:lnTo>
                  <a:lnTo>
                    <a:pt x="128497" y="28666"/>
                  </a:lnTo>
                  <a:lnTo>
                    <a:pt x="129929" y="30753"/>
                  </a:lnTo>
                  <a:lnTo>
                    <a:pt x="130884" y="33202"/>
                  </a:lnTo>
                  <a:lnTo>
                    <a:pt x="132578" y="34835"/>
                  </a:lnTo>
                  <a:lnTo>
                    <a:pt x="137283" y="36649"/>
                  </a:lnTo>
                  <a:lnTo>
                    <a:pt x="138961" y="38191"/>
                  </a:lnTo>
                  <a:lnTo>
                    <a:pt x="141875" y="46174"/>
                  </a:lnTo>
                  <a:lnTo>
                    <a:pt x="142186" y="52252"/>
                  </a:lnTo>
                  <a:lnTo>
                    <a:pt x="141171" y="53885"/>
                  </a:lnTo>
                  <a:lnTo>
                    <a:pt x="139437" y="54973"/>
                  </a:lnTo>
                  <a:lnTo>
                    <a:pt x="137222" y="55699"/>
                  </a:lnTo>
                  <a:lnTo>
                    <a:pt x="135745" y="57241"/>
                  </a:lnTo>
                  <a:lnTo>
                    <a:pt x="130552" y="67320"/>
                  </a:lnTo>
                  <a:lnTo>
                    <a:pt x="128124" y="70280"/>
                  </a:lnTo>
                  <a:lnTo>
                    <a:pt x="122603" y="73569"/>
                  </a:lnTo>
                  <a:lnTo>
                    <a:pt x="116622" y="76089"/>
                  </a:lnTo>
                  <a:lnTo>
                    <a:pt x="107305" y="82399"/>
                  </a:lnTo>
                  <a:lnTo>
                    <a:pt x="97841" y="85798"/>
                  </a:lnTo>
                  <a:lnTo>
                    <a:pt x="88335" y="91979"/>
                  </a:lnTo>
                  <a:lnTo>
                    <a:pt x="49341" y="104345"/>
                  </a:lnTo>
                  <a:lnTo>
                    <a:pt x="29475" y="104772"/>
                  </a:lnTo>
                  <a:lnTo>
                    <a:pt x="74388" y="104775"/>
                  </a:lnTo>
                  <a:lnTo>
                    <a:pt x="83199" y="107597"/>
                  </a:lnTo>
                  <a:lnTo>
                    <a:pt x="90642" y="111321"/>
                  </a:lnTo>
                  <a:lnTo>
                    <a:pt x="128712" y="123923"/>
                  </a:lnTo>
                  <a:lnTo>
                    <a:pt x="145373" y="136956"/>
                  </a:lnTo>
                  <a:lnTo>
                    <a:pt x="148967" y="143067"/>
                  </a:lnTo>
                  <a:lnTo>
                    <a:pt x="151274" y="155613"/>
                  </a:lnTo>
                  <a:lnTo>
                    <a:pt x="151827" y="184151"/>
                  </a:lnTo>
                  <a:lnTo>
                    <a:pt x="149013" y="190500"/>
                  </a:lnTo>
                  <a:lnTo>
                    <a:pt x="138584" y="203200"/>
                  </a:lnTo>
                  <a:lnTo>
                    <a:pt x="132544" y="206728"/>
                  </a:lnTo>
                  <a:lnTo>
                    <a:pt x="114986" y="214049"/>
                  </a:lnTo>
                  <a:lnTo>
                    <a:pt x="87542" y="233969"/>
                  </a:lnTo>
                  <a:lnTo>
                    <a:pt x="54127" y="245364"/>
                  </a:lnTo>
                  <a:lnTo>
                    <a:pt x="28245" y="263930"/>
                  </a:lnTo>
                  <a:lnTo>
                    <a:pt x="21768" y="266528"/>
                  </a:lnTo>
                  <a:lnTo>
                    <a:pt x="12172" y="272881"/>
                  </a:lnTo>
                  <a:lnTo>
                    <a:pt x="5805" y="274739"/>
                  </a:lnTo>
                  <a:lnTo>
                    <a:pt x="3684" y="276292"/>
                  </a:lnTo>
                  <a:lnTo>
                    <a:pt x="2270" y="278386"/>
                  </a:lnTo>
                  <a:lnTo>
                    <a:pt x="0" y="284295"/>
                  </a:lnTo>
                  <a:lnTo>
                    <a:pt x="873" y="284780"/>
                  </a:lnTo>
                  <a:lnTo>
                    <a:pt x="8967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58"/>
            <p:cNvSpPr/>
            <p:nvPr>
              <p:custDataLst>
                <p:tags r:id="rId190"/>
              </p:custDataLst>
            </p:nvPr>
          </p:nvSpPr>
          <p:spPr>
            <a:xfrm>
              <a:off x="5810702" y="3990986"/>
              <a:ext cx="142424" cy="209540"/>
            </a:xfrm>
            <a:custGeom>
              <a:avLst/>
              <a:gdLst/>
              <a:ahLst/>
              <a:cxnLst/>
              <a:rect l="0" t="0" r="0" b="0"/>
              <a:pathLst>
                <a:path w="142424" h="209540">
                  <a:moveTo>
                    <a:pt x="142423" y="19039"/>
                  </a:moveTo>
                  <a:lnTo>
                    <a:pt x="142423" y="19039"/>
                  </a:lnTo>
                  <a:lnTo>
                    <a:pt x="142423" y="0"/>
                  </a:lnTo>
                  <a:lnTo>
                    <a:pt x="137367" y="5049"/>
                  </a:lnTo>
                  <a:lnTo>
                    <a:pt x="134884" y="10352"/>
                  </a:lnTo>
                  <a:lnTo>
                    <a:pt x="134222" y="13248"/>
                  </a:lnTo>
                  <a:lnTo>
                    <a:pt x="128234" y="22379"/>
                  </a:lnTo>
                  <a:lnTo>
                    <a:pt x="92506" y="66918"/>
                  </a:lnTo>
                  <a:lnTo>
                    <a:pt x="58415" y="111129"/>
                  </a:lnTo>
                  <a:lnTo>
                    <a:pt x="35470" y="147583"/>
                  </a:lnTo>
                  <a:lnTo>
                    <a:pt x="20775" y="163312"/>
                  </a:lnTo>
                  <a:lnTo>
                    <a:pt x="12541" y="178556"/>
                  </a:lnTo>
                  <a:lnTo>
                    <a:pt x="9556" y="186244"/>
                  </a:lnTo>
                  <a:lnTo>
                    <a:pt x="2983" y="196522"/>
                  </a:lnTo>
                  <a:lnTo>
                    <a:pt x="0" y="207616"/>
                  </a:lnTo>
                  <a:lnTo>
                    <a:pt x="908" y="208257"/>
                  </a:lnTo>
                  <a:lnTo>
                    <a:pt x="18598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59"/>
            <p:cNvSpPr/>
            <p:nvPr>
              <p:custDataLst>
                <p:tags r:id="rId191"/>
              </p:custDataLst>
            </p:nvPr>
          </p:nvSpPr>
          <p:spPr>
            <a:xfrm>
              <a:off x="5838836" y="4286643"/>
              <a:ext cx="38090" cy="37708"/>
            </a:xfrm>
            <a:custGeom>
              <a:avLst/>
              <a:gdLst/>
              <a:ahLst/>
              <a:cxnLst/>
              <a:rect l="0" t="0" r="0" b="0"/>
              <a:pathLst>
                <a:path w="38090" h="37708">
                  <a:moveTo>
                    <a:pt x="19039" y="18657"/>
                  </a:moveTo>
                  <a:lnTo>
                    <a:pt x="19039" y="18657"/>
                  </a:lnTo>
                  <a:lnTo>
                    <a:pt x="19039" y="13600"/>
                  </a:lnTo>
                  <a:lnTo>
                    <a:pt x="20097" y="12111"/>
                  </a:lnTo>
                  <a:lnTo>
                    <a:pt x="21861" y="11118"/>
                  </a:lnTo>
                  <a:lnTo>
                    <a:pt x="28448" y="9166"/>
                  </a:lnTo>
                  <a:lnTo>
                    <a:pt x="37694" y="0"/>
                  </a:lnTo>
                  <a:lnTo>
                    <a:pt x="37972" y="4780"/>
                  </a:lnTo>
                  <a:lnTo>
                    <a:pt x="36953" y="6231"/>
                  </a:lnTo>
                  <a:lnTo>
                    <a:pt x="35215" y="7198"/>
                  </a:lnTo>
                  <a:lnTo>
                    <a:pt x="32998" y="7843"/>
                  </a:lnTo>
                  <a:lnTo>
                    <a:pt x="31520" y="9330"/>
                  </a:lnTo>
                  <a:lnTo>
                    <a:pt x="28954" y="17219"/>
                  </a:lnTo>
                  <a:lnTo>
                    <a:pt x="25915" y="18018"/>
                  </a:lnTo>
                  <a:lnTo>
                    <a:pt x="23623" y="18231"/>
                  </a:lnTo>
                  <a:lnTo>
                    <a:pt x="22095" y="19431"/>
                  </a:lnTo>
                  <a:lnTo>
                    <a:pt x="19074" y="28062"/>
                  </a:lnTo>
                  <a:lnTo>
                    <a:pt x="19039" y="37673"/>
                  </a:lnTo>
                  <a:lnTo>
                    <a:pt x="28171" y="37707"/>
                  </a:lnTo>
                  <a:lnTo>
                    <a:pt x="38054" y="28216"/>
                  </a:lnTo>
                  <a:lnTo>
                    <a:pt x="38089" y="19050"/>
                  </a:lnTo>
                  <a:lnTo>
                    <a:pt x="10876" y="18657"/>
                  </a:lnTo>
                  <a:lnTo>
                    <a:pt x="26" y="28148"/>
                  </a:lnTo>
                  <a:lnTo>
                    <a:pt x="0" y="33229"/>
                  </a:lnTo>
                  <a:lnTo>
                    <a:pt x="1054" y="33663"/>
                  </a:lnTo>
                  <a:lnTo>
                    <a:pt x="10352" y="29578"/>
                  </a:lnTo>
                  <a:lnTo>
                    <a:pt x="19039" y="281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46"/>
          <p:cNvGrpSpPr/>
          <p:nvPr/>
        </p:nvGrpSpPr>
        <p:grpSpPr>
          <a:xfrm>
            <a:off x="1438275" y="4238625"/>
            <a:ext cx="1400176" cy="209551"/>
            <a:chOff x="1438275" y="4238625"/>
            <a:chExt cx="1400176" cy="209551"/>
          </a:xfrm>
        </p:grpSpPr>
        <p:sp>
          <p:nvSpPr>
            <p:cNvPr id="35" name="SMARTInkShape-160"/>
            <p:cNvSpPr/>
            <p:nvPr>
              <p:custDataLst>
                <p:tags r:id="rId184"/>
              </p:custDataLst>
            </p:nvPr>
          </p:nvSpPr>
          <p:spPr>
            <a:xfrm>
              <a:off x="2209800" y="4371976"/>
              <a:ext cx="628651" cy="28575"/>
            </a:xfrm>
            <a:custGeom>
              <a:avLst/>
              <a:gdLst/>
              <a:ahLst/>
              <a:cxnLst/>
              <a:rect l="0" t="0" r="0" b="0"/>
              <a:pathLst>
                <a:path w="628651" h="28575">
                  <a:moveTo>
                    <a:pt x="9525" y="19049"/>
                  </a:moveTo>
                  <a:lnTo>
                    <a:pt x="9525" y="19049"/>
                  </a:lnTo>
                  <a:lnTo>
                    <a:pt x="1324" y="19049"/>
                  </a:lnTo>
                  <a:lnTo>
                    <a:pt x="883" y="17991"/>
                  </a:lnTo>
                  <a:lnTo>
                    <a:pt x="0" y="9527"/>
                  </a:lnTo>
                  <a:lnTo>
                    <a:pt x="17610" y="9524"/>
                  </a:lnTo>
                  <a:lnTo>
                    <a:pt x="26370" y="16070"/>
                  </a:lnTo>
                  <a:lnTo>
                    <a:pt x="35213" y="18166"/>
                  </a:lnTo>
                  <a:lnTo>
                    <a:pt x="41403" y="18657"/>
                  </a:lnTo>
                  <a:lnTo>
                    <a:pt x="84042" y="9906"/>
                  </a:lnTo>
                  <a:lnTo>
                    <a:pt x="128982" y="9558"/>
                  </a:lnTo>
                  <a:lnTo>
                    <a:pt x="173227" y="9527"/>
                  </a:lnTo>
                  <a:lnTo>
                    <a:pt x="220555" y="1323"/>
                  </a:lnTo>
                  <a:lnTo>
                    <a:pt x="264072" y="174"/>
                  </a:lnTo>
                  <a:lnTo>
                    <a:pt x="304650" y="22"/>
                  </a:lnTo>
                  <a:lnTo>
                    <a:pt x="349408" y="0"/>
                  </a:lnTo>
                  <a:lnTo>
                    <a:pt x="392896" y="1057"/>
                  </a:lnTo>
                  <a:lnTo>
                    <a:pt x="412226" y="8200"/>
                  </a:lnTo>
                  <a:lnTo>
                    <a:pt x="457020" y="9508"/>
                  </a:lnTo>
                  <a:lnTo>
                    <a:pt x="498474" y="9524"/>
                  </a:lnTo>
                  <a:lnTo>
                    <a:pt x="500591" y="10582"/>
                  </a:lnTo>
                  <a:lnTo>
                    <a:pt x="502002" y="12346"/>
                  </a:lnTo>
                  <a:lnTo>
                    <a:pt x="502944" y="14581"/>
                  </a:lnTo>
                  <a:lnTo>
                    <a:pt x="504629" y="16070"/>
                  </a:lnTo>
                  <a:lnTo>
                    <a:pt x="509324" y="17725"/>
                  </a:lnTo>
                  <a:lnTo>
                    <a:pt x="554626" y="19049"/>
                  </a:lnTo>
                  <a:lnTo>
                    <a:pt x="595203" y="19049"/>
                  </a:lnTo>
                  <a:lnTo>
                    <a:pt x="596828" y="20107"/>
                  </a:lnTo>
                  <a:lnTo>
                    <a:pt x="597910" y="21871"/>
                  </a:lnTo>
                  <a:lnTo>
                    <a:pt x="599948" y="28182"/>
                  </a:lnTo>
                  <a:lnTo>
                    <a:pt x="618999" y="28574"/>
                  </a:lnTo>
                  <a:lnTo>
                    <a:pt x="628650" y="19049"/>
                  </a:lnTo>
                  <a:lnTo>
                    <a:pt x="600075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61"/>
            <p:cNvSpPr/>
            <p:nvPr>
              <p:custDataLst>
                <p:tags r:id="rId185"/>
              </p:custDataLst>
            </p:nvPr>
          </p:nvSpPr>
          <p:spPr>
            <a:xfrm>
              <a:off x="1847851" y="4238625"/>
              <a:ext cx="409575" cy="200026"/>
            </a:xfrm>
            <a:custGeom>
              <a:avLst/>
              <a:gdLst/>
              <a:ahLst/>
              <a:cxnLst/>
              <a:rect l="0" t="0" r="0" b="0"/>
              <a:pathLst>
                <a:path w="409575" h="200026">
                  <a:moveTo>
                    <a:pt x="9524" y="28575"/>
                  </a:moveTo>
                  <a:lnTo>
                    <a:pt x="9524" y="28575"/>
                  </a:lnTo>
                  <a:lnTo>
                    <a:pt x="0" y="28575"/>
                  </a:lnTo>
                  <a:lnTo>
                    <a:pt x="8200" y="20374"/>
                  </a:lnTo>
                  <a:lnTo>
                    <a:pt x="14188" y="19443"/>
                  </a:lnTo>
                  <a:lnTo>
                    <a:pt x="59400" y="19055"/>
                  </a:lnTo>
                  <a:lnTo>
                    <a:pt x="95741" y="17992"/>
                  </a:lnTo>
                  <a:lnTo>
                    <a:pt x="134877" y="10849"/>
                  </a:lnTo>
                  <a:lnTo>
                    <a:pt x="178353" y="6877"/>
                  </a:lnTo>
                  <a:lnTo>
                    <a:pt x="202069" y="2037"/>
                  </a:lnTo>
                  <a:lnTo>
                    <a:pt x="246860" y="268"/>
                  </a:lnTo>
                  <a:lnTo>
                    <a:pt x="288576" y="24"/>
                  </a:lnTo>
                  <a:lnTo>
                    <a:pt x="334654" y="0"/>
                  </a:lnTo>
                  <a:lnTo>
                    <a:pt x="380716" y="0"/>
                  </a:lnTo>
                  <a:lnTo>
                    <a:pt x="398686" y="0"/>
                  </a:lnTo>
                  <a:lnTo>
                    <a:pt x="399140" y="1058"/>
                  </a:lnTo>
                  <a:lnTo>
                    <a:pt x="400049" y="17723"/>
                  </a:lnTo>
                  <a:lnTo>
                    <a:pt x="393503" y="26392"/>
                  </a:lnTo>
                  <a:lnTo>
                    <a:pt x="391407" y="35219"/>
                  </a:lnTo>
                  <a:lnTo>
                    <a:pt x="390527" y="79376"/>
                  </a:lnTo>
                  <a:lnTo>
                    <a:pt x="382324" y="106626"/>
                  </a:lnTo>
                  <a:lnTo>
                    <a:pt x="382940" y="110242"/>
                  </a:lnTo>
                  <a:lnTo>
                    <a:pt x="389316" y="126884"/>
                  </a:lnTo>
                  <a:lnTo>
                    <a:pt x="390521" y="169568"/>
                  </a:lnTo>
                  <a:lnTo>
                    <a:pt x="408134" y="189045"/>
                  </a:lnTo>
                  <a:lnTo>
                    <a:pt x="409574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62"/>
            <p:cNvSpPr/>
            <p:nvPr>
              <p:custDataLst>
                <p:tags r:id="rId186"/>
              </p:custDataLst>
            </p:nvPr>
          </p:nvSpPr>
          <p:spPr>
            <a:xfrm>
              <a:off x="1809750" y="4248150"/>
              <a:ext cx="409576" cy="200026"/>
            </a:xfrm>
            <a:custGeom>
              <a:avLst/>
              <a:gdLst/>
              <a:ahLst/>
              <a:cxnLst/>
              <a:rect l="0" t="0" r="0" b="0"/>
              <a:pathLst>
                <a:path w="409576" h="200026">
                  <a:moveTo>
                    <a:pt x="0" y="19050"/>
                  </a:moveTo>
                  <a:lnTo>
                    <a:pt x="0" y="19050"/>
                  </a:lnTo>
                  <a:lnTo>
                    <a:pt x="9409" y="9642"/>
                  </a:lnTo>
                  <a:lnTo>
                    <a:pt x="9525" y="0"/>
                  </a:lnTo>
                  <a:lnTo>
                    <a:pt x="9525" y="44476"/>
                  </a:lnTo>
                  <a:lnTo>
                    <a:pt x="8467" y="79571"/>
                  </a:lnTo>
                  <a:lnTo>
                    <a:pt x="1986" y="97484"/>
                  </a:lnTo>
                  <a:lnTo>
                    <a:pt x="15" y="142819"/>
                  </a:lnTo>
                  <a:lnTo>
                    <a:pt x="0" y="188208"/>
                  </a:lnTo>
                  <a:lnTo>
                    <a:pt x="0" y="198260"/>
                  </a:lnTo>
                  <a:lnTo>
                    <a:pt x="1058" y="198848"/>
                  </a:lnTo>
                  <a:lnTo>
                    <a:pt x="23987" y="200025"/>
                  </a:lnTo>
                  <a:lnTo>
                    <a:pt x="25517" y="198967"/>
                  </a:lnTo>
                  <a:lnTo>
                    <a:pt x="26536" y="197203"/>
                  </a:lnTo>
                  <a:lnTo>
                    <a:pt x="27216" y="194968"/>
                  </a:lnTo>
                  <a:lnTo>
                    <a:pt x="28727" y="193479"/>
                  </a:lnTo>
                  <a:lnTo>
                    <a:pt x="37973" y="190534"/>
                  </a:lnTo>
                  <a:lnTo>
                    <a:pt x="47229" y="190500"/>
                  </a:lnTo>
                  <a:lnTo>
                    <a:pt x="47508" y="195557"/>
                  </a:lnTo>
                  <a:lnTo>
                    <a:pt x="48605" y="197046"/>
                  </a:lnTo>
                  <a:lnTo>
                    <a:pt x="55816" y="199633"/>
                  </a:lnTo>
                  <a:lnTo>
                    <a:pt x="102508" y="200025"/>
                  </a:lnTo>
                  <a:lnTo>
                    <a:pt x="146054" y="200025"/>
                  </a:lnTo>
                  <a:lnTo>
                    <a:pt x="193148" y="200025"/>
                  </a:lnTo>
                  <a:lnTo>
                    <a:pt x="239856" y="200025"/>
                  </a:lnTo>
                  <a:lnTo>
                    <a:pt x="287171" y="190892"/>
                  </a:lnTo>
                  <a:lnTo>
                    <a:pt x="294495" y="187852"/>
                  </a:lnTo>
                  <a:lnTo>
                    <a:pt x="297930" y="185560"/>
                  </a:lnTo>
                  <a:lnTo>
                    <a:pt x="312877" y="182333"/>
                  </a:lnTo>
                  <a:lnTo>
                    <a:pt x="359911" y="180991"/>
                  </a:lnTo>
                  <a:lnTo>
                    <a:pt x="403614" y="180975"/>
                  </a:lnTo>
                  <a:lnTo>
                    <a:pt x="405601" y="182033"/>
                  </a:lnTo>
                  <a:lnTo>
                    <a:pt x="406926" y="183797"/>
                  </a:lnTo>
                  <a:lnTo>
                    <a:pt x="40957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63"/>
            <p:cNvSpPr/>
            <p:nvPr>
              <p:custDataLst>
                <p:tags r:id="rId187"/>
              </p:custDataLst>
            </p:nvPr>
          </p:nvSpPr>
          <p:spPr>
            <a:xfrm>
              <a:off x="1438275" y="4305300"/>
              <a:ext cx="333376" cy="76201"/>
            </a:xfrm>
            <a:custGeom>
              <a:avLst/>
              <a:gdLst/>
              <a:ahLst/>
              <a:cxnLst/>
              <a:rect l="0" t="0" r="0" b="0"/>
              <a:pathLst>
                <a:path w="333376" h="76201">
                  <a:moveTo>
                    <a:pt x="9525" y="76200"/>
                  </a:moveTo>
                  <a:lnTo>
                    <a:pt x="9525" y="76200"/>
                  </a:lnTo>
                  <a:lnTo>
                    <a:pt x="9525" y="57543"/>
                  </a:lnTo>
                  <a:lnTo>
                    <a:pt x="0" y="57150"/>
                  </a:lnTo>
                  <a:lnTo>
                    <a:pt x="45595" y="57150"/>
                  </a:lnTo>
                  <a:lnTo>
                    <a:pt x="60546" y="56092"/>
                  </a:lnTo>
                  <a:lnTo>
                    <a:pt x="78439" y="49611"/>
                  </a:lnTo>
                  <a:lnTo>
                    <a:pt x="120781" y="47742"/>
                  </a:lnTo>
                  <a:lnTo>
                    <a:pt x="146076" y="46589"/>
                  </a:lnTo>
                  <a:lnTo>
                    <a:pt x="193324" y="35868"/>
                  </a:lnTo>
                  <a:lnTo>
                    <a:pt x="240359" y="21676"/>
                  </a:lnTo>
                  <a:lnTo>
                    <a:pt x="280393" y="16458"/>
                  </a:lnTo>
                  <a:lnTo>
                    <a:pt x="320557" y="7312"/>
                  </a:lnTo>
                  <a:lnTo>
                    <a:pt x="3333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47"/>
          <p:cNvGrpSpPr/>
          <p:nvPr/>
        </p:nvGrpSpPr>
        <p:grpSpPr>
          <a:xfrm>
            <a:off x="1676830" y="4695942"/>
            <a:ext cx="752046" cy="647142"/>
            <a:chOff x="1676830" y="4695942"/>
            <a:chExt cx="752046" cy="647142"/>
          </a:xfrm>
        </p:grpSpPr>
        <p:sp>
          <p:nvSpPr>
            <p:cNvPr id="40" name="SMARTInkShape-164"/>
            <p:cNvSpPr/>
            <p:nvPr>
              <p:custDataLst>
                <p:tags r:id="rId170"/>
              </p:custDataLst>
            </p:nvPr>
          </p:nvSpPr>
          <p:spPr>
            <a:xfrm>
              <a:off x="2295560" y="5114925"/>
              <a:ext cx="123791" cy="190453"/>
            </a:xfrm>
            <a:custGeom>
              <a:avLst/>
              <a:gdLst/>
              <a:ahLst/>
              <a:cxnLst/>
              <a:rect l="0" t="0" r="0" b="0"/>
              <a:pathLst>
                <a:path w="123791" h="190453">
                  <a:moveTo>
                    <a:pt x="57115" y="0"/>
                  </a:moveTo>
                  <a:lnTo>
                    <a:pt x="57115" y="0"/>
                  </a:lnTo>
                  <a:lnTo>
                    <a:pt x="66524" y="0"/>
                  </a:lnTo>
                  <a:lnTo>
                    <a:pt x="61549" y="0"/>
                  </a:lnTo>
                  <a:lnTo>
                    <a:pt x="60071" y="1058"/>
                  </a:lnTo>
                  <a:lnTo>
                    <a:pt x="57504" y="8201"/>
                  </a:lnTo>
                  <a:lnTo>
                    <a:pt x="57230" y="14189"/>
                  </a:lnTo>
                  <a:lnTo>
                    <a:pt x="54344" y="19712"/>
                  </a:lnTo>
                  <a:lnTo>
                    <a:pt x="50592" y="25693"/>
                  </a:lnTo>
                  <a:lnTo>
                    <a:pt x="48479" y="36071"/>
                  </a:lnTo>
                  <a:lnTo>
                    <a:pt x="46795" y="51022"/>
                  </a:lnTo>
                  <a:lnTo>
                    <a:pt x="41122" y="63684"/>
                  </a:lnTo>
                  <a:lnTo>
                    <a:pt x="33128" y="111256"/>
                  </a:lnTo>
                  <a:lnTo>
                    <a:pt x="21204" y="145881"/>
                  </a:lnTo>
                  <a:lnTo>
                    <a:pt x="13431" y="157759"/>
                  </a:lnTo>
                  <a:lnTo>
                    <a:pt x="10658" y="167982"/>
                  </a:lnTo>
                  <a:lnTo>
                    <a:pt x="10009" y="174495"/>
                  </a:lnTo>
                  <a:lnTo>
                    <a:pt x="6898" y="180917"/>
                  </a:lnTo>
                  <a:lnTo>
                    <a:pt x="0" y="190452"/>
                  </a:lnTo>
                  <a:lnTo>
                    <a:pt x="5032" y="185429"/>
                  </a:lnTo>
                  <a:lnTo>
                    <a:pt x="7509" y="180132"/>
                  </a:lnTo>
                  <a:lnTo>
                    <a:pt x="8169" y="177238"/>
                  </a:lnTo>
                  <a:lnTo>
                    <a:pt x="9668" y="175309"/>
                  </a:lnTo>
                  <a:lnTo>
                    <a:pt x="14155" y="173165"/>
                  </a:lnTo>
                  <a:lnTo>
                    <a:pt x="19678" y="166568"/>
                  </a:lnTo>
                  <a:lnTo>
                    <a:pt x="35301" y="143283"/>
                  </a:lnTo>
                  <a:lnTo>
                    <a:pt x="37895" y="136706"/>
                  </a:lnTo>
                  <a:lnTo>
                    <a:pt x="73634" y="89162"/>
                  </a:lnTo>
                  <a:lnTo>
                    <a:pt x="104701" y="57189"/>
                  </a:lnTo>
                  <a:lnTo>
                    <a:pt x="112937" y="65355"/>
                  </a:lnTo>
                  <a:lnTo>
                    <a:pt x="114230" y="75773"/>
                  </a:lnTo>
                  <a:lnTo>
                    <a:pt x="123790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65"/>
            <p:cNvSpPr/>
            <p:nvPr>
              <p:custDataLst>
                <p:tags r:id="rId171"/>
              </p:custDataLst>
            </p:nvPr>
          </p:nvSpPr>
          <p:spPr>
            <a:xfrm>
              <a:off x="2143163" y="5143503"/>
              <a:ext cx="104727" cy="199581"/>
            </a:xfrm>
            <a:custGeom>
              <a:avLst/>
              <a:gdLst/>
              <a:ahLst/>
              <a:cxnLst/>
              <a:rect l="0" t="0" r="0" b="0"/>
              <a:pathLst>
                <a:path w="104727" h="199581">
                  <a:moveTo>
                    <a:pt x="38062" y="9522"/>
                  </a:moveTo>
                  <a:lnTo>
                    <a:pt x="38062" y="9522"/>
                  </a:lnTo>
                  <a:lnTo>
                    <a:pt x="33006" y="9522"/>
                  </a:lnTo>
                  <a:lnTo>
                    <a:pt x="31516" y="8464"/>
                  </a:lnTo>
                  <a:lnTo>
                    <a:pt x="30523" y="6700"/>
                  </a:lnTo>
                  <a:lnTo>
                    <a:pt x="29861" y="4466"/>
                  </a:lnTo>
                  <a:lnTo>
                    <a:pt x="28361" y="2977"/>
                  </a:lnTo>
                  <a:lnTo>
                    <a:pt x="20452" y="389"/>
                  </a:lnTo>
                  <a:lnTo>
                    <a:pt x="1413" y="0"/>
                  </a:lnTo>
                  <a:lnTo>
                    <a:pt x="929" y="1057"/>
                  </a:lnTo>
                  <a:lnTo>
                    <a:pt x="0" y="9130"/>
                  </a:lnTo>
                  <a:lnTo>
                    <a:pt x="47604" y="9522"/>
                  </a:lnTo>
                  <a:lnTo>
                    <a:pt x="84208" y="9522"/>
                  </a:lnTo>
                  <a:lnTo>
                    <a:pt x="84701" y="10580"/>
                  </a:lnTo>
                  <a:lnTo>
                    <a:pt x="85648" y="18655"/>
                  </a:lnTo>
                  <a:lnTo>
                    <a:pt x="77483" y="27214"/>
                  </a:lnTo>
                  <a:lnTo>
                    <a:pt x="76278" y="36654"/>
                  </a:lnTo>
                  <a:lnTo>
                    <a:pt x="67971" y="46171"/>
                  </a:lnTo>
                  <a:lnTo>
                    <a:pt x="67033" y="52248"/>
                  </a:lnTo>
                  <a:lnTo>
                    <a:pt x="65842" y="53881"/>
                  </a:lnTo>
                  <a:lnTo>
                    <a:pt x="63991" y="54970"/>
                  </a:lnTo>
                  <a:lnTo>
                    <a:pt x="58471" y="56717"/>
                  </a:lnTo>
                  <a:lnTo>
                    <a:pt x="57716" y="59778"/>
                  </a:lnTo>
                  <a:lnTo>
                    <a:pt x="57115" y="71693"/>
                  </a:lnTo>
                  <a:lnTo>
                    <a:pt x="58172" y="73194"/>
                  </a:lnTo>
                  <a:lnTo>
                    <a:pt x="59935" y="74196"/>
                  </a:lnTo>
                  <a:lnTo>
                    <a:pt x="66813" y="75933"/>
                  </a:lnTo>
                  <a:lnTo>
                    <a:pt x="100142" y="76197"/>
                  </a:lnTo>
                  <a:lnTo>
                    <a:pt x="101674" y="77255"/>
                  </a:lnTo>
                  <a:lnTo>
                    <a:pt x="102695" y="79019"/>
                  </a:lnTo>
                  <a:lnTo>
                    <a:pt x="104468" y="85898"/>
                  </a:lnTo>
                  <a:lnTo>
                    <a:pt x="104726" y="103021"/>
                  </a:lnTo>
                  <a:lnTo>
                    <a:pt x="98189" y="112031"/>
                  </a:lnTo>
                  <a:lnTo>
                    <a:pt x="95035" y="120916"/>
                  </a:lnTo>
                  <a:lnTo>
                    <a:pt x="88927" y="130251"/>
                  </a:lnTo>
                  <a:lnTo>
                    <a:pt x="78367" y="155775"/>
                  </a:lnTo>
                  <a:lnTo>
                    <a:pt x="59877" y="180797"/>
                  </a:lnTo>
                  <a:lnTo>
                    <a:pt x="58955" y="184031"/>
                  </a:lnTo>
                  <a:lnTo>
                    <a:pt x="57283" y="186186"/>
                  </a:lnTo>
                  <a:lnTo>
                    <a:pt x="50930" y="190278"/>
                  </a:lnTo>
                  <a:lnTo>
                    <a:pt x="47717" y="199580"/>
                  </a:lnTo>
                  <a:lnTo>
                    <a:pt x="47598" y="191782"/>
                  </a:lnTo>
                  <a:lnTo>
                    <a:pt x="55194" y="176601"/>
                  </a:lnTo>
                  <a:lnTo>
                    <a:pt x="76162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66"/>
            <p:cNvSpPr/>
            <p:nvPr>
              <p:custDataLst>
                <p:tags r:id="rId172"/>
              </p:custDataLst>
            </p:nvPr>
          </p:nvSpPr>
          <p:spPr>
            <a:xfrm>
              <a:off x="2076451" y="5162553"/>
              <a:ext cx="47625" cy="133216"/>
            </a:xfrm>
            <a:custGeom>
              <a:avLst/>
              <a:gdLst/>
              <a:ahLst/>
              <a:cxnLst/>
              <a:rect l="0" t="0" r="0" b="0"/>
              <a:pathLst>
                <a:path w="47625" h="133216">
                  <a:moveTo>
                    <a:pt x="47624" y="19047"/>
                  </a:moveTo>
                  <a:lnTo>
                    <a:pt x="47624" y="19047"/>
                  </a:lnTo>
                  <a:lnTo>
                    <a:pt x="47624" y="10846"/>
                  </a:lnTo>
                  <a:lnTo>
                    <a:pt x="46566" y="10405"/>
                  </a:lnTo>
                  <a:lnTo>
                    <a:pt x="42567" y="9914"/>
                  </a:lnTo>
                  <a:lnTo>
                    <a:pt x="41078" y="8726"/>
                  </a:lnTo>
                  <a:lnTo>
                    <a:pt x="38491" y="1355"/>
                  </a:lnTo>
                  <a:lnTo>
                    <a:pt x="35451" y="601"/>
                  </a:lnTo>
                  <a:lnTo>
                    <a:pt x="20408" y="0"/>
                  </a:lnTo>
                  <a:lnTo>
                    <a:pt x="19955" y="1057"/>
                  </a:lnTo>
                  <a:lnTo>
                    <a:pt x="16242" y="31468"/>
                  </a:lnTo>
                  <a:lnTo>
                    <a:pt x="7292" y="56565"/>
                  </a:lnTo>
                  <a:lnTo>
                    <a:pt x="4861" y="59934"/>
                  </a:lnTo>
                  <a:lnTo>
                    <a:pt x="2160" y="69321"/>
                  </a:lnTo>
                  <a:lnTo>
                    <a:pt x="55" y="113530"/>
                  </a:lnTo>
                  <a:lnTo>
                    <a:pt x="0" y="131845"/>
                  </a:lnTo>
                  <a:lnTo>
                    <a:pt x="1058" y="132346"/>
                  </a:lnTo>
                  <a:lnTo>
                    <a:pt x="8200" y="133215"/>
                  </a:lnTo>
                  <a:lnTo>
                    <a:pt x="19049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67"/>
            <p:cNvSpPr/>
            <p:nvPr>
              <p:custDataLst>
                <p:tags r:id="rId173"/>
              </p:custDataLst>
            </p:nvPr>
          </p:nvSpPr>
          <p:spPr>
            <a:xfrm>
              <a:off x="2000250" y="5210175"/>
              <a:ext cx="85726" cy="28576"/>
            </a:xfrm>
            <a:custGeom>
              <a:avLst/>
              <a:gdLst/>
              <a:ahLst/>
              <a:cxnLst/>
              <a:rect l="0" t="0" r="0" b="0"/>
              <a:pathLst>
                <a:path w="85726" h="28576">
                  <a:moveTo>
                    <a:pt x="0" y="28575"/>
                  </a:moveTo>
                  <a:lnTo>
                    <a:pt x="0" y="28575"/>
                  </a:lnTo>
                  <a:lnTo>
                    <a:pt x="22390" y="28575"/>
                  </a:lnTo>
                  <a:lnTo>
                    <a:pt x="24452" y="27517"/>
                  </a:lnTo>
                  <a:lnTo>
                    <a:pt x="25826" y="25753"/>
                  </a:lnTo>
                  <a:lnTo>
                    <a:pt x="26743" y="23519"/>
                  </a:lnTo>
                  <a:lnTo>
                    <a:pt x="28412" y="22030"/>
                  </a:lnTo>
                  <a:lnTo>
                    <a:pt x="33088" y="20374"/>
                  </a:lnTo>
                  <a:lnTo>
                    <a:pt x="63523" y="18014"/>
                  </a:lnTo>
                  <a:lnTo>
                    <a:pt x="76006" y="9351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68"/>
            <p:cNvSpPr/>
            <p:nvPr>
              <p:custDataLst>
                <p:tags r:id="rId174"/>
              </p:custDataLst>
            </p:nvPr>
          </p:nvSpPr>
          <p:spPr>
            <a:xfrm>
              <a:off x="1885950" y="5191128"/>
              <a:ext cx="104776" cy="114284"/>
            </a:xfrm>
            <a:custGeom>
              <a:avLst/>
              <a:gdLst/>
              <a:ahLst/>
              <a:cxnLst/>
              <a:rect l="0" t="0" r="0" b="0"/>
              <a:pathLst>
                <a:path w="104776" h="114284">
                  <a:moveTo>
                    <a:pt x="19050" y="19047"/>
                  </a:moveTo>
                  <a:lnTo>
                    <a:pt x="19050" y="19047"/>
                  </a:lnTo>
                  <a:lnTo>
                    <a:pt x="19050" y="0"/>
                  </a:lnTo>
                  <a:lnTo>
                    <a:pt x="19050" y="14187"/>
                  </a:lnTo>
                  <a:lnTo>
                    <a:pt x="16228" y="19709"/>
                  </a:lnTo>
                  <a:lnTo>
                    <a:pt x="12504" y="25690"/>
                  </a:lnTo>
                  <a:lnTo>
                    <a:pt x="10408" y="36068"/>
                  </a:lnTo>
                  <a:lnTo>
                    <a:pt x="9641" y="59009"/>
                  </a:lnTo>
                  <a:lnTo>
                    <a:pt x="6754" y="66089"/>
                  </a:lnTo>
                  <a:lnTo>
                    <a:pt x="3002" y="72763"/>
                  </a:lnTo>
                  <a:lnTo>
                    <a:pt x="593" y="85670"/>
                  </a:lnTo>
                  <a:lnTo>
                    <a:pt x="0" y="114283"/>
                  </a:lnTo>
                  <a:lnTo>
                    <a:pt x="0" y="109236"/>
                  </a:lnTo>
                  <a:lnTo>
                    <a:pt x="2822" y="103934"/>
                  </a:lnTo>
                  <a:lnTo>
                    <a:pt x="8201" y="96963"/>
                  </a:lnTo>
                  <a:lnTo>
                    <a:pt x="10322" y="87982"/>
                  </a:lnTo>
                  <a:lnTo>
                    <a:pt x="15993" y="79101"/>
                  </a:lnTo>
                  <a:lnTo>
                    <a:pt x="19203" y="69766"/>
                  </a:lnTo>
                  <a:lnTo>
                    <a:pt x="35472" y="47617"/>
                  </a:lnTo>
                  <a:lnTo>
                    <a:pt x="36349" y="44444"/>
                  </a:lnTo>
                  <a:lnTo>
                    <a:pt x="42966" y="38096"/>
                  </a:lnTo>
                  <a:lnTo>
                    <a:pt x="64201" y="22397"/>
                  </a:lnTo>
                  <a:lnTo>
                    <a:pt x="73233" y="20039"/>
                  </a:lnTo>
                  <a:lnTo>
                    <a:pt x="88927" y="19178"/>
                  </a:lnTo>
                  <a:lnTo>
                    <a:pt x="95262" y="16283"/>
                  </a:lnTo>
                  <a:lnTo>
                    <a:pt x="10477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69"/>
            <p:cNvSpPr/>
            <p:nvPr>
              <p:custDataLst>
                <p:tags r:id="rId175"/>
              </p:custDataLst>
            </p:nvPr>
          </p:nvSpPr>
          <p:spPr>
            <a:xfrm>
              <a:off x="1676830" y="5238750"/>
              <a:ext cx="161496" cy="28576"/>
            </a:xfrm>
            <a:custGeom>
              <a:avLst/>
              <a:gdLst/>
              <a:ahLst/>
              <a:cxnLst/>
              <a:rect l="0" t="0" r="0" b="0"/>
              <a:pathLst>
                <a:path w="161496" h="28576">
                  <a:moveTo>
                    <a:pt x="75770" y="19050"/>
                  </a:moveTo>
                  <a:lnTo>
                    <a:pt x="75770" y="19050"/>
                  </a:lnTo>
                  <a:lnTo>
                    <a:pt x="53104" y="19050"/>
                  </a:lnTo>
                  <a:lnTo>
                    <a:pt x="46999" y="21872"/>
                  </a:lnTo>
                  <a:lnTo>
                    <a:pt x="40758" y="25595"/>
                  </a:lnTo>
                  <a:lnTo>
                    <a:pt x="30015" y="28183"/>
                  </a:lnTo>
                  <a:lnTo>
                    <a:pt x="0" y="28575"/>
                  </a:lnTo>
                  <a:lnTo>
                    <a:pt x="4754" y="23519"/>
                  </a:lnTo>
                  <a:lnTo>
                    <a:pt x="9988" y="21036"/>
                  </a:lnTo>
                  <a:lnTo>
                    <a:pt x="25088" y="18254"/>
                  </a:lnTo>
                  <a:lnTo>
                    <a:pt x="37693" y="11562"/>
                  </a:lnTo>
                  <a:lnTo>
                    <a:pt x="82296" y="906"/>
                  </a:lnTo>
                  <a:lnTo>
                    <a:pt x="126481" y="23"/>
                  </a:lnTo>
                  <a:lnTo>
                    <a:pt x="16149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70"/>
            <p:cNvSpPr/>
            <p:nvPr>
              <p:custDataLst>
                <p:tags r:id="rId176"/>
              </p:custDataLst>
            </p:nvPr>
          </p:nvSpPr>
          <p:spPr>
            <a:xfrm>
              <a:off x="1714500" y="5153035"/>
              <a:ext cx="95131" cy="180801"/>
            </a:xfrm>
            <a:custGeom>
              <a:avLst/>
              <a:gdLst/>
              <a:ahLst/>
              <a:cxnLst/>
              <a:rect l="0" t="0" r="0" b="0"/>
              <a:pathLst>
                <a:path w="95131" h="180801">
                  <a:moveTo>
                    <a:pt x="0" y="19040"/>
                  </a:moveTo>
                  <a:lnTo>
                    <a:pt x="0" y="19040"/>
                  </a:lnTo>
                  <a:lnTo>
                    <a:pt x="8201" y="19040"/>
                  </a:lnTo>
                  <a:lnTo>
                    <a:pt x="16868" y="12495"/>
                  </a:lnTo>
                  <a:lnTo>
                    <a:pt x="26824" y="9907"/>
                  </a:lnTo>
                  <a:lnTo>
                    <a:pt x="50920" y="9525"/>
                  </a:lnTo>
                  <a:lnTo>
                    <a:pt x="57203" y="6698"/>
                  </a:lnTo>
                  <a:lnTo>
                    <a:pt x="63524" y="2971"/>
                  </a:lnTo>
                  <a:lnTo>
                    <a:pt x="74322" y="383"/>
                  </a:lnTo>
                  <a:lnTo>
                    <a:pt x="85284" y="0"/>
                  </a:lnTo>
                  <a:lnTo>
                    <a:pt x="95130" y="9399"/>
                  </a:lnTo>
                  <a:lnTo>
                    <a:pt x="87038" y="17706"/>
                  </a:lnTo>
                  <a:lnTo>
                    <a:pt x="85840" y="27124"/>
                  </a:lnTo>
                  <a:lnTo>
                    <a:pt x="79202" y="35885"/>
                  </a:lnTo>
                  <a:lnTo>
                    <a:pt x="77089" y="44727"/>
                  </a:lnTo>
                  <a:lnTo>
                    <a:pt x="75220" y="64574"/>
                  </a:lnTo>
                  <a:lnTo>
                    <a:pt x="64446" y="94654"/>
                  </a:lnTo>
                  <a:lnTo>
                    <a:pt x="62014" y="98024"/>
                  </a:lnTo>
                  <a:lnTo>
                    <a:pt x="59311" y="107414"/>
                  </a:lnTo>
                  <a:lnTo>
                    <a:pt x="56377" y="129260"/>
                  </a:lnTo>
                  <a:lnTo>
                    <a:pt x="49667" y="142686"/>
                  </a:lnTo>
                  <a:lnTo>
                    <a:pt x="47626" y="180800"/>
                  </a:lnTo>
                  <a:lnTo>
                    <a:pt x="47625" y="175859"/>
                  </a:lnTo>
                  <a:lnTo>
                    <a:pt x="48684" y="174387"/>
                  </a:lnTo>
                  <a:lnTo>
                    <a:pt x="5715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71"/>
            <p:cNvSpPr/>
            <p:nvPr>
              <p:custDataLst>
                <p:tags r:id="rId177"/>
              </p:custDataLst>
            </p:nvPr>
          </p:nvSpPr>
          <p:spPr>
            <a:xfrm>
              <a:off x="1733585" y="4953000"/>
              <a:ext cx="504791" cy="95251"/>
            </a:xfrm>
            <a:custGeom>
              <a:avLst/>
              <a:gdLst/>
              <a:ahLst/>
              <a:cxnLst/>
              <a:rect l="0" t="0" r="0" b="0"/>
              <a:pathLst>
                <a:path w="504791" h="95251">
                  <a:moveTo>
                    <a:pt x="9490" y="95250"/>
                  </a:moveTo>
                  <a:lnTo>
                    <a:pt x="9490" y="95250"/>
                  </a:lnTo>
                  <a:lnTo>
                    <a:pt x="0" y="95250"/>
                  </a:lnTo>
                  <a:lnTo>
                    <a:pt x="5032" y="90194"/>
                  </a:lnTo>
                  <a:lnTo>
                    <a:pt x="10331" y="87711"/>
                  </a:lnTo>
                  <a:lnTo>
                    <a:pt x="54512" y="80703"/>
                  </a:lnTo>
                  <a:lnTo>
                    <a:pt x="97146" y="71539"/>
                  </a:lnTo>
                  <a:lnTo>
                    <a:pt x="138377" y="59777"/>
                  </a:lnTo>
                  <a:lnTo>
                    <a:pt x="180058" y="52612"/>
                  </a:lnTo>
                  <a:lnTo>
                    <a:pt x="219924" y="47552"/>
                  </a:lnTo>
                  <a:lnTo>
                    <a:pt x="264644" y="37458"/>
                  </a:lnTo>
                  <a:lnTo>
                    <a:pt x="304366" y="30330"/>
                  </a:lnTo>
                  <a:lnTo>
                    <a:pt x="349332" y="22375"/>
                  </a:lnTo>
                  <a:lnTo>
                    <a:pt x="394556" y="19488"/>
                  </a:lnTo>
                  <a:lnTo>
                    <a:pt x="435828" y="11569"/>
                  </a:lnTo>
                  <a:lnTo>
                    <a:pt x="482431" y="9645"/>
                  </a:lnTo>
                  <a:lnTo>
                    <a:pt x="492383" y="6756"/>
                  </a:lnTo>
                  <a:lnTo>
                    <a:pt x="5047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72"/>
            <p:cNvSpPr/>
            <p:nvPr>
              <p:custDataLst>
                <p:tags r:id="rId178"/>
              </p:custDataLst>
            </p:nvPr>
          </p:nvSpPr>
          <p:spPr>
            <a:xfrm>
              <a:off x="2257425" y="4734052"/>
              <a:ext cx="171451" cy="123661"/>
            </a:xfrm>
            <a:custGeom>
              <a:avLst/>
              <a:gdLst/>
              <a:ahLst/>
              <a:cxnLst/>
              <a:rect l="0" t="0" r="0" b="0"/>
              <a:pathLst>
                <a:path w="171451" h="123661">
                  <a:moveTo>
                    <a:pt x="28575" y="18923"/>
                  </a:moveTo>
                  <a:lnTo>
                    <a:pt x="28575" y="18923"/>
                  </a:lnTo>
                  <a:lnTo>
                    <a:pt x="20374" y="10722"/>
                  </a:lnTo>
                  <a:lnTo>
                    <a:pt x="19442" y="4734"/>
                  </a:lnTo>
                  <a:lnTo>
                    <a:pt x="18253" y="3113"/>
                  </a:lnTo>
                  <a:lnTo>
                    <a:pt x="12581" y="833"/>
                  </a:lnTo>
                  <a:lnTo>
                    <a:pt x="9927" y="0"/>
                  </a:lnTo>
                  <a:lnTo>
                    <a:pt x="4588" y="4967"/>
                  </a:lnTo>
                  <a:lnTo>
                    <a:pt x="2039" y="10251"/>
                  </a:lnTo>
                  <a:lnTo>
                    <a:pt x="79" y="27247"/>
                  </a:lnTo>
                  <a:lnTo>
                    <a:pt x="1" y="72827"/>
                  </a:lnTo>
                  <a:lnTo>
                    <a:pt x="0" y="120402"/>
                  </a:lnTo>
                  <a:lnTo>
                    <a:pt x="0" y="123660"/>
                  </a:lnTo>
                  <a:lnTo>
                    <a:pt x="24691" y="97949"/>
                  </a:lnTo>
                  <a:lnTo>
                    <a:pt x="30630" y="85529"/>
                  </a:lnTo>
                  <a:lnTo>
                    <a:pt x="36896" y="79217"/>
                  </a:lnTo>
                  <a:lnTo>
                    <a:pt x="82479" y="41148"/>
                  </a:lnTo>
                  <a:lnTo>
                    <a:pt x="92054" y="32681"/>
                  </a:lnTo>
                  <a:lnTo>
                    <a:pt x="104771" y="26462"/>
                  </a:lnTo>
                  <a:lnTo>
                    <a:pt x="111123" y="22273"/>
                  </a:lnTo>
                  <a:lnTo>
                    <a:pt x="120649" y="18858"/>
                  </a:lnTo>
                  <a:lnTo>
                    <a:pt x="130175" y="12671"/>
                  </a:lnTo>
                  <a:lnTo>
                    <a:pt x="139700" y="10368"/>
                  </a:lnTo>
                  <a:lnTo>
                    <a:pt x="171450" y="93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73"/>
            <p:cNvSpPr/>
            <p:nvPr>
              <p:custDataLst>
                <p:tags r:id="rId179"/>
              </p:custDataLst>
            </p:nvPr>
          </p:nvSpPr>
          <p:spPr>
            <a:xfrm>
              <a:off x="2105060" y="4724400"/>
              <a:ext cx="104741" cy="152273"/>
            </a:xfrm>
            <a:custGeom>
              <a:avLst/>
              <a:gdLst/>
              <a:ahLst/>
              <a:cxnLst/>
              <a:rect l="0" t="0" r="0" b="0"/>
              <a:pathLst>
                <a:path w="104741" h="152273">
                  <a:moveTo>
                    <a:pt x="28540" y="28575"/>
                  </a:moveTo>
                  <a:lnTo>
                    <a:pt x="28540" y="28575"/>
                  </a:lnTo>
                  <a:lnTo>
                    <a:pt x="23483" y="28575"/>
                  </a:lnTo>
                  <a:lnTo>
                    <a:pt x="21994" y="27517"/>
                  </a:lnTo>
                  <a:lnTo>
                    <a:pt x="21001" y="25753"/>
                  </a:lnTo>
                  <a:lnTo>
                    <a:pt x="19407" y="20374"/>
                  </a:lnTo>
                  <a:lnTo>
                    <a:pt x="16367" y="19639"/>
                  </a:lnTo>
                  <a:lnTo>
                    <a:pt x="14075" y="19442"/>
                  </a:lnTo>
                  <a:lnTo>
                    <a:pt x="12547" y="18254"/>
                  </a:lnTo>
                  <a:lnTo>
                    <a:pt x="9609" y="9928"/>
                  </a:lnTo>
                  <a:lnTo>
                    <a:pt x="0" y="9525"/>
                  </a:lnTo>
                  <a:lnTo>
                    <a:pt x="8169" y="1324"/>
                  </a:lnTo>
                  <a:lnTo>
                    <a:pt x="14155" y="392"/>
                  </a:lnTo>
                  <a:lnTo>
                    <a:pt x="60294" y="0"/>
                  </a:lnTo>
                  <a:lnTo>
                    <a:pt x="64759" y="0"/>
                  </a:lnTo>
                  <a:lnTo>
                    <a:pt x="75724" y="9133"/>
                  </a:lnTo>
                  <a:lnTo>
                    <a:pt x="76154" y="23704"/>
                  </a:lnTo>
                  <a:lnTo>
                    <a:pt x="75099" y="25328"/>
                  </a:lnTo>
                  <a:lnTo>
                    <a:pt x="73338" y="26410"/>
                  </a:lnTo>
                  <a:lnTo>
                    <a:pt x="67963" y="28148"/>
                  </a:lnTo>
                  <a:lnTo>
                    <a:pt x="57242" y="37981"/>
                  </a:lnTo>
                  <a:lnTo>
                    <a:pt x="47986" y="38097"/>
                  </a:lnTo>
                  <a:lnTo>
                    <a:pt x="56733" y="47233"/>
                  </a:lnTo>
                  <a:lnTo>
                    <a:pt x="85253" y="47625"/>
                  </a:lnTo>
                  <a:lnTo>
                    <a:pt x="93852" y="55826"/>
                  </a:lnTo>
                  <a:lnTo>
                    <a:pt x="99868" y="56758"/>
                  </a:lnTo>
                  <a:lnTo>
                    <a:pt x="101492" y="57946"/>
                  </a:lnTo>
                  <a:lnTo>
                    <a:pt x="103777" y="63618"/>
                  </a:lnTo>
                  <a:lnTo>
                    <a:pt x="104455" y="66827"/>
                  </a:lnTo>
                  <a:lnTo>
                    <a:pt x="104740" y="108069"/>
                  </a:lnTo>
                  <a:lnTo>
                    <a:pt x="103681" y="110146"/>
                  </a:lnTo>
                  <a:lnTo>
                    <a:pt x="101918" y="111531"/>
                  </a:lnTo>
                  <a:lnTo>
                    <a:pt x="99684" y="112454"/>
                  </a:lnTo>
                  <a:lnTo>
                    <a:pt x="98194" y="114128"/>
                  </a:lnTo>
                  <a:lnTo>
                    <a:pt x="96539" y="118810"/>
                  </a:lnTo>
                  <a:lnTo>
                    <a:pt x="95039" y="120481"/>
                  </a:lnTo>
                  <a:lnTo>
                    <a:pt x="90551" y="122339"/>
                  </a:lnTo>
                  <a:lnTo>
                    <a:pt x="88931" y="123893"/>
                  </a:lnTo>
                  <a:lnTo>
                    <a:pt x="87130" y="128441"/>
                  </a:lnTo>
                  <a:lnTo>
                    <a:pt x="85592" y="130077"/>
                  </a:lnTo>
                  <a:lnTo>
                    <a:pt x="81060" y="131895"/>
                  </a:lnTo>
                  <a:lnTo>
                    <a:pt x="79428" y="133439"/>
                  </a:lnTo>
                  <a:lnTo>
                    <a:pt x="77615" y="137975"/>
                  </a:lnTo>
                  <a:lnTo>
                    <a:pt x="76074" y="139609"/>
                  </a:lnTo>
                  <a:lnTo>
                    <a:pt x="71538" y="141424"/>
                  </a:lnTo>
                  <a:lnTo>
                    <a:pt x="69905" y="142965"/>
                  </a:lnTo>
                  <a:lnTo>
                    <a:pt x="68091" y="147501"/>
                  </a:lnTo>
                  <a:lnTo>
                    <a:pt x="66549" y="149134"/>
                  </a:lnTo>
                  <a:lnTo>
                    <a:pt x="57545" y="152272"/>
                  </a:lnTo>
                  <a:lnTo>
                    <a:pt x="57243" y="147306"/>
                  </a:lnTo>
                  <a:lnTo>
                    <a:pt x="58258" y="145829"/>
                  </a:lnTo>
                  <a:lnTo>
                    <a:pt x="59994" y="144844"/>
                  </a:lnTo>
                  <a:lnTo>
                    <a:pt x="62209" y="144188"/>
                  </a:lnTo>
                  <a:lnTo>
                    <a:pt x="76418" y="132686"/>
                  </a:lnTo>
                  <a:lnTo>
                    <a:pt x="9521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74"/>
            <p:cNvSpPr/>
            <p:nvPr>
              <p:custDataLst>
                <p:tags r:id="rId180"/>
              </p:custDataLst>
            </p:nvPr>
          </p:nvSpPr>
          <p:spPr>
            <a:xfrm>
              <a:off x="2047875" y="4820974"/>
              <a:ext cx="9526" cy="27252"/>
            </a:xfrm>
            <a:custGeom>
              <a:avLst/>
              <a:gdLst/>
              <a:ahLst/>
              <a:cxnLst/>
              <a:rect l="0" t="0" r="0" b="0"/>
              <a:pathLst>
                <a:path w="9526" h="27252">
                  <a:moveTo>
                    <a:pt x="9525" y="8201"/>
                  </a:moveTo>
                  <a:lnTo>
                    <a:pt x="9525" y="8201"/>
                  </a:lnTo>
                  <a:lnTo>
                    <a:pt x="9525" y="0"/>
                  </a:lnTo>
                  <a:lnTo>
                    <a:pt x="116" y="8095"/>
                  </a:lnTo>
                  <a:lnTo>
                    <a:pt x="0" y="26848"/>
                  </a:lnTo>
                  <a:lnTo>
                    <a:pt x="9525" y="2725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75"/>
            <p:cNvSpPr/>
            <p:nvPr>
              <p:custDataLst>
                <p:tags r:id="rId181"/>
              </p:custDataLst>
            </p:nvPr>
          </p:nvSpPr>
          <p:spPr>
            <a:xfrm>
              <a:off x="1924050" y="4752978"/>
              <a:ext cx="66676" cy="123821"/>
            </a:xfrm>
            <a:custGeom>
              <a:avLst/>
              <a:gdLst/>
              <a:ahLst/>
              <a:cxnLst/>
              <a:rect l="0" t="0" r="0" b="0"/>
              <a:pathLst>
                <a:path w="66676" h="123821">
                  <a:moveTo>
                    <a:pt x="9525" y="28572"/>
                  </a:moveTo>
                  <a:lnTo>
                    <a:pt x="9525" y="28572"/>
                  </a:lnTo>
                  <a:lnTo>
                    <a:pt x="9525" y="10880"/>
                  </a:lnTo>
                  <a:lnTo>
                    <a:pt x="8467" y="10428"/>
                  </a:lnTo>
                  <a:lnTo>
                    <a:pt x="4468" y="9925"/>
                  </a:lnTo>
                  <a:lnTo>
                    <a:pt x="2979" y="8732"/>
                  </a:lnTo>
                  <a:lnTo>
                    <a:pt x="15" y="50"/>
                  </a:lnTo>
                  <a:lnTo>
                    <a:pt x="1" y="0"/>
                  </a:lnTo>
                  <a:lnTo>
                    <a:pt x="0" y="46367"/>
                  </a:lnTo>
                  <a:lnTo>
                    <a:pt x="0" y="92049"/>
                  </a:lnTo>
                  <a:lnTo>
                    <a:pt x="0" y="123820"/>
                  </a:lnTo>
                  <a:lnTo>
                    <a:pt x="0" y="115621"/>
                  </a:lnTo>
                  <a:lnTo>
                    <a:pt x="8201" y="106212"/>
                  </a:lnTo>
                  <a:lnTo>
                    <a:pt x="10322" y="97452"/>
                  </a:lnTo>
                  <a:lnTo>
                    <a:pt x="17692" y="87476"/>
                  </a:lnTo>
                  <a:lnTo>
                    <a:pt x="18648" y="81185"/>
                  </a:lnTo>
                  <a:lnTo>
                    <a:pt x="19840" y="79523"/>
                  </a:lnTo>
                  <a:lnTo>
                    <a:pt x="21693" y="78414"/>
                  </a:lnTo>
                  <a:lnTo>
                    <a:pt x="23987" y="77675"/>
                  </a:lnTo>
                  <a:lnTo>
                    <a:pt x="25517" y="76124"/>
                  </a:lnTo>
                  <a:lnTo>
                    <a:pt x="27216" y="71578"/>
                  </a:lnTo>
                  <a:lnTo>
                    <a:pt x="28727" y="69943"/>
                  </a:lnTo>
                  <a:lnTo>
                    <a:pt x="38196" y="65901"/>
                  </a:lnTo>
                  <a:lnTo>
                    <a:pt x="46174" y="58509"/>
                  </a:lnTo>
                  <a:lnTo>
                    <a:pt x="52252" y="57550"/>
                  </a:lnTo>
                  <a:lnTo>
                    <a:pt x="53885" y="58474"/>
                  </a:lnTo>
                  <a:lnTo>
                    <a:pt x="54973" y="60149"/>
                  </a:lnTo>
                  <a:lnTo>
                    <a:pt x="55699" y="62323"/>
                  </a:lnTo>
                  <a:lnTo>
                    <a:pt x="57241" y="63773"/>
                  </a:lnTo>
                  <a:lnTo>
                    <a:pt x="66675" y="666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76"/>
            <p:cNvSpPr/>
            <p:nvPr>
              <p:custDataLst>
                <p:tags r:id="rId182"/>
              </p:custDataLst>
            </p:nvPr>
          </p:nvSpPr>
          <p:spPr>
            <a:xfrm>
              <a:off x="1733550" y="4800600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57150" y="19050"/>
                  </a:moveTo>
                  <a:lnTo>
                    <a:pt x="57150" y="19050"/>
                  </a:lnTo>
                  <a:lnTo>
                    <a:pt x="9653" y="19050"/>
                  </a:lnTo>
                  <a:lnTo>
                    <a:pt x="0" y="19050"/>
                  </a:lnTo>
                  <a:lnTo>
                    <a:pt x="27125" y="19050"/>
                  </a:lnTo>
                  <a:lnTo>
                    <a:pt x="35893" y="12504"/>
                  </a:lnTo>
                  <a:lnTo>
                    <a:pt x="44737" y="10408"/>
                  </a:lnTo>
                  <a:lnTo>
                    <a:pt x="92076" y="9527"/>
                  </a:lnTo>
                  <a:lnTo>
                    <a:pt x="113007" y="9525"/>
                  </a:lnTo>
                  <a:lnTo>
                    <a:pt x="116613" y="8467"/>
                  </a:lnTo>
                  <a:lnTo>
                    <a:pt x="119017" y="6703"/>
                  </a:lnTo>
                  <a:lnTo>
                    <a:pt x="120620" y="4468"/>
                  </a:lnTo>
                  <a:lnTo>
                    <a:pt x="122747" y="2979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77"/>
            <p:cNvSpPr/>
            <p:nvPr>
              <p:custDataLst>
                <p:tags r:id="rId183"/>
              </p:custDataLst>
            </p:nvPr>
          </p:nvSpPr>
          <p:spPr>
            <a:xfrm>
              <a:off x="1762125" y="4695942"/>
              <a:ext cx="85605" cy="161809"/>
            </a:xfrm>
            <a:custGeom>
              <a:avLst/>
              <a:gdLst/>
              <a:ahLst/>
              <a:cxnLst/>
              <a:rect l="0" t="0" r="0" b="0"/>
              <a:pathLst>
                <a:path w="85605" h="161809">
                  <a:moveTo>
                    <a:pt x="9525" y="28458"/>
                  </a:moveTo>
                  <a:lnTo>
                    <a:pt x="9525" y="28458"/>
                  </a:lnTo>
                  <a:lnTo>
                    <a:pt x="0" y="28458"/>
                  </a:lnTo>
                  <a:lnTo>
                    <a:pt x="0" y="18933"/>
                  </a:lnTo>
                  <a:lnTo>
                    <a:pt x="14189" y="18933"/>
                  </a:lnTo>
                  <a:lnTo>
                    <a:pt x="19712" y="16111"/>
                  </a:lnTo>
                  <a:lnTo>
                    <a:pt x="25694" y="12387"/>
                  </a:lnTo>
                  <a:lnTo>
                    <a:pt x="38158" y="9997"/>
                  </a:lnTo>
                  <a:lnTo>
                    <a:pt x="45755" y="9525"/>
                  </a:lnTo>
                  <a:lnTo>
                    <a:pt x="54860" y="2886"/>
                  </a:lnTo>
                  <a:lnTo>
                    <a:pt x="63762" y="772"/>
                  </a:lnTo>
                  <a:lnTo>
                    <a:pt x="74353" y="0"/>
                  </a:lnTo>
                  <a:lnTo>
                    <a:pt x="74969" y="1019"/>
                  </a:lnTo>
                  <a:lnTo>
                    <a:pt x="75653" y="4974"/>
                  </a:lnTo>
                  <a:lnTo>
                    <a:pt x="76894" y="6452"/>
                  </a:lnTo>
                  <a:lnTo>
                    <a:pt x="85318" y="9293"/>
                  </a:lnTo>
                  <a:lnTo>
                    <a:pt x="85604" y="14431"/>
                  </a:lnTo>
                  <a:lnTo>
                    <a:pt x="84587" y="15931"/>
                  </a:lnTo>
                  <a:lnTo>
                    <a:pt x="82849" y="16932"/>
                  </a:lnTo>
                  <a:lnTo>
                    <a:pt x="80633" y="17599"/>
                  </a:lnTo>
                  <a:lnTo>
                    <a:pt x="79155" y="19102"/>
                  </a:lnTo>
                  <a:lnTo>
                    <a:pt x="73962" y="29118"/>
                  </a:lnTo>
                  <a:lnTo>
                    <a:pt x="69913" y="35101"/>
                  </a:lnTo>
                  <a:lnTo>
                    <a:pt x="66576" y="44420"/>
                  </a:lnTo>
                  <a:lnTo>
                    <a:pt x="51571" y="64448"/>
                  </a:lnTo>
                  <a:lnTo>
                    <a:pt x="46913" y="91076"/>
                  </a:lnTo>
                  <a:lnTo>
                    <a:pt x="41182" y="102280"/>
                  </a:lnTo>
                  <a:lnTo>
                    <a:pt x="38107" y="148908"/>
                  </a:lnTo>
                  <a:lnTo>
                    <a:pt x="38101" y="156895"/>
                  </a:lnTo>
                  <a:lnTo>
                    <a:pt x="39159" y="158533"/>
                  </a:lnTo>
                  <a:lnTo>
                    <a:pt x="40923" y="159625"/>
                  </a:lnTo>
                  <a:lnTo>
                    <a:pt x="47233" y="161680"/>
                  </a:lnTo>
                  <a:lnTo>
                    <a:pt x="57150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SMARTInkShape-178"/>
          <p:cNvSpPr/>
          <p:nvPr>
            <p:custDataLst>
              <p:tags r:id="rId3"/>
            </p:custDataLst>
          </p:nvPr>
        </p:nvSpPr>
        <p:spPr>
          <a:xfrm>
            <a:off x="3219450" y="2133601"/>
            <a:ext cx="66676" cy="123825"/>
          </a:xfrm>
          <a:custGeom>
            <a:avLst/>
            <a:gdLst/>
            <a:ahLst/>
            <a:cxnLst/>
            <a:rect l="0" t="0" r="0" b="0"/>
            <a:pathLst>
              <a:path w="66676" h="123825">
                <a:moveTo>
                  <a:pt x="66675" y="28574"/>
                </a:moveTo>
                <a:lnTo>
                  <a:pt x="66675" y="28574"/>
                </a:lnTo>
                <a:lnTo>
                  <a:pt x="66675" y="23518"/>
                </a:lnTo>
                <a:lnTo>
                  <a:pt x="65617" y="22028"/>
                </a:lnTo>
                <a:lnTo>
                  <a:pt x="63853" y="21035"/>
                </a:lnTo>
                <a:lnTo>
                  <a:pt x="58474" y="19441"/>
                </a:lnTo>
                <a:lnTo>
                  <a:pt x="57739" y="16401"/>
                </a:lnTo>
                <a:lnTo>
                  <a:pt x="57543" y="14109"/>
                </a:lnTo>
                <a:lnTo>
                  <a:pt x="56354" y="12581"/>
                </a:lnTo>
                <a:lnTo>
                  <a:pt x="48983" y="9926"/>
                </a:lnTo>
                <a:lnTo>
                  <a:pt x="48229" y="6881"/>
                </a:lnTo>
                <a:lnTo>
                  <a:pt x="47625" y="0"/>
                </a:lnTo>
                <a:lnTo>
                  <a:pt x="47625" y="17691"/>
                </a:lnTo>
                <a:lnTo>
                  <a:pt x="41079" y="26385"/>
                </a:lnTo>
                <a:lnTo>
                  <a:pt x="37924" y="35216"/>
                </a:lnTo>
                <a:lnTo>
                  <a:pt x="21676" y="57166"/>
                </a:lnTo>
                <a:lnTo>
                  <a:pt x="19159" y="63507"/>
                </a:lnTo>
                <a:lnTo>
                  <a:pt x="12850" y="73026"/>
                </a:lnTo>
                <a:lnTo>
                  <a:pt x="430" y="112025"/>
                </a:lnTo>
                <a:lnTo>
                  <a:pt x="0" y="123824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SMARTInkShape-179"/>
          <p:cNvSpPr/>
          <p:nvPr>
            <p:custDataLst>
              <p:tags r:id="rId4"/>
            </p:custDataLst>
          </p:nvPr>
        </p:nvSpPr>
        <p:spPr>
          <a:xfrm>
            <a:off x="3171955" y="3362325"/>
            <a:ext cx="133221" cy="123826"/>
          </a:xfrm>
          <a:custGeom>
            <a:avLst/>
            <a:gdLst/>
            <a:ahLst/>
            <a:cxnLst/>
            <a:rect l="0" t="0" r="0" b="0"/>
            <a:pathLst>
              <a:path w="133221" h="123826">
                <a:moveTo>
                  <a:pt x="57020" y="0"/>
                </a:moveTo>
                <a:lnTo>
                  <a:pt x="57020" y="0"/>
                </a:lnTo>
                <a:lnTo>
                  <a:pt x="37970" y="0"/>
                </a:lnTo>
                <a:lnTo>
                  <a:pt x="64794" y="0"/>
                </a:lnTo>
                <a:lnTo>
                  <a:pt x="73803" y="6546"/>
                </a:lnTo>
                <a:lnTo>
                  <a:pt x="82689" y="8642"/>
                </a:lnTo>
                <a:lnTo>
                  <a:pt x="93274" y="9408"/>
                </a:lnTo>
                <a:lnTo>
                  <a:pt x="93889" y="10506"/>
                </a:lnTo>
                <a:lnTo>
                  <a:pt x="94573" y="14547"/>
                </a:lnTo>
                <a:lnTo>
                  <a:pt x="95813" y="16048"/>
                </a:lnTo>
                <a:lnTo>
                  <a:pt x="100015" y="17716"/>
                </a:lnTo>
                <a:lnTo>
                  <a:pt x="100500" y="19219"/>
                </a:lnTo>
                <a:lnTo>
                  <a:pt x="99765" y="21279"/>
                </a:lnTo>
                <a:lnTo>
                  <a:pt x="96037" y="27134"/>
                </a:lnTo>
                <a:lnTo>
                  <a:pt x="95392" y="33205"/>
                </a:lnTo>
                <a:lnTo>
                  <a:pt x="94243" y="34836"/>
                </a:lnTo>
                <a:lnTo>
                  <a:pt x="92418" y="35924"/>
                </a:lnTo>
                <a:lnTo>
                  <a:pt x="90144" y="36649"/>
                </a:lnTo>
                <a:lnTo>
                  <a:pt x="72737" y="51230"/>
                </a:lnTo>
                <a:lnTo>
                  <a:pt x="60164" y="62527"/>
                </a:lnTo>
                <a:lnTo>
                  <a:pt x="47489" y="68678"/>
                </a:lnTo>
                <a:lnTo>
                  <a:pt x="31619" y="81755"/>
                </a:lnTo>
                <a:lnTo>
                  <a:pt x="18920" y="87763"/>
                </a:lnTo>
                <a:lnTo>
                  <a:pt x="15745" y="90259"/>
                </a:lnTo>
                <a:lnTo>
                  <a:pt x="12217" y="95854"/>
                </a:lnTo>
                <a:lnTo>
                  <a:pt x="11276" y="98827"/>
                </a:lnTo>
                <a:lnTo>
                  <a:pt x="9591" y="100810"/>
                </a:lnTo>
                <a:lnTo>
                  <a:pt x="4895" y="103013"/>
                </a:lnTo>
                <a:lnTo>
                  <a:pt x="3220" y="104658"/>
                </a:lnTo>
                <a:lnTo>
                  <a:pt x="0" y="113862"/>
                </a:lnTo>
                <a:lnTo>
                  <a:pt x="4965" y="119226"/>
                </a:lnTo>
                <a:lnTo>
                  <a:pt x="10249" y="121781"/>
                </a:lnTo>
                <a:lnTo>
                  <a:pt x="37992" y="123772"/>
                </a:lnTo>
                <a:lnTo>
                  <a:pt x="83909" y="123824"/>
                </a:lnTo>
                <a:lnTo>
                  <a:pt x="133220" y="1238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SMARTInkShape-Group50"/>
          <p:cNvGrpSpPr/>
          <p:nvPr/>
        </p:nvGrpSpPr>
        <p:grpSpPr>
          <a:xfrm>
            <a:off x="1933586" y="4333992"/>
            <a:ext cx="247640" cy="133223"/>
            <a:chOff x="1933586" y="4333992"/>
            <a:chExt cx="247640" cy="133223"/>
          </a:xfrm>
        </p:grpSpPr>
        <p:sp>
          <p:nvSpPr>
            <p:cNvPr id="57" name="SMARTInkShape-180"/>
            <p:cNvSpPr/>
            <p:nvPr>
              <p:custDataLst>
                <p:tags r:id="rId168"/>
              </p:custDataLst>
            </p:nvPr>
          </p:nvSpPr>
          <p:spPr>
            <a:xfrm>
              <a:off x="2015602" y="4352925"/>
              <a:ext cx="165624" cy="114290"/>
            </a:xfrm>
            <a:custGeom>
              <a:avLst/>
              <a:gdLst/>
              <a:ahLst/>
              <a:cxnLst/>
              <a:rect l="0" t="0" r="0" b="0"/>
              <a:pathLst>
                <a:path w="165624" h="114290">
                  <a:moveTo>
                    <a:pt x="22748" y="19050"/>
                  </a:moveTo>
                  <a:lnTo>
                    <a:pt x="22748" y="19050"/>
                  </a:lnTo>
                  <a:lnTo>
                    <a:pt x="14547" y="19050"/>
                  </a:lnTo>
                  <a:lnTo>
                    <a:pt x="14106" y="17992"/>
                  </a:lnTo>
                  <a:lnTo>
                    <a:pt x="13615" y="13993"/>
                  </a:lnTo>
                  <a:lnTo>
                    <a:pt x="12426" y="12504"/>
                  </a:lnTo>
                  <a:lnTo>
                    <a:pt x="8283" y="10849"/>
                  </a:lnTo>
                  <a:lnTo>
                    <a:pt x="0" y="9917"/>
                  </a:lnTo>
                  <a:lnTo>
                    <a:pt x="174" y="9787"/>
                  </a:lnTo>
                  <a:lnTo>
                    <a:pt x="11086" y="9559"/>
                  </a:lnTo>
                  <a:lnTo>
                    <a:pt x="11799" y="8489"/>
                  </a:lnTo>
                  <a:lnTo>
                    <a:pt x="13207" y="117"/>
                  </a:lnTo>
                  <a:lnTo>
                    <a:pt x="57753" y="0"/>
                  </a:lnTo>
                  <a:lnTo>
                    <a:pt x="94038" y="0"/>
                  </a:lnTo>
                  <a:lnTo>
                    <a:pt x="95675" y="1058"/>
                  </a:lnTo>
                  <a:lnTo>
                    <a:pt x="96766" y="2822"/>
                  </a:lnTo>
                  <a:lnTo>
                    <a:pt x="98661" y="9701"/>
                  </a:lnTo>
                  <a:lnTo>
                    <a:pt x="98820" y="14189"/>
                  </a:lnTo>
                  <a:lnTo>
                    <a:pt x="97804" y="15810"/>
                  </a:lnTo>
                  <a:lnTo>
                    <a:pt x="96069" y="16889"/>
                  </a:lnTo>
                  <a:lnTo>
                    <a:pt x="93853" y="17610"/>
                  </a:lnTo>
                  <a:lnTo>
                    <a:pt x="92377" y="19148"/>
                  </a:lnTo>
                  <a:lnTo>
                    <a:pt x="87184" y="29222"/>
                  </a:lnTo>
                  <a:lnTo>
                    <a:pt x="84756" y="32181"/>
                  </a:lnTo>
                  <a:lnTo>
                    <a:pt x="79235" y="35470"/>
                  </a:lnTo>
                  <a:lnTo>
                    <a:pt x="73253" y="37990"/>
                  </a:lnTo>
                  <a:lnTo>
                    <a:pt x="48137" y="60444"/>
                  </a:lnTo>
                  <a:lnTo>
                    <a:pt x="44615" y="66728"/>
                  </a:lnTo>
                  <a:lnTo>
                    <a:pt x="41992" y="73049"/>
                  </a:lnTo>
                  <a:lnTo>
                    <a:pt x="24513" y="93369"/>
                  </a:lnTo>
                  <a:lnTo>
                    <a:pt x="23533" y="97236"/>
                  </a:lnTo>
                  <a:lnTo>
                    <a:pt x="22794" y="104334"/>
                  </a:lnTo>
                  <a:lnTo>
                    <a:pt x="27818" y="109701"/>
                  </a:lnTo>
                  <a:lnTo>
                    <a:pt x="33115" y="112256"/>
                  </a:lnTo>
                  <a:lnTo>
                    <a:pt x="60870" y="114247"/>
                  </a:lnTo>
                  <a:lnTo>
                    <a:pt x="73552" y="114289"/>
                  </a:lnTo>
                  <a:lnTo>
                    <a:pt x="104416" y="104599"/>
                  </a:lnTo>
                  <a:lnTo>
                    <a:pt x="117824" y="97410"/>
                  </a:lnTo>
                  <a:lnTo>
                    <a:pt x="152034" y="85634"/>
                  </a:lnTo>
                  <a:lnTo>
                    <a:pt x="165623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81"/>
            <p:cNvSpPr/>
            <p:nvPr>
              <p:custDataLst>
                <p:tags r:id="rId169"/>
              </p:custDataLst>
            </p:nvPr>
          </p:nvSpPr>
          <p:spPr>
            <a:xfrm>
              <a:off x="1933586" y="4333992"/>
              <a:ext cx="47615" cy="123670"/>
            </a:xfrm>
            <a:custGeom>
              <a:avLst/>
              <a:gdLst/>
              <a:ahLst/>
              <a:cxnLst/>
              <a:rect l="0" t="0" r="0" b="0"/>
              <a:pathLst>
                <a:path w="47615" h="123670">
                  <a:moveTo>
                    <a:pt x="38089" y="28458"/>
                  </a:moveTo>
                  <a:lnTo>
                    <a:pt x="38089" y="28458"/>
                  </a:lnTo>
                  <a:lnTo>
                    <a:pt x="47222" y="19325"/>
                  </a:lnTo>
                  <a:lnTo>
                    <a:pt x="47614" y="0"/>
                  </a:lnTo>
                  <a:lnTo>
                    <a:pt x="47614" y="8095"/>
                  </a:lnTo>
                  <a:lnTo>
                    <a:pt x="46556" y="8532"/>
                  </a:lnTo>
                  <a:lnTo>
                    <a:pt x="42557" y="9019"/>
                  </a:lnTo>
                  <a:lnTo>
                    <a:pt x="41068" y="10207"/>
                  </a:lnTo>
                  <a:lnTo>
                    <a:pt x="39413" y="14349"/>
                  </a:lnTo>
                  <a:lnTo>
                    <a:pt x="37292" y="25632"/>
                  </a:lnTo>
                  <a:lnTo>
                    <a:pt x="21629" y="47528"/>
                  </a:lnTo>
                  <a:lnTo>
                    <a:pt x="19132" y="53867"/>
                  </a:lnTo>
                  <a:lnTo>
                    <a:pt x="12834" y="64445"/>
                  </a:lnTo>
                  <a:lnTo>
                    <a:pt x="9440" y="79454"/>
                  </a:lnTo>
                  <a:lnTo>
                    <a:pt x="2169" y="94545"/>
                  </a:lnTo>
                  <a:lnTo>
                    <a:pt x="0" y="122216"/>
                  </a:lnTo>
                  <a:lnTo>
                    <a:pt x="1055" y="122713"/>
                  </a:lnTo>
                  <a:lnTo>
                    <a:pt x="14179" y="123669"/>
                  </a:lnTo>
                  <a:lnTo>
                    <a:pt x="19701" y="120868"/>
                  </a:lnTo>
                  <a:lnTo>
                    <a:pt x="28564" y="11418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44" name="SMARTInkShape-Group51"/>
          <p:cNvGrpSpPr/>
          <p:nvPr/>
        </p:nvGrpSpPr>
        <p:grpSpPr>
          <a:xfrm>
            <a:off x="4515243" y="4295775"/>
            <a:ext cx="1399747" cy="209540"/>
            <a:chOff x="4515243" y="4295775"/>
            <a:chExt cx="1399747" cy="209540"/>
          </a:xfrm>
        </p:grpSpPr>
        <p:sp>
          <p:nvSpPr>
            <p:cNvPr id="60" name="SMARTInkShape-182"/>
            <p:cNvSpPr/>
            <p:nvPr>
              <p:custDataLst>
                <p:tags r:id="rId164"/>
              </p:custDataLst>
            </p:nvPr>
          </p:nvSpPr>
          <p:spPr>
            <a:xfrm>
              <a:off x="5391153" y="4343400"/>
              <a:ext cx="523837" cy="123826"/>
            </a:xfrm>
            <a:custGeom>
              <a:avLst/>
              <a:gdLst/>
              <a:ahLst/>
              <a:cxnLst/>
              <a:rect l="0" t="0" r="0" b="0"/>
              <a:pathLst>
                <a:path w="523837" h="123826">
                  <a:moveTo>
                    <a:pt x="9522" y="123825"/>
                  </a:moveTo>
                  <a:lnTo>
                    <a:pt x="9522" y="123825"/>
                  </a:lnTo>
                  <a:lnTo>
                    <a:pt x="9522" y="115624"/>
                  </a:lnTo>
                  <a:lnTo>
                    <a:pt x="8464" y="115183"/>
                  </a:lnTo>
                  <a:lnTo>
                    <a:pt x="7" y="114300"/>
                  </a:lnTo>
                  <a:lnTo>
                    <a:pt x="0" y="109243"/>
                  </a:lnTo>
                  <a:lnTo>
                    <a:pt x="1057" y="107754"/>
                  </a:lnTo>
                  <a:lnTo>
                    <a:pt x="2820" y="106761"/>
                  </a:lnTo>
                  <a:lnTo>
                    <a:pt x="9698" y="105037"/>
                  </a:lnTo>
                  <a:lnTo>
                    <a:pt x="22663" y="104809"/>
                  </a:lnTo>
                  <a:lnTo>
                    <a:pt x="28768" y="101968"/>
                  </a:lnTo>
                  <a:lnTo>
                    <a:pt x="36255" y="96577"/>
                  </a:lnTo>
                  <a:lnTo>
                    <a:pt x="51883" y="94454"/>
                  </a:lnTo>
                  <a:lnTo>
                    <a:pt x="63936" y="88782"/>
                  </a:lnTo>
                  <a:lnTo>
                    <a:pt x="79384" y="85573"/>
                  </a:lnTo>
                  <a:lnTo>
                    <a:pt x="93252" y="79447"/>
                  </a:lnTo>
                  <a:lnTo>
                    <a:pt x="135928" y="69939"/>
                  </a:lnTo>
                  <a:lnTo>
                    <a:pt x="182174" y="59358"/>
                  </a:lnTo>
                  <a:lnTo>
                    <a:pt x="223700" y="49380"/>
                  </a:lnTo>
                  <a:lnTo>
                    <a:pt x="267306" y="40317"/>
                  </a:lnTo>
                  <a:lnTo>
                    <a:pt x="313344" y="31846"/>
                  </a:lnTo>
                  <a:lnTo>
                    <a:pt x="355232" y="22316"/>
                  </a:lnTo>
                  <a:lnTo>
                    <a:pt x="400026" y="19241"/>
                  </a:lnTo>
                  <a:lnTo>
                    <a:pt x="447599" y="19051"/>
                  </a:lnTo>
                  <a:lnTo>
                    <a:pt x="492122" y="19050"/>
                  </a:lnTo>
                  <a:lnTo>
                    <a:pt x="523836" y="19050"/>
                  </a:lnTo>
                  <a:lnTo>
                    <a:pt x="514463" y="9642"/>
                  </a:lnTo>
                  <a:lnTo>
                    <a:pt x="506156" y="9535"/>
                  </a:lnTo>
                  <a:lnTo>
                    <a:pt x="4952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83"/>
            <p:cNvSpPr/>
            <p:nvPr>
              <p:custDataLst>
                <p:tags r:id="rId165"/>
              </p:custDataLst>
            </p:nvPr>
          </p:nvSpPr>
          <p:spPr>
            <a:xfrm>
              <a:off x="5010150" y="4295775"/>
              <a:ext cx="466726" cy="152401"/>
            </a:xfrm>
            <a:custGeom>
              <a:avLst/>
              <a:gdLst/>
              <a:ahLst/>
              <a:cxnLst/>
              <a:rect l="0" t="0" r="0" b="0"/>
              <a:pathLst>
                <a:path w="466726" h="152401">
                  <a:moveTo>
                    <a:pt x="38100" y="38100"/>
                  </a:moveTo>
                  <a:lnTo>
                    <a:pt x="38100" y="38100"/>
                  </a:lnTo>
                  <a:lnTo>
                    <a:pt x="15710" y="38100"/>
                  </a:lnTo>
                  <a:lnTo>
                    <a:pt x="13648" y="37042"/>
                  </a:lnTo>
                  <a:lnTo>
                    <a:pt x="12274" y="35278"/>
                  </a:lnTo>
                  <a:lnTo>
                    <a:pt x="11358" y="33043"/>
                  </a:lnTo>
                  <a:lnTo>
                    <a:pt x="9688" y="31554"/>
                  </a:lnTo>
                  <a:lnTo>
                    <a:pt x="8" y="28577"/>
                  </a:lnTo>
                  <a:lnTo>
                    <a:pt x="0" y="28575"/>
                  </a:lnTo>
                  <a:lnTo>
                    <a:pt x="22390" y="28575"/>
                  </a:lnTo>
                  <a:lnTo>
                    <a:pt x="28648" y="31397"/>
                  </a:lnTo>
                  <a:lnTo>
                    <a:pt x="31798" y="33632"/>
                  </a:lnTo>
                  <a:lnTo>
                    <a:pt x="46346" y="36776"/>
                  </a:lnTo>
                  <a:lnTo>
                    <a:pt x="90917" y="37983"/>
                  </a:lnTo>
                  <a:lnTo>
                    <a:pt x="134034" y="38085"/>
                  </a:lnTo>
                  <a:lnTo>
                    <a:pt x="171585" y="38097"/>
                  </a:lnTo>
                  <a:lnTo>
                    <a:pt x="216122" y="37042"/>
                  </a:lnTo>
                  <a:lnTo>
                    <a:pt x="256592" y="30561"/>
                  </a:lnTo>
                  <a:lnTo>
                    <a:pt x="295160" y="28968"/>
                  </a:lnTo>
                  <a:lnTo>
                    <a:pt x="340063" y="21087"/>
                  </a:lnTo>
                  <a:lnTo>
                    <a:pt x="380751" y="16406"/>
                  </a:lnTo>
                  <a:lnTo>
                    <a:pt x="399977" y="11564"/>
                  </a:lnTo>
                  <a:lnTo>
                    <a:pt x="424186" y="8735"/>
                  </a:lnTo>
                  <a:lnTo>
                    <a:pt x="437900" y="2039"/>
                  </a:lnTo>
                  <a:lnTo>
                    <a:pt x="466721" y="0"/>
                  </a:lnTo>
                  <a:lnTo>
                    <a:pt x="466725" y="32157"/>
                  </a:lnTo>
                  <a:lnTo>
                    <a:pt x="463903" y="38281"/>
                  </a:lnTo>
                  <a:lnTo>
                    <a:pt x="461669" y="41396"/>
                  </a:lnTo>
                  <a:lnTo>
                    <a:pt x="449033" y="87853"/>
                  </a:lnTo>
                  <a:lnTo>
                    <a:pt x="445457" y="94785"/>
                  </a:lnTo>
                  <a:lnTo>
                    <a:pt x="441397" y="101393"/>
                  </a:lnTo>
                  <a:lnTo>
                    <a:pt x="438792" y="114259"/>
                  </a:lnTo>
                  <a:lnTo>
                    <a:pt x="438578" y="117447"/>
                  </a:lnTo>
                  <a:lnTo>
                    <a:pt x="435518" y="123813"/>
                  </a:lnTo>
                  <a:lnTo>
                    <a:pt x="433220" y="126992"/>
                  </a:lnTo>
                  <a:lnTo>
                    <a:pt x="432747" y="130169"/>
                  </a:lnTo>
                  <a:lnTo>
                    <a:pt x="433489" y="133347"/>
                  </a:lnTo>
                  <a:lnTo>
                    <a:pt x="436079" y="139698"/>
                  </a:lnTo>
                  <a:lnTo>
                    <a:pt x="437877" y="150518"/>
                  </a:lnTo>
                  <a:lnTo>
                    <a:pt x="439026" y="151145"/>
                  </a:lnTo>
                  <a:lnTo>
                    <a:pt x="4572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84"/>
            <p:cNvSpPr/>
            <p:nvPr>
              <p:custDataLst>
                <p:tags r:id="rId166"/>
              </p:custDataLst>
            </p:nvPr>
          </p:nvSpPr>
          <p:spPr>
            <a:xfrm>
              <a:off x="4962559" y="4314835"/>
              <a:ext cx="466692" cy="190480"/>
            </a:xfrm>
            <a:custGeom>
              <a:avLst/>
              <a:gdLst/>
              <a:ahLst/>
              <a:cxnLst/>
              <a:rect l="0" t="0" r="0" b="0"/>
              <a:pathLst>
                <a:path w="466692" h="190480">
                  <a:moveTo>
                    <a:pt x="19016" y="38090"/>
                  </a:moveTo>
                  <a:lnTo>
                    <a:pt x="19016" y="38090"/>
                  </a:lnTo>
                  <a:lnTo>
                    <a:pt x="19016" y="33033"/>
                  </a:lnTo>
                  <a:lnTo>
                    <a:pt x="17958" y="31544"/>
                  </a:lnTo>
                  <a:lnTo>
                    <a:pt x="16194" y="30551"/>
                  </a:lnTo>
                  <a:lnTo>
                    <a:pt x="10815" y="28957"/>
                  </a:lnTo>
                  <a:lnTo>
                    <a:pt x="10079" y="25917"/>
                  </a:lnTo>
                  <a:lnTo>
                    <a:pt x="9491" y="9632"/>
                  </a:lnTo>
                  <a:lnTo>
                    <a:pt x="0" y="24"/>
                  </a:lnTo>
                  <a:lnTo>
                    <a:pt x="5034" y="0"/>
                  </a:lnTo>
                  <a:lnTo>
                    <a:pt x="6519" y="1055"/>
                  </a:lnTo>
                  <a:lnTo>
                    <a:pt x="7510" y="2817"/>
                  </a:lnTo>
                  <a:lnTo>
                    <a:pt x="9230" y="9691"/>
                  </a:lnTo>
                  <a:lnTo>
                    <a:pt x="9457" y="17600"/>
                  </a:lnTo>
                  <a:lnTo>
                    <a:pt x="16030" y="26360"/>
                  </a:lnTo>
                  <a:lnTo>
                    <a:pt x="18131" y="35203"/>
                  </a:lnTo>
                  <a:lnTo>
                    <a:pt x="19997" y="60536"/>
                  </a:lnTo>
                  <a:lnTo>
                    <a:pt x="27207" y="78976"/>
                  </a:lnTo>
                  <a:lnTo>
                    <a:pt x="29521" y="108113"/>
                  </a:lnTo>
                  <a:lnTo>
                    <a:pt x="36732" y="126595"/>
                  </a:lnTo>
                  <a:lnTo>
                    <a:pt x="39102" y="158733"/>
                  </a:lnTo>
                  <a:lnTo>
                    <a:pt x="46264" y="169558"/>
                  </a:lnTo>
                  <a:lnTo>
                    <a:pt x="47198" y="175939"/>
                  </a:lnTo>
                  <a:lnTo>
                    <a:pt x="48387" y="177614"/>
                  </a:lnTo>
                  <a:lnTo>
                    <a:pt x="50239" y="178731"/>
                  </a:lnTo>
                  <a:lnTo>
                    <a:pt x="52531" y="179476"/>
                  </a:lnTo>
                  <a:lnTo>
                    <a:pt x="54060" y="181030"/>
                  </a:lnTo>
                  <a:lnTo>
                    <a:pt x="55758" y="185580"/>
                  </a:lnTo>
                  <a:lnTo>
                    <a:pt x="57268" y="187217"/>
                  </a:lnTo>
                  <a:lnTo>
                    <a:pt x="61770" y="189035"/>
                  </a:lnTo>
                  <a:lnTo>
                    <a:pt x="90201" y="190479"/>
                  </a:lnTo>
                  <a:lnTo>
                    <a:pt x="95809" y="187663"/>
                  </a:lnTo>
                  <a:lnTo>
                    <a:pt x="101830" y="183942"/>
                  </a:lnTo>
                  <a:lnTo>
                    <a:pt x="112227" y="181847"/>
                  </a:lnTo>
                  <a:lnTo>
                    <a:pt x="155015" y="180981"/>
                  </a:lnTo>
                  <a:lnTo>
                    <a:pt x="201722" y="180965"/>
                  </a:lnTo>
                  <a:lnTo>
                    <a:pt x="247807" y="180965"/>
                  </a:lnTo>
                  <a:lnTo>
                    <a:pt x="260401" y="179907"/>
                  </a:lnTo>
                  <a:lnTo>
                    <a:pt x="304969" y="172323"/>
                  </a:lnTo>
                  <a:lnTo>
                    <a:pt x="345781" y="170459"/>
                  </a:lnTo>
                  <a:lnTo>
                    <a:pt x="384118" y="162804"/>
                  </a:lnTo>
                  <a:lnTo>
                    <a:pt x="402126" y="161120"/>
                  </a:lnTo>
                  <a:lnTo>
                    <a:pt x="421050" y="154428"/>
                  </a:lnTo>
                  <a:lnTo>
                    <a:pt x="443473" y="151600"/>
                  </a:lnTo>
                  <a:lnTo>
                    <a:pt x="456970" y="144904"/>
                  </a:lnTo>
                  <a:lnTo>
                    <a:pt x="466691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85"/>
            <p:cNvSpPr/>
            <p:nvPr>
              <p:custDataLst>
                <p:tags r:id="rId167"/>
              </p:custDataLst>
            </p:nvPr>
          </p:nvSpPr>
          <p:spPr>
            <a:xfrm>
              <a:off x="4515243" y="4352925"/>
              <a:ext cx="475858" cy="57151"/>
            </a:xfrm>
            <a:custGeom>
              <a:avLst/>
              <a:gdLst/>
              <a:ahLst/>
              <a:cxnLst/>
              <a:rect l="0" t="0" r="0" b="0"/>
              <a:pathLst>
                <a:path w="475858" h="57151">
                  <a:moveTo>
                    <a:pt x="75807" y="47625"/>
                  </a:moveTo>
                  <a:lnTo>
                    <a:pt x="75807" y="47625"/>
                  </a:lnTo>
                  <a:lnTo>
                    <a:pt x="67606" y="47625"/>
                  </a:lnTo>
                  <a:lnTo>
                    <a:pt x="67165" y="46567"/>
                  </a:lnTo>
                  <a:lnTo>
                    <a:pt x="66398" y="39424"/>
                  </a:lnTo>
                  <a:lnTo>
                    <a:pt x="63511" y="38689"/>
                  </a:lnTo>
                  <a:lnTo>
                    <a:pt x="56874" y="38110"/>
                  </a:lnTo>
                  <a:lnTo>
                    <a:pt x="56791" y="43160"/>
                  </a:lnTo>
                  <a:lnTo>
                    <a:pt x="55721" y="44648"/>
                  </a:lnTo>
                  <a:lnTo>
                    <a:pt x="47625" y="47509"/>
                  </a:lnTo>
                  <a:lnTo>
                    <a:pt x="14119" y="47625"/>
                  </a:lnTo>
                  <a:lnTo>
                    <a:pt x="12457" y="48683"/>
                  </a:lnTo>
                  <a:lnTo>
                    <a:pt x="11348" y="50447"/>
                  </a:lnTo>
                  <a:lnTo>
                    <a:pt x="9170" y="57033"/>
                  </a:lnTo>
                  <a:lnTo>
                    <a:pt x="0" y="57147"/>
                  </a:lnTo>
                  <a:lnTo>
                    <a:pt x="14075" y="57150"/>
                  </a:lnTo>
                  <a:lnTo>
                    <a:pt x="19443" y="54328"/>
                  </a:lnTo>
                  <a:lnTo>
                    <a:pt x="25356" y="50604"/>
                  </a:lnTo>
                  <a:lnTo>
                    <a:pt x="37776" y="48214"/>
                  </a:lnTo>
                  <a:lnTo>
                    <a:pt x="82715" y="47635"/>
                  </a:lnTo>
                  <a:lnTo>
                    <a:pt x="126640" y="38983"/>
                  </a:lnTo>
                  <a:lnTo>
                    <a:pt x="172314" y="31632"/>
                  </a:lnTo>
                  <a:lnTo>
                    <a:pt x="218847" y="28978"/>
                  </a:lnTo>
                  <a:lnTo>
                    <a:pt x="266329" y="21089"/>
                  </a:lnTo>
                  <a:lnTo>
                    <a:pt x="313935" y="18260"/>
                  </a:lnTo>
                  <a:lnTo>
                    <a:pt x="361557" y="10884"/>
                  </a:lnTo>
                  <a:lnTo>
                    <a:pt x="398821" y="6882"/>
                  </a:lnTo>
                  <a:lnTo>
                    <a:pt x="405450" y="4588"/>
                  </a:lnTo>
                  <a:lnTo>
                    <a:pt x="418459" y="4861"/>
                  </a:lnTo>
                  <a:lnTo>
                    <a:pt x="424892" y="6416"/>
                  </a:lnTo>
                  <a:lnTo>
                    <a:pt x="434861" y="5321"/>
                  </a:lnTo>
                  <a:lnTo>
                    <a:pt x="443878" y="2365"/>
                  </a:lnTo>
                  <a:lnTo>
                    <a:pt x="4758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48" name="SMARTInkShape-186"/>
          <p:cNvSpPr/>
          <p:nvPr>
            <p:custDataLst>
              <p:tags r:id="rId5"/>
            </p:custDataLst>
          </p:nvPr>
        </p:nvSpPr>
        <p:spPr>
          <a:xfrm>
            <a:off x="5962650" y="2152650"/>
            <a:ext cx="76201" cy="114301"/>
          </a:xfrm>
          <a:custGeom>
            <a:avLst/>
            <a:gdLst/>
            <a:ahLst/>
            <a:cxnLst/>
            <a:rect l="0" t="0" r="0" b="0"/>
            <a:pathLst>
              <a:path w="76201" h="114301">
                <a:moveTo>
                  <a:pt x="0" y="19050"/>
                </a:moveTo>
                <a:lnTo>
                  <a:pt x="0" y="19050"/>
                </a:lnTo>
                <a:lnTo>
                  <a:pt x="0" y="9528"/>
                </a:lnTo>
                <a:lnTo>
                  <a:pt x="9525" y="0"/>
                </a:lnTo>
                <a:lnTo>
                  <a:pt x="56720" y="0"/>
                </a:lnTo>
                <a:lnTo>
                  <a:pt x="57147" y="14465"/>
                </a:lnTo>
                <a:lnTo>
                  <a:pt x="56090" y="15994"/>
                </a:lnTo>
                <a:lnTo>
                  <a:pt x="54327" y="17012"/>
                </a:lnTo>
                <a:lnTo>
                  <a:pt x="52093" y="17692"/>
                </a:lnTo>
                <a:lnTo>
                  <a:pt x="50603" y="19203"/>
                </a:lnTo>
                <a:lnTo>
                  <a:pt x="48949" y="23704"/>
                </a:lnTo>
                <a:lnTo>
                  <a:pt x="47449" y="25328"/>
                </a:lnTo>
                <a:lnTo>
                  <a:pt x="42960" y="27132"/>
                </a:lnTo>
                <a:lnTo>
                  <a:pt x="41340" y="28671"/>
                </a:lnTo>
                <a:lnTo>
                  <a:pt x="39540" y="33204"/>
                </a:lnTo>
                <a:lnTo>
                  <a:pt x="38002" y="34836"/>
                </a:lnTo>
                <a:lnTo>
                  <a:pt x="33470" y="36649"/>
                </a:lnTo>
                <a:lnTo>
                  <a:pt x="31838" y="38191"/>
                </a:lnTo>
                <a:lnTo>
                  <a:pt x="30026" y="42727"/>
                </a:lnTo>
                <a:lnTo>
                  <a:pt x="28484" y="44360"/>
                </a:lnTo>
                <a:lnTo>
                  <a:pt x="19480" y="47498"/>
                </a:lnTo>
                <a:lnTo>
                  <a:pt x="19053" y="57033"/>
                </a:lnTo>
                <a:lnTo>
                  <a:pt x="65224" y="57150"/>
                </a:lnTo>
                <a:lnTo>
                  <a:pt x="75770" y="66283"/>
                </a:lnTo>
                <a:lnTo>
                  <a:pt x="76200" y="84366"/>
                </a:lnTo>
                <a:lnTo>
                  <a:pt x="75141" y="84819"/>
                </a:lnTo>
                <a:lnTo>
                  <a:pt x="67999" y="85606"/>
                </a:lnTo>
                <a:lnTo>
                  <a:pt x="58590" y="93915"/>
                </a:lnTo>
                <a:lnTo>
                  <a:pt x="52520" y="94854"/>
                </a:lnTo>
                <a:lnTo>
                  <a:pt x="44019" y="95133"/>
                </a:lnTo>
                <a:lnTo>
                  <a:pt x="42045" y="96230"/>
                </a:lnTo>
                <a:lnTo>
                  <a:pt x="40730" y="98020"/>
                </a:lnTo>
                <a:lnTo>
                  <a:pt x="39853" y="100272"/>
                </a:lnTo>
                <a:lnTo>
                  <a:pt x="38210" y="101773"/>
                </a:lnTo>
                <a:lnTo>
                  <a:pt x="33563" y="103441"/>
                </a:lnTo>
                <a:lnTo>
                  <a:pt x="24996" y="104380"/>
                </a:lnTo>
                <a:lnTo>
                  <a:pt x="23014" y="105570"/>
                </a:lnTo>
                <a:lnTo>
                  <a:pt x="21693" y="107421"/>
                </a:lnTo>
                <a:lnTo>
                  <a:pt x="20812" y="109714"/>
                </a:lnTo>
                <a:lnTo>
                  <a:pt x="19166" y="111243"/>
                </a:lnTo>
                <a:lnTo>
                  <a:pt x="9563" y="114290"/>
                </a:lnTo>
                <a:lnTo>
                  <a:pt x="19050" y="1143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51" name="SMARTInkShape-Group53"/>
          <p:cNvGrpSpPr/>
          <p:nvPr/>
        </p:nvGrpSpPr>
        <p:grpSpPr>
          <a:xfrm>
            <a:off x="5905538" y="3371861"/>
            <a:ext cx="95213" cy="142865"/>
            <a:chOff x="5905538" y="3371861"/>
            <a:chExt cx="95213" cy="142865"/>
          </a:xfrm>
        </p:grpSpPr>
        <p:sp>
          <p:nvSpPr>
            <p:cNvPr id="6149" name="SMARTInkShape-187"/>
            <p:cNvSpPr/>
            <p:nvPr>
              <p:custDataLst>
                <p:tags r:id="rId162"/>
              </p:custDataLst>
            </p:nvPr>
          </p:nvSpPr>
          <p:spPr>
            <a:xfrm>
              <a:off x="5957188" y="3419475"/>
              <a:ext cx="43563" cy="95251"/>
            </a:xfrm>
            <a:custGeom>
              <a:avLst/>
              <a:gdLst/>
              <a:ahLst/>
              <a:cxnLst/>
              <a:rect l="0" t="0" r="0" b="0"/>
              <a:pathLst>
                <a:path w="43563" h="95251">
                  <a:moveTo>
                    <a:pt x="43562" y="0"/>
                  </a:moveTo>
                  <a:lnTo>
                    <a:pt x="43562" y="0"/>
                  </a:lnTo>
                  <a:lnTo>
                    <a:pt x="43562" y="14189"/>
                  </a:lnTo>
                  <a:lnTo>
                    <a:pt x="40740" y="19712"/>
                  </a:lnTo>
                  <a:lnTo>
                    <a:pt x="27752" y="35833"/>
                  </a:lnTo>
                  <a:lnTo>
                    <a:pt x="24414" y="44719"/>
                  </a:lnTo>
                  <a:lnTo>
                    <a:pt x="18250" y="54055"/>
                  </a:lnTo>
                  <a:lnTo>
                    <a:pt x="16438" y="60361"/>
                  </a:lnTo>
                  <a:lnTo>
                    <a:pt x="14896" y="62466"/>
                  </a:lnTo>
                  <a:lnTo>
                    <a:pt x="12809" y="63869"/>
                  </a:lnTo>
                  <a:lnTo>
                    <a:pt x="10359" y="64804"/>
                  </a:lnTo>
                  <a:lnTo>
                    <a:pt x="8727" y="66486"/>
                  </a:lnTo>
                  <a:lnTo>
                    <a:pt x="5892" y="74712"/>
                  </a:lnTo>
                  <a:lnTo>
                    <a:pt x="5589" y="80816"/>
                  </a:lnTo>
                  <a:lnTo>
                    <a:pt x="4489" y="82452"/>
                  </a:lnTo>
                  <a:lnTo>
                    <a:pt x="2696" y="83543"/>
                  </a:lnTo>
                  <a:lnTo>
                    <a:pt x="443" y="84270"/>
                  </a:lnTo>
                  <a:lnTo>
                    <a:pt x="0" y="84755"/>
                  </a:lnTo>
                  <a:lnTo>
                    <a:pt x="763" y="85079"/>
                  </a:lnTo>
                  <a:lnTo>
                    <a:pt x="2328" y="85294"/>
                  </a:lnTo>
                  <a:lnTo>
                    <a:pt x="3373" y="86496"/>
                  </a:lnTo>
                  <a:lnTo>
                    <a:pt x="5186" y="93888"/>
                  </a:lnTo>
                  <a:lnTo>
                    <a:pt x="8161" y="94645"/>
                  </a:lnTo>
                  <a:lnTo>
                    <a:pt x="24512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0" name="SMARTInkShape-188"/>
            <p:cNvSpPr/>
            <p:nvPr>
              <p:custDataLst>
                <p:tags r:id="rId163"/>
              </p:custDataLst>
            </p:nvPr>
          </p:nvSpPr>
          <p:spPr>
            <a:xfrm>
              <a:off x="5905538" y="3371861"/>
              <a:ext cx="76163" cy="76190"/>
            </a:xfrm>
            <a:custGeom>
              <a:avLst/>
              <a:gdLst/>
              <a:ahLst/>
              <a:cxnLst/>
              <a:rect l="0" t="0" r="0" b="0"/>
              <a:pathLst>
                <a:path w="76163" h="76190">
                  <a:moveTo>
                    <a:pt x="57112" y="19039"/>
                  </a:moveTo>
                  <a:lnTo>
                    <a:pt x="57112" y="19039"/>
                  </a:lnTo>
                  <a:lnTo>
                    <a:pt x="57112" y="10838"/>
                  </a:lnTo>
                  <a:lnTo>
                    <a:pt x="47597" y="0"/>
                  </a:lnTo>
                  <a:lnTo>
                    <a:pt x="47587" y="8191"/>
                  </a:lnTo>
                  <a:lnTo>
                    <a:pt x="12129" y="47793"/>
                  </a:lnTo>
                  <a:lnTo>
                    <a:pt x="11248" y="50909"/>
                  </a:lnTo>
                  <a:lnTo>
                    <a:pt x="9603" y="52985"/>
                  </a:lnTo>
                  <a:lnTo>
                    <a:pt x="3289" y="56967"/>
                  </a:lnTo>
                  <a:lnTo>
                    <a:pt x="0" y="66534"/>
                  </a:lnTo>
                  <a:lnTo>
                    <a:pt x="26786" y="66664"/>
                  </a:lnTo>
                  <a:lnTo>
                    <a:pt x="35796" y="60118"/>
                  </a:lnTo>
                  <a:lnTo>
                    <a:pt x="45825" y="57532"/>
                  </a:lnTo>
                  <a:lnTo>
                    <a:pt x="55633" y="65375"/>
                  </a:lnTo>
                  <a:lnTo>
                    <a:pt x="66206" y="66631"/>
                  </a:lnTo>
                  <a:lnTo>
                    <a:pt x="66626" y="75796"/>
                  </a:lnTo>
                  <a:lnTo>
                    <a:pt x="76162" y="761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55" name="SMARTInkShape-Group54"/>
          <p:cNvGrpSpPr/>
          <p:nvPr/>
        </p:nvGrpSpPr>
        <p:grpSpPr>
          <a:xfrm>
            <a:off x="5133975" y="4371986"/>
            <a:ext cx="190501" cy="142865"/>
            <a:chOff x="5133975" y="4371986"/>
            <a:chExt cx="190501" cy="142865"/>
          </a:xfrm>
        </p:grpSpPr>
        <p:sp>
          <p:nvSpPr>
            <p:cNvPr id="6152" name="SMARTInkShape-189"/>
            <p:cNvSpPr/>
            <p:nvPr>
              <p:custDataLst>
                <p:tags r:id="rId159"/>
              </p:custDataLst>
            </p:nvPr>
          </p:nvSpPr>
          <p:spPr>
            <a:xfrm>
              <a:off x="5276967" y="4410075"/>
              <a:ext cx="47509" cy="104776"/>
            </a:xfrm>
            <a:custGeom>
              <a:avLst/>
              <a:gdLst/>
              <a:ahLst/>
              <a:cxnLst/>
              <a:rect l="0" t="0" r="0" b="0"/>
              <a:pathLst>
                <a:path w="47509" h="104776">
                  <a:moveTo>
                    <a:pt x="37983" y="9525"/>
                  </a:moveTo>
                  <a:lnTo>
                    <a:pt x="37983" y="9525"/>
                  </a:lnTo>
                  <a:lnTo>
                    <a:pt x="37983" y="4468"/>
                  </a:lnTo>
                  <a:lnTo>
                    <a:pt x="39041" y="2979"/>
                  </a:lnTo>
                  <a:lnTo>
                    <a:pt x="40805" y="1986"/>
                  </a:lnTo>
                  <a:lnTo>
                    <a:pt x="47505" y="0"/>
                  </a:lnTo>
                  <a:lnTo>
                    <a:pt x="47508" y="0"/>
                  </a:lnTo>
                  <a:lnTo>
                    <a:pt x="47508" y="14189"/>
                  </a:lnTo>
                  <a:lnTo>
                    <a:pt x="46450" y="15810"/>
                  </a:lnTo>
                  <a:lnTo>
                    <a:pt x="44686" y="16889"/>
                  </a:lnTo>
                  <a:lnTo>
                    <a:pt x="42452" y="17610"/>
                  </a:lnTo>
                  <a:lnTo>
                    <a:pt x="40963" y="19148"/>
                  </a:lnTo>
                  <a:lnTo>
                    <a:pt x="35749" y="29222"/>
                  </a:lnTo>
                  <a:lnTo>
                    <a:pt x="22872" y="44535"/>
                  </a:lnTo>
                  <a:lnTo>
                    <a:pt x="16889" y="57167"/>
                  </a:lnTo>
                  <a:lnTo>
                    <a:pt x="12733" y="63507"/>
                  </a:lnTo>
                  <a:lnTo>
                    <a:pt x="9846" y="74319"/>
                  </a:lnTo>
                  <a:lnTo>
                    <a:pt x="9538" y="80699"/>
                  </a:lnTo>
                  <a:lnTo>
                    <a:pt x="6643" y="86314"/>
                  </a:lnTo>
                  <a:lnTo>
                    <a:pt x="1218" y="93485"/>
                  </a:lnTo>
                  <a:lnTo>
                    <a:pt x="0" y="103296"/>
                  </a:lnTo>
                  <a:lnTo>
                    <a:pt x="1019" y="103789"/>
                  </a:lnTo>
                  <a:lnTo>
                    <a:pt x="9408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3" name="SMARTInkShape-190"/>
            <p:cNvSpPr/>
            <p:nvPr>
              <p:custDataLst>
                <p:tags r:id="rId160"/>
              </p:custDataLst>
            </p:nvPr>
          </p:nvSpPr>
          <p:spPr>
            <a:xfrm>
              <a:off x="5238750" y="4371986"/>
              <a:ext cx="66676" cy="76190"/>
            </a:xfrm>
            <a:custGeom>
              <a:avLst/>
              <a:gdLst/>
              <a:ahLst/>
              <a:cxnLst/>
              <a:rect l="0" t="0" r="0" b="0"/>
              <a:pathLst>
                <a:path w="66676" h="76190">
                  <a:moveTo>
                    <a:pt x="28575" y="19039"/>
                  </a:moveTo>
                  <a:lnTo>
                    <a:pt x="28575" y="19039"/>
                  </a:lnTo>
                  <a:lnTo>
                    <a:pt x="20374" y="10838"/>
                  </a:lnTo>
                  <a:lnTo>
                    <a:pt x="19050" y="0"/>
                  </a:lnTo>
                  <a:lnTo>
                    <a:pt x="19050" y="32170"/>
                  </a:lnTo>
                  <a:lnTo>
                    <a:pt x="16228" y="38281"/>
                  </a:lnTo>
                  <a:lnTo>
                    <a:pt x="10849" y="45771"/>
                  </a:lnTo>
                  <a:lnTo>
                    <a:pt x="8729" y="54854"/>
                  </a:lnTo>
                  <a:lnTo>
                    <a:pt x="1358" y="64900"/>
                  </a:lnTo>
                  <a:lnTo>
                    <a:pt x="0" y="76178"/>
                  </a:lnTo>
                  <a:lnTo>
                    <a:pt x="0" y="76186"/>
                  </a:lnTo>
                  <a:lnTo>
                    <a:pt x="14189" y="76189"/>
                  </a:lnTo>
                  <a:lnTo>
                    <a:pt x="19712" y="73367"/>
                  </a:lnTo>
                  <a:lnTo>
                    <a:pt x="25693" y="69643"/>
                  </a:lnTo>
                  <a:lnTo>
                    <a:pt x="38158" y="67253"/>
                  </a:lnTo>
                  <a:lnTo>
                    <a:pt x="65312" y="66664"/>
                  </a:lnTo>
                  <a:lnTo>
                    <a:pt x="65767" y="67722"/>
                  </a:lnTo>
                  <a:lnTo>
                    <a:pt x="66675" y="761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4" name="SMARTInkShape-191"/>
            <p:cNvSpPr/>
            <p:nvPr>
              <p:custDataLst>
                <p:tags r:id="rId161"/>
              </p:custDataLst>
            </p:nvPr>
          </p:nvSpPr>
          <p:spPr>
            <a:xfrm>
              <a:off x="5133975" y="4391025"/>
              <a:ext cx="76190" cy="104659"/>
            </a:xfrm>
            <a:custGeom>
              <a:avLst/>
              <a:gdLst/>
              <a:ahLst/>
              <a:cxnLst/>
              <a:rect l="0" t="0" r="0" b="0"/>
              <a:pathLst>
                <a:path w="76190" h="104659">
                  <a:moveTo>
                    <a:pt x="0" y="9525"/>
                  </a:moveTo>
                  <a:lnTo>
                    <a:pt x="0" y="9525"/>
                  </a:lnTo>
                  <a:lnTo>
                    <a:pt x="0" y="392"/>
                  </a:lnTo>
                  <a:lnTo>
                    <a:pt x="0" y="5566"/>
                  </a:lnTo>
                  <a:lnTo>
                    <a:pt x="0" y="7"/>
                  </a:lnTo>
                  <a:lnTo>
                    <a:pt x="41406" y="0"/>
                  </a:lnTo>
                  <a:lnTo>
                    <a:pt x="47683" y="2822"/>
                  </a:lnTo>
                  <a:lnTo>
                    <a:pt x="55280" y="8201"/>
                  </a:lnTo>
                  <a:lnTo>
                    <a:pt x="65187" y="9408"/>
                  </a:lnTo>
                  <a:lnTo>
                    <a:pt x="76072" y="18933"/>
                  </a:lnTo>
                  <a:lnTo>
                    <a:pt x="67988" y="19040"/>
                  </a:lnTo>
                  <a:lnTo>
                    <a:pt x="57576" y="28182"/>
                  </a:lnTo>
                  <a:lnTo>
                    <a:pt x="43930" y="28541"/>
                  </a:lnTo>
                  <a:lnTo>
                    <a:pt x="41987" y="29611"/>
                  </a:lnTo>
                  <a:lnTo>
                    <a:pt x="40691" y="31382"/>
                  </a:lnTo>
                  <a:lnTo>
                    <a:pt x="38252" y="37707"/>
                  </a:lnTo>
                  <a:lnTo>
                    <a:pt x="28692" y="38097"/>
                  </a:lnTo>
                  <a:lnTo>
                    <a:pt x="46185" y="38100"/>
                  </a:lnTo>
                  <a:lnTo>
                    <a:pt x="55699" y="46301"/>
                  </a:lnTo>
                  <a:lnTo>
                    <a:pt x="65224" y="47508"/>
                  </a:lnTo>
                  <a:lnTo>
                    <a:pt x="75770" y="56755"/>
                  </a:lnTo>
                  <a:lnTo>
                    <a:pt x="76189" y="66272"/>
                  </a:lnTo>
                  <a:lnTo>
                    <a:pt x="58590" y="84282"/>
                  </a:lnTo>
                  <a:lnTo>
                    <a:pt x="52520" y="85298"/>
                  </a:lnTo>
                  <a:lnTo>
                    <a:pt x="50888" y="86499"/>
                  </a:lnTo>
                  <a:lnTo>
                    <a:pt x="49076" y="90655"/>
                  </a:lnTo>
                  <a:lnTo>
                    <a:pt x="47534" y="92187"/>
                  </a:lnTo>
                  <a:lnTo>
                    <a:pt x="39551" y="94847"/>
                  </a:lnTo>
                  <a:lnTo>
                    <a:pt x="30026" y="95214"/>
                  </a:lnTo>
                  <a:lnTo>
                    <a:pt x="29542" y="96284"/>
                  </a:lnTo>
                  <a:lnTo>
                    <a:pt x="28586" y="104658"/>
                  </a:lnTo>
                  <a:lnTo>
                    <a:pt x="33635" y="99684"/>
                  </a:lnTo>
                  <a:lnTo>
                    <a:pt x="38938" y="97221"/>
                  </a:lnTo>
                  <a:lnTo>
                    <a:pt x="5715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58" name="SMARTInkShape-Group55"/>
          <p:cNvGrpSpPr/>
          <p:nvPr/>
        </p:nvGrpSpPr>
        <p:grpSpPr>
          <a:xfrm>
            <a:off x="4829175" y="4867275"/>
            <a:ext cx="38101" cy="38101"/>
            <a:chOff x="4829175" y="4867275"/>
            <a:chExt cx="38101" cy="38101"/>
          </a:xfrm>
        </p:grpSpPr>
        <p:sp>
          <p:nvSpPr>
            <p:cNvPr id="6156" name="SMARTInkShape-192"/>
            <p:cNvSpPr/>
            <p:nvPr>
              <p:custDataLst>
                <p:tags r:id="rId157"/>
              </p:custDataLst>
            </p:nvPr>
          </p:nvSpPr>
          <p:spPr>
            <a:xfrm>
              <a:off x="4848225" y="4867275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9050" y="508"/>
                  </a:lnTo>
                  <a:lnTo>
                    <a:pt x="0" y="0"/>
                  </a:lnTo>
                  <a:lnTo>
                    <a:pt x="9491" y="9491"/>
                  </a:lnTo>
                  <a:lnTo>
                    <a:pt x="9522" y="1321"/>
                  </a:lnTo>
                  <a:lnTo>
                    <a:pt x="10581" y="881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57" name="SMARTInkShape-193"/>
            <p:cNvSpPr/>
            <p:nvPr>
              <p:custDataLst>
                <p:tags r:id="rId158"/>
              </p:custDataLst>
            </p:nvPr>
          </p:nvSpPr>
          <p:spPr>
            <a:xfrm>
              <a:off x="4829175" y="4876800"/>
              <a:ext cx="38101" cy="28576"/>
            </a:xfrm>
            <a:custGeom>
              <a:avLst/>
              <a:gdLst/>
              <a:ahLst/>
              <a:cxnLst/>
              <a:rect l="0" t="0" r="0" b="0"/>
              <a:pathLst>
                <a:path w="38101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8575"/>
                  </a:lnTo>
                  <a:lnTo>
                    <a:pt x="6545" y="27517"/>
                  </a:lnTo>
                  <a:lnTo>
                    <a:pt x="7539" y="25753"/>
                  </a:lnTo>
                  <a:lnTo>
                    <a:pt x="8201" y="23519"/>
                  </a:lnTo>
                  <a:lnTo>
                    <a:pt x="17610" y="11241"/>
                  </a:lnTo>
                  <a:lnTo>
                    <a:pt x="21232" y="10288"/>
                  </a:lnTo>
                  <a:lnTo>
                    <a:pt x="23680" y="10033"/>
                  </a:lnTo>
                  <a:lnTo>
                    <a:pt x="25312" y="8806"/>
                  </a:lnTo>
                  <a:lnTo>
                    <a:pt x="28448" y="405"/>
                  </a:lnTo>
                  <a:lnTo>
                    <a:pt x="381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73" name="SMARTInkShape-Group56"/>
          <p:cNvGrpSpPr/>
          <p:nvPr/>
        </p:nvGrpSpPr>
        <p:grpSpPr>
          <a:xfrm>
            <a:off x="4753013" y="4810125"/>
            <a:ext cx="971502" cy="742899"/>
            <a:chOff x="4753013" y="4810125"/>
            <a:chExt cx="971502" cy="742899"/>
          </a:xfrm>
        </p:grpSpPr>
        <p:sp>
          <p:nvSpPr>
            <p:cNvPr id="6159" name="SMARTInkShape-194"/>
            <p:cNvSpPr/>
            <p:nvPr>
              <p:custDataLst>
                <p:tags r:id="rId143"/>
              </p:custDataLst>
            </p:nvPr>
          </p:nvSpPr>
          <p:spPr>
            <a:xfrm>
              <a:off x="5514978" y="5286385"/>
              <a:ext cx="209537" cy="152386"/>
            </a:xfrm>
            <a:custGeom>
              <a:avLst/>
              <a:gdLst/>
              <a:ahLst/>
              <a:cxnLst/>
              <a:rect l="0" t="0" r="0" b="0"/>
              <a:pathLst>
                <a:path w="209537" h="152386">
                  <a:moveTo>
                    <a:pt x="85722" y="19040"/>
                  </a:moveTo>
                  <a:lnTo>
                    <a:pt x="85722" y="19040"/>
                  </a:lnTo>
                  <a:lnTo>
                    <a:pt x="80666" y="19040"/>
                  </a:lnTo>
                  <a:lnTo>
                    <a:pt x="79177" y="17982"/>
                  </a:lnTo>
                  <a:lnTo>
                    <a:pt x="78183" y="16218"/>
                  </a:lnTo>
                  <a:lnTo>
                    <a:pt x="77521" y="13984"/>
                  </a:lnTo>
                  <a:lnTo>
                    <a:pt x="76021" y="12495"/>
                  </a:lnTo>
                  <a:lnTo>
                    <a:pt x="66574" y="8719"/>
                  </a:lnTo>
                  <a:lnTo>
                    <a:pt x="57158" y="0"/>
                  </a:lnTo>
                  <a:lnTo>
                    <a:pt x="48947" y="8192"/>
                  </a:lnTo>
                  <a:lnTo>
                    <a:pt x="48015" y="14180"/>
                  </a:lnTo>
                  <a:lnTo>
                    <a:pt x="47632" y="41304"/>
                  </a:lnTo>
                  <a:lnTo>
                    <a:pt x="44805" y="47632"/>
                  </a:lnTo>
                  <a:lnTo>
                    <a:pt x="41078" y="53972"/>
                  </a:lnTo>
                  <a:lnTo>
                    <a:pt x="30755" y="79562"/>
                  </a:lnTo>
                  <a:lnTo>
                    <a:pt x="22986" y="92241"/>
                  </a:lnTo>
                  <a:lnTo>
                    <a:pt x="17003" y="112130"/>
                  </a:lnTo>
                  <a:lnTo>
                    <a:pt x="12847" y="119680"/>
                  </a:lnTo>
                  <a:lnTo>
                    <a:pt x="9449" y="129880"/>
                  </a:lnTo>
                  <a:lnTo>
                    <a:pt x="3268" y="139605"/>
                  </a:lnTo>
                  <a:lnTo>
                    <a:pt x="0" y="152376"/>
                  </a:lnTo>
                  <a:lnTo>
                    <a:pt x="5054" y="152385"/>
                  </a:lnTo>
                  <a:lnTo>
                    <a:pt x="6544" y="151329"/>
                  </a:lnTo>
                  <a:lnTo>
                    <a:pt x="7536" y="149566"/>
                  </a:lnTo>
                  <a:lnTo>
                    <a:pt x="8198" y="147332"/>
                  </a:lnTo>
                  <a:lnTo>
                    <a:pt x="14187" y="139132"/>
                  </a:lnTo>
                  <a:lnTo>
                    <a:pt x="19709" y="135915"/>
                  </a:lnTo>
                  <a:lnTo>
                    <a:pt x="22663" y="135056"/>
                  </a:lnTo>
                  <a:lnTo>
                    <a:pt x="28768" y="128458"/>
                  </a:lnTo>
                  <a:lnTo>
                    <a:pt x="36068" y="119528"/>
                  </a:lnTo>
                  <a:lnTo>
                    <a:pt x="80367" y="88943"/>
                  </a:lnTo>
                  <a:lnTo>
                    <a:pt x="125154" y="63492"/>
                  </a:lnTo>
                  <a:lnTo>
                    <a:pt x="145878" y="51849"/>
                  </a:lnTo>
                  <a:lnTo>
                    <a:pt x="185294" y="38025"/>
                  </a:lnTo>
                  <a:lnTo>
                    <a:pt x="187028" y="35930"/>
                  </a:lnTo>
                  <a:lnTo>
                    <a:pt x="188185" y="33475"/>
                  </a:lnTo>
                  <a:lnTo>
                    <a:pt x="190014" y="31838"/>
                  </a:lnTo>
                  <a:lnTo>
                    <a:pt x="198495" y="28996"/>
                  </a:lnTo>
                  <a:lnTo>
                    <a:pt x="209509" y="28565"/>
                  </a:lnTo>
                  <a:lnTo>
                    <a:pt x="209536" y="33621"/>
                  </a:lnTo>
                  <a:lnTo>
                    <a:pt x="208482" y="35110"/>
                  </a:lnTo>
                  <a:lnTo>
                    <a:pt x="206720" y="36104"/>
                  </a:lnTo>
                  <a:lnTo>
                    <a:pt x="200022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0" name="SMARTInkShape-195"/>
            <p:cNvSpPr/>
            <p:nvPr>
              <p:custDataLst>
                <p:tags r:id="rId144"/>
              </p:custDataLst>
            </p:nvPr>
          </p:nvSpPr>
          <p:spPr>
            <a:xfrm>
              <a:off x="5343656" y="5295900"/>
              <a:ext cx="133220" cy="152398"/>
            </a:xfrm>
            <a:custGeom>
              <a:avLst/>
              <a:gdLst/>
              <a:ahLst/>
              <a:cxnLst/>
              <a:rect l="0" t="0" r="0" b="0"/>
              <a:pathLst>
                <a:path w="133220" h="152398">
                  <a:moveTo>
                    <a:pt x="37969" y="9525"/>
                  </a:moveTo>
                  <a:lnTo>
                    <a:pt x="37969" y="9525"/>
                  </a:lnTo>
                  <a:lnTo>
                    <a:pt x="29768" y="9525"/>
                  </a:lnTo>
                  <a:lnTo>
                    <a:pt x="20359" y="1324"/>
                  </a:lnTo>
                  <a:lnTo>
                    <a:pt x="9405" y="0"/>
                  </a:lnTo>
                  <a:lnTo>
                    <a:pt x="36136" y="0"/>
                  </a:lnTo>
                  <a:lnTo>
                    <a:pt x="45211" y="6545"/>
                  </a:lnTo>
                  <a:lnTo>
                    <a:pt x="54109" y="8642"/>
                  </a:lnTo>
                  <a:lnTo>
                    <a:pt x="79254" y="9491"/>
                  </a:lnTo>
                  <a:lnTo>
                    <a:pt x="81368" y="10561"/>
                  </a:lnTo>
                  <a:lnTo>
                    <a:pt x="82777" y="12332"/>
                  </a:lnTo>
                  <a:lnTo>
                    <a:pt x="85037" y="17723"/>
                  </a:lnTo>
                  <a:lnTo>
                    <a:pt x="85579" y="36349"/>
                  </a:lnTo>
                  <a:lnTo>
                    <a:pt x="53796" y="69885"/>
                  </a:lnTo>
                  <a:lnTo>
                    <a:pt x="47472" y="73393"/>
                  </a:lnTo>
                  <a:lnTo>
                    <a:pt x="44304" y="74329"/>
                  </a:lnTo>
                  <a:lnTo>
                    <a:pt x="37962" y="81012"/>
                  </a:lnTo>
                  <a:lnTo>
                    <a:pt x="31616" y="88922"/>
                  </a:lnTo>
                  <a:lnTo>
                    <a:pt x="15744" y="99473"/>
                  </a:lnTo>
                  <a:lnTo>
                    <a:pt x="12216" y="105240"/>
                  </a:lnTo>
                  <a:lnTo>
                    <a:pt x="9590" y="111332"/>
                  </a:lnTo>
                  <a:lnTo>
                    <a:pt x="3219" y="120712"/>
                  </a:lnTo>
                  <a:lnTo>
                    <a:pt x="861" y="130193"/>
                  </a:lnTo>
                  <a:lnTo>
                    <a:pt x="0" y="140996"/>
                  </a:lnTo>
                  <a:lnTo>
                    <a:pt x="4964" y="147375"/>
                  </a:lnTo>
                  <a:lnTo>
                    <a:pt x="10248" y="150166"/>
                  </a:lnTo>
                  <a:lnTo>
                    <a:pt x="20980" y="152204"/>
                  </a:lnTo>
                  <a:lnTo>
                    <a:pt x="55762" y="152397"/>
                  </a:lnTo>
                  <a:lnTo>
                    <a:pt x="64574" y="149577"/>
                  </a:lnTo>
                  <a:lnTo>
                    <a:pt x="72018" y="145853"/>
                  </a:lnTo>
                  <a:lnTo>
                    <a:pt x="93710" y="138210"/>
                  </a:lnTo>
                  <a:lnTo>
                    <a:pt x="111147" y="127764"/>
                  </a:lnTo>
                  <a:lnTo>
                    <a:pt x="125738" y="123934"/>
                  </a:lnTo>
                  <a:lnTo>
                    <a:pt x="128232" y="121781"/>
                  </a:lnTo>
                  <a:lnTo>
                    <a:pt x="13321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1" name="SMARTInkShape-196"/>
            <p:cNvSpPr/>
            <p:nvPr>
              <p:custDataLst>
                <p:tags r:id="rId145"/>
              </p:custDataLst>
            </p:nvPr>
          </p:nvSpPr>
          <p:spPr>
            <a:xfrm>
              <a:off x="5172503" y="5334000"/>
              <a:ext cx="85298" cy="152232"/>
            </a:xfrm>
            <a:custGeom>
              <a:avLst/>
              <a:gdLst/>
              <a:ahLst/>
              <a:cxnLst/>
              <a:rect l="0" t="0" r="0" b="0"/>
              <a:pathLst>
                <a:path w="85298" h="152232">
                  <a:moveTo>
                    <a:pt x="85297" y="0"/>
                  </a:moveTo>
                  <a:lnTo>
                    <a:pt x="85297" y="0"/>
                  </a:lnTo>
                  <a:lnTo>
                    <a:pt x="58173" y="0"/>
                  </a:lnTo>
                  <a:lnTo>
                    <a:pt x="34067" y="22666"/>
                  </a:lnTo>
                  <a:lnTo>
                    <a:pt x="22771" y="41558"/>
                  </a:lnTo>
                  <a:lnTo>
                    <a:pt x="19851" y="54177"/>
                  </a:lnTo>
                  <a:lnTo>
                    <a:pt x="17928" y="69792"/>
                  </a:lnTo>
                  <a:lnTo>
                    <a:pt x="12184" y="82650"/>
                  </a:lnTo>
                  <a:lnTo>
                    <a:pt x="535" y="129006"/>
                  </a:lnTo>
                  <a:lnTo>
                    <a:pt x="0" y="136006"/>
                  </a:lnTo>
                  <a:lnTo>
                    <a:pt x="2584" y="142644"/>
                  </a:lnTo>
                  <a:lnTo>
                    <a:pt x="7810" y="150473"/>
                  </a:lnTo>
                  <a:lnTo>
                    <a:pt x="11347" y="151544"/>
                  </a:lnTo>
                  <a:lnTo>
                    <a:pt x="17185" y="152231"/>
                  </a:lnTo>
                  <a:lnTo>
                    <a:pt x="2814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2" name="SMARTInkShape-197"/>
            <p:cNvSpPr/>
            <p:nvPr>
              <p:custDataLst>
                <p:tags r:id="rId146"/>
              </p:custDataLst>
            </p:nvPr>
          </p:nvSpPr>
          <p:spPr>
            <a:xfrm>
              <a:off x="5114925" y="5391150"/>
              <a:ext cx="85726" cy="15014"/>
            </a:xfrm>
            <a:custGeom>
              <a:avLst/>
              <a:gdLst/>
              <a:ahLst/>
              <a:cxnLst/>
              <a:rect l="0" t="0" r="0" b="0"/>
              <a:pathLst>
                <a:path w="85726" h="15014">
                  <a:moveTo>
                    <a:pt x="0" y="9525"/>
                  </a:moveTo>
                  <a:lnTo>
                    <a:pt x="0" y="9525"/>
                  </a:lnTo>
                  <a:lnTo>
                    <a:pt x="9132" y="9525"/>
                  </a:lnTo>
                  <a:lnTo>
                    <a:pt x="9447" y="15013"/>
                  </a:lnTo>
                  <a:lnTo>
                    <a:pt x="9491" y="12669"/>
                  </a:lnTo>
                  <a:lnTo>
                    <a:pt x="10561" y="11621"/>
                  </a:lnTo>
                  <a:lnTo>
                    <a:pt x="18934" y="9549"/>
                  </a:lnTo>
                  <a:lnTo>
                    <a:pt x="63771" y="9525"/>
                  </a:lnTo>
                  <a:lnTo>
                    <a:pt x="74354" y="9525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3" name="SMARTInkShape-198"/>
            <p:cNvSpPr/>
            <p:nvPr>
              <p:custDataLst>
                <p:tags r:id="rId147"/>
              </p:custDataLst>
            </p:nvPr>
          </p:nvSpPr>
          <p:spPr>
            <a:xfrm>
              <a:off x="4924462" y="5362692"/>
              <a:ext cx="123789" cy="161793"/>
            </a:xfrm>
            <a:custGeom>
              <a:avLst/>
              <a:gdLst/>
              <a:ahLst/>
              <a:cxnLst/>
              <a:rect l="0" t="0" r="0" b="0"/>
              <a:pathLst>
                <a:path w="123789" h="161793">
                  <a:moveTo>
                    <a:pt x="57113" y="18933"/>
                  </a:moveTo>
                  <a:lnTo>
                    <a:pt x="57113" y="18933"/>
                  </a:lnTo>
                  <a:lnTo>
                    <a:pt x="57113" y="9800"/>
                  </a:lnTo>
                  <a:lnTo>
                    <a:pt x="52057" y="9524"/>
                  </a:lnTo>
                  <a:lnTo>
                    <a:pt x="50568" y="8427"/>
                  </a:lnTo>
                  <a:lnTo>
                    <a:pt x="47622" y="0"/>
                  </a:lnTo>
                  <a:lnTo>
                    <a:pt x="47591" y="8095"/>
                  </a:lnTo>
                  <a:lnTo>
                    <a:pt x="41043" y="16753"/>
                  </a:lnTo>
                  <a:lnTo>
                    <a:pt x="39387" y="22550"/>
                  </a:lnTo>
                  <a:lnTo>
                    <a:pt x="35292" y="59284"/>
                  </a:lnTo>
                  <a:lnTo>
                    <a:pt x="30539" y="76751"/>
                  </a:lnTo>
                  <a:lnTo>
                    <a:pt x="26309" y="95330"/>
                  </a:lnTo>
                  <a:lnTo>
                    <a:pt x="11663" y="140529"/>
                  </a:lnTo>
                  <a:lnTo>
                    <a:pt x="9397" y="148117"/>
                  </a:lnTo>
                  <a:lnTo>
                    <a:pt x="0" y="161756"/>
                  </a:lnTo>
                  <a:lnTo>
                    <a:pt x="5031" y="161792"/>
                  </a:lnTo>
                  <a:lnTo>
                    <a:pt x="6516" y="160739"/>
                  </a:lnTo>
                  <a:lnTo>
                    <a:pt x="7507" y="158979"/>
                  </a:lnTo>
                  <a:lnTo>
                    <a:pt x="8167" y="156747"/>
                  </a:lnTo>
                  <a:lnTo>
                    <a:pt x="9666" y="155259"/>
                  </a:lnTo>
                  <a:lnTo>
                    <a:pt x="19675" y="150049"/>
                  </a:lnTo>
                  <a:lnTo>
                    <a:pt x="22630" y="147618"/>
                  </a:lnTo>
                  <a:lnTo>
                    <a:pt x="25912" y="139273"/>
                  </a:lnTo>
                  <a:lnTo>
                    <a:pt x="28429" y="129568"/>
                  </a:lnTo>
                  <a:lnTo>
                    <a:pt x="38669" y="114713"/>
                  </a:lnTo>
                  <a:lnTo>
                    <a:pt x="71937" y="70000"/>
                  </a:lnTo>
                  <a:lnTo>
                    <a:pt x="78150" y="57086"/>
                  </a:lnTo>
                  <a:lnTo>
                    <a:pt x="93448" y="39868"/>
                  </a:lnTo>
                  <a:lnTo>
                    <a:pt x="97250" y="38821"/>
                  </a:lnTo>
                  <a:lnTo>
                    <a:pt x="118915" y="37984"/>
                  </a:lnTo>
                  <a:lnTo>
                    <a:pt x="120540" y="39042"/>
                  </a:lnTo>
                  <a:lnTo>
                    <a:pt x="121622" y="40806"/>
                  </a:lnTo>
                  <a:lnTo>
                    <a:pt x="123788" y="475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4" name="SMARTInkShape-199"/>
            <p:cNvSpPr/>
            <p:nvPr>
              <p:custDataLst>
                <p:tags r:id="rId148"/>
              </p:custDataLst>
            </p:nvPr>
          </p:nvSpPr>
          <p:spPr>
            <a:xfrm>
              <a:off x="4838827" y="5382949"/>
              <a:ext cx="47499" cy="170075"/>
            </a:xfrm>
            <a:custGeom>
              <a:avLst/>
              <a:gdLst/>
              <a:ahLst/>
              <a:cxnLst/>
              <a:rect l="0" t="0" r="0" b="0"/>
              <a:pathLst>
                <a:path w="47499" h="170075">
                  <a:moveTo>
                    <a:pt x="47498" y="8201"/>
                  </a:moveTo>
                  <a:lnTo>
                    <a:pt x="47498" y="8201"/>
                  </a:lnTo>
                  <a:lnTo>
                    <a:pt x="38007" y="8201"/>
                  </a:lnTo>
                  <a:lnTo>
                    <a:pt x="46177" y="0"/>
                  </a:lnTo>
                  <a:lnTo>
                    <a:pt x="46617" y="617"/>
                  </a:lnTo>
                  <a:lnTo>
                    <a:pt x="47488" y="16295"/>
                  </a:lnTo>
                  <a:lnTo>
                    <a:pt x="40950" y="26106"/>
                  </a:lnTo>
                  <a:lnTo>
                    <a:pt x="33033" y="63703"/>
                  </a:lnTo>
                  <a:lnTo>
                    <a:pt x="22808" y="81331"/>
                  </a:lnTo>
                  <a:lnTo>
                    <a:pt x="16328" y="119871"/>
                  </a:lnTo>
                  <a:lnTo>
                    <a:pt x="12478" y="128741"/>
                  </a:lnTo>
                  <a:lnTo>
                    <a:pt x="9252" y="144576"/>
                  </a:lnTo>
                  <a:lnTo>
                    <a:pt x="2039" y="159944"/>
                  </a:lnTo>
                  <a:lnTo>
                    <a:pt x="0" y="169530"/>
                  </a:lnTo>
                  <a:lnTo>
                    <a:pt x="13142" y="170074"/>
                  </a:lnTo>
                  <a:lnTo>
                    <a:pt x="15069" y="169033"/>
                  </a:lnTo>
                  <a:lnTo>
                    <a:pt x="16354" y="167281"/>
                  </a:lnTo>
                  <a:lnTo>
                    <a:pt x="18923" y="160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5" name="SMARTInkShape-200"/>
            <p:cNvSpPr/>
            <p:nvPr>
              <p:custDataLst>
                <p:tags r:id="rId149"/>
              </p:custDataLst>
            </p:nvPr>
          </p:nvSpPr>
          <p:spPr>
            <a:xfrm>
              <a:off x="4753013" y="5314950"/>
              <a:ext cx="133313" cy="133348"/>
            </a:xfrm>
            <a:custGeom>
              <a:avLst/>
              <a:gdLst/>
              <a:ahLst/>
              <a:cxnLst/>
              <a:rect l="0" t="0" r="0" b="0"/>
              <a:pathLst>
                <a:path w="133313" h="133348">
                  <a:moveTo>
                    <a:pt x="76162" y="9525"/>
                  </a:moveTo>
                  <a:lnTo>
                    <a:pt x="76162" y="9525"/>
                  </a:lnTo>
                  <a:lnTo>
                    <a:pt x="76162" y="0"/>
                  </a:lnTo>
                  <a:lnTo>
                    <a:pt x="76162" y="5056"/>
                  </a:lnTo>
                  <a:lnTo>
                    <a:pt x="75104" y="6545"/>
                  </a:lnTo>
                  <a:lnTo>
                    <a:pt x="73340" y="7539"/>
                  </a:lnTo>
                  <a:lnTo>
                    <a:pt x="71106" y="8201"/>
                  </a:lnTo>
                  <a:lnTo>
                    <a:pt x="69617" y="9701"/>
                  </a:lnTo>
                  <a:lnTo>
                    <a:pt x="64403" y="19712"/>
                  </a:lnTo>
                  <a:lnTo>
                    <a:pt x="61973" y="22666"/>
                  </a:lnTo>
                  <a:lnTo>
                    <a:pt x="59272" y="31593"/>
                  </a:lnTo>
                  <a:lnTo>
                    <a:pt x="57014" y="41558"/>
                  </a:lnTo>
                  <a:lnTo>
                    <a:pt x="49762" y="56578"/>
                  </a:lnTo>
                  <a:lnTo>
                    <a:pt x="42959" y="74794"/>
                  </a:lnTo>
                  <a:lnTo>
                    <a:pt x="28346" y="94647"/>
                  </a:lnTo>
                  <a:lnTo>
                    <a:pt x="13696" y="111046"/>
                  </a:lnTo>
                  <a:lnTo>
                    <a:pt x="11357" y="117440"/>
                  </a:lnTo>
                  <a:lnTo>
                    <a:pt x="9675" y="119568"/>
                  </a:lnTo>
                  <a:lnTo>
                    <a:pt x="3311" y="123622"/>
                  </a:lnTo>
                  <a:lnTo>
                    <a:pt x="0" y="133219"/>
                  </a:lnTo>
                  <a:lnTo>
                    <a:pt x="14152" y="133347"/>
                  </a:lnTo>
                  <a:lnTo>
                    <a:pt x="15772" y="132290"/>
                  </a:lnTo>
                  <a:lnTo>
                    <a:pt x="16852" y="130527"/>
                  </a:lnTo>
                  <a:lnTo>
                    <a:pt x="17572" y="128293"/>
                  </a:lnTo>
                  <a:lnTo>
                    <a:pt x="19110" y="126803"/>
                  </a:lnTo>
                  <a:lnTo>
                    <a:pt x="23642" y="125149"/>
                  </a:lnTo>
                  <a:lnTo>
                    <a:pt x="44498" y="122844"/>
                  </a:lnTo>
                  <a:lnTo>
                    <a:pt x="55242" y="115634"/>
                  </a:lnTo>
                  <a:lnTo>
                    <a:pt x="64347" y="114564"/>
                  </a:lnTo>
                  <a:lnTo>
                    <a:pt x="111970" y="114300"/>
                  </a:lnTo>
                  <a:lnTo>
                    <a:pt x="133312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6" name="SMARTInkShape-201"/>
            <p:cNvSpPr/>
            <p:nvPr>
              <p:custDataLst>
                <p:tags r:id="rId150"/>
              </p:custDataLst>
            </p:nvPr>
          </p:nvSpPr>
          <p:spPr>
            <a:xfrm>
              <a:off x="4793736" y="5143500"/>
              <a:ext cx="492640" cy="84392"/>
            </a:xfrm>
            <a:custGeom>
              <a:avLst/>
              <a:gdLst/>
              <a:ahLst/>
              <a:cxnLst/>
              <a:rect l="0" t="0" r="0" b="0"/>
              <a:pathLst>
                <a:path w="492640" h="84392">
                  <a:moveTo>
                    <a:pt x="35439" y="66675"/>
                  </a:moveTo>
                  <a:lnTo>
                    <a:pt x="35439" y="66675"/>
                  </a:lnTo>
                  <a:lnTo>
                    <a:pt x="30383" y="66675"/>
                  </a:lnTo>
                  <a:lnTo>
                    <a:pt x="25078" y="69497"/>
                  </a:lnTo>
                  <a:lnTo>
                    <a:pt x="0" y="84391"/>
                  </a:lnTo>
                  <a:lnTo>
                    <a:pt x="171" y="83777"/>
                  </a:lnTo>
                  <a:lnTo>
                    <a:pt x="3184" y="80273"/>
                  </a:lnTo>
                  <a:lnTo>
                    <a:pt x="8051" y="78010"/>
                  </a:lnTo>
                  <a:lnTo>
                    <a:pt x="34072" y="73425"/>
                  </a:lnTo>
                  <a:lnTo>
                    <a:pt x="52926" y="62952"/>
                  </a:lnTo>
                  <a:lnTo>
                    <a:pt x="97757" y="52603"/>
                  </a:lnTo>
                  <a:lnTo>
                    <a:pt x="138256" y="42063"/>
                  </a:lnTo>
                  <a:lnTo>
                    <a:pt x="177927" y="36061"/>
                  </a:lnTo>
                  <a:lnTo>
                    <a:pt x="221395" y="24997"/>
                  </a:lnTo>
                  <a:lnTo>
                    <a:pt x="264200" y="20225"/>
                  </a:lnTo>
                  <a:lnTo>
                    <a:pt x="299953" y="19398"/>
                  </a:lnTo>
                  <a:lnTo>
                    <a:pt x="347137" y="16296"/>
                  </a:lnTo>
                  <a:lnTo>
                    <a:pt x="387345" y="10863"/>
                  </a:lnTo>
                  <a:lnTo>
                    <a:pt x="431349" y="8731"/>
                  </a:lnTo>
                  <a:lnTo>
                    <a:pt x="474507" y="1358"/>
                  </a:lnTo>
                  <a:lnTo>
                    <a:pt x="4926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7" name="SMARTInkShape-202"/>
            <p:cNvSpPr/>
            <p:nvPr>
              <p:custDataLst>
                <p:tags r:id="rId151"/>
              </p:custDataLst>
            </p:nvPr>
          </p:nvSpPr>
          <p:spPr>
            <a:xfrm>
              <a:off x="5400689" y="4857753"/>
              <a:ext cx="228587" cy="151956"/>
            </a:xfrm>
            <a:custGeom>
              <a:avLst/>
              <a:gdLst/>
              <a:ahLst/>
              <a:cxnLst/>
              <a:rect l="0" t="0" r="0" b="0"/>
              <a:pathLst>
                <a:path w="228587" h="151956">
                  <a:moveTo>
                    <a:pt x="66661" y="9522"/>
                  </a:moveTo>
                  <a:lnTo>
                    <a:pt x="66661" y="9522"/>
                  </a:lnTo>
                  <a:lnTo>
                    <a:pt x="66661" y="389"/>
                  </a:lnTo>
                  <a:lnTo>
                    <a:pt x="57252" y="0"/>
                  </a:lnTo>
                  <a:lnTo>
                    <a:pt x="48945" y="8198"/>
                  </a:lnTo>
                  <a:lnTo>
                    <a:pt x="48006" y="14186"/>
                  </a:lnTo>
                  <a:lnTo>
                    <a:pt x="46631" y="26749"/>
                  </a:lnTo>
                  <a:lnTo>
                    <a:pt x="30723" y="74041"/>
                  </a:lnTo>
                  <a:lnTo>
                    <a:pt x="26379" y="87906"/>
                  </a:lnTo>
                  <a:lnTo>
                    <a:pt x="21211" y="102597"/>
                  </a:lnTo>
                  <a:lnTo>
                    <a:pt x="18945" y="110155"/>
                  </a:lnTo>
                  <a:lnTo>
                    <a:pt x="2617" y="133290"/>
                  </a:lnTo>
                  <a:lnTo>
                    <a:pt x="217" y="144853"/>
                  </a:lnTo>
                  <a:lnTo>
                    <a:pt x="0" y="151955"/>
                  </a:lnTo>
                  <a:lnTo>
                    <a:pt x="7593" y="145764"/>
                  </a:lnTo>
                  <a:lnTo>
                    <a:pt x="16233" y="142671"/>
                  </a:lnTo>
                  <a:lnTo>
                    <a:pt x="38108" y="126447"/>
                  </a:lnTo>
                  <a:lnTo>
                    <a:pt x="73569" y="110718"/>
                  </a:lnTo>
                  <a:lnTo>
                    <a:pt x="83136" y="101769"/>
                  </a:lnTo>
                  <a:lnTo>
                    <a:pt x="87170" y="96421"/>
                  </a:lnTo>
                  <a:lnTo>
                    <a:pt x="129354" y="70101"/>
                  </a:lnTo>
                  <a:lnTo>
                    <a:pt x="158748" y="51878"/>
                  </a:lnTo>
                  <a:lnTo>
                    <a:pt x="178768" y="45640"/>
                  </a:lnTo>
                  <a:lnTo>
                    <a:pt x="186336" y="41449"/>
                  </a:lnTo>
                  <a:lnTo>
                    <a:pt x="199819" y="38759"/>
                  </a:lnTo>
                  <a:lnTo>
                    <a:pt x="228586" y="38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8" name="SMARTInkShape-203"/>
            <p:cNvSpPr/>
            <p:nvPr>
              <p:custDataLst>
                <p:tags r:id="rId152"/>
              </p:custDataLst>
            </p:nvPr>
          </p:nvSpPr>
          <p:spPr>
            <a:xfrm>
              <a:off x="5248440" y="4857750"/>
              <a:ext cx="123661" cy="142874"/>
            </a:xfrm>
            <a:custGeom>
              <a:avLst/>
              <a:gdLst/>
              <a:ahLst/>
              <a:cxnLst/>
              <a:rect l="0" t="0" r="0" b="0"/>
              <a:pathLst>
                <a:path w="123661" h="142874">
                  <a:moveTo>
                    <a:pt x="47460" y="0"/>
                  </a:moveTo>
                  <a:lnTo>
                    <a:pt x="47460" y="0"/>
                  </a:lnTo>
                  <a:lnTo>
                    <a:pt x="28413" y="0"/>
                  </a:lnTo>
                  <a:lnTo>
                    <a:pt x="74191" y="0"/>
                  </a:lnTo>
                  <a:lnTo>
                    <a:pt x="85120" y="9133"/>
                  </a:lnTo>
                  <a:lnTo>
                    <a:pt x="85557" y="33119"/>
                  </a:lnTo>
                  <a:lnTo>
                    <a:pt x="82737" y="38709"/>
                  </a:lnTo>
                  <a:lnTo>
                    <a:pt x="79013" y="44721"/>
                  </a:lnTo>
                  <a:lnTo>
                    <a:pt x="75859" y="54054"/>
                  </a:lnTo>
                  <a:lnTo>
                    <a:pt x="31578" y="101600"/>
                  </a:lnTo>
                  <a:lnTo>
                    <a:pt x="22058" y="110067"/>
                  </a:lnTo>
                  <a:lnTo>
                    <a:pt x="9360" y="116286"/>
                  </a:lnTo>
                  <a:lnTo>
                    <a:pt x="6185" y="118799"/>
                  </a:lnTo>
                  <a:lnTo>
                    <a:pt x="2657" y="124413"/>
                  </a:lnTo>
                  <a:lnTo>
                    <a:pt x="207" y="133231"/>
                  </a:lnTo>
                  <a:lnTo>
                    <a:pt x="0" y="137883"/>
                  </a:lnTo>
                  <a:lnTo>
                    <a:pt x="1004" y="139547"/>
                  </a:lnTo>
                  <a:lnTo>
                    <a:pt x="2731" y="140657"/>
                  </a:lnTo>
                  <a:lnTo>
                    <a:pt x="8050" y="142437"/>
                  </a:lnTo>
                  <a:lnTo>
                    <a:pt x="52537" y="142873"/>
                  </a:lnTo>
                  <a:lnTo>
                    <a:pt x="69190" y="141816"/>
                  </a:lnTo>
                  <a:lnTo>
                    <a:pt x="115943" y="125266"/>
                  </a:lnTo>
                  <a:lnTo>
                    <a:pt x="12366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69" name="SMARTInkShape-204"/>
            <p:cNvSpPr/>
            <p:nvPr>
              <p:custDataLst>
                <p:tags r:id="rId153"/>
              </p:custDataLst>
            </p:nvPr>
          </p:nvSpPr>
          <p:spPr>
            <a:xfrm>
              <a:off x="5172075" y="4933950"/>
              <a:ext cx="19051" cy="19016"/>
            </a:xfrm>
            <a:custGeom>
              <a:avLst/>
              <a:gdLst/>
              <a:ahLst/>
              <a:cxnLst/>
              <a:rect l="0" t="0" r="0" b="0"/>
              <a:pathLst>
                <a:path w="19051" h="19016">
                  <a:moveTo>
                    <a:pt x="9525" y="0"/>
                  </a:moveTo>
                  <a:lnTo>
                    <a:pt x="9525" y="0"/>
                  </a:lnTo>
                  <a:lnTo>
                    <a:pt x="4469" y="0"/>
                  </a:lnTo>
                  <a:lnTo>
                    <a:pt x="2980" y="1058"/>
                  </a:lnTo>
                  <a:lnTo>
                    <a:pt x="1986" y="2822"/>
                  </a:lnTo>
                  <a:lnTo>
                    <a:pt x="34" y="9409"/>
                  </a:lnTo>
                  <a:lnTo>
                    <a:pt x="0" y="18655"/>
                  </a:lnTo>
                  <a:lnTo>
                    <a:pt x="8201" y="19015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0" name="SMARTInkShape-205"/>
            <p:cNvSpPr/>
            <p:nvPr>
              <p:custDataLst>
                <p:tags r:id="rId154"/>
              </p:custDataLst>
            </p:nvPr>
          </p:nvSpPr>
          <p:spPr>
            <a:xfrm>
              <a:off x="4962562" y="4876920"/>
              <a:ext cx="152364" cy="152150"/>
            </a:xfrm>
            <a:custGeom>
              <a:avLst/>
              <a:gdLst/>
              <a:ahLst/>
              <a:cxnLst/>
              <a:rect l="0" t="0" r="0" b="0"/>
              <a:pathLst>
                <a:path w="152364" h="152150">
                  <a:moveTo>
                    <a:pt x="57113" y="28455"/>
                  </a:moveTo>
                  <a:lnTo>
                    <a:pt x="57113" y="28455"/>
                  </a:lnTo>
                  <a:lnTo>
                    <a:pt x="65314" y="20254"/>
                  </a:lnTo>
                  <a:lnTo>
                    <a:pt x="66604" y="9832"/>
                  </a:lnTo>
                  <a:lnTo>
                    <a:pt x="66638" y="0"/>
                  </a:lnTo>
                  <a:lnTo>
                    <a:pt x="58437" y="8092"/>
                  </a:lnTo>
                  <a:lnTo>
                    <a:pt x="56317" y="16750"/>
                  </a:lnTo>
                  <a:lnTo>
                    <a:pt x="50644" y="25575"/>
                  </a:lnTo>
                  <a:lnTo>
                    <a:pt x="39025" y="63563"/>
                  </a:lnTo>
                  <a:lnTo>
                    <a:pt x="37290" y="80250"/>
                  </a:lnTo>
                  <a:lnTo>
                    <a:pt x="30543" y="97541"/>
                  </a:lnTo>
                  <a:lnTo>
                    <a:pt x="21604" y="113402"/>
                  </a:lnTo>
                  <a:lnTo>
                    <a:pt x="19106" y="120184"/>
                  </a:lnTo>
                  <a:lnTo>
                    <a:pt x="12808" y="129952"/>
                  </a:lnTo>
                  <a:lnTo>
                    <a:pt x="10964" y="136360"/>
                  </a:lnTo>
                  <a:lnTo>
                    <a:pt x="9414" y="138491"/>
                  </a:lnTo>
                  <a:lnTo>
                    <a:pt x="7322" y="139913"/>
                  </a:lnTo>
                  <a:lnTo>
                    <a:pt x="4869" y="140861"/>
                  </a:lnTo>
                  <a:lnTo>
                    <a:pt x="3234" y="142550"/>
                  </a:lnTo>
                  <a:lnTo>
                    <a:pt x="0" y="152149"/>
                  </a:lnTo>
                  <a:lnTo>
                    <a:pt x="5031" y="147185"/>
                  </a:lnTo>
                  <a:lnTo>
                    <a:pt x="7507" y="141901"/>
                  </a:lnTo>
                  <a:lnTo>
                    <a:pt x="8167" y="139011"/>
                  </a:lnTo>
                  <a:lnTo>
                    <a:pt x="9666" y="137084"/>
                  </a:lnTo>
                  <a:lnTo>
                    <a:pt x="31844" y="120123"/>
                  </a:lnTo>
                  <a:lnTo>
                    <a:pt x="35299" y="113999"/>
                  </a:lnTo>
                  <a:lnTo>
                    <a:pt x="36221" y="110884"/>
                  </a:lnTo>
                  <a:lnTo>
                    <a:pt x="59359" y="83743"/>
                  </a:lnTo>
                  <a:lnTo>
                    <a:pt x="104553" y="47521"/>
                  </a:lnTo>
                  <a:lnTo>
                    <a:pt x="121895" y="30337"/>
                  </a:lnTo>
                  <a:lnTo>
                    <a:pt x="125769" y="29292"/>
                  </a:lnTo>
                  <a:lnTo>
                    <a:pt x="137928" y="28503"/>
                  </a:lnTo>
                  <a:lnTo>
                    <a:pt x="139565" y="29546"/>
                  </a:lnTo>
                  <a:lnTo>
                    <a:pt x="140656" y="31299"/>
                  </a:lnTo>
                  <a:lnTo>
                    <a:pt x="142550" y="38158"/>
                  </a:lnTo>
                  <a:lnTo>
                    <a:pt x="142710" y="42645"/>
                  </a:lnTo>
                  <a:lnTo>
                    <a:pt x="143810" y="44265"/>
                  </a:lnTo>
                  <a:lnTo>
                    <a:pt x="145603" y="45345"/>
                  </a:lnTo>
                  <a:lnTo>
                    <a:pt x="152363" y="475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1" name="SMARTInkShape-206"/>
            <p:cNvSpPr/>
            <p:nvPr>
              <p:custDataLst>
                <p:tags r:id="rId155"/>
              </p:custDataLst>
            </p:nvPr>
          </p:nvSpPr>
          <p:spPr>
            <a:xfrm>
              <a:off x="4867716" y="4905375"/>
              <a:ext cx="85285" cy="152385"/>
            </a:xfrm>
            <a:custGeom>
              <a:avLst/>
              <a:gdLst/>
              <a:ahLst/>
              <a:cxnLst/>
              <a:rect l="0" t="0" r="0" b="0"/>
              <a:pathLst>
                <a:path w="85285" h="152385">
                  <a:moveTo>
                    <a:pt x="85284" y="0"/>
                  </a:moveTo>
                  <a:lnTo>
                    <a:pt x="85284" y="0"/>
                  </a:lnTo>
                  <a:lnTo>
                    <a:pt x="80228" y="5056"/>
                  </a:lnTo>
                  <a:lnTo>
                    <a:pt x="77745" y="10361"/>
                  </a:lnTo>
                  <a:lnTo>
                    <a:pt x="77083" y="13257"/>
                  </a:lnTo>
                  <a:lnTo>
                    <a:pt x="71095" y="22390"/>
                  </a:lnTo>
                  <a:lnTo>
                    <a:pt x="62618" y="31798"/>
                  </a:lnTo>
                  <a:lnTo>
                    <a:pt x="59335" y="40944"/>
                  </a:lnTo>
                  <a:lnTo>
                    <a:pt x="58460" y="46346"/>
                  </a:lnTo>
                  <a:lnTo>
                    <a:pt x="33433" y="93449"/>
                  </a:lnTo>
                  <a:lnTo>
                    <a:pt x="11865" y="131170"/>
                  </a:lnTo>
                  <a:lnTo>
                    <a:pt x="9262" y="138731"/>
                  </a:lnTo>
                  <a:lnTo>
                    <a:pt x="0" y="151805"/>
                  </a:lnTo>
                  <a:lnTo>
                    <a:pt x="13760" y="152384"/>
                  </a:lnTo>
                  <a:lnTo>
                    <a:pt x="19277" y="149571"/>
                  </a:lnTo>
                  <a:lnTo>
                    <a:pt x="37659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2" name="SMARTInkShape-207"/>
            <p:cNvSpPr/>
            <p:nvPr>
              <p:custDataLst>
                <p:tags r:id="rId156"/>
              </p:custDataLst>
            </p:nvPr>
          </p:nvSpPr>
          <p:spPr>
            <a:xfrm>
              <a:off x="4800720" y="4810125"/>
              <a:ext cx="123706" cy="152401"/>
            </a:xfrm>
            <a:custGeom>
              <a:avLst/>
              <a:gdLst/>
              <a:ahLst/>
              <a:cxnLst/>
              <a:rect l="0" t="0" r="0" b="0"/>
              <a:pathLst>
                <a:path w="123706" h="152401">
                  <a:moveTo>
                    <a:pt x="57030" y="38100"/>
                  </a:moveTo>
                  <a:lnTo>
                    <a:pt x="57030" y="38100"/>
                  </a:lnTo>
                  <a:lnTo>
                    <a:pt x="47539" y="38100"/>
                  </a:lnTo>
                  <a:lnTo>
                    <a:pt x="55709" y="38100"/>
                  </a:lnTo>
                  <a:lnTo>
                    <a:pt x="56149" y="37042"/>
                  </a:lnTo>
                  <a:lnTo>
                    <a:pt x="56914" y="29899"/>
                  </a:lnTo>
                  <a:lnTo>
                    <a:pt x="59801" y="29164"/>
                  </a:lnTo>
                  <a:lnTo>
                    <a:pt x="66160" y="28609"/>
                  </a:lnTo>
                  <a:lnTo>
                    <a:pt x="74722" y="20377"/>
                  </a:lnTo>
                  <a:lnTo>
                    <a:pt x="75678" y="14387"/>
                  </a:lnTo>
                  <a:lnTo>
                    <a:pt x="76870" y="12766"/>
                  </a:lnTo>
                  <a:lnTo>
                    <a:pt x="84247" y="9952"/>
                  </a:lnTo>
                  <a:lnTo>
                    <a:pt x="85203" y="9652"/>
                  </a:lnTo>
                  <a:lnTo>
                    <a:pt x="85605" y="0"/>
                  </a:lnTo>
                  <a:lnTo>
                    <a:pt x="85605" y="22666"/>
                  </a:lnTo>
                  <a:lnTo>
                    <a:pt x="82783" y="28771"/>
                  </a:lnTo>
                  <a:lnTo>
                    <a:pt x="71416" y="47667"/>
                  </a:lnTo>
                  <a:lnTo>
                    <a:pt x="64373" y="66262"/>
                  </a:lnTo>
                  <a:lnTo>
                    <a:pt x="32663" y="110858"/>
                  </a:lnTo>
                  <a:lnTo>
                    <a:pt x="26464" y="123772"/>
                  </a:lnTo>
                  <a:lnTo>
                    <a:pt x="23953" y="126965"/>
                  </a:lnTo>
                  <a:lnTo>
                    <a:pt x="18341" y="130512"/>
                  </a:lnTo>
                  <a:lnTo>
                    <a:pt x="15362" y="131457"/>
                  </a:lnTo>
                  <a:lnTo>
                    <a:pt x="13376" y="133147"/>
                  </a:lnTo>
                  <a:lnTo>
                    <a:pt x="0" y="152272"/>
                  </a:lnTo>
                  <a:lnTo>
                    <a:pt x="17572" y="152400"/>
                  </a:lnTo>
                  <a:lnTo>
                    <a:pt x="26266" y="145855"/>
                  </a:lnTo>
                  <a:lnTo>
                    <a:pt x="35097" y="143758"/>
                  </a:lnTo>
                  <a:lnTo>
                    <a:pt x="55160" y="142909"/>
                  </a:lnTo>
                  <a:lnTo>
                    <a:pt x="65067" y="134677"/>
                  </a:lnTo>
                  <a:lnTo>
                    <a:pt x="66621" y="135293"/>
                  </a:lnTo>
                  <a:lnTo>
                    <a:pt x="73865" y="140158"/>
                  </a:lnTo>
                  <a:lnTo>
                    <a:pt x="83850" y="142517"/>
                  </a:lnTo>
                  <a:lnTo>
                    <a:pt x="104224" y="142875"/>
                  </a:lnTo>
                  <a:lnTo>
                    <a:pt x="104528" y="137818"/>
                  </a:lnTo>
                  <a:lnTo>
                    <a:pt x="105628" y="136329"/>
                  </a:lnTo>
                  <a:lnTo>
                    <a:pt x="114348" y="132554"/>
                  </a:lnTo>
                  <a:lnTo>
                    <a:pt x="12370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98" name="SMARTInkShape-Group57"/>
          <p:cNvGrpSpPr/>
          <p:nvPr/>
        </p:nvGrpSpPr>
        <p:grpSpPr>
          <a:xfrm>
            <a:off x="2867025" y="3733834"/>
            <a:ext cx="1647826" cy="1314367"/>
            <a:chOff x="2867025" y="3733834"/>
            <a:chExt cx="1647826" cy="1314367"/>
          </a:xfrm>
        </p:grpSpPr>
        <p:sp>
          <p:nvSpPr>
            <p:cNvPr id="6174" name="SMARTInkShape-208"/>
            <p:cNvSpPr/>
            <p:nvPr>
              <p:custDataLst>
                <p:tags r:id="rId119"/>
              </p:custDataLst>
            </p:nvPr>
          </p:nvSpPr>
          <p:spPr>
            <a:xfrm>
              <a:off x="4038610" y="4829209"/>
              <a:ext cx="171441" cy="171406"/>
            </a:xfrm>
            <a:custGeom>
              <a:avLst/>
              <a:gdLst/>
              <a:ahLst/>
              <a:cxnLst/>
              <a:rect l="0" t="0" r="0" b="0"/>
              <a:pathLst>
                <a:path w="171441" h="171406">
                  <a:moveTo>
                    <a:pt x="57140" y="9491"/>
                  </a:moveTo>
                  <a:lnTo>
                    <a:pt x="57140" y="9491"/>
                  </a:lnTo>
                  <a:lnTo>
                    <a:pt x="48939" y="9491"/>
                  </a:lnTo>
                  <a:lnTo>
                    <a:pt x="38128" y="0"/>
                  </a:lnTo>
                  <a:lnTo>
                    <a:pt x="38090" y="45663"/>
                  </a:lnTo>
                  <a:lnTo>
                    <a:pt x="37032" y="79462"/>
                  </a:lnTo>
                  <a:lnTo>
                    <a:pt x="30551" y="97435"/>
                  </a:lnTo>
                  <a:lnTo>
                    <a:pt x="28389" y="107844"/>
                  </a:lnTo>
                  <a:lnTo>
                    <a:pt x="21200" y="123150"/>
                  </a:lnTo>
                  <a:lnTo>
                    <a:pt x="20481" y="126539"/>
                  </a:lnTo>
                  <a:lnTo>
                    <a:pt x="10966" y="145979"/>
                  </a:lnTo>
                  <a:lnTo>
                    <a:pt x="9643" y="160006"/>
                  </a:lnTo>
                  <a:lnTo>
                    <a:pt x="0" y="171405"/>
                  </a:lnTo>
                  <a:lnTo>
                    <a:pt x="16858" y="153490"/>
                  </a:lnTo>
                  <a:lnTo>
                    <a:pt x="50454" y="111601"/>
                  </a:lnTo>
                  <a:lnTo>
                    <a:pt x="96975" y="63977"/>
                  </a:lnTo>
                  <a:lnTo>
                    <a:pt x="117377" y="49809"/>
                  </a:lnTo>
                  <a:lnTo>
                    <a:pt x="129198" y="35783"/>
                  </a:lnTo>
                  <a:lnTo>
                    <a:pt x="149130" y="22631"/>
                  </a:lnTo>
                  <a:lnTo>
                    <a:pt x="155527" y="20623"/>
                  </a:lnTo>
                  <a:lnTo>
                    <a:pt x="157657" y="19029"/>
                  </a:lnTo>
                  <a:lnTo>
                    <a:pt x="159076" y="16908"/>
                  </a:lnTo>
                  <a:lnTo>
                    <a:pt x="160022" y="14436"/>
                  </a:lnTo>
                  <a:lnTo>
                    <a:pt x="161712" y="12787"/>
                  </a:lnTo>
                  <a:lnTo>
                    <a:pt x="170998" y="9620"/>
                  </a:lnTo>
                  <a:lnTo>
                    <a:pt x="171440" y="33171"/>
                  </a:lnTo>
                  <a:lnTo>
                    <a:pt x="168618" y="38713"/>
                  </a:lnTo>
                  <a:lnTo>
                    <a:pt x="161915" y="475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5" name="SMARTInkShape-209"/>
            <p:cNvSpPr/>
            <p:nvPr>
              <p:custDataLst>
                <p:tags r:id="rId120"/>
              </p:custDataLst>
            </p:nvPr>
          </p:nvSpPr>
          <p:spPr>
            <a:xfrm>
              <a:off x="3391295" y="4886325"/>
              <a:ext cx="152006" cy="152362"/>
            </a:xfrm>
            <a:custGeom>
              <a:avLst/>
              <a:gdLst/>
              <a:ahLst/>
              <a:cxnLst/>
              <a:rect l="0" t="0" r="0" b="0"/>
              <a:pathLst>
                <a:path w="152006" h="152362">
                  <a:moveTo>
                    <a:pt x="37705" y="19050"/>
                  </a:moveTo>
                  <a:lnTo>
                    <a:pt x="37705" y="19050"/>
                  </a:lnTo>
                  <a:lnTo>
                    <a:pt x="37705" y="150"/>
                  </a:lnTo>
                  <a:lnTo>
                    <a:pt x="37705" y="5102"/>
                  </a:lnTo>
                  <a:lnTo>
                    <a:pt x="36647" y="6576"/>
                  </a:lnTo>
                  <a:lnTo>
                    <a:pt x="32649" y="8215"/>
                  </a:lnTo>
                  <a:lnTo>
                    <a:pt x="31159" y="9710"/>
                  </a:lnTo>
                  <a:lnTo>
                    <a:pt x="29504" y="14193"/>
                  </a:lnTo>
                  <a:lnTo>
                    <a:pt x="28183" y="60328"/>
                  </a:lnTo>
                  <a:lnTo>
                    <a:pt x="27122" y="92251"/>
                  </a:lnTo>
                  <a:lnTo>
                    <a:pt x="19538" y="119690"/>
                  </a:lnTo>
                  <a:lnTo>
                    <a:pt x="18771" y="136399"/>
                  </a:lnTo>
                  <a:lnTo>
                    <a:pt x="17674" y="138557"/>
                  </a:lnTo>
                  <a:lnTo>
                    <a:pt x="15885" y="139996"/>
                  </a:lnTo>
                  <a:lnTo>
                    <a:pt x="13633" y="140956"/>
                  </a:lnTo>
                  <a:lnTo>
                    <a:pt x="12132" y="142654"/>
                  </a:lnTo>
                  <a:lnTo>
                    <a:pt x="9247" y="151958"/>
                  </a:lnTo>
                  <a:lnTo>
                    <a:pt x="939" y="152361"/>
                  </a:lnTo>
                  <a:lnTo>
                    <a:pt x="494" y="151316"/>
                  </a:lnTo>
                  <a:lnTo>
                    <a:pt x="0" y="147332"/>
                  </a:lnTo>
                  <a:lnTo>
                    <a:pt x="927" y="145847"/>
                  </a:lnTo>
                  <a:lnTo>
                    <a:pt x="2602" y="144856"/>
                  </a:lnTo>
                  <a:lnTo>
                    <a:pt x="4779" y="144195"/>
                  </a:lnTo>
                  <a:lnTo>
                    <a:pt x="6229" y="142697"/>
                  </a:lnTo>
                  <a:lnTo>
                    <a:pt x="7841" y="138210"/>
                  </a:lnTo>
                  <a:lnTo>
                    <a:pt x="9934" y="126705"/>
                  </a:lnTo>
                  <a:lnTo>
                    <a:pt x="44086" y="80255"/>
                  </a:lnTo>
                  <a:lnTo>
                    <a:pt x="85330" y="33387"/>
                  </a:lnTo>
                  <a:lnTo>
                    <a:pt x="94855" y="27179"/>
                  </a:lnTo>
                  <a:lnTo>
                    <a:pt x="110730" y="13575"/>
                  </a:lnTo>
                  <a:lnTo>
                    <a:pt x="123430" y="7503"/>
                  </a:lnTo>
                  <a:lnTo>
                    <a:pt x="131074" y="1482"/>
                  </a:lnTo>
                  <a:lnTo>
                    <a:pt x="140991" y="130"/>
                  </a:lnTo>
                  <a:lnTo>
                    <a:pt x="15200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6" name="SMARTInkShape-210"/>
            <p:cNvSpPr/>
            <p:nvPr>
              <p:custDataLst>
                <p:tags r:id="rId121"/>
              </p:custDataLst>
            </p:nvPr>
          </p:nvSpPr>
          <p:spPr>
            <a:xfrm>
              <a:off x="3324260" y="4924425"/>
              <a:ext cx="47591" cy="123776"/>
            </a:xfrm>
            <a:custGeom>
              <a:avLst/>
              <a:gdLst/>
              <a:ahLst/>
              <a:cxnLst/>
              <a:rect l="0" t="0" r="0" b="0"/>
              <a:pathLst>
                <a:path w="47591" h="123776">
                  <a:moveTo>
                    <a:pt x="47590" y="0"/>
                  </a:moveTo>
                  <a:lnTo>
                    <a:pt x="47590" y="0"/>
                  </a:lnTo>
                  <a:lnTo>
                    <a:pt x="42534" y="0"/>
                  </a:lnTo>
                  <a:lnTo>
                    <a:pt x="41044" y="1058"/>
                  </a:lnTo>
                  <a:lnTo>
                    <a:pt x="40051" y="2822"/>
                  </a:lnTo>
                  <a:lnTo>
                    <a:pt x="38327" y="9701"/>
                  </a:lnTo>
                  <a:lnTo>
                    <a:pt x="38181" y="14189"/>
                  </a:lnTo>
                  <a:lnTo>
                    <a:pt x="37084" y="15810"/>
                  </a:lnTo>
                  <a:lnTo>
                    <a:pt x="35295" y="16890"/>
                  </a:lnTo>
                  <a:lnTo>
                    <a:pt x="33043" y="17609"/>
                  </a:lnTo>
                  <a:lnTo>
                    <a:pt x="31542" y="19148"/>
                  </a:lnTo>
                  <a:lnTo>
                    <a:pt x="26311" y="29222"/>
                  </a:lnTo>
                  <a:lnTo>
                    <a:pt x="22257" y="35212"/>
                  </a:lnTo>
                  <a:lnTo>
                    <a:pt x="10941" y="68537"/>
                  </a:lnTo>
                  <a:lnTo>
                    <a:pt x="8718" y="88836"/>
                  </a:lnTo>
                  <a:lnTo>
                    <a:pt x="1327" y="107524"/>
                  </a:lnTo>
                  <a:lnTo>
                    <a:pt x="0" y="123256"/>
                  </a:lnTo>
                  <a:lnTo>
                    <a:pt x="8169" y="123775"/>
                  </a:lnTo>
                  <a:lnTo>
                    <a:pt x="1901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7" name="SMARTInkShape-211"/>
            <p:cNvSpPr/>
            <p:nvPr>
              <p:custDataLst>
                <p:tags r:id="rId122"/>
              </p:custDataLst>
            </p:nvPr>
          </p:nvSpPr>
          <p:spPr>
            <a:xfrm>
              <a:off x="3229010" y="4829178"/>
              <a:ext cx="123791" cy="152398"/>
            </a:xfrm>
            <a:custGeom>
              <a:avLst/>
              <a:gdLst/>
              <a:ahLst/>
              <a:cxnLst/>
              <a:rect l="0" t="0" r="0" b="0"/>
              <a:pathLst>
                <a:path w="123791" h="152398">
                  <a:moveTo>
                    <a:pt x="66640" y="28572"/>
                  </a:moveTo>
                  <a:lnTo>
                    <a:pt x="66640" y="28572"/>
                  </a:lnTo>
                  <a:lnTo>
                    <a:pt x="71696" y="23515"/>
                  </a:lnTo>
                  <a:lnTo>
                    <a:pt x="74179" y="18211"/>
                  </a:lnTo>
                  <a:lnTo>
                    <a:pt x="74841" y="15315"/>
                  </a:lnTo>
                  <a:lnTo>
                    <a:pt x="76341" y="13384"/>
                  </a:lnTo>
                  <a:lnTo>
                    <a:pt x="80829" y="11239"/>
                  </a:lnTo>
                  <a:lnTo>
                    <a:pt x="82449" y="9608"/>
                  </a:lnTo>
                  <a:lnTo>
                    <a:pt x="85687" y="8"/>
                  </a:lnTo>
                  <a:lnTo>
                    <a:pt x="80633" y="0"/>
                  </a:lnTo>
                  <a:lnTo>
                    <a:pt x="79144" y="1057"/>
                  </a:lnTo>
                  <a:lnTo>
                    <a:pt x="78151" y="2820"/>
                  </a:lnTo>
                  <a:lnTo>
                    <a:pt x="75368" y="16244"/>
                  </a:lnTo>
                  <a:lnTo>
                    <a:pt x="61000" y="36013"/>
                  </a:lnTo>
                  <a:lnTo>
                    <a:pt x="55060" y="55167"/>
                  </a:lnTo>
                  <a:lnTo>
                    <a:pt x="23224" y="100692"/>
                  </a:lnTo>
                  <a:lnTo>
                    <a:pt x="10482" y="132245"/>
                  </a:lnTo>
                  <a:lnTo>
                    <a:pt x="9931" y="137443"/>
                  </a:lnTo>
                  <a:lnTo>
                    <a:pt x="6864" y="143281"/>
                  </a:lnTo>
                  <a:lnTo>
                    <a:pt x="0" y="152350"/>
                  </a:lnTo>
                  <a:lnTo>
                    <a:pt x="33085" y="152397"/>
                  </a:lnTo>
                  <a:lnTo>
                    <a:pt x="38674" y="149575"/>
                  </a:lnTo>
                  <a:lnTo>
                    <a:pt x="44686" y="145852"/>
                  </a:lnTo>
                  <a:lnTo>
                    <a:pt x="57168" y="143460"/>
                  </a:lnTo>
                  <a:lnTo>
                    <a:pt x="69825" y="142988"/>
                  </a:lnTo>
                  <a:lnTo>
                    <a:pt x="76170" y="140102"/>
                  </a:lnTo>
                  <a:lnTo>
                    <a:pt x="82517" y="136350"/>
                  </a:lnTo>
                  <a:lnTo>
                    <a:pt x="95215" y="133940"/>
                  </a:lnTo>
                  <a:lnTo>
                    <a:pt x="102859" y="133464"/>
                  </a:lnTo>
                  <a:lnTo>
                    <a:pt x="103486" y="132367"/>
                  </a:lnTo>
                  <a:lnTo>
                    <a:pt x="104182" y="128325"/>
                  </a:lnTo>
                  <a:lnTo>
                    <a:pt x="105426" y="126825"/>
                  </a:lnTo>
                  <a:lnTo>
                    <a:pt x="114408" y="123027"/>
                  </a:lnTo>
                  <a:lnTo>
                    <a:pt x="123790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8" name="SMARTInkShape-212"/>
            <p:cNvSpPr/>
            <p:nvPr>
              <p:custDataLst>
                <p:tags r:id="rId123"/>
              </p:custDataLst>
            </p:nvPr>
          </p:nvSpPr>
          <p:spPr>
            <a:xfrm>
              <a:off x="4133885" y="3819646"/>
              <a:ext cx="152366" cy="133184"/>
            </a:xfrm>
            <a:custGeom>
              <a:avLst/>
              <a:gdLst/>
              <a:ahLst/>
              <a:cxnLst/>
              <a:rect l="0" t="0" r="0" b="0"/>
              <a:pathLst>
                <a:path w="152366" h="133184">
                  <a:moveTo>
                    <a:pt x="47590" y="37979"/>
                  </a:moveTo>
                  <a:lnTo>
                    <a:pt x="47590" y="37979"/>
                  </a:lnTo>
                  <a:lnTo>
                    <a:pt x="42534" y="32922"/>
                  </a:lnTo>
                  <a:lnTo>
                    <a:pt x="40051" y="27618"/>
                  </a:lnTo>
                  <a:lnTo>
                    <a:pt x="38065" y="286"/>
                  </a:lnTo>
                  <a:lnTo>
                    <a:pt x="38065" y="0"/>
                  </a:lnTo>
                  <a:lnTo>
                    <a:pt x="38065" y="4971"/>
                  </a:lnTo>
                  <a:lnTo>
                    <a:pt x="37007" y="6449"/>
                  </a:lnTo>
                  <a:lnTo>
                    <a:pt x="33009" y="8091"/>
                  </a:lnTo>
                  <a:lnTo>
                    <a:pt x="31519" y="9587"/>
                  </a:lnTo>
                  <a:lnTo>
                    <a:pt x="29864" y="14072"/>
                  </a:lnTo>
                  <a:lnTo>
                    <a:pt x="27744" y="25574"/>
                  </a:lnTo>
                  <a:lnTo>
                    <a:pt x="22071" y="35949"/>
                  </a:lnTo>
                  <a:lnTo>
                    <a:pt x="18863" y="50901"/>
                  </a:lnTo>
                  <a:lnTo>
                    <a:pt x="11655" y="65971"/>
                  </a:lnTo>
                  <a:lnTo>
                    <a:pt x="6858" y="93092"/>
                  </a:lnTo>
                  <a:lnTo>
                    <a:pt x="3028" y="100574"/>
                  </a:lnTo>
                  <a:lnTo>
                    <a:pt x="234" y="113903"/>
                  </a:lnTo>
                  <a:lnTo>
                    <a:pt x="0" y="127261"/>
                  </a:lnTo>
                  <a:lnTo>
                    <a:pt x="1047" y="129250"/>
                  </a:lnTo>
                  <a:lnTo>
                    <a:pt x="2803" y="130576"/>
                  </a:lnTo>
                  <a:lnTo>
                    <a:pt x="9099" y="133074"/>
                  </a:lnTo>
                  <a:lnTo>
                    <a:pt x="14430" y="133183"/>
                  </a:lnTo>
                  <a:lnTo>
                    <a:pt x="19799" y="130386"/>
                  </a:lnTo>
                  <a:lnTo>
                    <a:pt x="25713" y="126674"/>
                  </a:lnTo>
                  <a:lnTo>
                    <a:pt x="31870" y="125024"/>
                  </a:lnTo>
                  <a:lnTo>
                    <a:pt x="33935" y="123526"/>
                  </a:lnTo>
                  <a:lnTo>
                    <a:pt x="35311" y="121468"/>
                  </a:lnTo>
                  <a:lnTo>
                    <a:pt x="36229" y="119039"/>
                  </a:lnTo>
                  <a:lnTo>
                    <a:pt x="52901" y="104458"/>
                  </a:lnTo>
                  <a:lnTo>
                    <a:pt x="56301" y="98217"/>
                  </a:lnTo>
                  <a:lnTo>
                    <a:pt x="88892" y="63378"/>
                  </a:lnTo>
                  <a:lnTo>
                    <a:pt x="95227" y="59851"/>
                  </a:lnTo>
                  <a:lnTo>
                    <a:pt x="98399" y="58910"/>
                  </a:lnTo>
                  <a:lnTo>
                    <a:pt x="100512" y="57225"/>
                  </a:lnTo>
                  <a:lnTo>
                    <a:pt x="122335" y="29933"/>
                  </a:lnTo>
                  <a:lnTo>
                    <a:pt x="133187" y="28465"/>
                  </a:lnTo>
                  <a:lnTo>
                    <a:pt x="152365" y="284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79" name="SMARTInkShape-213"/>
            <p:cNvSpPr/>
            <p:nvPr>
              <p:custDataLst>
                <p:tags r:id="rId124"/>
              </p:custDataLst>
            </p:nvPr>
          </p:nvSpPr>
          <p:spPr>
            <a:xfrm>
              <a:off x="3991024" y="3800475"/>
              <a:ext cx="114252" cy="142445"/>
            </a:xfrm>
            <a:custGeom>
              <a:avLst/>
              <a:gdLst/>
              <a:ahLst/>
              <a:cxnLst/>
              <a:rect l="0" t="0" r="0" b="0"/>
              <a:pathLst>
                <a:path w="114252" h="142445">
                  <a:moveTo>
                    <a:pt x="28526" y="9525"/>
                  </a:moveTo>
                  <a:lnTo>
                    <a:pt x="28526" y="9525"/>
                  </a:lnTo>
                  <a:lnTo>
                    <a:pt x="9879" y="9525"/>
                  </a:lnTo>
                  <a:lnTo>
                    <a:pt x="9476" y="34"/>
                  </a:lnTo>
                  <a:lnTo>
                    <a:pt x="54012" y="0"/>
                  </a:lnTo>
                  <a:lnTo>
                    <a:pt x="60314" y="0"/>
                  </a:lnTo>
                  <a:lnTo>
                    <a:pt x="66643" y="2822"/>
                  </a:lnTo>
                  <a:lnTo>
                    <a:pt x="74272" y="8201"/>
                  </a:lnTo>
                  <a:lnTo>
                    <a:pt x="80651" y="9132"/>
                  </a:lnTo>
                  <a:lnTo>
                    <a:pt x="82326" y="10322"/>
                  </a:lnTo>
                  <a:lnTo>
                    <a:pt x="83443" y="12173"/>
                  </a:lnTo>
                  <a:lnTo>
                    <a:pt x="85014" y="19834"/>
                  </a:lnTo>
                  <a:lnTo>
                    <a:pt x="85545" y="26848"/>
                  </a:lnTo>
                  <a:lnTo>
                    <a:pt x="79104" y="35838"/>
                  </a:lnTo>
                  <a:lnTo>
                    <a:pt x="75967" y="44721"/>
                  </a:lnTo>
                  <a:lnTo>
                    <a:pt x="59726" y="66691"/>
                  </a:lnTo>
                  <a:lnTo>
                    <a:pt x="58852" y="69860"/>
                  </a:lnTo>
                  <a:lnTo>
                    <a:pt x="57209" y="71974"/>
                  </a:lnTo>
                  <a:lnTo>
                    <a:pt x="49842" y="77065"/>
                  </a:lnTo>
                  <a:lnTo>
                    <a:pt x="40957" y="88921"/>
                  </a:lnTo>
                  <a:lnTo>
                    <a:pt x="1832" y="121971"/>
                  </a:lnTo>
                  <a:lnTo>
                    <a:pt x="787" y="125823"/>
                  </a:lnTo>
                  <a:lnTo>
                    <a:pt x="0" y="137966"/>
                  </a:lnTo>
                  <a:lnTo>
                    <a:pt x="1042" y="139602"/>
                  </a:lnTo>
                  <a:lnTo>
                    <a:pt x="2795" y="140693"/>
                  </a:lnTo>
                  <a:lnTo>
                    <a:pt x="10319" y="142229"/>
                  </a:lnTo>
                  <a:lnTo>
                    <a:pt x="13213" y="142444"/>
                  </a:lnTo>
                  <a:lnTo>
                    <a:pt x="19251" y="139861"/>
                  </a:lnTo>
                  <a:lnTo>
                    <a:pt x="25462" y="136244"/>
                  </a:lnTo>
                  <a:lnTo>
                    <a:pt x="35967" y="134208"/>
                  </a:lnTo>
                  <a:lnTo>
                    <a:pt x="52015" y="132546"/>
                  </a:lnTo>
                  <a:lnTo>
                    <a:pt x="95275" y="121606"/>
                  </a:lnTo>
                  <a:lnTo>
                    <a:pt x="114251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0" name="SMARTInkShape-214"/>
            <p:cNvSpPr/>
            <p:nvPr>
              <p:custDataLst>
                <p:tags r:id="rId125"/>
              </p:custDataLst>
            </p:nvPr>
          </p:nvSpPr>
          <p:spPr>
            <a:xfrm>
              <a:off x="3257669" y="3771900"/>
              <a:ext cx="95132" cy="47626"/>
            </a:xfrm>
            <a:custGeom>
              <a:avLst/>
              <a:gdLst/>
              <a:ahLst/>
              <a:cxnLst/>
              <a:rect l="0" t="0" r="0" b="0"/>
              <a:pathLst>
                <a:path w="95132" h="47626">
                  <a:moveTo>
                    <a:pt x="28456" y="47625"/>
                  </a:moveTo>
                  <a:lnTo>
                    <a:pt x="28456" y="47625"/>
                  </a:lnTo>
                  <a:lnTo>
                    <a:pt x="23400" y="47625"/>
                  </a:lnTo>
                  <a:lnTo>
                    <a:pt x="21910" y="46567"/>
                  </a:lnTo>
                  <a:lnTo>
                    <a:pt x="20917" y="44803"/>
                  </a:lnTo>
                  <a:lnTo>
                    <a:pt x="20255" y="42568"/>
                  </a:lnTo>
                  <a:lnTo>
                    <a:pt x="18755" y="41079"/>
                  </a:lnTo>
                  <a:lnTo>
                    <a:pt x="9833" y="38217"/>
                  </a:lnTo>
                  <a:lnTo>
                    <a:pt x="284" y="28971"/>
                  </a:lnTo>
                  <a:lnTo>
                    <a:pt x="0" y="23636"/>
                  </a:lnTo>
                  <a:lnTo>
                    <a:pt x="1019" y="22107"/>
                  </a:lnTo>
                  <a:lnTo>
                    <a:pt x="2756" y="21088"/>
                  </a:lnTo>
                  <a:lnTo>
                    <a:pt x="4973" y="20408"/>
                  </a:lnTo>
                  <a:lnTo>
                    <a:pt x="6451" y="18897"/>
                  </a:lnTo>
                  <a:lnTo>
                    <a:pt x="8093" y="14396"/>
                  </a:lnTo>
                  <a:lnTo>
                    <a:pt x="9589" y="12772"/>
                  </a:lnTo>
                  <a:lnTo>
                    <a:pt x="14074" y="10969"/>
                  </a:lnTo>
                  <a:lnTo>
                    <a:pt x="41409" y="6719"/>
                  </a:lnTo>
                  <a:lnTo>
                    <a:pt x="55225" y="1991"/>
                  </a:lnTo>
                  <a:lnTo>
                    <a:pt x="85606" y="0"/>
                  </a:lnTo>
                  <a:lnTo>
                    <a:pt x="76081" y="0"/>
                  </a:lnTo>
                  <a:lnTo>
                    <a:pt x="76081" y="9525"/>
                  </a:lnTo>
                  <a:lnTo>
                    <a:pt x="84282" y="9525"/>
                  </a:lnTo>
                  <a:lnTo>
                    <a:pt x="84723" y="8467"/>
                  </a:lnTo>
                  <a:lnTo>
                    <a:pt x="85572" y="393"/>
                  </a:lnTo>
                  <a:lnTo>
                    <a:pt x="9513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1" name="SMARTInkShape-215"/>
            <p:cNvSpPr/>
            <p:nvPr>
              <p:custDataLst>
                <p:tags r:id="rId126"/>
              </p:custDataLst>
            </p:nvPr>
          </p:nvSpPr>
          <p:spPr>
            <a:xfrm>
              <a:off x="3252331" y="3771900"/>
              <a:ext cx="62370" cy="171006"/>
            </a:xfrm>
            <a:custGeom>
              <a:avLst/>
              <a:gdLst/>
              <a:ahLst/>
              <a:cxnLst/>
              <a:rect l="0" t="0" r="0" b="0"/>
              <a:pathLst>
                <a:path w="62370" h="171006">
                  <a:moveTo>
                    <a:pt x="62369" y="9525"/>
                  </a:moveTo>
                  <a:lnTo>
                    <a:pt x="62369" y="9525"/>
                  </a:lnTo>
                  <a:lnTo>
                    <a:pt x="52961" y="117"/>
                  </a:lnTo>
                  <a:lnTo>
                    <a:pt x="43354" y="0"/>
                  </a:lnTo>
                  <a:lnTo>
                    <a:pt x="38272" y="5057"/>
                  </a:lnTo>
                  <a:lnTo>
                    <a:pt x="35785" y="10361"/>
                  </a:lnTo>
                  <a:lnTo>
                    <a:pt x="32759" y="54160"/>
                  </a:lnTo>
                  <a:lnTo>
                    <a:pt x="19606" y="101731"/>
                  </a:lnTo>
                  <a:lnTo>
                    <a:pt x="15704" y="120480"/>
                  </a:lnTo>
                  <a:lnTo>
                    <a:pt x="13970" y="136357"/>
                  </a:lnTo>
                  <a:lnTo>
                    <a:pt x="5068" y="157398"/>
                  </a:lnTo>
                  <a:lnTo>
                    <a:pt x="3002" y="158907"/>
                  </a:lnTo>
                  <a:lnTo>
                    <a:pt x="566" y="159913"/>
                  </a:lnTo>
                  <a:lnTo>
                    <a:pt x="0" y="161642"/>
                  </a:lnTo>
                  <a:lnTo>
                    <a:pt x="682" y="163853"/>
                  </a:lnTo>
                  <a:lnTo>
                    <a:pt x="4954" y="171005"/>
                  </a:lnTo>
                  <a:lnTo>
                    <a:pt x="14744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2" name="SMARTInkShape-216"/>
            <p:cNvSpPr/>
            <p:nvPr>
              <p:custDataLst>
                <p:tags r:id="rId127"/>
              </p:custDataLst>
            </p:nvPr>
          </p:nvSpPr>
          <p:spPr>
            <a:xfrm>
              <a:off x="3163751" y="3733834"/>
              <a:ext cx="84272" cy="199954"/>
            </a:xfrm>
            <a:custGeom>
              <a:avLst/>
              <a:gdLst/>
              <a:ahLst/>
              <a:cxnLst/>
              <a:rect l="0" t="0" r="0" b="0"/>
              <a:pathLst>
                <a:path w="84272" h="199954">
                  <a:moveTo>
                    <a:pt x="27124" y="47591"/>
                  </a:moveTo>
                  <a:lnTo>
                    <a:pt x="27124" y="47591"/>
                  </a:lnTo>
                  <a:lnTo>
                    <a:pt x="18924" y="47591"/>
                  </a:lnTo>
                  <a:lnTo>
                    <a:pt x="18482" y="46533"/>
                  </a:lnTo>
                  <a:lnTo>
                    <a:pt x="17599" y="38066"/>
                  </a:lnTo>
                  <a:lnTo>
                    <a:pt x="25799" y="38066"/>
                  </a:lnTo>
                  <a:lnTo>
                    <a:pt x="26241" y="37008"/>
                  </a:lnTo>
                  <a:lnTo>
                    <a:pt x="27008" y="29865"/>
                  </a:lnTo>
                  <a:lnTo>
                    <a:pt x="29894" y="29130"/>
                  </a:lnTo>
                  <a:lnTo>
                    <a:pt x="32146" y="28934"/>
                  </a:lnTo>
                  <a:lnTo>
                    <a:pt x="33647" y="27744"/>
                  </a:lnTo>
                  <a:lnTo>
                    <a:pt x="37444" y="18863"/>
                  </a:lnTo>
                  <a:lnTo>
                    <a:pt x="46139" y="9529"/>
                  </a:lnTo>
                  <a:lnTo>
                    <a:pt x="46171" y="1293"/>
                  </a:lnTo>
                  <a:lnTo>
                    <a:pt x="45114" y="851"/>
                  </a:lnTo>
                  <a:lnTo>
                    <a:pt x="37041" y="0"/>
                  </a:lnTo>
                  <a:lnTo>
                    <a:pt x="28482" y="8170"/>
                  </a:lnTo>
                  <a:lnTo>
                    <a:pt x="27526" y="14156"/>
                  </a:lnTo>
                  <a:lnTo>
                    <a:pt x="26334" y="15776"/>
                  </a:lnTo>
                  <a:lnTo>
                    <a:pt x="22187" y="17576"/>
                  </a:lnTo>
                  <a:lnTo>
                    <a:pt x="20657" y="19114"/>
                  </a:lnTo>
                  <a:lnTo>
                    <a:pt x="18958" y="23646"/>
                  </a:lnTo>
                  <a:lnTo>
                    <a:pt x="18001" y="32147"/>
                  </a:lnTo>
                  <a:lnTo>
                    <a:pt x="20600" y="38258"/>
                  </a:lnTo>
                  <a:lnTo>
                    <a:pt x="24224" y="44501"/>
                  </a:lnTo>
                  <a:lnTo>
                    <a:pt x="26265" y="55025"/>
                  </a:lnTo>
                  <a:lnTo>
                    <a:pt x="27011" y="78020"/>
                  </a:lnTo>
                  <a:lnTo>
                    <a:pt x="29896" y="85104"/>
                  </a:lnTo>
                  <a:lnTo>
                    <a:pt x="33648" y="91780"/>
                  </a:lnTo>
                  <a:lnTo>
                    <a:pt x="45533" y="132723"/>
                  </a:lnTo>
                  <a:lnTo>
                    <a:pt x="46163" y="165056"/>
                  </a:lnTo>
                  <a:lnTo>
                    <a:pt x="43347" y="171411"/>
                  </a:lnTo>
                  <a:lnTo>
                    <a:pt x="28564" y="188977"/>
                  </a:lnTo>
                  <a:lnTo>
                    <a:pt x="27551" y="195081"/>
                  </a:lnTo>
                  <a:lnTo>
                    <a:pt x="26350" y="196718"/>
                  </a:lnTo>
                  <a:lnTo>
                    <a:pt x="22194" y="198536"/>
                  </a:lnTo>
                  <a:lnTo>
                    <a:pt x="17448" y="199703"/>
                  </a:lnTo>
                  <a:lnTo>
                    <a:pt x="9518" y="199953"/>
                  </a:lnTo>
                  <a:lnTo>
                    <a:pt x="0" y="191787"/>
                  </a:lnTo>
                  <a:lnTo>
                    <a:pt x="575" y="190288"/>
                  </a:lnTo>
                  <a:lnTo>
                    <a:pt x="5381" y="183123"/>
                  </a:lnTo>
                  <a:lnTo>
                    <a:pt x="7720" y="173167"/>
                  </a:lnTo>
                  <a:lnTo>
                    <a:pt x="23241" y="155272"/>
                  </a:lnTo>
                  <a:lnTo>
                    <a:pt x="29179" y="142788"/>
                  </a:lnTo>
                  <a:lnTo>
                    <a:pt x="42211" y="126959"/>
                  </a:lnTo>
                  <a:lnTo>
                    <a:pt x="48214" y="114264"/>
                  </a:lnTo>
                  <a:lnTo>
                    <a:pt x="61259" y="98391"/>
                  </a:lnTo>
                  <a:lnTo>
                    <a:pt x="67263" y="85691"/>
                  </a:lnTo>
                  <a:lnTo>
                    <a:pt x="73270" y="78048"/>
                  </a:lnTo>
                  <a:lnTo>
                    <a:pt x="75515" y="68933"/>
                  </a:lnTo>
                  <a:lnTo>
                    <a:pt x="81208" y="60029"/>
                  </a:lnTo>
                  <a:lnTo>
                    <a:pt x="83870" y="49438"/>
                  </a:lnTo>
                  <a:lnTo>
                    <a:pt x="84271" y="29996"/>
                  </a:lnTo>
                  <a:lnTo>
                    <a:pt x="83214" y="29511"/>
                  </a:lnTo>
                  <a:lnTo>
                    <a:pt x="60594" y="28544"/>
                  </a:lnTo>
                  <a:lnTo>
                    <a:pt x="55052" y="31365"/>
                  </a:lnTo>
                  <a:lnTo>
                    <a:pt x="49061" y="35087"/>
                  </a:lnTo>
                  <a:lnTo>
                    <a:pt x="39739" y="38242"/>
                  </a:lnTo>
                  <a:lnTo>
                    <a:pt x="28994" y="46151"/>
                  </a:lnTo>
                  <a:lnTo>
                    <a:pt x="27955" y="49773"/>
                  </a:lnTo>
                  <a:lnTo>
                    <a:pt x="27678" y="52221"/>
                  </a:lnTo>
                  <a:lnTo>
                    <a:pt x="24548" y="57763"/>
                  </a:lnTo>
                  <a:lnTo>
                    <a:pt x="20688" y="63754"/>
                  </a:lnTo>
                  <a:lnTo>
                    <a:pt x="18972" y="69944"/>
                  </a:lnTo>
                  <a:lnTo>
                    <a:pt x="19573" y="72018"/>
                  </a:lnTo>
                  <a:lnTo>
                    <a:pt x="21031" y="73401"/>
                  </a:lnTo>
                  <a:lnTo>
                    <a:pt x="23062" y="74322"/>
                  </a:lnTo>
                  <a:lnTo>
                    <a:pt x="24416" y="75995"/>
                  </a:lnTo>
                  <a:lnTo>
                    <a:pt x="25920" y="80676"/>
                  </a:lnTo>
                  <a:lnTo>
                    <a:pt x="27380" y="82348"/>
                  </a:lnTo>
                  <a:lnTo>
                    <a:pt x="46375" y="93034"/>
                  </a:lnTo>
                  <a:lnTo>
                    <a:pt x="49483" y="93761"/>
                  </a:lnTo>
                  <a:lnTo>
                    <a:pt x="74749" y="85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3" name="SMARTInkShape-217"/>
            <p:cNvSpPr/>
            <p:nvPr>
              <p:custDataLst>
                <p:tags r:id="rId128"/>
              </p:custDataLst>
            </p:nvPr>
          </p:nvSpPr>
          <p:spPr>
            <a:xfrm>
              <a:off x="4152903" y="4457700"/>
              <a:ext cx="352408" cy="246329"/>
            </a:xfrm>
            <a:custGeom>
              <a:avLst/>
              <a:gdLst/>
              <a:ahLst/>
              <a:cxnLst/>
              <a:rect l="0" t="0" r="0" b="0"/>
              <a:pathLst>
                <a:path w="352408" h="246329">
                  <a:moveTo>
                    <a:pt x="19047" y="238125"/>
                  </a:moveTo>
                  <a:lnTo>
                    <a:pt x="19047" y="238125"/>
                  </a:lnTo>
                  <a:lnTo>
                    <a:pt x="13991" y="238125"/>
                  </a:lnTo>
                  <a:lnTo>
                    <a:pt x="12501" y="239183"/>
                  </a:lnTo>
                  <a:lnTo>
                    <a:pt x="11508" y="240947"/>
                  </a:lnTo>
                  <a:lnTo>
                    <a:pt x="10846" y="243182"/>
                  </a:lnTo>
                  <a:lnTo>
                    <a:pt x="10405" y="243613"/>
                  </a:lnTo>
                  <a:lnTo>
                    <a:pt x="10110" y="242841"/>
                  </a:lnTo>
                  <a:lnTo>
                    <a:pt x="9638" y="239057"/>
                  </a:lnTo>
                  <a:lnTo>
                    <a:pt x="392" y="238149"/>
                  </a:lnTo>
                  <a:lnTo>
                    <a:pt x="32" y="246328"/>
                  </a:lnTo>
                  <a:lnTo>
                    <a:pt x="0" y="239333"/>
                  </a:lnTo>
                  <a:lnTo>
                    <a:pt x="5054" y="233426"/>
                  </a:lnTo>
                  <a:lnTo>
                    <a:pt x="10359" y="230745"/>
                  </a:lnTo>
                  <a:lnTo>
                    <a:pt x="13255" y="230031"/>
                  </a:lnTo>
                  <a:lnTo>
                    <a:pt x="22387" y="223967"/>
                  </a:lnTo>
                  <a:lnTo>
                    <a:pt x="67510" y="190483"/>
                  </a:lnTo>
                  <a:lnTo>
                    <a:pt x="85970" y="178148"/>
                  </a:lnTo>
                  <a:lnTo>
                    <a:pt x="126666" y="150166"/>
                  </a:lnTo>
                  <a:lnTo>
                    <a:pt x="173682" y="121643"/>
                  </a:lnTo>
                  <a:lnTo>
                    <a:pt x="218308" y="99392"/>
                  </a:lnTo>
                  <a:lnTo>
                    <a:pt x="258535" y="77621"/>
                  </a:lnTo>
                  <a:lnTo>
                    <a:pt x="301134" y="51069"/>
                  </a:lnTo>
                  <a:lnTo>
                    <a:pt x="342696" y="21877"/>
                  </a:lnTo>
                  <a:lnTo>
                    <a:pt x="345938" y="20935"/>
                  </a:lnTo>
                  <a:lnTo>
                    <a:pt x="348100" y="19248"/>
                  </a:lnTo>
                  <a:lnTo>
                    <a:pt x="351853" y="11015"/>
                  </a:lnTo>
                  <a:lnTo>
                    <a:pt x="352407" y="431"/>
                  </a:lnTo>
                  <a:lnTo>
                    <a:pt x="333799" y="0"/>
                  </a:lnTo>
                  <a:lnTo>
                    <a:pt x="333499" y="5057"/>
                  </a:lnTo>
                  <a:lnTo>
                    <a:pt x="332398" y="6546"/>
                  </a:lnTo>
                  <a:lnTo>
                    <a:pt x="325182" y="9133"/>
                  </a:lnTo>
                  <a:lnTo>
                    <a:pt x="324440" y="12173"/>
                  </a:lnTo>
                  <a:lnTo>
                    <a:pt x="324242" y="14465"/>
                  </a:lnTo>
                  <a:lnTo>
                    <a:pt x="325169" y="15993"/>
                  </a:lnTo>
                  <a:lnTo>
                    <a:pt x="326844" y="17013"/>
                  </a:lnTo>
                  <a:lnTo>
                    <a:pt x="329020" y="17692"/>
                  </a:lnTo>
                  <a:lnTo>
                    <a:pt x="330471" y="19202"/>
                  </a:lnTo>
                  <a:lnTo>
                    <a:pt x="333372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4" name="SMARTInkShape-218"/>
            <p:cNvSpPr/>
            <p:nvPr>
              <p:custDataLst>
                <p:tags r:id="rId129"/>
              </p:custDataLst>
            </p:nvPr>
          </p:nvSpPr>
          <p:spPr>
            <a:xfrm>
              <a:off x="3886211" y="4543428"/>
              <a:ext cx="361940" cy="142873"/>
            </a:xfrm>
            <a:custGeom>
              <a:avLst/>
              <a:gdLst/>
              <a:ahLst/>
              <a:cxnLst/>
              <a:rect l="0" t="0" r="0" b="0"/>
              <a:pathLst>
                <a:path w="361940" h="142873">
                  <a:moveTo>
                    <a:pt x="28564" y="142872"/>
                  </a:moveTo>
                  <a:lnTo>
                    <a:pt x="28564" y="142872"/>
                  </a:lnTo>
                  <a:lnTo>
                    <a:pt x="117" y="142872"/>
                  </a:lnTo>
                  <a:lnTo>
                    <a:pt x="0" y="134671"/>
                  </a:lnTo>
                  <a:lnTo>
                    <a:pt x="1054" y="134230"/>
                  </a:lnTo>
                  <a:lnTo>
                    <a:pt x="8191" y="133464"/>
                  </a:lnTo>
                  <a:lnTo>
                    <a:pt x="16857" y="126825"/>
                  </a:lnTo>
                  <a:lnTo>
                    <a:pt x="25683" y="123653"/>
                  </a:lnTo>
                  <a:lnTo>
                    <a:pt x="36059" y="117540"/>
                  </a:lnTo>
                  <a:lnTo>
                    <a:pt x="51011" y="114200"/>
                  </a:lnTo>
                  <a:lnTo>
                    <a:pt x="80359" y="99192"/>
                  </a:lnTo>
                  <a:lnTo>
                    <a:pt x="97650" y="95357"/>
                  </a:lnTo>
                  <a:lnTo>
                    <a:pt x="145250" y="69768"/>
                  </a:lnTo>
                  <a:lnTo>
                    <a:pt x="158623" y="61356"/>
                  </a:lnTo>
                  <a:lnTo>
                    <a:pt x="187717" y="52645"/>
                  </a:lnTo>
                  <a:lnTo>
                    <a:pt x="205189" y="41010"/>
                  </a:lnTo>
                  <a:lnTo>
                    <a:pt x="212192" y="34806"/>
                  </a:lnTo>
                  <a:lnTo>
                    <a:pt x="221654" y="31342"/>
                  </a:lnTo>
                  <a:lnTo>
                    <a:pt x="231857" y="28744"/>
                  </a:lnTo>
                  <a:lnTo>
                    <a:pt x="247030" y="21276"/>
                  </a:lnTo>
                  <a:lnTo>
                    <a:pt x="253718" y="18980"/>
                  </a:lnTo>
                  <a:lnTo>
                    <a:pt x="274721" y="1448"/>
                  </a:lnTo>
                  <a:lnTo>
                    <a:pt x="285682" y="2"/>
                  </a:lnTo>
                  <a:lnTo>
                    <a:pt x="285701" y="0"/>
                  </a:lnTo>
                  <a:lnTo>
                    <a:pt x="285736" y="8198"/>
                  </a:lnTo>
                  <a:lnTo>
                    <a:pt x="280682" y="14186"/>
                  </a:lnTo>
                  <a:lnTo>
                    <a:pt x="280251" y="15807"/>
                  </a:lnTo>
                  <a:lnTo>
                    <a:pt x="281022" y="16887"/>
                  </a:lnTo>
                  <a:lnTo>
                    <a:pt x="282595" y="17607"/>
                  </a:lnTo>
                  <a:lnTo>
                    <a:pt x="283643" y="19145"/>
                  </a:lnTo>
                  <a:lnTo>
                    <a:pt x="285118" y="26367"/>
                  </a:lnTo>
                  <a:lnTo>
                    <a:pt x="286781" y="62640"/>
                  </a:lnTo>
                  <a:lnTo>
                    <a:pt x="292280" y="73826"/>
                  </a:lnTo>
                  <a:lnTo>
                    <a:pt x="295438" y="89018"/>
                  </a:lnTo>
                  <a:lnTo>
                    <a:pt x="302629" y="104169"/>
                  </a:lnTo>
                  <a:lnTo>
                    <a:pt x="305563" y="120568"/>
                  </a:lnTo>
                  <a:lnTo>
                    <a:pt x="312272" y="133331"/>
                  </a:lnTo>
                  <a:lnTo>
                    <a:pt x="312953" y="136511"/>
                  </a:lnTo>
                  <a:lnTo>
                    <a:pt x="314465" y="138632"/>
                  </a:lnTo>
                  <a:lnTo>
                    <a:pt x="316531" y="140045"/>
                  </a:lnTo>
                  <a:lnTo>
                    <a:pt x="324496" y="142034"/>
                  </a:lnTo>
                  <a:lnTo>
                    <a:pt x="361939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5" name="SMARTInkShape-219"/>
            <p:cNvSpPr/>
            <p:nvPr>
              <p:custDataLst>
                <p:tags r:id="rId130"/>
              </p:custDataLst>
            </p:nvPr>
          </p:nvSpPr>
          <p:spPr>
            <a:xfrm>
              <a:off x="3848100" y="4667250"/>
              <a:ext cx="304801" cy="133351"/>
            </a:xfrm>
            <a:custGeom>
              <a:avLst/>
              <a:gdLst/>
              <a:ahLst/>
              <a:cxnLst/>
              <a:rect l="0" t="0" r="0" b="0"/>
              <a:pathLst>
                <a:path w="304801" h="133351">
                  <a:moveTo>
                    <a:pt x="9525" y="19050"/>
                  </a:moveTo>
                  <a:lnTo>
                    <a:pt x="9525" y="19050"/>
                  </a:lnTo>
                  <a:lnTo>
                    <a:pt x="9525" y="9642"/>
                  </a:lnTo>
                  <a:lnTo>
                    <a:pt x="0" y="0"/>
                  </a:lnTo>
                  <a:lnTo>
                    <a:pt x="0" y="14189"/>
                  </a:lnTo>
                  <a:lnTo>
                    <a:pt x="1058" y="15810"/>
                  </a:lnTo>
                  <a:lnTo>
                    <a:pt x="2822" y="16889"/>
                  </a:lnTo>
                  <a:lnTo>
                    <a:pt x="5056" y="17610"/>
                  </a:lnTo>
                  <a:lnTo>
                    <a:pt x="6546" y="19148"/>
                  </a:lnTo>
                  <a:lnTo>
                    <a:pt x="11759" y="29222"/>
                  </a:lnTo>
                  <a:lnTo>
                    <a:pt x="15810" y="35213"/>
                  </a:lnTo>
                  <a:lnTo>
                    <a:pt x="19148" y="44535"/>
                  </a:lnTo>
                  <a:lnTo>
                    <a:pt x="25312" y="54000"/>
                  </a:lnTo>
                  <a:lnTo>
                    <a:pt x="28666" y="63507"/>
                  </a:lnTo>
                  <a:lnTo>
                    <a:pt x="34835" y="73027"/>
                  </a:lnTo>
                  <a:lnTo>
                    <a:pt x="38191" y="82550"/>
                  </a:lnTo>
                  <a:lnTo>
                    <a:pt x="44359" y="92075"/>
                  </a:lnTo>
                  <a:lnTo>
                    <a:pt x="47716" y="101600"/>
                  </a:lnTo>
                  <a:lnTo>
                    <a:pt x="65224" y="122336"/>
                  </a:lnTo>
                  <a:lnTo>
                    <a:pt x="74749" y="123694"/>
                  </a:lnTo>
                  <a:lnTo>
                    <a:pt x="75233" y="124796"/>
                  </a:lnTo>
                  <a:lnTo>
                    <a:pt x="75770" y="128843"/>
                  </a:lnTo>
                  <a:lnTo>
                    <a:pt x="76972" y="130345"/>
                  </a:lnTo>
                  <a:lnTo>
                    <a:pt x="84363" y="132954"/>
                  </a:lnTo>
                  <a:lnTo>
                    <a:pt x="104740" y="133350"/>
                  </a:lnTo>
                  <a:lnTo>
                    <a:pt x="112973" y="125149"/>
                  </a:lnTo>
                  <a:lnTo>
                    <a:pt x="122384" y="123942"/>
                  </a:lnTo>
                  <a:lnTo>
                    <a:pt x="131145" y="117303"/>
                  </a:lnTo>
                  <a:lnTo>
                    <a:pt x="139987" y="114131"/>
                  </a:lnTo>
                  <a:lnTo>
                    <a:pt x="149311" y="108018"/>
                  </a:lnTo>
                  <a:lnTo>
                    <a:pt x="158775" y="104678"/>
                  </a:lnTo>
                  <a:lnTo>
                    <a:pt x="169341" y="98514"/>
                  </a:lnTo>
                  <a:lnTo>
                    <a:pt x="184349" y="95159"/>
                  </a:lnTo>
                  <a:lnTo>
                    <a:pt x="199437" y="87902"/>
                  </a:lnTo>
                  <a:lnTo>
                    <a:pt x="202808" y="87176"/>
                  </a:lnTo>
                  <a:lnTo>
                    <a:pt x="221846" y="78377"/>
                  </a:lnTo>
                  <a:lnTo>
                    <a:pt x="231948" y="76109"/>
                  </a:lnTo>
                  <a:lnTo>
                    <a:pt x="247057" y="68852"/>
                  </a:lnTo>
                  <a:lnTo>
                    <a:pt x="250430" y="68126"/>
                  </a:lnTo>
                  <a:lnTo>
                    <a:pt x="298055" y="43088"/>
                  </a:lnTo>
                  <a:lnTo>
                    <a:pt x="30480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6" name="SMARTInkShape-220"/>
            <p:cNvSpPr/>
            <p:nvPr>
              <p:custDataLst>
                <p:tags r:id="rId131"/>
              </p:custDataLst>
            </p:nvPr>
          </p:nvSpPr>
          <p:spPr>
            <a:xfrm>
              <a:off x="3524252" y="4714875"/>
              <a:ext cx="323849" cy="46736"/>
            </a:xfrm>
            <a:custGeom>
              <a:avLst/>
              <a:gdLst/>
              <a:ahLst/>
              <a:cxnLst/>
              <a:rect l="0" t="0" r="0" b="0"/>
              <a:pathLst>
                <a:path w="323849" h="46736">
                  <a:moveTo>
                    <a:pt x="38098" y="19050"/>
                  </a:moveTo>
                  <a:lnTo>
                    <a:pt x="38098" y="19050"/>
                  </a:lnTo>
                  <a:lnTo>
                    <a:pt x="33042" y="24107"/>
                  </a:lnTo>
                  <a:lnTo>
                    <a:pt x="27737" y="26589"/>
                  </a:lnTo>
                  <a:lnTo>
                    <a:pt x="6300" y="28458"/>
                  </a:lnTo>
                  <a:lnTo>
                    <a:pt x="5257" y="27439"/>
                  </a:lnTo>
                  <a:lnTo>
                    <a:pt x="5621" y="25701"/>
                  </a:lnTo>
                  <a:lnTo>
                    <a:pt x="6921" y="23484"/>
                  </a:lnTo>
                  <a:lnTo>
                    <a:pt x="6730" y="22006"/>
                  </a:lnTo>
                  <a:lnTo>
                    <a:pt x="5544" y="21021"/>
                  </a:lnTo>
                  <a:lnTo>
                    <a:pt x="0" y="19050"/>
                  </a:lnTo>
                  <a:lnTo>
                    <a:pt x="5055" y="24107"/>
                  </a:lnTo>
                  <a:lnTo>
                    <a:pt x="10360" y="26589"/>
                  </a:lnTo>
                  <a:lnTo>
                    <a:pt x="13256" y="27251"/>
                  </a:lnTo>
                  <a:lnTo>
                    <a:pt x="26567" y="34860"/>
                  </a:lnTo>
                  <a:lnTo>
                    <a:pt x="70844" y="39074"/>
                  </a:lnTo>
                  <a:lnTo>
                    <a:pt x="108035" y="46735"/>
                  </a:lnTo>
                  <a:lnTo>
                    <a:pt x="152602" y="46489"/>
                  </a:lnTo>
                  <a:lnTo>
                    <a:pt x="199958" y="37917"/>
                  </a:lnTo>
                  <a:lnTo>
                    <a:pt x="247458" y="26393"/>
                  </a:lnTo>
                  <a:lnTo>
                    <a:pt x="266642" y="21225"/>
                  </a:lnTo>
                  <a:lnTo>
                    <a:pt x="278315" y="18959"/>
                  </a:lnTo>
                  <a:lnTo>
                    <a:pt x="291895" y="12790"/>
                  </a:lnTo>
                  <a:lnTo>
                    <a:pt x="316008" y="9955"/>
                  </a:lnTo>
                  <a:lnTo>
                    <a:pt x="318621" y="8753"/>
                  </a:lnTo>
                  <a:lnTo>
                    <a:pt x="320363" y="6894"/>
                  </a:lnTo>
                  <a:lnTo>
                    <a:pt x="32384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7" name="SMARTInkShape-221"/>
            <p:cNvSpPr/>
            <p:nvPr>
              <p:custDataLst>
                <p:tags r:id="rId132"/>
              </p:custDataLst>
            </p:nvPr>
          </p:nvSpPr>
          <p:spPr>
            <a:xfrm>
              <a:off x="3371850" y="4543425"/>
              <a:ext cx="238126" cy="200026"/>
            </a:xfrm>
            <a:custGeom>
              <a:avLst/>
              <a:gdLst/>
              <a:ahLst/>
              <a:cxnLst/>
              <a:rect l="0" t="0" r="0" b="0"/>
              <a:pathLst>
                <a:path w="238126" h="200026">
                  <a:moveTo>
                    <a:pt x="47625" y="28575"/>
                  </a:moveTo>
                  <a:lnTo>
                    <a:pt x="47625" y="28575"/>
                  </a:lnTo>
                  <a:lnTo>
                    <a:pt x="39424" y="20374"/>
                  </a:lnTo>
                  <a:lnTo>
                    <a:pt x="30757" y="18254"/>
                  </a:lnTo>
                  <a:lnTo>
                    <a:pt x="9563" y="38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4189" y="5057"/>
                  </a:lnTo>
                  <a:lnTo>
                    <a:pt x="22534" y="7539"/>
                  </a:lnTo>
                  <a:lnTo>
                    <a:pt x="49917" y="12173"/>
                  </a:lnTo>
                  <a:lnTo>
                    <a:pt x="67354" y="17013"/>
                  </a:lnTo>
                  <a:lnTo>
                    <a:pt x="111165" y="18931"/>
                  </a:lnTo>
                  <a:lnTo>
                    <a:pt x="154388" y="27982"/>
                  </a:lnTo>
                  <a:lnTo>
                    <a:pt x="164925" y="29370"/>
                  </a:lnTo>
                  <a:lnTo>
                    <a:pt x="183709" y="36742"/>
                  </a:lnTo>
                  <a:lnTo>
                    <a:pt x="206349" y="39079"/>
                  </a:lnTo>
                  <a:lnTo>
                    <a:pt x="217190" y="46291"/>
                  </a:lnTo>
                  <a:lnTo>
                    <a:pt x="223573" y="47230"/>
                  </a:lnTo>
                  <a:lnTo>
                    <a:pt x="225249" y="48420"/>
                  </a:lnTo>
                  <a:lnTo>
                    <a:pt x="226365" y="50271"/>
                  </a:lnTo>
                  <a:lnTo>
                    <a:pt x="228561" y="57031"/>
                  </a:lnTo>
                  <a:lnTo>
                    <a:pt x="236798" y="57139"/>
                  </a:lnTo>
                  <a:lnTo>
                    <a:pt x="237240" y="58201"/>
                  </a:lnTo>
                  <a:lnTo>
                    <a:pt x="238125" y="90354"/>
                  </a:lnTo>
                  <a:lnTo>
                    <a:pt x="235303" y="95896"/>
                  </a:lnTo>
                  <a:lnTo>
                    <a:pt x="231579" y="101887"/>
                  </a:lnTo>
                  <a:lnTo>
                    <a:pt x="228424" y="111210"/>
                  </a:lnTo>
                  <a:lnTo>
                    <a:pt x="222315" y="120675"/>
                  </a:lnTo>
                  <a:lnTo>
                    <a:pt x="207372" y="161337"/>
                  </a:lnTo>
                  <a:lnTo>
                    <a:pt x="203290" y="168013"/>
                  </a:lnTo>
                  <a:lnTo>
                    <a:pt x="200670" y="180923"/>
                  </a:lnTo>
                  <a:lnTo>
                    <a:pt x="200455" y="184116"/>
                  </a:lnTo>
                  <a:lnTo>
                    <a:pt x="199253" y="186243"/>
                  </a:lnTo>
                  <a:lnTo>
                    <a:pt x="197394" y="187663"/>
                  </a:lnTo>
                  <a:lnTo>
                    <a:pt x="195095" y="188608"/>
                  </a:lnTo>
                  <a:lnTo>
                    <a:pt x="193564" y="190297"/>
                  </a:lnTo>
                  <a:lnTo>
                    <a:pt x="19050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8" name="SMARTInkShape-222"/>
            <p:cNvSpPr/>
            <p:nvPr>
              <p:custDataLst>
                <p:tags r:id="rId133"/>
              </p:custDataLst>
            </p:nvPr>
          </p:nvSpPr>
          <p:spPr>
            <a:xfrm>
              <a:off x="3286125" y="4533910"/>
              <a:ext cx="276226" cy="228591"/>
            </a:xfrm>
            <a:custGeom>
              <a:avLst/>
              <a:gdLst/>
              <a:ahLst/>
              <a:cxnLst/>
              <a:rect l="0" t="0" r="0" b="0"/>
              <a:pathLst>
                <a:path w="276226" h="228591">
                  <a:moveTo>
                    <a:pt x="66675" y="9515"/>
                  </a:moveTo>
                  <a:lnTo>
                    <a:pt x="66675" y="9515"/>
                  </a:lnTo>
                  <a:lnTo>
                    <a:pt x="57184" y="9515"/>
                  </a:lnTo>
                  <a:lnTo>
                    <a:pt x="57153" y="1314"/>
                  </a:lnTo>
                  <a:lnTo>
                    <a:pt x="58210" y="873"/>
                  </a:lnTo>
                  <a:lnTo>
                    <a:pt x="66283" y="24"/>
                  </a:lnTo>
                  <a:lnTo>
                    <a:pt x="61502" y="0"/>
                  </a:lnTo>
                  <a:lnTo>
                    <a:pt x="60051" y="1055"/>
                  </a:lnTo>
                  <a:lnTo>
                    <a:pt x="57532" y="8192"/>
                  </a:lnTo>
                  <a:lnTo>
                    <a:pt x="57183" y="22656"/>
                  </a:lnTo>
                  <a:lnTo>
                    <a:pt x="54342" y="28761"/>
                  </a:lnTo>
                  <a:lnTo>
                    <a:pt x="50611" y="35002"/>
                  </a:lnTo>
                  <a:lnTo>
                    <a:pt x="47451" y="44466"/>
                  </a:lnTo>
                  <a:lnTo>
                    <a:pt x="41341" y="53972"/>
                  </a:lnTo>
                  <a:lnTo>
                    <a:pt x="38002" y="63492"/>
                  </a:lnTo>
                  <a:lnTo>
                    <a:pt x="31838" y="73015"/>
                  </a:lnTo>
                  <a:lnTo>
                    <a:pt x="28484" y="82540"/>
                  </a:lnTo>
                  <a:lnTo>
                    <a:pt x="22315" y="92065"/>
                  </a:lnTo>
                  <a:lnTo>
                    <a:pt x="18959" y="101590"/>
                  </a:lnTo>
                  <a:lnTo>
                    <a:pt x="12791" y="111115"/>
                  </a:lnTo>
                  <a:lnTo>
                    <a:pt x="10976" y="117465"/>
                  </a:lnTo>
                  <a:lnTo>
                    <a:pt x="9434" y="119582"/>
                  </a:lnTo>
                  <a:lnTo>
                    <a:pt x="7348" y="120993"/>
                  </a:lnTo>
                  <a:lnTo>
                    <a:pt x="4899" y="121934"/>
                  </a:lnTo>
                  <a:lnTo>
                    <a:pt x="3266" y="123619"/>
                  </a:lnTo>
                  <a:lnTo>
                    <a:pt x="11" y="133301"/>
                  </a:lnTo>
                  <a:lnTo>
                    <a:pt x="0" y="141538"/>
                  </a:lnTo>
                  <a:lnTo>
                    <a:pt x="1058" y="141980"/>
                  </a:lnTo>
                  <a:lnTo>
                    <a:pt x="9132" y="142831"/>
                  </a:lnTo>
                  <a:lnTo>
                    <a:pt x="17052" y="149404"/>
                  </a:lnTo>
                  <a:lnTo>
                    <a:pt x="25749" y="151505"/>
                  </a:lnTo>
                  <a:lnTo>
                    <a:pt x="50814" y="152356"/>
                  </a:lnTo>
                  <a:lnTo>
                    <a:pt x="57156" y="155197"/>
                  </a:lnTo>
                  <a:lnTo>
                    <a:pt x="60329" y="157437"/>
                  </a:lnTo>
                  <a:lnTo>
                    <a:pt x="74907" y="160588"/>
                  </a:lnTo>
                  <a:lnTo>
                    <a:pt x="120748" y="161892"/>
                  </a:lnTo>
                  <a:lnTo>
                    <a:pt x="149316" y="162972"/>
                  </a:lnTo>
                  <a:lnTo>
                    <a:pt x="180330" y="173674"/>
                  </a:lnTo>
                  <a:lnTo>
                    <a:pt x="183720" y="176104"/>
                  </a:lnTo>
                  <a:lnTo>
                    <a:pt x="211363" y="185595"/>
                  </a:lnTo>
                  <a:lnTo>
                    <a:pt x="247634" y="216259"/>
                  </a:lnTo>
                  <a:lnTo>
                    <a:pt x="253993" y="218877"/>
                  </a:lnTo>
                  <a:lnTo>
                    <a:pt x="263523" y="225241"/>
                  </a:lnTo>
                  <a:lnTo>
                    <a:pt x="276225" y="228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89" name="SMARTInkShape-223"/>
            <p:cNvSpPr/>
            <p:nvPr>
              <p:custDataLst>
                <p:tags r:id="rId134"/>
              </p:custDataLst>
            </p:nvPr>
          </p:nvSpPr>
          <p:spPr>
            <a:xfrm>
              <a:off x="2886075" y="4400550"/>
              <a:ext cx="419101" cy="171451"/>
            </a:xfrm>
            <a:custGeom>
              <a:avLst/>
              <a:gdLst/>
              <a:ahLst/>
              <a:cxnLst/>
              <a:rect l="0" t="0" r="0" b="0"/>
              <a:pathLst>
                <a:path w="419101" h="171451">
                  <a:moveTo>
                    <a:pt x="19050" y="9525"/>
                  </a:moveTo>
                  <a:lnTo>
                    <a:pt x="19050" y="9525"/>
                  </a:lnTo>
                  <a:lnTo>
                    <a:pt x="117" y="9525"/>
                  </a:lnTo>
                  <a:lnTo>
                    <a:pt x="0" y="0"/>
                  </a:lnTo>
                  <a:lnTo>
                    <a:pt x="0" y="17692"/>
                  </a:lnTo>
                  <a:lnTo>
                    <a:pt x="1058" y="18144"/>
                  </a:lnTo>
                  <a:lnTo>
                    <a:pt x="5056" y="18647"/>
                  </a:lnTo>
                  <a:lnTo>
                    <a:pt x="6546" y="19840"/>
                  </a:lnTo>
                  <a:lnTo>
                    <a:pt x="17610" y="36373"/>
                  </a:lnTo>
                  <a:lnTo>
                    <a:pt x="27429" y="45363"/>
                  </a:lnTo>
                  <a:lnTo>
                    <a:pt x="41758" y="53187"/>
                  </a:lnTo>
                  <a:lnTo>
                    <a:pt x="53178" y="57034"/>
                  </a:lnTo>
                  <a:lnTo>
                    <a:pt x="96073" y="85778"/>
                  </a:lnTo>
                  <a:lnTo>
                    <a:pt x="141431" y="109275"/>
                  </a:lnTo>
                  <a:lnTo>
                    <a:pt x="182706" y="122370"/>
                  </a:lnTo>
                  <a:lnTo>
                    <a:pt x="203111" y="124596"/>
                  </a:lnTo>
                  <a:lnTo>
                    <a:pt x="221252" y="131307"/>
                  </a:lnTo>
                  <a:lnTo>
                    <a:pt x="263653" y="133231"/>
                  </a:lnTo>
                  <a:lnTo>
                    <a:pt x="306791" y="133345"/>
                  </a:lnTo>
                  <a:lnTo>
                    <a:pt x="317326" y="134407"/>
                  </a:lnTo>
                  <a:lnTo>
                    <a:pt x="335536" y="140889"/>
                  </a:lnTo>
                  <a:lnTo>
                    <a:pt x="364126" y="145523"/>
                  </a:lnTo>
                  <a:lnTo>
                    <a:pt x="389880" y="154618"/>
                  </a:lnTo>
                  <a:lnTo>
                    <a:pt x="396588" y="158678"/>
                  </a:lnTo>
                  <a:lnTo>
                    <a:pt x="406315" y="162021"/>
                  </a:lnTo>
                  <a:lnTo>
                    <a:pt x="41910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0" name="SMARTInkShape-224"/>
            <p:cNvSpPr/>
            <p:nvPr>
              <p:custDataLst>
                <p:tags r:id="rId135"/>
              </p:custDataLst>
            </p:nvPr>
          </p:nvSpPr>
          <p:spPr>
            <a:xfrm>
              <a:off x="4162425" y="4162425"/>
              <a:ext cx="352426" cy="209551"/>
            </a:xfrm>
            <a:custGeom>
              <a:avLst/>
              <a:gdLst/>
              <a:ahLst/>
              <a:cxnLst/>
              <a:rect l="0" t="0" r="0" b="0"/>
              <a:pathLst>
                <a:path w="352426" h="209551">
                  <a:moveTo>
                    <a:pt x="0" y="9525"/>
                  </a:moveTo>
                  <a:lnTo>
                    <a:pt x="0" y="9525"/>
                  </a:lnTo>
                  <a:lnTo>
                    <a:pt x="0" y="4468"/>
                  </a:lnTo>
                  <a:lnTo>
                    <a:pt x="1058" y="2979"/>
                  </a:lnTo>
                  <a:lnTo>
                    <a:pt x="2822" y="1986"/>
                  </a:lnTo>
                  <a:lnTo>
                    <a:pt x="9132" y="117"/>
                  </a:lnTo>
                  <a:lnTo>
                    <a:pt x="28180" y="0"/>
                  </a:lnTo>
                  <a:lnTo>
                    <a:pt x="45436" y="15809"/>
                  </a:lnTo>
                  <a:lnTo>
                    <a:pt x="51238" y="17610"/>
                  </a:lnTo>
                  <a:lnTo>
                    <a:pt x="53209" y="19148"/>
                  </a:lnTo>
                  <a:lnTo>
                    <a:pt x="95266" y="66680"/>
                  </a:lnTo>
                  <a:lnTo>
                    <a:pt x="117123" y="85725"/>
                  </a:lnTo>
                  <a:lnTo>
                    <a:pt x="163660" y="117475"/>
                  </a:lnTo>
                  <a:lnTo>
                    <a:pt x="197281" y="136525"/>
                  </a:lnTo>
                  <a:lnTo>
                    <a:pt x="241325" y="150108"/>
                  </a:lnTo>
                  <a:lnTo>
                    <a:pt x="287044" y="169603"/>
                  </a:lnTo>
                  <a:lnTo>
                    <a:pt x="307800" y="178689"/>
                  </a:lnTo>
                  <a:lnTo>
                    <a:pt x="330995" y="196698"/>
                  </a:lnTo>
                  <a:lnTo>
                    <a:pt x="336903" y="198546"/>
                  </a:lnTo>
                  <a:lnTo>
                    <a:pt x="338902" y="200098"/>
                  </a:lnTo>
                  <a:lnTo>
                    <a:pt x="342774" y="206279"/>
                  </a:lnTo>
                  <a:lnTo>
                    <a:pt x="3524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1" name="SMARTInkShape-225"/>
            <p:cNvSpPr/>
            <p:nvPr>
              <p:custDataLst>
                <p:tags r:id="rId136"/>
              </p:custDataLst>
            </p:nvPr>
          </p:nvSpPr>
          <p:spPr>
            <a:xfrm>
              <a:off x="4038717" y="4000500"/>
              <a:ext cx="218944" cy="209551"/>
            </a:xfrm>
            <a:custGeom>
              <a:avLst/>
              <a:gdLst/>
              <a:ahLst/>
              <a:cxnLst/>
              <a:rect l="0" t="0" r="0" b="0"/>
              <a:pathLst>
                <a:path w="218944" h="209551">
                  <a:moveTo>
                    <a:pt x="37983" y="28575"/>
                  </a:moveTo>
                  <a:lnTo>
                    <a:pt x="37983" y="28575"/>
                  </a:lnTo>
                  <a:lnTo>
                    <a:pt x="32927" y="23518"/>
                  </a:lnTo>
                  <a:lnTo>
                    <a:pt x="27622" y="21036"/>
                  </a:lnTo>
                  <a:lnTo>
                    <a:pt x="24726" y="20374"/>
                  </a:lnTo>
                  <a:lnTo>
                    <a:pt x="22795" y="18874"/>
                  </a:lnTo>
                  <a:lnTo>
                    <a:pt x="20650" y="14386"/>
                  </a:lnTo>
                  <a:lnTo>
                    <a:pt x="19019" y="12766"/>
                  </a:lnTo>
                  <a:lnTo>
                    <a:pt x="10883" y="9951"/>
                  </a:lnTo>
                  <a:lnTo>
                    <a:pt x="10063" y="6892"/>
                  </a:lnTo>
                  <a:lnTo>
                    <a:pt x="9538" y="1362"/>
                  </a:lnTo>
                  <a:lnTo>
                    <a:pt x="6643" y="605"/>
                  </a:lnTo>
                  <a:lnTo>
                    <a:pt x="0" y="11"/>
                  </a:lnTo>
                  <a:lnTo>
                    <a:pt x="14075" y="0"/>
                  </a:lnTo>
                  <a:lnTo>
                    <a:pt x="19596" y="2822"/>
                  </a:lnTo>
                  <a:lnTo>
                    <a:pt x="25578" y="6546"/>
                  </a:lnTo>
                  <a:lnTo>
                    <a:pt x="34895" y="9701"/>
                  </a:lnTo>
                  <a:lnTo>
                    <a:pt x="45417" y="15809"/>
                  </a:lnTo>
                  <a:lnTo>
                    <a:pt x="92124" y="23980"/>
                  </a:lnTo>
                  <a:lnTo>
                    <a:pt x="133828" y="35935"/>
                  </a:lnTo>
                  <a:lnTo>
                    <a:pt x="152459" y="40281"/>
                  </a:lnTo>
                  <a:lnTo>
                    <a:pt x="197678" y="54973"/>
                  </a:lnTo>
                  <a:lnTo>
                    <a:pt x="205267" y="57241"/>
                  </a:lnTo>
                  <a:lnTo>
                    <a:pt x="212168" y="61777"/>
                  </a:lnTo>
                  <a:lnTo>
                    <a:pt x="215940" y="67320"/>
                  </a:lnTo>
                  <a:lnTo>
                    <a:pt x="218561" y="76089"/>
                  </a:lnTo>
                  <a:lnTo>
                    <a:pt x="218943" y="90344"/>
                  </a:lnTo>
                  <a:lnTo>
                    <a:pt x="216129" y="95891"/>
                  </a:lnTo>
                  <a:lnTo>
                    <a:pt x="194506" y="120675"/>
                  </a:lnTo>
                  <a:lnTo>
                    <a:pt x="188376" y="133355"/>
                  </a:lnTo>
                  <a:lnTo>
                    <a:pt x="165963" y="158750"/>
                  </a:lnTo>
                  <a:lnTo>
                    <a:pt x="159806" y="171450"/>
                  </a:lnTo>
                  <a:lnTo>
                    <a:pt x="155627" y="177800"/>
                  </a:lnTo>
                  <a:lnTo>
                    <a:pt x="153769" y="184150"/>
                  </a:lnTo>
                  <a:lnTo>
                    <a:pt x="154332" y="187325"/>
                  </a:lnTo>
                  <a:lnTo>
                    <a:pt x="160018" y="200025"/>
                  </a:lnTo>
                  <a:lnTo>
                    <a:pt x="161808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2" name="SMARTInkShape-226"/>
            <p:cNvSpPr/>
            <p:nvPr>
              <p:custDataLst>
                <p:tags r:id="rId137"/>
              </p:custDataLst>
            </p:nvPr>
          </p:nvSpPr>
          <p:spPr>
            <a:xfrm>
              <a:off x="3933860" y="3991368"/>
              <a:ext cx="238091" cy="228208"/>
            </a:xfrm>
            <a:custGeom>
              <a:avLst/>
              <a:gdLst/>
              <a:ahLst/>
              <a:cxnLst/>
              <a:rect l="0" t="0" r="0" b="0"/>
              <a:pathLst>
                <a:path w="238091" h="228208">
                  <a:moveTo>
                    <a:pt x="66640" y="28182"/>
                  </a:moveTo>
                  <a:lnTo>
                    <a:pt x="66640" y="28182"/>
                  </a:lnTo>
                  <a:lnTo>
                    <a:pt x="66640" y="13993"/>
                  </a:lnTo>
                  <a:lnTo>
                    <a:pt x="67698" y="12373"/>
                  </a:lnTo>
                  <a:lnTo>
                    <a:pt x="69462" y="11292"/>
                  </a:lnTo>
                  <a:lnTo>
                    <a:pt x="76049" y="9170"/>
                  </a:lnTo>
                  <a:lnTo>
                    <a:pt x="76162" y="0"/>
                  </a:lnTo>
                  <a:lnTo>
                    <a:pt x="84366" y="7843"/>
                  </a:lnTo>
                  <a:lnTo>
                    <a:pt x="83749" y="8272"/>
                  </a:lnTo>
                  <a:lnTo>
                    <a:pt x="80241" y="8749"/>
                  </a:lnTo>
                  <a:lnTo>
                    <a:pt x="78882" y="9935"/>
                  </a:lnTo>
                  <a:lnTo>
                    <a:pt x="77373" y="14075"/>
                  </a:lnTo>
                  <a:lnTo>
                    <a:pt x="76272" y="31512"/>
                  </a:lnTo>
                  <a:lnTo>
                    <a:pt x="75177" y="33577"/>
                  </a:lnTo>
                  <a:lnTo>
                    <a:pt x="73390" y="34954"/>
                  </a:lnTo>
                  <a:lnTo>
                    <a:pt x="71140" y="35871"/>
                  </a:lnTo>
                  <a:lnTo>
                    <a:pt x="69640" y="37542"/>
                  </a:lnTo>
                  <a:lnTo>
                    <a:pt x="67974" y="42220"/>
                  </a:lnTo>
                  <a:lnTo>
                    <a:pt x="63994" y="59755"/>
                  </a:lnTo>
                  <a:lnTo>
                    <a:pt x="56331" y="73873"/>
                  </a:lnTo>
                  <a:lnTo>
                    <a:pt x="51475" y="81298"/>
                  </a:lnTo>
                  <a:lnTo>
                    <a:pt x="47683" y="91427"/>
                  </a:lnTo>
                  <a:lnTo>
                    <a:pt x="21784" y="123428"/>
                  </a:lnTo>
                  <a:lnTo>
                    <a:pt x="20861" y="126604"/>
                  </a:lnTo>
                  <a:lnTo>
                    <a:pt x="19187" y="128722"/>
                  </a:lnTo>
                  <a:lnTo>
                    <a:pt x="12834" y="132761"/>
                  </a:lnTo>
                  <a:lnTo>
                    <a:pt x="9621" y="142041"/>
                  </a:lnTo>
                  <a:lnTo>
                    <a:pt x="0" y="142481"/>
                  </a:lnTo>
                  <a:lnTo>
                    <a:pt x="5032" y="147538"/>
                  </a:lnTo>
                  <a:lnTo>
                    <a:pt x="10331" y="150021"/>
                  </a:lnTo>
                  <a:lnTo>
                    <a:pt x="26280" y="152988"/>
                  </a:lnTo>
                  <a:lnTo>
                    <a:pt x="35161" y="158530"/>
                  </a:lnTo>
                  <a:lnTo>
                    <a:pt x="47643" y="160939"/>
                  </a:lnTo>
                  <a:lnTo>
                    <a:pt x="50801" y="161136"/>
                  </a:lnTo>
                  <a:lnTo>
                    <a:pt x="57131" y="164178"/>
                  </a:lnTo>
                  <a:lnTo>
                    <a:pt x="63472" y="167999"/>
                  </a:lnTo>
                  <a:lnTo>
                    <a:pt x="72992" y="171210"/>
                  </a:lnTo>
                  <a:lnTo>
                    <a:pt x="82515" y="177335"/>
                  </a:lnTo>
                  <a:lnTo>
                    <a:pt x="123202" y="192284"/>
                  </a:lnTo>
                  <a:lnTo>
                    <a:pt x="129878" y="196367"/>
                  </a:lnTo>
                  <a:lnTo>
                    <a:pt x="140646" y="198665"/>
                  </a:lnTo>
                  <a:lnTo>
                    <a:pt x="155713" y="200404"/>
                  </a:lnTo>
                  <a:lnTo>
                    <a:pt x="168409" y="206093"/>
                  </a:lnTo>
                  <a:lnTo>
                    <a:pt x="184047" y="209308"/>
                  </a:lnTo>
                  <a:lnTo>
                    <a:pt x="199349" y="216517"/>
                  </a:lnTo>
                  <a:lnTo>
                    <a:pt x="226523" y="221314"/>
                  </a:lnTo>
                  <a:lnTo>
                    <a:pt x="238090" y="2282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3" name="SMARTInkShape-227"/>
            <p:cNvSpPr/>
            <p:nvPr>
              <p:custDataLst>
                <p:tags r:id="rId138"/>
              </p:custDataLst>
            </p:nvPr>
          </p:nvSpPr>
          <p:spPr>
            <a:xfrm>
              <a:off x="3714750" y="3981450"/>
              <a:ext cx="238126" cy="66676"/>
            </a:xfrm>
            <a:custGeom>
              <a:avLst/>
              <a:gdLst/>
              <a:ahLst/>
              <a:cxnLst/>
              <a:rect l="0" t="0" r="0" b="0"/>
              <a:pathLst>
                <a:path w="238126" h="66676">
                  <a:moveTo>
                    <a:pt x="47625" y="9525"/>
                  </a:moveTo>
                  <a:lnTo>
                    <a:pt x="47625" y="9525"/>
                  </a:lnTo>
                  <a:lnTo>
                    <a:pt x="42569" y="9525"/>
                  </a:lnTo>
                  <a:lnTo>
                    <a:pt x="37264" y="6703"/>
                  </a:lnTo>
                  <a:lnTo>
                    <a:pt x="31378" y="2979"/>
                  </a:lnTo>
                  <a:lnTo>
                    <a:pt x="18977" y="589"/>
                  </a:lnTo>
                  <a:lnTo>
                    <a:pt x="0" y="0"/>
                  </a:lnTo>
                  <a:lnTo>
                    <a:pt x="27722" y="0"/>
                  </a:lnTo>
                  <a:lnTo>
                    <a:pt x="36310" y="2822"/>
                  </a:lnTo>
                  <a:lnTo>
                    <a:pt x="43654" y="6546"/>
                  </a:lnTo>
                  <a:lnTo>
                    <a:pt x="59815" y="8936"/>
                  </a:lnTo>
                  <a:lnTo>
                    <a:pt x="69977" y="10321"/>
                  </a:lnTo>
                  <a:lnTo>
                    <a:pt x="87945" y="17013"/>
                  </a:lnTo>
                  <a:lnTo>
                    <a:pt x="116709" y="19840"/>
                  </a:lnTo>
                  <a:lnTo>
                    <a:pt x="153006" y="35510"/>
                  </a:lnTo>
                  <a:lnTo>
                    <a:pt x="171629" y="40155"/>
                  </a:lnTo>
                  <a:lnTo>
                    <a:pt x="187731" y="48234"/>
                  </a:lnTo>
                  <a:lnTo>
                    <a:pt x="191829" y="51206"/>
                  </a:lnTo>
                  <a:lnTo>
                    <a:pt x="202027" y="54508"/>
                  </a:lnTo>
                  <a:lnTo>
                    <a:pt x="212556" y="57034"/>
                  </a:lnTo>
                  <a:lnTo>
                    <a:pt x="227940" y="64457"/>
                  </a:lnTo>
                  <a:lnTo>
                    <a:pt x="23812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4" name="SMARTInkShape-228"/>
            <p:cNvSpPr/>
            <p:nvPr>
              <p:custDataLst>
                <p:tags r:id="rId139"/>
              </p:custDataLst>
            </p:nvPr>
          </p:nvSpPr>
          <p:spPr>
            <a:xfrm>
              <a:off x="3438559" y="3952876"/>
              <a:ext cx="276192" cy="104775"/>
            </a:xfrm>
            <a:custGeom>
              <a:avLst/>
              <a:gdLst/>
              <a:ahLst/>
              <a:cxnLst/>
              <a:rect l="0" t="0" r="0" b="0"/>
              <a:pathLst>
                <a:path w="276192" h="104775">
                  <a:moveTo>
                    <a:pt x="28541" y="104774"/>
                  </a:moveTo>
                  <a:lnTo>
                    <a:pt x="28541" y="104774"/>
                  </a:lnTo>
                  <a:lnTo>
                    <a:pt x="14076" y="104774"/>
                  </a:lnTo>
                  <a:lnTo>
                    <a:pt x="12547" y="103716"/>
                  </a:lnTo>
                  <a:lnTo>
                    <a:pt x="11528" y="101952"/>
                  </a:lnTo>
                  <a:lnTo>
                    <a:pt x="9494" y="95259"/>
                  </a:lnTo>
                  <a:lnTo>
                    <a:pt x="0" y="85758"/>
                  </a:lnTo>
                  <a:lnTo>
                    <a:pt x="5033" y="85734"/>
                  </a:lnTo>
                  <a:lnTo>
                    <a:pt x="6519" y="84673"/>
                  </a:lnTo>
                  <a:lnTo>
                    <a:pt x="8170" y="80671"/>
                  </a:lnTo>
                  <a:lnTo>
                    <a:pt x="9100" y="77524"/>
                  </a:lnTo>
                  <a:lnTo>
                    <a:pt x="12140" y="76788"/>
                  </a:lnTo>
                  <a:lnTo>
                    <a:pt x="14431" y="76592"/>
                  </a:lnTo>
                  <a:lnTo>
                    <a:pt x="19800" y="73551"/>
                  </a:lnTo>
                  <a:lnTo>
                    <a:pt x="25714" y="69730"/>
                  </a:lnTo>
                  <a:lnTo>
                    <a:pt x="31871" y="68032"/>
                  </a:lnTo>
                  <a:lnTo>
                    <a:pt x="33936" y="66521"/>
                  </a:lnTo>
                  <a:lnTo>
                    <a:pt x="35313" y="64456"/>
                  </a:lnTo>
                  <a:lnTo>
                    <a:pt x="36231" y="62020"/>
                  </a:lnTo>
                  <a:lnTo>
                    <a:pt x="38959" y="60396"/>
                  </a:lnTo>
                  <a:lnTo>
                    <a:pt x="64420" y="52520"/>
                  </a:lnTo>
                  <a:lnTo>
                    <a:pt x="82509" y="42045"/>
                  </a:lnTo>
                  <a:lnTo>
                    <a:pt x="128693" y="30791"/>
                  </a:lnTo>
                  <a:lnTo>
                    <a:pt x="162733" y="21262"/>
                  </a:lnTo>
                  <a:lnTo>
                    <a:pt x="190006" y="12156"/>
                  </a:lnTo>
                  <a:lnTo>
                    <a:pt x="220986" y="6933"/>
                  </a:lnTo>
                  <a:lnTo>
                    <a:pt x="239769" y="1369"/>
                  </a:lnTo>
                  <a:lnTo>
                    <a:pt x="274817" y="0"/>
                  </a:lnTo>
                  <a:lnTo>
                    <a:pt x="275275" y="1058"/>
                  </a:lnTo>
                  <a:lnTo>
                    <a:pt x="276191" y="95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5" name="SMARTInkShape-229"/>
            <p:cNvSpPr/>
            <p:nvPr>
              <p:custDataLst>
                <p:tags r:id="rId140"/>
              </p:custDataLst>
            </p:nvPr>
          </p:nvSpPr>
          <p:spPr>
            <a:xfrm>
              <a:off x="3162303" y="3933826"/>
              <a:ext cx="285748" cy="161925"/>
            </a:xfrm>
            <a:custGeom>
              <a:avLst/>
              <a:gdLst/>
              <a:ahLst/>
              <a:cxnLst/>
              <a:rect l="0" t="0" r="0" b="0"/>
              <a:pathLst>
                <a:path w="285748" h="161925">
                  <a:moveTo>
                    <a:pt x="19047" y="161924"/>
                  </a:moveTo>
                  <a:lnTo>
                    <a:pt x="19047" y="161924"/>
                  </a:lnTo>
                  <a:lnTo>
                    <a:pt x="19047" y="156867"/>
                  </a:lnTo>
                  <a:lnTo>
                    <a:pt x="17989" y="155378"/>
                  </a:lnTo>
                  <a:lnTo>
                    <a:pt x="16225" y="154385"/>
                  </a:lnTo>
                  <a:lnTo>
                    <a:pt x="9346" y="152661"/>
                  </a:lnTo>
                  <a:lnTo>
                    <a:pt x="424" y="152409"/>
                  </a:lnTo>
                  <a:lnTo>
                    <a:pt x="0" y="137934"/>
                  </a:lnTo>
                  <a:lnTo>
                    <a:pt x="1057" y="136405"/>
                  </a:lnTo>
                  <a:lnTo>
                    <a:pt x="2821" y="135386"/>
                  </a:lnTo>
                  <a:lnTo>
                    <a:pt x="5055" y="134707"/>
                  </a:lnTo>
                  <a:lnTo>
                    <a:pt x="19295" y="123167"/>
                  </a:lnTo>
                  <a:lnTo>
                    <a:pt x="25507" y="118240"/>
                  </a:lnTo>
                  <a:lnTo>
                    <a:pt x="38119" y="112255"/>
                  </a:lnTo>
                  <a:lnTo>
                    <a:pt x="84037" y="82513"/>
                  </a:lnTo>
                  <a:lnTo>
                    <a:pt x="127084" y="60322"/>
                  </a:lnTo>
                  <a:lnTo>
                    <a:pt x="146073" y="51856"/>
                  </a:lnTo>
                  <a:lnTo>
                    <a:pt x="177800" y="43125"/>
                  </a:lnTo>
                  <a:lnTo>
                    <a:pt x="196651" y="32545"/>
                  </a:lnTo>
                  <a:lnTo>
                    <a:pt x="216838" y="26537"/>
                  </a:lnTo>
                  <a:lnTo>
                    <a:pt x="224429" y="22376"/>
                  </a:lnTo>
                  <a:lnTo>
                    <a:pt x="234653" y="18977"/>
                  </a:lnTo>
                  <a:lnTo>
                    <a:pt x="245727" y="10978"/>
                  </a:lnTo>
                  <a:lnTo>
                    <a:pt x="252135" y="9955"/>
                  </a:lnTo>
                  <a:lnTo>
                    <a:pt x="253814" y="8753"/>
                  </a:lnTo>
                  <a:lnTo>
                    <a:pt x="254933" y="6893"/>
                  </a:lnTo>
                  <a:lnTo>
                    <a:pt x="257172" y="2"/>
                  </a:lnTo>
                  <a:lnTo>
                    <a:pt x="257172" y="0"/>
                  </a:lnTo>
                  <a:lnTo>
                    <a:pt x="257172" y="33112"/>
                  </a:lnTo>
                  <a:lnTo>
                    <a:pt x="259994" y="38705"/>
                  </a:lnTo>
                  <a:lnTo>
                    <a:pt x="263718" y="44718"/>
                  </a:lnTo>
                  <a:lnTo>
                    <a:pt x="266109" y="57202"/>
                  </a:lnTo>
                  <a:lnTo>
                    <a:pt x="266581" y="69859"/>
                  </a:lnTo>
                  <a:lnTo>
                    <a:pt x="269467" y="76204"/>
                  </a:lnTo>
                  <a:lnTo>
                    <a:pt x="271719" y="79377"/>
                  </a:lnTo>
                  <a:lnTo>
                    <a:pt x="274888" y="93956"/>
                  </a:lnTo>
                  <a:lnTo>
                    <a:pt x="276215" y="139676"/>
                  </a:lnTo>
                  <a:lnTo>
                    <a:pt x="276222" y="150515"/>
                  </a:lnTo>
                  <a:lnTo>
                    <a:pt x="277280" y="151143"/>
                  </a:lnTo>
                  <a:lnTo>
                    <a:pt x="285747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6" name="SMARTInkShape-230"/>
            <p:cNvSpPr/>
            <p:nvPr>
              <p:custDataLst>
                <p:tags r:id="rId141"/>
              </p:custDataLst>
            </p:nvPr>
          </p:nvSpPr>
          <p:spPr>
            <a:xfrm>
              <a:off x="3114675" y="4086235"/>
              <a:ext cx="285751" cy="123688"/>
            </a:xfrm>
            <a:custGeom>
              <a:avLst/>
              <a:gdLst/>
              <a:ahLst/>
              <a:cxnLst/>
              <a:rect l="0" t="0" r="0" b="0"/>
              <a:pathLst>
                <a:path w="285751" h="123688">
                  <a:moveTo>
                    <a:pt x="19050" y="28565"/>
                  </a:moveTo>
                  <a:lnTo>
                    <a:pt x="19050" y="28565"/>
                  </a:lnTo>
                  <a:lnTo>
                    <a:pt x="10850" y="28565"/>
                  </a:lnTo>
                  <a:lnTo>
                    <a:pt x="10408" y="27507"/>
                  </a:lnTo>
                  <a:lnTo>
                    <a:pt x="9641" y="20364"/>
                  </a:lnTo>
                  <a:lnTo>
                    <a:pt x="6755" y="19629"/>
                  </a:lnTo>
                  <a:lnTo>
                    <a:pt x="4503" y="19433"/>
                  </a:lnTo>
                  <a:lnTo>
                    <a:pt x="3002" y="18244"/>
                  </a:lnTo>
                  <a:lnTo>
                    <a:pt x="117" y="9917"/>
                  </a:lnTo>
                  <a:lnTo>
                    <a:pt x="0" y="0"/>
                  </a:lnTo>
                  <a:lnTo>
                    <a:pt x="0" y="5050"/>
                  </a:lnTo>
                  <a:lnTo>
                    <a:pt x="1058" y="6538"/>
                  </a:lnTo>
                  <a:lnTo>
                    <a:pt x="2822" y="7530"/>
                  </a:lnTo>
                  <a:lnTo>
                    <a:pt x="5056" y="8192"/>
                  </a:lnTo>
                  <a:lnTo>
                    <a:pt x="6546" y="9691"/>
                  </a:lnTo>
                  <a:lnTo>
                    <a:pt x="8200" y="14179"/>
                  </a:lnTo>
                  <a:lnTo>
                    <a:pt x="10506" y="35002"/>
                  </a:lnTo>
                  <a:lnTo>
                    <a:pt x="16048" y="45524"/>
                  </a:lnTo>
                  <a:lnTo>
                    <a:pt x="19845" y="72134"/>
                  </a:lnTo>
                  <a:lnTo>
                    <a:pt x="26537" y="85541"/>
                  </a:lnTo>
                  <a:lnTo>
                    <a:pt x="28456" y="102873"/>
                  </a:lnTo>
                  <a:lnTo>
                    <a:pt x="47198" y="123384"/>
                  </a:lnTo>
                  <a:lnTo>
                    <a:pt x="52555" y="123687"/>
                  </a:lnTo>
                  <a:lnTo>
                    <a:pt x="54087" y="122671"/>
                  </a:lnTo>
                  <a:lnTo>
                    <a:pt x="55108" y="120936"/>
                  </a:lnTo>
                  <a:lnTo>
                    <a:pt x="55788" y="118720"/>
                  </a:lnTo>
                  <a:lnTo>
                    <a:pt x="57301" y="117244"/>
                  </a:lnTo>
                  <a:lnTo>
                    <a:pt x="61803" y="115603"/>
                  </a:lnTo>
                  <a:lnTo>
                    <a:pt x="74449" y="114405"/>
                  </a:lnTo>
                  <a:lnTo>
                    <a:pt x="84248" y="106099"/>
                  </a:lnTo>
                  <a:lnTo>
                    <a:pt x="90344" y="105161"/>
                  </a:lnTo>
                  <a:lnTo>
                    <a:pt x="117879" y="104768"/>
                  </a:lnTo>
                  <a:lnTo>
                    <a:pt x="119861" y="103708"/>
                  </a:lnTo>
                  <a:lnTo>
                    <a:pt x="121182" y="101944"/>
                  </a:lnTo>
                  <a:lnTo>
                    <a:pt x="122063" y="99709"/>
                  </a:lnTo>
                  <a:lnTo>
                    <a:pt x="123709" y="98219"/>
                  </a:lnTo>
                  <a:lnTo>
                    <a:pt x="128359" y="96564"/>
                  </a:lnTo>
                  <a:lnTo>
                    <a:pt x="149304" y="94259"/>
                  </a:lnTo>
                  <a:lnTo>
                    <a:pt x="161941" y="87716"/>
                  </a:lnTo>
                  <a:lnTo>
                    <a:pt x="165110" y="87049"/>
                  </a:lnTo>
                  <a:lnTo>
                    <a:pt x="174628" y="81054"/>
                  </a:lnTo>
                  <a:lnTo>
                    <a:pt x="198732" y="63360"/>
                  </a:lnTo>
                  <a:lnTo>
                    <a:pt x="235964" y="47022"/>
                  </a:lnTo>
                  <a:lnTo>
                    <a:pt x="243515" y="42060"/>
                  </a:lnTo>
                  <a:lnTo>
                    <a:pt x="256985" y="36052"/>
                  </a:lnTo>
                  <a:lnTo>
                    <a:pt x="285750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97" name="SMARTInkShape-231"/>
            <p:cNvSpPr/>
            <p:nvPr>
              <p:custDataLst>
                <p:tags r:id="rId142"/>
              </p:custDataLst>
            </p:nvPr>
          </p:nvSpPr>
          <p:spPr>
            <a:xfrm>
              <a:off x="2867025" y="4152900"/>
              <a:ext cx="266701" cy="228601"/>
            </a:xfrm>
            <a:custGeom>
              <a:avLst/>
              <a:gdLst/>
              <a:ahLst/>
              <a:cxnLst/>
              <a:rect l="0" t="0" r="0" b="0"/>
              <a:pathLst>
                <a:path w="266701" h="228601">
                  <a:moveTo>
                    <a:pt x="9525" y="228600"/>
                  </a:moveTo>
                  <a:lnTo>
                    <a:pt x="9525" y="228600"/>
                  </a:lnTo>
                  <a:lnTo>
                    <a:pt x="0" y="228600"/>
                  </a:lnTo>
                  <a:lnTo>
                    <a:pt x="0" y="223543"/>
                  </a:lnTo>
                  <a:lnTo>
                    <a:pt x="1058" y="222054"/>
                  </a:lnTo>
                  <a:lnTo>
                    <a:pt x="2822" y="221061"/>
                  </a:lnTo>
                  <a:lnTo>
                    <a:pt x="5056" y="220399"/>
                  </a:lnTo>
                  <a:lnTo>
                    <a:pt x="6546" y="218899"/>
                  </a:lnTo>
                  <a:lnTo>
                    <a:pt x="11758" y="208888"/>
                  </a:lnTo>
                  <a:lnTo>
                    <a:pt x="52080" y="168072"/>
                  </a:lnTo>
                  <a:lnTo>
                    <a:pt x="69171" y="155397"/>
                  </a:lnTo>
                  <a:lnTo>
                    <a:pt x="98505" y="126558"/>
                  </a:lnTo>
                  <a:lnTo>
                    <a:pt x="145869" y="91167"/>
                  </a:lnTo>
                  <a:lnTo>
                    <a:pt x="190490" y="55111"/>
                  </a:lnTo>
                  <a:lnTo>
                    <a:pt x="226748" y="25838"/>
                  </a:lnTo>
                  <a:lnTo>
                    <a:pt x="250384" y="14589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99" name="SMARTInkShape-232"/>
          <p:cNvSpPr/>
          <p:nvPr>
            <p:custDataLst>
              <p:tags r:id="rId6"/>
            </p:custDataLst>
          </p:nvPr>
        </p:nvSpPr>
        <p:spPr>
          <a:xfrm>
            <a:off x="3676650" y="4029075"/>
            <a:ext cx="38101" cy="133351"/>
          </a:xfrm>
          <a:custGeom>
            <a:avLst/>
            <a:gdLst/>
            <a:ahLst/>
            <a:cxnLst/>
            <a:rect l="0" t="0" r="0" b="0"/>
            <a:pathLst>
              <a:path w="38101" h="133351">
                <a:moveTo>
                  <a:pt x="0" y="28575"/>
                </a:moveTo>
                <a:lnTo>
                  <a:pt x="0" y="28575"/>
                </a:lnTo>
                <a:lnTo>
                  <a:pt x="0" y="9927"/>
                </a:lnTo>
                <a:lnTo>
                  <a:pt x="8201" y="9560"/>
                </a:lnTo>
                <a:lnTo>
                  <a:pt x="8642" y="8490"/>
                </a:lnTo>
                <a:lnTo>
                  <a:pt x="9525" y="10"/>
                </a:lnTo>
                <a:lnTo>
                  <a:pt x="19040" y="0"/>
                </a:lnTo>
                <a:lnTo>
                  <a:pt x="19050" y="44530"/>
                </a:lnTo>
                <a:lnTo>
                  <a:pt x="19050" y="60335"/>
                </a:lnTo>
                <a:lnTo>
                  <a:pt x="21872" y="66680"/>
                </a:lnTo>
                <a:lnTo>
                  <a:pt x="24106" y="69853"/>
                </a:lnTo>
                <a:lnTo>
                  <a:pt x="27251" y="84432"/>
                </a:lnTo>
                <a:lnTo>
                  <a:pt x="29371" y="100717"/>
                </a:lnTo>
                <a:lnTo>
                  <a:pt x="35044" y="111922"/>
                </a:lnTo>
                <a:lnTo>
                  <a:pt x="38100" y="1333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212" name="SMARTInkShape-Group59"/>
          <p:cNvGrpSpPr/>
          <p:nvPr/>
        </p:nvGrpSpPr>
        <p:grpSpPr>
          <a:xfrm>
            <a:off x="3087438" y="5248275"/>
            <a:ext cx="1013799" cy="751870"/>
            <a:chOff x="3087438" y="5248275"/>
            <a:chExt cx="1013799" cy="751870"/>
          </a:xfrm>
        </p:grpSpPr>
        <p:sp>
          <p:nvSpPr>
            <p:cNvPr id="6200" name="SMARTInkShape-233"/>
            <p:cNvSpPr/>
            <p:nvPr>
              <p:custDataLst>
                <p:tags r:id="rId107"/>
              </p:custDataLst>
            </p:nvPr>
          </p:nvSpPr>
          <p:spPr>
            <a:xfrm>
              <a:off x="3962400" y="5600700"/>
              <a:ext cx="123826" cy="171412"/>
            </a:xfrm>
            <a:custGeom>
              <a:avLst/>
              <a:gdLst/>
              <a:ahLst/>
              <a:cxnLst/>
              <a:rect l="0" t="0" r="0" b="0"/>
              <a:pathLst>
                <a:path w="123826" h="171412">
                  <a:moveTo>
                    <a:pt x="9525" y="19050"/>
                  </a:moveTo>
                  <a:lnTo>
                    <a:pt x="9525" y="19050"/>
                  </a:lnTo>
                  <a:lnTo>
                    <a:pt x="393" y="9917"/>
                  </a:lnTo>
                  <a:lnTo>
                    <a:pt x="0" y="41437"/>
                  </a:lnTo>
                  <a:lnTo>
                    <a:pt x="1058" y="43500"/>
                  </a:lnTo>
                  <a:lnTo>
                    <a:pt x="2822" y="44875"/>
                  </a:lnTo>
                  <a:lnTo>
                    <a:pt x="5056" y="45792"/>
                  </a:lnTo>
                  <a:lnTo>
                    <a:pt x="6546" y="47462"/>
                  </a:lnTo>
                  <a:lnTo>
                    <a:pt x="8201" y="52138"/>
                  </a:lnTo>
                  <a:lnTo>
                    <a:pt x="9509" y="97912"/>
                  </a:lnTo>
                  <a:lnTo>
                    <a:pt x="9525" y="142822"/>
                  </a:lnTo>
                  <a:lnTo>
                    <a:pt x="9525" y="171411"/>
                  </a:lnTo>
                  <a:lnTo>
                    <a:pt x="9525" y="139569"/>
                  </a:lnTo>
                  <a:lnTo>
                    <a:pt x="12347" y="133292"/>
                  </a:lnTo>
                  <a:lnTo>
                    <a:pt x="14581" y="130136"/>
                  </a:lnTo>
                  <a:lnTo>
                    <a:pt x="21284" y="106756"/>
                  </a:lnTo>
                  <a:lnTo>
                    <a:pt x="47683" y="64493"/>
                  </a:lnTo>
                  <a:lnTo>
                    <a:pt x="63507" y="42242"/>
                  </a:lnTo>
                  <a:lnTo>
                    <a:pt x="71968" y="32036"/>
                  </a:lnTo>
                  <a:lnTo>
                    <a:pt x="74319" y="25528"/>
                  </a:lnTo>
                  <a:lnTo>
                    <a:pt x="76004" y="23368"/>
                  </a:lnTo>
                  <a:lnTo>
                    <a:pt x="104337" y="431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1" name="SMARTInkShape-234"/>
            <p:cNvSpPr/>
            <p:nvPr>
              <p:custDataLst>
                <p:tags r:id="rId108"/>
              </p:custDataLst>
            </p:nvPr>
          </p:nvSpPr>
          <p:spPr>
            <a:xfrm>
              <a:off x="3867153" y="5448300"/>
              <a:ext cx="180973" cy="76201"/>
            </a:xfrm>
            <a:custGeom>
              <a:avLst/>
              <a:gdLst/>
              <a:ahLst/>
              <a:cxnLst/>
              <a:rect l="0" t="0" r="0" b="0"/>
              <a:pathLst>
                <a:path w="180973" h="76201">
                  <a:moveTo>
                    <a:pt x="19047" y="66675"/>
                  </a:moveTo>
                  <a:lnTo>
                    <a:pt x="19047" y="66675"/>
                  </a:lnTo>
                  <a:lnTo>
                    <a:pt x="9915" y="75808"/>
                  </a:lnTo>
                  <a:lnTo>
                    <a:pt x="7" y="76200"/>
                  </a:lnTo>
                  <a:lnTo>
                    <a:pt x="0" y="71144"/>
                  </a:lnTo>
                  <a:lnTo>
                    <a:pt x="1057" y="69655"/>
                  </a:lnTo>
                  <a:lnTo>
                    <a:pt x="2820" y="68661"/>
                  </a:lnTo>
                  <a:lnTo>
                    <a:pt x="9698" y="66937"/>
                  </a:lnTo>
                  <a:lnTo>
                    <a:pt x="14187" y="66791"/>
                  </a:lnTo>
                  <a:lnTo>
                    <a:pt x="19709" y="63904"/>
                  </a:lnTo>
                  <a:lnTo>
                    <a:pt x="33110" y="52489"/>
                  </a:lnTo>
                  <a:lnTo>
                    <a:pt x="41525" y="49787"/>
                  </a:lnTo>
                  <a:lnTo>
                    <a:pt x="51262" y="47527"/>
                  </a:lnTo>
                  <a:lnTo>
                    <a:pt x="83577" y="31205"/>
                  </a:lnTo>
                  <a:lnTo>
                    <a:pt x="114945" y="18445"/>
                  </a:lnTo>
                  <a:lnTo>
                    <a:pt x="130717" y="12168"/>
                  </a:lnTo>
                  <a:lnTo>
                    <a:pt x="177542" y="609"/>
                  </a:lnTo>
                  <a:lnTo>
                    <a:pt x="1809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2" name="SMARTInkShape-235"/>
            <p:cNvSpPr/>
            <p:nvPr>
              <p:custDataLst>
                <p:tags r:id="rId109"/>
              </p:custDataLst>
            </p:nvPr>
          </p:nvSpPr>
          <p:spPr>
            <a:xfrm>
              <a:off x="3990975" y="5248275"/>
              <a:ext cx="110262" cy="123778"/>
            </a:xfrm>
            <a:custGeom>
              <a:avLst/>
              <a:gdLst/>
              <a:ahLst/>
              <a:cxnLst/>
              <a:rect l="0" t="0" r="0" b="0"/>
              <a:pathLst>
                <a:path w="110262" h="123778">
                  <a:moveTo>
                    <a:pt x="19050" y="0"/>
                  </a:moveTo>
                  <a:lnTo>
                    <a:pt x="19050" y="0"/>
                  </a:lnTo>
                  <a:lnTo>
                    <a:pt x="9535" y="0"/>
                  </a:lnTo>
                  <a:lnTo>
                    <a:pt x="9528" y="5056"/>
                  </a:lnTo>
                  <a:lnTo>
                    <a:pt x="6704" y="10361"/>
                  </a:lnTo>
                  <a:lnTo>
                    <a:pt x="2979" y="16247"/>
                  </a:lnTo>
                  <a:lnTo>
                    <a:pt x="588" y="28648"/>
                  </a:lnTo>
                  <a:lnTo>
                    <a:pt x="5" y="74214"/>
                  </a:lnTo>
                  <a:lnTo>
                    <a:pt x="0" y="120998"/>
                  </a:lnTo>
                  <a:lnTo>
                    <a:pt x="0" y="121940"/>
                  </a:lnTo>
                  <a:lnTo>
                    <a:pt x="1058" y="122568"/>
                  </a:lnTo>
                  <a:lnTo>
                    <a:pt x="9132" y="123777"/>
                  </a:lnTo>
                  <a:lnTo>
                    <a:pt x="32188" y="101158"/>
                  </a:lnTo>
                  <a:lnTo>
                    <a:pt x="35473" y="95054"/>
                  </a:lnTo>
                  <a:lnTo>
                    <a:pt x="42637" y="77455"/>
                  </a:lnTo>
                  <a:lnTo>
                    <a:pt x="54507" y="57733"/>
                  </a:lnTo>
                  <a:lnTo>
                    <a:pt x="57034" y="51059"/>
                  </a:lnTo>
                  <a:lnTo>
                    <a:pt x="79494" y="17209"/>
                  </a:lnTo>
                  <a:lnTo>
                    <a:pt x="85778" y="12940"/>
                  </a:lnTo>
                  <a:lnTo>
                    <a:pt x="88935" y="11802"/>
                  </a:lnTo>
                  <a:lnTo>
                    <a:pt x="91041" y="9984"/>
                  </a:lnTo>
                  <a:lnTo>
                    <a:pt x="95060" y="3428"/>
                  </a:lnTo>
                  <a:lnTo>
                    <a:pt x="104334" y="134"/>
                  </a:lnTo>
                  <a:lnTo>
                    <a:pt x="104763" y="14193"/>
                  </a:lnTo>
                  <a:lnTo>
                    <a:pt x="107592" y="19714"/>
                  </a:lnTo>
                  <a:lnTo>
                    <a:pt x="109828" y="22667"/>
                  </a:lnTo>
                  <a:lnTo>
                    <a:pt x="110261" y="25695"/>
                  </a:lnTo>
                  <a:lnTo>
                    <a:pt x="1047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3" name="SMARTInkShape-236"/>
            <p:cNvSpPr/>
            <p:nvPr>
              <p:custDataLst>
                <p:tags r:id="rId110"/>
              </p:custDataLst>
            </p:nvPr>
          </p:nvSpPr>
          <p:spPr>
            <a:xfrm>
              <a:off x="3810003" y="5248313"/>
              <a:ext cx="114298" cy="142827"/>
            </a:xfrm>
            <a:custGeom>
              <a:avLst/>
              <a:gdLst/>
              <a:ahLst/>
              <a:cxnLst/>
              <a:rect l="0" t="0" r="0" b="0"/>
              <a:pathLst>
                <a:path w="114298" h="142827">
                  <a:moveTo>
                    <a:pt x="19047" y="47587"/>
                  </a:moveTo>
                  <a:lnTo>
                    <a:pt x="19047" y="47587"/>
                  </a:lnTo>
                  <a:lnTo>
                    <a:pt x="19047" y="42531"/>
                  </a:lnTo>
                  <a:lnTo>
                    <a:pt x="17989" y="41042"/>
                  </a:lnTo>
                  <a:lnTo>
                    <a:pt x="16225" y="40048"/>
                  </a:lnTo>
                  <a:lnTo>
                    <a:pt x="9915" y="38178"/>
                  </a:lnTo>
                  <a:lnTo>
                    <a:pt x="9522" y="19407"/>
                  </a:lnTo>
                  <a:lnTo>
                    <a:pt x="0" y="19012"/>
                  </a:lnTo>
                  <a:lnTo>
                    <a:pt x="14187" y="19012"/>
                  </a:lnTo>
                  <a:lnTo>
                    <a:pt x="19709" y="16190"/>
                  </a:lnTo>
                  <a:lnTo>
                    <a:pt x="25691" y="12467"/>
                  </a:lnTo>
                  <a:lnTo>
                    <a:pt x="35009" y="9311"/>
                  </a:lnTo>
                  <a:lnTo>
                    <a:pt x="44473" y="3202"/>
                  </a:lnTo>
                  <a:lnTo>
                    <a:pt x="53979" y="922"/>
                  </a:lnTo>
                  <a:lnTo>
                    <a:pt x="71171" y="0"/>
                  </a:lnTo>
                  <a:lnTo>
                    <a:pt x="72846" y="1045"/>
                  </a:lnTo>
                  <a:lnTo>
                    <a:pt x="73963" y="2801"/>
                  </a:lnTo>
                  <a:lnTo>
                    <a:pt x="74708" y="5030"/>
                  </a:lnTo>
                  <a:lnTo>
                    <a:pt x="76262" y="6515"/>
                  </a:lnTo>
                  <a:lnTo>
                    <a:pt x="80813" y="8166"/>
                  </a:lnTo>
                  <a:lnTo>
                    <a:pt x="82449" y="9665"/>
                  </a:lnTo>
                  <a:lnTo>
                    <a:pt x="84267" y="14152"/>
                  </a:lnTo>
                  <a:lnTo>
                    <a:pt x="85594" y="31843"/>
                  </a:lnTo>
                  <a:lnTo>
                    <a:pt x="84578" y="33915"/>
                  </a:lnTo>
                  <a:lnTo>
                    <a:pt x="82843" y="35298"/>
                  </a:lnTo>
                  <a:lnTo>
                    <a:pt x="80627" y="36219"/>
                  </a:lnTo>
                  <a:lnTo>
                    <a:pt x="79150" y="38950"/>
                  </a:lnTo>
                  <a:lnTo>
                    <a:pt x="76014" y="51848"/>
                  </a:lnTo>
                  <a:lnTo>
                    <a:pt x="66009" y="66224"/>
                  </a:lnTo>
                  <a:lnTo>
                    <a:pt x="51768" y="82458"/>
                  </a:lnTo>
                  <a:lnTo>
                    <a:pt x="45619" y="95201"/>
                  </a:lnTo>
                  <a:lnTo>
                    <a:pt x="41441" y="101557"/>
                  </a:lnTo>
                  <a:lnTo>
                    <a:pt x="39583" y="107910"/>
                  </a:lnTo>
                  <a:lnTo>
                    <a:pt x="38029" y="110028"/>
                  </a:lnTo>
                  <a:lnTo>
                    <a:pt x="35935" y="111439"/>
                  </a:lnTo>
                  <a:lnTo>
                    <a:pt x="33481" y="112380"/>
                  </a:lnTo>
                  <a:lnTo>
                    <a:pt x="31844" y="114066"/>
                  </a:lnTo>
                  <a:lnTo>
                    <a:pt x="30027" y="118761"/>
                  </a:lnTo>
                  <a:lnTo>
                    <a:pt x="28484" y="120436"/>
                  </a:lnTo>
                  <a:lnTo>
                    <a:pt x="23947" y="122298"/>
                  </a:lnTo>
                  <a:lnTo>
                    <a:pt x="22314" y="123852"/>
                  </a:lnTo>
                  <a:lnTo>
                    <a:pt x="19477" y="131857"/>
                  </a:lnTo>
                  <a:lnTo>
                    <a:pt x="19175" y="137937"/>
                  </a:lnTo>
                  <a:lnTo>
                    <a:pt x="20191" y="139571"/>
                  </a:lnTo>
                  <a:lnTo>
                    <a:pt x="21926" y="140659"/>
                  </a:lnTo>
                  <a:lnTo>
                    <a:pt x="28755" y="142550"/>
                  </a:lnTo>
                  <a:lnTo>
                    <a:pt x="45871" y="142826"/>
                  </a:lnTo>
                  <a:lnTo>
                    <a:pt x="54881" y="136289"/>
                  </a:lnTo>
                  <a:lnTo>
                    <a:pt x="63766" y="133136"/>
                  </a:lnTo>
                  <a:lnTo>
                    <a:pt x="73102" y="127027"/>
                  </a:lnTo>
                  <a:lnTo>
                    <a:pt x="82571" y="124747"/>
                  </a:lnTo>
                  <a:lnTo>
                    <a:pt x="88908" y="124214"/>
                  </a:lnTo>
                  <a:lnTo>
                    <a:pt x="91021" y="123013"/>
                  </a:lnTo>
                  <a:lnTo>
                    <a:pt x="92430" y="121155"/>
                  </a:lnTo>
                  <a:lnTo>
                    <a:pt x="93368" y="118857"/>
                  </a:lnTo>
                  <a:lnTo>
                    <a:pt x="95054" y="117325"/>
                  </a:lnTo>
                  <a:lnTo>
                    <a:pt x="99747" y="115623"/>
                  </a:lnTo>
                  <a:lnTo>
                    <a:pt x="114297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4" name="SMARTInkShape-237"/>
            <p:cNvSpPr/>
            <p:nvPr>
              <p:custDataLst>
                <p:tags r:id="rId111"/>
              </p:custDataLst>
            </p:nvPr>
          </p:nvSpPr>
          <p:spPr>
            <a:xfrm>
              <a:off x="3600485" y="5486400"/>
              <a:ext cx="123791" cy="37985"/>
            </a:xfrm>
            <a:custGeom>
              <a:avLst/>
              <a:gdLst/>
              <a:ahLst/>
              <a:cxnLst/>
              <a:rect l="0" t="0" r="0" b="0"/>
              <a:pathLst>
                <a:path w="123791" h="37985">
                  <a:moveTo>
                    <a:pt x="38065" y="28575"/>
                  </a:moveTo>
                  <a:lnTo>
                    <a:pt x="38065" y="28575"/>
                  </a:lnTo>
                  <a:lnTo>
                    <a:pt x="33009" y="28575"/>
                  </a:lnTo>
                  <a:lnTo>
                    <a:pt x="31519" y="29633"/>
                  </a:lnTo>
                  <a:lnTo>
                    <a:pt x="30526" y="31397"/>
                  </a:lnTo>
                  <a:lnTo>
                    <a:pt x="29864" y="33631"/>
                  </a:lnTo>
                  <a:lnTo>
                    <a:pt x="28364" y="35120"/>
                  </a:lnTo>
                  <a:lnTo>
                    <a:pt x="20456" y="37708"/>
                  </a:lnTo>
                  <a:lnTo>
                    <a:pt x="14385" y="37984"/>
                  </a:lnTo>
                  <a:lnTo>
                    <a:pt x="12753" y="36964"/>
                  </a:lnTo>
                  <a:lnTo>
                    <a:pt x="11665" y="35226"/>
                  </a:lnTo>
                  <a:lnTo>
                    <a:pt x="9920" y="29888"/>
                  </a:lnTo>
                  <a:lnTo>
                    <a:pt x="6859" y="29159"/>
                  </a:lnTo>
                  <a:lnTo>
                    <a:pt x="0" y="28578"/>
                  </a:lnTo>
                  <a:lnTo>
                    <a:pt x="5032" y="33632"/>
                  </a:lnTo>
                  <a:lnTo>
                    <a:pt x="10331" y="36114"/>
                  </a:lnTo>
                  <a:lnTo>
                    <a:pt x="23563" y="37984"/>
                  </a:lnTo>
                  <a:lnTo>
                    <a:pt x="29150" y="35226"/>
                  </a:lnTo>
                  <a:lnTo>
                    <a:pt x="32122" y="33009"/>
                  </a:lnTo>
                  <a:lnTo>
                    <a:pt x="46417" y="29888"/>
                  </a:lnTo>
                  <a:lnTo>
                    <a:pt x="73793" y="27594"/>
                  </a:lnTo>
                  <a:lnTo>
                    <a:pt x="104137" y="16821"/>
                  </a:lnTo>
                  <a:lnTo>
                    <a:pt x="1237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5" name="SMARTInkShape-238"/>
            <p:cNvSpPr/>
            <p:nvPr>
              <p:custDataLst>
                <p:tags r:id="rId112"/>
              </p:custDataLst>
            </p:nvPr>
          </p:nvSpPr>
          <p:spPr>
            <a:xfrm>
              <a:off x="3562350" y="5467476"/>
              <a:ext cx="95251" cy="28450"/>
            </a:xfrm>
            <a:custGeom>
              <a:avLst/>
              <a:gdLst/>
              <a:ahLst/>
              <a:cxnLst/>
              <a:rect l="0" t="0" r="0" b="0"/>
              <a:pathLst>
                <a:path w="95251" h="28450">
                  <a:moveTo>
                    <a:pt x="28575" y="28449"/>
                  </a:moveTo>
                  <a:lnTo>
                    <a:pt x="28575" y="28449"/>
                  </a:lnTo>
                  <a:lnTo>
                    <a:pt x="3" y="28449"/>
                  </a:lnTo>
                  <a:lnTo>
                    <a:pt x="0" y="23393"/>
                  </a:lnTo>
                  <a:lnTo>
                    <a:pt x="1058" y="21904"/>
                  </a:lnTo>
                  <a:lnTo>
                    <a:pt x="2823" y="20910"/>
                  </a:lnTo>
                  <a:lnTo>
                    <a:pt x="8201" y="19316"/>
                  </a:lnTo>
                  <a:lnTo>
                    <a:pt x="16868" y="12455"/>
                  </a:lnTo>
                  <a:lnTo>
                    <a:pt x="25694" y="9247"/>
                  </a:lnTo>
                  <a:lnTo>
                    <a:pt x="36070" y="3121"/>
                  </a:lnTo>
                  <a:lnTo>
                    <a:pt x="61260" y="0"/>
                  </a:lnTo>
                  <a:lnTo>
                    <a:pt x="67091" y="2753"/>
                  </a:lnTo>
                  <a:lnTo>
                    <a:pt x="73209" y="6445"/>
                  </a:lnTo>
                  <a:lnTo>
                    <a:pt x="82605" y="9582"/>
                  </a:lnTo>
                  <a:lnTo>
                    <a:pt x="95250" y="18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6" name="SMARTInkShape-239"/>
            <p:cNvSpPr/>
            <p:nvPr>
              <p:custDataLst>
                <p:tags r:id="rId113"/>
              </p:custDataLst>
            </p:nvPr>
          </p:nvSpPr>
          <p:spPr>
            <a:xfrm>
              <a:off x="3286159" y="5734050"/>
              <a:ext cx="142842" cy="161885"/>
            </a:xfrm>
            <a:custGeom>
              <a:avLst/>
              <a:gdLst/>
              <a:ahLst/>
              <a:cxnLst/>
              <a:rect l="0" t="0" r="0" b="0"/>
              <a:pathLst>
                <a:path w="142842" h="161885">
                  <a:moveTo>
                    <a:pt x="9491" y="28575"/>
                  </a:moveTo>
                  <a:lnTo>
                    <a:pt x="9491" y="28575"/>
                  </a:lnTo>
                  <a:lnTo>
                    <a:pt x="17692" y="12173"/>
                  </a:lnTo>
                  <a:lnTo>
                    <a:pt x="18982" y="461"/>
                  </a:lnTo>
                  <a:lnTo>
                    <a:pt x="19006" y="5193"/>
                  </a:lnTo>
                  <a:lnTo>
                    <a:pt x="17951" y="6637"/>
                  </a:lnTo>
                  <a:lnTo>
                    <a:pt x="13956" y="8241"/>
                  </a:lnTo>
                  <a:lnTo>
                    <a:pt x="12468" y="9728"/>
                  </a:lnTo>
                  <a:lnTo>
                    <a:pt x="10814" y="14201"/>
                  </a:lnTo>
                  <a:lnTo>
                    <a:pt x="9498" y="60528"/>
                  </a:lnTo>
                  <a:lnTo>
                    <a:pt x="9491" y="107186"/>
                  </a:lnTo>
                  <a:lnTo>
                    <a:pt x="9491" y="153777"/>
                  </a:lnTo>
                  <a:lnTo>
                    <a:pt x="9491" y="156493"/>
                  </a:lnTo>
                  <a:lnTo>
                    <a:pt x="8433" y="158304"/>
                  </a:lnTo>
                  <a:lnTo>
                    <a:pt x="6669" y="159511"/>
                  </a:lnTo>
                  <a:lnTo>
                    <a:pt x="83" y="161884"/>
                  </a:lnTo>
                  <a:lnTo>
                    <a:pt x="0" y="156857"/>
                  </a:lnTo>
                  <a:lnTo>
                    <a:pt x="1047" y="155372"/>
                  </a:lnTo>
                  <a:lnTo>
                    <a:pt x="2803" y="154381"/>
                  </a:lnTo>
                  <a:lnTo>
                    <a:pt x="5033" y="153720"/>
                  </a:lnTo>
                  <a:lnTo>
                    <a:pt x="6519" y="151163"/>
                  </a:lnTo>
                  <a:lnTo>
                    <a:pt x="10288" y="127588"/>
                  </a:lnTo>
                  <a:lnTo>
                    <a:pt x="38135" y="83502"/>
                  </a:lnTo>
                  <a:lnTo>
                    <a:pt x="44789" y="68838"/>
                  </a:lnTo>
                  <a:lnTo>
                    <a:pt x="52094" y="49345"/>
                  </a:lnTo>
                  <a:lnTo>
                    <a:pt x="66816" y="29219"/>
                  </a:lnTo>
                  <a:lnTo>
                    <a:pt x="73069" y="23570"/>
                  </a:lnTo>
                  <a:lnTo>
                    <a:pt x="85707" y="17121"/>
                  </a:lnTo>
                  <a:lnTo>
                    <a:pt x="92048" y="12901"/>
                  </a:lnTo>
                  <a:lnTo>
                    <a:pt x="101568" y="9467"/>
                  </a:lnTo>
                  <a:lnTo>
                    <a:pt x="111091" y="3275"/>
                  </a:lnTo>
                  <a:lnTo>
                    <a:pt x="121674" y="970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7" name="SMARTInkShape-240"/>
            <p:cNvSpPr/>
            <p:nvPr>
              <p:custDataLst>
                <p:tags r:id="rId114"/>
              </p:custDataLst>
            </p:nvPr>
          </p:nvSpPr>
          <p:spPr>
            <a:xfrm>
              <a:off x="3209925" y="5800841"/>
              <a:ext cx="19051" cy="199304"/>
            </a:xfrm>
            <a:custGeom>
              <a:avLst/>
              <a:gdLst/>
              <a:ahLst/>
              <a:cxnLst/>
              <a:rect l="0" t="0" r="0" b="0"/>
              <a:pathLst>
                <a:path w="19051" h="199304">
                  <a:moveTo>
                    <a:pt x="0" y="9409"/>
                  </a:moveTo>
                  <a:lnTo>
                    <a:pt x="0" y="9409"/>
                  </a:lnTo>
                  <a:lnTo>
                    <a:pt x="9409" y="0"/>
                  </a:lnTo>
                  <a:lnTo>
                    <a:pt x="1314" y="8096"/>
                  </a:lnTo>
                  <a:lnTo>
                    <a:pt x="115" y="17494"/>
                  </a:lnTo>
                  <a:lnTo>
                    <a:pt x="1" y="64206"/>
                  </a:lnTo>
                  <a:lnTo>
                    <a:pt x="0" y="111165"/>
                  </a:lnTo>
                  <a:lnTo>
                    <a:pt x="0" y="155468"/>
                  </a:lnTo>
                  <a:lnTo>
                    <a:pt x="0" y="197863"/>
                  </a:lnTo>
                  <a:lnTo>
                    <a:pt x="1058" y="198545"/>
                  </a:lnTo>
                  <a:lnTo>
                    <a:pt x="5056" y="199303"/>
                  </a:lnTo>
                  <a:lnTo>
                    <a:pt x="6546" y="198447"/>
                  </a:lnTo>
                  <a:lnTo>
                    <a:pt x="7538" y="196817"/>
                  </a:lnTo>
                  <a:lnTo>
                    <a:pt x="8200" y="194672"/>
                  </a:lnTo>
                  <a:lnTo>
                    <a:pt x="16889" y="180588"/>
                  </a:lnTo>
                  <a:lnTo>
                    <a:pt x="19050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8" name="SMARTInkShape-241"/>
            <p:cNvSpPr/>
            <p:nvPr>
              <p:custDataLst>
                <p:tags r:id="rId115"/>
              </p:custDataLst>
            </p:nvPr>
          </p:nvSpPr>
          <p:spPr>
            <a:xfrm>
              <a:off x="3095628" y="5753103"/>
              <a:ext cx="95248" cy="171448"/>
            </a:xfrm>
            <a:custGeom>
              <a:avLst/>
              <a:gdLst/>
              <a:ahLst/>
              <a:cxnLst/>
              <a:rect l="0" t="0" r="0" b="0"/>
              <a:pathLst>
                <a:path w="95248" h="171448">
                  <a:moveTo>
                    <a:pt x="57147" y="9522"/>
                  </a:moveTo>
                  <a:lnTo>
                    <a:pt x="57147" y="9522"/>
                  </a:lnTo>
                  <a:lnTo>
                    <a:pt x="47738" y="113"/>
                  </a:lnTo>
                  <a:lnTo>
                    <a:pt x="38492" y="0"/>
                  </a:lnTo>
                  <a:lnTo>
                    <a:pt x="37039" y="41555"/>
                  </a:lnTo>
                  <a:lnTo>
                    <a:pt x="30559" y="59398"/>
                  </a:lnTo>
                  <a:lnTo>
                    <a:pt x="27776" y="88135"/>
                  </a:lnTo>
                  <a:lnTo>
                    <a:pt x="21085" y="106816"/>
                  </a:lnTo>
                  <a:lnTo>
                    <a:pt x="18894" y="117322"/>
                  </a:lnTo>
                  <a:lnTo>
                    <a:pt x="12769" y="130245"/>
                  </a:lnTo>
                  <a:lnTo>
                    <a:pt x="9426" y="145951"/>
                  </a:lnTo>
                  <a:lnTo>
                    <a:pt x="964" y="161439"/>
                  </a:lnTo>
                  <a:lnTo>
                    <a:pt x="0" y="171407"/>
                  </a:lnTo>
                  <a:lnTo>
                    <a:pt x="14186" y="171447"/>
                  </a:lnTo>
                  <a:lnTo>
                    <a:pt x="15807" y="170388"/>
                  </a:lnTo>
                  <a:lnTo>
                    <a:pt x="16887" y="168625"/>
                  </a:lnTo>
                  <a:lnTo>
                    <a:pt x="17607" y="166391"/>
                  </a:lnTo>
                  <a:lnTo>
                    <a:pt x="19145" y="164902"/>
                  </a:lnTo>
                  <a:lnTo>
                    <a:pt x="29219" y="159688"/>
                  </a:lnTo>
                  <a:lnTo>
                    <a:pt x="44532" y="146811"/>
                  </a:lnTo>
                  <a:lnTo>
                    <a:pt x="50835" y="144623"/>
                  </a:lnTo>
                  <a:lnTo>
                    <a:pt x="52939" y="142981"/>
                  </a:lnTo>
                  <a:lnTo>
                    <a:pt x="56959" y="136672"/>
                  </a:lnTo>
                  <a:lnTo>
                    <a:pt x="61649" y="134824"/>
                  </a:lnTo>
                  <a:lnTo>
                    <a:pt x="9524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09" name="SMARTInkShape-242"/>
            <p:cNvSpPr/>
            <p:nvPr>
              <p:custDataLst>
                <p:tags r:id="rId116"/>
              </p:custDataLst>
            </p:nvPr>
          </p:nvSpPr>
          <p:spPr>
            <a:xfrm>
              <a:off x="3125558" y="5601138"/>
              <a:ext cx="179618" cy="66238"/>
            </a:xfrm>
            <a:custGeom>
              <a:avLst/>
              <a:gdLst/>
              <a:ahLst/>
              <a:cxnLst/>
              <a:rect l="0" t="0" r="0" b="0"/>
              <a:pathLst>
                <a:path w="179618" h="66238">
                  <a:moveTo>
                    <a:pt x="17692" y="66237"/>
                  </a:moveTo>
                  <a:lnTo>
                    <a:pt x="17692" y="66237"/>
                  </a:lnTo>
                  <a:lnTo>
                    <a:pt x="0" y="66237"/>
                  </a:lnTo>
                  <a:lnTo>
                    <a:pt x="7810" y="57104"/>
                  </a:lnTo>
                  <a:lnTo>
                    <a:pt x="16336" y="48545"/>
                  </a:lnTo>
                  <a:lnTo>
                    <a:pt x="25029" y="46397"/>
                  </a:lnTo>
                  <a:lnTo>
                    <a:pt x="49725" y="32022"/>
                  </a:lnTo>
                  <a:lnTo>
                    <a:pt x="77959" y="20874"/>
                  </a:lnTo>
                  <a:lnTo>
                    <a:pt x="90817" y="13050"/>
                  </a:lnTo>
                  <a:lnTo>
                    <a:pt x="138231" y="548"/>
                  </a:lnTo>
                  <a:lnTo>
                    <a:pt x="149229" y="0"/>
                  </a:lnTo>
                  <a:lnTo>
                    <a:pt x="158350" y="2579"/>
                  </a:lnTo>
                  <a:lnTo>
                    <a:pt x="169604" y="9288"/>
                  </a:lnTo>
                  <a:lnTo>
                    <a:pt x="179617" y="186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0" name="SMARTInkShape-243"/>
            <p:cNvSpPr/>
            <p:nvPr>
              <p:custDataLst>
                <p:tags r:id="rId117"/>
              </p:custDataLst>
            </p:nvPr>
          </p:nvSpPr>
          <p:spPr>
            <a:xfrm>
              <a:off x="3238500" y="5381675"/>
              <a:ext cx="133312" cy="152220"/>
            </a:xfrm>
            <a:custGeom>
              <a:avLst/>
              <a:gdLst/>
              <a:ahLst/>
              <a:cxnLst/>
              <a:rect l="0" t="0" r="0" b="0"/>
              <a:pathLst>
                <a:path w="133312" h="152220">
                  <a:moveTo>
                    <a:pt x="9525" y="38050"/>
                  </a:moveTo>
                  <a:lnTo>
                    <a:pt x="9525" y="38050"/>
                  </a:lnTo>
                  <a:lnTo>
                    <a:pt x="9525" y="19395"/>
                  </a:lnTo>
                  <a:lnTo>
                    <a:pt x="9525" y="32292"/>
                  </a:lnTo>
                  <a:lnTo>
                    <a:pt x="6703" y="38314"/>
                  </a:lnTo>
                  <a:lnTo>
                    <a:pt x="2979" y="44517"/>
                  </a:lnTo>
                  <a:lnTo>
                    <a:pt x="589" y="57123"/>
                  </a:lnTo>
                  <a:lnTo>
                    <a:pt x="5" y="104550"/>
                  </a:lnTo>
                  <a:lnTo>
                    <a:pt x="0" y="136472"/>
                  </a:lnTo>
                  <a:lnTo>
                    <a:pt x="1058" y="138590"/>
                  </a:lnTo>
                  <a:lnTo>
                    <a:pt x="2822" y="140002"/>
                  </a:lnTo>
                  <a:lnTo>
                    <a:pt x="5056" y="140943"/>
                  </a:lnTo>
                  <a:lnTo>
                    <a:pt x="6546" y="142629"/>
                  </a:lnTo>
                  <a:lnTo>
                    <a:pt x="9490" y="152219"/>
                  </a:lnTo>
                  <a:lnTo>
                    <a:pt x="9522" y="144137"/>
                  </a:lnTo>
                  <a:lnTo>
                    <a:pt x="14581" y="138157"/>
                  </a:lnTo>
                  <a:lnTo>
                    <a:pt x="17064" y="129814"/>
                  </a:lnTo>
                  <a:lnTo>
                    <a:pt x="19226" y="120110"/>
                  </a:lnTo>
                  <a:lnTo>
                    <a:pt x="29237" y="105255"/>
                  </a:lnTo>
                  <a:lnTo>
                    <a:pt x="41406" y="87073"/>
                  </a:lnTo>
                  <a:lnTo>
                    <a:pt x="64566" y="50841"/>
                  </a:lnTo>
                  <a:lnTo>
                    <a:pt x="107834" y="6429"/>
                  </a:lnTo>
                  <a:lnTo>
                    <a:pt x="114248" y="2830"/>
                  </a:lnTo>
                  <a:lnTo>
                    <a:pt x="123622" y="330"/>
                  </a:lnTo>
                  <a:lnTo>
                    <a:pt x="131860" y="0"/>
                  </a:lnTo>
                  <a:lnTo>
                    <a:pt x="132357" y="1041"/>
                  </a:lnTo>
                  <a:lnTo>
                    <a:pt x="133311" y="22341"/>
                  </a:lnTo>
                  <a:lnTo>
                    <a:pt x="130511" y="28599"/>
                  </a:lnTo>
                  <a:lnTo>
                    <a:pt x="123825" y="38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1" name="SMARTInkShape-244"/>
            <p:cNvSpPr/>
            <p:nvPr>
              <p:custDataLst>
                <p:tags r:id="rId118"/>
              </p:custDataLst>
            </p:nvPr>
          </p:nvSpPr>
          <p:spPr>
            <a:xfrm>
              <a:off x="3087438" y="5324486"/>
              <a:ext cx="122449" cy="219054"/>
            </a:xfrm>
            <a:custGeom>
              <a:avLst/>
              <a:gdLst/>
              <a:ahLst/>
              <a:cxnLst/>
              <a:rect l="0" t="0" r="0" b="0"/>
              <a:pathLst>
                <a:path w="122449" h="219054">
                  <a:moveTo>
                    <a:pt x="36762" y="47614"/>
                  </a:moveTo>
                  <a:lnTo>
                    <a:pt x="36762" y="47614"/>
                  </a:lnTo>
                  <a:lnTo>
                    <a:pt x="55777" y="47614"/>
                  </a:lnTo>
                  <a:lnTo>
                    <a:pt x="70277" y="33149"/>
                  </a:lnTo>
                  <a:lnTo>
                    <a:pt x="72824" y="27780"/>
                  </a:lnTo>
                  <a:lnTo>
                    <a:pt x="74827" y="14134"/>
                  </a:lnTo>
                  <a:lnTo>
                    <a:pt x="73780" y="12594"/>
                  </a:lnTo>
                  <a:lnTo>
                    <a:pt x="72024" y="11568"/>
                  </a:lnTo>
                  <a:lnTo>
                    <a:pt x="69795" y="10883"/>
                  </a:lnTo>
                  <a:lnTo>
                    <a:pt x="68309" y="9368"/>
                  </a:lnTo>
                  <a:lnTo>
                    <a:pt x="65728" y="1433"/>
                  </a:lnTo>
                  <a:lnTo>
                    <a:pt x="62689" y="631"/>
                  </a:lnTo>
                  <a:lnTo>
                    <a:pt x="42674" y="0"/>
                  </a:lnTo>
                  <a:lnTo>
                    <a:pt x="36567" y="2816"/>
                  </a:lnTo>
                  <a:lnTo>
                    <a:pt x="19997" y="15799"/>
                  </a:lnTo>
                  <a:lnTo>
                    <a:pt x="14142" y="17599"/>
                  </a:lnTo>
                  <a:lnTo>
                    <a:pt x="12157" y="19137"/>
                  </a:lnTo>
                  <a:lnTo>
                    <a:pt x="9951" y="23669"/>
                  </a:lnTo>
                  <a:lnTo>
                    <a:pt x="8341" y="36336"/>
                  </a:lnTo>
                  <a:lnTo>
                    <a:pt x="1672" y="45347"/>
                  </a:lnTo>
                  <a:lnTo>
                    <a:pt x="0" y="51192"/>
                  </a:lnTo>
                  <a:lnTo>
                    <a:pt x="612" y="54233"/>
                  </a:lnTo>
                  <a:lnTo>
                    <a:pt x="6377" y="66718"/>
                  </a:lnTo>
                  <a:lnTo>
                    <a:pt x="6980" y="69874"/>
                  </a:lnTo>
                  <a:lnTo>
                    <a:pt x="8441" y="71980"/>
                  </a:lnTo>
                  <a:lnTo>
                    <a:pt x="10473" y="73382"/>
                  </a:lnTo>
                  <a:lnTo>
                    <a:pt x="12886" y="74318"/>
                  </a:lnTo>
                  <a:lnTo>
                    <a:pt x="14495" y="75999"/>
                  </a:lnTo>
                  <a:lnTo>
                    <a:pt x="19898" y="86303"/>
                  </a:lnTo>
                  <a:lnTo>
                    <a:pt x="40065" y="107973"/>
                  </a:lnTo>
                  <a:lnTo>
                    <a:pt x="46344" y="111482"/>
                  </a:lnTo>
                  <a:lnTo>
                    <a:pt x="49500" y="112418"/>
                  </a:lnTo>
                  <a:lnTo>
                    <a:pt x="51604" y="114099"/>
                  </a:lnTo>
                  <a:lnTo>
                    <a:pt x="72214" y="142916"/>
                  </a:lnTo>
                  <a:lnTo>
                    <a:pt x="73097" y="146073"/>
                  </a:lnTo>
                  <a:lnTo>
                    <a:pt x="74743" y="148179"/>
                  </a:lnTo>
                  <a:lnTo>
                    <a:pt x="81059" y="152199"/>
                  </a:lnTo>
                  <a:lnTo>
                    <a:pt x="82908" y="156891"/>
                  </a:lnTo>
                  <a:lnTo>
                    <a:pt x="84376" y="179485"/>
                  </a:lnTo>
                  <a:lnTo>
                    <a:pt x="60789" y="204550"/>
                  </a:lnTo>
                  <a:lnTo>
                    <a:pt x="55202" y="207322"/>
                  </a:lnTo>
                  <a:lnTo>
                    <a:pt x="52230" y="208061"/>
                  </a:lnTo>
                  <a:lnTo>
                    <a:pt x="36708" y="216884"/>
                  </a:lnTo>
                  <a:lnTo>
                    <a:pt x="9676" y="219053"/>
                  </a:lnTo>
                  <a:lnTo>
                    <a:pt x="9180" y="217999"/>
                  </a:lnTo>
                  <a:lnTo>
                    <a:pt x="8317" y="205806"/>
                  </a:lnTo>
                  <a:lnTo>
                    <a:pt x="11067" y="199766"/>
                  </a:lnTo>
                  <a:lnTo>
                    <a:pt x="13282" y="196674"/>
                  </a:lnTo>
                  <a:lnTo>
                    <a:pt x="18566" y="193238"/>
                  </a:lnTo>
                  <a:lnTo>
                    <a:pt x="21456" y="192321"/>
                  </a:lnTo>
                  <a:lnTo>
                    <a:pt x="27490" y="185659"/>
                  </a:lnTo>
                  <a:lnTo>
                    <a:pt x="58991" y="141095"/>
                  </a:lnTo>
                  <a:lnTo>
                    <a:pt x="100001" y="97641"/>
                  </a:lnTo>
                  <a:lnTo>
                    <a:pt x="108651" y="82427"/>
                  </a:lnTo>
                  <a:lnTo>
                    <a:pt x="112743" y="70747"/>
                  </a:lnTo>
                  <a:lnTo>
                    <a:pt x="119130" y="60583"/>
                  </a:lnTo>
                  <a:lnTo>
                    <a:pt x="121492" y="50869"/>
                  </a:lnTo>
                  <a:lnTo>
                    <a:pt x="122448" y="33593"/>
                  </a:lnTo>
                  <a:lnTo>
                    <a:pt x="121403" y="31917"/>
                  </a:lnTo>
                  <a:lnTo>
                    <a:pt x="119647" y="30800"/>
                  </a:lnTo>
                  <a:lnTo>
                    <a:pt x="117419" y="30054"/>
                  </a:lnTo>
                  <a:lnTo>
                    <a:pt x="115933" y="28499"/>
                  </a:lnTo>
                  <a:lnTo>
                    <a:pt x="114283" y="23949"/>
                  </a:lnTo>
                  <a:lnTo>
                    <a:pt x="112784" y="22312"/>
                  </a:lnTo>
                  <a:lnTo>
                    <a:pt x="104877" y="19470"/>
                  </a:lnTo>
                  <a:lnTo>
                    <a:pt x="98807" y="19167"/>
                  </a:lnTo>
                  <a:lnTo>
                    <a:pt x="93265" y="21918"/>
                  </a:lnTo>
                  <a:lnTo>
                    <a:pt x="87274" y="25611"/>
                  </a:lnTo>
                  <a:lnTo>
                    <a:pt x="77952" y="28747"/>
                  </a:lnTo>
                  <a:lnTo>
                    <a:pt x="68487" y="34851"/>
                  </a:lnTo>
                  <a:lnTo>
                    <a:pt x="58979" y="38188"/>
                  </a:lnTo>
                  <a:lnTo>
                    <a:pt x="43111" y="51220"/>
                  </a:lnTo>
                  <a:lnTo>
                    <a:pt x="39584" y="57331"/>
                  </a:lnTo>
                  <a:lnTo>
                    <a:pt x="36075" y="73039"/>
                  </a:lnTo>
                  <a:lnTo>
                    <a:pt x="31871" y="79375"/>
                  </a:lnTo>
                  <a:lnTo>
                    <a:pt x="31385" y="82546"/>
                  </a:lnTo>
                  <a:lnTo>
                    <a:pt x="32119" y="85719"/>
                  </a:lnTo>
                  <a:lnTo>
                    <a:pt x="34699" y="92066"/>
                  </a:lnTo>
                  <a:lnTo>
                    <a:pt x="35845" y="98415"/>
                  </a:lnTo>
                  <a:lnTo>
                    <a:pt x="37209" y="100531"/>
                  </a:lnTo>
                  <a:lnTo>
                    <a:pt x="39177" y="101942"/>
                  </a:lnTo>
                  <a:lnTo>
                    <a:pt x="46287" y="1047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17" name="SMARTInkShape-Group60"/>
          <p:cNvGrpSpPr/>
          <p:nvPr/>
        </p:nvGrpSpPr>
        <p:grpSpPr>
          <a:xfrm>
            <a:off x="3648078" y="4181475"/>
            <a:ext cx="152398" cy="600076"/>
            <a:chOff x="3648078" y="4181475"/>
            <a:chExt cx="152398" cy="600076"/>
          </a:xfrm>
        </p:grpSpPr>
        <p:sp>
          <p:nvSpPr>
            <p:cNvPr id="6213" name="SMARTInkShape-245"/>
            <p:cNvSpPr/>
            <p:nvPr>
              <p:custDataLst>
                <p:tags r:id="rId103"/>
              </p:custDataLst>
            </p:nvPr>
          </p:nvSpPr>
          <p:spPr>
            <a:xfrm>
              <a:off x="3724275" y="4505335"/>
              <a:ext cx="19051" cy="276216"/>
            </a:xfrm>
            <a:custGeom>
              <a:avLst/>
              <a:gdLst/>
              <a:ahLst/>
              <a:cxnLst/>
              <a:rect l="0" t="0" r="0" b="0"/>
              <a:pathLst>
                <a:path w="19051" h="276216">
                  <a:moveTo>
                    <a:pt x="19050" y="28565"/>
                  </a:moveTo>
                  <a:lnTo>
                    <a:pt x="19050" y="28565"/>
                  </a:lnTo>
                  <a:lnTo>
                    <a:pt x="19050" y="19157"/>
                  </a:lnTo>
                  <a:lnTo>
                    <a:pt x="9559" y="9550"/>
                  </a:lnTo>
                  <a:lnTo>
                    <a:pt x="9525" y="0"/>
                  </a:lnTo>
                  <a:lnTo>
                    <a:pt x="9525" y="46390"/>
                  </a:lnTo>
                  <a:lnTo>
                    <a:pt x="9525" y="91994"/>
                  </a:lnTo>
                  <a:lnTo>
                    <a:pt x="9525" y="135572"/>
                  </a:lnTo>
                  <a:lnTo>
                    <a:pt x="9525" y="182689"/>
                  </a:lnTo>
                  <a:lnTo>
                    <a:pt x="9525" y="228392"/>
                  </a:lnTo>
                  <a:lnTo>
                    <a:pt x="9525" y="257165"/>
                  </a:lnTo>
                  <a:lnTo>
                    <a:pt x="1324" y="257165"/>
                  </a:lnTo>
                  <a:lnTo>
                    <a:pt x="883" y="258223"/>
                  </a:lnTo>
                  <a:lnTo>
                    <a:pt x="0" y="276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4" name="SMARTInkShape-246"/>
            <p:cNvSpPr/>
            <p:nvPr>
              <p:custDataLst>
                <p:tags r:id="rId104"/>
              </p:custDataLst>
            </p:nvPr>
          </p:nvSpPr>
          <p:spPr>
            <a:xfrm>
              <a:off x="3667125" y="4219585"/>
              <a:ext cx="133351" cy="228591"/>
            </a:xfrm>
            <a:custGeom>
              <a:avLst/>
              <a:gdLst/>
              <a:ahLst/>
              <a:cxnLst/>
              <a:rect l="0" t="0" r="0" b="0"/>
              <a:pathLst>
                <a:path w="133351" h="228591">
                  <a:moveTo>
                    <a:pt x="28575" y="66665"/>
                  </a:moveTo>
                  <a:lnTo>
                    <a:pt x="28575" y="66665"/>
                  </a:lnTo>
                  <a:lnTo>
                    <a:pt x="1451" y="39541"/>
                  </a:lnTo>
                  <a:lnTo>
                    <a:pt x="38" y="28995"/>
                  </a:lnTo>
                  <a:lnTo>
                    <a:pt x="0" y="19443"/>
                  </a:lnTo>
                  <a:lnTo>
                    <a:pt x="5056" y="14103"/>
                  </a:lnTo>
                  <a:lnTo>
                    <a:pt x="10361" y="11554"/>
                  </a:lnTo>
                  <a:lnTo>
                    <a:pt x="25510" y="8725"/>
                  </a:lnTo>
                  <a:lnTo>
                    <a:pt x="38122" y="2029"/>
                  </a:lnTo>
                  <a:lnTo>
                    <a:pt x="84039" y="25"/>
                  </a:lnTo>
                  <a:lnTo>
                    <a:pt x="96985" y="0"/>
                  </a:lnTo>
                  <a:lnTo>
                    <a:pt x="104135" y="2817"/>
                  </a:lnTo>
                  <a:lnTo>
                    <a:pt x="112292" y="8192"/>
                  </a:lnTo>
                  <a:lnTo>
                    <a:pt x="118762" y="9123"/>
                  </a:lnTo>
                  <a:lnTo>
                    <a:pt x="120450" y="10312"/>
                  </a:lnTo>
                  <a:lnTo>
                    <a:pt x="121575" y="12163"/>
                  </a:lnTo>
                  <a:lnTo>
                    <a:pt x="123529" y="19193"/>
                  </a:lnTo>
                  <a:lnTo>
                    <a:pt x="123822" y="50828"/>
                  </a:lnTo>
                  <a:lnTo>
                    <a:pt x="121002" y="57157"/>
                  </a:lnTo>
                  <a:lnTo>
                    <a:pt x="117279" y="63497"/>
                  </a:lnTo>
                  <a:lnTo>
                    <a:pt x="115183" y="74076"/>
                  </a:lnTo>
                  <a:lnTo>
                    <a:pt x="114416" y="97091"/>
                  </a:lnTo>
                  <a:lnTo>
                    <a:pt x="111529" y="104177"/>
                  </a:lnTo>
                  <a:lnTo>
                    <a:pt x="109277" y="107548"/>
                  </a:lnTo>
                  <a:lnTo>
                    <a:pt x="108835" y="111912"/>
                  </a:lnTo>
                  <a:lnTo>
                    <a:pt x="114116" y="158647"/>
                  </a:lnTo>
                  <a:lnTo>
                    <a:pt x="115304" y="175528"/>
                  </a:lnTo>
                  <a:lnTo>
                    <a:pt x="126055" y="216296"/>
                  </a:lnTo>
                  <a:lnTo>
                    <a:pt x="133350" y="228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5" name="SMARTInkShape-247"/>
            <p:cNvSpPr/>
            <p:nvPr>
              <p:custDataLst>
                <p:tags r:id="rId105"/>
              </p:custDataLst>
            </p:nvPr>
          </p:nvSpPr>
          <p:spPr>
            <a:xfrm>
              <a:off x="3648078" y="4219971"/>
              <a:ext cx="142873" cy="256776"/>
            </a:xfrm>
            <a:custGeom>
              <a:avLst/>
              <a:gdLst/>
              <a:ahLst/>
              <a:cxnLst/>
              <a:rect l="0" t="0" r="0" b="0"/>
              <a:pathLst>
                <a:path w="142873" h="256776">
                  <a:moveTo>
                    <a:pt x="28572" y="37704"/>
                  </a:moveTo>
                  <a:lnTo>
                    <a:pt x="28572" y="37704"/>
                  </a:lnTo>
                  <a:lnTo>
                    <a:pt x="28572" y="32647"/>
                  </a:lnTo>
                  <a:lnTo>
                    <a:pt x="25750" y="27343"/>
                  </a:lnTo>
                  <a:lnTo>
                    <a:pt x="19440" y="19162"/>
                  </a:lnTo>
                  <a:lnTo>
                    <a:pt x="19047" y="0"/>
                  </a:lnTo>
                  <a:lnTo>
                    <a:pt x="19047" y="40918"/>
                  </a:lnTo>
                  <a:lnTo>
                    <a:pt x="10110" y="85578"/>
                  </a:lnTo>
                  <a:lnTo>
                    <a:pt x="8726" y="98140"/>
                  </a:lnTo>
                  <a:lnTo>
                    <a:pt x="903" y="136139"/>
                  </a:lnTo>
                  <a:lnTo>
                    <a:pt x="32" y="181873"/>
                  </a:lnTo>
                  <a:lnTo>
                    <a:pt x="0" y="210840"/>
                  </a:lnTo>
                  <a:lnTo>
                    <a:pt x="2820" y="218017"/>
                  </a:lnTo>
                  <a:lnTo>
                    <a:pt x="6543" y="224735"/>
                  </a:lnTo>
                  <a:lnTo>
                    <a:pt x="8934" y="237670"/>
                  </a:lnTo>
                  <a:lnTo>
                    <a:pt x="9130" y="240865"/>
                  </a:lnTo>
                  <a:lnTo>
                    <a:pt x="12171" y="247237"/>
                  </a:lnTo>
                  <a:lnTo>
                    <a:pt x="17689" y="254894"/>
                  </a:lnTo>
                  <a:lnTo>
                    <a:pt x="21265" y="255941"/>
                  </a:lnTo>
                  <a:lnTo>
                    <a:pt x="45868" y="256775"/>
                  </a:lnTo>
                  <a:lnTo>
                    <a:pt x="54880" y="250232"/>
                  </a:lnTo>
                  <a:lnTo>
                    <a:pt x="63766" y="247078"/>
                  </a:lnTo>
                  <a:lnTo>
                    <a:pt x="73102" y="240969"/>
                  </a:lnTo>
                  <a:lnTo>
                    <a:pt x="82571" y="237631"/>
                  </a:lnTo>
                  <a:lnTo>
                    <a:pt x="92079" y="231467"/>
                  </a:lnTo>
                  <a:lnTo>
                    <a:pt x="101599" y="229171"/>
                  </a:lnTo>
                  <a:lnTo>
                    <a:pt x="142872" y="2282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6" name="SMARTInkShape-248"/>
            <p:cNvSpPr/>
            <p:nvPr>
              <p:custDataLst>
                <p:tags r:id="rId106"/>
              </p:custDataLst>
            </p:nvPr>
          </p:nvSpPr>
          <p:spPr>
            <a:xfrm>
              <a:off x="3695700" y="4181475"/>
              <a:ext cx="9526" cy="28576"/>
            </a:xfrm>
            <a:custGeom>
              <a:avLst/>
              <a:gdLst/>
              <a:ahLst/>
              <a:cxnLst/>
              <a:rect l="0" t="0" r="0" b="0"/>
              <a:pathLst>
                <a:path w="9526" h="28576">
                  <a:moveTo>
                    <a:pt x="9525" y="19050"/>
                  </a:moveTo>
                  <a:lnTo>
                    <a:pt x="9525" y="19050"/>
                  </a:lnTo>
                  <a:lnTo>
                    <a:pt x="9525" y="0"/>
                  </a:lnTo>
                  <a:lnTo>
                    <a:pt x="0" y="0"/>
                  </a:lnTo>
                  <a:lnTo>
                    <a:pt x="0" y="5057"/>
                  </a:lnTo>
                  <a:lnTo>
                    <a:pt x="1058" y="6546"/>
                  </a:lnTo>
                  <a:lnTo>
                    <a:pt x="2822" y="7539"/>
                  </a:lnTo>
                  <a:lnTo>
                    <a:pt x="5056" y="8201"/>
                  </a:lnTo>
                  <a:lnTo>
                    <a:pt x="6546" y="9701"/>
                  </a:lnTo>
                  <a:lnTo>
                    <a:pt x="9409" y="18624"/>
                  </a:lnTo>
                  <a:lnTo>
                    <a:pt x="952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22" name="SMARTInkShape-Group61"/>
          <p:cNvGrpSpPr/>
          <p:nvPr/>
        </p:nvGrpSpPr>
        <p:grpSpPr>
          <a:xfrm>
            <a:off x="3648075" y="4095750"/>
            <a:ext cx="247651" cy="561942"/>
            <a:chOff x="3648075" y="4095750"/>
            <a:chExt cx="247651" cy="561942"/>
          </a:xfrm>
        </p:grpSpPr>
        <p:sp>
          <p:nvSpPr>
            <p:cNvPr id="6218" name="SMARTInkShape-249"/>
            <p:cNvSpPr/>
            <p:nvPr>
              <p:custDataLst>
                <p:tags r:id="rId99"/>
              </p:custDataLst>
            </p:nvPr>
          </p:nvSpPr>
          <p:spPr>
            <a:xfrm>
              <a:off x="3705342" y="4457700"/>
              <a:ext cx="190384" cy="199992"/>
            </a:xfrm>
            <a:custGeom>
              <a:avLst/>
              <a:gdLst/>
              <a:ahLst/>
              <a:cxnLst/>
              <a:rect l="0" t="0" r="0" b="0"/>
              <a:pathLst>
                <a:path w="190384" h="199992">
                  <a:moveTo>
                    <a:pt x="28458" y="190500"/>
                  </a:moveTo>
                  <a:lnTo>
                    <a:pt x="28458" y="190500"/>
                  </a:lnTo>
                  <a:lnTo>
                    <a:pt x="14269" y="190500"/>
                  </a:lnTo>
                  <a:lnTo>
                    <a:pt x="12648" y="191558"/>
                  </a:lnTo>
                  <a:lnTo>
                    <a:pt x="11568" y="193322"/>
                  </a:lnTo>
                  <a:lnTo>
                    <a:pt x="9534" y="199633"/>
                  </a:lnTo>
                  <a:lnTo>
                    <a:pt x="1218" y="199991"/>
                  </a:lnTo>
                  <a:lnTo>
                    <a:pt x="773" y="198944"/>
                  </a:lnTo>
                  <a:lnTo>
                    <a:pt x="0" y="191821"/>
                  </a:lnTo>
                  <a:lnTo>
                    <a:pt x="8094" y="182415"/>
                  </a:lnTo>
                  <a:lnTo>
                    <a:pt x="10206" y="173655"/>
                  </a:lnTo>
                  <a:lnTo>
                    <a:pt x="46260" y="134632"/>
                  </a:lnTo>
                  <a:lnTo>
                    <a:pt x="87838" y="100606"/>
                  </a:lnTo>
                  <a:lnTo>
                    <a:pt x="101321" y="83314"/>
                  </a:lnTo>
                  <a:lnTo>
                    <a:pt x="142934" y="47019"/>
                  </a:lnTo>
                  <a:lnTo>
                    <a:pt x="19038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19" name="SMARTInkShape-250"/>
            <p:cNvSpPr/>
            <p:nvPr>
              <p:custDataLst>
                <p:tags r:id="rId100"/>
              </p:custDataLst>
            </p:nvPr>
          </p:nvSpPr>
          <p:spPr>
            <a:xfrm>
              <a:off x="3705225" y="4562475"/>
              <a:ext cx="123826" cy="38101"/>
            </a:xfrm>
            <a:custGeom>
              <a:avLst/>
              <a:gdLst/>
              <a:ahLst/>
              <a:cxnLst/>
              <a:rect l="0" t="0" r="0" b="0"/>
              <a:pathLst>
                <a:path w="123826" h="3810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4" y="1058"/>
                  </a:lnTo>
                  <a:lnTo>
                    <a:pt x="11511" y="2822"/>
                  </a:lnTo>
                  <a:lnTo>
                    <a:pt x="9535" y="9491"/>
                  </a:lnTo>
                  <a:lnTo>
                    <a:pt x="0" y="9525"/>
                  </a:lnTo>
                  <a:lnTo>
                    <a:pt x="32188" y="9525"/>
                  </a:lnTo>
                  <a:lnTo>
                    <a:pt x="38295" y="12347"/>
                  </a:lnTo>
                  <a:lnTo>
                    <a:pt x="44536" y="16071"/>
                  </a:lnTo>
                  <a:lnTo>
                    <a:pt x="57167" y="18461"/>
                  </a:lnTo>
                  <a:lnTo>
                    <a:pt x="88900" y="19040"/>
                  </a:lnTo>
                  <a:lnTo>
                    <a:pt x="95250" y="21867"/>
                  </a:lnTo>
                  <a:lnTo>
                    <a:pt x="112811" y="36660"/>
                  </a:lnTo>
                  <a:lnTo>
                    <a:pt x="12382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0" name="SMARTInkShape-251"/>
            <p:cNvSpPr/>
            <p:nvPr>
              <p:custDataLst>
                <p:tags r:id="rId101"/>
              </p:custDataLst>
            </p:nvPr>
          </p:nvSpPr>
          <p:spPr>
            <a:xfrm>
              <a:off x="3648203" y="4095750"/>
              <a:ext cx="190373" cy="104776"/>
            </a:xfrm>
            <a:custGeom>
              <a:avLst/>
              <a:gdLst/>
              <a:ahLst/>
              <a:cxnLst/>
              <a:rect l="0" t="0" r="0" b="0"/>
              <a:pathLst>
                <a:path w="190373" h="104776">
                  <a:moveTo>
                    <a:pt x="37972" y="104775"/>
                  </a:moveTo>
                  <a:lnTo>
                    <a:pt x="37972" y="104775"/>
                  </a:lnTo>
                  <a:lnTo>
                    <a:pt x="0" y="104775"/>
                  </a:lnTo>
                  <a:lnTo>
                    <a:pt x="4966" y="104775"/>
                  </a:lnTo>
                  <a:lnTo>
                    <a:pt x="6443" y="103717"/>
                  </a:lnTo>
                  <a:lnTo>
                    <a:pt x="16742" y="88528"/>
                  </a:lnTo>
                  <a:lnTo>
                    <a:pt x="26625" y="79265"/>
                  </a:lnTo>
                  <a:lnTo>
                    <a:pt x="70722" y="49739"/>
                  </a:lnTo>
                  <a:lnTo>
                    <a:pt x="114231" y="19638"/>
                  </a:lnTo>
                  <a:lnTo>
                    <a:pt x="126898" y="14020"/>
                  </a:lnTo>
                  <a:lnTo>
                    <a:pt x="171323" y="2249"/>
                  </a:lnTo>
                  <a:lnTo>
                    <a:pt x="19037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1" name="SMARTInkShape-252"/>
            <p:cNvSpPr/>
            <p:nvPr>
              <p:custDataLst>
                <p:tags r:id="rId102"/>
              </p:custDataLst>
            </p:nvPr>
          </p:nvSpPr>
          <p:spPr>
            <a:xfrm>
              <a:off x="3648075" y="4095753"/>
              <a:ext cx="142876" cy="57148"/>
            </a:xfrm>
            <a:custGeom>
              <a:avLst/>
              <a:gdLst/>
              <a:ahLst/>
              <a:cxnLst/>
              <a:rect l="0" t="0" r="0" b="0"/>
              <a:pathLst>
                <a:path w="142876" h="57148">
                  <a:moveTo>
                    <a:pt x="19050" y="19047"/>
                  </a:moveTo>
                  <a:lnTo>
                    <a:pt x="19050" y="19047"/>
                  </a:lnTo>
                  <a:lnTo>
                    <a:pt x="9918" y="19047"/>
                  </a:lnTo>
                  <a:lnTo>
                    <a:pt x="403" y="9915"/>
                  </a:lnTo>
                  <a:lnTo>
                    <a:pt x="0" y="0"/>
                  </a:lnTo>
                  <a:lnTo>
                    <a:pt x="0" y="5054"/>
                  </a:lnTo>
                  <a:lnTo>
                    <a:pt x="1058" y="6543"/>
                  </a:lnTo>
                  <a:lnTo>
                    <a:pt x="2822" y="7536"/>
                  </a:lnTo>
                  <a:lnTo>
                    <a:pt x="5056" y="8198"/>
                  </a:lnTo>
                  <a:lnTo>
                    <a:pt x="6546" y="9698"/>
                  </a:lnTo>
                  <a:lnTo>
                    <a:pt x="10321" y="19145"/>
                  </a:lnTo>
                  <a:lnTo>
                    <a:pt x="17692" y="27121"/>
                  </a:lnTo>
                  <a:lnTo>
                    <a:pt x="18647" y="33199"/>
                  </a:lnTo>
                  <a:lnTo>
                    <a:pt x="19840" y="34832"/>
                  </a:lnTo>
                  <a:lnTo>
                    <a:pt x="21694" y="35920"/>
                  </a:lnTo>
                  <a:lnTo>
                    <a:pt x="29359" y="37452"/>
                  </a:lnTo>
                  <a:lnTo>
                    <a:pt x="32272" y="37667"/>
                  </a:lnTo>
                  <a:lnTo>
                    <a:pt x="38332" y="40728"/>
                  </a:lnTo>
                  <a:lnTo>
                    <a:pt x="44553" y="44558"/>
                  </a:lnTo>
                  <a:lnTo>
                    <a:pt x="57171" y="47017"/>
                  </a:lnTo>
                  <a:lnTo>
                    <a:pt x="69854" y="47502"/>
                  </a:lnTo>
                  <a:lnTo>
                    <a:pt x="76202" y="50391"/>
                  </a:lnTo>
                  <a:lnTo>
                    <a:pt x="82551" y="54144"/>
                  </a:lnTo>
                  <a:lnTo>
                    <a:pt x="95250" y="56554"/>
                  </a:lnTo>
                  <a:lnTo>
                    <a:pt x="142875" y="571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32" name="SMARTInkShape-Group62"/>
          <p:cNvGrpSpPr/>
          <p:nvPr/>
        </p:nvGrpSpPr>
        <p:grpSpPr>
          <a:xfrm>
            <a:off x="1076360" y="4972167"/>
            <a:ext cx="580991" cy="399779"/>
            <a:chOff x="1076360" y="4972167"/>
            <a:chExt cx="580991" cy="399779"/>
          </a:xfrm>
        </p:grpSpPr>
        <p:sp>
          <p:nvSpPr>
            <p:cNvPr id="6223" name="SMARTInkShape-253"/>
            <p:cNvSpPr/>
            <p:nvPr>
              <p:custDataLst>
                <p:tags r:id="rId90"/>
              </p:custDataLst>
            </p:nvPr>
          </p:nvSpPr>
          <p:spPr>
            <a:xfrm>
              <a:off x="1571625" y="5114925"/>
              <a:ext cx="85726" cy="47616"/>
            </a:xfrm>
            <a:custGeom>
              <a:avLst/>
              <a:gdLst/>
              <a:ahLst/>
              <a:cxnLst/>
              <a:rect l="0" t="0" r="0" b="0"/>
              <a:pathLst>
                <a:path w="85726" h="47616">
                  <a:moveTo>
                    <a:pt x="28575" y="28575"/>
                  </a:moveTo>
                  <a:lnTo>
                    <a:pt x="28575" y="28575"/>
                  </a:lnTo>
                  <a:lnTo>
                    <a:pt x="23518" y="28575"/>
                  </a:lnTo>
                  <a:lnTo>
                    <a:pt x="22029" y="29633"/>
                  </a:lnTo>
                  <a:lnTo>
                    <a:pt x="21036" y="31397"/>
                  </a:lnTo>
                  <a:lnTo>
                    <a:pt x="20374" y="33631"/>
                  </a:lnTo>
                  <a:lnTo>
                    <a:pt x="18874" y="35120"/>
                  </a:lnTo>
                  <a:lnTo>
                    <a:pt x="14386" y="36776"/>
                  </a:lnTo>
                  <a:lnTo>
                    <a:pt x="1751" y="37984"/>
                  </a:lnTo>
                  <a:lnTo>
                    <a:pt x="1167" y="39081"/>
                  </a:lnTo>
                  <a:lnTo>
                    <a:pt x="1" y="47615"/>
                  </a:lnTo>
                  <a:lnTo>
                    <a:pt x="0" y="42565"/>
                  </a:lnTo>
                  <a:lnTo>
                    <a:pt x="1059" y="41077"/>
                  </a:lnTo>
                  <a:lnTo>
                    <a:pt x="2822" y="40084"/>
                  </a:lnTo>
                  <a:lnTo>
                    <a:pt x="9701" y="38362"/>
                  </a:lnTo>
                  <a:lnTo>
                    <a:pt x="22666" y="38134"/>
                  </a:lnTo>
                  <a:lnTo>
                    <a:pt x="28771" y="35293"/>
                  </a:lnTo>
                  <a:lnTo>
                    <a:pt x="35012" y="31561"/>
                  </a:lnTo>
                  <a:lnTo>
                    <a:pt x="45755" y="28968"/>
                  </a:lnTo>
                  <a:lnTo>
                    <a:pt x="64821" y="13410"/>
                  </a:lnTo>
                  <a:lnTo>
                    <a:pt x="78591" y="9618"/>
                  </a:lnTo>
                  <a:lnTo>
                    <a:pt x="80969" y="7470"/>
                  </a:lnTo>
                  <a:lnTo>
                    <a:pt x="857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4" name="SMARTInkShape-254"/>
            <p:cNvSpPr/>
            <p:nvPr>
              <p:custDataLst>
                <p:tags r:id="rId91"/>
              </p:custDataLst>
            </p:nvPr>
          </p:nvSpPr>
          <p:spPr>
            <a:xfrm>
              <a:off x="1552575" y="5067417"/>
              <a:ext cx="85726" cy="28459"/>
            </a:xfrm>
            <a:custGeom>
              <a:avLst/>
              <a:gdLst/>
              <a:ahLst/>
              <a:cxnLst/>
              <a:rect l="0" t="0" r="0" b="0"/>
              <a:pathLst>
                <a:path w="85726" h="28459">
                  <a:moveTo>
                    <a:pt x="19050" y="28458"/>
                  </a:moveTo>
                  <a:lnTo>
                    <a:pt x="19050" y="28458"/>
                  </a:lnTo>
                  <a:lnTo>
                    <a:pt x="4861" y="28458"/>
                  </a:lnTo>
                  <a:lnTo>
                    <a:pt x="3241" y="27400"/>
                  </a:lnTo>
                  <a:lnTo>
                    <a:pt x="2160" y="25636"/>
                  </a:lnTo>
                  <a:lnTo>
                    <a:pt x="0" y="18933"/>
                  </a:lnTo>
                  <a:lnTo>
                    <a:pt x="14189" y="18933"/>
                  </a:lnTo>
                  <a:lnTo>
                    <a:pt x="15809" y="17875"/>
                  </a:lnTo>
                  <a:lnTo>
                    <a:pt x="16890" y="16111"/>
                  </a:lnTo>
                  <a:lnTo>
                    <a:pt x="17610" y="13877"/>
                  </a:lnTo>
                  <a:lnTo>
                    <a:pt x="19148" y="12388"/>
                  </a:lnTo>
                  <a:lnTo>
                    <a:pt x="23680" y="10732"/>
                  </a:lnTo>
                  <a:lnTo>
                    <a:pt x="44535" y="8427"/>
                  </a:lnTo>
                  <a:lnTo>
                    <a:pt x="55280" y="1217"/>
                  </a:lnTo>
                  <a:lnTo>
                    <a:pt x="64385" y="147"/>
                  </a:lnTo>
                  <a:lnTo>
                    <a:pt x="70243" y="0"/>
                  </a:lnTo>
                  <a:lnTo>
                    <a:pt x="76375" y="2757"/>
                  </a:lnTo>
                  <a:lnTo>
                    <a:pt x="85725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5" name="SMARTInkShape-255"/>
            <p:cNvSpPr/>
            <p:nvPr>
              <p:custDataLst>
                <p:tags r:id="rId92"/>
              </p:custDataLst>
            </p:nvPr>
          </p:nvSpPr>
          <p:spPr>
            <a:xfrm>
              <a:off x="1400571" y="5191125"/>
              <a:ext cx="123419" cy="180821"/>
            </a:xfrm>
            <a:custGeom>
              <a:avLst/>
              <a:gdLst/>
              <a:ahLst/>
              <a:cxnLst/>
              <a:rect l="0" t="0" r="0" b="0"/>
              <a:pathLst>
                <a:path w="123419" h="180821">
                  <a:moveTo>
                    <a:pt x="37704" y="19050"/>
                  </a:moveTo>
                  <a:lnTo>
                    <a:pt x="37704" y="19050"/>
                  </a:lnTo>
                  <a:lnTo>
                    <a:pt x="37704" y="13994"/>
                  </a:lnTo>
                  <a:lnTo>
                    <a:pt x="36646" y="12505"/>
                  </a:lnTo>
                  <a:lnTo>
                    <a:pt x="34882" y="11511"/>
                  </a:lnTo>
                  <a:lnTo>
                    <a:pt x="28003" y="9787"/>
                  </a:lnTo>
                  <a:lnTo>
                    <a:pt x="0" y="9525"/>
                  </a:lnTo>
                  <a:lnTo>
                    <a:pt x="22353" y="9525"/>
                  </a:lnTo>
                  <a:lnTo>
                    <a:pt x="24295" y="8467"/>
                  </a:lnTo>
                  <a:lnTo>
                    <a:pt x="25590" y="6703"/>
                  </a:lnTo>
                  <a:lnTo>
                    <a:pt x="26453" y="4469"/>
                  </a:lnTo>
                  <a:lnTo>
                    <a:pt x="28086" y="2980"/>
                  </a:lnTo>
                  <a:lnTo>
                    <a:pt x="32724" y="1324"/>
                  </a:lnTo>
                  <a:lnTo>
                    <a:pt x="78379" y="0"/>
                  </a:lnTo>
                  <a:lnTo>
                    <a:pt x="83956" y="0"/>
                  </a:lnTo>
                  <a:lnTo>
                    <a:pt x="84414" y="1058"/>
                  </a:lnTo>
                  <a:lnTo>
                    <a:pt x="85293" y="14189"/>
                  </a:lnTo>
                  <a:lnTo>
                    <a:pt x="84247" y="15810"/>
                  </a:lnTo>
                  <a:lnTo>
                    <a:pt x="82491" y="16890"/>
                  </a:lnTo>
                  <a:lnTo>
                    <a:pt x="80262" y="17609"/>
                  </a:lnTo>
                  <a:lnTo>
                    <a:pt x="78776" y="19148"/>
                  </a:lnTo>
                  <a:lnTo>
                    <a:pt x="75007" y="28666"/>
                  </a:lnTo>
                  <a:lnTo>
                    <a:pt x="69335" y="35894"/>
                  </a:lnTo>
                  <a:lnTo>
                    <a:pt x="67637" y="41705"/>
                  </a:lnTo>
                  <a:lnTo>
                    <a:pt x="66126" y="43678"/>
                  </a:lnTo>
                  <a:lnTo>
                    <a:pt x="60001" y="47514"/>
                  </a:lnTo>
                  <a:lnTo>
                    <a:pt x="57182" y="55672"/>
                  </a:lnTo>
                  <a:lnTo>
                    <a:pt x="54122" y="56493"/>
                  </a:lnTo>
                  <a:lnTo>
                    <a:pt x="48591" y="57020"/>
                  </a:lnTo>
                  <a:lnTo>
                    <a:pt x="47834" y="59915"/>
                  </a:lnTo>
                  <a:lnTo>
                    <a:pt x="47632" y="62168"/>
                  </a:lnTo>
                  <a:lnTo>
                    <a:pt x="48556" y="63671"/>
                  </a:lnTo>
                  <a:lnTo>
                    <a:pt x="50231" y="64672"/>
                  </a:lnTo>
                  <a:lnTo>
                    <a:pt x="56954" y="66411"/>
                  </a:lnTo>
                  <a:lnTo>
                    <a:pt x="74353" y="66672"/>
                  </a:lnTo>
                  <a:lnTo>
                    <a:pt x="83122" y="60128"/>
                  </a:lnTo>
                  <a:lnTo>
                    <a:pt x="91966" y="58033"/>
                  </a:lnTo>
                  <a:lnTo>
                    <a:pt x="98156" y="57542"/>
                  </a:lnTo>
                  <a:lnTo>
                    <a:pt x="100231" y="58470"/>
                  </a:lnTo>
                  <a:lnTo>
                    <a:pt x="101614" y="60146"/>
                  </a:lnTo>
                  <a:lnTo>
                    <a:pt x="102535" y="62322"/>
                  </a:lnTo>
                  <a:lnTo>
                    <a:pt x="104208" y="63773"/>
                  </a:lnTo>
                  <a:lnTo>
                    <a:pt x="112418" y="66293"/>
                  </a:lnTo>
                  <a:lnTo>
                    <a:pt x="118520" y="66562"/>
                  </a:lnTo>
                  <a:lnTo>
                    <a:pt x="120157" y="67658"/>
                  </a:lnTo>
                  <a:lnTo>
                    <a:pt x="121247" y="69447"/>
                  </a:lnTo>
                  <a:lnTo>
                    <a:pt x="123142" y="76369"/>
                  </a:lnTo>
                  <a:lnTo>
                    <a:pt x="123418" y="90354"/>
                  </a:lnTo>
                  <a:lnTo>
                    <a:pt x="120602" y="95897"/>
                  </a:lnTo>
                  <a:lnTo>
                    <a:pt x="85307" y="140894"/>
                  </a:lnTo>
                  <a:lnTo>
                    <a:pt x="80027" y="148345"/>
                  </a:lnTo>
                  <a:lnTo>
                    <a:pt x="77681" y="155184"/>
                  </a:lnTo>
                  <a:lnTo>
                    <a:pt x="75997" y="157431"/>
                  </a:lnTo>
                  <a:lnTo>
                    <a:pt x="47177" y="178322"/>
                  </a:lnTo>
                  <a:lnTo>
                    <a:pt x="38259" y="180820"/>
                  </a:lnTo>
                  <a:lnTo>
                    <a:pt x="37753" y="167704"/>
                  </a:lnTo>
                  <a:lnTo>
                    <a:pt x="40548" y="161672"/>
                  </a:lnTo>
                  <a:lnTo>
                    <a:pt x="75804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6" name="SMARTInkShape-256"/>
            <p:cNvSpPr/>
            <p:nvPr>
              <p:custDataLst>
                <p:tags r:id="rId93"/>
              </p:custDataLst>
            </p:nvPr>
          </p:nvSpPr>
          <p:spPr>
            <a:xfrm>
              <a:off x="1400294" y="5153420"/>
              <a:ext cx="28457" cy="178661"/>
            </a:xfrm>
            <a:custGeom>
              <a:avLst/>
              <a:gdLst/>
              <a:ahLst/>
              <a:cxnLst/>
              <a:rect l="0" t="0" r="0" b="0"/>
              <a:pathLst>
                <a:path w="28457" h="178661">
                  <a:moveTo>
                    <a:pt x="28456" y="18655"/>
                  </a:moveTo>
                  <a:lnTo>
                    <a:pt x="28456" y="18655"/>
                  </a:lnTo>
                  <a:lnTo>
                    <a:pt x="28456" y="0"/>
                  </a:lnTo>
                  <a:lnTo>
                    <a:pt x="28456" y="45951"/>
                  </a:lnTo>
                  <a:lnTo>
                    <a:pt x="25634" y="54775"/>
                  </a:lnTo>
                  <a:lnTo>
                    <a:pt x="21910" y="63283"/>
                  </a:lnTo>
                  <a:lnTo>
                    <a:pt x="13991" y="110860"/>
                  </a:lnTo>
                  <a:lnTo>
                    <a:pt x="10311" y="129610"/>
                  </a:lnTo>
                  <a:lnTo>
                    <a:pt x="8616" y="145486"/>
                  </a:lnTo>
                  <a:lnTo>
                    <a:pt x="1241" y="164265"/>
                  </a:lnTo>
                  <a:lnTo>
                    <a:pt x="0" y="178660"/>
                  </a:lnTo>
                  <a:lnTo>
                    <a:pt x="1019" y="178241"/>
                  </a:lnTo>
                  <a:lnTo>
                    <a:pt x="8093" y="172210"/>
                  </a:lnTo>
                  <a:lnTo>
                    <a:pt x="18931" y="142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7" name="SMARTInkShape-257"/>
            <p:cNvSpPr/>
            <p:nvPr>
              <p:custDataLst>
                <p:tags r:id="rId94"/>
              </p:custDataLst>
            </p:nvPr>
          </p:nvSpPr>
          <p:spPr>
            <a:xfrm>
              <a:off x="1247807" y="5276850"/>
              <a:ext cx="95219" cy="28576"/>
            </a:xfrm>
            <a:custGeom>
              <a:avLst/>
              <a:gdLst/>
              <a:ahLst/>
              <a:cxnLst/>
              <a:rect l="0" t="0" r="0" b="0"/>
              <a:pathLst>
                <a:path w="95219" h="28576">
                  <a:moveTo>
                    <a:pt x="28543" y="28575"/>
                  </a:moveTo>
                  <a:lnTo>
                    <a:pt x="28543" y="28575"/>
                  </a:lnTo>
                  <a:lnTo>
                    <a:pt x="23486" y="28575"/>
                  </a:lnTo>
                  <a:lnTo>
                    <a:pt x="21997" y="27517"/>
                  </a:lnTo>
                  <a:lnTo>
                    <a:pt x="21004" y="25753"/>
                  </a:lnTo>
                  <a:lnTo>
                    <a:pt x="20342" y="23519"/>
                  </a:lnTo>
                  <a:lnTo>
                    <a:pt x="18842" y="22030"/>
                  </a:lnTo>
                  <a:lnTo>
                    <a:pt x="14354" y="20374"/>
                  </a:lnTo>
                  <a:lnTo>
                    <a:pt x="1719" y="19166"/>
                  </a:lnTo>
                  <a:lnTo>
                    <a:pt x="8323" y="19060"/>
                  </a:lnTo>
                  <a:lnTo>
                    <a:pt x="0" y="19050"/>
                  </a:lnTo>
                  <a:lnTo>
                    <a:pt x="5034" y="13994"/>
                  </a:lnTo>
                  <a:lnTo>
                    <a:pt x="10333" y="11511"/>
                  </a:lnTo>
                  <a:lnTo>
                    <a:pt x="46420" y="9535"/>
                  </a:lnTo>
                  <a:lnTo>
                    <a:pt x="79230" y="9525"/>
                  </a:lnTo>
                  <a:lnTo>
                    <a:pt x="85643" y="6703"/>
                  </a:lnTo>
                  <a:lnTo>
                    <a:pt x="95218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8" name="SMARTInkShape-258"/>
            <p:cNvSpPr/>
            <p:nvPr>
              <p:custDataLst>
                <p:tags r:id="rId95"/>
              </p:custDataLst>
            </p:nvPr>
          </p:nvSpPr>
          <p:spPr>
            <a:xfrm>
              <a:off x="1295435" y="5162560"/>
              <a:ext cx="28541" cy="171441"/>
            </a:xfrm>
            <a:custGeom>
              <a:avLst/>
              <a:gdLst/>
              <a:ahLst/>
              <a:cxnLst/>
              <a:rect l="0" t="0" r="0" b="0"/>
              <a:pathLst>
                <a:path w="28541" h="171441">
                  <a:moveTo>
                    <a:pt x="28540" y="9515"/>
                  </a:moveTo>
                  <a:lnTo>
                    <a:pt x="28540" y="9515"/>
                  </a:lnTo>
                  <a:lnTo>
                    <a:pt x="28540" y="1314"/>
                  </a:lnTo>
                  <a:lnTo>
                    <a:pt x="27482" y="873"/>
                  </a:lnTo>
                  <a:lnTo>
                    <a:pt x="10930" y="0"/>
                  </a:lnTo>
                  <a:lnTo>
                    <a:pt x="10450" y="1055"/>
                  </a:lnTo>
                  <a:lnTo>
                    <a:pt x="9616" y="13248"/>
                  </a:lnTo>
                  <a:lnTo>
                    <a:pt x="8516" y="15179"/>
                  </a:lnTo>
                  <a:lnTo>
                    <a:pt x="6724" y="16465"/>
                  </a:lnTo>
                  <a:lnTo>
                    <a:pt x="4471" y="17324"/>
                  </a:lnTo>
                  <a:lnTo>
                    <a:pt x="2969" y="18955"/>
                  </a:lnTo>
                  <a:lnTo>
                    <a:pt x="1300" y="23588"/>
                  </a:lnTo>
                  <a:lnTo>
                    <a:pt x="0" y="55883"/>
                  </a:lnTo>
                  <a:lnTo>
                    <a:pt x="2803" y="64695"/>
                  </a:lnTo>
                  <a:lnTo>
                    <a:pt x="6518" y="73198"/>
                  </a:lnTo>
                  <a:lnTo>
                    <a:pt x="9413" y="117377"/>
                  </a:lnTo>
                  <a:lnTo>
                    <a:pt x="9490" y="156878"/>
                  </a:lnTo>
                  <a:lnTo>
                    <a:pt x="12312" y="162499"/>
                  </a:lnTo>
                  <a:lnTo>
                    <a:pt x="19015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29" name="SMARTInkShape-259"/>
            <p:cNvSpPr/>
            <p:nvPr>
              <p:custDataLst>
                <p:tags r:id="rId96"/>
              </p:custDataLst>
            </p:nvPr>
          </p:nvSpPr>
          <p:spPr>
            <a:xfrm>
              <a:off x="1228763" y="5191241"/>
              <a:ext cx="47588" cy="152118"/>
            </a:xfrm>
            <a:custGeom>
              <a:avLst/>
              <a:gdLst/>
              <a:ahLst/>
              <a:cxnLst/>
              <a:rect l="0" t="0" r="0" b="0"/>
              <a:pathLst>
                <a:path w="47588" h="152118">
                  <a:moveTo>
                    <a:pt x="47587" y="28459"/>
                  </a:moveTo>
                  <a:lnTo>
                    <a:pt x="47587" y="28459"/>
                  </a:lnTo>
                  <a:lnTo>
                    <a:pt x="47587" y="9559"/>
                  </a:lnTo>
                  <a:lnTo>
                    <a:pt x="38455" y="9413"/>
                  </a:lnTo>
                  <a:lnTo>
                    <a:pt x="38065" y="0"/>
                  </a:lnTo>
                  <a:lnTo>
                    <a:pt x="38062" y="22551"/>
                  </a:lnTo>
                  <a:lnTo>
                    <a:pt x="37004" y="24520"/>
                  </a:lnTo>
                  <a:lnTo>
                    <a:pt x="35240" y="25834"/>
                  </a:lnTo>
                  <a:lnTo>
                    <a:pt x="33005" y="26709"/>
                  </a:lnTo>
                  <a:lnTo>
                    <a:pt x="31516" y="29409"/>
                  </a:lnTo>
                  <a:lnTo>
                    <a:pt x="21050" y="76799"/>
                  </a:lnTo>
                  <a:lnTo>
                    <a:pt x="16794" y="95346"/>
                  </a:lnTo>
                  <a:lnTo>
                    <a:pt x="7306" y="122892"/>
                  </a:lnTo>
                  <a:lnTo>
                    <a:pt x="3226" y="129696"/>
                  </a:lnTo>
                  <a:lnTo>
                    <a:pt x="607" y="142687"/>
                  </a:lnTo>
                  <a:lnTo>
                    <a:pt x="0" y="151722"/>
                  </a:lnTo>
                  <a:lnTo>
                    <a:pt x="5030" y="152117"/>
                  </a:lnTo>
                  <a:lnTo>
                    <a:pt x="6515" y="151114"/>
                  </a:lnTo>
                  <a:lnTo>
                    <a:pt x="7506" y="149388"/>
                  </a:lnTo>
                  <a:lnTo>
                    <a:pt x="8166" y="147178"/>
                  </a:lnTo>
                  <a:lnTo>
                    <a:pt x="9665" y="145706"/>
                  </a:lnTo>
                  <a:lnTo>
                    <a:pt x="14152" y="144069"/>
                  </a:lnTo>
                  <a:lnTo>
                    <a:pt x="15772" y="141515"/>
                  </a:lnTo>
                  <a:lnTo>
                    <a:pt x="19012" y="123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0" name="SMARTInkShape-260"/>
            <p:cNvSpPr/>
            <p:nvPr>
              <p:custDataLst>
                <p:tags r:id="rId97"/>
              </p:custDataLst>
            </p:nvPr>
          </p:nvSpPr>
          <p:spPr>
            <a:xfrm>
              <a:off x="1085850" y="4982934"/>
              <a:ext cx="142876" cy="217682"/>
            </a:xfrm>
            <a:custGeom>
              <a:avLst/>
              <a:gdLst/>
              <a:ahLst/>
              <a:cxnLst/>
              <a:rect l="0" t="0" r="0" b="0"/>
              <a:pathLst>
                <a:path w="142876" h="217682">
                  <a:moveTo>
                    <a:pt x="9525" y="84366"/>
                  </a:moveTo>
                  <a:lnTo>
                    <a:pt x="9525" y="84366"/>
                  </a:lnTo>
                  <a:lnTo>
                    <a:pt x="9525" y="60768"/>
                  </a:lnTo>
                  <a:lnTo>
                    <a:pt x="8467" y="59110"/>
                  </a:lnTo>
                  <a:lnTo>
                    <a:pt x="6703" y="58003"/>
                  </a:lnTo>
                  <a:lnTo>
                    <a:pt x="393" y="55921"/>
                  </a:lnTo>
                  <a:lnTo>
                    <a:pt x="0" y="46269"/>
                  </a:lnTo>
                  <a:lnTo>
                    <a:pt x="24107" y="46266"/>
                  </a:lnTo>
                  <a:lnTo>
                    <a:pt x="25596" y="45208"/>
                  </a:lnTo>
                  <a:lnTo>
                    <a:pt x="26589" y="43444"/>
                  </a:lnTo>
                  <a:lnTo>
                    <a:pt x="27251" y="41210"/>
                  </a:lnTo>
                  <a:lnTo>
                    <a:pt x="28751" y="39721"/>
                  </a:lnTo>
                  <a:lnTo>
                    <a:pt x="33239" y="38065"/>
                  </a:lnTo>
                  <a:lnTo>
                    <a:pt x="34859" y="36565"/>
                  </a:lnTo>
                  <a:lnTo>
                    <a:pt x="36660" y="32077"/>
                  </a:lnTo>
                  <a:lnTo>
                    <a:pt x="38198" y="30456"/>
                  </a:lnTo>
                  <a:lnTo>
                    <a:pt x="57342" y="19866"/>
                  </a:lnTo>
                  <a:lnTo>
                    <a:pt x="73050" y="16919"/>
                  </a:lnTo>
                  <a:lnTo>
                    <a:pt x="85730" y="10209"/>
                  </a:lnTo>
                  <a:lnTo>
                    <a:pt x="101601" y="7377"/>
                  </a:lnTo>
                  <a:lnTo>
                    <a:pt x="112418" y="0"/>
                  </a:lnTo>
                  <a:lnTo>
                    <a:pt x="114104" y="605"/>
                  </a:lnTo>
                  <a:lnTo>
                    <a:pt x="121533" y="5456"/>
                  </a:lnTo>
                  <a:lnTo>
                    <a:pt x="131585" y="7809"/>
                  </a:lnTo>
                  <a:lnTo>
                    <a:pt x="132173" y="8986"/>
                  </a:lnTo>
                  <a:lnTo>
                    <a:pt x="132827" y="13116"/>
                  </a:lnTo>
                  <a:lnTo>
                    <a:pt x="134060" y="14641"/>
                  </a:lnTo>
                  <a:lnTo>
                    <a:pt x="138252" y="16336"/>
                  </a:lnTo>
                  <a:lnTo>
                    <a:pt x="139793" y="17846"/>
                  </a:lnTo>
                  <a:lnTo>
                    <a:pt x="141505" y="22346"/>
                  </a:lnTo>
                  <a:lnTo>
                    <a:pt x="142469" y="30830"/>
                  </a:lnTo>
                  <a:lnTo>
                    <a:pt x="139872" y="36936"/>
                  </a:lnTo>
                  <a:lnTo>
                    <a:pt x="136249" y="43177"/>
                  </a:lnTo>
                  <a:lnTo>
                    <a:pt x="126000" y="68694"/>
                  </a:lnTo>
                  <a:lnTo>
                    <a:pt x="92064" y="114758"/>
                  </a:lnTo>
                  <a:lnTo>
                    <a:pt x="57150" y="159962"/>
                  </a:lnTo>
                  <a:lnTo>
                    <a:pt x="42333" y="176362"/>
                  </a:lnTo>
                  <a:lnTo>
                    <a:pt x="36114" y="189124"/>
                  </a:lnTo>
                  <a:lnTo>
                    <a:pt x="30064" y="196781"/>
                  </a:lnTo>
                  <a:lnTo>
                    <a:pt x="28614" y="207750"/>
                  </a:lnTo>
                  <a:lnTo>
                    <a:pt x="33643" y="208060"/>
                  </a:lnTo>
                  <a:lnTo>
                    <a:pt x="35128" y="209162"/>
                  </a:lnTo>
                  <a:lnTo>
                    <a:pt x="36779" y="213209"/>
                  </a:lnTo>
                  <a:lnTo>
                    <a:pt x="38278" y="214711"/>
                  </a:lnTo>
                  <a:lnTo>
                    <a:pt x="42765" y="216381"/>
                  </a:lnTo>
                  <a:lnTo>
                    <a:pt x="61688" y="217681"/>
                  </a:lnTo>
                  <a:lnTo>
                    <a:pt x="98068" y="208582"/>
                  </a:lnTo>
                  <a:lnTo>
                    <a:pt x="107844" y="208307"/>
                  </a:lnTo>
                  <a:lnTo>
                    <a:pt x="114253" y="205420"/>
                  </a:lnTo>
                  <a:lnTo>
                    <a:pt x="117444" y="203168"/>
                  </a:lnTo>
                  <a:lnTo>
                    <a:pt x="120629" y="202726"/>
                  </a:lnTo>
                  <a:lnTo>
                    <a:pt x="142875" y="2081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1" name="SMARTInkShape-261"/>
            <p:cNvSpPr/>
            <p:nvPr>
              <p:custDataLst>
                <p:tags r:id="rId98"/>
              </p:custDataLst>
            </p:nvPr>
          </p:nvSpPr>
          <p:spPr>
            <a:xfrm>
              <a:off x="1076360" y="4972167"/>
              <a:ext cx="47591" cy="266450"/>
            </a:xfrm>
            <a:custGeom>
              <a:avLst/>
              <a:gdLst/>
              <a:ahLst/>
              <a:cxnLst/>
              <a:rect l="0" t="0" r="0" b="0"/>
              <a:pathLst>
                <a:path w="47591" h="266450">
                  <a:moveTo>
                    <a:pt x="47590" y="18933"/>
                  </a:moveTo>
                  <a:lnTo>
                    <a:pt x="47590" y="18933"/>
                  </a:lnTo>
                  <a:lnTo>
                    <a:pt x="47590" y="9524"/>
                  </a:lnTo>
                  <a:lnTo>
                    <a:pt x="38182" y="0"/>
                  </a:lnTo>
                  <a:lnTo>
                    <a:pt x="38065" y="31764"/>
                  </a:lnTo>
                  <a:lnTo>
                    <a:pt x="35243" y="38041"/>
                  </a:lnTo>
                  <a:lnTo>
                    <a:pt x="33008" y="41197"/>
                  </a:lnTo>
                  <a:lnTo>
                    <a:pt x="29864" y="55751"/>
                  </a:lnTo>
                  <a:lnTo>
                    <a:pt x="28618" y="98418"/>
                  </a:lnTo>
                  <a:lnTo>
                    <a:pt x="27505" y="117391"/>
                  </a:lnTo>
                  <a:lnTo>
                    <a:pt x="19900" y="155461"/>
                  </a:lnTo>
                  <a:lnTo>
                    <a:pt x="18219" y="174509"/>
                  </a:lnTo>
                  <a:lnTo>
                    <a:pt x="10094" y="216136"/>
                  </a:lnTo>
                  <a:lnTo>
                    <a:pt x="8700" y="225112"/>
                  </a:lnTo>
                  <a:lnTo>
                    <a:pt x="368" y="254736"/>
                  </a:lnTo>
                  <a:lnTo>
                    <a:pt x="0" y="265056"/>
                  </a:lnTo>
                  <a:lnTo>
                    <a:pt x="1047" y="265564"/>
                  </a:lnTo>
                  <a:lnTo>
                    <a:pt x="8169" y="266449"/>
                  </a:lnTo>
                  <a:lnTo>
                    <a:pt x="14155" y="261487"/>
                  </a:lnTo>
                  <a:lnTo>
                    <a:pt x="16855" y="256204"/>
                  </a:lnTo>
                  <a:lnTo>
                    <a:pt x="19015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41" name="SMARTInkShape-Group63"/>
          <p:cNvGrpSpPr/>
          <p:nvPr/>
        </p:nvGrpSpPr>
        <p:grpSpPr>
          <a:xfrm>
            <a:off x="5753103" y="4953117"/>
            <a:ext cx="809612" cy="408124"/>
            <a:chOff x="5753103" y="4953117"/>
            <a:chExt cx="809612" cy="408124"/>
          </a:xfrm>
        </p:grpSpPr>
        <p:sp>
          <p:nvSpPr>
            <p:cNvPr id="6233" name="SMARTInkShape-262"/>
            <p:cNvSpPr/>
            <p:nvPr>
              <p:custDataLst>
                <p:tags r:id="rId82"/>
              </p:custDataLst>
            </p:nvPr>
          </p:nvSpPr>
          <p:spPr>
            <a:xfrm>
              <a:off x="6401241" y="5114963"/>
              <a:ext cx="83961" cy="170842"/>
            </a:xfrm>
            <a:custGeom>
              <a:avLst/>
              <a:gdLst/>
              <a:ahLst/>
              <a:cxnLst/>
              <a:rect l="0" t="0" r="0" b="0"/>
              <a:pathLst>
                <a:path w="83961" h="170842">
                  <a:moveTo>
                    <a:pt x="75759" y="38062"/>
                  </a:moveTo>
                  <a:lnTo>
                    <a:pt x="75759" y="38062"/>
                  </a:lnTo>
                  <a:lnTo>
                    <a:pt x="75759" y="92"/>
                  </a:lnTo>
                  <a:lnTo>
                    <a:pt x="80815" y="0"/>
                  </a:lnTo>
                  <a:lnTo>
                    <a:pt x="82304" y="1046"/>
                  </a:lnTo>
                  <a:lnTo>
                    <a:pt x="83298" y="2801"/>
                  </a:lnTo>
                  <a:lnTo>
                    <a:pt x="83960" y="5030"/>
                  </a:lnTo>
                  <a:lnTo>
                    <a:pt x="83343" y="6515"/>
                  </a:lnTo>
                  <a:lnTo>
                    <a:pt x="81873" y="7506"/>
                  </a:lnTo>
                  <a:lnTo>
                    <a:pt x="79835" y="8167"/>
                  </a:lnTo>
                  <a:lnTo>
                    <a:pt x="78476" y="9665"/>
                  </a:lnTo>
                  <a:lnTo>
                    <a:pt x="76967" y="14152"/>
                  </a:lnTo>
                  <a:lnTo>
                    <a:pt x="74771" y="41520"/>
                  </a:lnTo>
                  <a:lnTo>
                    <a:pt x="50250" y="88100"/>
                  </a:lnTo>
                  <a:lnTo>
                    <a:pt x="21781" y="135698"/>
                  </a:lnTo>
                  <a:lnTo>
                    <a:pt x="13316" y="148012"/>
                  </a:lnTo>
                  <a:lnTo>
                    <a:pt x="7098" y="161655"/>
                  </a:lnTo>
                  <a:lnTo>
                    <a:pt x="0" y="170841"/>
                  </a:lnTo>
                  <a:lnTo>
                    <a:pt x="4746" y="166186"/>
                  </a:lnTo>
                  <a:lnTo>
                    <a:pt x="9978" y="163798"/>
                  </a:lnTo>
                  <a:lnTo>
                    <a:pt x="12855" y="163161"/>
                  </a:lnTo>
                  <a:lnTo>
                    <a:pt x="14772" y="161678"/>
                  </a:lnTo>
                  <a:lnTo>
                    <a:pt x="18609" y="1523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4" name="SMARTInkShape-263"/>
            <p:cNvSpPr/>
            <p:nvPr>
              <p:custDataLst>
                <p:tags r:id="rId83"/>
              </p:custDataLst>
            </p:nvPr>
          </p:nvSpPr>
          <p:spPr>
            <a:xfrm>
              <a:off x="6257973" y="5133978"/>
              <a:ext cx="151911" cy="142873"/>
            </a:xfrm>
            <a:custGeom>
              <a:avLst/>
              <a:gdLst/>
              <a:ahLst/>
              <a:cxnLst/>
              <a:rect l="0" t="0" r="0" b="0"/>
              <a:pathLst>
                <a:path w="151911" h="142873">
                  <a:moveTo>
                    <a:pt x="66627" y="19047"/>
                  </a:moveTo>
                  <a:lnTo>
                    <a:pt x="66627" y="19047"/>
                  </a:lnTo>
                  <a:lnTo>
                    <a:pt x="49294" y="19047"/>
                  </a:lnTo>
                  <a:lnTo>
                    <a:pt x="43030" y="13991"/>
                  </a:lnTo>
                  <a:lnTo>
                    <a:pt x="40312" y="13559"/>
                  </a:lnTo>
                  <a:lnTo>
                    <a:pt x="37442" y="14331"/>
                  </a:lnTo>
                  <a:lnTo>
                    <a:pt x="29049" y="18771"/>
                  </a:lnTo>
                  <a:lnTo>
                    <a:pt x="19038" y="19047"/>
                  </a:lnTo>
                  <a:lnTo>
                    <a:pt x="27206" y="19047"/>
                  </a:lnTo>
                  <a:lnTo>
                    <a:pt x="35871" y="12502"/>
                  </a:lnTo>
                  <a:lnTo>
                    <a:pt x="44695" y="10405"/>
                  </a:lnTo>
                  <a:lnTo>
                    <a:pt x="50883" y="9914"/>
                  </a:lnTo>
                  <a:lnTo>
                    <a:pt x="57160" y="6874"/>
                  </a:lnTo>
                  <a:lnTo>
                    <a:pt x="63478" y="3053"/>
                  </a:lnTo>
                  <a:lnTo>
                    <a:pt x="76157" y="601"/>
                  </a:lnTo>
                  <a:lnTo>
                    <a:pt x="123189" y="2"/>
                  </a:lnTo>
                  <a:lnTo>
                    <a:pt x="126559" y="0"/>
                  </a:lnTo>
                  <a:lnTo>
                    <a:pt x="133127" y="2820"/>
                  </a:lnTo>
                  <a:lnTo>
                    <a:pt x="140911" y="8198"/>
                  </a:lnTo>
                  <a:lnTo>
                    <a:pt x="147315" y="9130"/>
                  </a:lnTo>
                  <a:lnTo>
                    <a:pt x="148995" y="10319"/>
                  </a:lnTo>
                  <a:lnTo>
                    <a:pt x="150114" y="12171"/>
                  </a:lnTo>
                  <a:lnTo>
                    <a:pt x="151688" y="19831"/>
                  </a:lnTo>
                  <a:lnTo>
                    <a:pt x="151910" y="22745"/>
                  </a:lnTo>
                  <a:lnTo>
                    <a:pt x="150999" y="24687"/>
                  </a:lnTo>
                  <a:lnTo>
                    <a:pt x="149333" y="25983"/>
                  </a:lnTo>
                  <a:lnTo>
                    <a:pt x="147165" y="26846"/>
                  </a:lnTo>
                  <a:lnTo>
                    <a:pt x="145719" y="28479"/>
                  </a:lnTo>
                  <a:lnTo>
                    <a:pt x="140576" y="38706"/>
                  </a:lnTo>
                  <a:lnTo>
                    <a:pt x="136535" y="44718"/>
                  </a:lnTo>
                  <a:lnTo>
                    <a:pt x="134739" y="50917"/>
                  </a:lnTo>
                  <a:lnTo>
                    <a:pt x="133202" y="52994"/>
                  </a:lnTo>
                  <a:lnTo>
                    <a:pt x="131118" y="54378"/>
                  </a:lnTo>
                  <a:lnTo>
                    <a:pt x="125982" y="56975"/>
                  </a:lnTo>
                  <a:lnTo>
                    <a:pt x="110949" y="70242"/>
                  </a:lnTo>
                  <a:lnTo>
                    <a:pt x="107492" y="76373"/>
                  </a:lnTo>
                  <a:lnTo>
                    <a:pt x="104898" y="82625"/>
                  </a:lnTo>
                  <a:lnTo>
                    <a:pt x="82385" y="107950"/>
                  </a:lnTo>
                  <a:lnTo>
                    <a:pt x="76100" y="111477"/>
                  </a:lnTo>
                  <a:lnTo>
                    <a:pt x="72943" y="112416"/>
                  </a:lnTo>
                  <a:lnTo>
                    <a:pt x="70837" y="114101"/>
                  </a:lnTo>
                  <a:lnTo>
                    <a:pt x="62125" y="127389"/>
                  </a:lnTo>
                  <a:lnTo>
                    <a:pt x="56513" y="130699"/>
                  </a:lnTo>
                  <a:lnTo>
                    <a:pt x="44580" y="132563"/>
                  </a:lnTo>
                  <a:lnTo>
                    <a:pt x="39229" y="132824"/>
                  </a:lnTo>
                  <a:lnTo>
                    <a:pt x="35661" y="134057"/>
                  </a:lnTo>
                  <a:lnTo>
                    <a:pt x="33283" y="135936"/>
                  </a:lnTo>
                  <a:lnTo>
                    <a:pt x="31698" y="138249"/>
                  </a:lnTo>
                  <a:lnTo>
                    <a:pt x="29583" y="139790"/>
                  </a:lnTo>
                  <a:lnTo>
                    <a:pt x="24411" y="141503"/>
                  </a:lnTo>
                  <a:lnTo>
                    <a:pt x="0" y="142872"/>
                  </a:lnTo>
                  <a:lnTo>
                    <a:pt x="22343" y="142872"/>
                  </a:lnTo>
                  <a:lnTo>
                    <a:pt x="24405" y="141814"/>
                  </a:lnTo>
                  <a:lnTo>
                    <a:pt x="25779" y="140050"/>
                  </a:lnTo>
                  <a:lnTo>
                    <a:pt x="26695" y="137816"/>
                  </a:lnTo>
                  <a:lnTo>
                    <a:pt x="28364" y="136327"/>
                  </a:lnTo>
                  <a:lnTo>
                    <a:pt x="33040" y="134671"/>
                  </a:lnTo>
                  <a:lnTo>
                    <a:pt x="4757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5" name="SMARTInkShape-264"/>
            <p:cNvSpPr/>
            <p:nvPr>
              <p:custDataLst>
                <p:tags r:id="rId84"/>
              </p:custDataLst>
            </p:nvPr>
          </p:nvSpPr>
          <p:spPr>
            <a:xfrm>
              <a:off x="6286627" y="5128566"/>
              <a:ext cx="47499" cy="129187"/>
            </a:xfrm>
            <a:custGeom>
              <a:avLst/>
              <a:gdLst/>
              <a:ahLst/>
              <a:cxnLst/>
              <a:rect l="0" t="0" r="0" b="0"/>
              <a:pathLst>
                <a:path w="47499" h="129187">
                  <a:moveTo>
                    <a:pt x="37973" y="24459"/>
                  </a:moveTo>
                  <a:lnTo>
                    <a:pt x="37973" y="24459"/>
                  </a:lnTo>
                  <a:lnTo>
                    <a:pt x="47105" y="15326"/>
                  </a:lnTo>
                  <a:lnTo>
                    <a:pt x="47496" y="0"/>
                  </a:lnTo>
                  <a:lnTo>
                    <a:pt x="47498" y="28999"/>
                  </a:lnTo>
                  <a:lnTo>
                    <a:pt x="37797" y="58581"/>
                  </a:lnTo>
                  <a:lnTo>
                    <a:pt x="30608" y="71925"/>
                  </a:lnTo>
                  <a:lnTo>
                    <a:pt x="29888" y="75153"/>
                  </a:lnTo>
                  <a:lnTo>
                    <a:pt x="7221" y="119709"/>
                  </a:lnTo>
                  <a:lnTo>
                    <a:pt x="0" y="129069"/>
                  </a:lnTo>
                  <a:lnTo>
                    <a:pt x="4967" y="129186"/>
                  </a:lnTo>
                  <a:lnTo>
                    <a:pt x="6444" y="128143"/>
                  </a:lnTo>
                  <a:lnTo>
                    <a:pt x="7428" y="126390"/>
                  </a:lnTo>
                  <a:lnTo>
                    <a:pt x="8085" y="124163"/>
                  </a:lnTo>
                  <a:lnTo>
                    <a:pt x="9581" y="122678"/>
                  </a:lnTo>
                  <a:lnTo>
                    <a:pt x="18923" y="1197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6" name="SMARTInkShape-265"/>
            <p:cNvSpPr/>
            <p:nvPr>
              <p:custDataLst>
                <p:tags r:id="rId85"/>
              </p:custDataLst>
            </p:nvPr>
          </p:nvSpPr>
          <p:spPr>
            <a:xfrm>
              <a:off x="6134231" y="4953117"/>
              <a:ext cx="171320" cy="199909"/>
            </a:xfrm>
            <a:custGeom>
              <a:avLst/>
              <a:gdLst/>
              <a:ahLst/>
              <a:cxnLst/>
              <a:rect l="0" t="0" r="0" b="0"/>
              <a:pathLst>
                <a:path w="171320" h="199909">
                  <a:moveTo>
                    <a:pt x="18919" y="47508"/>
                  </a:moveTo>
                  <a:lnTo>
                    <a:pt x="18919" y="47508"/>
                  </a:lnTo>
                  <a:lnTo>
                    <a:pt x="18919" y="19328"/>
                  </a:lnTo>
                  <a:lnTo>
                    <a:pt x="27120" y="10766"/>
                  </a:lnTo>
                  <a:lnTo>
                    <a:pt x="33108" y="9811"/>
                  </a:lnTo>
                  <a:lnTo>
                    <a:pt x="41585" y="9527"/>
                  </a:lnTo>
                  <a:lnTo>
                    <a:pt x="47690" y="6638"/>
                  </a:lnTo>
                  <a:lnTo>
                    <a:pt x="53931" y="2886"/>
                  </a:lnTo>
                  <a:lnTo>
                    <a:pt x="66561" y="476"/>
                  </a:lnTo>
                  <a:lnTo>
                    <a:pt x="79247" y="0"/>
                  </a:lnTo>
                  <a:lnTo>
                    <a:pt x="85595" y="2757"/>
                  </a:lnTo>
                  <a:lnTo>
                    <a:pt x="91944" y="6452"/>
                  </a:lnTo>
                  <a:lnTo>
                    <a:pt x="101469" y="9591"/>
                  </a:lnTo>
                  <a:lnTo>
                    <a:pt x="110994" y="15695"/>
                  </a:lnTo>
                  <a:lnTo>
                    <a:pt x="120519" y="19032"/>
                  </a:lnTo>
                  <a:lnTo>
                    <a:pt x="141255" y="36532"/>
                  </a:lnTo>
                  <a:lnTo>
                    <a:pt x="142613" y="46057"/>
                  </a:lnTo>
                  <a:lnTo>
                    <a:pt x="136172" y="54825"/>
                  </a:lnTo>
                  <a:lnTo>
                    <a:pt x="134531" y="60638"/>
                  </a:lnTo>
                  <a:lnTo>
                    <a:pt x="133035" y="62611"/>
                  </a:lnTo>
                  <a:lnTo>
                    <a:pt x="87562" y="95187"/>
                  </a:lnTo>
                  <a:lnTo>
                    <a:pt x="41428" y="139322"/>
                  </a:lnTo>
                  <a:lnTo>
                    <a:pt x="13634" y="168151"/>
                  </a:lnTo>
                  <a:lnTo>
                    <a:pt x="7410" y="180857"/>
                  </a:lnTo>
                  <a:lnTo>
                    <a:pt x="1358" y="188502"/>
                  </a:lnTo>
                  <a:lnTo>
                    <a:pt x="0" y="198419"/>
                  </a:lnTo>
                  <a:lnTo>
                    <a:pt x="1015" y="198916"/>
                  </a:lnTo>
                  <a:lnTo>
                    <a:pt x="45403" y="199908"/>
                  </a:lnTo>
                  <a:lnTo>
                    <a:pt x="89763" y="198850"/>
                  </a:lnTo>
                  <a:lnTo>
                    <a:pt x="120410" y="191266"/>
                  </a:lnTo>
                  <a:lnTo>
                    <a:pt x="144442" y="190499"/>
                  </a:lnTo>
                  <a:lnTo>
                    <a:pt x="151612" y="193257"/>
                  </a:lnTo>
                  <a:lnTo>
                    <a:pt x="158326" y="196952"/>
                  </a:lnTo>
                  <a:lnTo>
                    <a:pt x="171319" y="199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7" name="SMARTInkShape-266"/>
            <p:cNvSpPr/>
            <p:nvPr>
              <p:custDataLst>
                <p:tags r:id="rId86"/>
              </p:custDataLst>
            </p:nvPr>
          </p:nvSpPr>
          <p:spPr>
            <a:xfrm>
              <a:off x="6067463" y="4953392"/>
              <a:ext cx="104738" cy="256226"/>
            </a:xfrm>
            <a:custGeom>
              <a:avLst/>
              <a:gdLst/>
              <a:ahLst/>
              <a:cxnLst/>
              <a:rect l="0" t="0" r="0" b="0"/>
              <a:pathLst>
                <a:path w="104738" h="256226">
                  <a:moveTo>
                    <a:pt x="104737" y="18658"/>
                  </a:moveTo>
                  <a:lnTo>
                    <a:pt x="104737" y="18658"/>
                  </a:lnTo>
                  <a:lnTo>
                    <a:pt x="104737" y="0"/>
                  </a:lnTo>
                  <a:lnTo>
                    <a:pt x="96536" y="7844"/>
                  </a:lnTo>
                  <a:lnTo>
                    <a:pt x="95605" y="13807"/>
                  </a:lnTo>
                  <a:lnTo>
                    <a:pt x="95328" y="22277"/>
                  </a:lnTo>
                  <a:lnTo>
                    <a:pt x="92441" y="28380"/>
                  </a:lnTo>
                  <a:lnTo>
                    <a:pt x="81965" y="45978"/>
                  </a:lnTo>
                  <a:lnTo>
                    <a:pt x="63055" y="92125"/>
                  </a:lnTo>
                  <a:lnTo>
                    <a:pt x="50355" y="120669"/>
                  </a:lnTo>
                  <a:lnTo>
                    <a:pt x="37469" y="152601"/>
                  </a:lnTo>
                  <a:lnTo>
                    <a:pt x="31183" y="168412"/>
                  </a:lnTo>
                  <a:lnTo>
                    <a:pt x="24003" y="188292"/>
                  </a:lnTo>
                  <a:lnTo>
                    <a:pt x="12130" y="208501"/>
                  </a:lnTo>
                  <a:lnTo>
                    <a:pt x="9604" y="215215"/>
                  </a:lnTo>
                  <a:lnTo>
                    <a:pt x="3290" y="224947"/>
                  </a:lnTo>
                  <a:lnTo>
                    <a:pt x="948" y="234532"/>
                  </a:lnTo>
                  <a:lnTo>
                    <a:pt x="0" y="254901"/>
                  </a:lnTo>
                  <a:lnTo>
                    <a:pt x="1046" y="255528"/>
                  </a:lnTo>
                  <a:lnTo>
                    <a:pt x="5030" y="256225"/>
                  </a:lnTo>
                  <a:lnTo>
                    <a:pt x="6515" y="255352"/>
                  </a:lnTo>
                  <a:lnTo>
                    <a:pt x="7506" y="253713"/>
                  </a:lnTo>
                  <a:lnTo>
                    <a:pt x="9487" y="2472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8" name="SMARTInkShape-267"/>
            <p:cNvSpPr/>
            <p:nvPr>
              <p:custDataLst>
                <p:tags r:id="rId87"/>
              </p:custDataLst>
            </p:nvPr>
          </p:nvSpPr>
          <p:spPr>
            <a:xfrm>
              <a:off x="5791238" y="5076860"/>
              <a:ext cx="123788" cy="19016"/>
            </a:xfrm>
            <a:custGeom>
              <a:avLst/>
              <a:gdLst/>
              <a:ahLst/>
              <a:cxnLst/>
              <a:rect l="0" t="0" r="0" b="0"/>
              <a:pathLst>
                <a:path w="123788" h="19016">
                  <a:moveTo>
                    <a:pt x="66637" y="19015"/>
                  </a:moveTo>
                  <a:lnTo>
                    <a:pt x="66637" y="19015"/>
                  </a:lnTo>
                  <a:lnTo>
                    <a:pt x="34839" y="19015"/>
                  </a:lnTo>
                  <a:lnTo>
                    <a:pt x="28515" y="16193"/>
                  </a:lnTo>
                  <a:lnTo>
                    <a:pt x="20889" y="10814"/>
                  </a:lnTo>
                  <a:lnTo>
                    <a:pt x="19205" y="11431"/>
                  </a:lnTo>
                  <a:lnTo>
                    <a:pt x="10975" y="17807"/>
                  </a:lnTo>
                  <a:lnTo>
                    <a:pt x="393" y="18984"/>
                  </a:lnTo>
                  <a:lnTo>
                    <a:pt x="0" y="10811"/>
                  </a:lnTo>
                  <a:lnTo>
                    <a:pt x="1046" y="10371"/>
                  </a:lnTo>
                  <a:lnTo>
                    <a:pt x="8167" y="9606"/>
                  </a:lnTo>
                  <a:lnTo>
                    <a:pt x="16831" y="2966"/>
                  </a:lnTo>
                  <a:lnTo>
                    <a:pt x="25657" y="854"/>
                  </a:lnTo>
                  <a:lnTo>
                    <a:pt x="55830" y="0"/>
                  </a:lnTo>
                  <a:lnTo>
                    <a:pt x="64656" y="2802"/>
                  </a:lnTo>
                  <a:lnTo>
                    <a:pt x="72107" y="6518"/>
                  </a:lnTo>
                  <a:lnTo>
                    <a:pt x="88336" y="8903"/>
                  </a:lnTo>
                  <a:lnTo>
                    <a:pt x="123787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39" name="SMARTInkShape-268"/>
            <p:cNvSpPr/>
            <p:nvPr>
              <p:custDataLst>
                <p:tags r:id="rId88"/>
              </p:custDataLst>
            </p:nvPr>
          </p:nvSpPr>
          <p:spPr>
            <a:xfrm>
              <a:off x="5753103" y="5038725"/>
              <a:ext cx="152398" cy="28576"/>
            </a:xfrm>
            <a:custGeom>
              <a:avLst/>
              <a:gdLst/>
              <a:ahLst/>
              <a:cxnLst/>
              <a:rect l="0" t="0" r="0" b="0"/>
              <a:pathLst>
                <a:path w="152398" h="28576">
                  <a:moveTo>
                    <a:pt x="28572" y="28575"/>
                  </a:moveTo>
                  <a:lnTo>
                    <a:pt x="28572" y="28575"/>
                  </a:lnTo>
                  <a:lnTo>
                    <a:pt x="28572" y="20374"/>
                  </a:lnTo>
                  <a:lnTo>
                    <a:pt x="9755" y="19060"/>
                  </a:lnTo>
                  <a:lnTo>
                    <a:pt x="9523" y="9641"/>
                  </a:lnTo>
                  <a:lnTo>
                    <a:pt x="0" y="9525"/>
                  </a:lnTo>
                  <a:lnTo>
                    <a:pt x="8198" y="9525"/>
                  </a:lnTo>
                  <a:lnTo>
                    <a:pt x="16865" y="2980"/>
                  </a:lnTo>
                  <a:lnTo>
                    <a:pt x="22663" y="1324"/>
                  </a:lnTo>
                  <a:lnTo>
                    <a:pt x="69325" y="16"/>
                  </a:lnTo>
                  <a:lnTo>
                    <a:pt x="98019" y="0"/>
                  </a:lnTo>
                  <a:lnTo>
                    <a:pt x="129267" y="9701"/>
                  </a:lnTo>
                  <a:lnTo>
                    <a:pt x="142693" y="16890"/>
                  </a:lnTo>
                  <a:lnTo>
                    <a:pt x="15239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0" name="SMARTInkShape-269"/>
            <p:cNvSpPr/>
            <p:nvPr>
              <p:custDataLst>
                <p:tags r:id="rId89"/>
              </p:custDataLst>
            </p:nvPr>
          </p:nvSpPr>
          <p:spPr>
            <a:xfrm>
              <a:off x="6334125" y="5114925"/>
              <a:ext cx="228590" cy="246316"/>
            </a:xfrm>
            <a:custGeom>
              <a:avLst/>
              <a:gdLst/>
              <a:ahLst/>
              <a:cxnLst/>
              <a:rect l="0" t="0" r="0" b="0"/>
              <a:pathLst>
                <a:path w="228590" h="246316">
                  <a:moveTo>
                    <a:pt x="180975" y="19050"/>
                  </a:moveTo>
                  <a:lnTo>
                    <a:pt x="180975" y="19050"/>
                  </a:lnTo>
                  <a:lnTo>
                    <a:pt x="175919" y="13994"/>
                  </a:lnTo>
                  <a:lnTo>
                    <a:pt x="170614" y="11511"/>
                  </a:lnTo>
                  <a:lnTo>
                    <a:pt x="130956" y="8474"/>
                  </a:lnTo>
                  <a:lnTo>
                    <a:pt x="128580" y="6708"/>
                  </a:lnTo>
                  <a:lnTo>
                    <a:pt x="126995" y="4472"/>
                  </a:lnTo>
                  <a:lnTo>
                    <a:pt x="124880" y="2981"/>
                  </a:lnTo>
                  <a:lnTo>
                    <a:pt x="114341" y="10"/>
                  </a:lnTo>
                  <a:lnTo>
                    <a:pt x="122505" y="0"/>
                  </a:lnTo>
                  <a:lnTo>
                    <a:pt x="131169" y="6546"/>
                  </a:lnTo>
                  <a:lnTo>
                    <a:pt x="139993" y="8642"/>
                  </a:lnTo>
                  <a:lnTo>
                    <a:pt x="174829" y="10561"/>
                  </a:lnTo>
                  <a:lnTo>
                    <a:pt x="199851" y="21282"/>
                  </a:lnTo>
                  <a:lnTo>
                    <a:pt x="206298" y="25334"/>
                  </a:lnTo>
                  <a:lnTo>
                    <a:pt x="215877" y="28673"/>
                  </a:lnTo>
                  <a:lnTo>
                    <a:pt x="226715" y="36649"/>
                  </a:lnTo>
                  <a:lnTo>
                    <a:pt x="227762" y="40278"/>
                  </a:lnTo>
                  <a:lnTo>
                    <a:pt x="228551" y="52251"/>
                  </a:lnTo>
                  <a:lnTo>
                    <a:pt x="227509" y="53884"/>
                  </a:lnTo>
                  <a:lnTo>
                    <a:pt x="225756" y="54973"/>
                  </a:lnTo>
                  <a:lnTo>
                    <a:pt x="223529" y="55699"/>
                  </a:lnTo>
                  <a:lnTo>
                    <a:pt x="215338" y="61776"/>
                  </a:lnTo>
                  <a:lnTo>
                    <a:pt x="212123" y="67320"/>
                  </a:lnTo>
                  <a:lnTo>
                    <a:pt x="211265" y="70280"/>
                  </a:lnTo>
                  <a:lnTo>
                    <a:pt x="209634" y="72253"/>
                  </a:lnTo>
                  <a:lnTo>
                    <a:pt x="190319" y="83508"/>
                  </a:lnTo>
                  <a:lnTo>
                    <a:pt x="174601" y="86491"/>
                  </a:lnTo>
                  <a:lnTo>
                    <a:pt x="161920" y="93206"/>
                  </a:lnTo>
                  <a:lnTo>
                    <a:pt x="142886" y="95250"/>
                  </a:lnTo>
                  <a:lnTo>
                    <a:pt x="142875" y="103451"/>
                  </a:lnTo>
                  <a:lnTo>
                    <a:pt x="143933" y="103892"/>
                  </a:lnTo>
                  <a:lnTo>
                    <a:pt x="188623" y="104775"/>
                  </a:lnTo>
                  <a:lnTo>
                    <a:pt x="197734" y="111320"/>
                  </a:lnTo>
                  <a:lnTo>
                    <a:pt x="206637" y="113417"/>
                  </a:lnTo>
                  <a:lnTo>
                    <a:pt x="212842" y="113908"/>
                  </a:lnTo>
                  <a:lnTo>
                    <a:pt x="214919" y="115096"/>
                  </a:lnTo>
                  <a:lnTo>
                    <a:pt x="216304" y="116948"/>
                  </a:lnTo>
                  <a:lnTo>
                    <a:pt x="217228" y="119240"/>
                  </a:lnTo>
                  <a:lnTo>
                    <a:pt x="218902" y="120769"/>
                  </a:lnTo>
                  <a:lnTo>
                    <a:pt x="223584" y="122467"/>
                  </a:lnTo>
                  <a:lnTo>
                    <a:pt x="225256" y="123977"/>
                  </a:lnTo>
                  <a:lnTo>
                    <a:pt x="228160" y="131907"/>
                  </a:lnTo>
                  <a:lnTo>
                    <a:pt x="228589" y="155703"/>
                  </a:lnTo>
                  <a:lnTo>
                    <a:pt x="227534" y="157776"/>
                  </a:lnTo>
                  <a:lnTo>
                    <a:pt x="225773" y="159159"/>
                  </a:lnTo>
                  <a:lnTo>
                    <a:pt x="223540" y="160081"/>
                  </a:lnTo>
                  <a:lnTo>
                    <a:pt x="222052" y="161754"/>
                  </a:lnTo>
                  <a:lnTo>
                    <a:pt x="216840" y="172043"/>
                  </a:lnTo>
                  <a:lnTo>
                    <a:pt x="205934" y="184267"/>
                  </a:lnTo>
                  <a:lnTo>
                    <a:pt x="199829" y="187730"/>
                  </a:lnTo>
                  <a:lnTo>
                    <a:pt x="193587" y="190328"/>
                  </a:lnTo>
                  <a:lnTo>
                    <a:pt x="156455" y="214920"/>
                  </a:lnTo>
                  <a:lnTo>
                    <a:pt x="123041" y="226371"/>
                  </a:lnTo>
                  <a:lnTo>
                    <a:pt x="111835" y="228667"/>
                  </a:lnTo>
                  <a:lnTo>
                    <a:pt x="98518" y="234852"/>
                  </a:lnTo>
                  <a:lnTo>
                    <a:pt x="51974" y="239097"/>
                  </a:lnTo>
                  <a:lnTo>
                    <a:pt x="38332" y="245647"/>
                  </a:lnTo>
                  <a:lnTo>
                    <a:pt x="35079" y="246315"/>
                  </a:lnTo>
                  <a:lnTo>
                    <a:pt x="31853" y="245701"/>
                  </a:lnTo>
                  <a:lnTo>
                    <a:pt x="19070" y="239935"/>
                  </a:lnTo>
                  <a:lnTo>
                    <a:pt x="11410" y="238483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49" name="SMARTInkShape-Group64"/>
          <p:cNvGrpSpPr/>
          <p:nvPr/>
        </p:nvGrpSpPr>
        <p:grpSpPr>
          <a:xfrm>
            <a:off x="7296160" y="3476625"/>
            <a:ext cx="581016" cy="314323"/>
            <a:chOff x="7296160" y="3476625"/>
            <a:chExt cx="581016" cy="314323"/>
          </a:xfrm>
        </p:grpSpPr>
        <p:sp>
          <p:nvSpPr>
            <p:cNvPr id="6242" name="SMARTInkShape-270"/>
            <p:cNvSpPr/>
            <p:nvPr>
              <p:custDataLst>
                <p:tags r:id="rId75"/>
              </p:custDataLst>
            </p:nvPr>
          </p:nvSpPr>
          <p:spPr>
            <a:xfrm>
              <a:off x="7296160" y="3476625"/>
              <a:ext cx="104766" cy="209548"/>
            </a:xfrm>
            <a:custGeom>
              <a:avLst/>
              <a:gdLst/>
              <a:ahLst/>
              <a:cxnLst/>
              <a:rect l="0" t="0" r="0" b="0"/>
              <a:pathLst>
                <a:path w="104766" h="209548">
                  <a:moveTo>
                    <a:pt x="95240" y="28575"/>
                  </a:moveTo>
                  <a:lnTo>
                    <a:pt x="95240" y="28575"/>
                  </a:lnTo>
                  <a:lnTo>
                    <a:pt x="95240" y="34"/>
                  </a:lnTo>
                  <a:lnTo>
                    <a:pt x="104765" y="0"/>
                  </a:lnTo>
                  <a:lnTo>
                    <a:pt x="95240" y="9525"/>
                  </a:lnTo>
                  <a:lnTo>
                    <a:pt x="104765" y="0"/>
                  </a:lnTo>
                  <a:lnTo>
                    <a:pt x="104765" y="14189"/>
                  </a:lnTo>
                  <a:lnTo>
                    <a:pt x="103707" y="15809"/>
                  </a:lnTo>
                  <a:lnTo>
                    <a:pt x="101943" y="16890"/>
                  </a:lnTo>
                  <a:lnTo>
                    <a:pt x="99709" y="17610"/>
                  </a:lnTo>
                  <a:lnTo>
                    <a:pt x="98218" y="19148"/>
                  </a:lnTo>
                  <a:lnTo>
                    <a:pt x="96564" y="23680"/>
                  </a:lnTo>
                  <a:lnTo>
                    <a:pt x="94442" y="35213"/>
                  </a:lnTo>
                  <a:lnTo>
                    <a:pt x="88771" y="44535"/>
                  </a:lnTo>
                  <a:lnTo>
                    <a:pt x="85562" y="54000"/>
                  </a:lnTo>
                  <a:lnTo>
                    <a:pt x="79437" y="63507"/>
                  </a:lnTo>
                  <a:lnTo>
                    <a:pt x="76095" y="73027"/>
                  </a:lnTo>
                  <a:lnTo>
                    <a:pt x="50381" y="113711"/>
                  </a:lnTo>
                  <a:lnTo>
                    <a:pt x="47786" y="120388"/>
                  </a:lnTo>
                  <a:lnTo>
                    <a:pt x="32535" y="146223"/>
                  </a:lnTo>
                  <a:lnTo>
                    <a:pt x="28682" y="157861"/>
                  </a:lnTo>
                  <a:lnTo>
                    <a:pt x="22368" y="168011"/>
                  </a:lnTo>
                  <a:lnTo>
                    <a:pt x="18967" y="177722"/>
                  </a:lnTo>
                  <a:lnTo>
                    <a:pt x="10969" y="188608"/>
                  </a:lnTo>
                  <a:lnTo>
                    <a:pt x="9946" y="194996"/>
                  </a:lnTo>
                  <a:lnTo>
                    <a:pt x="8744" y="196672"/>
                  </a:lnTo>
                  <a:lnTo>
                    <a:pt x="6883" y="197790"/>
                  </a:lnTo>
                  <a:lnTo>
                    <a:pt x="1352" y="199584"/>
                  </a:lnTo>
                  <a:lnTo>
                    <a:pt x="595" y="202651"/>
                  </a:lnTo>
                  <a:lnTo>
                    <a:pt x="0" y="209430"/>
                  </a:lnTo>
                  <a:lnTo>
                    <a:pt x="9124" y="209547"/>
                  </a:lnTo>
                  <a:lnTo>
                    <a:pt x="9400" y="204493"/>
                  </a:lnTo>
                  <a:lnTo>
                    <a:pt x="10496" y="203004"/>
                  </a:lnTo>
                  <a:lnTo>
                    <a:pt x="1904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3" name="SMARTInkShape-271"/>
            <p:cNvSpPr/>
            <p:nvPr>
              <p:custDataLst>
                <p:tags r:id="rId76"/>
              </p:custDataLst>
            </p:nvPr>
          </p:nvSpPr>
          <p:spPr>
            <a:xfrm>
              <a:off x="7353350" y="3486160"/>
              <a:ext cx="171225" cy="228591"/>
            </a:xfrm>
            <a:custGeom>
              <a:avLst/>
              <a:gdLst/>
              <a:ahLst/>
              <a:cxnLst/>
              <a:rect l="0" t="0" r="0" b="0"/>
              <a:pathLst>
                <a:path w="171225" h="228591">
                  <a:moveTo>
                    <a:pt x="47575" y="19040"/>
                  </a:moveTo>
                  <a:lnTo>
                    <a:pt x="47575" y="19040"/>
                  </a:lnTo>
                  <a:lnTo>
                    <a:pt x="38165" y="9632"/>
                  </a:lnTo>
                  <a:lnTo>
                    <a:pt x="28525" y="9515"/>
                  </a:lnTo>
                  <a:lnTo>
                    <a:pt x="28525" y="4458"/>
                  </a:lnTo>
                  <a:lnTo>
                    <a:pt x="29583" y="2969"/>
                  </a:lnTo>
                  <a:lnTo>
                    <a:pt x="31347" y="1976"/>
                  </a:lnTo>
                  <a:lnTo>
                    <a:pt x="41782" y="383"/>
                  </a:lnTo>
                  <a:lnTo>
                    <a:pt x="84004" y="0"/>
                  </a:lnTo>
                  <a:lnTo>
                    <a:pt x="107140" y="1050"/>
                  </a:lnTo>
                  <a:lnTo>
                    <a:pt x="126431" y="8191"/>
                  </a:lnTo>
                  <a:lnTo>
                    <a:pt x="146094" y="10312"/>
                  </a:lnTo>
                  <a:lnTo>
                    <a:pt x="157787" y="17042"/>
                  </a:lnTo>
                  <a:lnTo>
                    <a:pt x="164644" y="22738"/>
                  </a:lnTo>
                  <a:lnTo>
                    <a:pt x="168398" y="28798"/>
                  </a:lnTo>
                  <a:lnTo>
                    <a:pt x="171005" y="37925"/>
                  </a:lnTo>
                  <a:lnTo>
                    <a:pt x="171224" y="42603"/>
                  </a:lnTo>
                  <a:lnTo>
                    <a:pt x="166291" y="56243"/>
                  </a:lnTo>
                  <a:lnTo>
                    <a:pt x="152095" y="75654"/>
                  </a:lnTo>
                  <a:lnTo>
                    <a:pt x="144828" y="82302"/>
                  </a:lnTo>
                  <a:lnTo>
                    <a:pt x="100554" y="112167"/>
                  </a:lnTo>
                  <a:lnTo>
                    <a:pt x="55768" y="145647"/>
                  </a:lnTo>
                  <a:lnTo>
                    <a:pt x="19660" y="168603"/>
                  </a:lnTo>
                  <a:lnTo>
                    <a:pt x="6431" y="170879"/>
                  </a:lnTo>
                  <a:lnTo>
                    <a:pt x="4271" y="172124"/>
                  </a:lnTo>
                  <a:lnTo>
                    <a:pt x="2830" y="174013"/>
                  </a:lnTo>
                  <a:lnTo>
                    <a:pt x="1231" y="178933"/>
                  </a:lnTo>
                  <a:lnTo>
                    <a:pt x="0" y="195034"/>
                  </a:lnTo>
                  <a:lnTo>
                    <a:pt x="1041" y="196694"/>
                  </a:lnTo>
                  <a:lnTo>
                    <a:pt x="2794" y="197801"/>
                  </a:lnTo>
                  <a:lnTo>
                    <a:pt x="5021" y="198539"/>
                  </a:lnTo>
                  <a:lnTo>
                    <a:pt x="6506" y="200089"/>
                  </a:lnTo>
                  <a:lnTo>
                    <a:pt x="11711" y="210182"/>
                  </a:lnTo>
                  <a:lnTo>
                    <a:pt x="14141" y="213143"/>
                  </a:lnTo>
                  <a:lnTo>
                    <a:pt x="19663" y="216433"/>
                  </a:lnTo>
                  <a:lnTo>
                    <a:pt x="25644" y="218953"/>
                  </a:lnTo>
                  <a:lnTo>
                    <a:pt x="34963" y="225264"/>
                  </a:lnTo>
                  <a:lnTo>
                    <a:pt x="44426" y="227604"/>
                  </a:lnTo>
                  <a:lnTo>
                    <a:pt x="85675" y="2285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4" name="SMARTInkShape-272"/>
            <p:cNvSpPr/>
            <p:nvPr>
              <p:custDataLst>
                <p:tags r:id="rId77"/>
              </p:custDataLst>
            </p:nvPr>
          </p:nvSpPr>
          <p:spPr>
            <a:xfrm>
              <a:off x="7496213" y="3667125"/>
              <a:ext cx="66638" cy="66676"/>
            </a:xfrm>
            <a:custGeom>
              <a:avLst/>
              <a:gdLst/>
              <a:ahLst/>
              <a:cxnLst/>
              <a:rect l="0" t="0" r="0" b="0"/>
              <a:pathLst>
                <a:path w="66638" h="66676">
                  <a:moveTo>
                    <a:pt x="28537" y="9525"/>
                  </a:moveTo>
                  <a:lnTo>
                    <a:pt x="28537" y="9525"/>
                  </a:lnTo>
                  <a:lnTo>
                    <a:pt x="19012" y="9525"/>
                  </a:lnTo>
                  <a:lnTo>
                    <a:pt x="51200" y="9525"/>
                  </a:lnTo>
                  <a:lnTo>
                    <a:pt x="53171" y="8467"/>
                  </a:lnTo>
                  <a:lnTo>
                    <a:pt x="54485" y="6703"/>
                  </a:lnTo>
                  <a:lnTo>
                    <a:pt x="57110" y="5"/>
                  </a:lnTo>
                  <a:lnTo>
                    <a:pt x="57111" y="3"/>
                  </a:lnTo>
                  <a:lnTo>
                    <a:pt x="34445" y="0"/>
                  </a:lnTo>
                  <a:lnTo>
                    <a:pt x="32476" y="1058"/>
                  </a:lnTo>
                  <a:lnTo>
                    <a:pt x="31163" y="2822"/>
                  </a:lnTo>
                  <a:lnTo>
                    <a:pt x="30288" y="5057"/>
                  </a:lnTo>
                  <a:lnTo>
                    <a:pt x="28645" y="6546"/>
                  </a:lnTo>
                  <a:lnTo>
                    <a:pt x="23999" y="8201"/>
                  </a:lnTo>
                  <a:lnTo>
                    <a:pt x="22337" y="9701"/>
                  </a:lnTo>
                  <a:lnTo>
                    <a:pt x="10941" y="26824"/>
                  </a:lnTo>
                  <a:lnTo>
                    <a:pt x="3228" y="35833"/>
                  </a:lnTo>
                  <a:lnTo>
                    <a:pt x="393" y="45863"/>
                  </a:lnTo>
                  <a:lnTo>
                    <a:pt x="0" y="55671"/>
                  </a:lnTo>
                  <a:lnTo>
                    <a:pt x="5030" y="61769"/>
                  </a:lnTo>
                  <a:lnTo>
                    <a:pt x="10328" y="64494"/>
                  </a:lnTo>
                  <a:lnTo>
                    <a:pt x="23560" y="66547"/>
                  </a:lnTo>
                  <a:lnTo>
                    <a:pt x="6663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5" name="SMARTInkShape-273"/>
            <p:cNvSpPr/>
            <p:nvPr>
              <p:custDataLst>
                <p:tags r:id="rId78"/>
              </p:custDataLst>
            </p:nvPr>
          </p:nvSpPr>
          <p:spPr>
            <a:xfrm>
              <a:off x="7572379" y="3714750"/>
              <a:ext cx="57147" cy="76190"/>
            </a:xfrm>
            <a:custGeom>
              <a:avLst/>
              <a:gdLst/>
              <a:ahLst/>
              <a:cxnLst/>
              <a:rect l="0" t="0" r="0" b="0"/>
              <a:pathLst>
                <a:path w="57147" h="76190">
                  <a:moveTo>
                    <a:pt x="57146" y="0"/>
                  </a:moveTo>
                  <a:lnTo>
                    <a:pt x="57146" y="0"/>
                  </a:lnTo>
                  <a:lnTo>
                    <a:pt x="39423" y="0"/>
                  </a:lnTo>
                  <a:lnTo>
                    <a:pt x="38980" y="1058"/>
                  </a:lnTo>
                  <a:lnTo>
                    <a:pt x="38490" y="5057"/>
                  </a:lnTo>
                  <a:lnTo>
                    <a:pt x="37301" y="6546"/>
                  </a:lnTo>
                  <a:lnTo>
                    <a:pt x="33156" y="8201"/>
                  </a:lnTo>
                  <a:lnTo>
                    <a:pt x="31628" y="9701"/>
                  </a:lnTo>
                  <a:lnTo>
                    <a:pt x="26353" y="19712"/>
                  </a:lnTo>
                  <a:lnTo>
                    <a:pt x="22293" y="25694"/>
                  </a:lnTo>
                  <a:lnTo>
                    <a:pt x="18951" y="35012"/>
                  </a:lnTo>
                  <a:lnTo>
                    <a:pt x="2628" y="57155"/>
                  </a:lnTo>
                  <a:lnTo>
                    <a:pt x="226" y="68661"/>
                  </a:lnTo>
                  <a:lnTo>
                    <a:pt x="0" y="76069"/>
                  </a:lnTo>
                  <a:lnTo>
                    <a:pt x="8197" y="76189"/>
                  </a:lnTo>
                  <a:lnTo>
                    <a:pt x="16864" y="69652"/>
                  </a:lnTo>
                  <a:lnTo>
                    <a:pt x="28571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6" name="SMARTInkShape-274"/>
            <p:cNvSpPr/>
            <p:nvPr>
              <p:custDataLst>
                <p:tags r:id="rId79"/>
              </p:custDataLst>
            </p:nvPr>
          </p:nvSpPr>
          <p:spPr>
            <a:xfrm>
              <a:off x="7572413" y="3686175"/>
              <a:ext cx="152232" cy="104773"/>
            </a:xfrm>
            <a:custGeom>
              <a:avLst/>
              <a:gdLst/>
              <a:ahLst/>
              <a:cxnLst/>
              <a:rect l="0" t="0" r="0" b="0"/>
              <a:pathLst>
                <a:path w="152232" h="104773">
                  <a:moveTo>
                    <a:pt x="47587" y="47625"/>
                  </a:moveTo>
                  <a:lnTo>
                    <a:pt x="47587" y="47625"/>
                  </a:lnTo>
                  <a:lnTo>
                    <a:pt x="47587" y="39424"/>
                  </a:lnTo>
                  <a:lnTo>
                    <a:pt x="20462" y="10976"/>
                  </a:lnTo>
                  <a:lnTo>
                    <a:pt x="10938" y="9653"/>
                  </a:lnTo>
                  <a:lnTo>
                    <a:pt x="1413" y="9536"/>
                  </a:lnTo>
                  <a:lnTo>
                    <a:pt x="929" y="8474"/>
                  </a:lnTo>
                  <a:lnTo>
                    <a:pt x="0" y="393"/>
                  </a:lnTo>
                  <a:lnTo>
                    <a:pt x="45496" y="0"/>
                  </a:lnTo>
                  <a:lnTo>
                    <a:pt x="60491" y="1058"/>
                  </a:lnTo>
                  <a:lnTo>
                    <a:pt x="78398" y="7539"/>
                  </a:lnTo>
                  <a:lnTo>
                    <a:pt x="110803" y="10506"/>
                  </a:lnTo>
                  <a:lnTo>
                    <a:pt x="123730" y="17049"/>
                  </a:lnTo>
                  <a:lnTo>
                    <a:pt x="136475" y="18654"/>
                  </a:lnTo>
                  <a:lnTo>
                    <a:pt x="138596" y="19845"/>
                  </a:lnTo>
                  <a:lnTo>
                    <a:pt x="140010" y="21696"/>
                  </a:lnTo>
                  <a:lnTo>
                    <a:pt x="140953" y="23989"/>
                  </a:lnTo>
                  <a:lnTo>
                    <a:pt x="142639" y="25518"/>
                  </a:lnTo>
                  <a:lnTo>
                    <a:pt x="150873" y="28173"/>
                  </a:lnTo>
                  <a:lnTo>
                    <a:pt x="151699" y="31219"/>
                  </a:lnTo>
                  <a:lnTo>
                    <a:pt x="152231" y="36740"/>
                  </a:lnTo>
                  <a:lnTo>
                    <a:pt x="144149" y="46181"/>
                  </a:lnTo>
                  <a:lnTo>
                    <a:pt x="142038" y="54944"/>
                  </a:lnTo>
                  <a:lnTo>
                    <a:pt x="120174" y="79778"/>
                  </a:lnTo>
                  <a:lnTo>
                    <a:pt x="114067" y="83082"/>
                  </a:lnTo>
                  <a:lnTo>
                    <a:pt x="110958" y="83963"/>
                  </a:lnTo>
                  <a:lnTo>
                    <a:pt x="108884" y="85609"/>
                  </a:lnTo>
                  <a:lnTo>
                    <a:pt x="104908" y="91923"/>
                  </a:lnTo>
                  <a:lnTo>
                    <a:pt x="100226" y="93771"/>
                  </a:lnTo>
                  <a:lnTo>
                    <a:pt x="98555" y="95322"/>
                  </a:lnTo>
                  <a:lnTo>
                    <a:pt x="96697" y="99869"/>
                  </a:lnTo>
                  <a:lnTo>
                    <a:pt x="95144" y="101504"/>
                  </a:lnTo>
                  <a:lnTo>
                    <a:pt x="90595" y="103321"/>
                  </a:lnTo>
                  <a:lnTo>
                    <a:pt x="76208" y="104772"/>
                  </a:lnTo>
                  <a:lnTo>
                    <a:pt x="76163" y="95642"/>
                  </a:lnTo>
                  <a:lnTo>
                    <a:pt x="85687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7" name="SMARTInkShape-275"/>
            <p:cNvSpPr/>
            <p:nvPr>
              <p:custDataLst>
                <p:tags r:id="rId80"/>
              </p:custDataLst>
            </p:nvPr>
          </p:nvSpPr>
          <p:spPr>
            <a:xfrm>
              <a:off x="7791450" y="3619534"/>
              <a:ext cx="85726" cy="38067"/>
            </a:xfrm>
            <a:custGeom>
              <a:avLst/>
              <a:gdLst/>
              <a:ahLst/>
              <a:cxnLst/>
              <a:rect l="0" t="0" r="0" b="0"/>
              <a:pathLst>
                <a:path w="85726" h="38067">
                  <a:moveTo>
                    <a:pt x="0" y="28541"/>
                  </a:moveTo>
                  <a:lnTo>
                    <a:pt x="0" y="28541"/>
                  </a:lnTo>
                  <a:lnTo>
                    <a:pt x="8201" y="20340"/>
                  </a:lnTo>
                  <a:lnTo>
                    <a:pt x="9525" y="9498"/>
                  </a:lnTo>
                  <a:lnTo>
                    <a:pt x="9525" y="9491"/>
                  </a:lnTo>
                  <a:lnTo>
                    <a:pt x="14581" y="9491"/>
                  </a:lnTo>
                  <a:lnTo>
                    <a:pt x="16072" y="8433"/>
                  </a:lnTo>
                  <a:lnTo>
                    <a:pt x="17065" y="6669"/>
                  </a:lnTo>
                  <a:lnTo>
                    <a:pt x="18659" y="1290"/>
                  </a:lnTo>
                  <a:lnTo>
                    <a:pt x="21698" y="555"/>
                  </a:lnTo>
                  <a:lnTo>
                    <a:pt x="41430" y="0"/>
                  </a:lnTo>
                  <a:lnTo>
                    <a:pt x="47693" y="2803"/>
                  </a:lnTo>
                  <a:lnTo>
                    <a:pt x="54005" y="6519"/>
                  </a:lnTo>
                  <a:lnTo>
                    <a:pt x="64797" y="9100"/>
                  </a:lnTo>
                  <a:lnTo>
                    <a:pt x="71176" y="9375"/>
                  </a:lnTo>
                  <a:lnTo>
                    <a:pt x="72851" y="10472"/>
                  </a:lnTo>
                  <a:lnTo>
                    <a:pt x="73967" y="12262"/>
                  </a:lnTo>
                  <a:lnTo>
                    <a:pt x="74711" y="14514"/>
                  </a:lnTo>
                  <a:lnTo>
                    <a:pt x="76266" y="16014"/>
                  </a:lnTo>
                  <a:lnTo>
                    <a:pt x="80816" y="17682"/>
                  </a:lnTo>
                  <a:lnTo>
                    <a:pt x="82452" y="19185"/>
                  </a:lnTo>
                  <a:lnTo>
                    <a:pt x="85293" y="27100"/>
                  </a:lnTo>
                  <a:lnTo>
                    <a:pt x="85725" y="380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48" name="SMARTInkShape-276"/>
            <p:cNvSpPr/>
            <p:nvPr>
              <p:custDataLst>
                <p:tags r:id="rId81"/>
              </p:custDataLst>
            </p:nvPr>
          </p:nvSpPr>
          <p:spPr>
            <a:xfrm>
              <a:off x="7772836" y="3686175"/>
              <a:ext cx="85290" cy="28576"/>
            </a:xfrm>
            <a:custGeom>
              <a:avLst/>
              <a:gdLst/>
              <a:ahLst/>
              <a:cxnLst/>
              <a:rect l="0" t="0" r="0" b="0"/>
              <a:pathLst>
                <a:path w="85290" h="28576">
                  <a:moveTo>
                    <a:pt x="28139" y="0"/>
                  </a:moveTo>
                  <a:lnTo>
                    <a:pt x="28139" y="0"/>
                  </a:lnTo>
                  <a:lnTo>
                    <a:pt x="23083" y="0"/>
                  </a:lnTo>
                  <a:lnTo>
                    <a:pt x="17778" y="2822"/>
                  </a:lnTo>
                  <a:lnTo>
                    <a:pt x="10805" y="8201"/>
                  </a:lnTo>
                  <a:lnTo>
                    <a:pt x="0" y="9491"/>
                  </a:lnTo>
                  <a:lnTo>
                    <a:pt x="7805" y="9522"/>
                  </a:lnTo>
                  <a:lnTo>
                    <a:pt x="8518" y="12346"/>
                  </a:lnTo>
                  <a:lnTo>
                    <a:pt x="8708" y="14581"/>
                  </a:lnTo>
                  <a:lnTo>
                    <a:pt x="9894" y="16071"/>
                  </a:lnTo>
                  <a:lnTo>
                    <a:pt x="14033" y="17726"/>
                  </a:lnTo>
                  <a:lnTo>
                    <a:pt x="60015" y="19050"/>
                  </a:lnTo>
                  <a:lnTo>
                    <a:pt x="83926" y="19050"/>
                  </a:lnTo>
                  <a:lnTo>
                    <a:pt x="84381" y="20108"/>
                  </a:lnTo>
                  <a:lnTo>
                    <a:pt x="8528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66" name="SMARTInkShape-Group65"/>
          <p:cNvGrpSpPr/>
          <p:nvPr/>
        </p:nvGrpSpPr>
        <p:grpSpPr>
          <a:xfrm>
            <a:off x="7905800" y="3352803"/>
            <a:ext cx="876084" cy="704845"/>
            <a:chOff x="7905800" y="3352803"/>
            <a:chExt cx="876084" cy="704845"/>
          </a:xfrm>
        </p:grpSpPr>
        <p:sp>
          <p:nvSpPr>
            <p:cNvPr id="6250" name="SMARTInkShape-277"/>
            <p:cNvSpPr/>
            <p:nvPr>
              <p:custDataLst>
                <p:tags r:id="rId59"/>
              </p:custDataLst>
            </p:nvPr>
          </p:nvSpPr>
          <p:spPr>
            <a:xfrm>
              <a:off x="7982077" y="3352803"/>
              <a:ext cx="76073" cy="161884"/>
            </a:xfrm>
            <a:custGeom>
              <a:avLst/>
              <a:gdLst/>
              <a:ahLst/>
              <a:cxnLst/>
              <a:rect l="0" t="0" r="0" b="0"/>
              <a:pathLst>
                <a:path w="76073" h="161884">
                  <a:moveTo>
                    <a:pt x="37973" y="38097"/>
                  </a:moveTo>
                  <a:lnTo>
                    <a:pt x="37973" y="38097"/>
                  </a:lnTo>
                  <a:lnTo>
                    <a:pt x="37973" y="33040"/>
                  </a:lnTo>
                  <a:lnTo>
                    <a:pt x="39031" y="31551"/>
                  </a:lnTo>
                  <a:lnTo>
                    <a:pt x="40795" y="30558"/>
                  </a:lnTo>
                  <a:lnTo>
                    <a:pt x="46174" y="28965"/>
                  </a:lnTo>
                  <a:lnTo>
                    <a:pt x="46910" y="25924"/>
                  </a:lnTo>
                  <a:lnTo>
                    <a:pt x="47107" y="23632"/>
                  </a:lnTo>
                  <a:lnTo>
                    <a:pt x="48296" y="22103"/>
                  </a:lnTo>
                  <a:lnTo>
                    <a:pt x="57176" y="18257"/>
                  </a:lnTo>
                  <a:lnTo>
                    <a:pt x="76069" y="0"/>
                  </a:lnTo>
                  <a:lnTo>
                    <a:pt x="76072" y="5054"/>
                  </a:lnTo>
                  <a:lnTo>
                    <a:pt x="75015" y="6543"/>
                  </a:lnTo>
                  <a:lnTo>
                    <a:pt x="73251" y="7536"/>
                  </a:lnTo>
                  <a:lnTo>
                    <a:pt x="71017" y="8198"/>
                  </a:lnTo>
                  <a:lnTo>
                    <a:pt x="69526" y="9698"/>
                  </a:lnTo>
                  <a:lnTo>
                    <a:pt x="64313" y="19709"/>
                  </a:lnTo>
                  <a:lnTo>
                    <a:pt x="60264" y="25691"/>
                  </a:lnTo>
                  <a:lnTo>
                    <a:pt x="56925" y="35009"/>
                  </a:lnTo>
                  <a:lnTo>
                    <a:pt x="28391" y="78432"/>
                  </a:lnTo>
                  <a:lnTo>
                    <a:pt x="21728" y="93087"/>
                  </a:lnTo>
                  <a:lnTo>
                    <a:pt x="9332" y="129205"/>
                  </a:lnTo>
                  <a:lnTo>
                    <a:pt x="2055" y="142681"/>
                  </a:lnTo>
                  <a:lnTo>
                    <a:pt x="0" y="156885"/>
                  </a:lnTo>
                  <a:lnTo>
                    <a:pt x="1016" y="158564"/>
                  </a:lnTo>
                  <a:lnTo>
                    <a:pt x="2751" y="159683"/>
                  </a:lnTo>
                  <a:lnTo>
                    <a:pt x="8085" y="161480"/>
                  </a:lnTo>
                  <a:lnTo>
                    <a:pt x="17484" y="161883"/>
                  </a:lnTo>
                  <a:lnTo>
                    <a:pt x="28448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1" name="SMARTInkShape-278"/>
            <p:cNvSpPr/>
            <p:nvPr>
              <p:custDataLst>
                <p:tags r:id="rId60"/>
              </p:custDataLst>
            </p:nvPr>
          </p:nvSpPr>
          <p:spPr>
            <a:xfrm>
              <a:off x="8039219" y="3390939"/>
              <a:ext cx="114144" cy="123383"/>
            </a:xfrm>
            <a:custGeom>
              <a:avLst/>
              <a:gdLst/>
              <a:ahLst/>
              <a:cxnLst/>
              <a:rect l="0" t="0" r="0" b="0"/>
              <a:pathLst>
                <a:path w="114144" h="123383">
                  <a:moveTo>
                    <a:pt x="28456" y="47586"/>
                  </a:moveTo>
                  <a:lnTo>
                    <a:pt x="28456" y="47586"/>
                  </a:lnTo>
                  <a:lnTo>
                    <a:pt x="33512" y="47586"/>
                  </a:lnTo>
                  <a:lnTo>
                    <a:pt x="35003" y="46528"/>
                  </a:lnTo>
                  <a:lnTo>
                    <a:pt x="35996" y="44764"/>
                  </a:lnTo>
                  <a:lnTo>
                    <a:pt x="37866" y="30253"/>
                  </a:lnTo>
                  <a:lnTo>
                    <a:pt x="37980" y="19141"/>
                  </a:lnTo>
                  <a:lnTo>
                    <a:pt x="28571" y="19012"/>
                  </a:lnTo>
                  <a:lnTo>
                    <a:pt x="28460" y="33200"/>
                  </a:lnTo>
                  <a:lnTo>
                    <a:pt x="25635" y="38723"/>
                  </a:lnTo>
                  <a:lnTo>
                    <a:pt x="21911" y="44705"/>
                  </a:lnTo>
                  <a:lnTo>
                    <a:pt x="19519" y="57169"/>
                  </a:lnTo>
                  <a:lnTo>
                    <a:pt x="19322" y="60324"/>
                  </a:lnTo>
                  <a:lnTo>
                    <a:pt x="16283" y="66653"/>
                  </a:lnTo>
                  <a:lnTo>
                    <a:pt x="12462" y="72993"/>
                  </a:lnTo>
                  <a:lnTo>
                    <a:pt x="10010" y="85688"/>
                  </a:lnTo>
                  <a:lnTo>
                    <a:pt x="9808" y="88862"/>
                  </a:lnTo>
                  <a:lnTo>
                    <a:pt x="6762" y="95211"/>
                  </a:lnTo>
                  <a:lnTo>
                    <a:pt x="1240" y="102854"/>
                  </a:lnTo>
                  <a:lnTo>
                    <a:pt x="0" y="112772"/>
                  </a:lnTo>
                  <a:lnTo>
                    <a:pt x="1018" y="113268"/>
                  </a:lnTo>
                  <a:lnTo>
                    <a:pt x="4973" y="113820"/>
                  </a:lnTo>
                  <a:lnTo>
                    <a:pt x="6450" y="115026"/>
                  </a:lnTo>
                  <a:lnTo>
                    <a:pt x="8093" y="119187"/>
                  </a:lnTo>
                  <a:lnTo>
                    <a:pt x="9588" y="120720"/>
                  </a:lnTo>
                  <a:lnTo>
                    <a:pt x="14073" y="122423"/>
                  </a:lnTo>
                  <a:lnTo>
                    <a:pt x="22549" y="123382"/>
                  </a:lnTo>
                  <a:lnTo>
                    <a:pt x="28652" y="120784"/>
                  </a:lnTo>
                  <a:lnTo>
                    <a:pt x="34894" y="117160"/>
                  </a:lnTo>
                  <a:lnTo>
                    <a:pt x="47524" y="114833"/>
                  </a:lnTo>
                  <a:lnTo>
                    <a:pt x="50693" y="114643"/>
                  </a:lnTo>
                  <a:lnTo>
                    <a:pt x="57036" y="111608"/>
                  </a:lnTo>
                  <a:lnTo>
                    <a:pt x="63383" y="107790"/>
                  </a:lnTo>
                  <a:lnTo>
                    <a:pt x="72906" y="104583"/>
                  </a:lnTo>
                  <a:lnTo>
                    <a:pt x="98306" y="82381"/>
                  </a:lnTo>
                  <a:lnTo>
                    <a:pt x="101834" y="76103"/>
                  </a:lnTo>
                  <a:lnTo>
                    <a:pt x="104460" y="69785"/>
                  </a:lnTo>
                  <a:lnTo>
                    <a:pt x="110829" y="60279"/>
                  </a:lnTo>
                  <a:lnTo>
                    <a:pt x="113188" y="50759"/>
                  </a:lnTo>
                  <a:lnTo>
                    <a:pt x="114143" y="25361"/>
                  </a:lnTo>
                  <a:lnTo>
                    <a:pt x="111342" y="19011"/>
                  </a:lnTo>
                  <a:lnTo>
                    <a:pt x="105976" y="11368"/>
                  </a:lnTo>
                  <a:lnTo>
                    <a:pt x="105047" y="4987"/>
                  </a:lnTo>
                  <a:lnTo>
                    <a:pt x="103858" y="3312"/>
                  </a:lnTo>
                  <a:lnTo>
                    <a:pt x="102008" y="2195"/>
                  </a:lnTo>
                  <a:lnTo>
                    <a:pt x="94347" y="623"/>
                  </a:lnTo>
                  <a:lnTo>
                    <a:pt x="72860" y="0"/>
                  </a:lnTo>
                  <a:lnTo>
                    <a:pt x="70760" y="1045"/>
                  </a:lnTo>
                  <a:lnTo>
                    <a:pt x="69358" y="2800"/>
                  </a:lnTo>
                  <a:lnTo>
                    <a:pt x="66743" y="7573"/>
                  </a:lnTo>
                  <a:lnTo>
                    <a:pt x="51477" y="25471"/>
                  </a:lnTo>
                  <a:lnTo>
                    <a:pt x="39459" y="58966"/>
                  </a:lnTo>
                  <a:lnTo>
                    <a:pt x="38110" y="87421"/>
                  </a:lnTo>
                  <a:lnTo>
                    <a:pt x="47506" y="1142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2" name="SMARTInkShape-279"/>
            <p:cNvSpPr/>
            <p:nvPr>
              <p:custDataLst>
                <p:tags r:id="rId61"/>
              </p:custDataLst>
            </p:nvPr>
          </p:nvSpPr>
          <p:spPr>
            <a:xfrm>
              <a:off x="8162937" y="3429010"/>
              <a:ext cx="133339" cy="133338"/>
            </a:xfrm>
            <a:custGeom>
              <a:avLst/>
              <a:gdLst/>
              <a:ahLst/>
              <a:cxnLst/>
              <a:rect l="0" t="0" r="0" b="0"/>
              <a:pathLst>
                <a:path w="133339" h="133338">
                  <a:moveTo>
                    <a:pt x="47613" y="19040"/>
                  </a:moveTo>
                  <a:lnTo>
                    <a:pt x="47613" y="19040"/>
                  </a:lnTo>
                  <a:lnTo>
                    <a:pt x="47613" y="0"/>
                  </a:lnTo>
                  <a:lnTo>
                    <a:pt x="47613" y="8192"/>
                  </a:lnTo>
                  <a:lnTo>
                    <a:pt x="42557" y="14179"/>
                  </a:lnTo>
                  <a:lnTo>
                    <a:pt x="40073" y="22524"/>
                  </a:lnTo>
                  <a:lnTo>
                    <a:pt x="35440" y="49907"/>
                  </a:lnTo>
                  <a:lnTo>
                    <a:pt x="20481" y="96965"/>
                  </a:lnTo>
                  <a:lnTo>
                    <a:pt x="16858" y="104120"/>
                  </a:lnTo>
                  <a:lnTo>
                    <a:pt x="12777" y="110829"/>
                  </a:lnTo>
                  <a:lnTo>
                    <a:pt x="10963" y="117337"/>
                  </a:lnTo>
                  <a:lnTo>
                    <a:pt x="9421" y="119497"/>
                  </a:lnTo>
                  <a:lnTo>
                    <a:pt x="7336" y="120936"/>
                  </a:lnTo>
                  <a:lnTo>
                    <a:pt x="4886" y="121896"/>
                  </a:lnTo>
                  <a:lnTo>
                    <a:pt x="3253" y="123594"/>
                  </a:lnTo>
                  <a:lnTo>
                    <a:pt x="0" y="133301"/>
                  </a:lnTo>
                  <a:lnTo>
                    <a:pt x="8190" y="133337"/>
                  </a:lnTo>
                  <a:lnTo>
                    <a:pt x="50452" y="95218"/>
                  </a:lnTo>
                  <a:lnTo>
                    <a:pt x="68518" y="82536"/>
                  </a:lnTo>
                  <a:lnTo>
                    <a:pt x="88360" y="59126"/>
                  </a:lnTo>
                  <a:lnTo>
                    <a:pt x="117061" y="35031"/>
                  </a:lnTo>
                  <a:lnTo>
                    <a:pt x="120812" y="28617"/>
                  </a:lnTo>
                  <a:lnTo>
                    <a:pt x="121812" y="25424"/>
                  </a:lnTo>
                  <a:lnTo>
                    <a:pt x="123538" y="23296"/>
                  </a:lnTo>
                  <a:lnTo>
                    <a:pt x="131838" y="19601"/>
                  </a:lnTo>
                  <a:lnTo>
                    <a:pt x="132672" y="16467"/>
                  </a:lnTo>
                  <a:lnTo>
                    <a:pt x="133334" y="9551"/>
                  </a:lnTo>
                  <a:lnTo>
                    <a:pt x="133338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3" name="SMARTInkShape-280"/>
            <p:cNvSpPr/>
            <p:nvPr>
              <p:custDataLst>
                <p:tags r:id="rId62"/>
              </p:custDataLst>
            </p:nvPr>
          </p:nvSpPr>
          <p:spPr>
            <a:xfrm>
              <a:off x="8353425" y="349567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19050" y="9525"/>
                  </a:moveTo>
                  <a:lnTo>
                    <a:pt x="19050" y="9525"/>
                  </a:lnTo>
                  <a:lnTo>
                    <a:pt x="19050" y="1324"/>
                  </a:lnTo>
                  <a:lnTo>
                    <a:pt x="17992" y="883"/>
                  </a:lnTo>
                  <a:lnTo>
                    <a:pt x="1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28571" y="9525"/>
                  </a:lnTo>
                  <a:lnTo>
                    <a:pt x="19166" y="117"/>
                  </a:lnTo>
                  <a:lnTo>
                    <a:pt x="19060" y="8211"/>
                  </a:lnTo>
                  <a:lnTo>
                    <a:pt x="17999" y="8649"/>
                  </a:lnTo>
                  <a:lnTo>
                    <a:pt x="9560" y="9522"/>
                  </a:lnTo>
                  <a:lnTo>
                    <a:pt x="2857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4" name="SMARTInkShape-281"/>
            <p:cNvSpPr/>
            <p:nvPr>
              <p:custDataLst>
                <p:tags r:id="rId63"/>
              </p:custDataLst>
            </p:nvPr>
          </p:nvSpPr>
          <p:spPr>
            <a:xfrm>
              <a:off x="8458200" y="3429000"/>
              <a:ext cx="122334" cy="152391"/>
            </a:xfrm>
            <a:custGeom>
              <a:avLst/>
              <a:gdLst/>
              <a:ahLst/>
              <a:cxnLst/>
              <a:rect l="0" t="0" r="0" b="0"/>
              <a:pathLst>
                <a:path w="122334" h="152391">
                  <a:moveTo>
                    <a:pt x="38100" y="19050"/>
                  </a:moveTo>
                  <a:lnTo>
                    <a:pt x="38100" y="19050"/>
                  </a:lnTo>
                  <a:lnTo>
                    <a:pt x="38100" y="508"/>
                  </a:lnTo>
                  <a:lnTo>
                    <a:pt x="47615" y="0"/>
                  </a:lnTo>
                  <a:lnTo>
                    <a:pt x="42566" y="0"/>
                  </a:lnTo>
                  <a:lnTo>
                    <a:pt x="41077" y="1058"/>
                  </a:lnTo>
                  <a:lnTo>
                    <a:pt x="40085" y="2822"/>
                  </a:lnTo>
                  <a:lnTo>
                    <a:pt x="39423" y="5057"/>
                  </a:lnTo>
                  <a:lnTo>
                    <a:pt x="37923" y="6546"/>
                  </a:lnTo>
                  <a:lnTo>
                    <a:pt x="33435" y="8201"/>
                  </a:lnTo>
                  <a:lnTo>
                    <a:pt x="31816" y="9701"/>
                  </a:lnTo>
                  <a:lnTo>
                    <a:pt x="30016" y="14189"/>
                  </a:lnTo>
                  <a:lnTo>
                    <a:pt x="28477" y="15809"/>
                  </a:lnTo>
                  <a:lnTo>
                    <a:pt x="23945" y="17610"/>
                  </a:lnTo>
                  <a:lnTo>
                    <a:pt x="22314" y="19148"/>
                  </a:lnTo>
                  <a:lnTo>
                    <a:pt x="18278" y="28666"/>
                  </a:lnTo>
                  <a:lnTo>
                    <a:pt x="10887" y="36649"/>
                  </a:lnTo>
                  <a:lnTo>
                    <a:pt x="9645" y="46174"/>
                  </a:lnTo>
                  <a:lnTo>
                    <a:pt x="8546" y="46658"/>
                  </a:lnTo>
                  <a:lnTo>
                    <a:pt x="395" y="47587"/>
                  </a:lnTo>
                  <a:lnTo>
                    <a:pt x="0" y="57147"/>
                  </a:lnTo>
                  <a:lnTo>
                    <a:pt x="45593" y="57150"/>
                  </a:lnTo>
                  <a:lnTo>
                    <a:pt x="75842" y="57150"/>
                  </a:lnTo>
                  <a:lnTo>
                    <a:pt x="84155" y="59972"/>
                  </a:lnTo>
                  <a:lnTo>
                    <a:pt x="91377" y="63696"/>
                  </a:lnTo>
                  <a:lnTo>
                    <a:pt x="110006" y="67472"/>
                  </a:lnTo>
                  <a:lnTo>
                    <a:pt x="111437" y="69323"/>
                  </a:lnTo>
                  <a:lnTo>
                    <a:pt x="112392" y="71615"/>
                  </a:lnTo>
                  <a:lnTo>
                    <a:pt x="114086" y="73144"/>
                  </a:lnTo>
                  <a:lnTo>
                    <a:pt x="118792" y="74842"/>
                  </a:lnTo>
                  <a:lnTo>
                    <a:pt x="120469" y="76353"/>
                  </a:lnTo>
                  <a:lnTo>
                    <a:pt x="122333" y="80854"/>
                  </a:lnTo>
                  <a:lnTo>
                    <a:pt x="121773" y="83536"/>
                  </a:lnTo>
                  <a:lnTo>
                    <a:pt x="115493" y="93499"/>
                  </a:lnTo>
                  <a:lnTo>
                    <a:pt x="114653" y="99787"/>
                  </a:lnTo>
                  <a:lnTo>
                    <a:pt x="113477" y="101450"/>
                  </a:lnTo>
                  <a:lnTo>
                    <a:pt x="111635" y="102558"/>
                  </a:lnTo>
                  <a:lnTo>
                    <a:pt x="109348" y="103298"/>
                  </a:lnTo>
                  <a:lnTo>
                    <a:pt x="107824" y="104848"/>
                  </a:lnTo>
                  <a:lnTo>
                    <a:pt x="102556" y="114942"/>
                  </a:lnTo>
                  <a:lnTo>
                    <a:pt x="100119" y="117903"/>
                  </a:lnTo>
                  <a:lnTo>
                    <a:pt x="94593" y="121193"/>
                  </a:lnTo>
                  <a:lnTo>
                    <a:pt x="88608" y="123713"/>
                  </a:lnTo>
                  <a:lnTo>
                    <a:pt x="79288" y="130024"/>
                  </a:lnTo>
                  <a:lnTo>
                    <a:pt x="68545" y="132912"/>
                  </a:lnTo>
                  <a:lnTo>
                    <a:pt x="59439" y="139809"/>
                  </a:lnTo>
                  <a:lnTo>
                    <a:pt x="49390" y="142471"/>
                  </a:lnTo>
                  <a:lnTo>
                    <a:pt x="38229" y="152281"/>
                  </a:lnTo>
                  <a:lnTo>
                    <a:pt x="46313" y="152390"/>
                  </a:lnTo>
                  <a:lnTo>
                    <a:pt x="46751" y="151335"/>
                  </a:lnTo>
                  <a:lnTo>
                    <a:pt x="47625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5" name="SMARTInkShape-282"/>
            <p:cNvSpPr/>
            <p:nvPr>
              <p:custDataLst>
                <p:tags r:id="rId64"/>
              </p:custDataLst>
            </p:nvPr>
          </p:nvSpPr>
          <p:spPr>
            <a:xfrm>
              <a:off x="8486775" y="3392344"/>
              <a:ext cx="161926" cy="84282"/>
            </a:xfrm>
            <a:custGeom>
              <a:avLst/>
              <a:gdLst/>
              <a:ahLst/>
              <a:cxnLst/>
              <a:rect l="0" t="0" r="0" b="0"/>
              <a:pathLst>
                <a:path w="161926" h="84282">
                  <a:moveTo>
                    <a:pt x="0" y="84281"/>
                  </a:moveTo>
                  <a:lnTo>
                    <a:pt x="0" y="84281"/>
                  </a:lnTo>
                  <a:lnTo>
                    <a:pt x="0" y="42602"/>
                  </a:lnTo>
                  <a:lnTo>
                    <a:pt x="1058" y="40620"/>
                  </a:lnTo>
                  <a:lnTo>
                    <a:pt x="2823" y="39299"/>
                  </a:lnTo>
                  <a:lnTo>
                    <a:pt x="5056" y="38418"/>
                  </a:lnTo>
                  <a:lnTo>
                    <a:pt x="6546" y="36772"/>
                  </a:lnTo>
                  <a:lnTo>
                    <a:pt x="11760" y="26527"/>
                  </a:lnTo>
                  <a:lnTo>
                    <a:pt x="14190" y="23553"/>
                  </a:lnTo>
                  <a:lnTo>
                    <a:pt x="19713" y="20250"/>
                  </a:lnTo>
                  <a:lnTo>
                    <a:pt x="35012" y="16896"/>
                  </a:lnTo>
                  <a:lnTo>
                    <a:pt x="45534" y="11163"/>
                  </a:lnTo>
                  <a:lnTo>
                    <a:pt x="87185" y="0"/>
                  </a:lnTo>
                  <a:lnTo>
                    <a:pt x="134764" y="7726"/>
                  </a:lnTo>
                  <a:lnTo>
                    <a:pt x="161925" y="176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6" name="SMARTInkShape-283"/>
            <p:cNvSpPr/>
            <p:nvPr>
              <p:custDataLst>
                <p:tags r:id="rId65"/>
              </p:custDataLst>
            </p:nvPr>
          </p:nvSpPr>
          <p:spPr>
            <a:xfrm>
              <a:off x="8610610" y="3467100"/>
              <a:ext cx="171274" cy="123787"/>
            </a:xfrm>
            <a:custGeom>
              <a:avLst/>
              <a:gdLst/>
              <a:ahLst/>
              <a:cxnLst/>
              <a:rect l="0" t="0" r="0" b="0"/>
              <a:pathLst>
                <a:path w="171274" h="123787">
                  <a:moveTo>
                    <a:pt x="47615" y="0"/>
                  </a:moveTo>
                  <a:lnTo>
                    <a:pt x="47615" y="0"/>
                  </a:lnTo>
                  <a:lnTo>
                    <a:pt x="47615" y="26848"/>
                  </a:lnTo>
                  <a:lnTo>
                    <a:pt x="39413" y="36624"/>
                  </a:lnTo>
                  <a:lnTo>
                    <a:pt x="38481" y="42719"/>
                  </a:lnTo>
                  <a:lnTo>
                    <a:pt x="38206" y="51228"/>
                  </a:lnTo>
                  <a:lnTo>
                    <a:pt x="37109" y="53202"/>
                  </a:lnTo>
                  <a:lnTo>
                    <a:pt x="35319" y="54518"/>
                  </a:lnTo>
                  <a:lnTo>
                    <a:pt x="33068" y="55395"/>
                  </a:lnTo>
                  <a:lnTo>
                    <a:pt x="31567" y="57038"/>
                  </a:lnTo>
                  <a:lnTo>
                    <a:pt x="29900" y="61687"/>
                  </a:lnTo>
                  <a:lnTo>
                    <a:pt x="27770" y="73294"/>
                  </a:lnTo>
                  <a:lnTo>
                    <a:pt x="22098" y="82630"/>
                  </a:lnTo>
                  <a:lnTo>
                    <a:pt x="20399" y="88936"/>
                  </a:lnTo>
                  <a:lnTo>
                    <a:pt x="18887" y="91041"/>
                  </a:lnTo>
                  <a:lnTo>
                    <a:pt x="16822" y="92444"/>
                  </a:lnTo>
                  <a:lnTo>
                    <a:pt x="14387" y="93379"/>
                  </a:lnTo>
                  <a:lnTo>
                    <a:pt x="12762" y="95061"/>
                  </a:lnTo>
                  <a:lnTo>
                    <a:pt x="10958" y="99752"/>
                  </a:lnTo>
                  <a:lnTo>
                    <a:pt x="9943" y="108343"/>
                  </a:lnTo>
                  <a:lnTo>
                    <a:pt x="8742" y="110329"/>
                  </a:lnTo>
                  <a:lnTo>
                    <a:pt x="6883" y="111652"/>
                  </a:lnTo>
                  <a:lnTo>
                    <a:pt x="4585" y="112535"/>
                  </a:lnTo>
                  <a:lnTo>
                    <a:pt x="3053" y="114182"/>
                  </a:lnTo>
                  <a:lnTo>
                    <a:pt x="0" y="123786"/>
                  </a:lnTo>
                  <a:lnTo>
                    <a:pt x="40970" y="85667"/>
                  </a:lnTo>
                  <a:lnTo>
                    <a:pt x="63673" y="68784"/>
                  </a:lnTo>
                  <a:lnTo>
                    <a:pt x="111006" y="32012"/>
                  </a:lnTo>
                  <a:lnTo>
                    <a:pt x="142210" y="12362"/>
                  </a:lnTo>
                  <a:lnTo>
                    <a:pt x="148923" y="9728"/>
                  </a:lnTo>
                  <a:lnTo>
                    <a:pt x="158653" y="3353"/>
                  </a:lnTo>
                  <a:lnTo>
                    <a:pt x="169546" y="441"/>
                  </a:lnTo>
                  <a:lnTo>
                    <a:pt x="170177" y="1353"/>
                  </a:lnTo>
                  <a:lnTo>
                    <a:pt x="171273" y="8239"/>
                  </a:lnTo>
                  <a:lnTo>
                    <a:pt x="164861" y="16875"/>
                  </a:lnTo>
                  <a:lnTo>
                    <a:pt x="16191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7" name="SMARTInkShape-284"/>
            <p:cNvSpPr/>
            <p:nvPr>
              <p:custDataLst>
                <p:tags r:id="rId66"/>
              </p:custDataLst>
            </p:nvPr>
          </p:nvSpPr>
          <p:spPr>
            <a:xfrm>
              <a:off x="7991881" y="3667125"/>
              <a:ext cx="523470" cy="47623"/>
            </a:xfrm>
            <a:custGeom>
              <a:avLst/>
              <a:gdLst/>
              <a:ahLst/>
              <a:cxnLst/>
              <a:rect l="0" t="0" r="0" b="0"/>
              <a:pathLst>
                <a:path w="523470" h="47623">
                  <a:moveTo>
                    <a:pt x="85319" y="19050"/>
                  </a:moveTo>
                  <a:lnTo>
                    <a:pt x="85319" y="19050"/>
                  </a:lnTo>
                  <a:lnTo>
                    <a:pt x="67419" y="26589"/>
                  </a:lnTo>
                  <a:lnTo>
                    <a:pt x="63861" y="27251"/>
                  </a:lnTo>
                  <a:lnTo>
                    <a:pt x="57084" y="30809"/>
                  </a:lnTo>
                  <a:lnTo>
                    <a:pt x="50544" y="34859"/>
                  </a:lnTo>
                  <a:lnTo>
                    <a:pt x="37723" y="37460"/>
                  </a:lnTo>
                  <a:lnTo>
                    <a:pt x="34538" y="37674"/>
                  </a:lnTo>
                  <a:lnTo>
                    <a:pt x="28178" y="40733"/>
                  </a:lnTo>
                  <a:lnTo>
                    <a:pt x="21823" y="44562"/>
                  </a:lnTo>
                  <a:lnTo>
                    <a:pt x="9676" y="47505"/>
                  </a:lnTo>
                  <a:lnTo>
                    <a:pt x="0" y="47622"/>
                  </a:lnTo>
                  <a:lnTo>
                    <a:pt x="7831" y="39424"/>
                  </a:lnTo>
                  <a:lnTo>
                    <a:pt x="13794" y="38492"/>
                  </a:lnTo>
                  <a:lnTo>
                    <a:pt x="51675" y="37049"/>
                  </a:lnTo>
                  <a:lnTo>
                    <a:pt x="87369" y="29900"/>
                  </a:lnTo>
                  <a:lnTo>
                    <a:pt x="134448" y="28692"/>
                  </a:lnTo>
                  <a:lnTo>
                    <a:pt x="177887" y="28598"/>
                  </a:lnTo>
                  <a:lnTo>
                    <a:pt x="220961" y="28580"/>
                  </a:lnTo>
                  <a:lnTo>
                    <a:pt x="264866" y="23519"/>
                  </a:lnTo>
                  <a:lnTo>
                    <a:pt x="310658" y="19933"/>
                  </a:lnTo>
                  <a:lnTo>
                    <a:pt x="354196" y="16402"/>
                  </a:lnTo>
                  <a:lnTo>
                    <a:pt x="398193" y="10883"/>
                  </a:lnTo>
                  <a:lnTo>
                    <a:pt x="437456" y="8735"/>
                  </a:lnTo>
                  <a:lnTo>
                    <a:pt x="480276" y="1360"/>
                  </a:lnTo>
                  <a:lnTo>
                    <a:pt x="52346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8" name="SMARTInkShape-285"/>
            <p:cNvSpPr/>
            <p:nvPr>
              <p:custDataLst>
                <p:tags r:id="rId67"/>
              </p:custDataLst>
            </p:nvPr>
          </p:nvSpPr>
          <p:spPr>
            <a:xfrm>
              <a:off x="7905800" y="3819921"/>
              <a:ext cx="85642" cy="171036"/>
            </a:xfrm>
            <a:custGeom>
              <a:avLst/>
              <a:gdLst/>
              <a:ahLst/>
              <a:cxnLst/>
              <a:rect l="0" t="0" r="0" b="0"/>
              <a:pathLst>
                <a:path w="85642" h="171036">
                  <a:moveTo>
                    <a:pt x="76150" y="28179"/>
                  </a:moveTo>
                  <a:lnTo>
                    <a:pt x="76150" y="28179"/>
                  </a:lnTo>
                  <a:lnTo>
                    <a:pt x="76150" y="9248"/>
                  </a:lnTo>
                  <a:lnTo>
                    <a:pt x="85284" y="0"/>
                  </a:lnTo>
                  <a:lnTo>
                    <a:pt x="85641" y="7840"/>
                  </a:lnTo>
                  <a:lnTo>
                    <a:pt x="79123" y="16479"/>
                  </a:lnTo>
                  <a:lnTo>
                    <a:pt x="75972" y="25300"/>
                  </a:lnTo>
                  <a:lnTo>
                    <a:pt x="53794" y="55472"/>
                  </a:lnTo>
                  <a:lnTo>
                    <a:pt x="42750" y="85578"/>
                  </a:lnTo>
                  <a:lnTo>
                    <a:pt x="16100" y="129793"/>
                  </a:lnTo>
                  <a:lnTo>
                    <a:pt x="2809" y="158709"/>
                  </a:lnTo>
                  <a:lnTo>
                    <a:pt x="0" y="170840"/>
                  </a:lnTo>
                  <a:lnTo>
                    <a:pt x="13211" y="171035"/>
                  </a:lnTo>
                  <a:lnTo>
                    <a:pt x="27398" y="165992"/>
                  </a:lnTo>
                  <a:lnTo>
                    <a:pt x="47575" y="1520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59" name="SMARTInkShape-286"/>
            <p:cNvSpPr/>
            <p:nvPr>
              <p:custDataLst>
                <p:tags r:id="rId68"/>
              </p:custDataLst>
            </p:nvPr>
          </p:nvSpPr>
          <p:spPr>
            <a:xfrm>
              <a:off x="8001131" y="3848541"/>
              <a:ext cx="123657" cy="123385"/>
            </a:xfrm>
            <a:custGeom>
              <a:avLst/>
              <a:gdLst/>
              <a:ahLst/>
              <a:cxnLst/>
              <a:rect l="0" t="0" r="0" b="0"/>
              <a:pathLst>
                <a:path w="123657" h="123385">
                  <a:moveTo>
                    <a:pt x="66544" y="28134"/>
                  </a:moveTo>
                  <a:lnTo>
                    <a:pt x="66544" y="28134"/>
                  </a:lnTo>
                  <a:lnTo>
                    <a:pt x="74745" y="19933"/>
                  </a:lnTo>
                  <a:lnTo>
                    <a:pt x="76065" y="9122"/>
                  </a:lnTo>
                  <a:lnTo>
                    <a:pt x="67868" y="17288"/>
                  </a:lnTo>
                  <a:lnTo>
                    <a:pt x="59201" y="19406"/>
                  </a:lnTo>
                  <a:lnTo>
                    <a:pt x="53402" y="23549"/>
                  </a:lnTo>
                  <a:lnTo>
                    <a:pt x="50120" y="28918"/>
                  </a:lnTo>
                  <a:lnTo>
                    <a:pt x="47602" y="34833"/>
                  </a:lnTo>
                  <a:lnTo>
                    <a:pt x="13604" y="81229"/>
                  </a:lnTo>
                  <a:lnTo>
                    <a:pt x="7403" y="94635"/>
                  </a:lnTo>
                  <a:lnTo>
                    <a:pt x="3218" y="101082"/>
                  </a:lnTo>
                  <a:lnTo>
                    <a:pt x="861" y="110661"/>
                  </a:lnTo>
                  <a:lnTo>
                    <a:pt x="0" y="121500"/>
                  </a:lnTo>
                  <a:lnTo>
                    <a:pt x="1015" y="122128"/>
                  </a:lnTo>
                  <a:lnTo>
                    <a:pt x="11633" y="123311"/>
                  </a:lnTo>
                  <a:lnTo>
                    <a:pt x="36807" y="123380"/>
                  </a:lnTo>
                  <a:lnTo>
                    <a:pt x="45566" y="120560"/>
                  </a:lnTo>
                  <a:lnTo>
                    <a:pt x="66374" y="106908"/>
                  </a:lnTo>
                  <a:lnTo>
                    <a:pt x="72819" y="104420"/>
                  </a:lnTo>
                  <a:lnTo>
                    <a:pt x="107818" y="72548"/>
                  </a:lnTo>
                  <a:lnTo>
                    <a:pt x="111347" y="66218"/>
                  </a:lnTo>
                  <a:lnTo>
                    <a:pt x="113973" y="59877"/>
                  </a:lnTo>
                  <a:lnTo>
                    <a:pt x="120342" y="50357"/>
                  </a:lnTo>
                  <a:lnTo>
                    <a:pt x="122701" y="40833"/>
                  </a:lnTo>
                  <a:lnTo>
                    <a:pt x="123656" y="15434"/>
                  </a:lnTo>
                  <a:lnTo>
                    <a:pt x="122610" y="13317"/>
                  </a:lnTo>
                  <a:lnTo>
                    <a:pt x="120855" y="11906"/>
                  </a:lnTo>
                  <a:lnTo>
                    <a:pt x="116081" y="9280"/>
                  </a:lnTo>
                  <a:lnTo>
                    <a:pt x="107445" y="2910"/>
                  </a:lnTo>
                  <a:lnTo>
                    <a:pt x="96952" y="0"/>
                  </a:lnTo>
                  <a:lnTo>
                    <a:pt x="84999" y="7156"/>
                  </a:lnTo>
                  <a:lnTo>
                    <a:pt x="58953" y="11737"/>
                  </a:lnTo>
                  <a:lnTo>
                    <a:pt x="55133" y="14027"/>
                  </a:lnTo>
                  <a:lnTo>
                    <a:pt x="52587" y="16613"/>
                  </a:lnTo>
                  <a:lnTo>
                    <a:pt x="32438" y="50586"/>
                  </a:lnTo>
                  <a:lnTo>
                    <a:pt x="29627" y="63244"/>
                  </a:lnTo>
                  <a:lnTo>
                    <a:pt x="28600" y="92076"/>
                  </a:lnTo>
                  <a:lnTo>
                    <a:pt x="31336" y="101708"/>
                  </a:lnTo>
                  <a:lnTo>
                    <a:pt x="35021" y="109517"/>
                  </a:lnTo>
                  <a:lnTo>
                    <a:pt x="37969" y="123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0" name="SMARTInkShape-287"/>
            <p:cNvSpPr/>
            <p:nvPr>
              <p:custDataLst>
                <p:tags r:id="rId69"/>
              </p:custDataLst>
            </p:nvPr>
          </p:nvSpPr>
          <p:spPr>
            <a:xfrm>
              <a:off x="8134351" y="3886358"/>
              <a:ext cx="142744" cy="133179"/>
            </a:xfrm>
            <a:custGeom>
              <a:avLst/>
              <a:gdLst/>
              <a:ahLst/>
              <a:cxnLst/>
              <a:rect l="0" t="0" r="0" b="0"/>
              <a:pathLst>
                <a:path w="142744" h="133179">
                  <a:moveTo>
                    <a:pt x="38099" y="37942"/>
                  </a:moveTo>
                  <a:lnTo>
                    <a:pt x="38099" y="37942"/>
                  </a:lnTo>
                  <a:lnTo>
                    <a:pt x="33043" y="37942"/>
                  </a:lnTo>
                  <a:lnTo>
                    <a:pt x="31552" y="36884"/>
                  </a:lnTo>
                  <a:lnTo>
                    <a:pt x="30559" y="35120"/>
                  </a:lnTo>
                  <a:lnTo>
                    <a:pt x="28689" y="28810"/>
                  </a:lnTo>
                  <a:lnTo>
                    <a:pt x="36785" y="28451"/>
                  </a:lnTo>
                  <a:lnTo>
                    <a:pt x="29782" y="36621"/>
                  </a:lnTo>
                  <a:lnTo>
                    <a:pt x="28813" y="45285"/>
                  </a:lnTo>
                  <a:lnTo>
                    <a:pt x="28680" y="51083"/>
                  </a:lnTo>
                  <a:lnTo>
                    <a:pt x="18880" y="81535"/>
                  </a:lnTo>
                  <a:lnTo>
                    <a:pt x="11686" y="94923"/>
                  </a:lnTo>
                  <a:lnTo>
                    <a:pt x="10965" y="98154"/>
                  </a:lnTo>
                  <a:lnTo>
                    <a:pt x="1449" y="117307"/>
                  </a:lnTo>
                  <a:lnTo>
                    <a:pt x="0" y="133178"/>
                  </a:lnTo>
                  <a:lnTo>
                    <a:pt x="5055" y="128131"/>
                  </a:lnTo>
                  <a:lnTo>
                    <a:pt x="7539" y="122829"/>
                  </a:lnTo>
                  <a:lnTo>
                    <a:pt x="8200" y="119933"/>
                  </a:lnTo>
                  <a:lnTo>
                    <a:pt x="14189" y="110802"/>
                  </a:lnTo>
                  <a:lnTo>
                    <a:pt x="50811" y="64665"/>
                  </a:lnTo>
                  <a:lnTo>
                    <a:pt x="98360" y="26127"/>
                  </a:lnTo>
                  <a:lnTo>
                    <a:pt x="123633" y="8954"/>
                  </a:lnTo>
                  <a:lnTo>
                    <a:pt x="131431" y="1642"/>
                  </a:lnTo>
                  <a:lnTo>
                    <a:pt x="135319" y="642"/>
                  </a:lnTo>
                  <a:lnTo>
                    <a:pt x="141381" y="0"/>
                  </a:lnTo>
                  <a:lnTo>
                    <a:pt x="141879" y="1005"/>
                  </a:lnTo>
                  <a:lnTo>
                    <a:pt x="142743" y="8057"/>
                  </a:lnTo>
                  <a:lnTo>
                    <a:pt x="136302" y="16713"/>
                  </a:lnTo>
                  <a:lnTo>
                    <a:pt x="133349" y="284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1" name="SMARTInkShape-288"/>
            <p:cNvSpPr/>
            <p:nvPr>
              <p:custDataLst>
                <p:tags r:id="rId70"/>
              </p:custDataLst>
            </p:nvPr>
          </p:nvSpPr>
          <p:spPr>
            <a:xfrm>
              <a:off x="8286750" y="392430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0" y="19050"/>
                  </a:move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2" y="13993"/>
                  </a:lnTo>
                  <a:lnTo>
                    <a:pt x="9702" y="12504"/>
                  </a:lnTo>
                  <a:lnTo>
                    <a:pt x="17609" y="9918"/>
                  </a:lnTo>
                  <a:lnTo>
                    <a:pt x="18411" y="6877"/>
                  </a:lnTo>
                  <a:lnTo>
                    <a:pt x="18766" y="4115"/>
                  </a:lnTo>
                  <a:lnTo>
                    <a:pt x="19012" y="8604"/>
                  </a:lnTo>
                  <a:lnTo>
                    <a:pt x="19049" y="368"/>
                  </a:lnTo>
                  <a:lnTo>
                    <a:pt x="63787" y="0"/>
                  </a:lnTo>
                  <a:lnTo>
                    <a:pt x="110949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2" name="SMARTInkShape-289"/>
            <p:cNvSpPr/>
            <p:nvPr>
              <p:custDataLst>
                <p:tags r:id="rId71"/>
              </p:custDataLst>
            </p:nvPr>
          </p:nvSpPr>
          <p:spPr>
            <a:xfrm>
              <a:off x="8305965" y="3886200"/>
              <a:ext cx="104611" cy="161926"/>
            </a:xfrm>
            <a:custGeom>
              <a:avLst/>
              <a:gdLst/>
              <a:ahLst/>
              <a:cxnLst/>
              <a:rect l="0" t="0" r="0" b="0"/>
              <a:pathLst>
                <a:path w="104611" h="161926">
                  <a:moveTo>
                    <a:pt x="104610" y="19050"/>
                  </a:moveTo>
                  <a:lnTo>
                    <a:pt x="104610" y="19050"/>
                  </a:lnTo>
                  <a:lnTo>
                    <a:pt x="104610" y="10849"/>
                  </a:lnTo>
                  <a:lnTo>
                    <a:pt x="103552" y="10408"/>
                  </a:lnTo>
                  <a:lnTo>
                    <a:pt x="99554" y="9918"/>
                  </a:lnTo>
                  <a:lnTo>
                    <a:pt x="98064" y="8729"/>
                  </a:lnTo>
                  <a:lnTo>
                    <a:pt x="95136" y="179"/>
                  </a:lnTo>
                  <a:lnTo>
                    <a:pt x="95089" y="10"/>
                  </a:lnTo>
                  <a:lnTo>
                    <a:pt x="86885" y="0"/>
                  </a:lnTo>
                  <a:lnTo>
                    <a:pt x="86443" y="1058"/>
                  </a:lnTo>
                  <a:lnTo>
                    <a:pt x="85951" y="5057"/>
                  </a:lnTo>
                  <a:lnTo>
                    <a:pt x="82913" y="10361"/>
                  </a:lnTo>
                  <a:lnTo>
                    <a:pt x="80620" y="13257"/>
                  </a:lnTo>
                  <a:lnTo>
                    <a:pt x="78073" y="22120"/>
                  </a:lnTo>
                  <a:lnTo>
                    <a:pt x="75882" y="32056"/>
                  </a:lnTo>
                  <a:lnTo>
                    <a:pt x="67641" y="44658"/>
                  </a:lnTo>
                  <a:lnTo>
                    <a:pt x="38465" y="85923"/>
                  </a:lnTo>
                  <a:lnTo>
                    <a:pt x="12555" y="128929"/>
                  </a:lnTo>
                  <a:lnTo>
                    <a:pt x="4074" y="139331"/>
                  </a:lnTo>
                  <a:lnTo>
                    <a:pt x="1091" y="149116"/>
                  </a:lnTo>
                  <a:lnTo>
                    <a:pt x="0" y="160029"/>
                  </a:lnTo>
                  <a:lnTo>
                    <a:pt x="1003" y="160661"/>
                  </a:lnTo>
                  <a:lnTo>
                    <a:pt x="936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3" name="SMARTInkShape-290"/>
            <p:cNvSpPr/>
            <p:nvPr>
              <p:custDataLst>
                <p:tags r:id="rId72"/>
              </p:custDataLst>
            </p:nvPr>
          </p:nvSpPr>
          <p:spPr>
            <a:xfrm>
              <a:off x="8486776" y="3857628"/>
              <a:ext cx="95130" cy="161520"/>
            </a:xfrm>
            <a:custGeom>
              <a:avLst/>
              <a:gdLst/>
              <a:ahLst/>
              <a:cxnLst/>
              <a:rect l="0" t="0" r="0" b="0"/>
              <a:pathLst>
                <a:path w="95130" h="161520">
                  <a:moveTo>
                    <a:pt x="66674" y="9522"/>
                  </a:moveTo>
                  <a:lnTo>
                    <a:pt x="66674" y="9522"/>
                  </a:lnTo>
                  <a:lnTo>
                    <a:pt x="66674" y="1321"/>
                  </a:lnTo>
                  <a:lnTo>
                    <a:pt x="65616" y="880"/>
                  </a:lnTo>
                  <a:lnTo>
                    <a:pt x="52127" y="0"/>
                  </a:lnTo>
                  <a:lnTo>
                    <a:pt x="50626" y="1057"/>
                  </a:lnTo>
                  <a:lnTo>
                    <a:pt x="49626" y="2820"/>
                  </a:lnTo>
                  <a:lnTo>
                    <a:pt x="48019" y="8198"/>
                  </a:lnTo>
                  <a:lnTo>
                    <a:pt x="44978" y="8934"/>
                  </a:lnTo>
                  <a:lnTo>
                    <a:pt x="42685" y="9130"/>
                  </a:lnTo>
                  <a:lnTo>
                    <a:pt x="41157" y="10319"/>
                  </a:lnTo>
                  <a:lnTo>
                    <a:pt x="38219" y="18645"/>
                  </a:lnTo>
                  <a:lnTo>
                    <a:pt x="31576" y="26572"/>
                  </a:lnTo>
                  <a:lnTo>
                    <a:pt x="28691" y="37585"/>
                  </a:lnTo>
                  <a:lnTo>
                    <a:pt x="20384" y="46253"/>
                  </a:lnTo>
                  <a:lnTo>
                    <a:pt x="19166" y="55703"/>
                  </a:lnTo>
                  <a:lnTo>
                    <a:pt x="18068" y="56184"/>
                  </a:lnTo>
                  <a:lnTo>
                    <a:pt x="14027" y="56719"/>
                  </a:lnTo>
                  <a:lnTo>
                    <a:pt x="12526" y="57920"/>
                  </a:lnTo>
                  <a:lnTo>
                    <a:pt x="9919" y="65310"/>
                  </a:lnTo>
                  <a:lnTo>
                    <a:pt x="6878" y="66067"/>
                  </a:lnTo>
                  <a:lnTo>
                    <a:pt x="0" y="66672"/>
                  </a:lnTo>
                  <a:lnTo>
                    <a:pt x="45357" y="66672"/>
                  </a:lnTo>
                  <a:lnTo>
                    <a:pt x="69884" y="66672"/>
                  </a:lnTo>
                  <a:lnTo>
                    <a:pt x="71990" y="67730"/>
                  </a:lnTo>
                  <a:lnTo>
                    <a:pt x="73394" y="69494"/>
                  </a:lnTo>
                  <a:lnTo>
                    <a:pt x="74329" y="71729"/>
                  </a:lnTo>
                  <a:lnTo>
                    <a:pt x="76009" y="73218"/>
                  </a:lnTo>
                  <a:lnTo>
                    <a:pt x="84236" y="75804"/>
                  </a:lnTo>
                  <a:lnTo>
                    <a:pt x="85063" y="78845"/>
                  </a:lnTo>
                  <a:lnTo>
                    <a:pt x="85283" y="81137"/>
                  </a:lnTo>
                  <a:lnTo>
                    <a:pt x="86488" y="82666"/>
                  </a:lnTo>
                  <a:lnTo>
                    <a:pt x="90649" y="84364"/>
                  </a:lnTo>
                  <a:lnTo>
                    <a:pt x="92183" y="85875"/>
                  </a:lnTo>
                  <a:lnTo>
                    <a:pt x="94845" y="93803"/>
                  </a:lnTo>
                  <a:lnTo>
                    <a:pt x="95129" y="99876"/>
                  </a:lnTo>
                  <a:lnTo>
                    <a:pt x="94110" y="101508"/>
                  </a:lnTo>
                  <a:lnTo>
                    <a:pt x="92374" y="102596"/>
                  </a:lnTo>
                  <a:lnTo>
                    <a:pt x="87036" y="104342"/>
                  </a:lnTo>
                  <a:lnTo>
                    <a:pt x="86308" y="107403"/>
                  </a:lnTo>
                  <a:lnTo>
                    <a:pt x="86114" y="109702"/>
                  </a:lnTo>
                  <a:lnTo>
                    <a:pt x="83074" y="115076"/>
                  </a:lnTo>
                  <a:lnTo>
                    <a:pt x="80782" y="117992"/>
                  </a:lnTo>
                  <a:lnTo>
                    <a:pt x="75413" y="121231"/>
                  </a:lnTo>
                  <a:lnTo>
                    <a:pt x="68399" y="123310"/>
                  </a:lnTo>
                  <a:lnTo>
                    <a:pt x="59410" y="130267"/>
                  </a:lnTo>
                  <a:lnTo>
                    <a:pt x="50528" y="133493"/>
                  </a:lnTo>
                  <a:lnTo>
                    <a:pt x="41194" y="139623"/>
                  </a:lnTo>
                  <a:lnTo>
                    <a:pt x="34889" y="141428"/>
                  </a:lnTo>
                  <a:lnTo>
                    <a:pt x="32783" y="142968"/>
                  </a:lnTo>
                  <a:lnTo>
                    <a:pt x="31379" y="145052"/>
                  </a:lnTo>
                  <a:lnTo>
                    <a:pt x="30444" y="147501"/>
                  </a:lnTo>
                  <a:lnTo>
                    <a:pt x="28764" y="149133"/>
                  </a:lnTo>
                  <a:lnTo>
                    <a:pt x="18983" y="153169"/>
                  </a:lnTo>
                  <a:lnTo>
                    <a:pt x="9956" y="161519"/>
                  </a:lnTo>
                  <a:lnTo>
                    <a:pt x="9562" y="153686"/>
                  </a:lnTo>
                  <a:lnTo>
                    <a:pt x="10608" y="153256"/>
                  </a:lnTo>
                  <a:lnTo>
                    <a:pt x="14593" y="152779"/>
                  </a:lnTo>
                  <a:lnTo>
                    <a:pt x="16078" y="151593"/>
                  </a:lnTo>
                  <a:lnTo>
                    <a:pt x="19049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4" name="SMARTInkShape-291"/>
            <p:cNvSpPr/>
            <p:nvPr>
              <p:custDataLst>
                <p:tags r:id="rId73"/>
              </p:custDataLst>
            </p:nvPr>
          </p:nvSpPr>
          <p:spPr>
            <a:xfrm>
              <a:off x="8515350" y="3839900"/>
              <a:ext cx="152401" cy="65351"/>
            </a:xfrm>
            <a:custGeom>
              <a:avLst/>
              <a:gdLst/>
              <a:ahLst/>
              <a:cxnLst/>
              <a:rect l="0" t="0" r="0" b="0"/>
              <a:pathLst>
                <a:path w="152401" h="65351">
                  <a:moveTo>
                    <a:pt x="0" y="65350"/>
                  </a:moveTo>
                  <a:lnTo>
                    <a:pt x="0" y="65350"/>
                  </a:lnTo>
                  <a:lnTo>
                    <a:pt x="0" y="28841"/>
                  </a:lnTo>
                  <a:lnTo>
                    <a:pt x="14465" y="12797"/>
                  </a:lnTo>
                  <a:lnTo>
                    <a:pt x="19835" y="10243"/>
                  </a:lnTo>
                  <a:lnTo>
                    <a:pt x="56582" y="8253"/>
                  </a:lnTo>
                  <a:lnTo>
                    <a:pt x="79497" y="7149"/>
                  </a:lnTo>
                  <a:lnTo>
                    <a:pt x="97468" y="662"/>
                  </a:lnTo>
                  <a:lnTo>
                    <a:pt x="103080" y="0"/>
                  </a:lnTo>
                  <a:lnTo>
                    <a:pt x="112137" y="2086"/>
                  </a:lnTo>
                  <a:lnTo>
                    <a:pt x="119688" y="5483"/>
                  </a:lnTo>
                  <a:lnTo>
                    <a:pt x="139616" y="7961"/>
                  </a:lnTo>
                  <a:lnTo>
                    <a:pt x="152400" y="8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5" name="SMARTInkShape-292"/>
            <p:cNvSpPr/>
            <p:nvPr>
              <p:custDataLst>
                <p:tags r:id="rId74"/>
              </p:custDataLst>
            </p:nvPr>
          </p:nvSpPr>
          <p:spPr>
            <a:xfrm>
              <a:off x="8610600" y="4004589"/>
              <a:ext cx="13678" cy="53059"/>
            </a:xfrm>
            <a:custGeom>
              <a:avLst/>
              <a:gdLst/>
              <a:ahLst/>
              <a:cxnLst/>
              <a:rect l="0" t="0" r="0" b="0"/>
              <a:pathLst>
                <a:path w="13678" h="53059">
                  <a:moveTo>
                    <a:pt x="13677" y="0"/>
                  </a:moveTo>
                  <a:lnTo>
                    <a:pt x="13677" y="0"/>
                  </a:lnTo>
                  <a:lnTo>
                    <a:pt x="9698" y="17349"/>
                  </a:lnTo>
                  <a:lnTo>
                    <a:pt x="2229" y="33228"/>
                  </a:lnTo>
                  <a:lnTo>
                    <a:pt x="0" y="53058"/>
                  </a:lnTo>
                  <a:lnTo>
                    <a:pt x="1281" y="53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67" name="SMARTInkShape-293"/>
          <p:cNvSpPr/>
          <p:nvPr>
            <p:custDataLst>
              <p:tags r:id="rId7"/>
            </p:custDataLst>
          </p:nvPr>
        </p:nvSpPr>
        <p:spPr>
          <a:xfrm>
            <a:off x="8620125" y="3933874"/>
            <a:ext cx="190324" cy="152318"/>
          </a:xfrm>
          <a:custGeom>
            <a:avLst/>
            <a:gdLst/>
            <a:ahLst/>
            <a:cxnLst/>
            <a:rect l="0" t="0" r="0" b="0"/>
            <a:pathLst>
              <a:path w="190324" h="152318">
                <a:moveTo>
                  <a:pt x="19050" y="95201"/>
                </a:moveTo>
                <a:lnTo>
                  <a:pt x="19050" y="95201"/>
                </a:lnTo>
                <a:lnTo>
                  <a:pt x="4860" y="95201"/>
                </a:lnTo>
                <a:lnTo>
                  <a:pt x="3241" y="94143"/>
                </a:lnTo>
                <a:lnTo>
                  <a:pt x="2160" y="92379"/>
                </a:lnTo>
                <a:lnTo>
                  <a:pt x="1441" y="90144"/>
                </a:lnTo>
                <a:lnTo>
                  <a:pt x="960" y="89713"/>
                </a:lnTo>
                <a:lnTo>
                  <a:pt x="639" y="90484"/>
                </a:lnTo>
                <a:lnTo>
                  <a:pt x="126" y="94269"/>
                </a:lnTo>
                <a:lnTo>
                  <a:pt x="0" y="62087"/>
                </a:lnTo>
                <a:lnTo>
                  <a:pt x="1058" y="60425"/>
                </a:lnTo>
                <a:lnTo>
                  <a:pt x="2823" y="59317"/>
                </a:lnTo>
                <a:lnTo>
                  <a:pt x="5056" y="58578"/>
                </a:lnTo>
                <a:lnTo>
                  <a:pt x="6546" y="57027"/>
                </a:lnTo>
                <a:lnTo>
                  <a:pt x="9134" y="49030"/>
                </a:lnTo>
                <a:lnTo>
                  <a:pt x="9490" y="39502"/>
                </a:lnTo>
                <a:lnTo>
                  <a:pt x="18657" y="28956"/>
                </a:lnTo>
                <a:lnTo>
                  <a:pt x="23989" y="28654"/>
                </a:lnTo>
                <a:lnTo>
                  <a:pt x="25517" y="27552"/>
                </a:lnTo>
                <a:lnTo>
                  <a:pt x="26537" y="25761"/>
                </a:lnTo>
                <a:lnTo>
                  <a:pt x="27216" y="23507"/>
                </a:lnTo>
                <a:lnTo>
                  <a:pt x="28728" y="22005"/>
                </a:lnTo>
                <a:lnTo>
                  <a:pt x="37974" y="19035"/>
                </a:lnTo>
                <a:lnTo>
                  <a:pt x="47615" y="19001"/>
                </a:lnTo>
                <a:lnTo>
                  <a:pt x="39423" y="27202"/>
                </a:lnTo>
                <a:lnTo>
                  <a:pt x="38491" y="33190"/>
                </a:lnTo>
                <a:lnTo>
                  <a:pt x="38216" y="41667"/>
                </a:lnTo>
                <a:lnTo>
                  <a:pt x="35329" y="47772"/>
                </a:lnTo>
                <a:lnTo>
                  <a:pt x="31577" y="54013"/>
                </a:lnTo>
                <a:lnTo>
                  <a:pt x="29168" y="66643"/>
                </a:lnTo>
                <a:lnTo>
                  <a:pt x="28970" y="69812"/>
                </a:lnTo>
                <a:lnTo>
                  <a:pt x="25929" y="76156"/>
                </a:lnTo>
                <a:lnTo>
                  <a:pt x="22108" y="82503"/>
                </a:lnTo>
                <a:lnTo>
                  <a:pt x="19654" y="95201"/>
                </a:lnTo>
                <a:lnTo>
                  <a:pt x="19452" y="98376"/>
                </a:lnTo>
                <a:lnTo>
                  <a:pt x="16406" y="104726"/>
                </a:lnTo>
                <a:lnTo>
                  <a:pt x="12583" y="111076"/>
                </a:lnTo>
                <a:lnTo>
                  <a:pt x="9927" y="121894"/>
                </a:lnTo>
                <a:lnTo>
                  <a:pt x="3058" y="131009"/>
                </a:lnTo>
                <a:lnTo>
                  <a:pt x="35" y="142671"/>
                </a:lnTo>
                <a:lnTo>
                  <a:pt x="0" y="152317"/>
                </a:lnTo>
                <a:lnTo>
                  <a:pt x="0" y="143217"/>
                </a:lnTo>
                <a:lnTo>
                  <a:pt x="6546" y="135299"/>
                </a:lnTo>
                <a:lnTo>
                  <a:pt x="8202" y="129603"/>
                </a:lnTo>
                <a:lnTo>
                  <a:pt x="9702" y="127661"/>
                </a:lnTo>
                <a:lnTo>
                  <a:pt x="22668" y="119231"/>
                </a:lnTo>
                <a:lnTo>
                  <a:pt x="50812" y="82858"/>
                </a:lnTo>
                <a:lnTo>
                  <a:pt x="95499" y="57115"/>
                </a:lnTo>
                <a:lnTo>
                  <a:pt x="140646" y="28526"/>
                </a:lnTo>
                <a:lnTo>
                  <a:pt x="176830" y="4184"/>
                </a:lnTo>
                <a:lnTo>
                  <a:pt x="190323" y="0"/>
                </a:lnTo>
                <a:lnTo>
                  <a:pt x="185391" y="5022"/>
                </a:lnTo>
                <a:lnTo>
                  <a:pt x="182938" y="10319"/>
                </a:lnTo>
                <a:lnTo>
                  <a:pt x="182283" y="13213"/>
                </a:lnTo>
                <a:lnTo>
                  <a:pt x="171450" y="28526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300" name="SMARTInkShape-Group67"/>
          <p:cNvGrpSpPr/>
          <p:nvPr/>
        </p:nvGrpSpPr>
        <p:grpSpPr>
          <a:xfrm>
            <a:off x="1800260" y="6040212"/>
            <a:ext cx="3962366" cy="465235"/>
            <a:chOff x="1800260" y="6040212"/>
            <a:chExt cx="3962366" cy="465235"/>
          </a:xfrm>
        </p:grpSpPr>
        <p:sp>
          <p:nvSpPr>
            <p:cNvPr id="6268" name="SMARTInkShape-294"/>
            <p:cNvSpPr/>
            <p:nvPr>
              <p:custDataLst>
                <p:tags r:id="rId27"/>
              </p:custDataLst>
            </p:nvPr>
          </p:nvSpPr>
          <p:spPr>
            <a:xfrm>
              <a:off x="1800260" y="6048375"/>
              <a:ext cx="19016" cy="266641"/>
            </a:xfrm>
            <a:custGeom>
              <a:avLst/>
              <a:gdLst/>
              <a:ahLst/>
              <a:cxnLst/>
              <a:rect l="0" t="0" r="0" b="0"/>
              <a:pathLst>
                <a:path w="19016" h="266641">
                  <a:moveTo>
                    <a:pt x="19015" y="0"/>
                  </a:moveTo>
                  <a:lnTo>
                    <a:pt x="19015" y="0"/>
                  </a:lnTo>
                  <a:lnTo>
                    <a:pt x="19015" y="17723"/>
                  </a:lnTo>
                  <a:lnTo>
                    <a:pt x="12469" y="26392"/>
                  </a:lnTo>
                  <a:lnTo>
                    <a:pt x="10373" y="35218"/>
                  </a:lnTo>
                  <a:lnTo>
                    <a:pt x="9525" y="65393"/>
                  </a:lnTo>
                  <a:lnTo>
                    <a:pt x="18624" y="112499"/>
                  </a:lnTo>
                  <a:lnTo>
                    <a:pt x="19005" y="160110"/>
                  </a:lnTo>
                  <a:lnTo>
                    <a:pt x="10372" y="203279"/>
                  </a:lnTo>
                  <a:lnTo>
                    <a:pt x="8455" y="250651"/>
                  </a:lnTo>
                  <a:lnTo>
                    <a:pt x="0" y="266640"/>
                  </a:lnTo>
                  <a:lnTo>
                    <a:pt x="5032" y="261626"/>
                  </a:lnTo>
                  <a:lnTo>
                    <a:pt x="7509" y="256330"/>
                  </a:lnTo>
                  <a:lnTo>
                    <a:pt x="949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69" name="SMARTInkShape-295"/>
            <p:cNvSpPr/>
            <p:nvPr>
              <p:custDataLst>
                <p:tags r:id="rId28"/>
              </p:custDataLst>
            </p:nvPr>
          </p:nvSpPr>
          <p:spPr>
            <a:xfrm>
              <a:off x="1800260" y="6040212"/>
              <a:ext cx="199991" cy="208189"/>
            </a:xfrm>
            <a:custGeom>
              <a:avLst/>
              <a:gdLst/>
              <a:ahLst/>
              <a:cxnLst/>
              <a:rect l="0" t="0" r="0" b="0"/>
              <a:pathLst>
                <a:path w="199991" h="208189">
                  <a:moveTo>
                    <a:pt x="38065" y="93888"/>
                  </a:moveTo>
                  <a:lnTo>
                    <a:pt x="38065" y="93888"/>
                  </a:lnTo>
                  <a:lnTo>
                    <a:pt x="23876" y="93888"/>
                  </a:lnTo>
                  <a:lnTo>
                    <a:pt x="22256" y="92830"/>
                  </a:lnTo>
                  <a:lnTo>
                    <a:pt x="21175" y="91066"/>
                  </a:lnTo>
                  <a:lnTo>
                    <a:pt x="20455" y="88832"/>
                  </a:lnTo>
                  <a:lnTo>
                    <a:pt x="18917" y="87343"/>
                  </a:lnTo>
                  <a:lnTo>
                    <a:pt x="9920" y="84479"/>
                  </a:lnTo>
                  <a:lnTo>
                    <a:pt x="4561" y="84397"/>
                  </a:lnTo>
                  <a:lnTo>
                    <a:pt x="3029" y="83327"/>
                  </a:lnTo>
                  <a:lnTo>
                    <a:pt x="2008" y="81556"/>
                  </a:lnTo>
                  <a:lnTo>
                    <a:pt x="234" y="74664"/>
                  </a:lnTo>
                  <a:lnTo>
                    <a:pt x="0" y="66753"/>
                  </a:lnTo>
                  <a:lnTo>
                    <a:pt x="14430" y="50858"/>
                  </a:lnTo>
                  <a:lnTo>
                    <a:pt x="19800" y="48306"/>
                  </a:lnTo>
                  <a:lnTo>
                    <a:pt x="22713" y="47625"/>
                  </a:lnTo>
                  <a:lnTo>
                    <a:pt x="24655" y="46113"/>
                  </a:lnTo>
                  <a:lnTo>
                    <a:pt x="26813" y="41610"/>
                  </a:lnTo>
                  <a:lnTo>
                    <a:pt x="28447" y="39986"/>
                  </a:lnTo>
                  <a:lnTo>
                    <a:pt x="55309" y="29389"/>
                  </a:lnTo>
                  <a:lnTo>
                    <a:pt x="62663" y="27122"/>
                  </a:lnTo>
                  <a:lnTo>
                    <a:pt x="76006" y="19865"/>
                  </a:lnTo>
                  <a:lnTo>
                    <a:pt x="79234" y="19139"/>
                  </a:lnTo>
                  <a:lnTo>
                    <a:pt x="98380" y="9614"/>
                  </a:lnTo>
                  <a:lnTo>
                    <a:pt x="111088" y="7391"/>
                  </a:lnTo>
                  <a:lnTo>
                    <a:pt x="123790" y="681"/>
                  </a:lnTo>
                  <a:lnTo>
                    <a:pt x="126965" y="0"/>
                  </a:lnTo>
                  <a:lnTo>
                    <a:pt x="130140" y="604"/>
                  </a:lnTo>
                  <a:lnTo>
                    <a:pt x="142644" y="7360"/>
                  </a:lnTo>
                  <a:lnTo>
                    <a:pt x="147339" y="7806"/>
                  </a:lnTo>
                  <a:lnTo>
                    <a:pt x="149014" y="8983"/>
                  </a:lnTo>
                  <a:lnTo>
                    <a:pt x="150131" y="10826"/>
                  </a:lnTo>
                  <a:lnTo>
                    <a:pt x="151703" y="18477"/>
                  </a:lnTo>
                  <a:lnTo>
                    <a:pt x="152234" y="30543"/>
                  </a:lnTo>
                  <a:lnTo>
                    <a:pt x="149485" y="36807"/>
                  </a:lnTo>
                  <a:lnTo>
                    <a:pt x="145793" y="43119"/>
                  </a:lnTo>
                  <a:lnTo>
                    <a:pt x="142656" y="52622"/>
                  </a:lnTo>
                  <a:lnTo>
                    <a:pt x="111051" y="96671"/>
                  </a:lnTo>
                  <a:lnTo>
                    <a:pt x="107545" y="106062"/>
                  </a:lnTo>
                  <a:lnTo>
                    <a:pt x="104928" y="116231"/>
                  </a:lnTo>
                  <a:lnTo>
                    <a:pt x="94625" y="131384"/>
                  </a:lnTo>
                  <a:lnTo>
                    <a:pt x="87544" y="138070"/>
                  </a:lnTo>
                  <a:lnTo>
                    <a:pt x="41316" y="176436"/>
                  </a:lnTo>
                  <a:lnTo>
                    <a:pt x="31737" y="184904"/>
                  </a:lnTo>
                  <a:lnTo>
                    <a:pt x="19019" y="191124"/>
                  </a:lnTo>
                  <a:lnTo>
                    <a:pt x="10048" y="198222"/>
                  </a:lnTo>
                  <a:lnTo>
                    <a:pt x="9655" y="203589"/>
                  </a:lnTo>
                  <a:lnTo>
                    <a:pt x="10659" y="205122"/>
                  </a:lnTo>
                  <a:lnTo>
                    <a:pt x="12386" y="206144"/>
                  </a:lnTo>
                  <a:lnTo>
                    <a:pt x="19873" y="207582"/>
                  </a:lnTo>
                  <a:lnTo>
                    <a:pt x="41290" y="208152"/>
                  </a:lnTo>
                  <a:lnTo>
                    <a:pt x="47612" y="205350"/>
                  </a:lnTo>
                  <a:lnTo>
                    <a:pt x="50780" y="203120"/>
                  </a:lnTo>
                  <a:lnTo>
                    <a:pt x="65351" y="199984"/>
                  </a:lnTo>
                  <a:lnTo>
                    <a:pt x="112463" y="198697"/>
                  </a:lnTo>
                  <a:lnTo>
                    <a:pt x="160074" y="198663"/>
                  </a:lnTo>
                  <a:lnTo>
                    <a:pt x="169197" y="201485"/>
                  </a:lnTo>
                  <a:lnTo>
                    <a:pt x="176779" y="205208"/>
                  </a:lnTo>
                  <a:lnTo>
                    <a:pt x="199990" y="2081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0" name="SMARTInkShape-296"/>
            <p:cNvSpPr/>
            <p:nvPr>
              <p:custDataLst>
                <p:tags r:id="rId29"/>
              </p:custDataLst>
            </p:nvPr>
          </p:nvSpPr>
          <p:spPr>
            <a:xfrm>
              <a:off x="2057439" y="6210300"/>
              <a:ext cx="85683" cy="151997"/>
            </a:xfrm>
            <a:custGeom>
              <a:avLst/>
              <a:gdLst/>
              <a:ahLst/>
              <a:cxnLst/>
              <a:rect l="0" t="0" r="0" b="0"/>
              <a:pathLst>
                <a:path w="85683" h="151997">
                  <a:moveTo>
                    <a:pt x="28536" y="0"/>
                  </a:moveTo>
                  <a:lnTo>
                    <a:pt x="28536" y="0"/>
                  </a:lnTo>
                  <a:lnTo>
                    <a:pt x="23479" y="5056"/>
                  </a:lnTo>
                  <a:lnTo>
                    <a:pt x="18175" y="7539"/>
                  </a:lnTo>
                  <a:lnTo>
                    <a:pt x="0" y="9525"/>
                  </a:lnTo>
                  <a:lnTo>
                    <a:pt x="41275" y="9525"/>
                  </a:lnTo>
                  <a:lnTo>
                    <a:pt x="47603" y="12347"/>
                  </a:lnTo>
                  <a:lnTo>
                    <a:pt x="55233" y="17726"/>
                  </a:lnTo>
                  <a:lnTo>
                    <a:pt x="64344" y="19846"/>
                  </a:lnTo>
                  <a:lnTo>
                    <a:pt x="83839" y="36373"/>
                  </a:lnTo>
                  <a:lnTo>
                    <a:pt x="84865" y="40155"/>
                  </a:lnTo>
                  <a:lnTo>
                    <a:pt x="85682" y="84442"/>
                  </a:lnTo>
                  <a:lnTo>
                    <a:pt x="82862" y="93269"/>
                  </a:lnTo>
                  <a:lnTo>
                    <a:pt x="79139" y="100719"/>
                  </a:lnTo>
                  <a:lnTo>
                    <a:pt x="75985" y="110864"/>
                  </a:lnTo>
                  <a:lnTo>
                    <a:pt x="69876" y="120573"/>
                  </a:lnTo>
                  <a:lnTo>
                    <a:pt x="68076" y="126966"/>
                  </a:lnTo>
                  <a:lnTo>
                    <a:pt x="66538" y="129094"/>
                  </a:lnTo>
                  <a:lnTo>
                    <a:pt x="64454" y="130513"/>
                  </a:lnTo>
                  <a:lnTo>
                    <a:pt x="62006" y="131457"/>
                  </a:lnTo>
                  <a:lnTo>
                    <a:pt x="60375" y="133147"/>
                  </a:lnTo>
                  <a:lnTo>
                    <a:pt x="58561" y="137846"/>
                  </a:lnTo>
                  <a:lnTo>
                    <a:pt x="57020" y="139522"/>
                  </a:lnTo>
                  <a:lnTo>
                    <a:pt x="49037" y="142433"/>
                  </a:lnTo>
                  <a:lnTo>
                    <a:pt x="48231" y="145501"/>
                  </a:lnTo>
                  <a:lnTo>
                    <a:pt x="47624" y="151996"/>
                  </a:lnTo>
                  <a:lnTo>
                    <a:pt x="3806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1" name="SMARTInkShape-297"/>
            <p:cNvSpPr/>
            <p:nvPr>
              <p:custDataLst>
                <p:tags r:id="rId30"/>
              </p:custDataLst>
            </p:nvPr>
          </p:nvSpPr>
          <p:spPr>
            <a:xfrm>
              <a:off x="2047876" y="6286500"/>
              <a:ext cx="142875" cy="38101"/>
            </a:xfrm>
            <a:custGeom>
              <a:avLst/>
              <a:gdLst/>
              <a:ahLst/>
              <a:cxnLst/>
              <a:rect l="0" t="0" r="0" b="0"/>
              <a:pathLst>
                <a:path w="142875" h="38101">
                  <a:moveTo>
                    <a:pt x="19049" y="38100"/>
                  </a:moveTo>
                  <a:lnTo>
                    <a:pt x="19049" y="38100"/>
                  </a:lnTo>
                  <a:lnTo>
                    <a:pt x="10848" y="29899"/>
                  </a:lnTo>
                  <a:lnTo>
                    <a:pt x="1439" y="28691"/>
                  </a:lnTo>
                  <a:lnTo>
                    <a:pt x="10" y="9759"/>
                  </a:lnTo>
                  <a:lnTo>
                    <a:pt x="0" y="17747"/>
                  </a:lnTo>
                  <a:lnTo>
                    <a:pt x="8200" y="27136"/>
                  </a:lnTo>
                  <a:lnTo>
                    <a:pt x="14188" y="28149"/>
                  </a:lnTo>
                  <a:lnTo>
                    <a:pt x="59400" y="28570"/>
                  </a:lnTo>
                  <a:lnTo>
                    <a:pt x="82650" y="27516"/>
                  </a:lnTo>
                  <a:lnTo>
                    <a:pt x="126908" y="11707"/>
                  </a:lnTo>
                  <a:lnTo>
                    <a:pt x="1428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2" name="SMARTInkShape-298"/>
            <p:cNvSpPr/>
            <p:nvPr>
              <p:custDataLst>
                <p:tags r:id="rId31"/>
              </p:custDataLst>
            </p:nvPr>
          </p:nvSpPr>
          <p:spPr>
            <a:xfrm>
              <a:off x="2229242" y="6210393"/>
              <a:ext cx="104384" cy="142772"/>
            </a:xfrm>
            <a:custGeom>
              <a:avLst/>
              <a:gdLst/>
              <a:ahLst/>
              <a:cxnLst/>
              <a:rect l="0" t="0" r="0" b="0"/>
              <a:pathLst>
                <a:path w="104384" h="142772">
                  <a:moveTo>
                    <a:pt x="18658" y="9432"/>
                  </a:moveTo>
                  <a:lnTo>
                    <a:pt x="18658" y="9432"/>
                  </a:lnTo>
                  <a:lnTo>
                    <a:pt x="10457" y="9432"/>
                  </a:lnTo>
                  <a:lnTo>
                    <a:pt x="10016" y="8374"/>
                  </a:lnTo>
                  <a:lnTo>
                    <a:pt x="9394" y="3944"/>
                  </a:lnTo>
                  <a:lnTo>
                    <a:pt x="9249" y="6288"/>
                  </a:lnTo>
                  <a:lnTo>
                    <a:pt x="9211" y="6277"/>
                  </a:lnTo>
                  <a:lnTo>
                    <a:pt x="9134" y="0"/>
                  </a:lnTo>
                  <a:lnTo>
                    <a:pt x="9133" y="47135"/>
                  </a:lnTo>
                  <a:lnTo>
                    <a:pt x="9133" y="91715"/>
                  </a:lnTo>
                  <a:lnTo>
                    <a:pt x="9133" y="98213"/>
                  </a:lnTo>
                  <a:lnTo>
                    <a:pt x="6311" y="104629"/>
                  </a:lnTo>
                  <a:lnTo>
                    <a:pt x="2587" y="111008"/>
                  </a:lnTo>
                  <a:lnTo>
                    <a:pt x="197" y="123727"/>
                  </a:lnTo>
                  <a:lnTo>
                    <a:pt x="0" y="126904"/>
                  </a:lnTo>
                  <a:lnTo>
                    <a:pt x="928" y="129022"/>
                  </a:lnTo>
                  <a:lnTo>
                    <a:pt x="2605" y="130434"/>
                  </a:lnTo>
                  <a:lnTo>
                    <a:pt x="9020" y="133209"/>
                  </a:lnTo>
                  <a:lnTo>
                    <a:pt x="9100" y="128186"/>
                  </a:lnTo>
                  <a:lnTo>
                    <a:pt x="10169" y="126701"/>
                  </a:lnTo>
                  <a:lnTo>
                    <a:pt x="14180" y="125052"/>
                  </a:lnTo>
                  <a:lnTo>
                    <a:pt x="15672" y="123554"/>
                  </a:lnTo>
                  <a:lnTo>
                    <a:pt x="20890" y="113545"/>
                  </a:lnTo>
                  <a:lnTo>
                    <a:pt x="52551" y="70011"/>
                  </a:lnTo>
                  <a:lnTo>
                    <a:pt x="58749" y="57107"/>
                  </a:lnTo>
                  <a:lnTo>
                    <a:pt x="93372" y="20446"/>
                  </a:lnTo>
                  <a:lnTo>
                    <a:pt x="89361" y="24456"/>
                  </a:lnTo>
                  <a:lnTo>
                    <a:pt x="87123" y="29514"/>
                  </a:lnTo>
                  <a:lnTo>
                    <a:pt x="84510" y="44493"/>
                  </a:lnTo>
                  <a:lnTo>
                    <a:pt x="72106" y="60249"/>
                  </a:lnTo>
                  <a:lnTo>
                    <a:pt x="60887" y="72935"/>
                  </a:lnTo>
                  <a:lnTo>
                    <a:pt x="54752" y="85632"/>
                  </a:lnTo>
                  <a:lnTo>
                    <a:pt x="43662" y="103388"/>
                  </a:lnTo>
                  <a:lnTo>
                    <a:pt x="39472" y="116058"/>
                  </a:lnTo>
                  <a:lnTo>
                    <a:pt x="37754" y="137722"/>
                  </a:lnTo>
                  <a:lnTo>
                    <a:pt x="38796" y="139409"/>
                  </a:lnTo>
                  <a:lnTo>
                    <a:pt x="40550" y="140533"/>
                  </a:lnTo>
                  <a:lnTo>
                    <a:pt x="45913" y="142339"/>
                  </a:lnTo>
                  <a:lnTo>
                    <a:pt x="69589" y="142771"/>
                  </a:lnTo>
                  <a:lnTo>
                    <a:pt x="75866" y="139955"/>
                  </a:lnTo>
                  <a:lnTo>
                    <a:pt x="104383" y="1237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3" name="SMARTInkShape-299"/>
            <p:cNvSpPr/>
            <p:nvPr>
              <p:custDataLst>
                <p:tags r:id="rId32"/>
              </p:custDataLst>
            </p:nvPr>
          </p:nvSpPr>
          <p:spPr>
            <a:xfrm>
              <a:off x="2419435" y="6096038"/>
              <a:ext cx="104687" cy="236595"/>
            </a:xfrm>
            <a:custGeom>
              <a:avLst/>
              <a:gdLst/>
              <a:ahLst/>
              <a:cxnLst/>
              <a:rect l="0" t="0" r="0" b="0"/>
              <a:pathLst>
                <a:path w="104687" h="236595">
                  <a:moveTo>
                    <a:pt x="9440" y="104737"/>
                  </a:moveTo>
                  <a:lnTo>
                    <a:pt x="9440" y="104737"/>
                  </a:lnTo>
                  <a:lnTo>
                    <a:pt x="1239" y="104737"/>
                  </a:lnTo>
                  <a:lnTo>
                    <a:pt x="5364" y="104737"/>
                  </a:lnTo>
                  <a:lnTo>
                    <a:pt x="5664" y="103679"/>
                  </a:lnTo>
                  <a:lnTo>
                    <a:pt x="0" y="95328"/>
                  </a:lnTo>
                  <a:lnTo>
                    <a:pt x="9050" y="95215"/>
                  </a:lnTo>
                  <a:lnTo>
                    <a:pt x="16967" y="88667"/>
                  </a:lnTo>
                  <a:lnTo>
                    <a:pt x="25664" y="85511"/>
                  </a:lnTo>
                  <a:lnTo>
                    <a:pt x="34943" y="79402"/>
                  </a:lnTo>
                  <a:lnTo>
                    <a:pt x="44396" y="76064"/>
                  </a:lnTo>
                  <a:lnTo>
                    <a:pt x="91990" y="31705"/>
                  </a:lnTo>
                  <a:lnTo>
                    <a:pt x="100457" y="22185"/>
                  </a:lnTo>
                  <a:lnTo>
                    <a:pt x="104132" y="11368"/>
                  </a:lnTo>
                  <a:lnTo>
                    <a:pt x="104686" y="93"/>
                  </a:lnTo>
                  <a:lnTo>
                    <a:pt x="99632" y="0"/>
                  </a:lnTo>
                  <a:lnTo>
                    <a:pt x="94328" y="2801"/>
                  </a:lnTo>
                  <a:lnTo>
                    <a:pt x="53886" y="41252"/>
                  </a:lnTo>
                  <a:lnTo>
                    <a:pt x="28490" y="85935"/>
                  </a:lnTo>
                  <a:lnTo>
                    <a:pt x="23198" y="98497"/>
                  </a:lnTo>
                  <a:lnTo>
                    <a:pt x="11673" y="142844"/>
                  </a:lnTo>
                  <a:lnTo>
                    <a:pt x="9571" y="187287"/>
                  </a:lnTo>
                  <a:lnTo>
                    <a:pt x="9441" y="226631"/>
                  </a:lnTo>
                  <a:lnTo>
                    <a:pt x="14496" y="233046"/>
                  </a:lnTo>
                  <a:lnTo>
                    <a:pt x="19801" y="235847"/>
                  </a:lnTo>
                  <a:lnTo>
                    <a:pt x="22697" y="236594"/>
                  </a:lnTo>
                  <a:lnTo>
                    <a:pt x="24628" y="236033"/>
                  </a:lnTo>
                  <a:lnTo>
                    <a:pt x="25916" y="234601"/>
                  </a:lnTo>
                  <a:lnTo>
                    <a:pt x="26774" y="232588"/>
                  </a:lnTo>
                  <a:lnTo>
                    <a:pt x="28404" y="231246"/>
                  </a:lnTo>
                  <a:lnTo>
                    <a:pt x="38625" y="226270"/>
                  </a:lnTo>
                  <a:lnTo>
                    <a:pt x="44636" y="222251"/>
                  </a:lnTo>
                  <a:lnTo>
                    <a:pt x="53970" y="218931"/>
                  </a:lnTo>
                  <a:lnTo>
                    <a:pt x="69776" y="205905"/>
                  </a:lnTo>
                  <a:lnTo>
                    <a:pt x="73298" y="199795"/>
                  </a:lnTo>
                  <a:lnTo>
                    <a:pt x="75921" y="193551"/>
                  </a:lnTo>
                  <a:lnTo>
                    <a:pt x="82290" y="184087"/>
                  </a:lnTo>
                  <a:lnTo>
                    <a:pt x="84647" y="174580"/>
                  </a:lnTo>
                  <a:lnTo>
                    <a:pt x="85629" y="144718"/>
                  </a:lnTo>
                  <a:lnTo>
                    <a:pt x="80580" y="138338"/>
                  </a:lnTo>
                  <a:lnTo>
                    <a:pt x="75277" y="135546"/>
                  </a:lnTo>
                  <a:lnTo>
                    <a:pt x="58897" y="133443"/>
                  </a:lnTo>
                  <a:lnTo>
                    <a:pt x="43277" y="140943"/>
                  </a:lnTo>
                  <a:lnTo>
                    <a:pt x="15871" y="165112"/>
                  </a:lnTo>
                  <a:lnTo>
                    <a:pt x="12299" y="171434"/>
                  </a:lnTo>
                  <a:lnTo>
                    <a:pt x="10287" y="183766"/>
                  </a:lnTo>
                  <a:lnTo>
                    <a:pt x="9444" y="218445"/>
                  </a:lnTo>
                  <a:lnTo>
                    <a:pt x="18965" y="219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4" name="SMARTInkShape-300"/>
            <p:cNvSpPr/>
            <p:nvPr>
              <p:custDataLst>
                <p:tags r:id="rId33"/>
              </p:custDataLst>
            </p:nvPr>
          </p:nvSpPr>
          <p:spPr>
            <a:xfrm>
              <a:off x="2705101" y="6191250"/>
              <a:ext cx="171450" cy="24539"/>
            </a:xfrm>
            <a:custGeom>
              <a:avLst/>
              <a:gdLst/>
              <a:ahLst/>
              <a:cxnLst/>
              <a:rect l="0" t="0" r="0" b="0"/>
              <a:pathLst>
                <a:path w="171450" h="24539">
                  <a:moveTo>
                    <a:pt x="38099" y="9525"/>
                  </a:moveTo>
                  <a:lnTo>
                    <a:pt x="38099" y="9525"/>
                  </a:lnTo>
                  <a:lnTo>
                    <a:pt x="4897" y="9525"/>
                  </a:lnTo>
                  <a:lnTo>
                    <a:pt x="3264" y="10583"/>
                  </a:lnTo>
                  <a:lnTo>
                    <a:pt x="2176" y="12347"/>
                  </a:lnTo>
                  <a:lnTo>
                    <a:pt x="0" y="19047"/>
                  </a:lnTo>
                  <a:lnTo>
                    <a:pt x="27722" y="19050"/>
                  </a:lnTo>
                  <a:lnTo>
                    <a:pt x="36309" y="21872"/>
                  </a:lnTo>
                  <a:lnTo>
                    <a:pt x="40080" y="24106"/>
                  </a:lnTo>
                  <a:lnTo>
                    <a:pt x="43653" y="24538"/>
                  </a:lnTo>
                  <a:lnTo>
                    <a:pt x="87944" y="19172"/>
                  </a:lnTo>
                  <a:lnTo>
                    <a:pt x="125247" y="19057"/>
                  </a:lnTo>
                  <a:lnTo>
                    <a:pt x="132571" y="16231"/>
                  </a:lnTo>
                  <a:lnTo>
                    <a:pt x="139353" y="12505"/>
                  </a:lnTo>
                  <a:lnTo>
                    <a:pt x="152331" y="10113"/>
                  </a:lnTo>
                  <a:lnTo>
                    <a:pt x="155528" y="9918"/>
                  </a:lnTo>
                  <a:lnTo>
                    <a:pt x="157660" y="8729"/>
                  </a:lnTo>
                  <a:lnTo>
                    <a:pt x="159082" y="6877"/>
                  </a:lnTo>
                  <a:lnTo>
                    <a:pt x="160029" y="4585"/>
                  </a:lnTo>
                  <a:lnTo>
                    <a:pt x="161719" y="3056"/>
                  </a:lnTo>
                  <a:lnTo>
                    <a:pt x="1714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5" name="SMARTInkShape-301"/>
            <p:cNvSpPr/>
            <p:nvPr>
              <p:custDataLst>
                <p:tags r:id="rId34"/>
              </p:custDataLst>
            </p:nvPr>
          </p:nvSpPr>
          <p:spPr>
            <a:xfrm>
              <a:off x="2733686" y="6229350"/>
              <a:ext cx="190490" cy="57151"/>
            </a:xfrm>
            <a:custGeom>
              <a:avLst/>
              <a:gdLst/>
              <a:ahLst/>
              <a:cxnLst/>
              <a:rect l="0" t="0" r="0" b="0"/>
              <a:pathLst>
                <a:path w="190490" h="57151">
                  <a:moveTo>
                    <a:pt x="66664" y="9525"/>
                  </a:moveTo>
                  <a:lnTo>
                    <a:pt x="66664" y="9525"/>
                  </a:lnTo>
                  <a:lnTo>
                    <a:pt x="50418" y="24713"/>
                  </a:lnTo>
                  <a:lnTo>
                    <a:pt x="38016" y="30634"/>
                  </a:lnTo>
                  <a:lnTo>
                    <a:pt x="22204" y="43662"/>
                  </a:lnTo>
                  <a:lnTo>
                    <a:pt x="11395" y="47103"/>
                  </a:lnTo>
                  <a:lnTo>
                    <a:pt x="0" y="57139"/>
                  </a:lnTo>
                  <a:lnTo>
                    <a:pt x="46335" y="57150"/>
                  </a:lnTo>
                  <a:lnTo>
                    <a:pt x="90596" y="45391"/>
                  </a:lnTo>
                  <a:lnTo>
                    <a:pt x="110091" y="37438"/>
                  </a:lnTo>
                  <a:lnTo>
                    <a:pt x="119831" y="32514"/>
                  </a:lnTo>
                  <a:lnTo>
                    <a:pt x="149526" y="24037"/>
                  </a:lnTo>
                  <a:lnTo>
                    <a:pt x="1904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6" name="SMARTInkShape-302"/>
            <p:cNvSpPr/>
            <p:nvPr>
              <p:custDataLst>
                <p:tags r:id="rId35"/>
              </p:custDataLst>
            </p:nvPr>
          </p:nvSpPr>
          <p:spPr>
            <a:xfrm>
              <a:off x="3048011" y="6105652"/>
              <a:ext cx="47612" cy="266405"/>
            </a:xfrm>
            <a:custGeom>
              <a:avLst/>
              <a:gdLst/>
              <a:ahLst/>
              <a:cxnLst/>
              <a:rect l="0" t="0" r="0" b="0"/>
              <a:pathLst>
                <a:path w="47612" h="266405">
                  <a:moveTo>
                    <a:pt x="38089" y="57023"/>
                  </a:moveTo>
                  <a:lnTo>
                    <a:pt x="38089" y="57023"/>
                  </a:lnTo>
                  <a:lnTo>
                    <a:pt x="33033" y="51967"/>
                  </a:lnTo>
                  <a:lnTo>
                    <a:pt x="32602" y="50478"/>
                  </a:lnTo>
                  <a:lnTo>
                    <a:pt x="33372" y="49484"/>
                  </a:lnTo>
                  <a:lnTo>
                    <a:pt x="34945" y="48822"/>
                  </a:lnTo>
                  <a:lnTo>
                    <a:pt x="35992" y="47322"/>
                  </a:lnTo>
                  <a:lnTo>
                    <a:pt x="37813" y="39413"/>
                  </a:lnTo>
                  <a:lnTo>
                    <a:pt x="38087" y="14386"/>
                  </a:lnTo>
                  <a:lnTo>
                    <a:pt x="39146" y="12723"/>
                  </a:lnTo>
                  <a:lnTo>
                    <a:pt x="40911" y="11615"/>
                  </a:lnTo>
                  <a:lnTo>
                    <a:pt x="43145" y="10876"/>
                  </a:lnTo>
                  <a:lnTo>
                    <a:pt x="44635" y="9325"/>
                  </a:lnTo>
                  <a:lnTo>
                    <a:pt x="47579" y="0"/>
                  </a:lnTo>
                  <a:lnTo>
                    <a:pt x="47611" y="13142"/>
                  </a:lnTo>
                  <a:lnTo>
                    <a:pt x="44790" y="19175"/>
                  </a:lnTo>
                  <a:lnTo>
                    <a:pt x="41067" y="25385"/>
                  </a:lnTo>
                  <a:lnTo>
                    <a:pt x="38972" y="35889"/>
                  </a:lnTo>
                  <a:lnTo>
                    <a:pt x="35318" y="76323"/>
                  </a:lnTo>
                  <a:lnTo>
                    <a:pt x="30565" y="98019"/>
                  </a:lnTo>
                  <a:lnTo>
                    <a:pt x="22281" y="142071"/>
                  </a:lnTo>
                  <a:lnTo>
                    <a:pt x="14409" y="182222"/>
                  </a:lnTo>
                  <a:lnTo>
                    <a:pt x="4887" y="224861"/>
                  </a:lnTo>
                  <a:lnTo>
                    <a:pt x="634" y="246630"/>
                  </a:lnTo>
                  <a:lnTo>
                    <a:pt x="0" y="266000"/>
                  </a:lnTo>
                  <a:lnTo>
                    <a:pt x="5049" y="266404"/>
                  </a:lnTo>
                  <a:lnTo>
                    <a:pt x="6537" y="265401"/>
                  </a:lnTo>
                  <a:lnTo>
                    <a:pt x="7530" y="263676"/>
                  </a:lnTo>
                  <a:lnTo>
                    <a:pt x="19039" y="2379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7" name="SMARTInkShape-303"/>
            <p:cNvSpPr/>
            <p:nvPr>
              <p:custDataLst>
                <p:tags r:id="rId36"/>
              </p:custDataLst>
            </p:nvPr>
          </p:nvSpPr>
          <p:spPr>
            <a:xfrm>
              <a:off x="3042538" y="6124612"/>
              <a:ext cx="195963" cy="205159"/>
            </a:xfrm>
            <a:custGeom>
              <a:avLst/>
              <a:gdLst/>
              <a:ahLst/>
              <a:cxnLst/>
              <a:rect l="0" t="0" r="0" b="0"/>
              <a:pathLst>
                <a:path w="195963" h="205159">
                  <a:moveTo>
                    <a:pt x="43562" y="47588"/>
                  </a:moveTo>
                  <a:lnTo>
                    <a:pt x="43562" y="47588"/>
                  </a:lnTo>
                  <a:lnTo>
                    <a:pt x="0" y="47588"/>
                  </a:lnTo>
                  <a:lnTo>
                    <a:pt x="2329" y="47588"/>
                  </a:lnTo>
                  <a:lnTo>
                    <a:pt x="3374" y="46530"/>
                  </a:lnTo>
                  <a:lnTo>
                    <a:pt x="5187" y="39387"/>
                  </a:lnTo>
                  <a:lnTo>
                    <a:pt x="19558" y="37267"/>
                  </a:lnTo>
                  <a:lnTo>
                    <a:pt x="47835" y="22898"/>
                  </a:lnTo>
                  <a:lnTo>
                    <a:pt x="92523" y="10964"/>
                  </a:lnTo>
                  <a:lnTo>
                    <a:pt x="131668" y="932"/>
                  </a:lnTo>
                  <a:lnTo>
                    <a:pt x="169083" y="0"/>
                  </a:lnTo>
                  <a:lnTo>
                    <a:pt x="171693" y="1046"/>
                  </a:lnTo>
                  <a:lnTo>
                    <a:pt x="173433" y="2802"/>
                  </a:lnTo>
                  <a:lnTo>
                    <a:pt x="175366" y="7574"/>
                  </a:lnTo>
                  <a:lnTo>
                    <a:pt x="176852" y="23561"/>
                  </a:lnTo>
                  <a:lnTo>
                    <a:pt x="174063" y="29148"/>
                  </a:lnTo>
                  <a:lnTo>
                    <a:pt x="140896" y="73171"/>
                  </a:lnTo>
                  <a:lnTo>
                    <a:pt x="103089" y="117350"/>
                  </a:lnTo>
                  <a:lnTo>
                    <a:pt x="57413" y="157746"/>
                  </a:lnTo>
                  <a:lnTo>
                    <a:pt x="43789" y="174044"/>
                  </a:lnTo>
                  <a:lnTo>
                    <a:pt x="35963" y="187220"/>
                  </a:lnTo>
                  <a:lnTo>
                    <a:pt x="34206" y="198379"/>
                  </a:lnTo>
                  <a:lnTo>
                    <a:pt x="39144" y="204568"/>
                  </a:lnTo>
                  <a:lnTo>
                    <a:pt x="41675" y="205158"/>
                  </a:lnTo>
                  <a:lnTo>
                    <a:pt x="44421" y="204492"/>
                  </a:lnTo>
                  <a:lnTo>
                    <a:pt x="50294" y="201989"/>
                  </a:lnTo>
                  <a:lnTo>
                    <a:pt x="94744" y="192436"/>
                  </a:lnTo>
                  <a:lnTo>
                    <a:pt x="136012" y="171343"/>
                  </a:lnTo>
                  <a:lnTo>
                    <a:pt x="156015" y="158699"/>
                  </a:lnTo>
                  <a:lnTo>
                    <a:pt x="195962" y="1428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8" name="SMARTInkShape-304"/>
            <p:cNvSpPr/>
            <p:nvPr>
              <p:custDataLst>
                <p:tags r:id="rId37"/>
              </p:custDataLst>
            </p:nvPr>
          </p:nvSpPr>
          <p:spPr>
            <a:xfrm>
              <a:off x="3219500" y="6219825"/>
              <a:ext cx="114251" cy="209255"/>
            </a:xfrm>
            <a:custGeom>
              <a:avLst/>
              <a:gdLst/>
              <a:ahLst/>
              <a:cxnLst/>
              <a:rect l="0" t="0" r="0" b="0"/>
              <a:pathLst>
                <a:path w="114251" h="209255">
                  <a:moveTo>
                    <a:pt x="114250" y="9525"/>
                  </a:moveTo>
                  <a:lnTo>
                    <a:pt x="114250" y="9525"/>
                  </a:lnTo>
                  <a:lnTo>
                    <a:pt x="106049" y="9525"/>
                  </a:lnTo>
                  <a:lnTo>
                    <a:pt x="105608" y="8467"/>
                  </a:lnTo>
                  <a:lnTo>
                    <a:pt x="104725" y="3"/>
                  </a:lnTo>
                  <a:lnTo>
                    <a:pt x="99669" y="0"/>
                  </a:lnTo>
                  <a:lnTo>
                    <a:pt x="98179" y="1059"/>
                  </a:lnTo>
                  <a:lnTo>
                    <a:pt x="97186" y="2822"/>
                  </a:lnTo>
                  <a:lnTo>
                    <a:pt x="95462" y="9701"/>
                  </a:lnTo>
                  <a:lnTo>
                    <a:pt x="95317" y="14189"/>
                  </a:lnTo>
                  <a:lnTo>
                    <a:pt x="78334" y="61344"/>
                  </a:lnTo>
                  <a:lnTo>
                    <a:pt x="57041" y="104834"/>
                  </a:lnTo>
                  <a:lnTo>
                    <a:pt x="44735" y="123842"/>
                  </a:lnTo>
                  <a:lnTo>
                    <a:pt x="16216" y="168276"/>
                  </a:lnTo>
                  <a:lnTo>
                    <a:pt x="4261" y="187129"/>
                  </a:lnTo>
                  <a:lnTo>
                    <a:pt x="0" y="209254"/>
                  </a:lnTo>
                  <a:lnTo>
                    <a:pt x="13212" y="196267"/>
                  </a:lnTo>
                  <a:lnTo>
                    <a:pt x="16427" y="187418"/>
                  </a:lnTo>
                  <a:lnTo>
                    <a:pt x="17285" y="182095"/>
                  </a:lnTo>
                  <a:lnTo>
                    <a:pt x="19974" y="177488"/>
                  </a:lnTo>
                  <a:lnTo>
                    <a:pt x="3805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79" name="SMARTInkShape-305"/>
            <p:cNvSpPr/>
            <p:nvPr>
              <p:custDataLst>
                <p:tags r:id="rId38"/>
              </p:custDataLst>
            </p:nvPr>
          </p:nvSpPr>
          <p:spPr>
            <a:xfrm>
              <a:off x="3305203" y="6238875"/>
              <a:ext cx="38073" cy="142876"/>
            </a:xfrm>
            <a:custGeom>
              <a:avLst/>
              <a:gdLst/>
              <a:ahLst/>
              <a:cxnLst/>
              <a:rect l="0" t="0" r="0" b="0"/>
              <a:pathLst>
                <a:path w="38073" h="142876">
                  <a:moveTo>
                    <a:pt x="28547" y="0"/>
                  </a:moveTo>
                  <a:lnTo>
                    <a:pt x="28547" y="0"/>
                  </a:lnTo>
                  <a:lnTo>
                    <a:pt x="20346" y="0"/>
                  </a:lnTo>
                  <a:lnTo>
                    <a:pt x="11679" y="6545"/>
                  </a:lnTo>
                  <a:lnTo>
                    <a:pt x="4970" y="8642"/>
                  </a:lnTo>
                  <a:lnTo>
                    <a:pt x="5420" y="8937"/>
                  </a:lnTo>
                  <a:lnTo>
                    <a:pt x="6779" y="9132"/>
                  </a:lnTo>
                  <a:lnTo>
                    <a:pt x="6627" y="9263"/>
                  </a:lnTo>
                  <a:lnTo>
                    <a:pt x="3635" y="9409"/>
                  </a:lnTo>
                  <a:lnTo>
                    <a:pt x="2414" y="10506"/>
                  </a:lnTo>
                  <a:lnTo>
                    <a:pt x="1057" y="14548"/>
                  </a:lnTo>
                  <a:lnTo>
                    <a:pt x="0" y="33122"/>
                  </a:lnTo>
                  <a:lnTo>
                    <a:pt x="1049" y="34781"/>
                  </a:lnTo>
                  <a:lnTo>
                    <a:pt x="2807" y="35888"/>
                  </a:lnTo>
                  <a:lnTo>
                    <a:pt x="5037" y="36626"/>
                  </a:lnTo>
                  <a:lnTo>
                    <a:pt x="6524" y="38176"/>
                  </a:lnTo>
                  <a:lnTo>
                    <a:pt x="11732" y="48267"/>
                  </a:lnTo>
                  <a:lnTo>
                    <a:pt x="15782" y="54260"/>
                  </a:lnTo>
                  <a:lnTo>
                    <a:pt x="18062" y="63585"/>
                  </a:lnTo>
                  <a:lnTo>
                    <a:pt x="18595" y="69887"/>
                  </a:lnTo>
                  <a:lnTo>
                    <a:pt x="21654" y="76217"/>
                  </a:lnTo>
                  <a:lnTo>
                    <a:pt x="25484" y="82557"/>
                  </a:lnTo>
                  <a:lnTo>
                    <a:pt x="27942" y="95251"/>
                  </a:lnTo>
                  <a:lnTo>
                    <a:pt x="28428" y="107950"/>
                  </a:lnTo>
                  <a:lnTo>
                    <a:pt x="31316" y="114300"/>
                  </a:lnTo>
                  <a:lnTo>
                    <a:pt x="35069" y="120650"/>
                  </a:lnTo>
                  <a:lnTo>
                    <a:pt x="37676" y="131469"/>
                  </a:lnTo>
                  <a:lnTo>
                    <a:pt x="3807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0" name="SMARTInkShape-306"/>
            <p:cNvSpPr/>
            <p:nvPr>
              <p:custDataLst>
                <p:tags r:id="rId39"/>
              </p:custDataLst>
            </p:nvPr>
          </p:nvSpPr>
          <p:spPr>
            <a:xfrm>
              <a:off x="3267113" y="6315075"/>
              <a:ext cx="142838" cy="65352"/>
            </a:xfrm>
            <a:custGeom>
              <a:avLst/>
              <a:gdLst/>
              <a:ahLst/>
              <a:cxnLst/>
              <a:rect l="0" t="0" r="0" b="0"/>
              <a:pathLst>
                <a:path w="142838" h="65352">
                  <a:moveTo>
                    <a:pt x="38062" y="47625"/>
                  </a:moveTo>
                  <a:lnTo>
                    <a:pt x="38062" y="47625"/>
                  </a:lnTo>
                  <a:lnTo>
                    <a:pt x="33006" y="47625"/>
                  </a:lnTo>
                  <a:lnTo>
                    <a:pt x="27701" y="50447"/>
                  </a:lnTo>
                  <a:lnTo>
                    <a:pt x="19520" y="56757"/>
                  </a:lnTo>
                  <a:lnTo>
                    <a:pt x="89" y="57150"/>
                  </a:lnTo>
                  <a:lnTo>
                    <a:pt x="0" y="62206"/>
                  </a:lnTo>
                  <a:lnTo>
                    <a:pt x="1045" y="63695"/>
                  </a:lnTo>
                  <a:lnTo>
                    <a:pt x="2801" y="64689"/>
                  </a:lnTo>
                  <a:lnTo>
                    <a:pt x="5030" y="65351"/>
                  </a:lnTo>
                  <a:lnTo>
                    <a:pt x="7574" y="64734"/>
                  </a:lnTo>
                  <a:lnTo>
                    <a:pt x="19261" y="58962"/>
                  </a:lnTo>
                  <a:lnTo>
                    <a:pt x="46308" y="52200"/>
                  </a:lnTo>
                  <a:lnTo>
                    <a:pt x="93889" y="28506"/>
                  </a:lnTo>
                  <a:lnTo>
                    <a:pt x="1428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1" name="SMARTInkShape-307"/>
            <p:cNvSpPr/>
            <p:nvPr>
              <p:custDataLst>
                <p:tags r:id="rId40"/>
              </p:custDataLst>
            </p:nvPr>
          </p:nvSpPr>
          <p:spPr>
            <a:xfrm>
              <a:off x="3409950" y="6267450"/>
              <a:ext cx="28576" cy="133267"/>
            </a:xfrm>
            <a:custGeom>
              <a:avLst/>
              <a:gdLst/>
              <a:ahLst/>
              <a:cxnLst/>
              <a:rect l="0" t="0" r="0" b="0"/>
              <a:pathLst>
                <a:path w="28576" h="133267">
                  <a:moveTo>
                    <a:pt x="9525" y="9525"/>
                  </a:moveTo>
                  <a:lnTo>
                    <a:pt x="9525" y="9525"/>
                  </a:lnTo>
                  <a:lnTo>
                    <a:pt x="116" y="9525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5056" y="14189"/>
                  </a:lnTo>
                  <a:lnTo>
                    <a:pt x="7539" y="22534"/>
                  </a:lnTo>
                  <a:lnTo>
                    <a:pt x="9491" y="68421"/>
                  </a:lnTo>
                  <a:lnTo>
                    <a:pt x="391" y="107520"/>
                  </a:lnTo>
                  <a:lnTo>
                    <a:pt x="9143" y="132389"/>
                  </a:lnTo>
                  <a:lnTo>
                    <a:pt x="17692" y="133266"/>
                  </a:lnTo>
                  <a:lnTo>
                    <a:pt x="18145" y="132235"/>
                  </a:lnTo>
                  <a:lnTo>
                    <a:pt x="18648" y="128268"/>
                  </a:lnTo>
                  <a:lnTo>
                    <a:pt x="21694" y="122977"/>
                  </a:lnTo>
                  <a:lnTo>
                    <a:pt x="285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2" name="SMARTInkShape-308"/>
            <p:cNvSpPr/>
            <p:nvPr>
              <p:custDataLst>
                <p:tags r:id="rId41"/>
              </p:custDataLst>
            </p:nvPr>
          </p:nvSpPr>
          <p:spPr>
            <a:xfrm>
              <a:off x="3400437" y="6257960"/>
              <a:ext cx="161519" cy="205129"/>
            </a:xfrm>
            <a:custGeom>
              <a:avLst/>
              <a:gdLst/>
              <a:ahLst/>
              <a:cxnLst/>
              <a:rect l="0" t="0" r="0" b="0"/>
              <a:pathLst>
                <a:path w="161519" h="205129">
                  <a:moveTo>
                    <a:pt x="57138" y="19015"/>
                  </a:moveTo>
                  <a:lnTo>
                    <a:pt x="57138" y="19015"/>
                  </a:lnTo>
                  <a:lnTo>
                    <a:pt x="10999" y="19015"/>
                  </a:lnTo>
                  <a:lnTo>
                    <a:pt x="26" y="19015"/>
                  </a:lnTo>
                  <a:lnTo>
                    <a:pt x="0" y="24071"/>
                  </a:lnTo>
                  <a:lnTo>
                    <a:pt x="1053" y="24503"/>
                  </a:lnTo>
                  <a:lnTo>
                    <a:pt x="10351" y="20412"/>
                  </a:lnTo>
                  <a:lnTo>
                    <a:pt x="25498" y="18141"/>
                  </a:lnTo>
                  <a:lnTo>
                    <a:pt x="38109" y="11512"/>
                  </a:lnTo>
                  <a:lnTo>
                    <a:pt x="64679" y="6845"/>
                  </a:lnTo>
                  <a:lnTo>
                    <a:pt x="72131" y="3023"/>
                  </a:lnTo>
                  <a:lnTo>
                    <a:pt x="83335" y="871"/>
                  </a:lnTo>
                  <a:lnTo>
                    <a:pt x="117060" y="0"/>
                  </a:lnTo>
                  <a:lnTo>
                    <a:pt x="119311" y="1047"/>
                  </a:lnTo>
                  <a:lnTo>
                    <a:pt x="120812" y="2803"/>
                  </a:lnTo>
                  <a:lnTo>
                    <a:pt x="123220" y="8169"/>
                  </a:lnTo>
                  <a:lnTo>
                    <a:pt x="128694" y="14155"/>
                  </a:lnTo>
                  <a:lnTo>
                    <a:pt x="129184" y="15775"/>
                  </a:lnTo>
                  <a:lnTo>
                    <a:pt x="128452" y="16855"/>
                  </a:lnTo>
                  <a:lnTo>
                    <a:pt x="126906" y="17575"/>
                  </a:lnTo>
                  <a:lnTo>
                    <a:pt x="125875" y="19113"/>
                  </a:lnTo>
                  <a:lnTo>
                    <a:pt x="124085" y="27089"/>
                  </a:lnTo>
                  <a:lnTo>
                    <a:pt x="110579" y="41670"/>
                  </a:lnTo>
                  <a:lnTo>
                    <a:pt x="104526" y="44959"/>
                  </a:lnTo>
                  <a:lnTo>
                    <a:pt x="101430" y="45836"/>
                  </a:lnTo>
                  <a:lnTo>
                    <a:pt x="99366" y="47479"/>
                  </a:lnTo>
                  <a:lnTo>
                    <a:pt x="94344" y="54847"/>
                  </a:lnTo>
                  <a:lnTo>
                    <a:pt x="68234" y="74686"/>
                  </a:lnTo>
                  <a:lnTo>
                    <a:pt x="57163" y="76163"/>
                  </a:lnTo>
                  <a:lnTo>
                    <a:pt x="57150" y="76165"/>
                  </a:lnTo>
                  <a:lnTo>
                    <a:pt x="65340" y="67964"/>
                  </a:lnTo>
                  <a:lnTo>
                    <a:pt x="74748" y="66756"/>
                  </a:lnTo>
                  <a:lnTo>
                    <a:pt x="121934" y="66640"/>
                  </a:lnTo>
                  <a:lnTo>
                    <a:pt x="122561" y="67698"/>
                  </a:lnTo>
                  <a:lnTo>
                    <a:pt x="123257" y="71696"/>
                  </a:lnTo>
                  <a:lnTo>
                    <a:pt x="124500" y="73185"/>
                  </a:lnTo>
                  <a:lnTo>
                    <a:pt x="131966" y="75772"/>
                  </a:lnTo>
                  <a:lnTo>
                    <a:pt x="137988" y="76049"/>
                  </a:lnTo>
                  <a:lnTo>
                    <a:pt x="139612" y="77146"/>
                  </a:lnTo>
                  <a:lnTo>
                    <a:pt x="140696" y="78936"/>
                  </a:lnTo>
                  <a:lnTo>
                    <a:pt x="142435" y="84356"/>
                  </a:lnTo>
                  <a:lnTo>
                    <a:pt x="145495" y="85097"/>
                  </a:lnTo>
                  <a:lnTo>
                    <a:pt x="147793" y="85295"/>
                  </a:lnTo>
                  <a:lnTo>
                    <a:pt x="149324" y="86485"/>
                  </a:lnTo>
                  <a:lnTo>
                    <a:pt x="152268" y="94813"/>
                  </a:lnTo>
                  <a:lnTo>
                    <a:pt x="157409" y="95096"/>
                  </a:lnTo>
                  <a:lnTo>
                    <a:pt x="158910" y="96194"/>
                  </a:lnTo>
                  <a:lnTo>
                    <a:pt x="161518" y="103406"/>
                  </a:lnTo>
                  <a:lnTo>
                    <a:pt x="160591" y="103851"/>
                  </a:lnTo>
                  <a:lnTo>
                    <a:pt x="156739" y="104345"/>
                  </a:lnTo>
                  <a:lnTo>
                    <a:pt x="155289" y="105535"/>
                  </a:lnTo>
                  <a:lnTo>
                    <a:pt x="153677" y="109679"/>
                  </a:lnTo>
                  <a:lnTo>
                    <a:pt x="152190" y="111208"/>
                  </a:lnTo>
                  <a:lnTo>
                    <a:pt x="147714" y="112907"/>
                  </a:lnTo>
                  <a:lnTo>
                    <a:pt x="146097" y="114417"/>
                  </a:lnTo>
                  <a:lnTo>
                    <a:pt x="144300" y="118919"/>
                  </a:lnTo>
                  <a:lnTo>
                    <a:pt x="142763" y="120543"/>
                  </a:lnTo>
                  <a:lnTo>
                    <a:pt x="129732" y="128419"/>
                  </a:lnTo>
                  <a:lnTo>
                    <a:pt x="83858" y="173277"/>
                  </a:lnTo>
                  <a:lnTo>
                    <a:pt x="73953" y="177534"/>
                  </a:lnTo>
                  <a:lnTo>
                    <a:pt x="63553" y="180484"/>
                  </a:lnTo>
                  <a:lnTo>
                    <a:pt x="27221" y="202024"/>
                  </a:lnTo>
                  <a:lnTo>
                    <a:pt x="24493" y="204521"/>
                  </a:lnTo>
                  <a:lnTo>
                    <a:pt x="21617" y="205128"/>
                  </a:lnTo>
                  <a:lnTo>
                    <a:pt x="18640" y="204473"/>
                  </a:lnTo>
                  <a:lnTo>
                    <a:pt x="11316" y="200876"/>
                  </a:lnTo>
                  <a:lnTo>
                    <a:pt x="10315" y="197562"/>
                  </a:lnTo>
                  <a:lnTo>
                    <a:pt x="9672" y="191866"/>
                  </a:lnTo>
                  <a:lnTo>
                    <a:pt x="24711" y="173242"/>
                  </a:lnTo>
                  <a:lnTo>
                    <a:pt x="28563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3" name="SMARTInkShape-309"/>
            <p:cNvSpPr/>
            <p:nvPr>
              <p:custDataLst>
                <p:tags r:id="rId42"/>
              </p:custDataLst>
            </p:nvPr>
          </p:nvSpPr>
          <p:spPr>
            <a:xfrm>
              <a:off x="3743325" y="6210300"/>
              <a:ext cx="200026" cy="9526"/>
            </a:xfrm>
            <a:custGeom>
              <a:avLst/>
              <a:gdLst/>
              <a:ahLst/>
              <a:cxnLst/>
              <a:rect l="0" t="0" r="0" b="0"/>
              <a:pathLst>
                <a:path w="200026" h="9526">
                  <a:moveTo>
                    <a:pt x="9525" y="0"/>
                  </a:moveTo>
                  <a:lnTo>
                    <a:pt x="9525" y="0"/>
                  </a:lnTo>
                  <a:lnTo>
                    <a:pt x="9525" y="5056"/>
                  </a:lnTo>
                  <a:lnTo>
                    <a:pt x="8467" y="6545"/>
                  </a:lnTo>
                  <a:lnTo>
                    <a:pt x="6703" y="7539"/>
                  </a:lnTo>
                  <a:lnTo>
                    <a:pt x="3" y="9525"/>
                  </a:lnTo>
                  <a:lnTo>
                    <a:pt x="0" y="9525"/>
                  </a:lnTo>
                  <a:lnTo>
                    <a:pt x="46370" y="9525"/>
                  </a:lnTo>
                  <a:lnTo>
                    <a:pt x="63684" y="8467"/>
                  </a:lnTo>
                  <a:lnTo>
                    <a:pt x="87460" y="1324"/>
                  </a:lnTo>
                  <a:lnTo>
                    <a:pt x="131627" y="34"/>
                  </a:lnTo>
                  <a:lnTo>
                    <a:pt x="164972" y="0"/>
                  </a:lnTo>
                  <a:lnTo>
                    <a:pt x="171394" y="2822"/>
                  </a:lnTo>
                  <a:lnTo>
                    <a:pt x="177775" y="6545"/>
                  </a:lnTo>
                  <a:lnTo>
                    <a:pt x="190495" y="8937"/>
                  </a:lnTo>
                  <a:lnTo>
                    <a:pt x="2000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4" name="SMARTInkShape-310"/>
            <p:cNvSpPr/>
            <p:nvPr>
              <p:custDataLst>
                <p:tags r:id="rId43"/>
              </p:custDataLst>
            </p:nvPr>
          </p:nvSpPr>
          <p:spPr>
            <a:xfrm>
              <a:off x="3848100" y="6143625"/>
              <a:ext cx="38101" cy="180976"/>
            </a:xfrm>
            <a:custGeom>
              <a:avLst/>
              <a:gdLst/>
              <a:ahLst/>
              <a:cxnLst/>
              <a:rect l="0" t="0" r="0" b="0"/>
              <a:pathLst>
                <a:path w="38101" h="180976">
                  <a:moveTo>
                    <a:pt x="38100" y="0"/>
                  </a:moveTo>
                  <a:lnTo>
                    <a:pt x="38100" y="0"/>
                  </a:lnTo>
                  <a:lnTo>
                    <a:pt x="23635" y="0"/>
                  </a:lnTo>
                  <a:lnTo>
                    <a:pt x="18266" y="2822"/>
                  </a:lnTo>
                  <a:lnTo>
                    <a:pt x="1369" y="17692"/>
                  </a:lnTo>
                  <a:lnTo>
                    <a:pt x="120" y="27132"/>
                  </a:lnTo>
                  <a:lnTo>
                    <a:pt x="0" y="74552"/>
                  </a:lnTo>
                  <a:lnTo>
                    <a:pt x="0" y="120742"/>
                  </a:lnTo>
                  <a:lnTo>
                    <a:pt x="0" y="165009"/>
                  </a:lnTo>
                  <a:lnTo>
                    <a:pt x="0" y="178664"/>
                  </a:lnTo>
                  <a:lnTo>
                    <a:pt x="1058" y="179434"/>
                  </a:lnTo>
                  <a:lnTo>
                    <a:pt x="8201" y="180772"/>
                  </a:lnTo>
                  <a:lnTo>
                    <a:pt x="19050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5" name="SMARTInkShape-311"/>
            <p:cNvSpPr/>
            <p:nvPr>
              <p:custDataLst>
                <p:tags r:id="rId44"/>
              </p:custDataLst>
            </p:nvPr>
          </p:nvSpPr>
          <p:spPr>
            <a:xfrm>
              <a:off x="4086228" y="6105644"/>
              <a:ext cx="28573" cy="256604"/>
            </a:xfrm>
            <a:custGeom>
              <a:avLst/>
              <a:gdLst/>
              <a:ahLst/>
              <a:cxnLst/>
              <a:rect l="0" t="0" r="0" b="0"/>
              <a:pathLst>
                <a:path w="28573" h="256604">
                  <a:moveTo>
                    <a:pt x="19047" y="18931"/>
                  </a:moveTo>
                  <a:lnTo>
                    <a:pt x="19047" y="18931"/>
                  </a:lnTo>
                  <a:lnTo>
                    <a:pt x="19047" y="0"/>
                  </a:lnTo>
                  <a:lnTo>
                    <a:pt x="19047" y="46251"/>
                  </a:lnTo>
                  <a:lnTo>
                    <a:pt x="19047" y="90489"/>
                  </a:lnTo>
                  <a:lnTo>
                    <a:pt x="17989" y="126270"/>
                  </a:lnTo>
                  <a:lnTo>
                    <a:pt x="10110" y="171295"/>
                  </a:lnTo>
                  <a:lnTo>
                    <a:pt x="8726" y="184015"/>
                  </a:lnTo>
                  <a:lnTo>
                    <a:pt x="903" y="215584"/>
                  </a:lnTo>
                  <a:lnTo>
                    <a:pt x="0" y="255527"/>
                  </a:lnTo>
                  <a:lnTo>
                    <a:pt x="1057" y="256037"/>
                  </a:lnTo>
                  <a:lnTo>
                    <a:pt x="5054" y="256603"/>
                  </a:lnTo>
                  <a:lnTo>
                    <a:pt x="6543" y="255696"/>
                  </a:lnTo>
                  <a:lnTo>
                    <a:pt x="7536" y="254033"/>
                  </a:lnTo>
                  <a:lnTo>
                    <a:pt x="8198" y="251866"/>
                  </a:lnTo>
                  <a:lnTo>
                    <a:pt x="9698" y="250421"/>
                  </a:lnTo>
                  <a:lnTo>
                    <a:pt x="19709" y="245280"/>
                  </a:lnTo>
                  <a:lnTo>
                    <a:pt x="28572" y="2380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6" name="SMARTInkShape-312"/>
            <p:cNvSpPr/>
            <p:nvPr>
              <p:custDataLst>
                <p:tags r:id="rId45"/>
              </p:custDataLst>
            </p:nvPr>
          </p:nvSpPr>
          <p:spPr>
            <a:xfrm>
              <a:off x="4095788" y="6124609"/>
              <a:ext cx="171413" cy="190336"/>
            </a:xfrm>
            <a:custGeom>
              <a:avLst/>
              <a:gdLst/>
              <a:ahLst/>
              <a:cxnLst/>
              <a:rect l="0" t="0" r="0" b="0"/>
              <a:pathLst>
                <a:path w="171413" h="190336">
                  <a:moveTo>
                    <a:pt x="47587" y="66641"/>
                  </a:moveTo>
                  <a:lnTo>
                    <a:pt x="47587" y="66641"/>
                  </a:lnTo>
                  <a:lnTo>
                    <a:pt x="47587" y="61585"/>
                  </a:lnTo>
                  <a:lnTo>
                    <a:pt x="46529" y="60096"/>
                  </a:lnTo>
                  <a:lnTo>
                    <a:pt x="44765" y="59102"/>
                  </a:lnTo>
                  <a:lnTo>
                    <a:pt x="30254" y="57232"/>
                  </a:lnTo>
                  <a:lnTo>
                    <a:pt x="23989" y="57150"/>
                  </a:lnTo>
                  <a:lnTo>
                    <a:pt x="18402" y="54309"/>
                  </a:lnTo>
                  <a:lnTo>
                    <a:pt x="1441" y="39506"/>
                  </a:lnTo>
                  <a:lnTo>
                    <a:pt x="400" y="33436"/>
                  </a:lnTo>
                  <a:lnTo>
                    <a:pt x="0" y="20769"/>
                  </a:lnTo>
                  <a:lnTo>
                    <a:pt x="8167" y="10969"/>
                  </a:lnTo>
                  <a:lnTo>
                    <a:pt x="11722" y="10148"/>
                  </a:lnTo>
                  <a:lnTo>
                    <a:pt x="22628" y="9621"/>
                  </a:lnTo>
                  <a:lnTo>
                    <a:pt x="28733" y="6726"/>
                  </a:lnTo>
                  <a:lnTo>
                    <a:pt x="34974" y="2970"/>
                  </a:lnTo>
                  <a:lnTo>
                    <a:pt x="45496" y="856"/>
                  </a:lnTo>
                  <a:lnTo>
                    <a:pt x="78946" y="0"/>
                  </a:lnTo>
                  <a:lnTo>
                    <a:pt x="85513" y="2803"/>
                  </a:lnTo>
                  <a:lnTo>
                    <a:pt x="91960" y="6519"/>
                  </a:lnTo>
                  <a:lnTo>
                    <a:pt x="102598" y="8610"/>
                  </a:lnTo>
                  <a:lnTo>
                    <a:pt x="127893" y="9457"/>
                  </a:lnTo>
                  <a:lnTo>
                    <a:pt x="129699" y="10527"/>
                  </a:lnTo>
                  <a:lnTo>
                    <a:pt x="130904" y="12298"/>
                  </a:lnTo>
                  <a:lnTo>
                    <a:pt x="131707" y="14537"/>
                  </a:lnTo>
                  <a:lnTo>
                    <a:pt x="133300" y="16030"/>
                  </a:lnTo>
                  <a:lnTo>
                    <a:pt x="137893" y="17689"/>
                  </a:lnTo>
                  <a:lnTo>
                    <a:pt x="139541" y="19190"/>
                  </a:lnTo>
                  <a:lnTo>
                    <a:pt x="142403" y="27101"/>
                  </a:lnTo>
                  <a:lnTo>
                    <a:pt x="142709" y="33171"/>
                  </a:lnTo>
                  <a:lnTo>
                    <a:pt x="139958" y="38713"/>
                  </a:lnTo>
                  <a:lnTo>
                    <a:pt x="104679" y="85570"/>
                  </a:lnTo>
                  <a:lnTo>
                    <a:pt x="95195" y="98002"/>
                  </a:lnTo>
                  <a:lnTo>
                    <a:pt x="76161" y="123199"/>
                  </a:lnTo>
                  <a:lnTo>
                    <a:pt x="42295" y="158709"/>
                  </a:lnTo>
                  <a:lnTo>
                    <a:pt x="36076" y="171415"/>
                  </a:lnTo>
                  <a:lnTo>
                    <a:pt x="30026" y="179060"/>
                  </a:lnTo>
                  <a:lnTo>
                    <a:pt x="28978" y="185440"/>
                  </a:lnTo>
                  <a:lnTo>
                    <a:pt x="29889" y="187116"/>
                  </a:lnTo>
                  <a:lnTo>
                    <a:pt x="31555" y="188232"/>
                  </a:lnTo>
                  <a:lnTo>
                    <a:pt x="38956" y="189804"/>
                  </a:lnTo>
                  <a:lnTo>
                    <a:pt x="50938" y="190335"/>
                  </a:lnTo>
                  <a:lnTo>
                    <a:pt x="57191" y="187586"/>
                  </a:lnTo>
                  <a:lnTo>
                    <a:pt x="63497" y="183894"/>
                  </a:lnTo>
                  <a:lnTo>
                    <a:pt x="76169" y="181524"/>
                  </a:lnTo>
                  <a:lnTo>
                    <a:pt x="79341" y="181330"/>
                  </a:lnTo>
                  <a:lnTo>
                    <a:pt x="85689" y="178292"/>
                  </a:lnTo>
                  <a:lnTo>
                    <a:pt x="103444" y="167717"/>
                  </a:lnTo>
                  <a:lnTo>
                    <a:pt x="116113" y="163618"/>
                  </a:lnTo>
                  <a:lnTo>
                    <a:pt x="135363" y="161174"/>
                  </a:lnTo>
                  <a:lnTo>
                    <a:pt x="137855" y="159296"/>
                  </a:lnTo>
                  <a:lnTo>
                    <a:pt x="139516" y="156986"/>
                  </a:lnTo>
                  <a:lnTo>
                    <a:pt x="141681" y="155446"/>
                  </a:lnTo>
                  <a:lnTo>
                    <a:pt x="146909" y="153735"/>
                  </a:lnTo>
                  <a:lnTo>
                    <a:pt x="171412" y="1523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7" name="SMARTInkShape-313"/>
            <p:cNvSpPr/>
            <p:nvPr>
              <p:custDataLst>
                <p:tags r:id="rId46"/>
              </p:custDataLst>
            </p:nvPr>
          </p:nvSpPr>
          <p:spPr>
            <a:xfrm>
              <a:off x="4238790" y="6300140"/>
              <a:ext cx="152236" cy="110171"/>
            </a:xfrm>
            <a:custGeom>
              <a:avLst/>
              <a:gdLst/>
              <a:ahLst/>
              <a:cxnLst/>
              <a:rect l="0" t="0" r="0" b="0"/>
              <a:pathLst>
                <a:path w="152236" h="110171">
                  <a:moveTo>
                    <a:pt x="37935" y="14935"/>
                  </a:moveTo>
                  <a:lnTo>
                    <a:pt x="37935" y="14935"/>
                  </a:lnTo>
                  <a:lnTo>
                    <a:pt x="37935" y="9879"/>
                  </a:lnTo>
                  <a:lnTo>
                    <a:pt x="36877" y="8390"/>
                  </a:lnTo>
                  <a:lnTo>
                    <a:pt x="35113" y="7396"/>
                  </a:lnTo>
                  <a:lnTo>
                    <a:pt x="29734" y="5803"/>
                  </a:lnTo>
                  <a:lnTo>
                    <a:pt x="23746" y="470"/>
                  </a:lnTo>
                  <a:lnTo>
                    <a:pt x="22125" y="0"/>
                  </a:lnTo>
                  <a:lnTo>
                    <a:pt x="21045" y="745"/>
                  </a:lnTo>
                  <a:lnTo>
                    <a:pt x="19012" y="5137"/>
                  </a:lnTo>
                  <a:lnTo>
                    <a:pt x="9395" y="5410"/>
                  </a:lnTo>
                  <a:lnTo>
                    <a:pt x="14427" y="5410"/>
                  </a:lnTo>
                  <a:lnTo>
                    <a:pt x="15913" y="6468"/>
                  </a:lnTo>
                  <a:lnTo>
                    <a:pt x="16904" y="8232"/>
                  </a:lnTo>
                  <a:lnTo>
                    <a:pt x="18851" y="14819"/>
                  </a:lnTo>
                  <a:lnTo>
                    <a:pt x="28017" y="24065"/>
                  </a:lnTo>
                  <a:lnTo>
                    <a:pt x="55534" y="24460"/>
                  </a:lnTo>
                  <a:lnTo>
                    <a:pt x="64303" y="17915"/>
                  </a:lnTo>
                  <a:lnTo>
                    <a:pt x="74281" y="15328"/>
                  </a:lnTo>
                  <a:lnTo>
                    <a:pt x="80572" y="15051"/>
                  </a:lnTo>
                  <a:lnTo>
                    <a:pt x="82235" y="13954"/>
                  </a:lnTo>
                  <a:lnTo>
                    <a:pt x="83343" y="12164"/>
                  </a:lnTo>
                  <a:lnTo>
                    <a:pt x="85557" y="5420"/>
                  </a:lnTo>
                  <a:lnTo>
                    <a:pt x="77359" y="13612"/>
                  </a:lnTo>
                  <a:lnTo>
                    <a:pt x="68692" y="15732"/>
                  </a:lnTo>
                  <a:lnTo>
                    <a:pt x="59866" y="21404"/>
                  </a:lnTo>
                  <a:lnTo>
                    <a:pt x="53679" y="23102"/>
                  </a:lnTo>
                  <a:lnTo>
                    <a:pt x="51606" y="24612"/>
                  </a:lnTo>
                  <a:lnTo>
                    <a:pt x="50225" y="26678"/>
                  </a:lnTo>
                  <a:lnTo>
                    <a:pt x="47630" y="31796"/>
                  </a:lnTo>
                  <a:lnTo>
                    <a:pt x="4061" y="78437"/>
                  </a:lnTo>
                  <a:lnTo>
                    <a:pt x="1087" y="87960"/>
                  </a:lnTo>
                  <a:lnTo>
                    <a:pt x="0" y="103835"/>
                  </a:lnTo>
                  <a:lnTo>
                    <a:pt x="1004" y="105952"/>
                  </a:lnTo>
                  <a:lnTo>
                    <a:pt x="2731" y="107363"/>
                  </a:lnTo>
                  <a:lnTo>
                    <a:pt x="7472" y="108931"/>
                  </a:lnTo>
                  <a:lnTo>
                    <a:pt x="49325" y="110170"/>
                  </a:lnTo>
                  <a:lnTo>
                    <a:pt x="82828" y="96927"/>
                  </a:lnTo>
                  <a:lnTo>
                    <a:pt x="107872" y="85733"/>
                  </a:lnTo>
                  <a:lnTo>
                    <a:pt x="125803" y="81773"/>
                  </a:lnTo>
                  <a:lnTo>
                    <a:pt x="138288" y="74368"/>
                  </a:lnTo>
                  <a:lnTo>
                    <a:pt x="152235" y="625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8" name="SMARTInkShape-314"/>
            <p:cNvSpPr/>
            <p:nvPr>
              <p:custDataLst>
                <p:tags r:id="rId47"/>
              </p:custDataLst>
            </p:nvPr>
          </p:nvSpPr>
          <p:spPr>
            <a:xfrm>
              <a:off x="4419610" y="6286510"/>
              <a:ext cx="28566" cy="151833"/>
            </a:xfrm>
            <a:custGeom>
              <a:avLst/>
              <a:gdLst/>
              <a:ahLst/>
              <a:cxnLst/>
              <a:rect l="0" t="0" r="0" b="0"/>
              <a:pathLst>
                <a:path w="28566" h="151833">
                  <a:moveTo>
                    <a:pt x="28565" y="9515"/>
                  </a:moveTo>
                  <a:lnTo>
                    <a:pt x="28565" y="9515"/>
                  </a:lnTo>
                  <a:lnTo>
                    <a:pt x="28565" y="383"/>
                  </a:lnTo>
                  <a:lnTo>
                    <a:pt x="19433" y="0"/>
                  </a:lnTo>
                  <a:lnTo>
                    <a:pt x="10873" y="8192"/>
                  </a:lnTo>
                  <a:lnTo>
                    <a:pt x="9917" y="14180"/>
                  </a:lnTo>
                  <a:lnTo>
                    <a:pt x="9634" y="22656"/>
                  </a:lnTo>
                  <a:lnTo>
                    <a:pt x="6745" y="28761"/>
                  </a:lnTo>
                  <a:lnTo>
                    <a:pt x="2993" y="35002"/>
                  </a:lnTo>
                  <a:lnTo>
                    <a:pt x="583" y="47632"/>
                  </a:lnTo>
                  <a:lnTo>
                    <a:pt x="0" y="79365"/>
                  </a:lnTo>
                  <a:lnTo>
                    <a:pt x="2817" y="85715"/>
                  </a:lnTo>
                  <a:lnTo>
                    <a:pt x="6538" y="92065"/>
                  </a:lnTo>
                  <a:lnTo>
                    <a:pt x="8927" y="104765"/>
                  </a:lnTo>
                  <a:lnTo>
                    <a:pt x="9515" y="151832"/>
                  </a:lnTo>
                  <a:lnTo>
                    <a:pt x="9515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89" name="SMARTInkShape-315"/>
            <p:cNvSpPr/>
            <p:nvPr>
              <p:custDataLst>
                <p:tags r:id="rId48"/>
              </p:custDataLst>
            </p:nvPr>
          </p:nvSpPr>
          <p:spPr>
            <a:xfrm>
              <a:off x="4381501" y="6305561"/>
              <a:ext cx="142875" cy="169709"/>
            </a:xfrm>
            <a:custGeom>
              <a:avLst/>
              <a:gdLst/>
              <a:ahLst/>
              <a:cxnLst/>
              <a:rect l="0" t="0" r="0" b="0"/>
              <a:pathLst>
                <a:path w="142875" h="169709">
                  <a:moveTo>
                    <a:pt x="47624" y="28564"/>
                  </a:moveTo>
                  <a:lnTo>
                    <a:pt x="47624" y="28564"/>
                  </a:lnTo>
                  <a:lnTo>
                    <a:pt x="42568" y="23508"/>
                  </a:lnTo>
                  <a:lnTo>
                    <a:pt x="37263" y="21025"/>
                  </a:lnTo>
                  <a:lnTo>
                    <a:pt x="25234" y="19432"/>
                  </a:lnTo>
                  <a:lnTo>
                    <a:pt x="23172" y="18243"/>
                  </a:lnTo>
                  <a:lnTo>
                    <a:pt x="21798" y="16391"/>
                  </a:lnTo>
                  <a:lnTo>
                    <a:pt x="20882" y="14099"/>
                  </a:lnTo>
                  <a:lnTo>
                    <a:pt x="19212" y="12570"/>
                  </a:lnTo>
                  <a:lnTo>
                    <a:pt x="14536" y="10872"/>
                  </a:lnTo>
                  <a:lnTo>
                    <a:pt x="5952" y="9916"/>
                  </a:lnTo>
                  <a:lnTo>
                    <a:pt x="3968" y="8724"/>
                  </a:lnTo>
                  <a:lnTo>
                    <a:pt x="2645" y="6871"/>
                  </a:lnTo>
                  <a:lnTo>
                    <a:pt x="3" y="0"/>
                  </a:lnTo>
                  <a:lnTo>
                    <a:pt x="0" y="5049"/>
                  </a:lnTo>
                  <a:lnTo>
                    <a:pt x="1058" y="5479"/>
                  </a:lnTo>
                  <a:lnTo>
                    <a:pt x="5056" y="3135"/>
                  </a:lnTo>
                  <a:lnTo>
                    <a:pt x="6546" y="3144"/>
                  </a:lnTo>
                  <a:lnTo>
                    <a:pt x="7538" y="4210"/>
                  </a:lnTo>
                  <a:lnTo>
                    <a:pt x="8200" y="5978"/>
                  </a:lnTo>
                  <a:lnTo>
                    <a:pt x="10758" y="7156"/>
                  </a:lnTo>
                  <a:lnTo>
                    <a:pt x="19245" y="8467"/>
                  </a:lnTo>
                  <a:lnTo>
                    <a:pt x="27250" y="6226"/>
                  </a:lnTo>
                  <a:lnTo>
                    <a:pt x="34336" y="2761"/>
                  </a:lnTo>
                  <a:lnTo>
                    <a:pt x="50330" y="537"/>
                  </a:lnTo>
                  <a:lnTo>
                    <a:pt x="87176" y="21"/>
                  </a:lnTo>
                  <a:lnTo>
                    <a:pt x="94484" y="2826"/>
                  </a:lnTo>
                  <a:lnTo>
                    <a:pt x="101259" y="6541"/>
                  </a:lnTo>
                  <a:lnTo>
                    <a:pt x="114232" y="8926"/>
                  </a:lnTo>
                  <a:lnTo>
                    <a:pt x="117429" y="9123"/>
                  </a:lnTo>
                  <a:lnTo>
                    <a:pt x="123804" y="12163"/>
                  </a:lnTo>
                  <a:lnTo>
                    <a:pt x="140992" y="26837"/>
                  </a:lnTo>
                  <a:lnTo>
                    <a:pt x="142037" y="30619"/>
                  </a:lnTo>
                  <a:lnTo>
                    <a:pt x="142874" y="76365"/>
                  </a:lnTo>
                  <a:lnTo>
                    <a:pt x="142874" y="79481"/>
                  </a:lnTo>
                  <a:lnTo>
                    <a:pt x="140052" y="85766"/>
                  </a:lnTo>
                  <a:lnTo>
                    <a:pt x="136329" y="92087"/>
                  </a:lnTo>
                  <a:lnTo>
                    <a:pt x="134673" y="98424"/>
                  </a:lnTo>
                  <a:lnTo>
                    <a:pt x="133173" y="100538"/>
                  </a:lnTo>
                  <a:lnTo>
                    <a:pt x="131115" y="101947"/>
                  </a:lnTo>
                  <a:lnTo>
                    <a:pt x="128685" y="102885"/>
                  </a:lnTo>
                  <a:lnTo>
                    <a:pt x="127064" y="104570"/>
                  </a:lnTo>
                  <a:lnTo>
                    <a:pt x="125264" y="109264"/>
                  </a:lnTo>
                  <a:lnTo>
                    <a:pt x="123726" y="110939"/>
                  </a:lnTo>
                  <a:lnTo>
                    <a:pt x="110693" y="118904"/>
                  </a:lnTo>
                  <a:lnTo>
                    <a:pt x="70725" y="148180"/>
                  </a:lnTo>
                  <a:lnTo>
                    <a:pt x="60583" y="151143"/>
                  </a:lnTo>
                  <a:lnTo>
                    <a:pt x="49818" y="153078"/>
                  </a:lnTo>
                  <a:lnTo>
                    <a:pt x="34751" y="159884"/>
                  </a:lnTo>
                  <a:lnTo>
                    <a:pt x="23113" y="167545"/>
                  </a:lnTo>
                  <a:lnTo>
                    <a:pt x="16269" y="169708"/>
                  </a:lnTo>
                  <a:lnTo>
                    <a:pt x="12963" y="169227"/>
                  </a:lnTo>
                  <a:lnTo>
                    <a:pt x="6466" y="165869"/>
                  </a:lnTo>
                  <a:lnTo>
                    <a:pt x="4310" y="163493"/>
                  </a:lnTo>
                  <a:lnTo>
                    <a:pt x="567" y="154060"/>
                  </a:lnTo>
                  <a:lnTo>
                    <a:pt x="5223" y="147828"/>
                  </a:lnTo>
                  <a:lnTo>
                    <a:pt x="10436" y="145070"/>
                  </a:lnTo>
                  <a:lnTo>
                    <a:pt x="13307" y="144334"/>
                  </a:lnTo>
                  <a:lnTo>
                    <a:pt x="22405" y="138243"/>
                  </a:lnTo>
                  <a:lnTo>
                    <a:pt x="38099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0" name="SMARTInkShape-316"/>
            <p:cNvSpPr/>
            <p:nvPr>
              <p:custDataLst>
                <p:tags r:id="rId49"/>
              </p:custDataLst>
            </p:nvPr>
          </p:nvSpPr>
          <p:spPr>
            <a:xfrm>
              <a:off x="4695828" y="6219825"/>
              <a:ext cx="200023" cy="19051"/>
            </a:xfrm>
            <a:custGeom>
              <a:avLst/>
              <a:gdLst/>
              <a:ahLst/>
              <a:cxnLst/>
              <a:rect l="0" t="0" r="0" b="0"/>
              <a:pathLst>
                <a:path w="200023" h="19051">
                  <a:moveTo>
                    <a:pt x="47622" y="19050"/>
                  </a:moveTo>
                  <a:lnTo>
                    <a:pt x="47622" y="19050"/>
                  </a:lnTo>
                  <a:lnTo>
                    <a:pt x="34365" y="19050"/>
                  </a:lnTo>
                  <a:lnTo>
                    <a:pt x="32434" y="17992"/>
                  </a:lnTo>
                  <a:lnTo>
                    <a:pt x="31147" y="16228"/>
                  </a:lnTo>
                  <a:lnTo>
                    <a:pt x="30289" y="13994"/>
                  </a:lnTo>
                  <a:lnTo>
                    <a:pt x="28659" y="12505"/>
                  </a:lnTo>
                  <a:lnTo>
                    <a:pt x="20521" y="9918"/>
                  </a:lnTo>
                  <a:lnTo>
                    <a:pt x="0" y="9525"/>
                  </a:lnTo>
                  <a:lnTo>
                    <a:pt x="44710" y="9525"/>
                  </a:lnTo>
                  <a:lnTo>
                    <a:pt x="79674" y="8467"/>
                  </a:lnTo>
                  <a:lnTo>
                    <a:pt x="117498" y="883"/>
                  </a:lnTo>
                  <a:lnTo>
                    <a:pt x="163216" y="34"/>
                  </a:lnTo>
                  <a:lnTo>
                    <a:pt x="2000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1" name="SMARTInkShape-317"/>
            <p:cNvSpPr/>
            <p:nvPr>
              <p:custDataLst>
                <p:tags r:id="rId50"/>
              </p:custDataLst>
            </p:nvPr>
          </p:nvSpPr>
          <p:spPr>
            <a:xfrm>
              <a:off x="4791078" y="6172237"/>
              <a:ext cx="28573" cy="171414"/>
            </a:xfrm>
            <a:custGeom>
              <a:avLst/>
              <a:gdLst/>
              <a:ahLst/>
              <a:cxnLst/>
              <a:rect l="0" t="0" r="0" b="0"/>
              <a:pathLst>
                <a:path w="28573" h="171414">
                  <a:moveTo>
                    <a:pt x="28572" y="19013"/>
                  </a:moveTo>
                  <a:lnTo>
                    <a:pt x="28572" y="19013"/>
                  </a:lnTo>
                  <a:lnTo>
                    <a:pt x="23516" y="19013"/>
                  </a:lnTo>
                  <a:lnTo>
                    <a:pt x="22027" y="17955"/>
                  </a:lnTo>
                  <a:lnTo>
                    <a:pt x="21033" y="16191"/>
                  </a:lnTo>
                  <a:lnTo>
                    <a:pt x="19309" y="9312"/>
                  </a:lnTo>
                  <a:lnTo>
                    <a:pt x="19050" y="90"/>
                  </a:lnTo>
                  <a:lnTo>
                    <a:pt x="13991" y="0"/>
                  </a:lnTo>
                  <a:lnTo>
                    <a:pt x="12502" y="1046"/>
                  </a:lnTo>
                  <a:lnTo>
                    <a:pt x="11508" y="2802"/>
                  </a:lnTo>
                  <a:lnTo>
                    <a:pt x="9784" y="9666"/>
                  </a:lnTo>
                  <a:lnTo>
                    <a:pt x="9523" y="55145"/>
                  </a:lnTo>
                  <a:lnTo>
                    <a:pt x="8464" y="63647"/>
                  </a:lnTo>
                  <a:lnTo>
                    <a:pt x="1321" y="92480"/>
                  </a:lnTo>
                  <a:lnTo>
                    <a:pt x="49" y="135316"/>
                  </a:lnTo>
                  <a:lnTo>
                    <a:pt x="0" y="164623"/>
                  </a:lnTo>
                  <a:lnTo>
                    <a:pt x="1057" y="166886"/>
                  </a:lnTo>
                  <a:lnTo>
                    <a:pt x="2820" y="168395"/>
                  </a:lnTo>
                  <a:lnTo>
                    <a:pt x="9522" y="1714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2" name="SMARTInkShape-318"/>
            <p:cNvSpPr/>
            <p:nvPr>
              <p:custDataLst>
                <p:tags r:id="rId51"/>
              </p:custDataLst>
            </p:nvPr>
          </p:nvSpPr>
          <p:spPr>
            <a:xfrm>
              <a:off x="5023799" y="6076950"/>
              <a:ext cx="53027" cy="285583"/>
            </a:xfrm>
            <a:custGeom>
              <a:avLst/>
              <a:gdLst/>
              <a:ahLst/>
              <a:cxnLst/>
              <a:rect l="0" t="0" r="0" b="0"/>
              <a:pathLst>
                <a:path w="53027" h="285583">
                  <a:moveTo>
                    <a:pt x="53026" y="9525"/>
                  </a:moveTo>
                  <a:lnTo>
                    <a:pt x="53026" y="9525"/>
                  </a:lnTo>
                  <a:lnTo>
                    <a:pt x="53026" y="393"/>
                  </a:lnTo>
                  <a:lnTo>
                    <a:pt x="47538" y="78"/>
                  </a:lnTo>
                  <a:lnTo>
                    <a:pt x="52944" y="0"/>
                  </a:lnTo>
                  <a:lnTo>
                    <a:pt x="53026" y="45518"/>
                  </a:lnTo>
                  <a:lnTo>
                    <a:pt x="51968" y="90951"/>
                  </a:lnTo>
                  <a:lnTo>
                    <a:pt x="43325" y="135730"/>
                  </a:lnTo>
                  <a:lnTo>
                    <a:pt x="33878" y="181101"/>
                  </a:lnTo>
                  <a:lnTo>
                    <a:pt x="17556" y="225600"/>
                  </a:lnTo>
                  <a:lnTo>
                    <a:pt x="4635" y="272754"/>
                  </a:lnTo>
                  <a:lnTo>
                    <a:pt x="475" y="279268"/>
                  </a:lnTo>
                  <a:lnTo>
                    <a:pt x="0" y="281429"/>
                  </a:lnTo>
                  <a:lnTo>
                    <a:pt x="742" y="282868"/>
                  </a:lnTo>
                  <a:lnTo>
                    <a:pt x="2295" y="283829"/>
                  </a:lnTo>
                  <a:lnTo>
                    <a:pt x="13330" y="285582"/>
                  </a:lnTo>
                  <a:lnTo>
                    <a:pt x="19510" y="280644"/>
                  </a:lnTo>
                  <a:lnTo>
                    <a:pt x="22255" y="275366"/>
                  </a:lnTo>
                  <a:lnTo>
                    <a:pt x="24451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3" name="SMARTInkShape-319"/>
            <p:cNvSpPr/>
            <p:nvPr>
              <p:custDataLst>
                <p:tags r:id="rId52"/>
              </p:custDataLst>
            </p:nvPr>
          </p:nvSpPr>
          <p:spPr>
            <a:xfrm>
              <a:off x="5049820" y="6134108"/>
              <a:ext cx="179406" cy="180537"/>
            </a:xfrm>
            <a:custGeom>
              <a:avLst/>
              <a:gdLst/>
              <a:ahLst/>
              <a:cxnLst/>
              <a:rect l="0" t="0" r="0" b="0"/>
              <a:pathLst>
                <a:path w="179406" h="180537">
                  <a:moveTo>
                    <a:pt x="46055" y="57142"/>
                  </a:moveTo>
                  <a:lnTo>
                    <a:pt x="46055" y="57142"/>
                  </a:lnTo>
                  <a:lnTo>
                    <a:pt x="46055" y="48941"/>
                  </a:lnTo>
                  <a:lnTo>
                    <a:pt x="40999" y="42953"/>
                  </a:lnTo>
                  <a:lnTo>
                    <a:pt x="35694" y="40252"/>
                  </a:lnTo>
                  <a:lnTo>
                    <a:pt x="32798" y="39532"/>
                  </a:lnTo>
                  <a:lnTo>
                    <a:pt x="30867" y="37994"/>
                  </a:lnTo>
                  <a:lnTo>
                    <a:pt x="28722" y="33462"/>
                  </a:lnTo>
                  <a:lnTo>
                    <a:pt x="26033" y="31830"/>
                  </a:lnTo>
                  <a:lnTo>
                    <a:pt x="14252" y="28476"/>
                  </a:lnTo>
                  <a:lnTo>
                    <a:pt x="12152" y="26389"/>
                  </a:lnTo>
                  <a:lnTo>
                    <a:pt x="10754" y="23939"/>
                  </a:lnTo>
                  <a:lnTo>
                    <a:pt x="8763" y="22307"/>
                  </a:lnTo>
                  <a:lnTo>
                    <a:pt x="3728" y="20493"/>
                  </a:lnTo>
                  <a:lnTo>
                    <a:pt x="1962" y="18951"/>
                  </a:lnTo>
                  <a:lnTo>
                    <a:pt x="0" y="14416"/>
                  </a:lnTo>
                  <a:lnTo>
                    <a:pt x="534" y="12783"/>
                  </a:lnTo>
                  <a:lnTo>
                    <a:pt x="1950" y="11694"/>
                  </a:lnTo>
                  <a:lnTo>
                    <a:pt x="3952" y="10968"/>
                  </a:lnTo>
                  <a:lnTo>
                    <a:pt x="5286" y="9426"/>
                  </a:lnTo>
                  <a:lnTo>
                    <a:pt x="6769" y="4891"/>
                  </a:lnTo>
                  <a:lnTo>
                    <a:pt x="8223" y="3258"/>
                  </a:lnTo>
                  <a:lnTo>
                    <a:pt x="12660" y="1443"/>
                  </a:lnTo>
                  <a:lnTo>
                    <a:pt x="58958" y="0"/>
                  </a:lnTo>
                  <a:lnTo>
                    <a:pt x="87265" y="1051"/>
                  </a:lnTo>
                  <a:lnTo>
                    <a:pt x="105953" y="8193"/>
                  </a:lnTo>
                  <a:lnTo>
                    <a:pt x="118995" y="10313"/>
                  </a:lnTo>
                  <a:lnTo>
                    <a:pt x="139420" y="26840"/>
                  </a:lnTo>
                  <a:lnTo>
                    <a:pt x="140467" y="30622"/>
                  </a:lnTo>
                  <a:lnTo>
                    <a:pt x="141140" y="41673"/>
                  </a:lnTo>
                  <a:lnTo>
                    <a:pt x="138409" y="47797"/>
                  </a:lnTo>
                  <a:lnTo>
                    <a:pt x="95607" y="93308"/>
                  </a:lnTo>
                  <a:lnTo>
                    <a:pt x="71977" y="114123"/>
                  </a:lnTo>
                  <a:lnTo>
                    <a:pt x="43283" y="136508"/>
                  </a:lnTo>
                  <a:lnTo>
                    <a:pt x="19373" y="160036"/>
                  </a:lnTo>
                  <a:lnTo>
                    <a:pt x="18321" y="163903"/>
                  </a:lnTo>
                  <a:lnTo>
                    <a:pt x="17646" y="169953"/>
                  </a:lnTo>
                  <a:lnTo>
                    <a:pt x="22586" y="176057"/>
                  </a:lnTo>
                  <a:lnTo>
                    <a:pt x="27863" y="178785"/>
                  </a:lnTo>
                  <a:lnTo>
                    <a:pt x="39874" y="180536"/>
                  </a:lnTo>
                  <a:lnTo>
                    <a:pt x="84410" y="172014"/>
                  </a:lnTo>
                  <a:lnTo>
                    <a:pt x="96968" y="170637"/>
                  </a:lnTo>
                  <a:lnTo>
                    <a:pt x="138490" y="162520"/>
                  </a:lnTo>
                  <a:lnTo>
                    <a:pt x="142603" y="162319"/>
                  </a:lnTo>
                  <a:lnTo>
                    <a:pt x="149996" y="159274"/>
                  </a:lnTo>
                  <a:lnTo>
                    <a:pt x="153449" y="156979"/>
                  </a:lnTo>
                  <a:lnTo>
                    <a:pt x="179405" y="1523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4" name="SMARTInkShape-320"/>
            <p:cNvSpPr/>
            <p:nvPr>
              <p:custDataLst>
                <p:tags r:id="rId53"/>
              </p:custDataLst>
            </p:nvPr>
          </p:nvSpPr>
          <p:spPr>
            <a:xfrm>
              <a:off x="5276853" y="6267450"/>
              <a:ext cx="47620" cy="131858"/>
            </a:xfrm>
            <a:custGeom>
              <a:avLst/>
              <a:gdLst/>
              <a:ahLst/>
              <a:cxnLst/>
              <a:rect l="0" t="0" r="0" b="0"/>
              <a:pathLst>
                <a:path w="47620" h="131858">
                  <a:moveTo>
                    <a:pt x="38097" y="9525"/>
                  </a:moveTo>
                  <a:lnTo>
                    <a:pt x="38097" y="9525"/>
                  </a:lnTo>
                  <a:lnTo>
                    <a:pt x="47619" y="3"/>
                  </a:lnTo>
                  <a:lnTo>
                    <a:pt x="39421" y="0"/>
                  </a:lnTo>
                  <a:lnTo>
                    <a:pt x="38980" y="1058"/>
                  </a:lnTo>
                  <a:lnTo>
                    <a:pt x="37116" y="16247"/>
                  </a:lnTo>
                  <a:lnTo>
                    <a:pt x="30573" y="28648"/>
                  </a:lnTo>
                  <a:lnTo>
                    <a:pt x="29906" y="31798"/>
                  </a:lnTo>
                  <a:lnTo>
                    <a:pt x="10973" y="69850"/>
                  </a:lnTo>
                  <a:lnTo>
                    <a:pt x="8750" y="89096"/>
                  </a:lnTo>
                  <a:lnTo>
                    <a:pt x="1359" y="107557"/>
                  </a:lnTo>
                  <a:lnTo>
                    <a:pt x="8" y="131857"/>
                  </a:lnTo>
                  <a:lnTo>
                    <a:pt x="0" y="127851"/>
                  </a:lnTo>
                  <a:lnTo>
                    <a:pt x="1057" y="126509"/>
                  </a:lnTo>
                  <a:lnTo>
                    <a:pt x="9698" y="123002"/>
                  </a:lnTo>
                  <a:lnTo>
                    <a:pt x="190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5" name="SMARTInkShape-321"/>
            <p:cNvSpPr/>
            <p:nvPr>
              <p:custDataLst>
                <p:tags r:id="rId54"/>
              </p:custDataLst>
            </p:nvPr>
          </p:nvSpPr>
          <p:spPr>
            <a:xfrm>
              <a:off x="5248278" y="6286500"/>
              <a:ext cx="133333" cy="152363"/>
            </a:xfrm>
            <a:custGeom>
              <a:avLst/>
              <a:gdLst/>
              <a:ahLst/>
              <a:cxnLst/>
              <a:rect l="0" t="0" r="0" b="0"/>
              <a:pathLst>
                <a:path w="133333" h="152363">
                  <a:moveTo>
                    <a:pt x="57147" y="19050"/>
                  </a:moveTo>
                  <a:lnTo>
                    <a:pt x="57147" y="19050"/>
                  </a:lnTo>
                  <a:lnTo>
                    <a:pt x="34481" y="19050"/>
                  </a:lnTo>
                  <a:lnTo>
                    <a:pt x="32511" y="17992"/>
                  </a:lnTo>
                  <a:lnTo>
                    <a:pt x="31198" y="16228"/>
                  </a:lnTo>
                  <a:lnTo>
                    <a:pt x="30323" y="13994"/>
                  </a:lnTo>
                  <a:lnTo>
                    <a:pt x="28681" y="12505"/>
                  </a:lnTo>
                  <a:lnTo>
                    <a:pt x="24034" y="10849"/>
                  </a:lnTo>
                  <a:lnTo>
                    <a:pt x="11284" y="9641"/>
                  </a:lnTo>
                  <a:lnTo>
                    <a:pt x="10696" y="8544"/>
                  </a:lnTo>
                  <a:lnTo>
                    <a:pt x="10044" y="4502"/>
                  </a:lnTo>
                  <a:lnTo>
                    <a:pt x="8812" y="3001"/>
                  </a:lnTo>
                  <a:lnTo>
                    <a:pt x="5" y="2"/>
                  </a:lnTo>
                  <a:lnTo>
                    <a:pt x="0" y="0"/>
                  </a:lnTo>
                  <a:lnTo>
                    <a:pt x="46343" y="0"/>
                  </a:lnTo>
                  <a:lnTo>
                    <a:pt x="63675" y="1058"/>
                  </a:lnTo>
                  <a:lnTo>
                    <a:pt x="91112" y="8642"/>
                  </a:lnTo>
                  <a:lnTo>
                    <a:pt x="107820" y="9409"/>
                  </a:lnTo>
                  <a:lnTo>
                    <a:pt x="114241" y="12296"/>
                  </a:lnTo>
                  <a:lnTo>
                    <a:pt x="126986" y="22772"/>
                  </a:lnTo>
                  <a:lnTo>
                    <a:pt x="130520" y="28818"/>
                  </a:lnTo>
                  <a:lnTo>
                    <a:pt x="132975" y="37937"/>
                  </a:lnTo>
                  <a:lnTo>
                    <a:pt x="133332" y="60442"/>
                  </a:lnTo>
                  <a:lnTo>
                    <a:pt x="130518" y="66727"/>
                  </a:lnTo>
                  <a:lnTo>
                    <a:pt x="118158" y="82557"/>
                  </a:lnTo>
                  <a:lnTo>
                    <a:pt x="112237" y="95251"/>
                  </a:lnTo>
                  <a:lnTo>
                    <a:pt x="105973" y="101600"/>
                  </a:lnTo>
                  <a:lnTo>
                    <a:pt x="59334" y="138642"/>
                  </a:lnTo>
                  <a:lnTo>
                    <a:pt x="40097" y="144861"/>
                  </a:lnTo>
                  <a:lnTo>
                    <a:pt x="32636" y="149050"/>
                  </a:lnTo>
                  <a:lnTo>
                    <a:pt x="19223" y="151738"/>
                  </a:lnTo>
                  <a:lnTo>
                    <a:pt x="10090" y="152362"/>
                  </a:lnTo>
                  <a:lnTo>
                    <a:pt x="9572" y="139139"/>
                  </a:lnTo>
                  <a:lnTo>
                    <a:pt x="12366" y="133101"/>
                  </a:lnTo>
                  <a:lnTo>
                    <a:pt x="14593" y="130009"/>
                  </a:lnTo>
                  <a:lnTo>
                    <a:pt x="19890" y="126574"/>
                  </a:lnTo>
                  <a:lnTo>
                    <a:pt x="25772" y="123988"/>
                  </a:lnTo>
                  <a:lnTo>
                    <a:pt x="31913" y="119312"/>
                  </a:lnTo>
                  <a:lnTo>
                    <a:pt x="40993" y="116528"/>
                  </a:lnTo>
                  <a:lnTo>
                    <a:pt x="57147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6" name="SMARTInkShape-322"/>
            <p:cNvSpPr/>
            <p:nvPr>
              <p:custDataLst>
                <p:tags r:id="rId55"/>
              </p:custDataLst>
            </p:nvPr>
          </p:nvSpPr>
          <p:spPr>
            <a:xfrm>
              <a:off x="5429253" y="6296025"/>
              <a:ext cx="38098" cy="152360"/>
            </a:xfrm>
            <a:custGeom>
              <a:avLst/>
              <a:gdLst/>
              <a:ahLst/>
              <a:cxnLst/>
              <a:rect l="0" t="0" r="0" b="0"/>
              <a:pathLst>
                <a:path w="38098" h="152360">
                  <a:moveTo>
                    <a:pt x="38097" y="9525"/>
                  </a:moveTo>
                  <a:lnTo>
                    <a:pt x="38097" y="9525"/>
                  </a:lnTo>
                  <a:lnTo>
                    <a:pt x="38097" y="393"/>
                  </a:lnTo>
                  <a:lnTo>
                    <a:pt x="28688" y="3"/>
                  </a:lnTo>
                  <a:lnTo>
                    <a:pt x="36784" y="0"/>
                  </a:lnTo>
                  <a:lnTo>
                    <a:pt x="37221" y="1058"/>
                  </a:lnTo>
                  <a:lnTo>
                    <a:pt x="37707" y="5056"/>
                  </a:lnTo>
                  <a:lnTo>
                    <a:pt x="35101" y="10361"/>
                  </a:lnTo>
                  <a:lnTo>
                    <a:pt x="31474" y="16247"/>
                  </a:lnTo>
                  <a:lnTo>
                    <a:pt x="29145" y="28648"/>
                  </a:lnTo>
                  <a:lnTo>
                    <a:pt x="27589" y="45518"/>
                  </a:lnTo>
                  <a:lnTo>
                    <a:pt x="21048" y="67513"/>
                  </a:lnTo>
                  <a:lnTo>
                    <a:pt x="16818" y="85973"/>
                  </a:lnTo>
                  <a:lnTo>
                    <a:pt x="7340" y="113486"/>
                  </a:lnTo>
                  <a:lnTo>
                    <a:pt x="4893" y="116932"/>
                  </a:lnTo>
                  <a:lnTo>
                    <a:pt x="427" y="139621"/>
                  </a:lnTo>
                  <a:lnTo>
                    <a:pt x="0" y="152259"/>
                  </a:lnTo>
                  <a:lnTo>
                    <a:pt x="5054" y="152359"/>
                  </a:lnTo>
                  <a:lnTo>
                    <a:pt x="10359" y="149559"/>
                  </a:lnTo>
                  <a:lnTo>
                    <a:pt x="1904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7" name="SMARTInkShape-323"/>
            <p:cNvSpPr/>
            <p:nvPr>
              <p:custDataLst>
                <p:tags r:id="rId56"/>
              </p:custDataLst>
            </p:nvPr>
          </p:nvSpPr>
          <p:spPr>
            <a:xfrm>
              <a:off x="5421063" y="6334125"/>
              <a:ext cx="189029" cy="171322"/>
            </a:xfrm>
            <a:custGeom>
              <a:avLst/>
              <a:gdLst/>
              <a:ahLst/>
              <a:cxnLst/>
              <a:rect l="0" t="0" r="0" b="0"/>
              <a:pathLst>
                <a:path w="189029" h="171322">
                  <a:moveTo>
                    <a:pt x="46287" y="0"/>
                  </a:moveTo>
                  <a:lnTo>
                    <a:pt x="46287" y="0"/>
                  </a:lnTo>
                  <a:lnTo>
                    <a:pt x="31536" y="0"/>
                  </a:lnTo>
                  <a:lnTo>
                    <a:pt x="33734" y="0"/>
                  </a:lnTo>
                  <a:lnTo>
                    <a:pt x="14073" y="0"/>
                  </a:lnTo>
                  <a:lnTo>
                    <a:pt x="12111" y="1058"/>
                  </a:lnTo>
                  <a:lnTo>
                    <a:pt x="10803" y="2822"/>
                  </a:lnTo>
                  <a:lnTo>
                    <a:pt x="8340" y="9132"/>
                  </a:lnTo>
                  <a:lnTo>
                    <a:pt x="0" y="9491"/>
                  </a:lnTo>
                  <a:lnTo>
                    <a:pt x="12886" y="9525"/>
                  </a:lnTo>
                  <a:lnTo>
                    <a:pt x="18389" y="6703"/>
                  </a:lnTo>
                  <a:lnTo>
                    <a:pt x="21339" y="4469"/>
                  </a:lnTo>
                  <a:lnTo>
                    <a:pt x="30260" y="1986"/>
                  </a:lnTo>
                  <a:lnTo>
                    <a:pt x="77634" y="16"/>
                  </a:lnTo>
                  <a:lnTo>
                    <a:pt x="107819" y="0"/>
                  </a:lnTo>
                  <a:lnTo>
                    <a:pt x="109534" y="1058"/>
                  </a:lnTo>
                  <a:lnTo>
                    <a:pt x="110676" y="2822"/>
                  </a:lnTo>
                  <a:lnTo>
                    <a:pt x="111438" y="5056"/>
                  </a:lnTo>
                  <a:lnTo>
                    <a:pt x="113004" y="6545"/>
                  </a:lnTo>
                  <a:lnTo>
                    <a:pt x="117568" y="8201"/>
                  </a:lnTo>
                  <a:lnTo>
                    <a:pt x="119208" y="9701"/>
                  </a:lnTo>
                  <a:lnTo>
                    <a:pt x="121029" y="14189"/>
                  </a:lnTo>
                  <a:lnTo>
                    <a:pt x="120457" y="15810"/>
                  </a:lnTo>
                  <a:lnTo>
                    <a:pt x="119017" y="16890"/>
                  </a:lnTo>
                  <a:lnTo>
                    <a:pt x="114158" y="18623"/>
                  </a:lnTo>
                  <a:lnTo>
                    <a:pt x="96115" y="34852"/>
                  </a:lnTo>
                  <a:lnTo>
                    <a:pt x="87274" y="37137"/>
                  </a:lnTo>
                  <a:lnTo>
                    <a:pt x="81084" y="37672"/>
                  </a:lnTo>
                  <a:lnTo>
                    <a:pt x="79010" y="38873"/>
                  </a:lnTo>
                  <a:lnTo>
                    <a:pt x="77627" y="40732"/>
                  </a:lnTo>
                  <a:lnTo>
                    <a:pt x="76706" y="43030"/>
                  </a:lnTo>
                  <a:lnTo>
                    <a:pt x="75033" y="44562"/>
                  </a:lnTo>
                  <a:lnTo>
                    <a:pt x="70352" y="46263"/>
                  </a:lnTo>
                  <a:lnTo>
                    <a:pt x="61766" y="47221"/>
                  </a:lnTo>
                  <a:lnTo>
                    <a:pt x="59782" y="48414"/>
                  </a:lnTo>
                  <a:lnTo>
                    <a:pt x="58458" y="50268"/>
                  </a:lnTo>
                  <a:lnTo>
                    <a:pt x="56988" y="55150"/>
                  </a:lnTo>
                  <a:lnTo>
                    <a:pt x="56334" y="60847"/>
                  </a:lnTo>
                  <a:lnTo>
                    <a:pt x="55102" y="62790"/>
                  </a:lnTo>
                  <a:lnTo>
                    <a:pt x="53222" y="64085"/>
                  </a:lnTo>
                  <a:lnTo>
                    <a:pt x="46693" y="66523"/>
                  </a:lnTo>
                  <a:lnTo>
                    <a:pt x="54524" y="66661"/>
                  </a:lnTo>
                  <a:lnTo>
                    <a:pt x="63162" y="60127"/>
                  </a:lnTo>
                  <a:lnTo>
                    <a:pt x="71983" y="56974"/>
                  </a:lnTo>
                  <a:lnTo>
                    <a:pt x="82358" y="50865"/>
                  </a:lnTo>
                  <a:lnTo>
                    <a:pt x="129853" y="47681"/>
                  </a:lnTo>
                  <a:lnTo>
                    <a:pt x="133747" y="47662"/>
                  </a:lnTo>
                  <a:lnTo>
                    <a:pt x="140897" y="44819"/>
                  </a:lnTo>
                  <a:lnTo>
                    <a:pt x="144286" y="42580"/>
                  </a:lnTo>
                  <a:lnTo>
                    <a:pt x="148662" y="42145"/>
                  </a:lnTo>
                  <a:lnTo>
                    <a:pt x="177352" y="47349"/>
                  </a:lnTo>
                  <a:lnTo>
                    <a:pt x="187638" y="55802"/>
                  </a:lnTo>
                  <a:lnTo>
                    <a:pt x="188485" y="59373"/>
                  </a:lnTo>
                  <a:lnTo>
                    <a:pt x="189028" y="70289"/>
                  </a:lnTo>
                  <a:lnTo>
                    <a:pt x="180026" y="99369"/>
                  </a:lnTo>
                  <a:lnTo>
                    <a:pt x="163269" y="120703"/>
                  </a:lnTo>
                  <a:lnTo>
                    <a:pt x="154570" y="130812"/>
                  </a:lnTo>
                  <a:lnTo>
                    <a:pt x="152621" y="136809"/>
                  </a:lnTo>
                  <a:lnTo>
                    <a:pt x="151043" y="138831"/>
                  </a:lnTo>
                  <a:lnTo>
                    <a:pt x="122432" y="159280"/>
                  </a:lnTo>
                  <a:lnTo>
                    <a:pt x="116112" y="161808"/>
                  </a:lnTo>
                  <a:lnTo>
                    <a:pt x="105316" y="169972"/>
                  </a:lnTo>
                  <a:lnTo>
                    <a:pt x="98937" y="171012"/>
                  </a:lnTo>
                  <a:lnTo>
                    <a:pt x="90344" y="171321"/>
                  </a:lnTo>
                  <a:lnTo>
                    <a:pt x="88358" y="170305"/>
                  </a:lnTo>
                  <a:lnTo>
                    <a:pt x="87035" y="168570"/>
                  </a:lnTo>
                  <a:lnTo>
                    <a:pt x="86152" y="166356"/>
                  </a:lnTo>
                  <a:lnTo>
                    <a:pt x="87994" y="158250"/>
                  </a:lnTo>
                  <a:lnTo>
                    <a:pt x="103437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8" name="SMARTInkShape-324"/>
            <p:cNvSpPr/>
            <p:nvPr>
              <p:custDataLst>
                <p:tags r:id="rId57"/>
              </p:custDataLst>
            </p:nvPr>
          </p:nvSpPr>
          <p:spPr>
            <a:xfrm>
              <a:off x="5667375" y="6276975"/>
              <a:ext cx="85726" cy="9526"/>
            </a:xfrm>
            <a:custGeom>
              <a:avLst/>
              <a:gdLst/>
              <a:ahLst/>
              <a:cxnLst/>
              <a:rect l="0" t="0" r="0" b="0"/>
              <a:pathLst>
                <a:path w="85726" h="9526">
                  <a:moveTo>
                    <a:pt x="28575" y="9525"/>
                  </a:moveTo>
                  <a:lnTo>
                    <a:pt x="28575" y="9525"/>
                  </a:lnTo>
                  <a:lnTo>
                    <a:pt x="6185" y="9525"/>
                  </a:lnTo>
                  <a:lnTo>
                    <a:pt x="4123" y="8467"/>
                  </a:lnTo>
                  <a:lnTo>
                    <a:pt x="2749" y="6703"/>
                  </a:lnTo>
                  <a:lnTo>
                    <a:pt x="1" y="3"/>
                  </a:lnTo>
                  <a:lnTo>
                    <a:pt x="0" y="0"/>
                  </a:lnTo>
                  <a:lnTo>
                    <a:pt x="44476" y="0"/>
                  </a:lnTo>
                  <a:lnTo>
                    <a:pt x="83844" y="0"/>
                  </a:lnTo>
                  <a:lnTo>
                    <a:pt x="84471" y="1058"/>
                  </a:lnTo>
                  <a:lnTo>
                    <a:pt x="857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99" name="SMARTInkShape-325"/>
            <p:cNvSpPr/>
            <p:nvPr>
              <p:custDataLst>
                <p:tags r:id="rId58"/>
              </p:custDataLst>
            </p:nvPr>
          </p:nvSpPr>
          <p:spPr>
            <a:xfrm>
              <a:off x="5649688" y="6324600"/>
              <a:ext cx="112938" cy="28460"/>
            </a:xfrm>
            <a:custGeom>
              <a:avLst/>
              <a:gdLst/>
              <a:ahLst/>
              <a:cxnLst/>
              <a:rect l="0" t="0" r="0" b="0"/>
              <a:pathLst>
                <a:path w="112938" h="28460">
                  <a:moveTo>
                    <a:pt x="46262" y="0"/>
                  </a:moveTo>
                  <a:lnTo>
                    <a:pt x="46262" y="0"/>
                  </a:lnTo>
                  <a:lnTo>
                    <a:pt x="30015" y="15188"/>
                  </a:lnTo>
                  <a:lnTo>
                    <a:pt x="19520" y="18542"/>
                  </a:lnTo>
                  <a:lnTo>
                    <a:pt x="0" y="19049"/>
                  </a:lnTo>
                  <a:lnTo>
                    <a:pt x="6957" y="27251"/>
                  </a:lnTo>
                  <a:lnTo>
                    <a:pt x="16256" y="28459"/>
                  </a:lnTo>
                  <a:lnTo>
                    <a:pt x="25009" y="22006"/>
                  </a:lnTo>
                  <a:lnTo>
                    <a:pt x="33850" y="19926"/>
                  </a:lnTo>
                  <a:lnTo>
                    <a:pt x="53696" y="18069"/>
                  </a:lnTo>
                  <a:lnTo>
                    <a:pt x="73761" y="10414"/>
                  </a:lnTo>
                  <a:lnTo>
                    <a:pt x="82868" y="8730"/>
                  </a:lnTo>
                  <a:lnTo>
                    <a:pt x="102388" y="906"/>
                  </a:lnTo>
                  <a:lnTo>
                    <a:pt x="1129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20" name="SMARTInkShape-Group68"/>
          <p:cNvGrpSpPr/>
          <p:nvPr/>
        </p:nvGrpSpPr>
        <p:grpSpPr>
          <a:xfrm>
            <a:off x="6019965" y="6010311"/>
            <a:ext cx="2819236" cy="647631"/>
            <a:chOff x="6019965" y="6010311"/>
            <a:chExt cx="2819236" cy="647631"/>
          </a:xfrm>
        </p:grpSpPr>
        <p:sp>
          <p:nvSpPr>
            <p:cNvPr id="6301" name="SMARTInkShape-326"/>
            <p:cNvSpPr/>
            <p:nvPr>
              <p:custDataLst>
                <p:tags r:id="rId8"/>
              </p:custDataLst>
            </p:nvPr>
          </p:nvSpPr>
          <p:spPr>
            <a:xfrm>
              <a:off x="6019965" y="6029325"/>
              <a:ext cx="161761" cy="142871"/>
            </a:xfrm>
            <a:custGeom>
              <a:avLst/>
              <a:gdLst/>
              <a:ahLst/>
              <a:cxnLst/>
              <a:rect l="0" t="0" r="0" b="0"/>
              <a:pathLst>
                <a:path w="161761" h="142871">
                  <a:moveTo>
                    <a:pt x="66510" y="19050"/>
                  </a:moveTo>
                  <a:lnTo>
                    <a:pt x="66510" y="19050"/>
                  </a:lnTo>
                  <a:lnTo>
                    <a:pt x="57378" y="19050"/>
                  </a:lnTo>
                  <a:lnTo>
                    <a:pt x="56985" y="1334"/>
                  </a:lnTo>
                  <a:lnTo>
                    <a:pt x="55927" y="889"/>
                  </a:lnTo>
                  <a:lnTo>
                    <a:pt x="47460" y="0"/>
                  </a:lnTo>
                  <a:lnTo>
                    <a:pt x="80548" y="0"/>
                  </a:lnTo>
                  <a:lnTo>
                    <a:pt x="86155" y="2822"/>
                  </a:lnTo>
                  <a:lnTo>
                    <a:pt x="92175" y="6545"/>
                  </a:lnTo>
                  <a:lnTo>
                    <a:pt x="104662" y="8937"/>
                  </a:lnTo>
                  <a:lnTo>
                    <a:pt x="117320" y="9409"/>
                  </a:lnTo>
                  <a:lnTo>
                    <a:pt x="119434" y="10506"/>
                  </a:lnTo>
                  <a:lnTo>
                    <a:pt x="120843" y="12296"/>
                  </a:lnTo>
                  <a:lnTo>
                    <a:pt x="121781" y="14548"/>
                  </a:lnTo>
                  <a:lnTo>
                    <a:pt x="123466" y="16049"/>
                  </a:lnTo>
                  <a:lnTo>
                    <a:pt x="131697" y="18655"/>
                  </a:lnTo>
                  <a:lnTo>
                    <a:pt x="129701" y="21696"/>
                  </a:lnTo>
                  <a:lnTo>
                    <a:pt x="127688" y="23989"/>
                  </a:lnTo>
                  <a:lnTo>
                    <a:pt x="125450" y="29358"/>
                  </a:lnTo>
                  <a:lnTo>
                    <a:pt x="124854" y="32272"/>
                  </a:lnTo>
                  <a:lnTo>
                    <a:pt x="118957" y="41430"/>
                  </a:lnTo>
                  <a:lnTo>
                    <a:pt x="97113" y="63509"/>
                  </a:lnTo>
                  <a:lnTo>
                    <a:pt x="49619" y="95250"/>
                  </a:lnTo>
                  <a:lnTo>
                    <a:pt x="31869" y="110067"/>
                  </a:lnTo>
                  <a:lnTo>
                    <a:pt x="18941" y="116286"/>
                  </a:lnTo>
                  <a:lnTo>
                    <a:pt x="393" y="132827"/>
                  </a:lnTo>
                  <a:lnTo>
                    <a:pt x="0" y="138252"/>
                  </a:lnTo>
                  <a:lnTo>
                    <a:pt x="1004" y="139793"/>
                  </a:lnTo>
                  <a:lnTo>
                    <a:pt x="2731" y="140820"/>
                  </a:lnTo>
                  <a:lnTo>
                    <a:pt x="10218" y="142266"/>
                  </a:lnTo>
                  <a:lnTo>
                    <a:pt x="57828" y="142870"/>
                  </a:lnTo>
                  <a:lnTo>
                    <a:pt x="99176" y="141817"/>
                  </a:lnTo>
                  <a:lnTo>
                    <a:pt x="129894" y="134233"/>
                  </a:lnTo>
                  <a:lnTo>
                    <a:pt x="145733" y="132554"/>
                  </a:lnTo>
                  <a:lnTo>
                    <a:pt x="16176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2" name="SMARTInkShape-327"/>
            <p:cNvSpPr/>
            <p:nvPr>
              <p:custDataLst>
                <p:tags r:id="rId9"/>
              </p:custDataLst>
            </p:nvPr>
          </p:nvSpPr>
          <p:spPr>
            <a:xfrm>
              <a:off x="6181728" y="6048815"/>
              <a:ext cx="132906" cy="113733"/>
            </a:xfrm>
            <a:custGeom>
              <a:avLst/>
              <a:gdLst/>
              <a:ahLst/>
              <a:cxnLst/>
              <a:rect l="0" t="0" r="0" b="0"/>
              <a:pathLst>
                <a:path w="132906" h="113733">
                  <a:moveTo>
                    <a:pt x="57147" y="56710"/>
                  </a:moveTo>
                  <a:lnTo>
                    <a:pt x="57147" y="56710"/>
                  </a:lnTo>
                  <a:lnTo>
                    <a:pt x="48946" y="56710"/>
                  </a:lnTo>
                  <a:lnTo>
                    <a:pt x="48505" y="55652"/>
                  </a:lnTo>
                  <a:lnTo>
                    <a:pt x="48015" y="51654"/>
                  </a:lnTo>
                  <a:lnTo>
                    <a:pt x="46826" y="50165"/>
                  </a:lnTo>
                  <a:lnTo>
                    <a:pt x="37945" y="46389"/>
                  </a:lnTo>
                  <a:lnTo>
                    <a:pt x="30015" y="39018"/>
                  </a:lnTo>
                  <a:lnTo>
                    <a:pt x="20498" y="37779"/>
                  </a:lnTo>
                  <a:lnTo>
                    <a:pt x="20014" y="38798"/>
                  </a:lnTo>
                  <a:lnTo>
                    <a:pt x="19477" y="42752"/>
                  </a:lnTo>
                  <a:lnTo>
                    <a:pt x="18275" y="44229"/>
                  </a:lnTo>
                  <a:lnTo>
                    <a:pt x="14117" y="45872"/>
                  </a:lnTo>
                  <a:lnTo>
                    <a:pt x="12586" y="47368"/>
                  </a:lnTo>
                  <a:lnTo>
                    <a:pt x="8733" y="56809"/>
                  </a:lnTo>
                  <a:lnTo>
                    <a:pt x="3056" y="64030"/>
                  </a:lnTo>
                  <a:lnTo>
                    <a:pt x="904" y="72872"/>
                  </a:lnTo>
                  <a:lnTo>
                    <a:pt x="0" y="102847"/>
                  </a:lnTo>
                  <a:lnTo>
                    <a:pt x="5054" y="108950"/>
                  </a:lnTo>
                  <a:lnTo>
                    <a:pt x="10359" y="111678"/>
                  </a:lnTo>
                  <a:lnTo>
                    <a:pt x="28645" y="113668"/>
                  </a:lnTo>
                  <a:lnTo>
                    <a:pt x="31795" y="113732"/>
                  </a:lnTo>
                  <a:lnTo>
                    <a:pt x="62617" y="104152"/>
                  </a:lnTo>
                  <a:lnTo>
                    <a:pt x="73819" y="98048"/>
                  </a:lnTo>
                  <a:lnTo>
                    <a:pt x="89015" y="94711"/>
                  </a:lnTo>
                  <a:lnTo>
                    <a:pt x="100692" y="87490"/>
                  </a:lnTo>
                  <a:lnTo>
                    <a:pt x="117353" y="72457"/>
                  </a:lnTo>
                  <a:lnTo>
                    <a:pt x="120947" y="66178"/>
                  </a:lnTo>
                  <a:lnTo>
                    <a:pt x="123602" y="59860"/>
                  </a:lnTo>
                  <a:lnTo>
                    <a:pt x="129989" y="50353"/>
                  </a:lnTo>
                  <a:lnTo>
                    <a:pt x="132905" y="39541"/>
                  </a:lnTo>
                  <a:lnTo>
                    <a:pt x="125749" y="27547"/>
                  </a:lnTo>
                  <a:lnTo>
                    <a:pt x="125108" y="24567"/>
                  </a:lnTo>
                  <a:lnTo>
                    <a:pt x="119146" y="15318"/>
                  </a:lnTo>
                  <a:lnTo>
                    <a:pt x="113629" y="11856"/>
                  </a:lnTo>
                  <a:lnTo>
                    <a:pt x="110677" y="10932"/>
                  </a:lnTo>
                  <a:lnTo>
                    <a:pt x="108708" y="9258"/>
                  </a:lnTo>
                  <a:lnTo>
                    <a:pt x="106522" y="4576"/>
                  </a:lnTo>
                  <a:lnTo>
                    <a:pt x="103822" y="2904"/>
                  </a:lnTo>
                  <a:lnTo>
                    <a:pt x="83467" y="0"/>
                  </a:lnTo>
                  <a:lnTo>
                    <a:pt x="76606" y="2578"/>
                  </a:lnTo>
                  <a:lnTo>
                    <a:pt x="70029" y="6193"/>
                  </a:lnTo>
                  <a:lnTo>
                    <a:pt x="57183" y="8513"/>
                  </a:lnTo>
                  <a:lnTo>
                    <a:pt x="53996" y="8704"/>
                  </a:lnTo>
                  <a:lnTo>
                    <a:pt x="47633" y="11738"/>
                  </a:lnTo>
                  <a:lnTo>
                    <a:pt x="31749" y="24252"/>
                  </a:lnTo>
                  <a:lnTo>
                    <a:pt x="25398" y="26408"/>
                  </a:lnTo>
                  <a:lnTo>
                    <a:pt x="23280" y="28042"/>
                  </a:lnTo>
                  <a:lnTo>
                    <a:pt x="20928" y="32679"/>
                  </a:lnTo>
                  <a:lnTo>
                    <a:pt x="21359" y="35398"/>
                  </a:lnTo>
                  <a:lnTo>
                    <a:pt x="27414" y="45424"/>
                  </a:lnTo>
                  <a:lnTo>
                    <a:pt x="57147" y="471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3" name="SMARTInkShape-328"/>
            <p:cNvSpPr/>
            <p:nvPr>
              <p:custDataLst>
                <p:tags r:id="rId10"/>
              </p:custDataLst>
            </p:nvPr>
          </p:nvSpPr>
          <p:spPr>
            <a:xfrm>
              <a:off x="6381750" y="6010311"/>
              <a:ext cx="123268" cy="190345"/>
            </a:xfrm>
            <a:custGeom>
              <a:avLst/>
              <a:gdLst/>
              <a:ahLst/>
              <a:cxnLst/>
              <a:rect l="0" t="0" r="0" b="0"/>
              <a:pathLst>
                <a:path w="123268" h="190345">
                  <a:moveTo>
                    <a:pt x="38100" y="28539"/>
                  </a:moveTo>
                  <a:lnTo>
                    <a:pt x="38100" y="28539"/>
                  </a:lnTo>
                  <a:lnTo>
                    <a:pt x="33044" y="28539"/>
                  </a:lnTo>
                  <a:lnTo>
                    <a:pt x="27739" y="25717"/>
                  </a:lnTo>
                  <a:lnTo>
                    <a:pt x="36" y="0"/>
                  </a:lnTo>
                  <a:lnTo>
                    <a:pt x="11" y="5032"/>
                  </a:lnTo>
                  <a:lnTo>
                    <a:pt x="1065" y="6517"/>
                  </a:lnTo>
                  <a:lnTo>
                    <a:pt x="2827" y="7508"/>
                  </a:lnTo>
                  <a:lnTo>
                    <a:pt x="9701" y="9228"/>
                  </a:lnTo>
                  <a:lnTo>
                    <a:pt x="14190" y="9373"/>
                  </a:lnTo>
                  <a:lnTo>
                    <a:pt x="19712" y="12260"/>
                  </a:lnTo>
                  <a:lnTo>
                    <a:pt x="22666" y="14512"/>
                  </a:lnTo>
                  <a:lnTo>
                    <a:pt x="31593" y="17013"/>
                  </a:lnTo>
                  <a:lnTo>
                    <a:pt x="63247" y="19994"/>
                  </a:lnTo>
                  <a:lnTo>
                    <a:pt x="74008" y="25536"/>
                  </a:lnTo>
                  <a:lnTo>
                    <a:pt x="92035" y="28144"/>
                  </a:lnTo>
                  <a:lnTo>
                    <a:pt x="103168" y="36706"/>
                  </a:lnTo>
                  <a:lnTo>
                    <a:pt x="104061" y="40282"/>
                  </a:lnTo>
                  <a:lnTo>
                    <a:pt x="104634" y="46146"/>
                  </a:lnTo>
                  <a:lnTo>
                    <a:pt x="98201" y="54908"/>
                  </a:lnTo>
                  <a:lnTo>
                    <a:pt x="96562" y="60720"/>
                  </a:lnTo>
                  <a:lnTo>
                    <a:pt x="95066" y="62693"/>
                  </a:lnTo>
                  <a:lnTo>
                    <a:pt x="78022" y="72839"/>
                  </a:lnTo>
                  <a:lnTo>
                    <a:pt x="63217" y="76237"/>
                  </a:lnTo>
                  <a:lnTo>
                    <a:pt x="48197" y="83509"/>
                  </a:lnTo>
                  <a:lnTo>
                    <a:pt x="35038" y="85258"/>
                  </a:lnTo>
                  <a:lnTo>
                    <a:pt x="32883" y="86461"/>
                  </a:lnTo>
                  <a:lnTo>
                    <a:pt x="31448" y="88320"/>
                  </a:lnTo>
                  <a:lnTo>
                    <a:pt x="30491" y="90619"/>
                  </a:lnTo>
                  <a:lnTo>
                    <a:pt x="28794" y="92150"/>
                  </a:lnTo>
                  <a:lnTo>
                    <a:pt x="24087" y="93852"/>
                  </a:lnTo>
                  <a:lnTo>
                    <a:pt x="9680" y="95203"/>
                  </a:lnTo>
                  <a:lnTo>
                    <a:pt x="56909" y="95214"/>
                  </a:lnTo>
                  <a:lnTo>
                    <a:pt x="79075" y="95214"/>
                  </a:lnTo>
                  <a:lnTo>
                    <a:pt x="85592" y="98036"/>
                  </a:lnTo>
                  <a:lnTo>
                    <a:pt x="92016" y="101759"/>
                  </a:lnTo>
                  <a:lnTo>
                    <a:pt x="104764" y="104151"/>
                  </a:lnTo>
                  <a:lnTo>
                    <a:pt x="107942" y="104346"/>
                  </a:lnTo>
                  <a:lnTo>
                    <a:pt x="114297" y="107387"/>
                  </a:lnTo>
                  <a:lnTo>
                    <a:pt x="121942" y="112906"/>
                  </a:lnTo>
                  <a:lnTo>
                    <a:pt x="122989" y="116482"/>
                  </a:lnTo>
                  <a:lnTo>
                    <a:pt x="123267" y="118918"/>
                  </a:lnTo>
                  <a:lnTo>
                    <a:pt x="122395" y="120542"/>
                  </a:lnTo>
                  <a:lnTo>
                    <a:pt x="120755" y="121624"/>
                  </a:lnTo>
                  <a:lnTo>
                    <a:pt x="118604" y="122346"/>
                  </a:lnTo>
                  <a:lnTo>
                    <a:pt x="117169" y="123885"/>
                  </a:lnTo>
                  <a:lnTo>
                    <a:pt x="115575" y="128418"/>
                  </a:lnTo>
                  <a:lnTo>
                    <a:pt x="114091" y="130049"/>
                  </a:lnTo>
                  <a:lnTo>
                    <a:pt x="109622" y="131863"/>
                  </a:lnTo>
                  <a:lnTo>
                    <a:pt x="108006" y="133405"/>
                  </a:lnTo>
                  <a:lnTo>
                    <a:pt x="100144" y="146444"/>
                  </a:lnTo>
                  <a:lnTo>
                    <a:pt x="94603" y="149733"/>
                  </a:lnTo>
                  <a:lnTo>
                    <a:pt x="88613" y="152253"/>
                  </a:lnTo>
                  <a:lnTo>
                    <a:pt x="63279" y="167450"/>
                  </a:lnTo>
                  <a:lnTo>
                    <a:pt x="51675" y="171298"/>
                  </a:lnTo>
                  <a:lnTo>
                    <a:pt x="41534" y="177612"/>
                  </a:lnTo>
                  <a:lnTo>
                    <a:pt x="31827" y="179953"/>
                  </a:lnTo>
                  <a:lnTo>
                    <a:pt x="25434" y="180501"/>
                  </a:lnTo>
                  <a:lnTo>
                    <a:pt x="19066" y="183566"/>
                  </a:lnTo>
                  <a:lnTo>
                    <a:pt x="12707" y="187399"/>
                  </a:lnTo>
                  <a:lnTo>
                    <a:pt x="558" y="190344"/>
                  </a:lnTo>
                  <a:lnTo>
                    <a:pt x="0" y="1809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4" name="SMARTInkShape-329"/>
            <p:cNvSpPr/>
            <p:nvPr>
              <p:custDataLst>
                <p:tags r:id="rId11"/>
              </p:custDataLst>
            </p:nvPr>
          </p:nvSpPr>
          <p:spPr>
            <a:xfrm>
              <a:off x="6040348" y="6219825"/>
              <a:ext cx="436653" cy="66642"/>
            </a:xfrm>
            <a:custGeom>
              <a:avLst/>
              <a:gdLst/>
              <a:ahLst/>
              <a:cxnLst/>
              <a:rect l="0" t="0" r="0" b="0"/>
              <a:pathLst>
                <a:path w="436653" h="66642">
                  <a:moveTo>
                    <a:pt x="55652" y="57150"/>
                  </a:moveTo>
                  <a:lnTo>
                    <a:pt x="55652" y="57150"/>
                  </a:lnTo>
                  <a:lnTo>
                    <a:pt x="50596" y="62206"/>
                  </a:lnTo>
                  <a:lnTo>
                    <a:pt x="42469" y="64689"/>
                  </a:lnTo>
                  <a:lnTo>
                    <a:pt x="10010" y="66641"/>
                  </a:lnTo>
                  <a:lnTo>
                    <a:pt x="0" y="58471"/>
                  </a:lnTo>
                  <a:lnTo>
                    <a:pt x="559" y="58031"/>
                  </a:lnTo>
                  <a:lnTo>
                    <a:pt x="9349" y="56169"/>
                  </a:lnTo>
                  <a:lnTo>
                    <a:pt x="23000" y="50626"/>
                  </a:lnTo>
                  <a:lnTo>
                    <a:pt x="65309" y="40262"/>
                  </a:lnTo>
                  <a:lnTo>
                    <a:pt x="104548" y="31839"/>
                  </a:lnTo>
                  <a:lnTo>
                    <a:pt x="151069" y="23947"/>
                  </a:lnTo>
                  <a:lnTo>
                    <a:pt x="198549" y="19695"/>
                  </a:lnTo>
                  <a:lnTo>
                    <a:pt x="241688" y="14120"/>
                  </a:lnTo>
                  <a:lnTo>
                    <a:pt x="283370" y="10432"/>
                  </a:lnTo>
                  <a:lnTo>
                    <a:pt x="322177" y="9704"/>
                  </a:lnTo>
                  <a:lnTo>
                    <a:pt x="365475" y="9561"/>
                  </a:lnTo>
                  <a:lnTo>
                    <a:pt x="409470" y="6708"/>
                  </a:lnTo>
                  <a:lnTo>
                    <a:pt x="43665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5" name="SMARTInkShape-330"/>
            <p:cNvSpPr/>
            <p:nvPr>
              <p:custDataLst>
                <p:tags r:id="rId12"/>
              </p:custDataLst>
            </p:nvPr>
          </p:nvSpPr>
          <p:spPr>
            <a:xfrm>
              <a:off x="6124575" y="6353175"/>
              <a:ext cx="114253" cy="228601"/>
            </a:xfrm>
            <a:custGeom>
              <a:avLst/>
              <a:gdLst/>
              <a:ahLst/>
              <a:cxnLst/>
              <a:rect l="0" t="0" r="0" b="0"/>
              <a:pathLst>
                <a:path w="114253" h="228601">
                  <a:moveTo>
                    <a:pt x="28575" y="9525"/>
                  </a:moveTo>
                  <a:lnTo>
                    <a:pt x="28575" y="9525"/>
                  </a:lnTo>
                  <a:lnTo>
                    <a:pt x="23519" y="14581"/>
                  </a:lnTo>
                  <a:lnTo>
                    <a:pt x="22030" y="15013"/>
                  </a:lnTo>
                  <a:lnTo>
                    <a:pt x="21036" y="14241"/>
                  </a:lnTo>
                  <a:lnTo>
                    <a:pt x="19060" y="9549"/>
                  </a:lnTo>
                  <a:lnTo>
                    <a:pt x="19050" y="0"/>
                  </a:lnTo>
                  <a:lnTo>
                    <a:pt x="50931" y="0"/>
                  </a:lnTo>
                  <a:lnTo>
                    <a:pt x="57208" y="2822"/>
                  </a:lnTo>
                  <a:lnTo>
                    <a:pt x="63526" y="6545"/>
                  </a:lnTo>
                  <a:lnTo>
                    <a:pt x="76205" y="8937"/>
                  </a:lnTo>
                  <a:lnTo>
                    <a:pt x="88901" y="9409"/>
                  </a:lnTo>
                  <a:lnTo>
                    <a:pt x="95250" y="12296"/>
                  </a:lnTo>
                  <a:lnTo>
                    <a:pt x="101600" y="16049"/>
                  </a:lnTo>
                  <a:lnTo>
                    <a:pt x="112419" y="18655"/>
                  </a:lnTo>
                  <a:lnTo>
                    <a:pt x="113046" y="19845"/>
                  </a:lnTo>
                  <a:lnTo>
                    <a:pt x="114252" y="36373"/>
                  </a:lnTo>
                  <a:lnTo>
                    <a:pt x="100110" y="52244"/>
                  </a:lnTo>
                  <a:lnTo>
                    <a:pt x="94588" y="54970"/>
                  </a:lnTo>
                  <a:lnTo>
                    <a:pt x="91633" y="55696"/>
                  </a:lnTo>
                  <a:lnTo>
                    <a:pt x="76142" y="64498"/>
                  </a:lnTo>
                  <a:lnTo>
                    <a:pt x="72986" y="65224"/>
                  </a:lnTo>
                  <a:lnTo>
                    <a:pt x="57145" y="74023"/>
                  </a:lnTo>
                  <a:lnTo>
                    <a:pt x="53972" y="74749"/>
                  </a:lnTo>
                  <a:lnTo>
                    <a:pt x="51857" y="76291"/>
                  </a:lnTo>
                  <a:lnTo>
                    <a:pt x="50445" y="78377"/>
                  </a:lnTo>
                  <a:lnTo>
                    <a:pt x="47821" y="83517"/>
                  </a:lnTo>
                  <a:lnTo>
                    <a:pt x="39589" y="93496"/>
                  </a:lnTo>
                  <a:lnTo>
                    <a:pt x="35940" y="94470"/>
                  </a:lnTo>
                  <a:lnTo>
                    <a:pt x="30030" y="95096"/>
                  </a:lnTo>
                  <a:lnTo>
                    <a:pt x="19087" y="104741"/>
                  </a:lnTo>
                  <a:lnTo>
                    <a:pt x="19061" y="109821"/>
                  </a:lnTo>
                  <a:lnTo>
                    <a:pt x="20115" y="111314"/>
                  </a:lnTo>
                  <a:lnTo>
                    <a:pt x="21877" y="112309"/>
                  </a:lnTo>
                  <a:lnTo>
                    <a:pt x="28183" y="114184"/>
                  </a:lnTo>
                  <a:lnTo>
                    <a:pt x="28459" y="109210"/>
                  </a:lnTo>
                  <a:lnTo>
                    <a:pt x="29556" y="107731"/>
                  </a:lnTo>
                  <a:lnTo>
                    <a:pt x="33598" y="106088"/>
                  </a:lnTo>
                  <a:lnTo>
                    <a:pt x="55317" y="104809"/>
                  </a:lnTo>
                  <a:lnTo>
                    <a:pt x="61663" y="99729"/>
                  </a:lnTo>
                  <a:lnTo>
                    <a:pt x="64392" y="99294"/>
                  </a:lnTo>
                  <a:lnTo>
                    <a:pt x="67270" y="100062"/>
                  </a:lnTo>
                  <a:lnTo>
                    <a:pt x="73290" y="102681"/>
                  </a:lnTo>
                  <a:lnTo>
                    <a:pt x="104344" y="104775"/>
                  </a:lnTo>
                  <a:lnTo>
                    <a:pt x="104775" y="141429"/>
                  </a:lnTo>
                  <a:lnTo>
                    <a:pt x="98230" y="150193"/>
                  </a:lnTo>
                  <a:lnTo>
                    <a:pt x="96133" y="159037"/>
                  </a:lnTo>
                  <a:lnTo>
                    <a:pt x="95643" y="165228"/>
                  </a:lnTo>
                  <a:lnTo>
                    <a:pt x="94454" y="167301"/>
                  </a:lnTo>
                  <a:lnTo>
                    <a:pt x="92602" y="168684"/>
                  </a:lnTo>
                  <a:lnTo>
                    <a:pt x="90310" y="169606"/>
                  </a:lnTo>
                  <a:lnTo>
                    <a:pt x="88781" y="171279"/>
                  </a:lnTo>
                  <a:lnTo>
                    <a:pt x="83507" y="181568"/>
                  </a:lnTo>
                  <a:lnTo>
                    <a:pt x="72587" y="193792"/>
                  </a:lnTo>
                  <a:lnTo>
                    <a:pt x="66480" y="197255"/>
                  </a:lnTo>
                  <a:lnTo>
                    <a:pt x="63371" y="198179"/>
                  </a:lnTo>
                  <a:lnTo>
                    <a:pt x="61297" y="199852"/>
                  </a:lnTo>
                  <a:lnTo>
                    <a:pt x="57321" y="206206"/>
                  </a:lnTo>
                  <a:lnTo>
                    <a:pt x="37924" y="216893"/>
                  </a:lnTo>
                  <a:lnTo>
                    <a:pt x="30421" y="218643"/>
                  </a:lnTo>
                  <a:lnTo>
                    <a:pt x="19490" y="228196"/>
                  </a:lnTo>
                  <a:lnTo>
                    <a:pt x="0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6" name="SMARTInkShape-331"/>
            <p:cNvSpPr/>
            <p:nvPr>
              <p:custDataLst>
                <p:tags r:id="rId13"/>
              </p:custDataLst>
            </p:nvPr>
          </p:nvSpPr>
          <p:spPr>
            <a:xfrm>
              <a:off x="6286503" y="6382191"/>
              <a:ext cx="151790" cy="135332"/>
            </a:xfrm>
            <a:custGeom>
              <a:avLst/>
              <a:gdLst/>
              <a:ahLst/>
              <a:cxnLst/>
              <a:rect l="0" t="0" r="0" b="0"/>
              <a:pathLst>
                <a:path w="151790" h="135332">
                  <a:moveTo>
                    <a:pt x="85722" y="9084"/>
                  </a:moveTo>
                  <a:lnTo>
                    <a:pt x="85722" y="9084"/>
                  </a:lnTo>
                  <a:lnTo>
                    <a:pt x="53541" y="9084"/>
                  </a:lnTo>
                  <a:lnTo>
                    <a:pt x="51567" y="10142"/>
                  </a:lnTo>
                  <a:lnTo>
                    <a:pt x="50252" y="11906"/>
                  </a:lnTo>
                  <a:lnTo>
                    <a:pt x="49375" y="14140"/>
                  </a:lnTo>
                  <a:lnTo>
                    <a:pt x="47732" y="15629"/>
                  </a:lnTo>
                  <a:lnTo>
                    <a:pt x="38024" y="19405"/>
                  </a:lnTo>
                  <a:lnTo>
                    <a:pt x="30026" y="26776"/>
                  </a:lnTo>
                  <a:lnTo>
                    <a:pt x="27800" y="35470"/>
                  </a:lnTo>
                  <a:lnTo>
                    <a:pt x="22111" y="44301"/>
                  </a:lnTo>
                  <a:lnTo>
                    <a:pt x="10966" y="72564"/>
                  </a:lnTo>
                  <a:lnTo>
                    <a:pt x="3262" y="82732"/>
                  </a:lnTo>
                  <a:lnTo>
                    <a:pt x="964" y="91818"/>
                  </a:lnTo>
                  <a:lnTo>
                    <a:pt x="0" y="121896"/>
                  </a:lnTo>
                  <a:lnTo>
                    <a:pt x="1057" y="122392"/>
                  </a:lnTo>
                  <a:lnTo>
                    <a:pt x="5054" y="122943"/>
                  </a:lnTo>
                  <a:lnTo>
                    <a:pt x="23848" y="135331"/>
                  </a:lnTo>
                  <a:lnTo>
                    <a:pt x="35645" y="134691"/>
                  </a:lnTo>
                  <a:lnTo>
                    <a:pt x="59242" y="128381"/>
                  </a:lnTo>
                  <a:lnTo>
                    <a:pt x="81286" y="114752"/>
                  </a:lnTo>
                  <a:lnTo>
                    <a:pt x="125865" y="78996"/>
                  </a:lnTo>
                  <a:lnTo>
                    <a:pt x="147785" y="51340"/>
                  </a:lnTo>
                  <a:lnTo>
                    <a:pt x="151030" y="41124"/>
                  </a:lnTo>
                  <a:lnTo>
                    <a:pt x="151789" y="34613"/>
                  </a:lnTo>
                  <a:lnTo>
                    <a:pt x="149305" y="28191"/>
                  </a:lnTo>
                  <a:lnTo>
                    <a:pt x="139087" y="15445"/>
                  </a:lnTo>
                  <a:lnTo>
                    <a:pt x="133076" y="11911"/>
                  </a:lnTo>
                  <a:lnTo>
                    <a:pt x="88289" y="221"/>
                  </a:lnTo>
                  <a:lnTo>
                    <a:pt x="84259" y="0"/>
                  </a:lnTo>
                  <a:lnTo>
                    <a:pt x="45233" y="9285"/>
                  </a:lnTo>
                  <a:lnTo>
                    <a:pt x="9522" y="281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7" name="SMARTInkShape-332"/>
            <p:cNvSpPr/>
            <p:nvPr>
              <p:custDataLst>
                <p:tags r:id="rId14"/>
              </p:custDataLst>
            </p:nvPr>
          </p:nvSpPr>
          <p:spPr>
            <a:xfrm>
              <a:off x="6573739" y="6143742"/>
              <a:ext cx="122337" cy="246045"/>
            </a:xfrm>
            <a:custGeom>
              <a:avLst/>
              <a:gdLst/>
              <a:ahLst/>
              <a:cxnLst/>
              <a:rect l="0" t="0" r="0" b="0"/>
              <a:pathLst>
                <a:path w="122337" h="246045">
                  <a:moveTo>
                    <a:pt x="103286" y="47508"/>
                  </a:moveTo>
                  <a:lnTo>
                    <a:pt x="103286" y="47508"/>
                  </a:lnTo>
                  <a:lnTo>
                    <a:pt x="103286" y="29898"/>
                  </a:lnTo>
                  <a:lnTo>
                    <a:pt x="111486" y="20384"/>
                  </a:lnTo>
                  <a:lnTo>
                    <a:pt x="112695" y="10859"/>
                  </a:lnTo>
                  <a:lnTo>
                    <a:pt x="113792" y="10375"/>
                  </a:lnTo>
                  <a:lnTo>
                    <a:pt x="121002" y="9535"/>
                  </a:lnTo>
                  <a:lnTo>
                    <a:pt x="121743" y="6642"/>
                  </a:lnTo>
                  <a:lnTo>
                    <a:pt x="122326" y="0"/>
                  </a:lnTo>
                  <a:lnTo>
                    <a:pt x="122336" y="17493"/>
                  </a:lnTo>
                  <a:lnTo>
                    <a:pt x="105446" y="64454"/>
                  </a:lnTo>
                  <a:lnTo>
                    <a:pt x="101104" y="78282"/>
                  </a:lnTo>
                  <a:lnTo>
                    <a:pt x="80933" y="120661"/>
                  </a:lnTo>
                  <a:lnTo>
                    <a:pt x="55656" y="163799"/>
                  </a:lnTo>
                  <a:lnTo>
                    <a:pt x="39786" y="186216"/>
                  </a:lnTo>
                  <a:lnTo>
                    <a:pt x="12269" y="215757"/>
                  </a:lnTo>
                  <a:lnTo>
                    <a:pt x="6049" y="228478"/>
                  </a:lnTo>
                  <a:lnTo>
                    <a:pt x="0" y="236126"/>
                  </a:lnTo>
                  <a:lnTo>
                    <a:pt x="561" y="237812"/>
                  </a:lnTo>
                  <a:lnTo>
                    <a:pt x="6842" y="246044"/>
                  </a:lnTo>
                  <a:lnTo>
                    <a:pt x="8299" y="245482"/>
                  </a:lnTo>
                  <a:lnTo>
                    <a:pt x="15405" y="240692"/>
                  </a:lnTo>
                  <a:lnTo>
                    <a:pt x="27086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8" name="SMARTInkShape-333"/>
            <p:cNvSpPr/>
            <p:nvPr>
              <p:custDataLst>
                <p:tags r:id="rId15"/>
              </p:custDataLst>
            </p:nvPr>
          </p:nvSpPr>
          <p:spPr>
            <a:xfrm>
              <a:off x="6639093" y="6162791"/>
              <a:ext cx="237958" cy="180733"/>
            </a:xfrm>
            <a:custGeom>
              <a:avLst/>
              <a:gdLst/>
              <a:ahLst/>
              <a:cxnLst/>
              <a:rect l="0" t="0" r="0" b="0"/>
              <a:pathLst>
                <a:path w="237958" h="180733">
                  <a:moveTo>
                    <a:pt x="95082" y="37984"/>
                  </a:moveTo>
                  <a:lnTo>
                    <a:pt x="95082" y="37984"/>
                  </a:lnTo>
                  <a:lnTo>
                    <a:pt x="95082" y="32928"/>
                  </a:lnTo>
                  <a:lnTo>
                    <a:pt x="94024" y="31439"/>
                  </a:lnTo>
                  <a:lnTo>
                    <a:pt x="92260" y="30445"/>
                  </a:lnTo>
                  <a:lnTo>
                    <a:pt x="85381" y="28721"/>
                  </a:lnTo>
                  <a:lnTo>
                    <a:pt x="80893" y="28575"/>
                  </a:lnTo>
                  <a:lnTo>
                    <a:pt x="79273" y="27478"/>
                  </a:lnTo>
                  <a:lnTo>
                    <a:pt x="78192" y="25688"/>
                  </a:lnTo>
                  <a:lnTo>
                    <a:pt x="77472" y="23436"/>
                  </a:lnTo>
                  <a:lnTo>
                    <a:pt x="75934" y="21935"/>
                  </a:lnTo>
                  <a:lnTo>
                    <a:pt x="71402" y="20268"/>
                  </a:lnTo>
                  <a:lnTo>
                    <a:pt x="69770" y="18765"/>
                  </a:lnTo>
                  <a:lnTo>
                    <a:pt x="67957" y="14273"/>
                  </a:lnTo>
                  <a:lnTo>
                    <a:pt x="66415" y="12651"/>
                  </a:lnTo>
                  <a:lnTo>
                    <a:pt x="57109" y="9446"/>
                  </a:lnTo>
                  <a:lnTo>
                    <a:pt x="56985" y="277"/>
                  </a:lnTo>
                  <a:lnTo>
                    <a:pt x="62039" y="0"/>
                  </a:lnTo>
                  <a:lnTo>
                    <a:pt x="63529" y="1020"/>
                  </a:lnTo>
                  <a:lnTo>
                    <a:pt x="64522" y="2758"/>
                  </a:lnTo>
                  <a:lnTo>
                    <a:pt x="65183" y="4974"/>
                  </a:lnTo>
                  <a:lnTo>
                    <a:pt x="66683" y="6453"/>
                  </a:lnTo>
                  <a:lnTo>
                    <a:pt x="71172" y="8096"/>
                  </a:lnTo>
                  <a:lnTo>
                    <a:pt x="82676" y="10207"/>
                  </a:lnTo>
                  <a:lnTo>
                    <a:pt x="104624" y="25870"/>
                  </a:lnTo>
                  <a:lnTo>
                    <a:pt x="117309" y="27948"/>
                  </a:lnTo>
                  <a:lnTo>
                    <a:pt x="119425" y="29176"/>
                  </a:lnTo>
                  <a:lnTo>
                    <a:pt x="120836" y="31054"/>
                  </a:lnTo>
                  <a:lnTo>
                    <a:pt x="121776" y="33364"/>
                  </a:lnTo>
                  <a:lnTo>
                    <a:pt x="123461" y="34904"/>
                  </a:lnTo>
                  <a:lnTo>
                    <a:pt x="128156" y="36615"/>
                  </a:lnTo>
                  <a:lnTo>
                    <a:pt x="129832" y="38130"/>
                  </a:lnTo>
                  <a:lnTo>
                    <a:pt x="131693" y="42635"/>
                  </a:lnTo>
                  <a:lnTo>
                    <a:pt x="133248" y="44260"/>
                  </a:lnTo>
                  <a:lnTo>
                    <a:pt x="141252" y="47081"/>
                  </a:lnTo>
                  <a:lnTo>
                    <a:pt x="142060" y="50141"/>
                  </a:lnTo>
                  <a:lnTo>
                    <a:pt x="142579" y="55672"/>
                  </a:lnTo>
                  <a:lnTo>
                    <a:pt x="137613" y="61687"/>
                  </a:lnTo>
                  <a:lnTo>
                    <a:pt x="132329" y="64393"/>
                  </a:lnTo>
                  <a:lnTo>
                    <a:pt x="129438" y="65115"/>
                  </a:lnTo>
                  <a:lnTo>
                    <a:pt x="127511" y="66654"/>
                  </a:lnTo>
                  <a:lnTo>
                    <a:pt x="125369" y="71188"/>
                  </a:lnTo>
                  <a:lnTo>
                    <a:pt x="118774" y="76730"/>
                  </a:lnTo>
                  <a:lnTo>
                    <a:pt x="75317" y="104676"/>
                  </a:lnTo>
                  <a:lnTo>
                    <a:pt x="30622" y="133234"/>
                  </a:lnTo>
                  <a:lnTo>
                    <a:pt x="23041" y="138526"/>
                  </a:lnTo>
                  <a:lnTo>
                    <a:pt x="9552" y="144745"/>
                  </a:lnTo>
                  <a:lnTo>
                    <a:pt x="6311" y="147258"/>
                  </a:lnTo>
                  <a:lnTo>
                    <a:pt x="2712" y="152872"/>
                  </a:lnTo>
                  <a:lnTo>
                    <a:pt x="212" y="161690"/>
                  </a:lnTo>
                  <a:lnTo>
                    <a:pt x="0" y="166343"/>
                  </a:lnTo>
                  <a:lnTo>
                    <a:pt x="1002" y="168006"/>
                  </a:lnTo>
                  <a:lnTo>
                    <a:pt x="2729" y="169116"/>
                  </a:lnTo>
                  <a:lnTo>
                    <a:pt x="4938" y="169855"/>
                  </a:lnTo>
                  <a:lnTo>
                    <a:pt x="17147" y="177588"/>
                  </a:lnTo>
                  <a:lnTo>
                    <a:pt x="63513" y="180732"/>
                  </a:lnTo>
                  <a:lnTo>
                    <a:pt x="97928" y="178020"/>
                  </a:lnTo>
                  <a:lnTo>
                    <a:pt x="144943" y="171920"/>
                  </a:lnTo>
                  <a:lnTo>
                    <a:pt x="169122" y="168685"/>
                  </a:lnTo>
                  <a:lnTo>
                    <a:pt x="192514" y="163846"/>
                  </a:lnTo>
                  <a:lnTo>
                    <a:pt x="216731" y="159591"/>
                  </a:lnTo>
                  <a:lnTo>
                    <a:pt x="237957" y="1522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09" name="SMARTInkShape-334"/>
            <p:cNvSpPr/>
            <p:nvPr>
              <p:custDataLst>
                <p:tags r:id="rId16"/>
              </p:custDataLst>
            </p:nvPr>
          </p:nvSpPr>
          <p:spPr>
            <a:xfrm>
              <a:off x="7029488" y="6210693"/>
              <a:ext cx="133313" cy="28183"/>
            </a:xfrm>
            <a:custGeom>
              <a:avLst/>
              <a:gdLst/>
              <a:ahLst/>
              <a:cxnLst/>
              <a:rect l="0" t="0" r="0" b="0"/>
              <a:pathLst>
                <a:path w="133313" h="28183">
                  <a:moveTo>
                    <a:pt x="47587" y="18657"/>
                  </a:moveTo>
                  <a:lnTo>
                    <a:pt x="47587" y="18657"/>
                  </a:lnTo>
                  <a:lnTo>
                    <a:pt x="42531" y="13601"/>
                  </a:lnTo>
                  <a:lnTo>
                    <a:pt x="37226" y="11118"/>
                  </a:lnTo>
                  <a:lnTo>
                    <a:pt x="14499" y="9166"/>
                  </a:lnTo>
                  <a:lnTo>
                    <a:pt x="12828" y="8096"/>
                  </a:lnTo>
                  <a:lnTo>
                    <a:pt x="11715" y="6325"/>
                  </a:lnTo>
                  <a:lnTo>
                    <a:pt x="10972" y="4086"/>
                  </a:lnTo>
                  <a:lnTo>
                    <a:pt x="9419" y="2593"/>
                  </a:lnTo>
                  <a:lnTo>
                    <a:pt x="1417" y="0"/>
                  </a:lnTo>
                  <a:lnTo>
                    <a:pt x="932" y="927"/>
                  </a:lnTo>
                  <a:lnTo>
                    <a:pt x="0" y="8750"/>
                  </a:lnTo>
                  <a:lnTo>
                    <a:pt x="44858" y="9132"/>
                  </a:lnTo>
                  <a:lnTo>
                    <a:pt x="91935" y="9132"/>
                  </a:lnTo>
                  <a:lnTo>
                    <a:pt x="115960" y="9132"/>
                  </a:lnTo>
                  <a:lnTo>
                    <a:pt x="118569" y="10190"/>
                  </a:lnTo>
                  <a:lnTo>
                    <a:pt x="120308" y="11954"/>
                  </a:lnTo>
                  <a:lnTo>
                    <a:pt x="121468" y="14188"/>
                  </a:lnTo>
                  <a:lnTo>
                    <a:pt x="123299" y="15677"/>
                  </a:lnTo>
                  <a:lnTo>
                    <a:pt x="128156" y="17333"/>
                  </a:lnTo>
                  <a:lnTo>
                    <a:pt x="129874" y="18833"/>
                  </a:lnTo>
                  <a:lnTo>
                    <a:pt x="133312" y="281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0" name="SMARTInkShape-335"/>
            <p:cNvSpPr/>
            <p:nvPr>
              <p:custDataLst>
                <p:tags r:id="rId17"/>
              </p:custDataLst>
            </p:nvPr>
          </p:nvSpPr>
          <p:spPr>
            <a:xfrm>
              <a:off x="7007293" y="6276975"/>
              <a:ext cx="203133" cy="19051"/>
            </a:xfrm>
            <a:custGeom>
              <a:avLst/>
              <a:gdLst/>
              <a:ahLst/>
              <a:cxnLst/>
              <a:rect l="0" t="0" r="0" b="0"/>
              <a:pathLst>
                <a:path w="203133" h="19051">
                  <a:moveTo>
                    <a:pt x="50732" y="0"/>
                  </a:moveTo>
                  <a:lnTo>
                    <a:pt x="50732" y="0"/>
                  </a:lnTo>
                  <a:lnTo>
                    <a:pt x="45676" y="0"/>
                  </a:lnTo>
                  <a:lnTo>
                    <a:pt x="13147" y="8937"/>
                  </a:lnTo>
                  <a:lnTo>
                    <a:pt x="34" y="9409"/>
                  </a:lnTo>
                  <a:lnTo>
                    <a:pt x="0" y="9447"/>
                  </a:lnTo>
                  <a:lnTo>
                    <a:pt x="10551" y="9515"/>
                  </a:lnTo>
                  <a:lnTo>
                    <a:pt x="11245" y="10576"/>
                  </a:lnTo>
                  <a:lnTo>
                    <a:pt x="12449" y="17725"/>
                  </a:lnTo>
                  <a:lnTo>
                    <a:pt x="15373" y="18461"/>
                  </a:lnTo>
                  <a:lnTo>
                    <a:pt x="56252" y="19043"/>
                  </a:lnTo>
                  <a:lnTo>
                    <a:pt x="78826" y="17990"/>
                  </a:lnTo>
                  <a:lnTo>
                    <a:pt x="102652" y="11511"/>
                  </a:lnTo>
                  <a:lnTo>
                    <a:pt x="145523" y="9700"/>
                  </a:lnTo>
                  <a:lnTo>
                    <a:pt x="177148" y="9535"/>
                  </a:lnTo>
                  <a:lnTo>
                    <a:pt x="183822" y="12352"/>
                  </a:lnTo>
                  <a:lnTo>
                    <a:pt x="190317" y="16073"/>
                  </a:lnTo>
                  <a:lnTo>
                    <a:pt x="20313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1" name="SMARTInkShape-336"/>
            <p:cNvSpPr/>
            <p:nvPr>
              <p:custDataLst>
                <p:tags r:id="rId18"/>
              </p:custDataLst>
            </p:nvPr>
          </p:nvSpPr>
          <p:spPr>
            <a:xfrm>
              <a:off x="7306119" y="6153266"/>
              <a:ext cx="199582" cy="228470"/>
            </a:xfrm>
            <a:custGeom>
              <a:avLst/>
              <a:gdLst/>
              <a:ahLst/>
              <a:cxnLst/>
              <a:rect l="0" t="0" r="0" b="0"/>
              <a:pathLst>
                <a:path w="199582" h="228470">
                  <a:moveTo>
                    <a:pt x="199581" y="9409"/>
                  </a:moveTo>
                  <a:lnTo>
                    <a:pt x="199581" y="9409"/>
                  </a:lnTo>
                  <a:lnTo>
                    <a:pt x="190090" y="9409"/>
                  </a:lnTo>
                  <a:lnTo>
                    <a:pt x="190057" y="277"/>
                  </a:lnTo>
                  <a:lnTo>
                    <a:pt x="185000" y="0"/>
                  </a:lnTo>
                  <a:lnTo>
                    <a:pt x="183509" y="1020"/>
                  </a:lnTo>
                  <a:lnTo>
                    <a:pt x="182516" y="2758"/>
                  </a:lnTo>
                  <a:lnTo>
                    <a:pt x="181855" y="4974"/>
                  </a:lnTo>
                  <a:lnTo>
                    <a:pt x="180355" y="6453"/>
                  </a:lnTo>
                  <a:lnTo>
                    <a:pt x="175866" y="8096"/>
                  </a:lnTo>
                  <a:lnTo>
                    <a:pt x="174247" y="9592"/>
                  </a:lnTo>
                  <a:lnTo>
                    <a:pt x="172446" y="14077"/>
                  </a:lnTo>
                  <a:lnTo>
                    <a:pt x="170908" y="15696"/>
                  </a:lnTo>
                  <a:lnTo>
                    <a:pt x="157875" y="23564"/>
                  </a:lnTo>
                  <a:lnTo>
                    <a:pt x="145522" y="36155"/>
                  </a:lnTo>
                  <a:lnTo>
                    <a:pt x="134997" y="50965"/>
                  </a:lnTo>
                  <a:lnTo>
                    <a:pt x="88290" y="92404"/>
                  </a:lnTo>
                  <a:lnTo>
                    <a:pt x="50542" y="136435"/>
                  </a:lnTo>
                  <a:lnTo>
                    <a:pt x="15872" y="173952"/>
                  </a:lnTo>
                  <a:lnTo>
                    <a:pt x="12099" y="183434"/>
                  </a:lnTo>
                  <a:lnTo>
                    <a:pt x="9364" y="193645"/>
                  </a:lnTo>
                  <a:lnTo>
                    <a:pt x="1807" y="208824"/>
                  </a:lnTo>
                  <a:lnTo>
                    <a:pt x="0" y="222013"/>
                  </a:lnTo>
                  <a:lnTo>
                    <a:pt x="910" y="224170"/>
                  </a:lnTo>
                  <a:lnTo>
                    <a:pt x="2575" y="225608"/>
                  </a:lnTo>
                  <a:lnTo>
                    <a:pt x="7248" y="227205"/>
                  </a:lnTo>
                  <a:lnTo>
                    <a:pt x="32645" y="228469"/>
                  </a:lnTo>
                  <a:lnTo>
                    <a:pt x="62251" y="218783"/>
                  </a:lnTo>
                  <a:lnTo>
                    <a:pt x="82035" y="202791"/>
                  </a:lnTo>
                  <a:lnTo>
                    <a:pt x="97614" y="190326"/>
                  </a:lnTo>
                  <a:lnTo>
                    <a:pt x="106637" y="184008"/>
                  </a:lnTo>
                  <a:lnTo>
                    <a:pt x="119768" y="164982"/>
                  </a:lnTo>
                  <a:lnTo>
                    <a:pt x="123369" y="155459"/>
                  </a:lnTo>
                  <a:lnTo>
                    <a:pt x="129609" y="145934"/>
                  </a:lnTo>
                  <a:lnTo>
                    <a:pt x="131441" y="139584"/>
                  </a:lnTo>
                  <a:lnTo>
                    <a:pt x="130871" y="137467"/>
                  </a:lnTo>
                  <a:lnTo>
                    <a:pt x="129433" y="136056"/>
                  </a:lnTo>
                  <a:lnTo>
                    <a:pt x="127415" y="135115"/>
                  </a:lnTo>
                  <a:lnTo>
                    <a:pt x="126071" y="133430"/>
                  </a:lnTo>
                  <a:lnTo>
                    <a:pt x="123735" y="125198"/>
                  </a:lnTo>
                  <a:lnTo>
                    <a:pt x="120717" y="124371"/>
                  </a:lnTo>
                  <a:lnTo>
                    <a:pt x="91584" y="123720"/>
                  </a:lnTo>
                  <a:lnTo>
                    <a:pt x="85260" y="126536"/>
                  </a:lnTo>
                  <a:lnTo>
                    <a:pt x="78922" y="130257"/>
                  </a:lnTo>
                  <a:lnTo>
                    <a:pt x="57998" y="137899"/>
                  </a:lnTo>
                  <a:lnTo>
                    <a:pt x="54393" y="140577"/>
                  </a:lnTo>
                  <a:lnTo>
                    <a:pt x="41269" y="158721"/>
                  </a:lnTo>
                  <a:lnTo>
                    <a:pt x="39261" y="165023"/>
                  </a:lnTo>
                  <a:lnTo>
                    <a:pt x="39785" y="167126"/>
                  </a:lnTo>
                  <a:lnTo>
                    <a:pt x="41191" y="168529"/>
                  </a:lnTo>
                  <a:lnTo>
                    <a:pt x="43188" y="169464"/>
                  </a:lnTo>
                  <a:lnTo>
                    <a:pt x="44518" y="171146"/>
                  </a:lnTo>
                  <a:lnTo>
                    <a:pt x="45998" y="175836"/>
                  </a:lnTo>
                  <a:lnTo>
                    <a:pt x="47452" y="177510"/>
                  </a:lnTo>
                  <a:lnTo>
                    <a:pt x="51887" y="179371"/>
                  </a:lnTo>
                  <a:lnTo>
                    <a:pt x="94806" y="171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2" name="SMARTInkShape-337"/>
            <p:cNvSpPr/>
            <p:nvPr>
              <p:custDataLst>
                <p:tags r:id="rId19"/>
              </p:custDataLst>
            </p:nvPr>
          </p:nvSpPr>
          <p:spPr>
            <a:xfrm>
              <a:off x="7545684" y="6172200"/>
              <a:ext cx="159913" cy="209106"/>
            </a:xfrm>
            <a:custGeom>
              <a:avLst/>
              <a:gdLst/>
              <a:ahLst/>
              <a:cxnLst/>
              <a:rect l="0" t="0" r="0" b="0"/>
              <a:pathLst>
                <a:path w="159913" h="209106">
                  <a:moveTo>
                    <a:pt x="93366" y="19050"/>
                  </a:moveTo>
                  <a:lnTo>
                    <a:pt x="93366" y="19050"/>
                  </a:lnTo>
                  <a:lnTo>
                    <a:pt x="83956" y="9641"/>
                  </a:lnTo>
                  <a:lnTo>
                    <a:pt x="74326" y="9525"/>
                  </a:lnTo>
                  <a:lnTo>
                    <a:pt x="118792" y="9525"/>
                  </a:lnTo>
                  <a:lnTo>
                    <a:pt x="125128" y="9525"/>
                  </a:lnTo>
                  <a:lnTo>
                    <a:pt x="127240" y="8467"/>
                  </a:lnTo>
                  <a:lnTo>
                    <a:pt x="128648" y="6703"/>
                  </a:lnTo>
                  <a:lnTo>
                    <a:pt x="129588" y="4469"/>
                  </a:lnTo>
                  <a:lnTo>
                    <a:pt x="131272" y="2980"/>
                  </a:lnTo>
                  <a:lnTo>
                    <a:pt x="135966" y="1324"/>
                  </a:lnTo>
                  <a:lnTo>
                    <a:pt x="159912" y="0"/>
                  </a:lnTo>
                  <a:lnTo>
                    <a:pt x="151828" y="0"/>
                  </a:lnTo>
                  <a:lnTo>
                    <a:pt x="143170" y="6545"/>
                  </a:lnTo>
                  <a:lnTo>
                    <a:pt x="137373" y="8201"/>
                  </a:lnTo>
                  <a:lnTo>
                    <a:pt x="135405" y="9701"/>
                  </a:lnTo>
                  <a:lnTo>
                    <a:pt x="104065" y="55503"/>
                  </a:lnTo>
                  <a:lnTo>
                    <a:pt x="68045" y="98515"/>
                  </a:lnTo>
                  <a:lnTo>
                    <a:pt x="47952" y="126665"/>
                  </a:lnTo>
                  <a:lnTo>
                    <a:pt x="20427" y="174189"/>
                  </a:lnTo>
                  <a:lnTo>
                    <a:pt x="0" y="198002"/>
                  </a:lnTo>
                  <a:lnTo>
                    <a:pt x="431" y="199735"/>
                  </a:lnTo>
                  <a:lnTo>
                    <a:pt x="7298" y="209105"/>
                  </a:lnTo>
                  <a:lnTo>
                    <a:pt x="15178" y="202916"/>
                  </a:lnTo>
                  <a:lnTo>
                    <a:pt x="23868" y="199823"/>
                  </a:lnTo>
                  <a:lnTo>
                    <a:pt x="36216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3" name="SMARTInkShape-338"/>
            <p:cNvSpPr/>
            <p:nvPr>
              <p:custDataLst>
                <p:tags r:id="rId20"/>
              </p:custDataLst>
            </p:nvPr>
          </p:nvSpPr>
          <p:spPr>
            <a:xfrm>
              <a:off x="7515381" y="6296025"/>
              <a:ext cx="123670" cy="9526"/>
            </a:xfrm>
            <a:custGeom>
              <a:avLst/>
              <a:gdLst/>
              <a:ahLst/>
              <a:cxnLst/>
              <a:rect l="0" t="0" r="0" b="0"/>
              <a:pathLst>
                <a:path w="123670" h="9526">
                  <a:moveTo>
                    <a:pt x="56994" y="9525"/>
                  </a:moveTo>
                  <a:lnTo>
                    <a:pt x="56994" y="9525"/>
                  </a:lnTo>
                  <a:lnTo>
                    <a:pt x="14497" y="9525"/>
                  </a:lnTo>
                  <a:lnTo>
                    <a:pt x="8826" y="6703"/>
                  </a:lnTo>
                  <a:lnTo>
                    <a:pt x="0" y="116"/>
                  </a:lnTo>
                  <a:lnTo>
                    <a:pt x="45506" y="0"/>
                  </a:lnTo>
                  <a:lnTo>
                    <a:pt x="92469" y="0"/>
                  </a:lnTo>
                  <a:lnTo>
                    <a:pt x="12366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4" name="SMARTInkShape-339"/>
            <p:cNvSpPr/>
            <p:nvPr>
              <p:custDataLst>
                <p:tags r:id="rId21"/>
              </p:custDataLst>
            </p:nvPr>
          </p:nvSpPr>
          <p:spPr>
            <a:xfrm>
              <a:off x="7648575" y="6324600"/>
              <a:ext cx="66676" cy="133351"/>
            </a:xfrm>
            <a:custGeom>
              <a:avLst/>
              <a:gdLst/>
              <a:ahLst/>
              <a:cxnLst/>
              <a:rect l="0" t="0" r="0" b="0"/>
              <a:pathLst>
                <a:path w="66676" h="133351">
                  <a:moveTo>
                    <a:pt x="66675" y="0"/>
                  </a:moveTo>
                  <a:lnTo>
                    <a:pt x="66675" y="0"/>
                  </a:lnTo>
                  <a:lnTo>
                    <a:pt x="52485" y="14189"/>
                  </a:lnTo>
                  <a:lnTo>
                    <a:pt x="46962" y="16890"/>
                  </a:lnTo>
                  <a:lnTo>
                    <a:pt x="44008" y="17610"/>
                  </a:lnTo>
                  <a:lnTo>
                    <a:pt x="42039" y="19148"/>
                  </a:lnTo>
                  <a:lnTo>
                    <a:pt x="39851" y="23680"/>
                  </a:lnTo>
                  <a:lnTo>
                    <a:pt x="38208" y="25312"/>
                  </a:lnTo>
                  <a:lnTo>
                    <a:pt x="33562" y="27124"/>
                  </a:lnTo>
                  <a:lnTo>
                    <a:pt x="31900" y="28666"/>
                  </a:lnTo>
                  <a:lnTo>
                    <a:pt x="20019" y="47514"/>
                  </a:lnTo>
                  <a:lnTo>
                    <a:pt x="19481" y="52161"/>
                  </a:lnTo>
                  <a:lnTo>
                    <a:pt x="16418" y="57755"/>
                  </a:lnTo>
                  <a:lnTo>
                    <a:pt x="12589" y="63769"/>
                  </a:lnTo>
                  <a:lnTo>
                    <a:pt x="10433" y="74163"/>
                  </a:lnTo>
                  <a:lnTo>
                    <a:pt x="8735" y="89120"/>
                  </a:lnTo>
                  <a:lnTo>
                    <a:pt x="402" y="112303"/>
                  </a:lnTo>
                  <a:lnTo>
                    <a:pt x="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5" name="SMARTInkShape-340"/>
            <p:cNvSpPr/>
            <p:nvPr>
              <p:custDataLst>
                <p:tags r:id="rId22"/>
              </p:custDataLst>
            </p:nvPr>
          </p:nvSpPr>
          <p:spPr>
            <a:xfrm>
              <a:off x="7800975" y="6191250"/>
              <a:ext cx="152270" cy="171451"/>
            </a:xfrm>
            <a:custGeom>
              <a:avLst/>
              <a:gdLst/>
              <a:ahLst/>
              <a:cxnLst/>
              <a:rect l="0" t="0" r="0" b="0"/>
              <a:pathLst>
                <a:path w="152270" h="171451">
                  <a:moveTo>
                    <a:pt x="0" y="85725"/>
                  </a:moveTo>
                  <a:lnTo>
                    <a:pt x="0" y="85725"/>
                  </a:lnTo>
                  <a:lnTo>
                    <a:pt x="5056" y="80669"/>
                  </a:lnTo>
                  <a:lnTo>
                    <a:pt x="7540" y="75364"/>
                  </a:lnTo>
                  <a:lnTo>
                    <a:pt x="8201" y="72468"/>
                  </a:lnTo>
                  <a:lnTo>
                    <a:pt x="17610" y="58983"/>
                  </a:lnTo>
                  <a:lnTo>
                    <a:pt x="25312" y="49908"/>
                  </a:lnTo>
                  <a:lnTo>
                    <a:pt x="27608" y="41010"/>
                  </a:lnTo>
                  <a:lnTo>
                    <a:pt x="28146" y="34808"/>
                  </a:lnTo>
                  <a:lnTo>
                    <a:pt x="29346" y="32730"/>
                  </a:lnTo>
                  <a:lnTo>
                    <a:pt x="31207" y="31345"/>
                  </a:lnTo>
                  <a:lnTo>
                    <a:pt x="33504" y="30421"/>
                  </a:lnTo>
                  <a:lnTo>
                    <a:pt x="35036" y="28747"/>
                  </a:lnTo>
                  <a:lnTo>
                    <a:pt x="36738" y="24066"/>
                  </a:lnTo>
                  <a:lnTo>
                    <a:pt x="38250" y="22394"/>
                  </a:lnTo>
                  <a:lnTo>
                    <a:pt x="46182" y="19490"/>
                  </a:lnTo>
                  <a:lnTo>
                    <a:pt x="55700" y="19088"/>
                  </a:lnTo>
                  <a:lnTo>
                    <a:pt x="61777" y="14005"/>
                  </a:lnTo>
                  <a:lnTo>
                    <a:pt x="64468" y="13570"/>
                  </a:lnTo>
                  <a:lnTo>
                    <a:pt x="67321" y="14338"/>
                  </a:lnTo>
                  <a:lnTo>
                    <a:pt x="70280" y="15909"/>
                  </a:lnTo>
                  <a:lnTo>
                    <a:pt x="73312" y="15897"/>
                  </a:lnTo>
                  <a:lnTo>
                    <a:pt x="92101" y="10224"/>
                  </a:lnTo>
                  <a:lnTo>
                    <a:pt x="136525" y="9528"/>
                  </a:lnTo>
                  <a:lnTo>
                    <a:pt x="138642" y="8469"/>
                  </a:lnTo>
                  <a:lnTo>
                    <a:pt x="140053" y="6705"/>
                  </a:lnTo>
                  <a:lnTo>
                    <a:pt x="140993" y="4469"/>
                  </a:lnTo>
                  <a:lnTo>
                    <a:pt x="142679" y="2980"/>
                  </a:lnTo>
                  <a:lnTo>
                    <a:pt x="152269" y="34"/>
                  </a:lnTo>
                  <a:lnTo>
                    <a:pt x="128720" y="0"/>
                  </a:lnTo>
                  <a:lnTo>
                    <a:pt x="127088" y="1058"/>
                  </a:lnTo>
                  <a:lnTo>
                    <a:pt x="126001" y="2822"/>
                  </a:lnTo>
                  <a:lnTo>
                    <a:pt x="125275" y="5056"/>
                  </a:lnTo>
                  <a:lnTo>
                    <a:pt x="110695" y="22390"/>
                  </a:lnTo>
                  <a:lnTo>
                    <a:pt x="95193" y="40944"/>
                  </a:lnTo>
                  <a:lnTo>
                    <a:pt x="66674" y="86387"/>
                  </a:lnTo>
                  <a:lnTo>
                    <a:pt x="61383" y="98720"/>
                  </a:lnTo>
                  <a:lnTo>
                    <a:pt x="57346" y="116504"/>
                  </a:lnTo>
                  <a:lnTo>
                    <a:pt x="49918" y="128947"/>
                  </a:lnTo>
                  <a:lnTo>
                    <a:pt x="30422" y="158671"/>
                  </a:lnTo>
                  <a:lnTo>
                    <a:pt x="285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6" name="SMARTInkShape-341"/>
            <p:cNvSpPr/>
            <p:nvPr>
              <p:custDataLst>
                <p:tags r:id="rId23"/>
              </p:custDataLst>
            </p:nvPr>
          </p:nvSpPr>
          <p:spPr>
            <a:xfrm>
              <a:off x="7781935" y="6296025"/>
              <a:ext cx="180966" cy="57151"/>
            </a:xfrm>
            <a:custGeom>
              <a:avLst/>
              <a:gdLst/>
              <a:ahLst/>
              <a:cxnLst/>
              <a:rect l="0" t="0" r="0" b="0"/>
              <a:pathLst>
                <a:path w="180966" h="57151">
                  <a:moveTo>
                    <a:pt x="19040" y="57150"/>
                  </a:moveTo>
                  <a:lnTo>
                    <a:pt x="19040" y="57150"/>
                  </a:lnTo>
                  <a:lnTo>
                    <a:pt x="19040" y="52094"/>
                  </a:lnTo>
                  <a:lnTo>
                    <a:pt x="17982" y="50605"/>
                  </a:lnTo>
                  <a:lnTo>
                    <a:pt x="16218" y="49611"/>
                  </a:lnTo>
                  <a:lnTo>
                    <a:pt x="9906" y="47741"/>
                  </a:lnTo>
                  <a:lnTo>
                    <a:pt x="4575" y="47659"/>
                  </a:lnTo>
                  <a:lnTo>
                    <a:pt x="3046" y="46589"/>
                  </a:lnTo>
                  <a:lnTo>
                    <a:pt x="2028" y="44818"/>
                  </a:lnTo>
                  <a:lnTo>
                    <a:pt x="0" y="38134"/>
                  </a:lnTo>
                  <a:lnTo>
                    <a:pt x="8192" y="29902"/>
                  </a:lnTo>
                  <a:lnTo>
                    <a:pt x="14180" y="28968"/>
                  </a:lnTo>
                  <a:lnTo>
                    <a:pt x="57993" y="28580"/>
                  </a:lnTo>
                  <a:lnTo>
                    <a:pt x="69162" y="27519"/>
                  </a:lnTo>
                  <a:lnTo>
                    <a:pt x="83514" y="22030"/>
                  </a:lnTo>
                  <a:lnTo>
                    <a:pt x="127436" y="18254"/>
                  </a:lnTo>
                  <a:lnTo>
                    <a:pt x="1809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7" name="SMARTInkShape-342"/>
            <p:cNvSpPr/>
            <p:nvPr>
              <p:custDataLst>
                <p:tags r:id="rId24"/>
              </p:custDataLst>
            </p:nvPr>
          </p:nvSpPr>
          <p:spPr>
            <a:xfrm>
              <a:off x="8002538" y="6067477"/>
              <a:ext cx="293686" cy="304187"/>
            </a:xfrm>
            <a:custGeom>
              <a:avLst/>
              <a:gdLst/>
              <a:ahLst/>
              <a:cxnLst/>
              <a:rect l="0" t="0" r="0" b="0"/>
              <a:pathLst>
                <a:path w="293686" h="304187">
                  <a:moveTo>
                    <a:pt x="131812" y="76148"/>
                  </a:moveTo>
                  <a:lnTo>
                    <a:pt x="131812" y="76148"/>
                  </a:lnTo>
                  <a:lnTo>
                    <a:pt x="155410" y="52551"/>
                  </a:lnTo>
                  <a:lnTo>
                    <a:pt x="158176" y="46963"/>
                  </a:lnTo>
                  <a:lnTo>
                    <a:pt x="158913" y="43991"/>
                  </a:lnTo>
                  <a:lnTo>
                    <a:pt x="161521" y="42011"/>
                  </a:lnTo>
                  <a:lnTo>
                    <a:pt x="173188" y="38164"/>
                  </a:lnTo>
                  <a:lnTo>
                    <a:pt x="175271" y="36009"/>
                  </a:lnTo>
                  <a:lnTo>
                    <a:pt x="178614" y="30002"/>
                  </a:lnTo>
                  <a:lnTo>
                    <a:pt x="177829" y="29509"/>
                  </a:lnTo>
                  <a:lnTo>
                    <a:pt x="174136" y="28961"/>
                  </a:lnTo>
                  <a:lnTo>
                    <a:pt x="172729" y="29873"/>
                  </a:lnTo>
                  <a:lnTo>
                    <a:pt x="171790" y="31540"/>
                  </a:lnTo>
                  <a:lnTo>
                    <a:pt x="171164" y="33709"/>
                  </a:lnTo>
                  <a:lnTo>
                    <a:pt x="169688" y="35156"/>
                  </a:lnTo>
                  <a:lnTo>
                    <a:pt x="165226" y="36762"/>
                  </a:lnTo>
                  <a:lnTo>
                    <a:pt x="163614" y="39308"/>
                  </a:lnTo>
                  <a:lnTo>
                    <a:pt x="158202" y="55779"/>
                  </a:lnTo>
                  <a:lnTo>
                    <a:pt x="127298" y="99751"/>
                  </a:lnTo>
                  <a:lnTo>
                    <a:pt x="101767" y="143423"/>
                  </a:lnTo>
                  <a:lnTo>
                    <a:pt x="74051" y="182988"/>
                  </a:lnTo>
                  <a:lnTo>
                    <a:pt x="36509" y="227893"/>
                  </a:lnTo>
                  <a:lnTo>
                    <a:pt x="16207" y="253819"/>
                  </a:lnTo>
                  <a:lnTo>
                    <a:pt x="769" y="285445"/>
                  </a:lnTo>
                  <a:lnTo>
                    <a:pt x="0" y="288704"/>
                  </a:lnTo>
                  <a:lnTo>
                    <a:pt x="546" y="291936"/>
                  </a:lnTo>
                  <a:lnTo>
                    <a:pt x="3974" y="298348"/>
                  </a:lnTo>
                  <a:lnTo>
                    <a:pt x="6370" y="300482"/>
                  </a:lnTo>
                  <a:lnTo>
                    <a:pt x="11854" y="302852"/>
                  </a:lnTo>
                  <a:lnTo>
                    <a:pt x="20892" y="304186"/>
                  </a:lnTo>
                  <a:lnTo>
                    <a:pt x="68513" y="290545"/>
                  </a:lnTo>
                  <a:lnTo>
                    <a:pt x="115763" y="260034"/>
                  </a:lnTo>
                  <a:lnTo>
                    <a:pt x="160568" y="226130"/>
                  </a:lnTo>
                  <a:lnTo>
                    <a:pt x="181724" y="211721"/>
                  </a:lnTo>
                  <a:lnTo>
                    <a:pt x="220635" y="167778"/>
                  </a:lnTo>
                  <a:lnTo>
                    <a:pt x="252260" y="121534"/>
                  </a:lnTo>
                  <a:lnTo>
                    <a:pt x="272452" y="92561"/>
                  </a:lnTo>
                  <a:lnTo>
                    <a:pt x="291725" y="46683"/>
                  </a:lnTo>
                  <a:lnTo>
                    <a:pt x="293685" y="6750"/>
                  </a:lnTo>
                  <a:lnTo>
                    <a:pt x="292644" y="4483"/>
                  </a:lnTo>
                  <a:lnTo>
                    <a:pt x="290891" y="2971"/>
                  </a:lnTo>
                  <a:lnTo>
                    <a:pt x="285532" y="544"/>
                  </a:lnTo>
                  <a:lnTo>
                    <a:pt x="262869" y="0"/>
                  </a:lnTo>
                  <a:lnTo>
                    <a:pt x="247666" y="5019"/>
                  </a:lnTo>
                  <a:lnTo>
                    <a:pt x="238689" y="13138"/>
                  </a:lnTo>
                  <a:lnTo>
                    <a:pt x="230113" y="22744"/>
                  </a:lnTo>
                  <a:lnTo>
                    <a:pt x="188769" y="57782"/>
                  </a:lnTo>
                  <a:lnTo>
                    <a:pt x="157186" y="96542"/>
                  </a:lnTo>
                  <a:lnTo>
                    <a:pt x="125458" y="137944"/>
                  </a:lnTo>
                  <a:lnTo>
                    <a:pt x="104072" y="178713"/>
                  </a:lnTo>
                  <a:lnTo>
                    <a:pt x="84187" y="2190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8" name="SMARTInkShape-343"/>
            <p:cNvSpPr/>
            <p:nvPr>
              <p:custDataLst>
                <p:tags r:id="rId25"/>
              </p:custDataLst>
            </p:nvPr>
          </p:nvSpPr>
          <p:spPr>
            <a:xfrm>
              <a:off x="8162935" y="6249769"/>
              <a:ext cx="352416" cy="236757"/>
            </a:xfrm>
            <a:custGeom>
              <a:avLst/>
              <a:gdLst/>
              <a:ahLst/>
              <a:cxnLst/>
              <a:rect l="0" t="0" r="0" b="0"/>
              <a:pathLst>
                <a:path w="352416" h="236757">
                  <a:moveTo>
                    <a:pt x="19040" y="103406"/>
                  </a:moveTo>
                  <a:lnTo>
                    <a:pt x="19040" y="103406"/>
                  </a:lnTo>
                  <a:lnTo>
                    <a:pt x="19040" y="111607"/>
                  </a:lnTo>
                  <a:lnTo>
                    <a:pt x="9630" y="122329"/>
                  </a:lnTo>
                  <a:lnTo>
                    <a:pt x="1325" y="122445"/>
                  </a:lnTo>
                  <a:lnTo>
                    <a:pt x="879" y="123507"/>
                  </a:lnTo>
                  <a:lnTo>
                    <a:pt x="0" y="131865"/>
                  </a:lnTo>
                  <a:lnTo>
                    <a:pt x="42552" y="130922"/>
                  </a:lnTo>
                  <a:lnTo>
                    <a:pt x="59638" y="124377"/>
                  </a:lnTo>
                  <a:lnTo>
                    <a:pt x="107153" y="97023"/>
                  </a:lnTo>
                  <a:lnTo>
                    <a:pt x="154775" y="68480"/>
                  </a:lnTo>
                  <a:lnTo>
                    <a:pt x="163328" y="62131"/>
                  </a:lnTo>
                  <a:lnTo>
                    <a:pt x="187212" y="32322"/>
                  </a:lnTo>
                  <a:lnTo>
                    <a:pt x="203177" y="22823"/>
                  </a:lnTo>
                  <a:lnTo>
                    <a:pt x="206711" y="17145"/>
                  </a:lnTo>
                  <a:lnTo>
                    <a:pt x="207654" y="14148"/>
                  </a:lnTo>
                  <a:lnTo>
                    <a:pt x="209341" y="12151"/>
                  </a:lnTo>
                  <a:lnTo>
                    <a:pt x="217576" y="8682"/>
                  </a:lnTo>
                  <a:lnTo>
                    <a:pt x="218402" y="5568"/>
                  </a:lnTo>
                  <a:lnTo>
                    <a:pt x="218623" y="3256"/>
                  </a:lnTo>
                  <a:lnTo>
                    <a:pt x="217712" y="1714"/>
                  </a:lnTo>
                  <a:lnTo>
                    <a:pt x="216047" y="686"/>
                  </a:lnTo>
                  <a:lnTo>
                    <a:pt x="213878" y="0"/>
                  </a:lnTo>
                  <a:lnTo>
                    <a:pt x="212432" y="603"/>
                  </a:lnTo>
                  <a:lnTo>
                    <a:pt x="211468" y="2062"/>
                  </a:lnTo>
                  <a:lnTo>
                    <a:pt x="210824" y="4093"/>
                  </a:lnTo>
                  <a:lnTo>
                    <a:pt x="209338" y="5448"/>
                  </a:lnTo>
                  <a:lnTo>
                    <a:pt x="199349" y="10443"/>
                  </a:lnTo>
                  <a:lnTo>
                    <a:pt x="154761" y="44166"/>
                  </a:lnTo>
                  <a:lnTo>
                    <a:pt x="128953" y="70776"/>
                  </a:lnTo>
                  <a:lnTo>
                    <a:pt x="126099" y="77614"/>
                  </a:lnTo>
                  <a:lnTo>
                    <a:pt x="123833" y="102845"/>
                  </a:lnTo>
                  <a:lnTo>
                    <a:pt x="169352" y="103399"/>
                  </a:lnTo>
                  <a:lnTo>
                    <a:pt x="193587" y="102347"/>
                  </a:lnTo>
                  <a:lnTo>
                    <a:pt x="211719" y="95867"/>
                  </a:lnTo>
                  <a:lnTo>
                    <a:pt x="229236" y="91647"/>
                  </a:lnTo>
                  <a:lnTo>
                    <a:pt x="256386" y="82174"/>
                  </a:lnTo>
                  <a:lnTo>
                    <a:pt x="273996" y="69251"/>
                  </a:lnTo>
                  <a:lnTo>
                    <a:pt x="293260" y="63263"/>
                  </a:lnTo>
                  <a:lnTo>
                    <a:pt x="314138" y="48899"/>
                  </a:lnTo>
                  <a:lnTo>
                    <a:pt x="321923" y="46778"/>
                  </a:lnTo>
                  <a:lnTo>
                    <a:pt x="331065" y="39813"/>
                  </a:lnTo>
                  <a:lnTo>
                    <a:pt x="341123" y="37137"/>
                  </a:lnTo>
                  <a:lnTo>
                    <a:pt x="341713" y="38060"/>
                  </a:lnTo>
                  <a:lnTo>
                    <a:pt x="342844" y="59132"/>
                  </a:lnTo>
                  <a:lnTo>
                    <a:pt x="340048" y="65385"/>
                  </a:lnTo>
                  <a:lnTo>
                    <a:pt x="320498" y="92592"/>
                  </a:lnTo>
                  <a:lnTo>
                    <a:pt x="307018" y="138757"/>
                  </a:lnTo>
                  <a:lnTo>
                    <a:pt x="304828" y="170064"/>
                  </a:lnTo>
                  <a:lnTo>
                    <a:pt x="312995" y="200227"/>
                  </a:lnTo>
                  <a:lnTo>
                    <a:pt x="319373" y="207468"/>
                  </a:lnTo>
                  <a:lnTo>
                    <a:pt x="352415" y="2367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19" name="SMARTInkShape-344"/>
            <p:cNvSpPr/>
            <p:nvPr>
              <p:custDataLst>
                <p:tags r:id="rId26"/>
              </p:custDataLst>
            </p:nvPr>
          </p:nvSpPr>
          <p:spPr>
            <a:xfrm>
              <a:off x="7239012" y="6221198"/>
              <a:ext cx="1600189" cy="436744"/>
            </a:xfrm>
            <a:custGeom>
              <a:avLst/>
              <a:gdLst/>
              <a:ahLst/>
              <a:cxnLst/>
              <a:rect l="0" t="0" r="0" b="0"/>
              <a:pathLst>
                <a:path w="1600189" h="436744">
                  <a:moveTo>
                    <a:pt x="123813" y="379627"/>
                  </a:moveTo>
                  <a:lnTo>
                    <a:pt x="123813" y="379627"/>
                  </a:lnTo>
                  <a:lnTo>
                    <a:pt x="76281" y="398924"/>
                  </a:lnTo>
                  <a:lnTo>
                    <a:pt x="31939" y="423029"/>
                  </a:lnTo>
                  <a:lnTo>
                    <a:pt x="8189" y="427005"/>
                  </a:lnTo>
                  <a:lnTo>
                    <a:pt x="5455" y="427087"/>
                  </a:lnTo>
                  <a:lnTo>
                    <a:pt x="3634" y="428200"/>
                  </a:lnTo>
                  <a:lnTo>
                    <a:pt x="2418" y="430001"/>
                  </a:lnTo>
                  <a:lnTo>
                    <a:pt x="0" y="436743"/>
                  </a:lnTo>
                  <a:lnTo>
                    <a:pt x="43329" y="433950"/>
                  </a:lnTo>
                  <a:lnTo>
                    <a:pt x="88159" y="425017"/>
                  </a:lnTo>
                  <a:lnTo>
                    <a:pt x="129353" y="419167"/>
                  </a:lnTo>
                  <a:lnTo>
                    <a:pt x="165789" y="413097"/>
                  </a:lnTo>
                  <a:lnTo>
                    <a:pt x="203395" y="409652"/>
                  </a:lnTo>
                  <a:lnTo>
                    <a:pt x="241349" y="408632"/>
                  </a:lnTo>
                  <a:lnTo>
                    <a:pt x="284463" y="403273"/>
                  </a:lnTo>
                  <a:lnTo>
                    <a:pt x="330751" y="400039"/>
                  </a:lnTo>
                  <a:lnTo>
                    <a:pt x="377980" y="394024"/>
                  </a:lnTo>
                  <a:lnTo>
                    <a:pt x="425488" y="390596"/>
                  </a:lnTo>
                  <a:lnTo>
                    <a:pt x="460032" y="389794"/>
                  </a:lnTo>
                  <a:lnTo>
                    <a:pt x="495493" y="389437"/>
                  </a:lnTo>
                  <a:lnTo>
                    <a:pt x="528894" y="389278"/>
                  </a:lnTo>
                  <a:lnTo>
                    <a:pt x="561376" y="389209"/>
                  </a:lnTo>
                  <a:lnTo>
                    <a:pt x="593453" y="389177"/>
                  </a:lnTo>
                  <a:lnTo>
                    <a:pt x="625348" y="389163"/>
                  </a:lnTo>
                  <a:lnTo>
                    <a:pt x="657161" y="389157"/>
                  </a:lnTo>
                  <a:lnTo>
                    <a:pt x="688941" y="388095"/>
                  </a:lnTo>
                  <a:lnTo>
                    <a:pt x="720703" y="384096"/>
                  </a:lnTo>
                  <a:lnTo>
                    <a:pt x="752458" y="384435"/>
                  </a:lnTo>
                  <a:lnTo>
                    <a:pt x="797264" y="387754"/>
                  </a:lnTo>
                  <a:lnTo>
                    <a:pt x="837352" y="388738"/>
                  </a:lnTo>
                  <a:lnTo>
                    <a:pt x="876041" y="389030"/>
                  </a:lnTo>
                  <a:lnTo>
                    <a:pt x="921982" y="389128"/>
                  </a:lnTo>
                  <a:lnTo>
                    <a:pt x="961632" y="390206"/>
                  </a:lnTo>
                  <a:lnTo>
                    <a:pt x="1004531" y="397352"/>
                  </a:lnTo>
                  <a:lnTo>
                    <a:pt x="1050305" y="398643"/>
                  </a:lnTo>
                  <a:lnTo>
                    <a:pt x="1061708" y="398674"/>
                  </a:lnTo>
                  <a:lnTo>
                    <a:pt x="1067352" y="401498"/>
                  </a:lnTo>
                  <a:lnTo>
                    <a:pt x="1073388" y="405222"/>
                  </a:lnTo>
                  <a:lnTo>
                    <a:pt x="1085290" y="408086"/>
                  </a:lnTo>
                  <a:lnTo>
                    <a:pt x="1090731" y="408168"/>
                  </a:lnTo>
                  <a:lnTo>
                    <a:pt x="1092276" y="407121"/>
                  </a:lnTo>
                  <a:lnTo>
                    <a:pt x="1093305" y="405364"/>
                  </a:lnTo>
                  <a:lnTo>
                    <a:pt x="1094956" y="399998"/>
                  </a:lnTo>
                  <a:lnTo>
                    <a:pt x="1098005" y="399264"/>
                  </a:lnTo>
                  <a:lnTo>
                    <a:pt x="1145579" y="398677"/>
                  </a:lnTo>
                  <a:lnTo>
                    <a:pt x="1180576" y="398677"/>
                  </a:lnTo>
                  <a:lnTo>
                    <a:pt x="1190208" y="389545"/>
                  </a:lnTo>
                  <a:lnTo>
                    <a:pt x="1200018" y="389155"/>
                  </a:lnTo>
                  <a:lnTo>
                    <a:pt x="1209268" y="380020"/>
                  </a:lnTo>
                  <a:lnTo>
                    <a:pt x="1243260" y="379627"/>
                  </a:lnTo>
                  <a:lnTo>
                    <a:pt x="1248584" y="376805"/>
                  </a:lnTo>
                  <a:lnTo>
                    <a:pt x="1256777" y="370495"/>
                  </a:lnTo>
                  <a:lnTo>
                    <a:pt x="1262194" y="370218"/>
                  </a:lnTo>
                  <a:lnTo>
                    <a:pt x="1267581" y="367331"/>
                  </a:lnTo>
                  <a:lnTo>
                    <a:pt x="1280882" y="355916"/>
                  </a:lnTo>
                  <a:lnTo>
                    <a:pt x="1283649" y="347569"/>
                  </a:lnTo>
                  <a:lnTo>
                    <a:pt x="1284388" y="342380"/>
                  </a:lnTo>
                  <a:lnTo>
                    <a:pt x="1290853" y="330970"/>
                  </a:lnTo>
                  <a:lnTo>
                    <a:pt x="1295539" y="324964"/>
                  </a:lnTo>
                  <a:lnTo>
                    <a:pt x="1338806" y="290636"/>
                  </a:lnTo>
                  <a:lnTo>
                    <a:pt x="1381815" y="253385"/>
                  </a:lnTo>
                  <a:lnTo>
                    <a:pt x="1428830" y="207859"/>
                  </a:lnTo>
                  <a:lnTo>
                    <a:pt x="1471319" y="165567"/>
                  </a:lnTo>
                  <a:lnTo>
                    <a:pt x="1514268" y="125788"/>
                  </a:lnTo>
                  <a:lnTo>
                    <a:pt x="1554854" y="82245"/>
                  </a:lnTo>
                  <a:lnTo>
                    <a:pt x="1570812" y="63318"/>
                  </a:lnTo>
                  <a:lnTo>
                    <a:pt x="1587770" y="37389"/>
                  </a:lnTo>
                  <a:lnTo>
                    <a:pt x="1590436" y="30671"/>
                  </a:lnTo>
                  <a:lnTo>
                    <a:pt x="1596828" y="20939"/>
                  </a:lnTo>
                  <a:lnTo>
                    <a:pt x="1600057" y="8713"/>
                  </a:lnTo>
                  <a:lnTo>
                    <a:pt x="1600176" y="0"/>
                  </a:lnTo>
                  <a:lnTo>
                    <a:pt x="1600188" y="12851"/>
                  </a:lnTo>
                  <a:lnTo>
                    <a:pt x="1599130" y="14460"/>
                  </a:lnTo>
                  <a:lnTo>
                    <a:pt x="1597364" y="15532"/>
                  </a:lnTo>
                  <a:lnTo>
                    <a:pt x="1595131" y="16246"/>
                  </a:lnTo>
                  <a:lnTo>
                    <a:pt x="1593642" y="17781"/>
                  </a:lnTo>
                  <a:lnTo>
                    <a:pt x="1588428" y="27850"/>
                  </a:lnTo>
                  <a:lnTo>
                    <a:pt x="1582579" y="34974"/>
                  </a:lnTo>
                  <a:lnTo>
                    <a:pt x="1580365" y="43985"/>
                  </a:lnTo>
                  <a:lnTo>
                    <a:pt x="1571623" y="55763"/>
                  </a:lnTo>
                  <a:lnTo>
                    <a:pt x="1581138" y="5577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ru-RU" dirty="0" smtClean="0"/>
              <a:t>Электроприборы (идеальные)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6400800" cy="4343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 показывает амперметр?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980728"/>
            <a:ext cx="21050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SMARTInkShape-Group69"/>
          <p:cNvGrpSpPr/>
          <p:nvPr/>
        </p:nvGrpSpPr>
        <p:grpSpPr>
          <a:xfrm>
            <a:off x="1276351" y="2495550"/>
            <a:ext cx="1638300" cy="209551"/>
            <a:chOff x="1276351" y="2495550"/>
            <a:chExt cx="1638300" cy="209551"/>
          </a:xfrm>
        </p:grpSpPr>
        <p:sp>
          <p:nvSpPr>
            <p:cNvPr id="4" name="SMARTInkShape-345"/>
            <p:cNvSpPr/>
            <p:nvPr>
              <p:custDataLst>
                <p:tags r:id="rId121"/>
              </p:custDataLst>
            </p:nvPr>
          </p:nvSpPr>
          <p:spPr>
            <a:xfrm>
              <a:off x="2257460" y="2619375"/>
              <a:ext cx="657191" cy="38101"/>
            </a:xfrm>
            <a:custGeom>
              <a:avLst/>
              <a:gdLst/>
              <a:ahLst/>
              <a:cxnLst/>
              <a:rect l="0" t="0" r="0" b="0"/>
              <a:pathLst>
                <a:path w="657191" h="38101">
                  <a:moveTo>
                    <a:pt x="19015" y="38100"/>
                  </a:moveTo>
                  <a:lnTo>
                    <a:pt x="19015" y="38100"/>
                  </a:lnTo>
                  <a:lnTo>
                    <a:pt x="10814" y="29899"/>
                  </a:lnTo>
                  <a:lnTo>
                    <a:pt x="11431" y="29458"/>
                  </a:lnTo>
                  <a:lnTo>
                    <a:pt x="14939" y="28967"/>
                  </a:lnTo>
                  <a:lnTo>
                    <a:pt x="16297" y="27778"/>
                  </a:lnTo>
                  <a:lnTo>
                    <a:pt x="19006" y="19085"/>
                  </a:lnTo>
                  <a:lnTo>
                    <a:pt x="19014" y="10852"/>
                  </a:lnTo>
                  <a:lnTo>
                    <a:pt x="17956" y="10410"/>
                  </a:lnTo>
                  <a:lnTo>
                    <a:pt x="357" y="9525"/>
                  </a:lnTo>
                  <a:lnTo>
                    <a:pt x="0" y="17726"/>
                  </a:lnTo>
                  <a:lnTo>
                    <a:pt x="1046" y="18167"/>
                  </a:lnTo>
                  <a:lnTo>
                    <a:pt x="8169" y="18934"/>
                  </a:lnTo>
                  <a:lnTo>
                    <a:pt x="16834" y="12481"/>
                  </a:lnTo>
                  <a:lnTo>
                    <a:pt x="26789" y="9914"/>
                  </a:lnTo>
                  <a:lnTo>
                    <a:pt x="51230" y="8490"/>
                  </a:lnTo>
                  <a:lnTo>
                    <a:pt x="69458" y="1327"/>
                  </a:lnTo>
                  <a:lnTo>
                    <a:pt x="112570" y="35"/>
                  </a:lnTo>
                  <a:lnTo>
                    <a:pt x="159125" y="1"/>
                  </a:lnTo>
                  <a:lnTo>
                    <a:pt x="203429" y="0"/>
                  </a:lnTo>
                  <a:lnTo>
                    <a:pt x="245774" y="0"/>
                  </a:lnTo>
                  <a:lnTo>
                    <a:pt x="287753" y="0"/>
                  </a:lnTo>
                  <a:lnTo>
                    <a:pt x="335061" y="0"/>
                  </a:lnTo>
                  <a:lnTo>
                    <a:pt x="379241" y="0"/>
                  </a:lnTo>
                  <a:lnTo>
                    <a:pt x="422351" y="1058"/>
                  </a:lnTo>
                  <a:lnTo>
                    <a:pt x="440887" y="8201"/>
                  </a:lnTo>
                  <a:lnTo>
                    <a:pt x="487588" y="9515"/>
                  </a:lnTo>
                  <a:lnTo>
                    <a:pt x="532946" y="9525"/>
                  </a:lnTo>
                  <a:lnTo>
                    <a:pt x="579989" y="9525"/>
                  </a:lnTo>
                  <a:lnTo>
                    <a:pt x="626346" y="9525"/>
                  </a:lnTo>
                  <a:lnTo>
                    <a:pt x="657189" y="9525"/>
                  </a:lnTo>
                  <a:lnTo>
                    <a:pt x="657190" y="14581"/>
                  </a:lnTo>
                  <a:lnTo>
                    <a:pt x="656132" y="16071"/>
                  </a:lnTo>
                  <a:lnTo>
                    <a:pt x="654368" y="17064"/>
                  </a:lnTo>
                  <a:lnTo>
                    <a:pt x="652134" y="17726"/>
                  </a:lnTo>
                  <a:lnTo>
                    <a:pt x="650644" y="19226"/>
                  </a:lnTo>
                  <a:lnTo>
                    <a:pt x="648990" y="23714"/>
                  </a:lnTo>
                  <a:lnTo>
                    <a:pt x="647489" y="25334"/>
                  </a:lnTo>
                  <a:lnTo>
                    <a:pt x="643001" y="27135"/>
                  </a:lnTo>
                  <a:lnTo>
                    <a:pt x="62861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346"/>
            <p:cNvSpPr/>
            <p:nvPr>
              <p:custDataLst>
                <p:tags r:id="rId122"/>
              </p:custDataLst>
            </p:nvPr>
          </p:nvSpPr>
          <p:spPr>
            <a:xfrm>
              <a:off x="1781175" y="2514600"/>
              <a:ext cx="523876" cy="179603"/>
            </a:xfrm>
            <a:custGeom>
              <a:avLst/>
              <a:gdLst/>
              <a:ahLst/>
              <a:cxnLst/>
              <a:rect l="0" t="0" r="0" b="0"/>
              <a:pathLst>
                <a:path w="523876" h="179603">
                  <a:moveTo>
                    <a:pt x="9525" y="38100"/>
                  </a:moveTo>
                  <a:lnTo>
                    <a:pt x="9525" y="38100"/>
                  </a:lnTo>
                  <a:lnTo>
                    <a:pt x="0" y="28575"/>
                  </a:lnTo>
                  <a:lnTo>
                    <a:pt x="26824" y="28575"/>
                  </a:lnTo>
                  <a:lnTo>
                    <a:pt x="49880" y="20374"/>
                  </a:lnTo>
                  <a:lnTo>
                    <a:pt x="95462" y="16279"/>
                  </a:lnTo>
                  <a:lnTo>
                    <a:pt x="117185" y="11526"/>
                  </a:lnTo>
                  <a:lnTo>
                    <a:pt x="161342" y="9701"/>
                  </a:lnTo>
                  <a:lnTo>
                    <a:pt x="200144" y="8490"/>
                  </a:lnTo>
                  <a:lnTo>
                    <a:pt x="242090" y="885"/>
                  </a:lnTo>
                  <a:lnTo>
                    <a:pt x="288019" y="78"/>
                  </a:lnTo>
                  <a:lnTo>
                    <a:pt x="333491" y="7"/>
                  </a:lnTo>
                  <a:lnTo>
                    <a:pt x="380821" y="0"/>
                  </a:lnTo>
                  <a:lnTo>
                    <a:pt x="411668" y="1058"/>
                  </a:lnTo>
                  <a:lnTo>
                    <a:pt x="430606" y="7539"/>
                  </a:lnTo>
                  <a:lnTo>
                    <a:pt x="454877" y="9409"/>
                  </a:lnTo>
                  <a:lnTo>
                    <a:pt x="467255" y="17049"/>
                  </a:lnTo>
                  <a:lnTo>
                    <a:pt x="484405" y="19040"/>
                  </a:lnTo>
                  <a:lnTo>
                    <a:pt x="484861" y="20101"/>
                  </a:lnTo>
                  <a:lnTo>
                    <a:pt x="485771" y="28540"/>
                  </a:lnTo>
                  <a:lnTo>
                    <a:pt x="495184" y="28575"/>
                  </a:lnTo>
                  <a:lnTo>
                    <a:pt x="495300" y="74749"/>
                  </a:lnTo>
                  <a:lnTo>
                    <a:pt x="501846" y="83518"/>
                  </a:lnTo>
                  <a:lnTo>
                    <a:pt x="503942" y="92362"/>
                  </a:lnTo>
                  <a:lnTo>
                    <a:pt x="504815" y="127003"/>
                  </a:lnTo>
                  <a:lnTo>
                    <a:pt x="501998" y="133352"/>
                  </a:lnTo>
                  <a:lnTo>
                    <a:pt x="498277" y="139701"/>
                  </a:lnTo>
                  <a:lnTo>
                    <a:pt x="495888" y="152400"/>
                  </a:lnTo>
                  <a:lnTo>
                    <a:pt x="495310" y="170892"/>
                  </a:lnTo>
                  <a:lnTo>
                    <a:pt x="503502" y="179602"/>
                  </a:lnTo>
                  <a:lnTo>
                    <a:pt x="505002" y="179001"/>
                  </a:lnTo>
                  <a:lnTo>
                    <a:pt x="512168" y="174158"/>
                  </a:lnTo>
                  <a:lnTo>
                    <a:pt x="52387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347"/>
            <p:cNvSpPr/>
            <p:nvPr>
              <p:custDataLst>
                <p:tags r:id="rId123"/>
              </p:custDataLst>
            </p:nvPr>
          </p:nvSpPr>
          <p:spPr>
            <a:xfrm>
              <a:off x="1743191" y="2505191"/>
              <a:ext cx="533285" cy="199910"/>
            </a:xfrm>
            <a:custGeom>
              <a:avLst/>
              <a:gdLst/>
              <a:ahLst/>
              <a:cxnLst/>
              <a:rect l="0" t="0" r="0" b="0"/>
              <a:pathLst>
                <a:path w="533285" h="199910">
                  <a:moveTo>
                    <a:pt x="37984" y="18934"/>
                  </a:moveTo>
                  <a:lnTo>
                    <a:pt x="37984" y="18934"/>
                  </a:lnTo>
                  <a:lnTo>
                    <a:pt x="29783" y="18934"/>
                  </a:lnTo>
                  <a:lnTo>
                    <a:pt x="29342" y="17876"/>
                  </a:lnTo>
                  <a:lnTo>
                    <a:pt x="28575" y="10733"/>
                  </a:lnTo>
                  <a:lnTo>
                    <a:pt x="25688" y="9997"/>
                  </a:lnTo>
                  <a:lnTo>
                    <a:pt x="9444" y="9409"/>
                  </a:lnTo>
                  <a:lnTo>
                    <a:pt x="9409" y="0"/>
                  </a:lnTo>
                  <a:lnTo>
                    <a:pt x="1208" y="8095"/>
                  </a:lnTo>
                  <a:lnTo>
                    <a:pt x="0" y="17495"/>
                  </a:lnTo>
                  <a:lnTo>
                    <a:pt x="6453" y="26254"/>
                  </a:lnTo>
                  <a:lnTo>
                    <a:pt x="8533" y="35097"/>
                  </a:lnTo>
                  <a:lnTo>
                    <a:pt x="9399" y="69737"/>
                  </a:lnTo>
                  <a:lnTo>
                    <a:pt x="12226" y="76086"/>
                  </a:lnTo>
                  <a:lnTo>
                    <a:pt x="15953" y="82435"/>
                  </a:lnTo>
                  <a:lnTo>
                    <a:pt x="18345" y="95134"/>
                  </a:lnTo>
                  <a:lnTo>
                    <a:pt x="18924" y="126884"/>
                  </a:lnTo>
                  <a:lnTo>
                    <a:pt x="21751" y="133234"/>
                  </a:lnTo>
                  <a:lnTo>
                    <a:pt x="27134" y="140878"/>
                  </a:lnTo>
                  <a:lnTo>
                    <a:pt x="28343" y="150795"/>
                  </a:lnTo>
                  <a:lnTo>
                    <a:pt x="28458" y="161681"/>
                  </a:lnTo>
                  <a:lnTo>
                    <a:pt x="37983" y="171333"/>
                  </a:lnTo>
                  <a:lnTo>
                    <a:pt x="28851" y="180467"/>
                  </a:lnTo>
                  <a:lnTo>
                    <a:pt x="37601" y="180849"/>
                  </a:lnTo>
                  <a:lnTo>
                    <a:pt x="47107" y="189991"/>
                  </a:lnTo>
                  <a:lnTo>
                    <a:pt x="65115" y="190381"/>
                  </a:lnTo>
                  <a:lnTo>
                    <a:pt x="73878" y="196930"/>
                  </a:lnTo>
                  <a:lnTo>
                    <a:pt x="82721" y="199026"/>
                  </a:lnTo>
                  <a:lnTo>
                    <a:pt x="127963" y="199907"/>
                  </a:lnTo>
                  <a:lnTo>
                    <a:pt x="145658" y="199909"/>
                  </a:lnTo>
                  <a:lnTo>
                    <a:pt x="152162" y="197087"/>
                  </a:lnTo>
                  <a:lnTo>
                    <a:pt x="155377" y="194853"/>
                  </a:lnTo>
                  <a:lnTo>
                    <a:pt x="170017" y="191708"/>
                  </a:lnTo>
                  <a:lnTo>
                    <a:pt x="206172" y="189403"/>
                  </a:lnTo>
                  <a:lnTo>
                    <a:pt x="235241" y="182193"/>
                  </a:lnTo>
                  <a:lnTo>
                    <a:pt x="244892" y="184274"/>
                  </a:lnTo>
                  <a:lnTo>
                    <a:pt x="253768" y="187668"/>
                  </a:lnTo>
                  <a:lnTo>
                    <a:pt x="301392" y="190313"/>
                  </a:lnTo>
                  <a:lnTo>
                    <a:pt x="317232" y="191421"/>
                  </a:lnTo>
                  <a:lnTo>
                    <a:pt x="335424" y="197919"/>
                  </a:lnTo>
                  <a:lnTo>
                    <a:pt x="382607" y="199874"/>
                  </a:lnTo>
                  <a:lnTo>
                    <a:pt x="427904" y="199909"/>
                  </a:lnTo>
                  <a:lnTo>
                    <a:pt x="460248" y="199909"/>
                  </a:lnTo>
                  <a:lnTo>
                    <a:pt x="466604" y="197087"/>
                  </a:lnTo>
                  <a:lnTo>
                    <a:pt x="469781" y="194853"/>
                  </a:lnTo>
                  <a:lnTo>
                    <a:pt x="472957" y="194421"/>
                  </a:lnTo>
                  <a:lnTo>
                    <a:pt x="488833" y="198977"/>
                  </a:lnTo>
                  <a:lnTo>
                    <a:pt x="492009" y="198230"/>
                  </a:lnTo>
                  <a:lnTo>
                    <a:pt x="504709" y="192247"/>
                  </a:lnTo>
                  <a:lnTo>
                    <a:pt x="533284" y="190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348"/>
            <p:cNvSpPr/>
            <p:nvPr>
              <p:custDataLst>
                <p:tags r:id="rId124"/>
              </p:custDataLst>
            </p:nvPr>
          </p:nvSpPr>
          <p:spPr>
            <a:xfrm>
              <a:off x="1809750" y="2495550"/>
              <a:ext cx="1" cy="28576"/>
            </a:xfrm>
            <a:custGeom>
              <a:avLst/>
              <a:gdLst/>
              <a:ahLst/>
              <a:cxnLst/>
              <a:rect l="0" t="0" r="0" b="0"/>
              <a:pathLst>
                <a:path w="1" h="28576">
                  <a:moveTo>
                    <a:pt x="0" y="28575"/>
                  </a:moveTo>
                  <a:lnTo>
                    <a:pt x="0" y="28575"/>
                  </a:lnTo>
                  <a:lnTo>
                    <a:pt x="0" y="0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349"/>
            <p:cNvSpPr/>
            <p:nvPr>
              <p:custDataLst>
                <p:tags r:id="rId125"/>
              </p:custDataLst>
            </p:nvPr>
          </p:nvSpPr>
          <p:spPr>
            <a:xfrm>
              <a:off x="1276351" y="2562228"/>
              <a:ext cx="476250" cy="43586"/>
            </a:xfrm>
            <a:custGeom>
              <a:avLst/>
              <a:gdLst/>
              <a:ahLst/>
              <a:cxnLst/>
              <a:rect l="0" t="0" r="0" b="0"/>
              <a:pathLst>
                <a:path w="476250" h="43586">
                  <a:moveTo>
                    <a:pt x="28574" y="28572"/>
                  </a:moveTo>
                  <a:lnTo>
                    <a:pt x="28574" y="28572"/>
                  </a:lnTo>
                  <a:lnTo>
                    <a:pt x="9650" y="28572"/>
                  </a:lnTo>
                  <a:lnTo>
                    <a:pt x="9535" y="36773"/>
                  </a:lnTo>
                  <a:lnTo>
                    <a:pt x="8473" y="37214"/>
                  </a:lnTo>
                  <a:lnTo>
                    <a:pt x="0" y="38097"/>
                  </a:lnTo>
                  <a:lnTo>
                    <a:pt x="5056" y="38097"/>
                  </a:lnTo>
                  <a:lnTo>
                    <a:pt x="6545" y="39155"/>
                  </a:lnTo>
                  <a:lnTo>
                    <a:pt x="7538" y="40919"/>
                  </a:lnTo>
                  <a:lnTo>
                    <a:pt x="8200" y="43153"/>
                  </a:lnTo>
                  <a:lnTo>
                    <a:pt x="9700" y="43585"/>
                  </a:lnTo>
                  <a:lnTo>
                    <a:pt x="22665" y="39029"/>
                  </a:lnTo>
                  <a:lnTo>
                    <a:pt x="45533" y="37093"/>
                  </a:lnTo>
                  <a:lnTo>
                    <a:pt x="68528" y="29903"/>
                  </a:lnTo>
                  <a:lnTo>
                    <a:pt x="95911" y="25925"/>
                  </a:lnTo>
                  <a:lnTo>
                    <a:pt x="114495" y="21085"/>
                  </a:lnTo>
                  <a:lnTo>
                    <a:pt x="158561" y="19126"/>
                  </a:lnTo>
                  <a:lnTo>
                    <a:pt x="200199" y="19052"/>
                  </a:lnTo>
                  <a:lnTo>
                    <a:pt x="212802" y="17991"/>
                  </a:lnTo>
                  <a:lnTo>
                    <a:pt x="249640" y="10111"/>
                  </a:lnTo>
                  <a:lnTo>
                    <a:pt x="292216" y="9557"/>
                  </a:lnTo>
                  <a:lnTo>
                    <a:pt x="335497" y="9524"/>
                  </a:lnTo>
                  <a:lnTo>
                    <a:pt x="380337" y="9522"/>
                  </a:lnTo>
                  <a:lnTo>
                    <a:pt x="416074" y="8464"/>
                  </a:lnTo>
                  <a:lnTo>
                    <a:pt x="439493" y="585"/>
                  </a:lnTo>
                  <a:lnTo>
                    <a:pt x="465242" y="0"/>
                  </a:lnTo>
                  <a:lnTo>
                    <a:pt x="465736" y="1057"/>
                  </a:lnTo>
                  <a:lnTo>
                    <a:pt x="466594" y="8198"/>
                  </a:lnTo>
                  <a:lnTo>
                    <a:pt x="476249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70"/>
          <p:cNvGrpSpPr/>
          <p:nvPr/>
        </p:nvGrpSpPr>
        <p:grpSpPr>
          <a:xfrm>
            <a:off x="1247775" y="1676400"/>
            <a:ext cx="1638298" cy="1647826"/>
            <a:chOff x="1247775" y="1676400"/>
            <a:chExt cx="1638298" cy="1647826"/>
          </a:xfrm>
        </p:grpSpPr>
        <p:sp>
          <p:nvSpPr>
            <p:cNvPr id="10" name="SMARTInkShape-350"/>
            <p:cNvSpPr/>
            <p:nvPr>
              <p:custDataLst>
                <p:tags r:id="rId111"/>
              </p:custDataLst>
            </p:nvPr>
          </p:nvSpPr>
          <p:spPr>
            <a:xfrm>
              <a:off x="2476500" y="3295684"/>
              <a:ext cx="257056" cy="28542"/>
            </a:xfrm>
            <a:custGeom>
              <a:avLst/>
              <a:gdLst/>
              <a:ahLst/>
              <a:cxnLst/>
              <a:rect l="0" t="0" r="0" b="0"/>
              <a:pathLst>
                <a:path w="257056" h="28542">
                  <a:moveTo>
                    <a:pt x="38100" y="9491"/>
                  </a:moveTo>
                  <a:lnTo>
                    <a:pt x="38100" y="9491"/>
                  </a:lnTo>
                  <a:lnTo>
                    <a:pt x="33044" y="14548"/>
                  </a:lnTo>
                  <a:lnTo>
                    <a:pt x="27739" y="17030"/>
                  </a:lnTo>
                  <a:lnTo>
                    <a:pt x="15710" y="18623"/>
                  </a:lnTo>
                  <a:lnTo>
                    <a:pt x="13648" y="19813"/>
                  </a:lnTo>
                  <a:lnTo>
                    <a:pt x="12274" y="21664"/>
                  </a:lnTo>
                  <a:lnTo>
                    <a:pt x="11357" y="23956"/>
                  </a:lnTo>
                  <a:lnTo>
                    <a:pt x="9689" y="25485"/>
                  </a:lnTo>
                  <a:lnTo>
                    <a:pt x="4" y="28541"/>
                  </a:lnTo>
                  <a:lnTo>
                    <a:pt x="0" y="28541"/>
                  </a:lnTo>
                  <a:lnTo>
                    <a:pt x="22666" y="28541"/>
                  </a:lnTo>
                  <a:lnTo>
                    <a:pt x="64304" y="19278"/>
                  </a:lnTo>
                  <a:lnTo>
                    <a:pt x="79496" y="18035"/>
                  </a:lnTo>
                  <a:lnTo>
                    <a:pt x="97469" y="11492"/>
                  </a:lnTo>
                  <a:lnTo>
                    <a:pt x="145078" y="8511"/>
                  </a:lnTo>
                  <a:lnTo>
                    <a:pt x="163928" y="1967"/>
                  </a:lnTo>
                  <a:lnTo>
                    <a:pt x="211271" y="0"/>
                  </a:lnTo>
                  <a:lnTo>
                    <a:pt x="218429" y="2803"/>
                  </a:lnTo>
                  <a:lnTo>
                    <a:pt x="225137" y="6519"/>
                  </a:lnTo>
                  <a:lnTo>
                    <a:pt x="237904" y="9230"/>
                  </a:lnTo>
                  <a:lnTo>
                    <a:pt x="252575" y="9488"/>
                  </a:lnTo>
                  <a:lnTo>
                    <a:pt x="254108" y="10547"/>
                  </a:lnTo>
                  <a:lnTo>
                    <a:pt x="255131" y="12312"/>
                  </a:lnTo>
                  <a:lnTo>
                    <a:pt x="257055" y="18623"/>
                  </a:lnTo>
                  <a:lnTo>
                    <a:pt x="252083" y="18899"/>
                  </a:lnTo>
                  <a:lnTo>
                    <a:pt x="250605" y="19997"/>
                  </a:lnTo>
                  <a:lnTo>
                    <a:pt x="248963" y="24038"/>
                  </a:lnTo>
                  <a:lnTo>
                    <a:pt x="247467" y="25539"/>
                  </a:lnTo>
                  <a:lnTo>
                    <a:pt x="238125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351"/>
            <p:cNvSpPr/>
            <p:nvPr>
              <p:custDataLst>
                <p:tags r:id="rId112"/>
              </p:custDataLst>
            </p:nvPr>
          </p:nvSpPr>
          <p:spPr>
            <a:xfrm>
              <a:off x="2476630" y="3028985"/>
              <a:ext cx="237996" cy="57116"/>
            </a:xfrm>
            <a:custGeom>
              <a:avLst/>
              <a:gdLst/>
              <a:ahLst/>
              <a:cxnLst/>
              <a:rect l="0" t="0" r="0" b="0"/>
              <a:pathLst>
                <a:path w="237996" h="57116">
                  <a:moveTo>
                    <a:pt x="76070" y="57115"/>
                  </a:moveTo>
                  <a:lnTo>
                    <a:pt x="76070" y="57115"/>
                  </a:lnTo>
                  <a:lnTo>
                    <a:pt x="71014" y="57115"/>
                  </a:lnTo>
                  <a:lnTo>
                    <a:pt x="65709" y="54293"/>
                  </a:lnTo>
                  <a:lnTo>
                    <a:pt x="59824" y="50569"/>
                  </a:lnTo>
                  <a:lnTo>
                    <a:pt x="47422" y="48179"/>
                  </a:lnTo>
                  <a:lnTo>
                    <a:pt x="44271" y="47982"/>
                  </a:lnTo>
                  <a:lnTo>
                    <a:pt x="37948" y="44943"/>
                  </a:lnTo>
                  <a:lnTo>
                    <a:pt x="21211" y="31787"/>
                  </a:lnTo>
                  <a:lnTo>
                    <a:pt x="11160" y="28968"/>
                  </a:lnTo>
                  <a:lnTo>
                    <a:pt x="1349" y="28577"/>
                  </a:lnTo>
                  <a:lnTo>
                    <a:pt x="856" y="27507"/>
                  </a:lnTo>
                  <a:lnTo>
                    <a:pt x="0" y="20342"/>
                  </a:lnTo>
                  <a:lnTo>
                    <a:pt x="1015" y="19900"/>
                  </a:lnTo>
                  <a:lnTo>
                    <a:pt x="44346" y="17957"/>
                  </a:lnTo>
                  <a:lnTo>
                    <a:pt x="54911" y="12469"/>
                  </a:lnTo>
                  <a:lnTo>
                    <a:pt x="101385" y="9568"/>
                  </a:lnTo>
                  <a:lnTo>
                    <a:pt x="118260" y="8455"/>
                  </a:lnTo>
                  <a:lnTo>
                    <a:pt x="155525" y="850"/>
                  </a:lnTo>
                  <a:lnTo>
                    <a:pt x="198047" y="0"/>
                  </a:lnTo>
                  <a:lnTo>
                    <a:pt x="207188" y="2803"/>
                  </a:lnTo>
                  <a:lnTo>
                    <a:pt x="214778" y="6518"/>
                  </a:lnTo>
                  <a:lnTo>
                    <a:pt x="225001" y="9668"/>
                  </a:lnTo>
                  <a:lnTo>
                    <a:pt x="237995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352"/>
            <p:cNvSpPr/>
            <p:nvPr>
              <p:custDataLst>
                <p:tags r:id="rId113"/>
              </p:custDataLst>
            </p:nvPr>
          </p:nvSpPr>
          <p:spPr>
            <a:xfrm>
              <a:off x="2571754" y="3048000"/>
              <a:ext cx="38097" cy="179602"/>
            </a:xfrm>
            <a:custGeom>
              <a:avLst/>
              <a:gdLst/>
              <a:ahLst/>
              <a:cxnLst/>
              <a:rect l="0" t="0" r="0" b="0"/>
              <a:pathLst>
                <a:path w="38097" h="179602">
                  <a:moveTo>
                    <a:pt x="38096" y="19050"/>
                  </a:moveTo>
                  <a:lnTo>
                    <a:pt x="38096" y="19050"/>
                  </a:lnTo>
                  <a:lnTo>
                    <a:pt x="38096" y="0"/>
                  </a:lnTo>
                  <a:lnTo>
                    <a:pt x="38096" y="13257"/>
                  </a:lnTo>
                  <a:lnTo>
                    <a:pt x="35274" y="19297"/>
                  </a:lnTo>
                  <a:lnTo>
                    <a:pt x="31550" y="25510"/>
                  </a:lnTo>
                  <a:lnTo>
                    <a:pt x="29454" y="36016"/>
                  </a:lnTo>
                  <a:lnTo>
                    <a:pt x="27775" y="52064"/>
                  </a:lnTo>
                  <a:lnTo>
                    <a:pt x="16828" y="95324"/>
                  </a:lnTo>
                  <a:lnTo>
                    <a:pt x="10965" y="115608"/>
                  </a:lnTo>
                  <a:lnTo>
                    <a:pt x="8748" y="136352"/>
                  </a:lnTo>
                  <a:lnTo>
                    <a:pt x="1358" y="155134"/>
                  </a:lnTo>
                  <a:lnTo>
                    <a:pt x="0" y="179601"/>
                  </a:lnTo>
                  <a:lnTo>
                    <a:pt x="8198" y="172653"/>
                  </a:lnTo>
                  <a:lnTo>
                    <a:pt x="10318" y="164084"/>
                  </a:lnTo>
                  <a:lnTo>
                    <a:pt x="1904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353"/>
            <p:cNvSpPr/>
            <p:nvPr>
              <p:custDataLst>
                <p:tags r:id="rId114"/>
              </p:custDataLst>
            </p:nvPr>
          </p:nvSpPr>
          <p:spPr>
            <a:xfrm>
              <a:off x="2371725" y="2828925"/>
              <a:ext cx="161926" cy="114301"/>
            </a:xfrm>
            <a:custGeom>
              <a:avLst/>
              <a:gdLst/>
              <a:ahLst/>
              <a:cxnLst/>
              <a:rect l="0" t="0" r="0" b="0"/>
              <a:pathLst>
                <a:path w="161926" h="114301">
                  <a:moveTo>
                    <a:pt x="95250" y="9525"/>
                  </a:moveTo>
                  <a:lnTo>
                    <a:pt x="95250" y="9525"/>
                  </a:lnTo>
                  <a:lnTo>
                    <a:pt x="85841" y="9525"/>
                  </a:lnTo>
                  <a:lnTo>
                    <a:pt x="85728" y="392"/>
                  </a:lnTo>
                  <a:lnTo>
                    <a:pt x="95250" y="0"/>
                  </a:lnTo>
                  <a:lnTo>
                    <a:pt x="95250" y="8201"/>
                  </a:lnTo>
                  <a:lnTo>
                    <a:pt x="96308" y="8642"/>
                  </a:lnTo>
                  <a:lnTo>
                    <a:pt x="104659" y="9515"/>
                  </a:lnTo>
                  <a:lnTo>
                    <a:pt x="90583" y="23714"/>
                  </a:lnTo>
                  <a:lnTo>
                    <a:pt x="85062" y="26415"/>
                  </a:lnTo>
                  <a:lnTo>
                    <a:pt x="82108" y="27135"/>
                  </a:lnTo>
                  <a:lnTo>
                    <a:pt x="80139" y="28673"/>
                  </a:lnTo>
                  <a:lnTo>
                    <a:pt x="77950" y="33205"/>
                  </a:lnTo>
                  <a:lnTo>
                    <a:pt x="76309" y="34837"/>
                  </a:lnTo>
                  <a:lnTo>
                    <a:pt x="56970" y="45448"/>
                  </a:lnTo>
                  <a:lnTo>
                    <a:pt x="53855" y="46174"/>
                  </a:lnTo>
                  <a:lnTo>
                    <a:pt x="44414" y="52252"/>
                  </a:lnTo>
                  <a:lnTo>
                    <a:pt x="31742" y="62729"/>
                  </a:lnTo>
                  <a:lnTo>
                    <a:pt x="22223" y="65505"/>
                  </a:lnTo>
                  <a:lnTo>
                    <a:pt x="15874" y="66156"/>
                  </a:lnTo>
                  <a:lnTo>
                    <a:pt x="13757" y="67387"/>
                  </a:lnTo>
                  <a:lnTo>
                    <a:pt x="12347" y="69266"/>
                  </a:lnTo>
                  <a:lnTo>
                    <a:pt x="11406" y="71577"/>
                  </a:lnTo>
                  <a:lnTo>
                    <a:pt x="9721" y="73118"/>
                  </a:lnTo>
                  <a:lnTo>
                    <a:pt x="5" y="76198"/>
                  </a:lnTo>
                  <a:lnTo>
                    <a:pt x="4" y="76199"/>
                  </a:lnTo>
                  <a:lnTo>
                    <a:pt x="0" y="76200"/>
                  </a:lnTo>
                  <a:lnTo>
                    <a:pt x="0" y="84401"/>
                  </a:lnTo>
                  <a:lnTo>
                    <a:pt x="1058" y="84842"/>
                  </a:lnTo>
                  <a:lnTo>
                    <a:pt x="43855" y="86783"/>
                  </a:lnTo>
                  <a:lnTo>
                    <a:pt x="54857" y="92271"/>
                  </a:lnTo>
                  <a:lnTo>
                    <a:pt x="101759" y="100190"/>
                  </a:lnTo>
                  <a:lnTo>
                    <a:pt x="143470" y="112135"/>
                  </a:lnTo>
                  <a:lnTo>
                    <a:pt x="16192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354"/>
            <p:cNvSpPr/>
            <p:nvPr>
              <p:custDataLst>
                <p:tags r:id="rId115"/>
              </p:custDataLst>
            </p:nvPr>
          </p:nvSpPr>
          <p:spPr>
            <a:xfrm>
              <a:off x="2400303" y="2847975"/>
              <a:ext cx="342898" cy="38101"/>
            </a:xfrm>
            <a:custGeom>
              <a:avLst/>
              <a:gdLst/>
              <a:ahLst/>
              <a:cxnLst/>
              <a:rect l="0" t="0" r="0" b="0"/>
              <a:pathLst>
                <a:path w="342898" h="38101">
                  <a:moveTo>
                    <a:pt x="28572" y="38100"/>
                  </a:moveTo>
                  <a:lnTo>
                    <a:pt x="28572" y="38100"/>
                  </a:lnTo>
                  <a:lnTo>
                    <a:pt x="19439" y="38100"/>
                  </a:lnTo>
                  <a:lnTo>
                    <a:pt x="9557" y="28610"/>
                  </a:lnTo>
                  <a:lnTo>
                    <a:pt x="0" y="28575"/>
                  </a:lnTo>
                  <a:lnTo>
                    <a:pt x="42814" y="28575"/>
                  </a:lnTo>
                  <a:lnTo>
                    <a:pt x="60779" y="27517"/>
                  </a:lnTo>
                  <a:lnTo>
                    <a:pt x="98462" y="19933"/>
                  </a:lnTo>
                  <a:lnTo>
                    <a:pt x="143071" y="18069"/>
                  </a:lnTo>
                  <a:lnTo>
                    <a:pt x="190432" y="10414"/>
                  </a:lnTo>
                  <a:lnTo>
                    <a:pt x="238034" y="9603"/>
                  </a:lnTo>
                  <a:lnTo>
                    <a:pt x="285556" y="9530"/>
                  </a:lnTo>
                  <a:lnTo>
                    <a:pt x="326838" y="8467"/>
                  </a:lnTo>
                  <a:lnTo>
                    <a:pt x="3428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355"/>
            <p:cNvSpPr/>
            <p:nvPr>
              <p:custDataLst>
                <p:tags r:id="rId116"/>
              </p:custDataLst>
            </p:nvPr>
          </p:nvSpPr>
          <p:spPr>
            <a:xfrm>
              <a:off x="2028825" y="1885950"/>
              <a:ext cx="857248" cy="781016"/>
            </a:xfrm>
            <a:custGeom>
              <a:avLst/>
              <a:gdLst/>
              <a:ahLst/>
              <a:cxnLst/>
              <a:rect l="0" t="0" r="0" b="0"/>
              <a:pathLst>
                <a:path w="857248" h="781016">
                  <a:moveTo>
                    <a:pt x="0" y="57150"/>
                  </a:moveTo>
                  <a:lnTo>
                    <a:pt x="0" y="57150"/>
                  </a:lnTo>
                  <a:lnTo>
                    <a:pt x="0" y="47625"/>
                  </a:lnTo>
                  <a:lnTo>
                    <a:pt x="31881" y="47625"/>
                  </a:lnTo>
                  <a:lnTo>
                    <a:pt x="76453" y="38689"/>
                  </a:lnTo>
                  <a:lnTo>
                    <a:pt x="89013" y="37303"/>
                  </a:lnTo>
                  <a:lnTo>
                    <a:pt x="120665" y="29933"/>
                  </a:lnTo>
                  <a:lnTo>
                    <a:pt x="166952" y="28694"/>
                  </a:lnTo>
                  <a:lnTo>
                    <a:pt x="210212" y="21052"/>
                  </a:lnTo>
                  <a:lnTo>
                    <a:pt x="257262" y="18255"/>
                  </a:lnTo>
                  <a:lnTo>
                    <a:pt x="304811" y="10884"/>
                  </a:lnTo>
                  <a:lnTo>
                    <a:pt x="349448" y="8735"/>
                  </a:lnTo>
                  <a:lnTo>
                    <a:pt x="389937" y="2039"/>
                  </a:lnTo>
                  <a:lnTo>
                    <a:pt x="428509" y="403"/>
                  </a:lnTo>
                  <a:lnTo>
                    <a:pt x="472190" y="79"/>
                  </a:lnTo>
                  <a:lnTo>
                    <a:pt x="515279" y="10"/>
                  </a:lnTo>
                  <a:lnTo>
                    <a:pt x="554558" y="1"/>
                  </a:lnTo>
                  <a:lnTo>
                    <a:pt x="597790" y="0"/>
                  </a:lnTo>
                  <a:lnTo>
                    <a:pt x="644913" y="8936"/>
                  </a:lnTo>
                  <a:lnTo>
                    <a:pt x="677963" y="9491"/>
                  </a:lnTo>
                  <a:lnTo>
                    <a:pt x="685139" y="6687"/>
                  </a:lnTo>
                  <a:lnTo>
                    <a:pt x="691856" y="2972"/>
                  </a:lnTo>
                  <a:lnTo>
                    <a:pt x="704628" y="261"/>
                  </a:lnTo>
                  <a:lnTo>
                    <a:pt x="723772" y="0"/>
                  </a:lnTo>
                  <a:lnTo>
                    <a:pt x="723900" y="9491"/>
                  </a:lnTo>
                  <a:lnTo>
                    <a:pt x="760638" y="9525"/>
                  </a:lnTo>
                  <a:lnTo>
                    <a:pt x="771097" y="18658"/>
                  </a:lnTo>
                  <a:lnTo>
                    <a:pt x="799984" y="19050"/>
                  </a:lnTo>
                  <a:lnTo>
                    <a:pt x="800099" y="36660"/>
                  </a:lnTo>
                  <a:lnTo>
                    <a:pt x="808300" y="46175"/>
                  </a:lnTo>
                  <a:lnTo>
                    <a:pt x="809509" y="55699"/>
                  </a:lnTo>
                  <a:lnTo>
                    <a:pt x="809625" y="101607"/>
                  </a:lnTo>
                  <a:lnTo>
                    <a:pt x="809625" y="144726"/>
                  </a:lnTo>
                  <a:lnTo>
                    <a:pt x="808567" y="177898"/>
                  </a:lnTo>
                  <a:lnTo>
                    <a:pt x="801425" y="201750"/>
                  </a:lnTo>
                  <a:lnTo>
                    <a:pt x="809386" y="245247"/>
                  </a:lnTo>
                  <a:lnTo>
                    <a:pt x="810677" y="288852"/>
                  </a:lnTo>
                  <a:lnTo>
                    <a:pt x="817825" y="307547"/>
                  </a:lnTo>
                  <a:lnTo>
                    <a:pt x="819946" y="327137"/>
                  </a:lnTo>
                  <a:lnTo>
                    <a:pt x="827317" y="345672"/>
                  </a:lnTo>
                  <a:lnTo>
                    <a:pt x="828659" y="390346"/>
                  </a:lnTo>
                  <a:lnTo>
                    <a:pt x="828672" y="403190"/>
                  </a:lnTo>
                  <a:lnTo>
                    <a:pt x="831496" y="409559"/>
                  </a:lnTo>
                  <a:lnTo>
                    <a:pt x="835221" y="415918"/>
                  </a:lnTo>
                  <a:lnTo>
                    <a:pt x="837317" y="426506"/>
                  </a:lnTo>
                  <a:lnTo>
                    <a:pt x="838193" y="472997"/>
                  </a:lnTo>
                  <a:lnTo>
                    <a:pt x="838200" y="517917"/>
                  </a:lnTo>
                  <a:lnTo>
                    <a:pt x="838200" y="564013"/>
                  </a:lnTo>
                  <a:lnTo>
                    <a:pt x="838200" y="609779"/>
                  </a:lnTo>
                  <a:lnTo>
                    <a:pt x="838200" y="656795"/>
                  </a:lnTo>
                  <a:lnTo>
                    <a:pt x="838200" y="704245"/>
                  </a:lnTo>
                  <a:lnTo>
                    <a:pt x="838200" y="732091"/>
                  </a:lnTo>
                  <a:lnTo>
                    <a:pt x="839258" y="732536"/>
                  </a:lnTo>
                  <a:lnTo>
                    <a:pt x="847715" y="733424"/>
                  </a:lnTo>
                  <a:lnTo>
                    <a:pt x="847725" y="770191"/>
                  </a:lnTo>
                  <a:lnTo>
                    <a:pt x="848783" y="770636"/>
                  </a:lnTo>
                  <a:lnTo>
                    <a:pt x="857215" y="771522"/>
                  </a:lnTo>
                  <a:lnTo>
                    <a:pt x="857247" y="779726"/>
                  </a:lnTo>
                  <a:lnTo>
                    <a:pt x="856190" y="780167"/>
                  </a:lnTo>
                  <a:lnTo>
                    <a:pt x="848117" y="781015"/>
                  </a:lnTo>
                  <a:lnTo>
                    <a:pt x="847725" y="771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356"/>
            <p:cNvSpPr/>
            <p:nvPr>
              <p:custDataLst>
                <p:tags r:id="rId117"/>
              </p:custDataLst>
            </p:nvPr>
          </p:nvSpPr>
          <p:spPr>
            <a:xfrm>
              <a:off x="2028825" y="1676400"/>
              <a:ext cx="47626" cy="485776"/>
            </a:xfrm>
            <a:custGeom>
              <a:avLst/>
              <a:gdLst/>
              <a:ahLst/>
              <a:cxnLst/>
              <a:rect l="0" t="0" r="0" b="0"/>
              <a:pathLst>
                <a:path w="47626" h="485776">
                  <a:moveTo>
                    <a:pt x="9525" y="0"/>
                  </a:moveTo>
                  <a:lnTo>
                    <a:pt x="9525" y="0"/>
                  </a:lnTo>
                  <a:lnTo>
                    <a:pt x="10" y="0"/>
                  </a:lnTo>
                  <a:lnTo>
                    <a:pt x="0" y="31881"/>
                  </a:lnTo>
                  <a:lnTo>
                    <a:pt x="9133" y="77662"/>
                  </a:lnTo>
                  <a:lnTo>
                    <a:pt x="10560" y="124292"/>
                  </a:lnTo>
                  <a:lnTo>
                    <a:pt x="18165" y="165921"/>
                  </a:lnTo>
                  <a:lnTo>
                    <a:pt x="18972" y="211822"/>
                  </a:lnTo>
                  <a:lnTo>
                    <a:pt x="20101" y="257292"/>
                  </a:lnTo>
                  <a:lnTo>
                    <a:pt x="27692" y="299240"/>
                  </a:lnTo>
                  <a:lnTo>
                    <a:pt x="28497" y="345169"/>
                  </a:lnTo>
                  <a:lnTo>
                    <a:pt x="28570" y="390472"/>
                  </a:lnTo>
                  <a:lnTo>
                    <a:pt x="29633" y="422268"/>
                  </a:lnTo>
                  <a:lnTo>
                    <a:pt x="38897" y="463178"/>
                  </a:lnTo>
                  <a:lnTo>
                    <a:pt x="45587" y="476177"/>
                  </a:lnTo>
                  <a:lnTo>
                    <a:pt x="47625" y="485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357"/>
            <p:cNvSpPr/>
            <p:nvPr>
              <p:custDataLst>
                <p:tags r:id="rId118"/>
              </p:custDataLst>
            </p:nvPr>
          </p:nvSpPr>
          <p:spPr>
            <a:xfrm>
              <a:off x="1914525" y="1847850"/>
              <a:ext cx="47626" cy="199895"/>
            </a:xfrm>
            <a:custGeom>
              <a:avLst/>
              <a:gdLst/>
              <a:ahLst/>
              <a:cxnLst/>
              <a:rect l="0" t="0" r="0" b="0"/>
              <a:pathLst>
                <a:path w="47626" h="199895">
                  <a:moveTo>
                    <a:pt x="28575" y="38100"/>
                  </a:moveTo>
                  <a:lnTo>
                    <a:pt x="28575" y="38100"/>
                  </a:lnTo>
                  <a:lnTo>
                    <a:pt x="28575" y="29899"/>
                  </a:lnTo>
                  <a:lnTo>
                    <a:pt x="19442" y="19477"/>
                  </a:lnTo>
                  <a:lnTo>
                    <a:pt x="19166" y="14120"/>
                  </a:lnTo>
                  <a:lnTo>
                    <a:pt x="18069" y="12588"/>
                  </a:lnTo>
                  <a:lnTo>
                    <a:pt x="16279" y="11567"/>
                  </a:lnTo>
                  <a:lnTo>
                    <a:pt x="10859" y="9928"/>
                  </a:lnTo>
                  <a:lnTo>
                    <a:pt x="10118" y="6882"/>
                  </a:lnTo>
                  <a:lnTo>
                    <a:pt x="9642" y="1359"/>
                  </a:lnTo>
                  <a:lnTo>
                    <a:pt x="8545" y="906"/>
                  </a:lnTo>
                  <a:lnTo>
                    <a:pt x="0" y="0"/>
                  </a:lnTo>
                  <a:lnTo>
                    <a:pt x="0" y="41314"/>
                  </a:lnTo>
                  <a:lnTo>
                    <a:pt x="2822" y="47642"/>
                  </a:lnTo>
                  <a:lnTo>
                    <a:pt x="5057" y="50811"/>
                  </a:lnTo>
                  <a:lnTo>
                    <a:pt x="8201" y="65385"/>
                  </a:lnTo>
                  <a:lnTo>
                    <a:pt x="9502" y="111223"/>
                  </a:lnTo>
                  <a:lnTo>
                    <a:pt x="9524" y="155485"/>
                  </a:lnTo>
                  <a:lnTo>
                    <a:pt x="9525" y="163649"/>
                  </a:lnTo>
                  <a:lnTo>
                    <a:pt x="12347" y="170805"/>
                  </a:lnTo>
                  <a:lnTo>
                    <a:pt x="16071" y="177513"/>
                  </a:lnTo>
                  <a:lnTo>
                    <a:pt x="18658" y="188581"/>
                  </a:lnTo>
                  <a:lnTo>
                    <a:pt x="27217" y="198533"/>
                  </a:lnTo>
                  <a:lnTo>
                    <a:pt x="30793" y="199362"/>
                  </a:lnTo>
                  <a:lnTo>
                    <a:pt x="36656" y="199894"/>
                  </a:lnTo>
                  <a:lnTo>
                    <a:pt x="47625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358"/>
            <p:cNvSpPr/>
            <p:nvPr>
              <p:custDataLst>
                <p:tags r:id="rId119"/>
              </p:custDataLst>
            </p:nvPr>
          </p:nvSpPr>
          <p:spPr>
            <a:xfrm>
              <a:off x="1266825" y="1933575"/>
              <a:ext cx="647701" cy="76201"/>
            </a:xfrm>
            <a:custGeom>
              <a:avLst/>
              <a:gdLst/>
              <a:ahLst/>
              <a:cxnLst/>
              <a:rect l="0" t="0" r="0" b="0"/>
              <a:pathLst>
                <a:path w="647701" h="76201">
                  <a:moveTo>
                    <a:pt x="0" y="76200"/>
                  </a:moveTo>
                  <a:lnTo>
                    <a:pt x="0" y="76200"/>
                  </a:lnTo>
                  <a:lnTo>
                    <a:pt x="8201" y="76200"/>
                  </a:lnTo>
                  <a:lnTo>
                    <a:pt x="17610" y="67999"/>
                  </a:lnTo>
                  <a:lnTo>
                    <a:pt x="23680" y="67067"/>
                  </a:lnTo>
                  <a:lnTo>
                    <a:pt x="60336" y="66678"/>
                  </a:lnTo>
                  <a:lnTo>
                    <a:pt x="66680" y="63854"/>
                  </a:lnTo>
                  <a:lnTo>
                    <a:pt x="73027" y="60130"/>
                  </a:lnTo>
                  <a:lnTo>
                    <a:pt x="83609" y="58033"/>
                  </a:lnTo>
                  <a:lnTo>
                    <a:pt x="131156" y="57157"/>
                  </a:lnTo>
                  <a:lnTo>
                    <a:pt x="175616" y="57150"/>
                  </a:lnTo>
                  <a:lnTo>
                    <a:pt x="221955" y="57150"/>
                  </a:lnTo>
                  <a:lnTo>
                    <a:pt x="238347" y="56092"/>
                  </a:lnTo>
                  <a:lnTo>
                    <a:pt x="285687" y="48508"/>
                  </a:lnTo>
                  <a:lnTo>
                    <a:pt x="333287" y="46644"/>
                  </a:lnTo>
                  <a:lnTo>
                    <a:pt x="380910" y="38989"/>
                  </a:lnTo>
                  <a:lnTo>
                    <a:pt x="421988" y="37120"/>
                  </a:lnTo>
                  <a:lnTo>
                    <a:pt x="454862" y="29464"/>
                  </a:lnTo>
                  <a:lnTo>
                    <a:pt x="476263" y="27780"/>
                  </a:lnTo>
                  <a:lnTo>
                    <a:pt x="520711" y="12772"/>
                  </a:lnTo>
                  <a:lnTo>
                    <a:pt x="558511" y="8551"/>
                  </a:lnTo>
                  <a:lnTo>
                    <a:pt x="571443" y="2003"/>
                  </a:lnTo>
                  <a:lnTo>
                    <a:pt x="618929" y="2"/>
                  </a:lnTo>
                  <a:lnTo>
                    <a:pt x="647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359"/>
            <p:cNvSpPr/>
            <p:nvPr>
              <p:custDataLst>
                <p:tags r:id="rId120"/>
              </p:custDataLst>
            </p:nvPr>
          </p:nvSpPr>
          <p:spPr>
            <a:xfrm>
              <a:off x="1247775" y="2000285"/>
              <a:ext cx="76201" cy="657191"/>
            </a:xfrm>
            <a:custGeom>
              <a:avLst/>
              <a:gdLst/>
              <a:ahLst/>
              <a:cxnLst/>
              <a:rect l="0" t="0" r="0" b="0"/>
              <a:pathLst>
                <a:path w="76201" h="657191">
                  <a:moveTo>
                    <a:pt x="0" y="38065"/>
                  </a:moveTo>
                  <a:lnTo>
                    <a:pt x="0" y="38065"/>
                  </a:lnTo>
                  <a:lnTo>
                    <a:pt x="0" y="0"/>
                  </a:lnTo>
                  <a:lnTo>
                    <a:pt x="0" y="14431"/>
                  </a:lnTo>
                  <a:lnTo>
                    <a:pt x="2822" y="19800"/>
                  </a:lnTo>
                  <a:lnTo>
                    <a:pt x="6546" y="25714"/>
                  </a:lnTo>
                  <a:lnTo>
                    <a:pt x="8936" y="38134"/>
                  </a:lnTo>
                  <a:lnTo>
                    <a:pt x="9520" y="85102"/>
                  </a:lnTo>
                  <a:lnTo>
                    <a:pt x="9525" y="130725"/>
                  </a:lnTo>
                  <a:lnTo>
                    <a:pt x="10583" y="174861"/>
                  </a:lnTo>
                  <a:lnTo>
                    <a:pt x="18167" y="212714"/>
                  </a:lnTo>
                  <a:lnTo>
                    <a:pt x="19847" y="231747"/>
                  </a:lnTo>
                  <a:lnTo>
                    <a:pt x="27670" y="263295"/>
                  </a:lnTo>
                  <a:lnTo>
                    <a:pt x="29365" y="280248"/>
                  </a:lnTo>
                  <a:lnTo>
                    <a:pt x="36741" y="311231"/>
                  </a:lnTo>
                  <a:lnTo>
                    <a:pt x="38047" y="354381"/>
                  </a:lnTo>
                  <a:lnTo>
                    <a:pt x="38099" y="401736"/>
                  </a:lnTo>
                  <a:lnTo>
                    <a:pt x="38100" y="445236"/>
                  </a:lnTo>
                  <a:lnTo>
                    <a:pt x="38100" y="488795"/>
                  </a:lnTo>
                  <a:lnTo>
                    <a:pt x="40922" y="495212"/>
                  </a:lnTo>
                  <a:lnTo>
                    <a:pt x="44646" y="501591"/>
                  </a:lnTo>
                  <a:lnTo>
                    <a:pt x="47036" y="514310"/>
                  </a:lnTo>
                  <a:lnTo>
                    <a:pt x="47590" y="528339"/>
                  </a:lnTo>
                  <a:lnTo>
                    <a:pt x="48660" y="530014"/>
                  </a:lnTo>
                  <a:lnTo>
                    <a:pt x="50432" y="531131"/>
                  </a:lnTo>
                  <a:lnTo>
                    <a:pt x="52671" y="531876"/>
                  </a:lnTo>
                  <a:lnTo>
                    <a:pt x="54164" y="533430"/>
                  </a:lnTo>
                  <a:lnTo>
                    <a:pt x="56757" y="541435"/>
                  </a:lnTo>
                  <a:lnTo>
                    <a:pt x="57150" y="571427"/>
                  </a:lnTo>
                  <a:lnTo>
                    <a:pt x="66282" y="580597"/>
                  </a:lnTo>
                  <a:lnTo>
                    <a:pt x="66672" y="603653"/>
                  </a:lnTo>
                  <a:lnTo>
                    <a:pt x="69496" y="609760"/>
                  </a:lnTo>
                  <a:lnTo>
                    <a:pt x="73221" y="616002"/>
                  </a:lnTo>
                  <a:lnTo>
                    <a:pt x="75611" y="628632"/>
                  </a:lnTo>
                  <a:lnTo>
                    <a:pt x="76200" y="657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SMARTInkShape-Group71"/>
          <p:cNvGrpSpPr/>
          <p:nvPr/>
        </p:nvGrpSpPr>
        <p:grpSpPr>
          <a:xfrm>
            <a:off x="4362450" y="1658719"/>
            <a:ext cx="2045534" cy="1169776"/>
            <a:chOff x="4362450" y="1658719"/>
            <a:chExt cx="2045534" cy="1169776"/>
          </a:xfrm>
        </p:grpSpPr>
        <p:sp>
          <p:nvSpPr>
            <p:cNvPr id="21" name="SMARTInkShape-360"/>
            <p:cNvSpPr/>
            <p:nvPr>
              <p:custDataLst>
                <p:tags r:id="rId99"/>
              </p:custDataLst>
            </p:nvPr>
          </p:nvSpPr>
          <p:spPr>
            <a:xfrm>
              <a:off x="5114933" y="1658719"/>
              <a:ext cx="57143" cy="512982"/>
            </a:xfrm>
            <a:custGeom>
              <a:avLst/>
              <a:gdLst/>
              <a:ahLst/>
              <a:cxnLst/>
              <a:rect l="0" t="0" r="0" b="0"/>
              <a:pathLst>
                <a:path w="57143" h="512982">
                  <a:moveTo>
                    <a:pt x="47617" y="36731"/>
                  </a:moveTo>
                  <a:lnTo>
                    <a:pt x="47617" y="36731"/>
                  </a:lnTo>
                  <a:lnTo>
                    <a:pt x="33428" y="22542"/>
                  </a:lnTo>
                  <a:lnTo>
                    <a:pt x="30727" y="17019"/>
                  </a:lnTo>
                  <a:lnTo>
                    <a:pt x="28994" y="9907"/>
                  </a:lnTo>
                  <a:lnTo>
                    <a:pt x="27793" y="9323"/>
                  </a:lnTo>
                  <a:lnTo>
                    <a:pt x="23637" y="8675"/>
                  </a:lnTo>
                  <a:lnTo>
                    <a:pt x="22105" y="7443"/>
                  </a:lnTo>
                  <a:lnTo>
                    <a:pt x="20404" y="3253"/>
                  </a:lnTo>
                  <a:lnTo>
                    <a:pt x="18892" y="1712"/>
                  </a:lnTo>
                  <a:lnTo>
                    <a:pt x="14389" y="0"/>
                  </a:lnTo>
                  <a:lnTo>
                    <a:pt x="12765" y="602"/>
                  </a:lnTo>
                  <a:lnTo>
                    <a:pt x="11683" y="2062"/>
                  </a:lnTo>
                  <a:lnTo>
                    <a:pt x="9945" y="6952"/>
                  </a:lnTo>
                  <a:lnTo>
                    <a:pt x="3055" y="15523"/>
                  </a:lnTo>
                  <a:lnTo>
                    <a:pt x="899" y="24332"/>
                  </a:lnTo>
                  <a:lnTo>
                    <a:pt x="0" y="69738"/>
                  </a:lnTo>
                  <a:lnTo>
                    <a:pt x="1052" y="87903"/>
                  </a:lnTo>
                  <a:lnTo>
                    <a:pt x="11751" y="132003"/>
                  </a:lnTo>
                  <a:lnTo>
                    <a:pt x="15802" y="145749"/>
                  </a:lnTo>
                  <a:lnTo>
                    <a:pt x="25304" y="192483"/>
                  </a:lnTo>
                  <a:lnTo>
                    <a:pt x="28137" y="237197"/>
                  </a:lnTo>
                  <a:lnTo>
                    <a:pt x="28511" y="276900"/>
                  </a:lnTo>
                  <a:lnTo>
                    <a:pt x="27502" y="322750"/>
                  </a:lnTo>
                  <a:lnTo>
                    <a:pt x="20365" y="370141"/>
                  </a:lnTo>
                  <a:lnTo>
                    <a:pt x="19158" y="414002"/>
                  </a:lnTo>
                  <a:lnTo>
                    <a:pt x="27254" y="460808"/>
                  </a:lnTo>
                  <a:lnTo>
                    <a:pt x="30805" y="471449"/>
                  </a:lnTo>
                  <a:lnTo>
                    <a:pt x="34854" y="480764"/>
                  </a:lnTo>
                  <a:lnTo>
                    <a:pt x="36652" y="491959"/>
                  </a:lnTo>
                  <a:lnTo>
                    <a:pt x="39249" y="496850"/>
                  </a:lnTo>
                  <a:lnTo>
                    <a:pt x="57142" y="5129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361"/>
            <p:cNvSpPr/>
            <p:nvPr>
              <p:custDataLst>
                <p:tags r:id="rId100"/>
              </p:custDataLst>
            </p:nvPr>
          </p:nvSpPr>
          <p:spPr>
            <a:xfrm>
              <a:off x="5019675" y="1857376"/>
              <a:ext cx="28576" cy="123825"/>
            </a:xfrm>
            <a:custGeom>
              <a:avLst/>
              <a:gdLst/>
              <a:ahLst/>
              <a:cxnLst/>
              <a:rect l="0" t="0" r="0" b="0"/>
              <a:pathLst>
                <a:path w="28576" h="123825">
                  <a:moveTo>
                    <a:pt x="19050" y="19049"/>
                  </a:moveTo>
                  <a:lnTo>
                    <a:pt x="19050" y="19049"/>
                  </a:lnTo>
                  <a:lnTo>
                    <a:pt x="10849" y="19049"/>
                  </a:lnTo>
                  <a:lnTo>
                    <a:pt x="10408" y="17991"/>
                  </a:lnTo>
                  <a:lnTo>
                    <a:pt x="9535" y="9640"/>
                  </a:lnTo>
                  <a:lnTo>
                    <a:pt x="0" y="0"/>
                  </a:lnTo>
                  <a:lnTo>
                    <a:pt x="0" y="44534"/>
                  </a:lnTo>
                  <a:lnTo>
                    <a:pt x="0" y="69852"/>
                  </a:lnTo>
                  <a:lnTo>
                    <a:pt x="8201" y="97100"/>
                  </a:lnTo>
                  <a:lnTo>
                    <a:pt x="9701" y="99658"/>
                  </a:lnTo>
                  <a:lnTo>
                    <a:pt x="11759" y="101364"/>
                  </a:lnTo>
                  <a:lnTo>
                    <a:pt x="14189" y="102500"/>
                  </a:lnTo>
                  <a:lnTo>
                    <a:pt x="15810" y="104316"/>
                  </a:lnTo>
                  <a:lnTo>
                    <a:pt x="21232" y="114836"/>
                  </a:lnTo>
                  <a:lnTo>
                    <a:pt x="28575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362"/>
            <p:cNvSpPr/>
            <p:nvPr>
              <p:custDataLst>
                <p:tags r:id="rId101"/>
              </p:custDataLst>
            </p:nvPr>
          </p:nvSpPr>
          <p:spPr>
            <a:xfrm>
              <a:off x="4362450" y="1895475"/>
              <a:ext cx="647701" cy="38101"/>
            </a:xfrm>
            <a:custGeom>
              <a:avLst/>
              <a:gdLst/>
              <a:ahLst/>
              <a:cxnLst/>
              <a:rect l="0" t="0" r="0" b="0"/>
              <a:pathLst>
                <a:path w="647701" h="38101">
                  <a:moveTo>
                    <a:pt x="19050" y="38100"/>
                  </a:moveTo>
                  <a:lnTo>
                    <a:pt x="19050" y="38100"/>
                  </a:lnTo>
                  <a:lnTo>
                    <a:pt x="35" y="38100"/>
                  </a:lnTo>
                  <a:lnTo>
                    <a:pt x="0" y="28609"/>
                  </a:lnTo>
                  <a:lnTo>
                    <a:pt x="42616" y="28575"/>
                  </a:lnTo>
                  <a:lnTo>
                    <a:pt x="88626" y="28575"/>
                  </a:lnTo>
                  <a:lnTo>
                    <a:pt x="135590" y="25753"/>
                  </a:lnTo>
                  <a:lnTo>
                    <a:pt x="182328" y="19933"/>
                  </a:lnTo>
                  <a:lnTo>
                    <a:pt x="226673" y="19224"/>
                  </a:lnTo>
                  <a:lnTo>
                    <a:pt x="266319" y="19084"/>
                  </a:lnTo>
                  <a:lnTo>
                    <a:pt x="304724" y="19057"/>
                  </a:lnTo>
                  <a:lnTo>
                    <a:pt x="342886" y="19051"/>
                  </a:lnTo>
                  <a:lnTo>
                    <a:pt x="380997" y="19050"/>
                  </a:lnTo>
                  <a:lnTo>
                    <a:pt x="419100" y="17992"/>
                  </a:lnTo>
                  <a:lnTo>
                    <a:pt x="457200" y="11511"/>
                  </a:lnTo>
                  <a:lnTo>
                    <a:pt x="504825" y="9787"/>
                  </a:lnTo>
                  <a:lnTo>
                    <a:pt x="547394" y="9559"/>
                  </a:lnTo>
                  <a:lnTo>
                    <a:pt x="593615" y="8469"/>
                  </a:lnTo>
                  <a:lnTo>
                    <a:pt x="631263" y="392"/>
                  </a:lnTo>
                  <a:lnTo>
                    <a:pt x="647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363"/>
            <p:cNvSpPr/>
            <p:nvPr>
              <p:custDataLst>
                <p:tags r:id="rId102"/>
              </p:custDataLst>
            </p:nvPr>
          </p:nvSpPr>
          <p:spPr>
            <a:xfrm>
              <a:off x="6162675" y="2657476"/>
              <a:ext cx="245309" cy="19045"/>
            </a:xfrm>
            <a:custGeom>
              <a:avLst/>
              <a:gdLst/>
              <a:ahLst/>
              <a:cxnLst/>
              <a:rect l="0" t="0" r="0" b="0"/>
              <a:pathLst>
                <a:path w="245309" h="19045">
                  <a:moveTo>
                    <a:pt x="19050" y="9524"/>
                  </a:moveTo>
                  <a:lnTo>
                    <a:pt x="19050" y="9524"/>
                  </a:lnTo>
                  <a:lnTo>
                    <a:pt x="117" y="9524"/>
                  </a:lnTo>
                  <a:lnTo>
                    <a:pt x="0" y="9"/>
                  </a:lnTo>
                  <a:lnTo>
                    <a:pt x="8201" y="0"/>
                  </a:lnTo>
                  <a:lnTo>
                    <a:pt x="16868" y="6545"/>
                  </a:lnTo>
                  <a:lnTo>
                    <a:pt x="54936" y="17691"/>
                  </a:lnTo>
                  <a:lnTo>
                    <a:pt x="98699" y="18996"/>
                  </a:lnTo>
                  <a:lnTo>
                    <a:pt x="142342" y="19044"/>
                  </a:lnTo>
                  <a:lnTo>
                    <a:pt x="174555" y="17990"/>
                  </a:lnTo>
                  <a:lnTo>
                    <a:pt x="215309" y="9916"/>
                  </a:lnTo>
                  <a:lnTo>
                    <a:pt x="245308" y="96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364"/>
            <p:cNvSpPr/>
            <p:nvPr>
              <p:custDataLst>
                <p:tags r:id="rId103"/>
              </p:custDataLst>
            </p:nvPr>
          </p:nvSpPr>
          <p:spPr>
            <a:xfrm>
              <a:off x="5906835" y="2695575"/>
              <a:ext cx="122491" cy="47626"/>
            </a:xfrm>
            <a:custGeom>
              <a:avLst/>
              <a:gdLst/>
              <a:ahLst/>
              <a:cxnLst/>
              <a:rect l="0" t="0" r="0" b="0"/>
              <a:pathLst>
                <a:path w="122491" h="47626">
                  <a:moveTo>
                    <a:pt x="46290" y="47625"/>
                  </a:moveTo>
                  <a:lnTo>
                    <a:pt x="46290" y="47625"/>
                  </a:lnTo>
                  <a:lnTo>
                    <a:pt x="32101" y="33436"/>
                  </a:lnTo>
                  <a:lnTo>
                    <a:pt x="26578" y="30735"/>
                  </a:lnTo>
                  <a:lnTo>
                    <a:pt x="23624" y="30015"/>
                  </a:lnTo>
                  <a:lnTo>
                    <a:pt x="21654" y="28477"/>
                  </a:lnTo>
                  <a:lnTo>
                    <a:pt x="19466" y="23945"/>
                  </a:lnTo>
                  <a:lnTo>
                    <a:pt x="17824" y="22313"/>
                  </a:lnTo>
                  <a:lnTo>
                    <a:pt x="8320" y="19088"/>
                  </a:lnTo>
                  <a:lnTo>
                    <a:pt x="0" y="10853"/>
                  </a:lnTo>
                  <a:lnTo>
                    <a:pt x="614" y="10410"/>
                  </a:lnTo>
                  <a:lnTo>
                    <a:pt x="44200" y="9526"/>
                  </a:lnTo>
                  <a:lnTo>
                    <a:pt x="90906" y="9525"/>
                  </a:lnTo>
                  <a:lnTo>
                    <a:pt x="1224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365"/>
            <p:cNvSpPr/>
            <p:nvPr>
              <p:custDataLst>
                <p:tags r:id="rId104"/>
              </p:custDataLst>
            </p:nvPr>
          </p:nvSpPr>
          <p:spPr>
            <a:xfrm>
              <a:off x="5981700" y="2590811"/>
              <a:ext cx="28576" cy="152390"/>
            </a:xfrm>
            <a:custGeom>
              <a:avLst/>
              <a:gdLst/>
              <a:ahLst/>
              <a:cxnLst/>
              <a:rect l="0" t="0" r="0" b="0"/>
              <a:pathLst>
                <a:path w="28576" h="152390">
                  <a:moveTo>
                    <a:pt x="9525" y="28564"/>
                  </a:moveTo>
                  <a:lnTo>
                    <a:pt x="9525" y="28564"/>
                  </a:lnTo>
                  <a:lnTo>
                    <a:pt x="9525" y="23508"/>
                  </a:lnTo>
                  <a:lnTo>
                    <a:pt x="8467" y="22018"/>
                  </a:lnTo>
                  <a:lnTo>
                    <a:pt x="6703" y="21025"/>
                  </a:lnTo>
                  <a:lnTo>
                    <a:pt x="4469" y="20363"/>
                  </a:lnTo>
                  <a:lnTo>
                    <a:pt x="2980" y="18863"/>
                  </a:lnTo>
                  <a:lnTo>
                    <a:pt x="393" y="10954"/>
                  </a:lnTo>
                  <a:lnTo>
                    <a:pt x="0" y="0"/>
                  </a:lnTo>
                  <a:lnTo>
                    <a:pt x="0" y="46223"/>
                  </a:lnTo>
                  <a:lnTo>
                    <a:pt x="0" y="49861"/>
                  </a:lnTo>
                  <a:lnTo>
                    <a:pt x="2822" y="56727"/>
                  </a:lnTo>
                  <a:lnTo>
                    <a:pt x="5056" y="60039"/>
                  </a:lnTo>
                  <a:lnTo>
                    <a:pt x="8201" y="74814"/>
                  </a:lnTo>
                  <a:lnTo>
                    <a:pt x="9409" y="98015"/>
                  </a:lnTo>
                  <a:lnTo>
                    <a:pt x="12296" y="104586"/>
                  </a:lnTo>
                  <a:lnTo>
                    <a:pt x="16049" y="111035"/>
                  </a:lnTo>
                  <a:lnTo>
                    <a:pt x="18457" y="123798"/>
                  </a:lnTo>
                  <a:lnTo>
                    <a:pt x="19040" y="150508"/>
                  </a:lnTo>
                  <a:lnTo>
                    <a:pt x="20101" y="151134"/>
                  </a:lnTo>
                  <a:lnTo>
                    <a:pt x="2857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366"/>
            <p:cNvSpPr/>
            <p:nvPr>
              <p:custDataLst>
                <p:tags r:id="rId105"/>
              </p:custDataLst>
            </p:nvPr>
          </p:nvSpPr>
          <p:spPr>
            <a:xfrm>
              <a:off x="5840315" y="2572154"/>
              <a:ext cx="141386" cy="208982"/>
            </a:xfrm>
            <a:custGeom>
              <a:avLst/>
              <a:gdLst/>
              <a:ahLst/>
              <a:cxnLst/>
              <a:rect l="0" t="0" r="0" b="0"/>
              <a:pathLst>
                <a:path w="141386" h="208982">
                  <a:moveTo>
                    <a:pt x="122335" y="37696"/>
                  </a:moveTo>
                  <a:lnTo>
                    <a:pt x="122335" y="37696"/>
                  </a:lnTo>
                  <a:lnTo>
                    <a:pt x="127391" y="37696"/>
                  </a:lnTo>
                  <a:lnTo>
                    <a:pt x="128880" y="36638"/>
                  </a:lnTo>
                  <a:lnTo>
                    <a:pt x="129874" y="34874"/>
                  </a:lnTo>
                  <a:lnTo>
                    <a:pt x="131467" y="24438"/>
                  </a:lnTo>
                  <a:lnTo>
                    <a:pt x="132656" y="22508"/>
                  </a:lnTo>
                  <a:lnTo>
                    <a:pt x="134508" y="21220"/>
                  </a:lnTo>
                  <a:lnTo>
                    <a:pt x="136800" y="20362"/>
                  </a:lnTo>
                  <a:lnTo>
                    <a:pt x="138329" y="18732"/>
                  </a:lnTo>
                  <a:lnTo>
                    <a:pt x="141266" y="9558"/>
                  </a:lnTo>
                  <a:lnTo>
                    <a:pt x="141382" y="0"/>
                  </a:lnTo>
                  <a:lnTo>
                    <a:pt x="141385" y="4772"/>
                  </a:lnTo>
                  <a:lnTo>
                    <a:pt x="140326" y="6221"/>
                  </a:lnTo>
                  <a:lnTo>
                    <a:pt x="136329" y="7833"/>
                  </a:lnTo>
                  <a:lnTo>
                    <a:pt x="134840" y="9320"/>
                  </a:lnTo>
                  <a:lnTo>
                    <a:pt x="129626" y="19312"/>
                  </a:lnTo>
                  <a:lnTo>
                    <a:pt x="100405" y="54777"/>
                  </a:lnTo>
                  <a:lnTo>
                    <a:pt x="90363" y="63280"/>
                  </a:lnTo>
                  <a:lnTo>
                    <a:pt x="57069" y="110852"/>
                  </a:lnTo>
                  <a:lnTo>
                    <a:pt x="30528" y="154120"/>
                  </a:lnTo>
                  <a:lnTo>
                    <a:pt x="10873" y="180324"/>
                  </a:lnTo>
                  <a:lnTo>
                    <a:pt x="8238" y="186811"/>
                  </a:lnTo>
                  <a:lnTo>
                    <a:pt x="1863" y="196413"/>
                  </a:lnTo>
                  <a:lnTo>
                    <a:pt x="0" y="202781"/>
                  </a:lnTo>
                  <a:lnTo>
                    <a:pt x="561" y="204903"/>
                  </a:lnTo>
                  <a:lnTo>
                    <a:pt x="1995" y="206317"/>
                  </a:lnTo>
                  <a:lnTo>
                    <a:pt x="6841" y="208587"/>
                  </a:lnTo>
                  <a:lnTo>
                    <a:pt x="12738" y="208981"/>
                  </a:lnTo>
                  <a:lnTo>
                    <a:pt x="18239" y="206250"/>
                  </a:lnTo>
                  <a:lnTo>
                    <a:pt x="27085" y="1996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367"/>
            <p:cNvSpPr/>
            <p:nvPr>
              <p:custDataLst>
                <p:tags r:id="rId106"/>
              </p:custDataLst>
            </p:nvPr>
          </p:nvSpPr>
          <p:spPr>
            <a:xfrm>
              <a:off x="5743578" y="2471124"/>
              <a:ext cx="399917" cy="357371"/>
            </a:xfrm>
            <a:custGeom>
              <a:avLst/>
              <a:gdLst/>
              <a:ahLst/>
              <a:cxnLst/>
              <a:rect l="0" t="0" r="0" b="0"/>
              <a:pathLst>
                <a:path w="399917" h="357371">
                  <a:moveTo>
                    <a:pt x="95247" y="100626"/>
                  </a:moveTo>
                  <a:lnTo>
                    <a:pt x="95247" y="100626"/>
                  </a:lnTo>
                  <a:lnTo>
                    <a:pt x="81058" y="100626"/>
                  </a:lnTo>
                  <a:lnTo>
                    <a:pt x="79437" y="98509"/>
                  </a:lnTo>
                  <a:lnTo>
                    <a:pt x="76099" y="87534"/>
                  </a:lnTo>
                  <a:lnTo>
                    <a:pt x="74015" y="85548"/>
                  </a:lnTo>
                  <a:lnTo>
                    <a:pt x="68123" y="82360"/>
                  </a:lnTo>
                  <a:lnTo>
                    <a:pt x="67639" y="83157"/>
                  </a:lnTo>
                  <a:lnTo>
                    <a:pt x="67102" y="86865"/>
                  </a:lnTo>
                  <a:lnTo>
                    <a:pt x="65900" y="88277"/>
                  </a:lnTo>
                  <a:lnTo>
                    <a:pt x="56367" y="93365"/>
                  </a:lnTo>
                  <a:lnTo>
                    <a:pt x="53453" y="95785"/>
                  </a:lnTo>
                  <a:lnTo>
                    <a:pt x="50214" y="101297"/>
                  </a:lnTo>
                  <a:lnTo>
                    <a:pt x="49350" y="104248"/>
                  </a:lnTo>
                  <a:lnTo>
                    <a:pt x="47715" y="106216"/>
                  </a:lnTo>
                  <a:lnTo>
                    <a:pt x="25277" y="123255"/>
                  </a:lnTo>
                  <a:lnTo>
                    <a:pt x="21816" y="129381"/>
                  </a:lnTo>
                  <a:lnTo>
                    <a:pt x="19219" y="135631"/>
                  </a:lnTo>
                  <a:lnTo>
                    <a:pt x="14538" y="141937"/>
                  </a:lnTo>
                  <a:lnTo>
                    <a:pt x="11751" y="151089"/>
                  </a:lnTo>
                  <a:lnTo>
                    <a:pt x="9455" y="161154"/>
                  </a:lnTo>
                  <a:lnTo>
                    <a:pt x="3270" y="173829"/>
                  </a:lnTo>
                  <a:lnTo>
                    <a:pt x="54" y="217559"/>
                  </a:lnTo>
                  <a:lnTo>
                    <a:pt x="0" y="246273"/>
                  </a:lnTo>
                  <a:lnTo>
                    <a:pt x="2820" y="252846"/>
                  </a:lnTo>
                  <a:lnTo>
                    <a:pt x="6544" y="259296"/>
                  </a:lnTo>
                  <a:lnTo>
                    <a:pt x="9698" y="268877"/>
                  </a:lnTo>
                  <a:lnTo>
                    <a:pt x="15807" y="278419"/>
                  </a:lnTo>
                  <a:lnTo>
                    <a:pt x="19145" y="287949"/>
                  </a:lnTo>
                  <a:lnTo>
                    <a:pt x="35467" y="310176"/>
                  </a:lnTo>
                  <a:lnTo>
                    <a:pt x="37987" y="316526"/>
                  </a:lnTo>
                  <a:lnTo>
                    <a:pt x="51201" y="332401"/>
                  </a:lnTo>
                  <a:lnTo>
                    <a:pt x="57326" y="335929"/>
                  </a:lnTo>
                  <a:lnTo>
                    <a:pt x="63576" y="338555"/>
                  </a:lnTo>
                  <a:lnTo>
                    <a:pt x="69883" y="343250"/>
                  </a:lnTo>
                  <a:lnTo>
                    <a:pt x="79035" y="346043"/>
                  </a:lnTo>
                  <a:lnTo>
                    <a:pt x="89100" y="348342"/>
                  </a:lnTo>
                  <a:lnTo>
                    <a:pt x="104186" y="355619"/>
                  </a:lnTo>
                  <a:lnTo>
                    <a:pt x="117356" y="357370"/>
                  </a:lnTo>
                  <a:lnTo>
                    <a:pt x="163377" y="348657"/>
                  </a:lnTo>
                  <a:lnTo>
                    <a:pt x="179169" y="343332"/>
                  </a:lnTo>
                  <a:lnTo>
                    <a:pt x="199367" y="331816"/>
                  </a:lnTo>
                  <a:lnTo>
                    <a:pt x="217649" y="324681"/>
                  </a:lnTo>
                  <a:lnTo>
                    <a:pt x="235097" y="314139"/>
                  </a:lnTo>
                  <a:lnTo>
                    <a:pt x="255006" y="308137"/>
                  </a:lnTo>
                  <a:lnTo>
                    <a:pt x="300714" y="275228"/>
                  </a:lnTo>
                  <a:lnTo>
                    <a:pt x="346069" y="230801"/>
                  </a:lnTo>
                  <a:lnTo>
                    <a:pt x="371472" y="202579"/>
                  </a:lnTo>
                  <a:lnTo>
                    <a:pt x="386289" y="179825"/>
                  </a:lnTo>
                  <a:lnTo>
                    <a:pt x="392508" y="159936"/>
                  </a:lnTo>
                  <a:lnTo>
                    <a:pt x="396697" y="152386"/>
                  </a:lnTo>
                  <a:lnTo>
                    <a:pt x="399055" y="141127"/>
                  </a:lnTo>
                  <a:lnTo>
                    <a:pt x="399916" y="117862"/>
                  </a:lnTo>
                  <a:lnTo>
                    <a:pt x="388282" y="74679"/>
                  </a:lnTo>
                  <a:lnTo>
                    <a:pt x="384235" y="66869"/>
                  </a:lnTo>
                  <a:lnTo>
                    <a:pt x="376367" y="44923"/>
                  </a:lnTo>
                  <a:lnTo>
                    <a:pt x="361755" y="25035"/>
                  </a:lnTo>
                  <a:lnTo>
                    <a:pt x="349209" y="11846"/>
                  </a:lnTo>
                  <a:lnTo>
                    <a:pt x="342880" y="8251"/>
                  </a:lnTo>
                  <a:lnTo>
                    <a:pt x="327020" y="4696"/>
                  </a:lnTo>
                  <a:lnTo>
                    <a:pt x="320671" y="488"/>
                  </a:lnTo>
                  <a:lnTo>
                    <a:pt x="317497" y="0"/>
                  </a:lnTo>
                  <a:lnTo>
                    <a:pt x="314322" y="734"/>
                  </a:lnTo>
                  <a:lnTo>
                    <a:pt x="307972" y="3313"/>
                  </a:lnTo>
                  <a:lnTo>
                    <a:pt x="264463" y="17099"/>
                  </a:lnTo>
                  <a:lnTo>
                    <a:pt x="253004" y="23286"/>
                  </a:lnTo>
                  <a:lnTo>
                    <a:pt x="209489" y="55292"/>
                  </a:lnTo>
                  <a:lnTo>
                    <a:pt x="163903" y="88480"/>
                  </a:lnTo>
                  <a:lnTo>
                    <a:pt x="130432" y="114235"/>
                  </a:lnTo>
                  <a:lnTo>
                    <a:pt x="113316" y="132645"/>
                  </a:lnTo>
                  <a:lnTo>
                    <a:pt x="91847" y="178130"/>
                  </a:lnTo>
                  <a:lnTo>
                    <a:pt x="88444" y="188342"/>
                  </a:lnTo>
                  <a:lnTo>
                    <a:pt x="87537" y="194028"/>
                  </a:lnTo>
                  <a:lnTo>
                    <a:pt x="89351" y="203169"/>
                  </a:lnTo>
                  <a:lnTo>
                    <a:pt x="95247" y="2149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368"/>
            <p:cNvSpPr/>
            <p:nvPr>
              <p:custDataLst>
                <p:tags r:id="rId107"/>
              </p:custDataLst>
            </p:nvPr>
          </p:nvSpPr>
          <p:spPr>
            <a:xfrm>
              <a:off x="5343528" y="2628952"/>
              <a:ext cx="323848" cy="18999"/>
            </a:xfrm>
            <a:custGeom>
              <a:avLst/>
              <a:gdLst/>
              <a:ahLst/>
              <a:cxnLst/>
              <a:rect l="0" t="0" r="0" b="0"/>
              <a:pathLst>
                <a:path w="323848" h="18999">
                  <a:moveTo>
                    <a:pt x="19047" y="18998"/>
                  </a:moveTo>
                  <a:lnTo>
                    <a:pt x="19047" y="18998"/>
                  </a:lnTo>
                  <a:lnTo>
                    <a:pt x="0" y="18998"/>
                  </a:lnTo>
                  <a:lnTo>
                    <a:pt x="5054" y="13942"/>
                  </a:lnTo>
                  <a:lnTo>
                    <a:pt x="10359" y="11459"/>
                  </a:lnTo>
                  <a:lnTo>
                    <a:pt x="55858" y="9483"/>
                  </a:lnTo>
                  <a:lnTo>
                    <a:pt x="97293" y="9474"/>
                  </a:lnTo>
                  <a:lnTo>
                    <a:pt x="135603" y="6651"/>
                  </a:lnTo>
                  <a:lnTo>
                    <a:pt x="180334" y="537"/>
                  </a:lnTo>
                  <a:lnTo>
                    <a:pt x="223733" y="0"/>
                  </a:lnTo>
                  <a:lnTo>
                    <a:pt x="251436" y="1013"/>
                  </a:lnTo>
                  <a:lnTo>
                    <a:pt x="298287" y="15758"/>
                  </a:lnTo>
                  <a:lnTo>
                    <a:pt x="323847" y="189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369"/>
            <p:cNvSpPr/>
            <p:nvPr>
              <p:custDataLst>
                <p:tags r:id="rId108"/>
              </p:custDataLst>
            </p:nvPr>
          </p:nvSpPr>
          <p:spPr>
            <a:xfrm>
              <a:off x="4829294" y="2543175"/>
              <a:ext cx="533282" cy="180976"/>
            </a:xfrm>
            <a:custGeom>
              <a:avLst/>
              <a:gdLst/>
              <a:ahLst/>
              <a:cxnLst/>
              <a:rect l="0" t="0" r="0" b="0"/>
              <a:pathLst>
                <a:path w="533282" h="180976">
                  <a:moveTo>
                    <a:pt x="18931" y="47625"/>
                  </a:moveTo>
                  <a:lnTo>
                    <a:pt x="18931" y="47625"/>
                  </a:lnTo>
                  <a:lnTo>
                    <a:pt x="9799" y="38492"/>
                  </a:lnTo>
                  <a:lnTo>
                    <a:pt x="1239" y="38135"/>
                  </a:lnTo>
                  <a:lnTo>
                    <a:pt x="787" y="37065"/>
                  </a:lnTo>
                  <a:lnTo>
                    <a:pt x="0" y="29902"/>
                  </a:lnTo>
                  <a:lnTo>
                    <a:pt x="1019" y="29460"/>
                  </a:lnTo>
                  <a:lnTo>
                    <a:pt x="9406" y="28575"/>
                  </a:lnTo>
                  <a:lnTo>
                    <a:pt x="9406" y="20374"/>
                  </a:lnTo>
                  <a:lnTo>
                    <a:pt x="10464" y="19933"/>
                  </a:lnTo>
                  <a:lnTo>
                    <a:pt x="57889" y="19055"/>
                  </a:lnTo>
                  <a:lnTo>
                    <a:pt x="95440" y="17992"/>
                  </a:lnTo>
                  <a:lnTo>
                    <a:pt x="134735" y="10849"/>
                  </a:lnTo>
                  <a:lnTo>
                    <a:pt x="181054" y="9699"/>
                  </a:lnTo>
                  <a:lnTo>
                    <a:pt x="228507" y="9548"/>
                  </a:lnTo>
                  <a:lnTo>
                    <a:pt x="266586" y="6707"/>
                  </a:lnTo>
                  <a:lnTo>
                    <a:pt x="313148" y="883"/>
                  </a:lnTo>
                  <a:lnTo>
                    <a:pt x="353630" y="116"/>
                  </a:lnTo>
                  <a:lnTo>
                    <a:pt x="396315" y="10"/>
                  </a:lnTo>
                  <a:lnTo>
                    <a:pt x="440122" y="1"/>
                  </a:lnTo>
                  <a:lnTo>
                    <a:pt x="464558" y="0"/>
                  </a:lnTo>
                  <a:lnTo>
                    <a:pt x="476128" y="9522"/>
                  </a:lnTo>
                  <a:lnTo>
                    <a:pt x="476131" y="18934"/>
                  </a:lnTo>
                  <a:lnTo>
                    <a:pt x="484332" y="27241"/>
                  </a:lnTo>
                  <a:lnTo>
                    <a:pt x="485540" y="36659"/>
                  </a:lnTo>
                  <a:lnTo>
                    <a:pt x="485622" y="42729"/>
                  </a:lnTo>
                  <a:lnTo>
                    <a:pt x="486692" y="44361"/>
                  </a:lnTo>
                  <a:lnTo>
                    <a:pt x="488463" y="45449"/>
                  </a:lnTo>
                  <a:lnTo>
                    <a:pt x="490702" y="46175"/>
                  </a:lnTo>
                  <a:lnTo>
                    <a:pt x="492195" y="47716"/>
                  </a:lnTo>
                  <a:lnTo>
                    <a:pt x="493854" y="52252"/>
                  </a:lnTo>
                  <a:lnTo>
                    <a:pt x="495178" y="97497"/>
                  </a:lnTo>
                  <a:lnTo>
                    <a:pt x="495181" y="142872"/>
                  </a:lnTo>
                  <a:lnTo>
                    <a:pt x="495181" y="150518"/>
                  </a:lnTo>
                  <a:lnTo>
                    <a:pt x="501726" y="159632"/>
                  </a:lnTo>
                  <a:lnTo>
                    <a:pt x="504313" y="169685"/>
                  </a:lnTo>
                  <a:lnTo>
                    <a:pt x="504590" y="175984"/>
                  </a:lnTo>
                  <a:lnTo>
                    <a:pt x="505687" y="177647"/>
                  </a:lnTo>
                  <a:lnTo>
                    <a:pt x="507477" y="178757"/>
                  </a:lnTo>
                  <a:lnTo>
                    <a:pt x="515051" y="180318"/>
                  </a:lnTo>
                  <a:lnTo>
                    <a:pt x="53328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370"/>
            <p:cNvSpPr/>
            <p:nvPr>
              <p:custDataLst>
                <p:tags r:id="rId109"/>
              </p:custDataLst>
            </p:nvPr>
          </p:nvSpPr>
          <p:spPr>
            <a:xfrm>
              <a:off x="4810125" y="2562225"/>
              <a:ext cx="476251" cy="171451"/>
            </a:xfrm>
            <a:custGeom>
              <a:avLst/>
              <a:gdLst/>
              <a:ahLst/>
              <a:cxnLst/>
              <a:rect l="0" t="0" r="0" b="0"/>
              <a:pathLst>
                <a:path w="476251" h="171451">
                  <a:moveTo>
                    <a:pt x="9525" y="38100"/>
                  </a:moveTo>
                  <a:lnTo>
                    <a:pt x="9525" y="38100"/>
                  </a:lnTo>
                  <a:lnTo>
                    <a:pt x="4469" y="38100"/>
                  </a:lnTo>
                  <a:lnTo>
                    <a:pt x="2980" y="37042"/>
                  </a:lnTo>
                  <a:lnTo>
                    <a:pt x="1986" y="35278"/>
                  </a:lnTo>
                  <a:lnTo>
                    <a:pt x="262" y="28399"/>
                  </a:lnTo>
                  <a:lnTo>
                    <a:pt x="0" y="1370"/>
                  </a:lnTo>
                  <a:lnTo>
                    <a:pt x="1058" y="913"/>
                  </a:lnTo>
                  <a:lnTo>
                    <a:pt x="9525" y="0"/>
                  </a:lnTo>
                  <a:lnTo>
                    <a:pt x="9525" y="45534"/>
                  </a:lnTo>
                  <a:lnTo>
                    <a:pt x="10583" y="60529"/>
                  </a:lnTo>
                  <a:lnTo>
                    <a:pt x="17064" y="78435"/>
                  </a:lnTo>
                  <a:lnTo>
                    <a:pt x="19846" y="100640"/>
                  </a:lnTo>
                  <a:lnTo>
                    <a:pt x="26538" y="114110"/>
                  </a:lnTo>
                  <a:lnTo>
                    <a:pt x="28456" y="131457"/>
                  </a:lnTo>
                  <a:lnTo>
                    <a:pt x="37705" y="142433"/>
                  </a:lnTo>
                  <a:lnTo>
                    <a:pt x="38066" y="151037"/>
                  </a:lnTo>
                  <a:lnTo>
                    <a:pt x="39136" y="151491"/>
                  </a:lnTo>
                  <a:lnTo>
                    <a:pt x="47625" y="152400"/>
                  </a:lnTo>
                  <a:lnTo>
                    <a:pt x="47625" y="161533"/>
                  </a:lnTo>
                  <a:lnTo>
                    <a:pt x="79506" y="161924"/>
                  </a:lnTo>
                  <a:lnTo>
                    <a:pt x="85783" y="159102"/>
                  </a:lnTo>
                  <a:lnTo>
                    <a:pt x="92101" y="155379"/>
                  </a:lnTo>
                  <a:lnTo>
                    <a:pt x="102665" y="153283"/>
                  </a:lnTo>
                  <a:lnTo>
                    <a:pt x="136133" y="152435"/>
                  </a:lnTo>
                  <a:lnTo>
                    <a:pt x="179279" y="161534"/>
                  </a:lnTo>
                  <a:lnTo>
                    <a:pt x="225856" y="161915"/>
                  </a:lnTo>
                  <a:lnTo>
                    <a:pt x="245422" y="160865"/>
                  </a:lnTo>
                  <a:lnTo>
                    <a:pt x="289370" y="153283"/>
                  </a:lnTo>
                  <a:lnTo>
                    <a:pt x="336672" y="152477"/>
                  </a:lnTo>
                  <a:lnTo>
                    <a:pt x="361868" y="151365"/>
                  </a:lnTo>
                  <a:lnTo>
                    <a:pt x="409384" y="143465"/>
                  </a:lnTo>
                  <a:lnTo>
                    <a:pt x="421132" y="144196"/>
                  </a:lnTo>
                  <a:lnTo>
                    <a:pt x="447423" y="154649"/>
                  </a:lnTo>
                  <a:lnTo>
                    <a:pt x="453913" y="158691"/>
                  </a:lnTo>
                  <a:lnTo>
                    <a:pt x="466703" y="161286"/>
                  </a:lnTo>
                  <a:lnTo>
                    <a:pt x="469884" y="161499"/>
                  </a:lnTo>
                  <a:lnTo>
                    <a:pt x="472007" y="162699"/>
                  </a:lnTo>
                  <a:lnTo>
                    <a:pt x="473421" y="164558"/>
                  </a:lnTo>
                  <a:lnTo>
                    <a:pt x="47625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371"/>
            <p:cNvSpPr/>
            <p:nvPr>
              <p:custDataLst>
                <p:tags r:id="rId110"/>
              </p:custDataLst>
            </p:nvPr>
          </p:nvSpPr>
          <p:spPr>
            <a:xfrm>
              <a:off x="4362843" y="1924050"/>
              <a:ext cx="437758" cy="714376"/>
            </a:xfrm>
            <a:custGeom>
              <a:avLst/>
              <a:gdLst/>
              <a:ahLst/>
              <a:cxnLst/>
              <a:rect l="0" t="0" r="0" b="0"/>
              <a:pathLst>
                <a:path w="437758" h="714376">
                  <a:moveTo>
                    <a:pt x="9132" y="28575"/>
                  </a:moveTo>
                  <a:lnTo>
                    <a:pt x="9132" y="28575"/>
                  </a:lnTo>
                  <a:lnTo>
                    <a:pt x="9132" y="1"/>
                  </a:lnTo>
                  <a:lnTo>
                    <a:pt x="931" y="0"/>
                  </a:lnTo>
                  <a:lnTo>
                    <a:pt x="490" y="1058"/>
                  </a:lnTo>
                  <a:lnTo>
                    <a:pt x="0" y="5056"/>
                  </a:lnTo>
                  <a:lnTo>
                    <a:pt x="927" y="6546"/>
                  </a:lnTo>
                  <a:lnTo>
                    <a:pt x="2604" y="7539"/>
                  </a:lnTo>
                  <a:lnTo>
                    <a:pt x="4780" y="8201"/>
                  </a:lnTo>
                  <a:lnTo>
                    <a:pt x="6231" y="9701"/>
                  </a:lnTo>
                  <a:lnTo>
                    <a:pt x="7842" y="14189"/>
                  </a:lnTo>
                  <a:lnTo>
                    <a:pt x="9122" y="59012"/>
                  </a:lnTo>
                  <a:lnTo>
                    <a:pt x="9132" y="103055"/>
                  </a:lnTo>
                  <a:lnTo>
                    <a:pt x="9132" y="146135"/>
                  </a:lnTo>
                  <a:lnTo>
                    <a:pt x="10190" y="184157"/>
                  </a:lnTo>
                  <a:lnTo>
                    <a:pt x="17774" y="222251"/>
                  </a:lnTo>
                  <a:lnTo>
                    <a:pt x="18605" y="266700"/>
                  </a:lnTo>
                  <a:lnTo>
                    <a:pt x="19708" y="303938"/>
                  </a:lnTo>
                  <a:lnTo>
                    <a:pt x="26857" y="331132"/>
                  </a:lnTo>
                  <a:lnTo>
                    <a:pt x="29163" y="373646"/>
                  </a:lnTo>
                  <a:lnTo>
                    <a:pt x="35706" y="392522"/>
                  </a:lnTo>
                  <a:lnTo>
                    <a:pt x="37590" y="435092"/>
                  </a:lnTo>
                  <a:lnTo>
                    <a:pt x="37705" y="482667"/>
                  </a:lnTo>
                  <a:lnTo>
                    <a:pt x="37707" y="526506"/>
                  </a:lnTo>
                  <a:lnTo>
                    <a:pt x="37707" y="570087"/>
                  </a:lnTo>
                  <a:lnTo>
                    <a:pt x="37707" y="615927"/>
                  </a:lnTo>
                  <a:lnTo>
                    <a:pt x="37707" y="655736"/>
                  </a:lnTo>
                  <a:lnTo>
                    <a:pt x="29506" y="665295"/>
                  </a:lnTo>
                  <a:lnTo>
                    <a:pt x="28298" y="674823"/>
                  </a:lnTo>
                  <a:lnTo>
                    <a:pt x="28182" y="704733"/>
                  </a:lnTo>
                  <a:lnTo>
                    <a:pt x="36383" y="704840"/>
                  </a:lnTo>
                  <a:lnTo>
                    <a:pt x="36824" y="703785"/>
                  </a:lnTo>
                  <a:lnTo>
                    <a:pt x="37314" y="699790"/>
                  </a:lnTo>
                  <a:lnTo>
                    <a:pt x="38503" y="698302"/>
                  </a:lnTo>
                  <a:lnTo>
                    <a:pt x="46830" y="695441"/>
                  </a:lnTo>
                  <a:lnTo>
                    <a:pt x="92589" y="695325"/>
                  </a:lnTo>
                  <a:lnTo>
                    <a:pt x="139309" y="695325"/>
                  </a:lnTo>
                  <a:lnTo>
                    <a:pt x="182433" y="695325"/>
                  </a:lnTo>
                  <a:lnTo>
                    <a:pt x="210892" y="695325"/>
                  </a:lnTo>
                  <a:lnTo>
                    <a:pt x="218042" y="698147"/>
                  </a:lnTo>
                  <a:lnTo>
                    <a:pt x="221430" y="700381"/>
                  </a:lnTo>
                  <a:lnTo>
                    <a:pt x="236312" y="703526"/>
                  </a:lnTo>
                  <a:lnTo>
                    <a:pt x="269409" y="705831"/>
                  </a:lnTo>
                  <a:lnTo>
                    <a:pt x="287537" y="712374"/>
                  </a:lnTo>
                  <a:lnTo>
                    <a:pt x="332512" y="714360"/>
                  </a:lnTo>
                  <a:lnTo>
                    <a:pt x="375580" y="714375"/>
                  </a:lnTo>
                  <a:lnTo>
                    <a:pt x="381195" y="711553"/>
                  </a:lnTo>
                  <a:lnTo>
                    <a:pt x="384174" y="709319"/>
                  </a:lnTo>
                  <a:lnTo>
                    <a:pt x="387219" y="708887"/>
                  </a:lnTo>
                  <a:lnTo>
                    <a:pt x="402866" y="713443"/>
                  </a:lnTo>
                  <a:lnTo>
                    <a:pt x="406030" y="712696"/>
                  </a:lnTo>
                  <a:lnTo>
                    <a:pt x="418712" y="706713"/>
                  </a:lnTo>
                  <a:lnTo>
                    <a:pt x="437757" y="704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SMARTInkShape-Group72"/>
          <p:cNvGrpSpPr/>
          <p:nvPr/>
        </p:nvGrpSpPr>
        <p:grpSpPr>
          <a:xfrm>
            <a:off x="5114925" y="1876426"/>
            <a:ext cx="1371590" cy="809625"/>
            <a:chOff x="5114925" y="1876426"/>
            <a:chExt cx="1371590" cy="809625"/>
          </a:xfrm>
        </p:grpSpPr>
        <p:sp>
          <p:nvSpPr>
            <p:cNvPr id="34" name="SMARTInkShape-372"/>
            <p:cNvSpPr/>
            <p:nvPr>
              <p:custDataLst>
                <p:tags r:id="rId97"/>
              </p:custDataLst>
            </p:nvPr>
          </p:nvSpPr>
          <p:spPr>
            <a:xfrm>
              <a:off x="5667375" y="2676525"/>
              <a:ext cx="95251" cy="9526"/>
            </a:xfrm>
            <a:custGeom>
              <a:avLst/>
              <a:gdLst/>
              <a:ahLst/>
              <a:cxnLst/>
              <a:rect l="0" t="0" r="0" b="0"/>
              <a:pathLst>
                <a:path w="95251" h="9526">
                  <a:moveTo>
                    <a:pt x="28575" y="9525"/>
                  </a:moveTo>
                  <a:lnTo>
                    <a:pt x="28575" y="9525"/>
                  </a:lnTo>
                  <a:lnTo>
                    <a:pt x="28575" y="1324"/>
                  </a:lnTo>
                  <a:lnTo>
                    <a:pt x="27517" y="883"/>
                  </a:lnTo>
                  <a:lnTo>
                    <a:pt x="0" y="0"/>
                  </a:lnTo>
                  <a:lnTo>
                    <a:pt x="9132" y="0"/>
                  </a:lnTo>
                  <a:lnTo>
                    <a:pt x="9515" y="9133"/>
                  </a:lnTo>
                  <a:lnTo>
                    <a:pt x="32191" y="9522"/>
                  </a:lnTo>
                  <a:lnTo>
                    <a:pt x="34161" y="8465"/>
                  </a:lnTo>
                  <a:lnTo>
                    <a:pt x="35474" y="6702"/>
                  </a:lnTo>
                  <a:lnTo>
                    <a:pt x="36349" y="4468"/>
                  </a:lnTo>
                  <a:lnTo>
                    <a:pt x="37991" y="2978"/>
                  </a:lnTo>
                  <a:lnTo>
                    <a:pt x="46148" y="392"/>
                  </a:lnTo>
                  <a:lnTo>
                    <a:pt x="65224" y="3"/>
                  </a:lnTo>
                  <a:lnTo>
                    <a:pt x="75770" y="9133"/>
                  </a:lnTo>
                  <a:lnTo>
                    <a:pt x="84363" y="9491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373"/>
            <p:cNvSpPr/>
            <p:nvPr>
              <p:custDataLst>
                <p:tags r:id="rId98"/>
              </p:custDataLst>
            </p:nvPr>
          </p:nvSpPr>
          <p:spPr>
            <a:xfrm>
              <a:off x="5114925" y="1876426"/>
              <a:ext cx="1371590" cy="749002"/>
            </a:xfrm>
            <a:custGeom>
              <a:avLst/>
              <a:gdLst/>
              <a:ahLst/>
              <a:cxnLst/>
              <a:rect l="0" t="0" r="0" b="0"/>
              <a:pathLst>
                <a:path w="1371590" h="749002">
                  <a:moveTo>
                    <a:pt x="0" y="38099"/>
                  </a:moveTo>
                  <a:lnTo>
                    <a:pt x="0" y="38099"/>
                  </a:lnTo>
                  <a:lnTo>
                    <a:pt x="8201" y="46300"/>
                  </a:lnTo>
                  <a:lnTo>
                    <a:pt x="14189" y="47232"/>
                  </a:lnTo>
                  <a:lnTo>
                    <a:pt x="22666" y="47508"/>
                  </a:lnTo>
                  <a:lnTo>
                    <a:pt x="28771" y="44750"/>
                  </a:lnTo>
                  <a:lnTo>
                    <a:pt x="35012" y="41055"/>
                  </a:lnTo>
                  <a:lnTo>
                    <a:pt x="45534" y="38975"/>
                  </a:lnTo>
                  <a:lnTo>
                    <a:pt x="92241" y="38133"/>
                  </a:lnTo>
                  <a:lnTo>
                    <a:pt x="138391" y="29901"/>
                  </a:lnTo>
                  <a:lnTo>
                    <a:pt x="185886" y="28690"/>
                  </a:lnTo>
                  <a:lnTo>
                    <a:pt x="230356" y="20383"/>
                  </a:lnTo>
                  <a:lnTo>
                    <a:pt x="277703" y="19166"/>
                  </a:lnTo>
                  <a:lnTo>
                    <a:pt x="325304" y="19059"/>
                  </a:lnTo>
                  <a:lnTo>
                    <a:pt x="364127" y="21873"/>
                  </a:lnTo>
                  <a:lnTo>
                    <a:pt x="409862" y="27692"/>
                  </a:lnTo>
                  <a:lnTo>
                    <a:pt x="457237" y="28458"/>
                  </a:lnTo>
                  <a:lnTo>
                    <a:pt x="502008" y="28559"/>
                  </a:lnTo>
                  <a:lnTo>
                    <a:pt x="543808" y="28572"/>
                  </a:lnTo>
                  <a:lnTo>
                    <a:pt x="585610" y="28574"/>
                  </a:lnTo>
                  <a:lnTo>
                    <a:pt x="630663" y="28574"/>
                  </a:lnTo>
                  <a:lnTo>
                    <a:pt x="673163" y="29632"/>
                  </a:lnTo>
                  <a:lnTo>
                    <a:pt x="700705" y="37216"/>
                  </a:lnTo>
                  <a:lnTo>
                    <a:pt x="727037" y="38065"/>
                  </a:lnTo>
                  <a:lnTo>
                    <a:pt x="733408" y="40906"/>
                  </a:lnTo>
                  <a:lnTo>
                    <a:pt x="739768" y="44638"/>
                  </a:lnTo>
                  <a:lnTo>
                    <a:pt x="752474" y="47034"/>
                  </a:lnTo>
                  <a:lnTo>
                    <a:pt x="776024" y="47614"/>
                  </a:lnTo>
                  <a:lnTo>
                    <a:pt x="781638" y="44797"/>
                  </a:lnTo>
                  <a:lnTo>
                    <a:pt x="787662" y="41076"/>
                  </a:lnTo>
                  <a:lnTo>
                    <a:pt x="800152" y="38687"/>
                  </a:lnTo>
                  <a:lnTo>
                    <a:pt x="845608" y="38101"/>
                  </a:lnTo>
                  <a:lnTo>
                    <a:pt x="892097" y="38099"/>
                  </a:lnTo>
                  <a:lnTo>
                    <a:pt x="908040" y="38099"/>
                  </a:lnTo>
                  <a:lnTo>
                    <a:pt x="914395" y="35277"/>
                  </a:lnTo>
                  <a:lnTo>
                    <a:pt x="920748" y="31553"/>
                  </a:lnTo>
                  <a:lnTo>
                    <a:pt x="933450" y="29163"/>
                  </a:lnTo>
                  <a:lnTo>
                    <a:pt x="979089" y="28579"/>
                  </a:lnTo>
                  <a:lnTo>
                    <a:pt x="982926" y="28577"/>
                  </a:lnTo>
                  <a:lnTo>
                    <a:pt x="990012" y="25753"/>
                  </a:lnTo>
                  <a:lnTo>
                    <a:pt x="996688" y="22029"/>
                  </a:lnTo>
                  <a:lnTo>
                    <a:pt x="1009598" y="19638"/>
                  </a:lnTo>
                  <a:lnTo>
                    <a:pt x="1036736" y="19052"/>
                  </a:lnTo>
                  <a:lnTo>
                    <a:pt x="1045535" y="25595"/>
                  </a:lnTo>
                  <a:lnTo>
                    <a:pt x="1055520" y="28182"/>
                  </a:lnTo>
                  <a:lnTo>
                    <a:pt x="1103054" y="28574"/>
                  </a:lnTo>
                  <a:lnTo>
                    <a:pt x="1119042" y="28574"/>
                  </a:lnTo>
                  <a:lnTo>
                    <a:pt x="1120677" y="27516"/>
                  </a:lnTo>
                  <a:lnTo>
                    <a:pt x="1121768" y="25752"/>
                  </a:lnTo>
                  <a:lnTo>
                    <a:pt x="1123519" y="20373"/>
                  </a:lnTo>
                  <a:lnTo>
                    <a:pt x="1126580" y="19638"/>
                  </a:lnTo>
                  <a:lnTo>
                    <a:pt x="1138128" y="19083"/>
                  </a:lnTo>
                  <a:lnTo>
                    <a:pt x="1143657" y="16242"/>
                  </a:lnTo>
                  <a:lnTo>
                    <a:pt x="1149642" y="12510"/>
                  </a:lnTo>
                  <a:lnTo>
                    <a:pt x="1162107" y="10114"/>
                  </a:lnTo>
                  <a:lnTo>
                    <a:pt x="1184278" y="9558"/>
                  </a:lnTo>
                  <a:lnTo>
                    <a:pt x="1190626" y="6717"/>
                  </a:lnTo>
                  <a:lnTo>
                    <a:pt x="1196975" y="2985"/>
                  </a:lnTo>
                  <a:lnTo>
                    <a:pt x="1207794" y="392"/>
                  </a:lnTo>
                  <a:lnTo>
                    <a:pt x="1228294" y="0"/>
                  </a:lnTo>
                  <a:lnTo>
                    <a:pt x="1237846" y="9132"/>
                  </a:lnTo>
                  <a:lnTo>
                    <a:pt x="1255976" y="9524"/>
                  </a:lnTo>
                  <a:lnTo>
                    <a:pt x="1256417" y="10582"/>
                  </a:lnTo>
                  <a:lnTo>
                    <a:pt x="1257266" y="18657"/>
                  </a:lnTo>
                  <a:lnTo>
                    <a:pt x="1284517" y="46265"/>
                  </a:lnTo>
                  <a:lnTo>
                    <a:pt x="1285473" y="52278"/>
                  </a:lnTo>
                  <a:lnTo>
                    <a:pt x="1286665" y="53902"/>
                  </a:lnTo>
                  <a:lnTo>
                    <a:pt x="1290813" y="55706"/>
                  </a:lnTo>
                  <a:lnTo>
                    <a:pt x="1292341" y="57245"/>
                  </a:lnTo>
                  <a:lnTo>
                    <a:pt x="1294042" y="61778"/>
                  </a:lnTo>
                  <a:lnTo>
                    <a:pt x="1294998" y="70280"/>
                  </a:lnTo>
                  <a:lnTo>
                    <a:pt x="1296190" y="72253"/>
                  </a:lnTo>
                  <a:lnTo>
                    <a:pt x="1298043" y="73568"/>
                  </a:lnTo>
                  <a:lnTo>
                    <a:pt x="1300338" y="74445"/>
                  </a:lnTo>
                  <a:lnTo>
                    <a:pt x="1301866" y="76088"/>
                  </a:lnTo>
                  <a:lnTo>
                    <a:pt x="1303567" y="80736"/>
                  </a:lnTo>
                  <a:lnTo>
                    <a:pt x="1307568" y="98251"/>
                  </a:lnTo>
                  <a:lnTo>
                    <a:pt x="1312411" y="112366"/>
                  </a:lnTo>
                  <a:lnTo>
                    <a:pt x="1315240" y="124432"/>
                  </a:lnTo>
                  <a:lnTo>
                    <a:pt x="1321936" y="141426"/>
                  </a:lnTo>
                  <a:lnTo>
                    <a:pt x="1324765" y="158558"/>
                  </a:lnTo>
                  <a:lnTo>
                    <a:pt x="1331461" y="171411"/>
                  </a:lnTo>
                  <a:lnTo>
                    <a:pt x="1334290" y="187319"/>
                  </a:lnTo>
                  <a:lnTo>
                    <a:pt x="1340986" y="200023"/>
                  </a:lnTo>
                  <a:lnTo>
                    <a:pt x="1343017" y="245532"/>
                  </a:lnTo>
                  <a:lnTo>
                    <a:pt x="1344081" y="260545"/>
                  </a:lnTo>
                  <a:lnTo>
                    <a:pt x="1351226" y="279007"/>
                  </a:lnTo>
                  <a:lnTo>
                    <a:pt x="1352516" y="322153"/>
                  </a:lnTo>
                  <a:lnTo>
                    <a:pt x="1352550" y="355472"/>
                  </a:lnTo>
                  <a:lnTo>
                    <a:pt x="1355372" y="361893"/>
                  </a:lnTo>
                  <a:lnTo>
                    <a:pt x="1357606" y="365087"/>
                  </a:lnTo>
                  <a:lnTo>
                    <a:pt x="1358038" y="368274"/>
                  </a:lnTo>
                  <a:lnTo>
                    <a:pt x="1352672" y="408985"/>
                  </a:lnTo>
                  <a:lnTo>
                    <a:pt x="1352552" y="441314"/>
                  </a:lnTo>
                  <a:lnTo>
                    <a:pt x="1343287" y="483396"/>
                  </a:lnTo>
                  <a:lnTo>
                    <a:pt x="1341974" y="521489"/>
                  </a:lnTo>
                  <a:lnTo>
                    <a:pt x="1334384" y="548368"/>
                  </a:lnTo>
                  <a:lnTo>
                    <a:pt x="1333503" y="593721"/>
                  </a:lnTo>
                  <a:lnTo>
                    <a:pt x="1336323" y="600073"/>
                  </a:lnTo>
                  <a:lnTo>
                    <a:pt x="1340047" y="606423"/>
                  </a:lnTo>
                  <a:lnTo>
                    <a:pt x="1342437" y="619124"/>
                  </a:lnTo>
                  <a:lnTo>
                    <a:pt x="1343025" y="655769"/>
                  </a:lnTo>
                  <a:lnTo>
                    <a:pt x="1351226" y="665297"/>
                  </a:lnTo>
                  <a:lnTo>
                    <a:pt x="1352434" y="674822"/>
                  </a:lnTo>
                  <a:lnTo>
                    <a:pt x="1352516" y="680900"/>
                  </a:lnTo>
                  <a:lnTo>
                    <a:pt x="1353586" y="682533"/>
                  </a:lnTo>
                  <a:lnTo>
                    <a:pt x="1355357" y="683622"/>
                  </a:lnTo>
                  <a:lnTo>
                    <a:pt x="1360748" y="685369"/>
                  </a:lnTo>
                  <a:lnTo>
                    <a:pt x="1361486" y="688430"/>
                  </a:lnTo>
                  <a:lnTo>
                    <a:pt x="1362065" y="695204"/>
                  </a:lnTo>
                  <a:lnTo>
                    <a:pt x="1371207" y="704453"/>
                  </a:lnTo>
                  <a:lnTo>
                    <a:pt x="1371589" y="7490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SMARTInkShape-Group73"/>
          <p:cNvGrpSpPr/>
          <p:nvPr/>
        </p:nvGrpSpPr>
        <p:grpSpPr>
          <a:xfrm>
            <a:off x="6296025" y="2667000"/>
            <a:ext cx="190501" cy="57151"/>
            <a:chOff x="6296025" y="2667000"/>
            <a:chExt cx="190501" cy="57151"/>
          </a:xfrm>
        </p:grpSpPr>
        <p:sp>
          <p:nvSpPr>
            <p:cNvPr id="37" name="SMARTInkShape-374"/>
            <p:cNvSpPr/>
            <p:nvPr>
              <p:custDataLst>
                <p:tags r:id="rId95"/>
              </p:custDataLst>
            </p:nvPr>
          </p:nvSpPr>
          <p:spPr>
            <a:xfrm>
              <a:off x="6296025" y="2695575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123825" y="28575"/>
                  </a:moveTo>
                  <a:lnTo>
                    <a:pt x="123825" y="28575"/>
                  </a:lnTo>
                  <a:lnTo>
                    <a:pt x="77562" y="28575"/>
                  </a:lnTo>
                  <a:lnTo>
                    <a:pt x="49379" y="28575"/>
                  </a:lnTo>
                  <a:lnTo>
                    <a:pt x="38538" y="19442"/>
                  </a:lnTo>
                  <a:lnTo>
                    <a:pt x="29938" y="19085"/>
                  </a:lnTo>
                  <a:lnTo>
                    <a:pt x="19478" y="9918"/>
                  </a:lnTo>
                  <a:lnTo>
                    <a:pt x="1444" y="9528"/>
                  </a:lnTo>
                  <a:lnTo>
                    <a:pt x="963" y="8469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375"/>
            <p:cNvSpPr/>
            <p:nvPr>
              <p:custDataLst>
                <p:tags r:id="rId96"/>
              </p:custDataLst>
            </p:nvPr>
          </p:nvSpPr>
          <p:spPr>
            <a:xfrm>
              <a:off x="6391275" y="2667000"/>
              <a:ext cx="95251" cy="47626"/>
            </a:xfrm>
            <a:custGeom>
              <a:avLst/>
              <a:gdLst/>
              <a:ahLst/>
              <a:cxnLst/>
              <a:rect l="0" t="0" r="0" b="0"/>
              <a:pathLst>
                <a:path w="95251" h="47626">
                  <a:moveTo>
                    <a:pt x="0" y="47625"/>
                  </a:moveTo>
                  <a:lnTo>
                    <a:pt x="0" y="47625"/>
                  </a:lnTo>
                  <a:lnTo>
                    <a:pt x="0" y="38100"/>
                  </a:lnTo>
                  <a:lnTo>
                    <a:pt x="0" y="47625"/>
                  </a:lnTo>
                  <a:lnTo>
                    <a:pt x="47221" y="47625"/>
                  </a:lnTo>
                  <a:lnTo>
                    <a:pt x="71613" y="47625"/>
                  </a:lnTo>
                  <a:lnTo>
                    <a:pt x="73141" y="46567"/>
                  </a:lnTo>
                  <a:lnTo>
                    <a:pt x="74161" y="44803"/>
                  </a:lnTo>
                  <a:lnTo>
                    <a:pt x="76197" y="38110"/>
                  </a:lnTo>
                  <a:lnTo>
                    <a:pt x="85725" y="38100"/>
                  </a:lnTo>
                  <a:lnTo>
                    <a:pt x="85725" y="20374"/>
                  </a:lnTo>
                  <a:lnTo>
                    <a:pt x="86783" y="19933"/>
                  </a:lnTo>
                  <a:lnTo>
                    <a:pt x="93926" y="19166"/>
                  </a:lnTo>
                  <a:lnTo>
                    <a:pt x="94662" y="16280"/>
                  </a:lnTo>
                  <a:lnTo>
                    <a:pt x="95247" y="9560"/>
                  </a:lnTo>
                  <a:lnTo>
                    <a:pt x="86117" y="9526"/>
                  </a:lnTo>
                  <a:lnTo>
                    <a:pt x="85759" y="1324"/>
                  </a:lnTo>
                  <a:lnTo>
                    <a:pt x="77527" y="8317"/>
                  </a:lnTo>
                  <a:lnTo>
                    <a:pt x="77085" y="7662"/>
                  </a:lnTo>
                  <a:lnTo>
                    <a:pt x="76200" y="1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SMARTInkShape-Group74"/>
          <p:cNvGrpSpPr/>
          <p:nvPr/>
        </p:nvGrpSpPr>
        <p:grpSpPr>
          <a:xfrm>
            <a:off x="5019675" y="2828925"/>
            <a:ext cx="180976" cy="219026"/>
            <a:chOff x="5019675" y="2828925"/>
            <a:chExt cx="180976" cy="219026"/>
          </a:xfrm>
        </p:grpSpPr>
        <p:sp>
          <p:nvSpPr>
            <p:cNvPr id="40" name="SMARTInkShape-376"/>
            <p:cNvSpPr/>
            <p:nvPr>
              <p:custDataLst>
                <p:tags r:id="rId93"/>
              </p:custDataLst>
            </p:nvPr>
          </p:nvSpPr>
          <p:spPr>
            <a:xfrm>
              <a:off x="5019720" y="2828925"/>
              <a:ext cx="180931" cy="190501"/>
            </a:xfrm>
            <a:custGeom>
              <a:avLst/>
              <a:gdLst/>
              <a:ahLst/>
              <a:cxnLst/>
              <a:rect l="0" t="0" r="0" b="0"/>
              <a:pathLst>
                <a:path w="180931" h="190501">
                  <a:moveTo>
                    <a:pt x="47580" y="47625"/>
                  </a:moveTo>
                  <a:lnTo>
                    <a:pt x="47580" y="47625"/>
                  </a:lnTo>
                  <a:lnTo>
                    <a:pt x="47580" y="34367"/>
                  </a:lnTo>
                  <a:lnTo>
                    <a:pt x="46522" y="32437"/>
                  </a:lnTo>
                  <a:lnTo>
                    <a:pt x="44758" y="31149"/>
                  </a:lnTo>
                  <a:lnTo>
                    <a:pt x="39379" y="29083"/>
                  </a:lnTo>
                  <a:lnTo>
                    <a:pt x="29970" y="28620"/>
                  </a:lnTo>
                  <a:lnTo>
                    <a:pt x="20456" y="20378"/>
                  </a:lnTo>
                  <a:lnTo>
                    <a:pt x="14377" y="19443"/>
                  </a:lnTo>
                  <a:lnTo>
                    <a:pt x="475" y="19060"/>
                  </a:lnTo>
                  <a:lnTo>
                    <a:pt x="0" y="10850"/>
                  </a:lnTo>
                  <a:lnTo>
                    <a:pt x="1044" y="10408"/>
                  </a:lnTo>
                  <a:lnTo>
                    <a:pt x="16205" y="8544"/>
                  </a:lnTo>
                  <a:lnTo>
                    <a:pt x="28604" y="2001"/>
                  </a:lnTo>
                  <a:lnTo>
                    <a:pt x="75567" y="15"/>
                  </a:lnTo>
                  <a:lnTo>
                    <a:pt x="122433" y="0"/>
                  </a:lnTo>
                  <a:lnTo>
                    <a:pt x="127769" y="0"/>
                  </a:lnTo>
                  <a:lnTo>
                    <a:pt x="133666" y="2822"/>
                  </a:lnTo>
                  <a:lnTo>
                    <a:pt x="150872" y="17610"/>
                  </a:lnTo>
                  <a:lnTo>
                    <a:pt x="150308" y="19148"/>
                  </a:lnTo>
                  <a:lnTo>
                    <a:pt x="145517" y="26370"/>
                  </a:lnTo>
                  <a:lnTo>
                    <a:pt x="142568" y="35213"/>
                  </a:lnTo>
                  <a:lnTo>
                    <a:pt x="98372" y="82551"/>
                  </a:lnTo>
                  <a:lnTo>
                    <a:pt x="63808" y="114300"/>
                  </a:lnTo>
                  <a:lnTo>
                    <a:pt x="49566" y="121003"/>
                  </a:lnTo>
                  <a:lnTo>
                    <a:pt x="42113" y="123629"/>
                  </a:lnTo>
                  <a:lnTo>
                    <a:pt x="35273" y="128324"/>
                  </a:lnTo>
                  <a:lnTo>
                    <a:pt x="31527" y="133939"/>
                  </a:lnTo>
                  <a:lnTo>
                    <a:pt x="30528" y="136917"/>
                  </a:lnTo>
                  <a:lnTo>
                    <a:pt x="28804" y="138903"/>
                  </a:lnTo>
                  <a:lnTo>
                    <a:pt x="20504" y="142352"/>
                  </a:lnTo>
                  <a:lnTo>
                    <a:pt x="19671" y="145465"/>
                  </a:lnTo>
                  <a:lnTo>
                    <a:pt x="19008" y="157421"/>
                  </a:lnTo>
                  <a:lnTo>
                    <a:pt x="20065" y="158922"/>
                  </a:lnTo>
                  <a:lnTo>
                    <a:pt x="21828" y="159923"/>
                  </a:lnTo>
                  <a:lnTo>
                    <a:pt x="32263" y="161529"/>
                  </a:lnTo>
                  <a:lnTo>
                    <a:pt x="78979" y="161924"/>
                  </a:lnTo>
                  <a:lnTo>
                    <a:pt x="101731" y="162983"/>
                  </a:lnTo>
                  <a:lnTo>
                    <a:pt x="129170" y="170567"/>
                  </a:lnTo>
                  <a:lnTo>
                    <a:pt x="145878" y="171334"/>
                  </a:lnTo>
                  <a:lnTo>
                    <a:pt x="152299" y="174220"/>
                  </a:lnTo>
                  <a:lnTo>
                    <a:pt x="159987" y="179641"/>
                  </a:lnTo>
                  <a:lnTo>
                    <a:pt x="169111" y="181770"/>
                  </a:lnTo>
                  <a:lnTo>
                    <a:pt x="18093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377"/>
            <p:cNvSpPr/>
            <p:nvPr>
              <p:custDataLst>
                <p:tags r:id="rId94"/>
              </p:custDataLst>
            </p:nvPr>
          </p:nvSpPr>
          <p:spPr>
            <a:xfrm>
              <a:off x="5019675" y="2828926"/>
              <a:ext cx="28576" cy="219025"/>
            </a:xfrm>
            <a:custGeom>
              <a:avLst/>
              <a:gdLst/>
              <a:ahLst/>
              <a:cxnLst/>
              <a:rect l="0" t="0" r="0" b="0"/>
              <a:pathLst>
                <a:path w="28576" h="219025">
                  <a:moveTo>
                    <a:pt x="9525" y="28574"/>
                  </a:moveTo>
                  <a:lnTo>
                    <a:pt x="9525" y="28574"/>
                  </a:lnTo>
                  <a:lnTo>
                    <a:pt x="17726" y="20373"/>
                  </a:lnTo>
                  <a:lnTo>
                    <a:pt x="19846" y="11706"/>
                  </a:lnTo>
                  <a:lnTo>
                    <a:pt x="28575" y="0"/>
                  </a:lnTo>
                  <a:lnTo>
                    <a:pt x="28575" y="13257"/>
                  </a:lnTo>
                  <a:lnTo>
                    <a:pt x="25753" y="19296"/>
                  </a:lnTo>
                  <a:lnTo>
                    <a:pt x="23519" y="22389"/>
                  </a:lnTo>
                  <a:lnTo>
                    <a:pt x="20374" y="36855"/>
                  </a:lnTo>
                  <a:lnTo>
                    <a:pt x="14110" y="78250"/>
                  </a:lnTo>
                  <a:lnTo>
                    <a:pt x="4871" y="120271"/>
                  </a:lnTo>
                  <a:lnTo>
                    <a:pt x="285" y="165077"/>
                  </a:lnTo>
                  <a:lnTo>
                    <a:pt x="3" y="212559"/>
                  </a:lnTo>
                  <a:lnTo>
                    <a:pt x="0" y="218502"/>
                  </a:lnTo>
                  <a:lnTo>
                    <a:pt x="8201" y="219024"/>
                  </a:lnTo>
                  <a:lnTo>
                    <a:pt x="8642" y="217982"/>
                  </a:lnTo>
                  <a:lnTo>
                    <a:pt x="9132" y="214003"/>
                  </a:lnTo>
                  <a:lnTo>
                    <a:pt x="10321" y="212518"/>
                  </a:lnTo>
                  <a:lnTo>
                    <a:pt x="14465" y="210868"/>
                  </a:lnTo>
                  <a:lnTo>
                    <a:pt x="15994" y="208312"/>
                  </a:lnTo>
                  <a:lnTo>
                    <a:pt x="1905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8" name="SMARTInkShape-Group75"/>
          <p:cNvGrpSpPr/>
          <p:nvPr/>
        </p:nvGrpSpPr>
        <p:grpSpPr>
          <a:xfrm>
            <a:off x="6067436" y="2838845"/>
            <a:ext cx="361940" cy="275831"/>
            <a:chOff x="6067436" y="2838845"/>
            <a:chExt cx="361940" cy="275831"/>
          </a:xfrm>
        </p:grpSpPr>
        <p:sp>
          <p:nvSpPr>
            <p:cNvPr id="43" name="SMARTInkShape-378"/>
            <p:cNvSpPr/>
            <p:nvPr>
              <p:custDataLst>
                <p:tags r:id="rId88"/>
              </p:custDataLst>
            </p:nvPr>
          </p:nvSpPr>
          <p:spPr>
            <a:xfrm>
              <a:off x="6324600" y="3086100"/>
              <a:ext cx="104776" cy="9526"/>
            </a:xfrm>
            <a:custGeom>
              <a:avLst/>
              <a:gdLst/>
              <a:ahLst/>
              <a:cxnLst/>
              <a:rect l="0" t="0" r="0" b="0"/>
              <a:pathLst>
                <a:path w="104776" h="9526">
                  <a:moveTo>
                    <a:pt x="19050" y="9525"/>
                  </a:moveTo>
                  <a:lnTo>
                    <a:pt x="19050" y="9525"/>
                  </a:lnTo>
                  <a:lnTo>
                    <a:pt x="10849" y="9525"/>
                  </a:lnTo>
                  <a:lnTo>
                    <a:pt x="10408" y="8467"/>
                  </a:lnTo>
                  <a:lnTo>
                    <a:pt x="9641" y="1324"/>
                  </a:lnTo>
                  <a:lnTo>
                    <a:pt x="6754" y="589"/>
                  </a:lnTo>
                  <a:lnTo>
                    <a:pt x="0" y="0"/>
                  </a:lnTo>
                  <a:lnTo>
                    <a:pt x="8201" y="8201"/>
                  </a:lnTo>
                  <a:lnTo>
                    <a:pt x="8642" y="7584"/>
                  </a:lnTo>
                  <a:lnTo>
                    <a:pt x="9132" y="4076"/>
                  </a:lnTo>
                  <a:lnTo>
                    <a:pt x="10321" y="2718"/>
                  </a:lnTo>
                  <a:lnTo>
                    <a:pt x="14465" y="1208"/>
                  </a:lnTo>
                  <a:lnTo>
                    <a:pt x="60361" y="1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379"/>
            <p:cNvSpPr/>
            <p:nvPr>
              <p:custDataLst>
                <p:tags r:id="rId89"/>
              </p:custDataLst>
            </p:nvPr>
          </p:nvSpPr>
          <p:spPr>
            <a:xfrm>
              <a:off x="6381750" y="2962275"/>
              <a:ext cx="38101" cy="152401"/>
            </a:xfrm>
            <a:custGeom>
              <a:avLst/>
              <a:gdLst/>
              <a:ahLst/>
              <a:cxnLst/>
              <a:rect l="0" t="0" r="0" b="0"/>
              <a:pathLst>
                <a:path w="38101" h="152401">
                  <a:moveTo>
                    <a:pt x="0" y="19050"/>
                  </a:move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9132" y="9560"/>
                  </a:lnTo>
                  <a:lnTo>
                    <a:pt x="9525" y="0"/>
                  </a:lnTo>
                  <a:lnTo>
                    <a:pt x="9525" y="23703"/>
                  </a:lnTo>
                  <a:lnTo>
                    <a:pt x="6703" y="29232"/>
                  </a:lnTo>
                  <a:lnTo>
                    <a:pt x="2980" y="35217"/>
                  </a:lnTo>
                  <a:lnTo>
                    <a:pt x="588" y="47683"/>
                  </a:lnTo>
                  <a:lnTo>
                    <a:pt x="10" y="79376"/>
                  </a:lnTo>
                  <a:lnTo>
                    <a:pt x="2827" y="85726"/>
                  </a:lnTo>
                  <a:lnTo>
                    <a:pt x="6548" y="92075"/>
                  </a:lnTo>
                  <a:lnTo>
                    <a:pt x="8937" y="104775"/>
                  </a:lnTo>
                  <a:lnTo>
                    <a:pt x="9515" y="128324"/>
                  </a:lnTo>
                  <a:lnTo>
                    <a:pt x="10576" y="129999"/>
                  </a:lnTo>
                  <a:lnTo>
                    <a:pt x="12342" y="131117"/>
                  </a:lnTo>
                  <a:lnTo>
                    <a:pt x="14578" y="131861"/>
                  </a:lnTo>
                  <a:lnTo>
                    <a:pt x="16069" y="133416"/>
                  </a:lnTo>
                  <a:lnTo>
                    <a:pt x="18657" y="141420"/>
                  </a:lnTo>
                  <a:lnTo>
                    <a:pt x="18934" y="147500"/>
                  </a:lnTo>
                  <a:lnTo>
                    <a:pt x="20031" y="149134"/>
                  </a:lnTo>
                  <a:lnTo>
                    <a:pt x="21821" y="150222"/>
                  </a:lnTo>
                  <a:lnTo>
                    <a:pt x="28458" y="152362"/>
                  </a:lnTo>
                  <a:lnTo>
                    <a:pt x="3810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380"/>
            <p:cNvSpPr/>
            <p:nvPr>
              <p:custDataLst>
                <p:tags r:id="rId90"/>
              </p:custDataLst>
            </p:nvPr>
          </p:nvSpPr>
          <p:spPr>
            <a:xfrm>
              <a:off x="6296144" y="2952750"/>
              <a:ext cx="85607" cy="161488"/>
            </a:xfrm>
            <a:custGeom>
              <a:avLst/>
              <a:gdLst/>
              <a:ahLst/>
              <a:cxnLst/>
              <a:rect l="0" t="0" r="0" b="0"/>
              <a:pathLst>
                <a:path w="85607" h="161488">
                  <a:moveTo>
                    <a:pt x="85606" y="38100"/>
                  </a:moveTo>
                  <a:lnTo>
                    <a:pt x="85606" y="38100"/>
                  </a:lnTo>
                  <a:lnTo>
                    <a:pt x="80550" y="38100"/>
                  </a:lnTo>
                  <a:lnTo>
                    <a:pt x="79061" y="37042"/>
                  </a:lnTo>
                  <a:lnTo>
                    <a:pt x="78067" y="35278"/>
                  </a:lnTo>
                  <a:lnTo>
                    <a:pt x="76115" y="28691"/>
                  </a:lnTo>
                  <a:lnTo>
                    <a:pt x="76081" y="0"/>
                  </a:lnTo>
                  <a:lnTo>
                    <a:pt x="71025" y="5056"/>
                  </a:lnTo>
                  <a:lnTo>
                    <a:pt x="68542" y="10361"/>
                  </a:lnTo>
                  <a:lnTo>
                    <a:pt x="66949" y="17334"/>
                  </a:lnTo>
                  <a:lnTo>
                    <a:pt x="60087" y="26315"/>
                  </a:lnTo>
                  <a:lnTo>
                    <a:pt x="57937" y="35196"/>
                  </a:lnTo>
                  <a:lnTo>
                    <a:pt x="57433" y="41395"/>
                  </a:lnTo>
                  <a:lnTo>
                    <a:pt x="54388" y="47678"/>
                  </a:lnTo>
                  <a:lnTo>
                    <a:pt x="41866" y="63507"/>
                  </a:lnTo>
                  <a:lnTo>
                    <a:pt x="39132" y="73027"/>
                  </a:lnTo>
                  <a:lnTo>
                    <a:pt x="38492" y="79376"/>
                  </a:lnTo>
                  <a:lnTo>
                    <a:pt x="35386" y="85726"/>
                  </a:lnTo>
                  <a:lnTo>
                    <a:pt x="23805" y="104805"/>
                  </a:lnTo>
                  <a:lnTo>
                    <a:pt x="20375" y="116543"/>
                  </a:lnTo>
                  <a:lnTo>
                    <a:pt x="19359" y="126724"/>
                  </a:lnTo>
                  <a:lnTo>
                    <a:pt x="18157" y="128933"/>
                  </a:lnTo>
                  <a:lnTo>
                    <a:pt x="16299" y="130405"/>
                  </a:lnTo>
                  <a:lnTo>
                    <a:pt x="14001" y="131387"/>
                  </a:lnTo>
                  <a:lnTo>
                    <a:pt x="12469" y="133100"/>
                  </a:lnTo>
                  <a:lnTo>
                    <a:pt x="10768" y="137825"/>
                  </a:lnTo>
                  <a:lnTo>
                    <a:pt x="9810" y="146435"/>
                  </a:lnTo>
                  <a:lnTo>
                    <a:pt x="8617" y="148423"/>
                  </a:lnTo>
                  <a:lnTo>
                    <a:pt x="6763" y="149749"/>
                  </a:lnTo>
                  <a:lnTo>
                    <a:pt x="4469" y="150633"/>
                  </a:lnTo>
                  <a:lnTo>
                    <a:pt x="2940" y="152280"/>
                  </a:lnTo>
                  <a:lnTo>
                    <a:pt x="0" y="161487"/>
                  </a:lnTo>
                  <a:lnTo>
                    <a:pt x="1893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381"/>
            <p:cNvSpPr/>
            <p:nvPr>
              <p:custDataLst>
                <p:tags r:id="rId91"/>
              </p:custDataLst>
            </p:nvPr>
          </p:nvSpPr>
          <p:spPr>
            <a:xfrm>
              <a:off x="6105528" y="2838845"/>
              <a:ext cx="142873" cy="171056"/>
            </a:xfrm>
            <a:custGeom>
              <a:avLst/>
              <a:gdLst/>
              <a:ahLst/>
              <a:cxnLst/>
              <a:rect l="0" t="0" r="0" b="0"/>
              <a:pathLst>
                <a:path w="142873" h="171056">
                  <a:moveTo>
                    <a:pt x="19047" y="47230"/>
                  </a:moveTo>
                  <a:lnTo>
                    <a:pt x="19047" y="47230"/>
                  </a:lnTo>
                  <a:lnTo>
                    <a:pt x="19047" y="39029"/>
                  </a:lnTo>
                  <a:lnTo>
                    <a:pt x="17989" y="38588"/>
                  </a:lnTo>
                  <a:lnTo>
                    <a:pt x="9638" y="37715"/>
                  </a:lnTo>
                  <a:lnTo>
                    <a:pt x="9522" y="28296"/>
                  </a:lnTo>
                  <a:lnTo>
                    <a:pt x="7" y="28180"/>
                  </a:lnTo>
                  <a:lnTo>
                    <a:pt x="0" y="23124"/>
                  </a:lnTo>
                  <a:lnTo>
                    <a:pt x="1057" y="21634"/>
                  </a:lnTo>
                  <a:lnTo>
                    <a:pt x="2820" y="20641"/>
                  </a:lnTo>
                  <a:lnTo>
                    <a:pt x="9698" y="18916"/>
                  </a:lnTo>
                  <a:lnTo>
                    <a:pt x="14187" y="18771"/>
                  </a:lnTo>
                  <a:lnTo>
                    <a:pt x="19709" y="15885"/>
                  </a:lnTo>
                  <a:lnTo>
                    <a:pt x="25690" y="12132"/>
                  </a:lnTo>
                  <a:lnTo>
                    <a:pt x="36068" y="10019"/>
                  </a:lnTo>
                  <a:lnTo>
                    <a:pt x="59010" y="9247"/>
                  </a:lnTo>
                  <a:lnTo>
                    <a:pt x="66089" y="6360"/>
                  </a:lnTo>
                  <a:lnTo>
                    <a:pt x="72763" y="2607"/>
                  </a:lnTo>
                  <a:lnTo>
                    <a:pt x="85670" y="198"/>
                  </a:lnTo>
                  <a:lnTo>
                    <a:pt x="88863" y="0"/>
                  </a:lnTo>
                  <a:lnTo>
                    <a:pt x="95231" y="2603"/>
                  </a:lnTo>
                  <a:lnTo>
                    <a:pt x="102887" y="7841"/>
                  </a:lnTo>
                  <a:lnTo>
                    <a:pt x="112808" y="9017"/>
                  </a:lnTo>
                  <a:lnTo>
                    <a:pt x="113304" y="10113"/>
                  </a:lnTo>
                  <a:lnTo>
                    <a:pt x="114259" y="23316"/>
                  </a:lnTo>
                  <a:lnTo>
                    <a:pt x="111458" y="28840"/>
                  </a:lnTo>
                  <a:lnTo>
                    <a:pt x="98486" y="44963"/>
                  </a:lnTo>
                  <a:lnTo>
                    <a:pt x="95149" y="53849"/>
                  </a:lnTo>
                  <a:lnTo>
                    <a:pt x="50790" y="101206"/>
                  </a:lnTo>
                  <a:lnTo>
                    <a:pt x="42329" y="110730"/>
                  </a:lnTo>
                  <a:lnTo>
                    <a:pt x="36111" y="123430"/>
                  </a:lnTo>
                  <a:lnTo>
                    <a:pt x="25004" y="136130"/>
                  </a:lnTo>
                  <a:lnTo>
                    <a:pt x="18872" y="139658"/>
                  </a:lnTo>
                  <a:lnTo>
                    <a:pt x="15755" y="140599"/>
                  </a:lnTo>
                  <a:lnTo>
                    <a:pt x="13678" y="142284"/>
                  </a:lnTo>
                  <a:lnTo>
                    <a:pt x="403" y="161098"/>
                  </a:lnTo>
                  <a:lnTo>
                    <a:pt x="5174" y="161402"/>
                  </a:lnTo>
                  <a:lnTo>
                    <a:pt x="6623" y="162503"/>
                  </a:lnTo>
                  <a:lnTo>
                    <a:pt x="9140" y="169720"/>
                  </a:lnTo>
                  <a:lnTo>
                    <a:pt x="12175" y="170461"/>
                  </a:lnTo>
                  <a:lnTo>
                    <a:pt x="57164" y="171055"/>
                  </a:lnTo>
                  <a:lnTo>
                    <a:pt x="60333" y="171055"/>
                  </a:lnTo>
                  <a:lnTo>
                    <a:pt x="66677" y="168233"/>
                  </a:lnTo>
                  <a:lnTo>
                    <a:pt x="73024" y="164509"/>
                  </a:lnTo>
                  <a:lnTo>
                    <a:pt x="113709" y="152645"/>
                  </a:lnTo>
                  <a:lnTo>
                    <a:pt x="142872" y="1520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382"/>
            <p:cNvSpPr/>
            <p:nvPr>
              <p:custDataLst>
                <p:tags r:id="rId92"/>
              </p:custDataLst>
            </p:nvPr>
          </p:nvSpPr>
          <p:spPr>
            <a:xfrm>
              <a:off x="6067436" y="2857500"/>
              <a:ext cx="38090" cy="180976"/>
            </a:xfrm>
            <a:custGeom>
              <a:avLst/>
              <a:gdLst/>
              <a:ahLst/>
              <a:cxnLst/>
              <a:rect l="0" t="0" r="0" b="0"/>
              <a:pathLst>
                <a:path w="38090" h="180976">
                  <a:moveTo>
                    <a:pt x="28564" y="19050"/>
                  </a:moveTo>
                  <a:lnTo>
                    <a:pt x="28564" y="19050"/>
                  </a:lnTo>
                  <a:lnTo>
                    <a:pt x="33620" y="19050"/>
                  </a:lnTo>
                  <a:lnTo>
                    <a:pt x="35109" y="17992"/>
                  </a:lnTo>
                  <a:lnTo>
                    <a:pt x="36103" y="16228"/>
                  </a:lnTo>
                  <a:lnTo>
                    <a:pt x="37827" y="9349"/>
                  </a:lnTo>
                  <a:lnTo>
                    <a:pt x="38089" y="0"/>
                  </a:lnTo>
                  <a:lnTo>
                    <a:pt x="38089" y="41321"/>
                  </a:lnTo>
                  <a:lnTo>
                    <a:pt x="35267" y="47645"/>
                  </a:lnTo>
                  <a:lnTo>
                    <a:pt x="31544" y="53984"/>
                  </a:lnTo>
                  <a:lnTo>
                    <a:pt x="29447" y="64561"/>
                  </a:lnTo>
                  <a:lnTo>
                    <a:pt x="27768" y="79572"/>
                  </a:lnTo>
                  <a:lnTo>
                    <a:pt x="22095" y="92251"/>
                  </a:lnTo>
                  <a:lnTo>
                    <a:pt x="18887" y="107884"/>
                  </a:lnTo>
                  <a:lnTo>
                    <a:pt x="12761" y="120748"/>
                  </a:lnTo>
                  <a:lnTo>
                    <a:pt x="9418" y="136436"/>
                  </a:lnTo>
                  <a:lnTo>
                    <a:pt x="2165" y="151755"/>
                  </a:lnTo>
                  <a:lnTo>
                    <a:pt x="0" y="179206"/>
                  </a:lnTo>
                  <a:lnTo>
                    <a:pt x="1054" y="179796"/>
                  </a:lnTo>
                  <a:lnTo>
                    <a:pt x="2856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SMARTInkShape-Group76"/>
          <p:cNvGrpSpPr/>
          <p:nvPr/>
        </p:nvGrpSpPr>
        <p:grpSpPr>
          <a:xfrm>
            <a:off x="6583100" y="2133611"/>
            <a:ext cx="665426" cy="494886"/>
            <a:chOff x="6583100" y="2133611"/>
            <a:chExt cx="665426" cy="494886"/>
          </a:xfrm>
        </p:grpSpPr>
        <p:sp>
          <p:nvSpPr>
            <p:cNvPr id="49" name="SMARTInkShape-383"/>
            <p:cNvSpPr/>
            <p:nvPr>
              <p:custDataLst>
                <p:tags r:id="rId80"/>
              </p:custDataLst>
            </p:nvPr>
          </p:nvSpPr>
          <p:spPr>
            <a:xfrm>
              <a:off x="7115213" y="2337662"/>
              <a:ext cx="133313" cy="34064"/>
            </a:xfrm>
            <a:custGeom>
              <a:avLst/>
              <a:gdLst/>
              <a:ahLst/>
              <a:cxnLst/>
              <a:rect l="0" t="0" r="0" b="0"/>
              <a:pathLst>
                <a:path w="133313" h="34064">
                  <a:moveTo>
                    <a:pt x="28537" y="24538"/>
                  </a:moveTo>
                  <a:lnTo>
                    <a:pt x="28537" y="24538"/>
                  </a:lnTo>
                  <a:lnTo>
                    <a:pt x="23481" y="24538"/>
                  </a:lnTo>
                  <a:lnTo>
                    <a:pt x="18176" y="21716"/>
                  </a:lnTo>
                  <a:lnTo>
                    <a:pt x="11204" y="16337"/>
                  </a:lnTo>
                  <a:lnTo>
                    <a:pt x="398" y="15047"/>
                  </a:lnTo>
                  <a:lnTo>
                    <a:pt x="0" y="6815"/>
                  </a:lnTo>
                  <a:lnTo>
                    <a:pt x="1046" y="6373"/>
                  </a:lnTo>
                  <a:lnTo>
                    <a:pt x="47605" y="5488"/>
                  </a:lnTo>
                  <a:lnTo>
                    <a:pt x="82688" y="4430"/>
                  </a:lnTo>
                  <a:lnTo>
                    <a:pt x="93527" y="432"/>
                  </a:lnTo>
                  <a:lnTo>
                    <a:pt x="98322" y="0"/>
                  </a:lnTo>
                  <a:lnTo>
                    <a:pt x="106472" y="2343"/>
                  </a:lnTo>
                  <a:lnTo>
                    <a:pt x="117011" y="9613"/>
                  </a:lnTo>
                  <a:lnTo>
                    <a:pt x="120776" y="15435"/>
                  </a:lnTo>
                  <a:lnTo>
                    <a:pt x="121779" y="18469"/>
                  </a:lnTo>
                  <a:lnTo>
                    <a:pt x="123507" y="20492"/>
                  </a:lnTo>
                  <a:lnTo>
                    <a:pt x="128248" y="22740"/>
                  </a:lnTo>
                  <a:lnTo>
                    <a:pt x="129936" y="24398"/>
                  </a:lnTo>
                  <a:lnTo>
                    <a:pt x="133312" y="340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384"/>
            <p:cNvSpPr/>
            <p:nvPr>
              <p:custDataLst>
                <p:tags r:id="rId81"/>
              </p:custDataLst>
            </p:nvPr>
          </p:nvSpPr>
          <p:spPr>
            <a:xfrm>
              <a:off x="7157400" y="2239699"/>
              <a:ext cx="91126" cy="160602"/>
            </a:xfrm>
            <a:custGeom>
              <a:avLst/>
              <a:gdLst/>
              <a:ahLst/>
              <a:cxnLst/>
              <a:rect l="0" t="0" r="0" b="0"/>
              <a:pathLst>
                <a:path w="91126" h="160602">
                  <a:moveTo>
                    <a:pt x="91125" y="8201"/>
                  </a:moveTo>
                  <a:lnTo>
                    <a:pt x="91125" y="8201"/>
                  </a:lnTo>
                  <a:lnTo>
                    <a:pt x="91125" y="3145"/>
                  </a:lnTo>
                  <a:lnTo>
                    <a:pt x="90067" y="1655"/>
                  </a:lnTo>
                  <a:lnTo>
                    <a:pt x="88303" y="662"/>
                  </a:lnTo>
                  <a:lnTo>
                    <a:pt x="86069" y="0"/>
                  </a:lnTo>
                  <a:lnTo>
                    <a:pt x="84578" y="617"/>
                  </a:lnTo>
                  <a:lnTo>
                    <a:pt x="83585" y="2087"/>
                  </a:lnTo>
                  <a:lnTo>
                    <a:pt x="81715" y="7843"/>
                  </a:lnTo>
                  <a:lnTo>
                    <a:pt x="62307" y="30307"/>
                  </a:lnTo>
                  <a:lnTo>
                    <a:pt x="55775" y="44384"/>
                  </a:lnTo>
                  <a:lnTo>
                    <a:pt x="48511" y="63679"/>
                  </a:lnTo>
                  <a:lnTo>
                    <a:pt x="21240" y="110232"/>
                  </a:lnTo>
                  <a:lnTo>
                    <a:pt x="12934" y="131247"/>
                  </a:lnTo>
                  <a:lnTo>
                    <a:pt x="8749" y="138030"/>
                  </a:lnTo>
                  <a:lnTo>
                    <a:pt x="6392" y="147798"/>
                  </a:lnTo>
                  <a:lnTo>
                    <a:pt x="5841" y="154205"/>
                  </a:lnTo>
                  <a:lnTo>
                    <a:pt x="4636" y="156337"/>
                  </a:lnTo>
                  <a:lnTo>
                    <a:pt x="2774" y="157759"/>
                  </a:lnTo>
                  <a:lnTo>
                    <a:pt x="474" y="158706"/>
                  </a:lnTo>
                  <a:lnTo>
                    <a:pt x="0" y="159338"/>
                  </a:lnTo>
                  <a:lnTo>
                    <a:pt x="742" y="159759"/>
                  </a:lnTo>
                  <a:lnTo>
                    <a:pt x="14925" y="1606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385"/>
            <p:cNvSpPr/>
            <p:nvPr>
              <p:custDataLst>
                <p:tags r:id="rId82"/>
              </p:custDataLst>
            </p:nvPr>
          </p:nvSpPr>
          <p:spPr>
            <a:xfrm>
              <a:off x="7086638" y="2333625"/>
              <a:ext cx="123788" cy="66676"/>
            </a:xfrm>
            <a:custGeom>
              <a:avLst/>
              <a:gdLst/>
              <a:ahLst/>
              <a:cxnLst/>
              <a:rect l="0" t="0" r="0" b="0"/>
              <a:pathLst>
                <a:path w="123788" h="66676">
                  <a:moveTo>
                    <a:pt x="47587" y="66675"/>
                  </a:moveTo>
                  <a:lnTo>
                    <a:pt x="47587" y="66675"/>
                  </a:lnTo>
                  <a:lnTo>
                    <a:pt x="42531" y="66675"/>
                  </a:lnTo>
                  <a:lnTo>
                    <a:pt x="37226" y="63853"/>
                  </a:lnTo>
                  <a:lnTo>
                    <a:pt x="31341" y="60129"/>
                  </a:lnTo>
                  <a:lnTo>
                    <a:pt x="20845" y="57542"/>
                  </a:lnTo>
                  <a:lnTo>
                    <a:pt x="0" y="57150"/>
                  </a:lnTo>
                  <a:lnTo>
                    <a:pt x="8167" y="48949"/>
                  </a:lnTo>
                  <a:lnTo>
                    <a:pt x="43616" y="37947"/>
                  </a:lnTo>
                  <a:lnTo>
                    <a:pt x="54760" y="31822"/>
                  </a:lnTo>
                  <a:lnTo>
                    <a:pt x="83038" y="23946"/>
                  </a:lnTo>
                  <a:lnTo>
                    <a:pt x="103970" y="12156"/>
                  </a:lnTo>
                  <a:lnTo>
                    <a:pt x="110746" y="9636"/>
                  </a:lnTo>
                  <a:lnTo>
                    <a:pt x="1237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386"/>
            <p:cNvSpPr/>
            <p:nvPr>
              <p:custDataLst>
                <p:tags r:id="rId83"/>
              </p:custDataLst>
            </p:nvPr>
          </p:nvSpPr>
          <p:spPr>
            <a:xfrm>
              <a:off x="7124734" y="2181344"/>
              <a:ext cx="66642" cy="209432"/>
            </a:xfrm>
            <a:custGeom>
              <a:avLst/>
              <a:gdLst/>
              <a:ahLst/>
              <a:cxnLst/>
              <a:rect l="0" t="0" r="0" b="0"/>
              <a:pathLst>
                <a:path w="66642" h="209432">
                  <a:moveTo>
                    <a:pt x="19016" y="18931"/>
                  </a:moveTo>
                  <a:lnTo>
                    <a:pt x="19016" y="18931"/>
                  </a:lnTo>
                  <a:lnTo>
                    <a:pt x="13960" y="18931"/>
                  </a:lnTo>
                  <a:lnTo>
                    <a:pt x="12471" y="17873"/>
                  </a:lnTo>
                  <a:lnTo>
                    <a:pt x="11478" y="16109"/>
                  </a:lnTo>
                  <a:lnTo>
                    <a:pt x="9607" y="9798"/>
                  </a:lnTo>
                  <a:lnTo>
                    <a:pt x="83" y="0"/>
                  </a:lnTo>
                  <a:lnTo>
                    <a:pt x="0" y="4973"/>
                  </a:lnTo>
                  <a:lnTo>
                    <a:pt x="1047" y="6451"/>
                  </a:lnTo>
                  <a:lnTo>
                    <a:pt x="2804" y="7436"/>
                  </a:lnTo>
                  <a:lnTo>
                    <a:pt x="5033" y="8093"/>
                  </a:lnTo>
                  <a:lnTo>
                    <a:pt x="6519" y="9589"/>
                  </a:lnTo>
                  <a:lnTo>
                    <a:pt x="11727" y="19594"/>
                  </a:lnTo>
                  <a:lnTo>
                    <a:pt x="15777" y="25576"/>
                  </a:lnTo>
                  <a:lnTo>
                    <a:pt x="18056" y="35952"/>
                  </a:lnTo>
                  <a:lnTo>
                    <a:pt x="19790" y="50903"/>
                  </a:lnTo>
                  <a:lnTo>
                    <a:pt x="35475" y="86269"/>
                  </a:lnTo>
                  <a:lnTo>
                    <a:pt x="40121" y="104853"/>
                  </a:lnTo>
                  <a:lnTo>
                    <a:pt x="53846" y="146821"/>
                  </a:lnTo>
                  <a:lnTo>
                    <a:pt x="57078" y="193401"/>
                  </a:lnTo>
                  <a:lnTo>
                    <a:pt x="58148" y="195569"/>
                  </a:lnTo>
                  <a:lnTo>
                    <a:pt x="59921" y="197015"/>
                  </a:lnTo>
                  <a:lnTo>
                    <a:pt x="62161" y="197979"/>
                  </a:lnTo>
                  <a:lnTo>
                    <a:pt x="63654" y="199680"/>
                  </a:lnTo>
                  <a:lnTo>
                    <a:pt x="66641" y="20943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387"/>
            <p:cNvSpPr/>
            <p:nvPr>
              <p:custDataLst>
                <p:tags r:id="rId84"/>
              </p:custDataLst>
            </p:nvPr>
          </p:nvSpPr>
          <p:spPr>
            <a:xfrm>
              <a:off x="6829551" y="2571750"/>
              <a:ext cx="190375" cy="56747"/>
            </a:xfrm>
            <a:custGeom>
              <a:avLst/>
              <a:gdLst/>
              <a:ahLst/>
              <a:cxnLst/>
              <a:rect l="0" t="0" r="0" b="0"/>
              <a:pathLst>
                <a:path w="190375" h="56747">
                  <a:moveTo>
                    <a:pt x="57024" y="0"/>
                  </a:moveTo>
                  <a:lnTo>
                    <a:pt x="57024" y="0"/>
                  </a:lnTo>
                  <a:lnTo>
                    <a:pt x="40778" y="15188"/>
                  </a:lnTo>
                  <a:lnTo>
                    <a:pt x="28375" y="21109"/>
                  </a:lnTo>
                  <a:lnTo>
                    <a:pt x="20791" y="27100"/>
                  </a:lnTo>
                  <a:lnTo>
                    <a:pt x="19754" y="30742"/>
                  </a:lnTo>
                  <a:lnTo>
                    <a:pt x="19088" y="36646"/>
                  </a:lnTo>
                  <a:lnTo>
                    <a:pt x="10738" y="46173"/>
                  </a:lnTo>
                  <a:lnTo>
                    <a:pt x="4738" y="47195"/>
                  </a:lnTo>
                  <a:lnTo>
                    <a:pt x="3116" y="48397"/>
                  </a:lnTo>
                  <a:lnTo>
                    <a:pt x="64" y="56545"/>
                  </a:lnTo>
                  <a:lnTo>
                    <a:pt x="0" y="56746"/>
                  </a:lnTo>
                  <a:lnTo>
                    <a:pt x="7502" y="50525"/>
                  </a:lnTo>
                  <a:lnTo>
                    <a:pt x="16128" y="48484"/>
                  </a:lnTo>
                  <a:lnTo>
                    <a:pt x="35890" y="46642"/>
                  </a:lnTo>
                  <a:lnTo>
                    <a:pt x="57867" y="40101"/>
                  </a:lnTo>
                  <a:lnTo>
                    <a:pt x="76324" y="35871"/>
                  </a:lnTo>
                  <a:lnTo>
                    <a:pt x="95198" y="30737"/>
                  </a:lnTo>
                  <a:lnTo>
                    <a:pt x="106798" y="28477"/>
                  </a:lnTo>
                  <a:lnTo>
                    <a:pt x="120337" y="22314"/>
                  </a:lnTo>
                  <a:lnTo>
                    <a:pt x="159152" y="16419"/>
                  </a:lnTo>
                  <a:lnTo>
                    <a:pt x="166973" y="12589"/>
                  </a:lnTo>
                  <a:lnTo>
                    <a:pt x="19037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388"/>
            <p:cNvSpPr/>
            <p:nvPr>
              <p:custDataLst>
                <p:tags r:id="rId85"/>
              </p:custDataLst>
            </p:nvPr>
          </p:nvSpPr>
          <p:spPr>
            <a:xfrm>
              <a:off x="6877050" y="2314575"/>
              <a:ext cx="195584" cy="66676"/>
            </a:xfrm>
            <a:custGeom>
              <a:avLst/>
              <a:gdLst/>
              <a:ahLst/>
              <a:cxnLst/>
              <a:rect l="0" t="0" r="0" b="0"/>
              <a:pathLst>
                <a:path w="195584" h="66676">
                  <a:moveTo>
                    <a:pt x="28575" y="38100"/>
                  </a:moveTo>
                  <a:lnTo>
                    <a:pt x="28575" y="38100"/>
                  </a:lnTo>
                  <a:lnTo>
                    <a:pt x="28575" y="33044"/>
                  </a:lnTo>
                  <a:lnTo>
                    <a:pt x="27517" y="31554"/>
                  </a:lnTo>
                  <a:lnTo>
                    <a:pt x="25753" y="30561"/>
                  </a:lnTo>
                  <a:lnTo>
                    <a:pt x="23519" y="29899"/>
                  </a:lnTo>
                  <a:lnTo>
                    <a:pt x="11242" y="20490"/>
                  </a:lnTo>
                  <a:lnTo>
                    <a:pt x="436" y="19087"/>
                  </a:lnTo>
                  <a:lnTo>
                    <a:pt x="0" y="9535"/>
                  </a:lnTo>
                  <a:lnTo>
                    <a:pt x="5056" y="9528"/>
                  </a:lnTo>
                  <a:lnTo>
                    <a:pt x="10361" y="6704"/>
                  </a:lnTo>
                  <a:lnTo>
                    <a:pt x="16246" y="2980"/>
                  </a:lnTo>
                  <a:lnTo>
                    <a:pt x="26742" y="392"/>
                  </a:lnTo>
                  <a:lnTo>
                    <a:pt x="73018" y="7"/>
                  </a:lnTo>
                  <a:lnTo>
                    <a:pt x="114485" y="0"/>
                  </a:lnTo>
                  <a:lnTo>
                    <a:pt x="127083" y="1058"/>
                  </a:lnTo>
                  <a:lnTo>
                    <a:pt x="168632" y="11759"/>
                  </a:lnTo>
                  <a:lnTo>
                    <a:pt x="183593" y="22666"/>
                  </a:lnTo>
                  <a:lnTo>
                    <a:pt x="187430" y="28771"/>
                  </a:lnTo>
                  <a:lnTo>
                    <a:pt x="195583" y="51022"/>
                  </a:lnTo>
                  <a:lnTo>
                    <a:pt x="19050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389"/>
            <p:cNvSpPr/>
            <p:nvPr>
              <p:custDataLst>
                <p:tags r:id="rId86"/>
              </p:custDataLst>
            </p:nvPr>
          </p:nvSpPr>
          <p:spPr>
            <a:xfrm>
              <a:off x="6915161" y="2343154"/>
              <a:ext cx="38090" cy="152243"/>
            </a:xfrm>
            <a:custGeom>
              <a:avLst/>
              <a:gdLst/>
              <a:ahLst/>
              <a:cxnLst/>
              <a:rect l="0" t="0" r="0" b="0"/>
              <a:pathLst>
                <a:path w="38090" h="152243">
                  <a:moveTo>
                    <a:pt x="28564" y="28571"/>
                  </a:moveTo>
                  <a:lnTo>
                    <a:pt x="28564" y="28571"/>
                  </a:lnTo>
                  <a:lnTo>
                    <a:pt x="37696" y="19438"/>
                  </a:lnTo>
                  <a:lnTo>
                    <a:pt x="38089" y="0"/>
                  </a:lnTo>
                  <a:lnTo>
                    <a:pt x="38089" y="22662"/>
                  </a:lnTo>
                  <a:lnTo>
                    <a:pt x="35267" y="28767"/>
                  </a:lnTo>
                  <a:lnTo>
                    <a:pt x="33033" y="31877"/>
                  </a:lnTo>
                  <a:lnTo>
                    <a:pt x="18941" y="72762"/>
                  </a:lnTo>
                  <a:lnTo>
                    <a:pt x="12777" y="83528"/>
                  </a:lnTo>
                  <a:lnTo>
                    <a:pt x="9422" y="98594"/>
                  </a:lnTo>
                  <a:lnTo>
                    <a:pt x="2166" y="113703"/>
                  </a:lnTo>
                  <a:lnTo>
                    <a:pt x="0" y="137958"/>
                  </a:lnTo>
                  <a:lnTo>
                    <a:pt x="2816" y="143510"/>
                  </a:lnTo>
                  <a:lnTo>
                    <a:pt x="8191" y="150640"/>
                  </a:lnTo>
                  <a:lnTo>
                    <a:pt x="11749" y="151616"/>
                  </a:lnTo>
                  <a:lnTo>
                    <a:pt x="22655" y="152242"/>
                  </a:lnTo>
                  <a:lnTo>
                    <a:pt x="28760" y="149505"/>
                  </a:lnTo>
                  <a:lnTo>
                    <a:pt x="38089" y="1428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390"/>
            <p:cNvSpPr/>
            <p:nvPr>
              <p:custDataLst>
                <p:tags r:id="rId87"/>
              </p:custDataLst>
            </p:nvPr>
          </p:nvSpPr>
          <p:spPr>
            <a:xfrm>
              <a:off x="6583100" y="2133611"/>
              <a:ext cx="189176" cy="352415"/>
            </a:xfrm>
            <a:custGeom>
              <a:avLst/>
              <a:gdLst/>
              <a:ahLst/>
              <a:cxnLst/>
              <a:rect l="0" t="0" r="0" b="0"/>
              <a:pathLst>
                <a:path w="189176" h="352415">
                  <a:moveTo>
                    <a:pt x="46300" y="47614"/>
                  </a:moveTo>
                  <a:lnTo>
                    <a:pt x="46300" y="47614"/>
                  </a:lnTo>
                  <a:lnTo>
                    <a:pt x="46300" y="33149"/>
                  </a:lnTo>
                  <a:lnTo>
                    <a:pt x="47358" y="31621"/>
                  </a:lnTo>
                  <a:lnTo>
                    <a:pt x="49122" y="30602"/>
                  </a:lnTo>
                  <a:lnTo>
                    <a:pt x="51356" y="29922"/>
                  </a:lnTo>
                  <a:lnTo>
                    <a:pt x="52845" y="28411"/>
                  </a:lnTo>
                  <a:lnTo>
                    <a:pt x="55432" y="20482"/>
                  </a:lnTo>
                  <a:lnTo>
                    <a:pt x="55709" y="14410"/>
                  </a:lnTo>
                  <a:lnTo>
                    <a:pt x="56806" y="12778"/>
                  </a:lnTo>
                  <a:lnTo>
                    <a:pt x="58596" y="11690"/>
                  </a:lnTo>
                  <a:lnTo>
                    <a:pt x="60847" y="10965"/>
                  </a:lnTo>
                  <a:lnTo>
                    <a:pt x="62348" y="9423"/>
                  </a:lnTo>
                  <a:lnTo>
                    <a:pt x="65347" y="0"/>
                  </a:lnTo>
                  <a:lnTo>
                    <a:pt x="65350" y="44465"/>
                  </a:lnTo>
                  <a:lnTo>
                    <a:pt x="65350" y="87948"/>
                  </a:lnTo>
                  <a:lnTo>
                    <a:pt x="66408" y="99407"/>
                  </a:lnTo>
                  <a:lnTo>
                    <a:pt x="73992" y="136601"/>
                  </a:lnTo>
                  <a:lnTo>
                    <a:pt x="74823" y="180969"/>
                  </a:lnTo>
                  <a:lnTo>
                    <a:pt x="74872" y="225414"/>
                  </a:lnTo>
                  <a:lnTo>
                    <a:pt x="74875" y="268806"/>
                  </a:lnTo>
                  <a:lnTo>
                    <a:pt x="74875" y="313653"/>
                  </a:lnTo>
                  <a:lnTo>
                    <a:pt x="74875" y="317048"/>
                  </a:lnTo>
                  <a:lnTo>
                    <a:pt x="77697" y="323643"/>
                  </a:lnTo>
                  <a:lnTo>
                    <a:pt x="83075" y="331444"/>
                  </a:lnTo>
                  <a:lnTo>
                    <a:pt x="84007" y="337852"/>
                  </a:lnTo>
                  <a:lnTo>
                    <a:pt x="85196" y="339531"/>
                  </a:lnTo>
                  <a:lnTo>
                    <a:pt x="87048" y="340650"/>
                  </a:lnTo>
                  <a:lnTo>
                    <a:pt x="93890" y="342878"/>
                  </a:lnTo>
                  <a:lnTo>
                    <a:pt x="93925" y="325279"/>
                  </a:lnTo>
                  <a:lnTo>
                    <a:pt x="87380" y="316519"/>
                  </a:lnTo>
                  <a:lnTo>
                    <a:pt x="84793" y="306543"/>
                  </a:lnTo>
                  <a:lnTo>
                    <a:pt x="60805" y="281205"/>
                  </a:lnTo>
                  <a:lnTo>
                    <a:pt x="55217" y="278432"/>
                  </a:lnTo>
                  <a:lnTo>
                    <a:pt x="52245" y="277693"/>
                  </a:lnTo>
                  <a:lnTo>
                    <a:pt x="50263" y="276141"/>
                  </a:lnTo>
                  <a:lnTo>
                    <a:pt x="48061" y="271596"/>
                  </a:lnTo>
                  <a:lnTo>
                    <a:pt x="46415" y="269960"/>
                  </a:lnTo>
                  <a:lnTo>
                    <a:pt x="41765" y="268143"/>
                  </a:lnTo>
                  <a:lnTo>
                    <a:pt x="19203" y="266700"/>
                  </a:lnTo>
                  <a:lnTo>
                    <a:pt x="8211" y="257174"/>
                  </a:lnTo>
                  <a:lnTo>
                    <a:pt x="0" y="265366"/>
                  </a:lnTo>
                  <a:lnTo>
                    <a:pt x="618" y="266866"/>
                  </a:lnTo>
                  <a:lnTo>
                    <a:pt x="6992" y="274774"/>
                  </a:lnTo>
                  <a:lnTo>
                    <a:pt x="9019" y="283534"/>
                  </a:lnTo>
                  <a:lnTo>
                    <a:pt x="25086" y="305394"/>
                  </a:lnTo>
                  <a:lnTo>
                    <a:pt x="25807" y="308368"/>
                  </a:lnTo>
                  <a:lnTo>
                    <a:pt x="34599" y="323892"/>
                  </a:lnTo>
                  <a:lnTo>
                    <a:pt x="35324" y="327050"/>
                  </a:lnTo>
                  <a:lnTo>
                    <a:pt x="36866" y="329154"/>
                  </a:lnTo>
                  <a:lnTo>
                    <a:pt x="38952" y="330557"/>
                  </a:lnTo>
                  <a:lnTo>
                    <a:pt x="44092" y="333175"/>
                  </a:lnTo>
                  <a:lnTo>
                    <a:pt x="52937" y="339540"/>
                  </a:lnTo>
                  <a:lnTo>
                    <a:pt x="59128" y="341401"/>
                  </a:lnTo>
                  <a:lnTo>
                    <a:pt x="61201" y="342955"/>
                  </a:lnTo>
                  <a:lnTo>
                    <a:pt x="62584" y="345050"/>
                  </a:lnTo>
                  <a:lnTo>
                    <a:pt x="63506" y="347505"/>
                  </a:lnTo>
                  <a:lnTo>
                    <a:pt x="65179" y="349141"/>
                  </a:lnTo>
                  <a:lnTo>
                    <a:pt x="73390" y="351983"/>
                  </a:lnTo>
                  <a:lnTo>
                    <a:pt x="98862" y="352414"/>
                  </a:lnTo>
                  <a:lnTo>
                    <a:pt x="100390" y="351356"/>
                  </a:lnTo>
                  <a:lnTo>
                    <a:pt x="101411" y="349592"/>
                  </a:lnTo>
                  <a:lnTo>
                    <a:pt x="103182" y="342713"/>
                  </a:lnTo>
                  <a:lnTo>
                    <a:pt x="103415" y="334804"/>
                  </a:lnTo>
                  <a:lnTo>
                    <a:pt x="104484" y="334324"/>
                  </a:lnTo>
                  <a:lnTo>
                    <a:pt x="108496" y="333791"/>
                  </a:lnTo>
                  <a:lnTo>
                    <a:pt x="109989" y="332590"/>
                  </a:lnTo>
                  <a:lnTo>
                    <a:pt x="111648" y="328434"/>
                  </a:lnTo>
                  <a:lnTo>
                    <a:pt x="113149" y="326902"/>
                  </a:lnTo>
                  <a:lnTo>
                    <a:pt x="117638" y="325201"/>
                  </a:lnTo>
                  <a:lnTo>
                    <a:pt x="135043" y="321196"/>
                  </a:lnTo>
                  <a:lnTo>
                    <a:pt x="149147" y="316353"/>
                  </a:lnTo>
                  <a:lnTo>
                    <a:pt x="156568" y="314162"/>
                  </a:lnTo>
                  <a:lnTo>
                    <a:pt x="169956" y="306954"/>
                  </a:lnTo>
                  <a:lnTo>
                    <a:pt x="189175" y="3047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1" name="SMARTInkShape-Group77"/>
          <p:cNvGrpSpPr/>
          <p:nvPr/>
        </p:nvGrpSpPr>
        <p:grpSpPr>
          <a:xfrm>
            <a:off x="7229606" y="2857580"/>
            <a:ext cx="1209545" cy="647621"/>
            <a:chOff x="7229606" y="2857580"/>
            <a:chExt cx="1209545" cy="647621"/>
          </a:xfrm>
        </p:grpSpPr>
        <p:sp>
          <p:nvSpPr>
            <p:cNvPr id="58" name="SMARTInkShape-391"/>
            <p:cNvSpPr/>
            <p:nvPr>
              <p:custDataLst>
                <p:tags r:id="rId68"/>
              </p:custDataLst>
            </p:nvPr>
          </p:nvSpPr>
          <p:spPr>
            <a:xfrm>
              <a:off x="7962935" y="3276600"/>
              <a:ext cx="161459" cy="228601"/>
            </a:xfrm>
            <a:custGeom>
              <a:avLst/>
              <a:gdLst/>
              <a:ahLst/>
              <a:cxnLst/>
              <a:rect l="0" t="0" r="0" b="0"/>
              <a:pathLst>
                <a:path w="161459" h="228601">
                  <a:moveTo>
                    <a:pt x="66640" y="47625"/>
                  </a:moveTo>
                  <a:lnTo>
                    <a:pt x="66640" y="47625"/>
                  </a:lnTo>
                  <a:lnTo>
                    <a:pt x="58439" y="47625"/>
                  </a:lnTo>
                  <a:lnTo>
                    <a:pt x="57997" y="46567"/>
                  </a:lnTo>
                  <a:lnTo>
                    <a:pt x="57506" y="42568"/>
                  </a:lnTo>
                  <a:lnTo>
                    <a:pt x="56317" y="41079"/>
                  </a:lnTo>
                  <a:lnTo>
                    <a:pt x="47437" y="37303"/>
                  </a:lnTo>
                  <a:lnTo>
                    <a:pt x="39508" y="29933"/>
                  </a:lnTo>
                  <a:lnTo>
                    <a:pt x="38103" y="19478"/>
                  </a:lnTo>
                  <a:lnTo>
                    <a:pt x="52256" y="4872"/>
                  </a:lnTo>
                  <a:lnTo>
                    <a:pt x="57778" y="2165"/>
                  </a:lnTo>
                  <a:lnTo>
                    <a:pt x="83820" y="38"/>
                  </a:lnTo>
                  <a:lnTo>
                    <a:pt x="117475" y="0"/>
                  </a:lnTo>
                  <a:lnTo>
                    <a:pt x="123806" y="2822"/>
                  </a:lnTo>
                  <a:lnTo>
                    <a:pt x="130147" y="6546"/>
                  </a:lnTo>
                  <a:lnTo>
                    <a:pt x="136493" y="8201"/>
                  </a:lnTo>
                  <a:lnTo>
                    <a:pt x="138608" y="9701"/>
                  </a:lnTo>
                  <a:lnTo>
                    <a:pt x="140019" y="11759"/>
                  </a:lnTo>
                  <a:lnTo>
                    <a:pt x="140960" y="14189"/>
                  </a:lnTo>
                  <a:lnTo>
                    <a:pt x="142645" y="15809"/>
                  </a:lnTo>
                  <a:lnTo>
                    <a:pt x="147339" y="17610"/>
                  </a:lnTo>
                  <a:lnTo>
                    <a:pt x="149015" y="19148"/>
                  </a:lnTo>
                  <a:lnTo>
                    <a:pt x="150876" y="23680"/>
                  </a:lnTo>
                  <a:lnTo>
                    <a:pt x="152431" y="25312"/>
                  </a:lnTo>
                  <a:lnTo>
                    <a:pt x="156981" y="27124"/>
                  </a:lnTo>
                  <a:lnTo>
                    <a:pt x="158617" y="28666"/>
                  </a:lnTo>
                  <a:lnTo>
                    <a:pt x="160435" y="33202"/>
                  </a:lnTo>
                  <a:lnTo>
                    <a:pt x="161458" y="41705"/>
                  </a:lnTo>
                  <a:lnTo>
                    <a:pt x="158876" y="47816"/>
                  </a:lnTo>
                  <a:lnTo>
                    <a:pt x="155259" y="54060"/>
                  </a:lnTo>
                  <a:lnTo>
                    <a:pt x="153652" y="60363"/>
                  </a:lnTo>
                  <a:lnTo>
                    <a:pt x="152165" y="62467"/>
                  </a:lnTo>
                  <a:lnTo>
                    <a:pt x="150115" y="63870"/>
                  </a:lnTo>
                  <a:lnTo>
                    <a:pt x="145016" y="66487"/>
                  </a:lnTo>
                  <a:lnTo>
                    <a:pt x="139221" y="71177"/>
                  </a:lnTo>
                  <a:lnTo>
                    <a:pt x="135940" y="76790"/>
                  </a:lnTo>
                  <a:lnTo>
                    <a:pt x="135065" y="79768"/>
                  </a:lnTo>
                  <a:lnTo>
                    <a:pt x="133423" y="81754"/>
                  </a:lnTo>
                  <a:lnTo>
                    <a:pt x="110625" y="91922"/>
                  </a:lnTo>
                  <a:lnTo>
                    <a:pt x="99192" y="95322"/>
                  </a:lnTo>
                  <a:lnTo>
                    <a:pt x="76212" y="111668"/>
                  </a:lnTo>
                  <a:lnTo>
                    <a:pt x="69835" y="114188"/>
                  </a:lnTo>
                  <a:lnTo>
                    <a:pt x="60295" y="120499"/>
                  </a:lnTo>
                  <a:lnTo>
                    <a:pt x="50767" y="123898"/>
                  </a:lnTo>
                  <a:lnTo>
                    <a:pt x="27952" y="140698"/>
                  </a:lnTo>
                  <a:lnTo>
                    <a:pt x="24973" y="141424"/>
                  </a:lnTo>
                  <a:lnTo>
                    <a:pt x="22988" y="142965"/>
                  </a:lnTo>
                  <a:lnTo>
                    <a:pt x="19134" y="149134"/>
                  </a:lnTo>
                  <a:lnTo>
                    <a:pt x="14481" y="150949"/>
                  </a:lnTo>
                  <a:lnTo>
                    <a:pt x="12818" y="152490"/>
                  </a:lnTo>
                  <a:lnTo>
                    <a:pt x="9928" y="160474"/>
                  </a:lnTo>
                  <a:lnTo>
                    <a:pt x="6863" y="161280"/>
                  </a:lnTo>
                  <a:lnTo>
                    <a:pt x="4564" y="161495"/>
                  </a:lnTo>
                  <a:lnTo>
                    <a:pt x="3031" y="162697"/>
                  </a:lnTo>
                  <a:lnTo>
                    <a:pt x="84" y="171047"/>
                  </a:lnTo>
                  <a:lnTo>
                    <a:pt x="0" y="176387"/>
                  </a:lnTo>
                  <a:lnTo>
                    <a:pt x="1048" y="177916"/>
                  </a:lnTo>
                  <a:lnTo>
                    <a:pt x="2803" y="178936"/>
                  </a:lnTo>
                  <a:lnTo>
                    <a:pt x="8169" y="180572"/>
                  </a:lnTo>
                  <a:lnTo>
                    <a:pt x="17576" y="189140"/>
                  </a:lnTo>
                  <a:lnTo>
                    <a:pt x="23645" y="190097"/>
                  </a:lnTo>
                  <a:lnTo>
                    <a:pt x="32146" y="190381"/>
                  </a:lnTo>
                  <a:lnTo>
                    <a:pt x="38256" y="193269"/>
                  </a:lnTo>
                  <a:lnTo>
                    <a:pt x="41368" y="195521"/>
                  </a:lnTo>
                  <a:lnTo>
                    <a:pt x="55858" y="198691"/>
                  </a:lnTo>
                  <a:lnTo>
                    <a:pt x="88750" y="199991"/>
                  </a:lnTo>
                  <a:lnTo>
                    <a:pt x="95163" y="202832"/>
                  </a:lnTo>
                  <a:lnTo>
                    <a:pt x="98355" y="205072"/>
                  </a:lnTo>
                  <a:lnTo>
                    <a:pt x="121799" y="211782"/>
                  </a:lnTo>
                  <a:lnTo>
                    <a:pt x="129256" y="215834"/>
                  </a:lnTo>
                  <a:lnTo>
                    <a:pt x="139402" y="219173"/>
                  </a:lnTo>
                  <a:lnTo>
                    <a:pt x="152365" y="2286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392"/>
            <p:cNvSpPr/>
            <p:nvPr>
              <p:custDataLst>
                <p:tags r:id="rId69"/>
              </p:custDataLst>
            </p:nvPr>
          </p:nvSpPr>
          <p:spPr>
            <a:xfrm>
              <a:off x="7915287" y="3276600"/>
              <a:ext cx="104764" cy="200014"/>
            </a:xfrm>
            <a:custGeom>
              <a:avLst/>
              <a:gdLst/>
              <a:ahLst/>
              <a:cxnLst/>
              <a:rect l="0" t="0" r="0" b="0"/>
              <a:pathLst>
                <a:path w="104764" h="200014">
                  <a:moveTo>
                    <a:pt x="85713" y="38100"/>
                  </a:moveTo>
                  <a:lnTo>
                    <a:pt x="85713" y="38100"/>
                  </a:lnTo>
                  <a:lnTo>
                    <a:pt x="85713" y="10883"/>
                  </a:lnTo>
                  <a:lnTo>
                    <a:pt x="86771" y="10430"/>
                  </a:lnTo>
                  <a:lnTo>
                    <a:pt x="94847" y="9560"/>
                  </a:lnTo>
                  <a:lnTo>
                    <a:pt x="104763" y="0"/>
                  </a:lnTo>
                  <a:lnTo>
                    <a:pt x="96562" y="8201"/>
                  </a:lnTo>
                  <a:lnTo>
                    <a:pt x="94440" y="16868"/>
                  </a:lnTo>
                  <a:lnTo>
                    <a:pt x="88769" y="26752"/>
                  </a:lnTo>
                  <a:lnTo>
                    <a:pt x="80775" y="65001"/>
                  </a:lnTo>
                  <a:lnTo>
                    <a:pt x="53917" y="111556"/>
                  </a:lnTo>
                  <a:lnTo>
                    <a:pt x="34909" y="144207"/>
                  </a:lnTo>
                  <a:lnTo>
                    <a:pt x="15862" y="164938"/>
                  </a:lnTo>
                  <a:lnTo>
                    <a:pt x="12335" y="174200"/>
                  </a:lnTo>
                  <a:lnTo>
                    <a:pt x="11395" y="179634"/>
                  </a:lnTo>
                  <a:lnTo>
                    <a:pt x="9709" y="183256"/>
                  </a:lnTo>
                  <a:lnTo>
                    <a:pt x="7528" y="185670"/>
                  </a:lnTo>
                  <a:lnTo>
                    <a:pt x="5015" y="187280"/>
                  </a:lnTo>
                  <a:lnTo>
                    <a:pt x="3340" y="189412"/>
                  </a:lnTo>
                  <a:lnTo>
                    <a:pt x="0" y="199983"/>
                  </a:lnTo>
                  <a:lnTo>
                    <a:pt x="5047" y="200013"/>
                  </a:lnTo>
                  <a:lnTo>
                    <a:pt x="10351" y="197197"/>
                  </a:lnTo>
                  <a:lnTo>
                    <a:pt x="19038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393"/>
            <p:cNvSpPr/>
            <p:nvPr>
              <p:custDataLst>
                <p:tags r:id="rId70"/>
              </p:custDataLst>
            </p:nvPr>
          </p:nvSpPr>
          <p:spPr>
            <a:xfrm>
              <a:off x="8029979" y="3095642"/>
              <a:ext cx="409172" cy="37692"/>
            </a:xfrm>
            <a:custGeom>
              <a:avLst/>
              <a:gdLst/>
              <a:ahLst/>
              <a:cxnLst/>
              <a:rect l="0" t="0" r="0" b="0"/>
              <a:pathLst>
                <a:path w="409172" h="37692">
                  <a:moveTo>
                    <a:pt x="66271" y="28558"/>
                  </a:moveTo>
                  <a:lnTo>
                    <a:pt x="66271" y="28558"/>
                  </a:lnTo>
                  <a:lnTo>
                    <a:pt x="18839" y="28558"/>
                  </a:lnTo>
                  <a:lnTo>
                    <a:pt x="0" y="28558"/>
                  </a:lnTo>
                  <a:lnTo>
                    <a:pt x="4772" y="33614"/>
                  </a:lnTo>
                  <a:lnTo>
                    <a:pt x="10010" y="36097"/>
                  </a:lnTo>
                  <a:lnTo>
                    <a:pt x="16940" y="37691"/>
                  </a:lnTo>
                  <a:lnTo>
                    <a:pt x="45011" y="29847"/>
                  </a:lnTo>
                  <a:lnTo>
                    <a:pt x="86285" y="28728"/>
                  </a:lnTo>
                  <a:lnTo>
                    <a:pt x="114181" y="25786"/>
                  </a:lnTo>
                  <a:lnTo>
                    <a:pt x="157108" y="20367"/>
                  </a:lnTo>
                  <a:lnTo>
                    <a:pt x="199808" y="12750"/>
                  </a:lnTo>
                  <a:lnTo>
                    <a:pt x="245088" y="7327"/>
                  </a:lnTo>
                  <a:lnTo>
                    <a:pt x="284919" y="1433"/>
                  </a:lnTo>
                  <a:lnTo>
                    <a:pt x="325376" y="174"/>
                  </a:lnTo>
                  <a:lnTo>
                    <a:pt x="370405" y="0"/>
                  </a:lnTo>
                  <a:lnTo>
                    <a:pt x="383475" y="1049"/>
                  </a:lnTo>
                  <a:lnTo>
                    <a:pt x="409171" y="95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394"/>
            <p:cNvSpPr/>
            <p:nvPr>
              <p:custDataLst>
                <p:tags r:id="rId71"/>
              </p:custDataLst>
            </p:nvPr>
          </p:nvSpPr>
          <p:spPr>
            <a:xfrm>
              <a:off x="7743956" y="3143250"/>
              <a:ext cx="142745" cy="19041"/>
            </a:xfrm>
            <a:custGeom>
              <a:avLst/>
              <a:gdLst/>
              <a:ahLst/>
              <a:cxnLst/>
              <a:rect l="0" t="0" r="0" b="0"/>
              <a:pathLst>
                <a:path w="142745" h="19041">
                  <a:moveTo>
                    <a:pt x="37969" y="0"/>
                  </a:moveTo>
                  <a:lnTo>
                    <a:pt x="37969" y="0"/>
                  </a:lnTo>
                  <a:lnTo>
                    <a:pt x="32913" y="0"/>
                  </a:lnTo>
                  <a:lnTo>
                    <a:pt x="27608" y="2822"/>
                  </a:lnTo>
                  <a:lnTo>
                    <a:pt x="21723" y="6546"/>
                  </a:lnTo>
                  <a:lnTo>
                    <a:pt x="11227" y="9133"/>
                  </a:lnTo>
                  <a:lnTo>
                    <a:pt x="4880" y="9409"/>
                  </a:lnTo>
                  <a:lnTo>
                    <a:pt x="3209" y="10506"/>
                  </a:lnTo>
                  <a:lnTo>
                    <a:pt x="2096" y="12295"/>
                  </a:lnTo>
                  <a:lnTo>
                    <a:pt x="0" y="18654"/>
                  </a:lnTo>
                  <a:lnTo>
                    <a:pt x="14063" y="19040"/>
                  </a:lnTo>
                  <a:lnTo>
                    <a:pt x="15681" y="17985"/>
                  </a:lnTo>
                  <a:lnTo>
                    <a:pt x="16761" y="16223"/>
                  </a:lnTo>
                  <a:lnTo>
                    <a:pt x="17480" y="13990"/>
                  </a:lnTo>
                  <a:lnTo>
                    <a:pt x="20076" y="12502"/>
                  </a:lnTo>
                  <a:lnTo>
                    <a:pt x="43724" y="9786"/>
                  </a:lnTo>
                  <a:lnTo>
                    <a:pt x="50405" y="9641"/>
                  </a:lnTo>
                  <a:lnTo>
                    <a:pt x="56901" y="6754"/>
                  </a:lnTo>
                  <a:lnTo>
                    <a:pt x="60116" y="4503"/>
                  </a:lnTo>
                  <a:lnTo>
                    <a:pt x="74752" y="1334"/>
                  </a:lnTo>
                  <a:lnTo>
                    <a:pt x="120179" y="23"/>
                  </a:lnTo>
                  <a:lnTo>
                    <a:pt x="14274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395"/>
            <p:cNvSpPr/>
            <p:nvPr>
              <p:custDataLst>
                <p:tags r:id="rId72"/>
              </p:custDataLst>
            </p:nvPr>
          </p:nvSpPr>
          <p:spPr>
            <a:xfrm>
              <a:off x="7753384" y="3077900"/>
              <a:ext cx="104742" cy="27251"/>
            </a:xfrm>
            <a:custGeom>
              <a:avLst/>
              <a:gdLst/>
              <a:ahLst/>
              <a:cxnLst/>
              <a:rect l="0" t="0" r="0" b="0"/>
              <a:pathLst>
                <a:path w="104742" h="27251">
                  <a:moveTo>
                    <a:pt x="19016" y="17725"/>
                  </a:moveTo>
                  <a:lnTo>
                    <a:pt x="19016" y="17725"/>
                  </a:lnTo>
                  <a:lnTo>
                    <a:pt x="9882" y="17725"/>
                  </a:lnTo>
                  <a:lnTo>
                    <a:pt x="9606" y="12669"/>
                  </a:lnTo>
                  <a:lnTo>
                    <a:pt x="8510" y="11179"/>
                  </a:lnTo>
                  <a:lnTo>
                    <a:pt x="18" y="8215"/>
                  </a:lnTo>
                  <a:lnTo>
                    <a:pt x="0" y="8210"/>
                  </a:lnTo>
                  <a:lnTo>
                    <a:pt x="8169" y="8201"/>
                  </a:lnTo>
                  <a:lnTo>
                    <a:pt x="17576" y="0"/>
                  </a:lnTo>
                  <a:lnTo>
                    <a:pt x="63414" y="8129"/>
                  </a:lnTo>
                  <a:lnTo>
                    <a:pt x="79334" y="8191"/>
                  </a:lnTo>
                  <a:lnTo>
                    <a:pt x="85688" y="11018"/>
                  </a:lnTo>
                  <a:lnTo>
                    <a:pt x="92039" y="14744"/>
                  </a:lnTo>
                  <a:lnTo>
                    <a:pt x="102859" y="17332"/>
                  </a:lnTo>
                  <a:lnTo>
                    <a:pt x="103486" y="18521"/>
                  </a:lnTo>
                  <a:lnTo>
                    <a:pt x="104741" y="27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396"/>
            <p:cNvSpPr/>
            <p:nvPr>
              <p:custDataLst>
                <p:tags r:id="rId73"/>
              </p:custDataLst>
            </p:nvPr>
          </p:nvSpPr>
          <p:spPr>
            <a:xfrm>
              <a:off x="7562896" y="2962276"/>
              <a:ext cx="152355" cy="47625"/>
            </a:xfrm>
            <a:custGeom>
              <a:avLst/>
              <a:gdLst/>
              <a:ahLst/>
              <a:cxnLst/>
              <a:rect l="0" t="0" r="0" b="0"/>
              <a:pathLst>
                <a:path w="152355" h="47625">
                  <a:moveTo>
                    <a:pt x="57104" y="47624"/>
                  </a:moveTo>
                  <a:lnTo>
                    <a:pt x="57104" y="47624"/>
                  </a:lnTo>
                  <a:lnTo>
                    <a:pt x="52048" y="42568"/>
                  </a:lnTo>
                  <a:lnTo>
                    <a:pt x="43920" y="40085"/>
                  </a:lnTo>
                  <a:lnTo>
                    <a:pt x="34311" y="37923"/>
                  </a:lnTo>
                  <a:lnTo>
                    <a:pt x="21229" y="30014"/>
                  </a:lnTo>
                  <a:lnTo>
                    <a:pt x="11839" y="22312"/>
                  </a:lnTo>
                  <a:lnTo>
                    <a:pt x="1728" y="19479"/>
                  </a:lnTo>
                  <a:lnTo>
                    <a:pt x="1137" y="18277"/>
                  </a:lnTo>
                  <a:lnTo>
                    <a:pt x="0" y="9928"/>
                  </a:lnTo>
                  <a:lnTo>
                    <a:pt x="8159" y="1359"/>
                  </a:lnTo>
                  <a:lnTo>
                    <a:pt x="51835" y="22"/>
                  </a:lnTo>
                  <a:lnTo>
                    <a:pt x="96540" y="0"/>
                  </a:lnTo>
                  <a:lnTo>
                    <a:pt x="124374" y="10360"/>
                  </a:lnTo>
                  <a:lnTo>
                    <a:pt x="140183" y="16475"/>
                  </a:lnTo>
                  <a:lnTo>
                    <a:pt x="152354" y="19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" name="SMARTInkShape-397"/>
            <p:cNvSpPr/>
            <p:nvPr>
              <p:custDataLst>
                <p:tags r:id="rId74"/>
              </p:custDataLst>
            </p:nvPr>
          </p:nvSpPr>
          <p:spPr>
            <a:xfrm>
              <a:off x="7614545" y="2924178"/>
              <a:ext cx="81656" cy="104773"/>
            </a:xfrm>
            <a:custGeom>
              <a:avLst/>
              <a:gdLst/>
              <a:ahLst/>
              <a:cxnLst/>
              <a:rect l="0" t="0" r="0" b="0"/>
              <a:pathLst>
                <a:path w="81656" h="104773">
                  <a:moveTo>
                    <a:pt x="81655" y="9522"/>
                  </a:moveTo>
                  <a:lnTo>
                    <a:pt x="81655" y="9522"/>
                  </a:lnTo>
                  <a:lnTo>
                    <a:pt x="73454" y="9522"/>
                  </a:lnTo>
                  <a:lnTo>
                    <a:pt x="73012" y="8464"/>
                  </a:lnTo>
                  <a:lnTo>
                    <a:pt x="72521" y="4466"/>
                  </a:lnTo>
                  <a:lnTo>
                    <a:pt x="71332" y="2976"/>
                  </a:lnTo>
                  <a:lnTo>
                    <a:pt x="63007" y="113"/>
                  </a:lnTo>
                  <a:lnTo>
                    <a:pt x="53482" y="0"/>
                  </a:lnTo>
                  <a:lnTo>
                    <a:pt x="53199" y="5055"/>
                  </a:lnTo>
                  <a:lnTo>
                    <a:pt x="52100" y="6544"/>
                  </a:lnTo>
                  <a:lnTo>
                    <a:pt x="48058" y="8199"/>
                  </a:lnTo>
                  <a:lnTo>
                    <a:pt x="46557" y="9698"/>
                  </a:lnTo>
                  <a:lnTo>
                    <a:pt x="41326" y="19709"/>
                  </a:lnTo>
                  <a:lnTo>
                    <a:pt x="38894" y="22663"/>
                  </a:lnTo>
                  <a:lnTo>
                    <a:pt x="36192" y="31590"/>
                  </a:lnTo>
                  <a:lnTo>
                    <a:pt x="33932" y="41555"/>
                  </a:lnTo>
                  <a:lnTo>
                    <a:pt x="23858" y="56576"/>
                  </a:lnTo>
                  <a:lnTo>
                    <a:pt x="9604" y="72947"/>
                  </a:lnTo>
                  <a:lnTo>
                    <a:pt x="6684" y="82525"/>
                  </a:lnTo>
                  <a:lnTo>
                    <a:pt x="5617" y="93363"/>
                  </a:lnTo>
                  <a:lnTo>
                    <a:pt x="447" y="99745"/>
                  </a:lnTo>
                  <a:lnTo>
                    <a:pt x="0" y="101421"/>
                  </a:lnTo>
                  <a:lnTo>
                    <a:pt x="760" y="102538"/>
                  </a:lnTo>
                  <a:lnTo>
                    <a:pt x="5455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" name="SMARTInkShape-398"/>
            <p:cNvSpPr/>
            <p:nvPr>
              <p:custDataLst>
                <p:tags r:id="rId75"/>
              </p:custDataLst>
            </p:nvPr>
          </p:nvSpPr>
          <p:spPr>
            <a:xfrm>
              <a:off x="7553360" y="2990850"/>
              <a:ext cx="95216" cy="28576"/>
            </a:xfrm>
            <a:custGeom>
              <a:avLst/>
              <a:gdLst/>
              <a:ahLst/>
              <a:cxnLst/>
              <a:rect l="0" t="0" r="0" b="0"/>
              <a:pathLst>
                <a:path w="95216" h="28576">
                  <a:moveTo>
                    <a:pt x="28540" y="28575"/>
                  </a:moveTo>
                  <a:lnTo>
                    <a:pt x="28540" y="28575"/>
                  </a:lnTo>
                  <a:lnTo>
                    <a:pt x="20339" y="28575"/>
                  </a:lnTo>
                  <a:lnTo>
                    <a:pt x="9917" y="19442"/>
                  </a:lnTo>
                  <a:lnTo>
                    <a:pt x="0" y="19051"/>
                  </a:lnTo>
                  <a:lnTo>
                    <a:pt x="31764" y="19050"/>
                  </a:lnTo>
                  <a:lnTo>
                    <a:pt x="33864" y="17992"/>
                  </a:lnTo>
                  <a:lnTo>
                    <a:pt x="35265" y="16228"/>
                  </a:lnTo>
                  <a:lnTo>
                    <a:pt x="36198" y="13994"/>
                  </a:lnTo>
                  <a:lnTo>
                    <a:pt x="38938" y="12504"/>
                  </a:lnTo>
                  <a:lnTo>
                    <a:pt x="83582" y="2038"/>
                  </a:lnTo>
                  <a:lnTo>
                    <a:pt x="952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6" name="SMARTInkShape-399"/>
            <p:cNvSpPr/>
            <p:nvPr>
              <p:custDataLst>
                <p:tags r:id="rId76"/>
              </p:custDataLst>
            </p:nvPr>
          </p:nvSpPr>
          <p:spPr>
            <a:xfrm>
              <a:off x="7591425" y="2857580"/>
              <a:ext cx="38101" cy="180896"/>
            </a:xfrm>
            <a:custGeom>
              <a:avLst/>
              <a:gdLst/>
              <a:ahLst/>
              <a:cxnLst/>
              <a:rect l="0" t="0" r="0" b="0"/>
              <a:pathLst>
                <a:path w="38101" h="180896">
                  <a:moveTo>
                    <a:pt x="28575" y="47545"/>
                  </a:moveTo>
                  <a:lnTo>
                    <a:pt x="28575" y="47545"/>
                  </a:lnTo>
                  <a:lnTo>
                    <a:pt x="23519" y="42489"/>
                  </a:lnTo>
                  <a:lnTo>
                    <a:pt x="21035" y="37184"/>
                  </a:lnTo>
                  <a:lnTo>
                    <a:pt x="20374" y="34288"/>
                  </a:lnTo>
                  <a:lnTo>
                    <a:pt x="18874" y="32357"/>
                  </a:lnTo>
                  <a:lnTo>
                    <a:pt x="14385" y="30211"/>
                  </a:lnTo>
                  <a:lnTo>
                    <a:pt x="12766" y="28581"/>
                  </a:lnTo>
                  <a:lnTo>
                    <a:pt x="38" y="0"/>
                  </a:lnTo>
                  <a:lnTo>
                    <a:pt x="0" y="31720"/>
                  </a:lnTo>
                  <a:lnTo>
                    <a:pt x="9134" y="74435"/>
                  </a:lnTo>
                  <a:lnTo>
                    <a:pt x="18648" y="121933"/>
                  </a:lnTo>
                  <a:lnTo>
                    <a:pt x="21694" y="131054"/>
                  </a:lnTo>
                  <a:lnTo>
                    <a:pt x="25516" y="138635"/>
                  </a:lnTo>
                  <a:lnTo>
                    <a:pt x="28456" y="159925"/>
                  </a:lnTo>
                  <a:lnTo>
                    <a:pt x="36765" y="169878"/>
                  </a:lnTo>
                  <a:lnTo>
                    <a:pt x="38100" y="1808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" name="SMARTInkShape-400"/>
            <p:cNvSpPr/>
            <p:nvPr>
              <p:custDataLst>
                <p:tags r:id="rId77"/>
              </p:custDataLst>
            </p:nvPr>
          </p:nvSpPr>
          <p:spPr>
            <a:xfrm>
              <a:off x="7229606" y="3248025"/>
              <a:ext cx="161795" cy="28538"/>
            </a:xfrm>
            <a:custGeom>
              <a:avLst/>
              <a:gdLst/>
              <a:ahLst/>
              <a:cxnLst/>
              <a:rect l="0" t="0" r="0" b="0"/>
              <a:pathLst>
                <a:path w="161795" h="28538">
                  <a:moveTo>
                    <a:pt x="37969" y="0"/>
                  </a:moveTo>
                  <a:lnTo>
                    <a:pt x="37969" y="0"/>
                  </a:lnTo>
                  <a:lnTo>
                    <a:pt x="32913" y="5057"/>
                  </a:lnTo>
                  <a:lnTo>
                    <a:pt x="27608" y="7539"/>
                  </a:lnTo>
                  <a:lnTo>
                    <a:pt x="24712" y="8201"/>
                  </a:lnTo>
                  <a:lnTo>
                    <a:pt x="11227" y="17610"/>
                  </a:lnTo>
                  <a:lnTo>
                    <a:pt x="0" y="28447"/>
                  </a:lnTo>
                  <a:lnTo>
                    <a:pt x="4964" y="28537"/>
                  </a:lnTo>
                  <a:lnTo>
                    <a:pt x="6441" y="27491"/>
                  </a:lnTo>
                  <a:lnTo>
                    <a:pt x="7425" y="25736"/>
                  </a:lnTo>
                  <a:lnTo>
                    <a:pt x="8082" y="23507"/>
                  </a:lnTo>
                  <a:lnTo>
                    <a:pt x="9578" y="22022"/>
                  </a:lnTo>
                  <a:lnTo>
                    <a:pt x="14063" y="20371"/>
                  </a:lnTo>
                  <a:lnTo>
                    <a:pt x="44345" y="18015"/>
                  </a:lnTo>
                  <a:lnTo>
                    <a:pt x="54910" y="12511"/>
                  </a:lnTo>
                  <a:lnTo>
                    <a:pt x="102484" y="9577"/>
                  </a:lnTo>
                  <a:lnTo>
                    <a:pt x="139661" y="8469"/>
                  </a:lnTo>
                  <a:lnTo>
                    <a:pt x="16179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" name="SMARTInkShape-401"/>
            <p:cNvSpPr/>
            <p:nvPr>
              <p:custDataLst>
                <p:tags r:id="rId78"/>
              </p:custDataLst>
            </p:nvPr>
          </p:nvSpPr>
          <p:spPr>
            <a:xfrm>
              <a:off x="7286663" y="2971801"/>
              <a:ext cx="228563" cy="47625"/>
            </a:xfrm>
            <a:custGeom>
              <a:avLst/>
              <a:gdLst/>
              <a:ahLst/>
              <a:cxnLst/>
              <a:rect l="0" t="0" r="0" b="0"/>
              <a:pathLst>
                <a:path w="228563" h="47625">
                  <a:moveTo>
                    <a:pt x="57112" y="47624"/>
                  </a:moveTo>
                  <a:lnTo>
                    <a:pt x="57112" y="47624"/>
                  </a:lnTo>
                  <a:lnTo>
                    <a:pt x="42922" y="33435"/>
                  </a:lnTo>
                  <a:lnTo>
                    <a:pt x="37399" y="30734"/>
                  </a:lnTo>
                  <a:lnTo>
                    <a:pt x="34445" y="30014"/>
                  </a:lnTo>
                  <a:lnTo>
                    <a:pt x="19182" y="20016"/>
                  </a:lnTo>
                  <a:lnTo>
                    <a:pt x="10972" y="19177"/>
                  </a:lnTo>
                  <a:lnTo>
                    <a:pt x="0" y="9559"/>
                  </a:lnTo>
                  <a:lnTo>
                    <a:pt x="14153" y="9525"/>
                  </a:lnTo>
                  <a:lnTo>
                    <a:pt x="15773" y="8466"/>
                  </a:lnTo>
                  <a:lnTo>
                    <a:pt x="16853" y="6702"/>
                  </a:lnTo>
                  <a:lnTo>
                    <a:pt x="17573" y="4468"/>
                  </a:lnTo>
                  <a:lnTo>
                    <a:pt x="20169" y="2978"/>
                  </a:lnTo>
                  <a:lnTo>
                    <a:pt x="44875" y="260"/>
                  </a:lnTo>
                  <a:lnTo>
                    <a:pt x="87123" y="9"/>
                  </a:lnTo>
                  <a:lnTo>
                    <a:pt x="129217" y="0"/>
                  </a:lnTo>
                  <a:lnTo>
                    <a:pt x="173475" y="1057"/>
                  </a:lnTo>
                  <a:lnTo>
                    <a:pt x="199736" y="11757"/>
                  </a:lnTo>
                  <a:lnTo>
                    <a:pt x="228562" y="285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0" name="SMARTInkShape-402"/>
            <p:cNvSpPr/>
            <p:nvPr>
              <p:custDataLst>
                <p:tags r:id="rId79"/>
              </p:custDataLst>
            </p:nvPr>
          </p:nvSpPr>
          <p:spPr>
            <a:xfrm>
              <a:off x="7315603" y="3009900"/>
              <a:ext cx="85313" cy="152401"/>
            </a:xfrm>
            <a:custGeom>
              <a:avLst/>
              <a:gdLst/>
              <a:ahLst/>
              <a:cxnLst/>
              <a:rect l="0" t="0" r="0" b="0"/>
              <a:pathLst>
                <a:path w="85313" h="152401">
                  <a:moveTo>
                    <a:pt x="66272" y="9525"/>
                  </a:moveTo>
                  <a:lnTo>
                    <a:pt x="66272" y="9525"/>
                  </a:lnTo>
                  <a:lnTo>
                    <a:pt x="75763" y="35"/>
                  </a:lnTo>
                  <a:lnTo>
                    <a:pt x="85312" y="0"/>
                  </a:lnTo>
                  <a:lnTo>
                    <a:pt x="71132" y="14189"/>
                  </a:lnTo>
                  <a:lnTo>
                    <a:pt x="68432" y="19711"/>
                  </a:lnTo>
                  <a:lnTo>
                    <a:pt x="65498" y="35012"/>
                  </a:lnTo>
                  <a:lnTo>
                    <a:pt x="49813" y="57155"/>
                  </a:lnTo>
                  <a:lnTo>
                    <a:pt x="47316" y="63502"/>
                  </a:lnTo>
                  <a:lnTo>
                    <a:pt x="32135" y="83609"/>
                  </a:lnTo>
                  <a:lnTo>
                    <a:pt x="26133" y="102789"/>
                  </a:lnTo>
                  <a:lnTo>
                    <a:pt x="21975" y="110242"/>
                  </a:lnTo>
                  <a:lnTo>
                    <a:pt x="18574" y="120388"/>
                  </a:lnTo>
                  <a:lnTo>
                    <a:pt x="12392" y="130097"/>
                  </a:lnTo>
                  <a:lnTo>
                    <a:pt x="10091" y="139677"/>
                  </a:lnTo>
                  <a:lnTo>
                    <a:pt x="9553" y="146040"/>
                  </a:lnTo>
                  <a:lnTo>
                    <a:pt x="8351" y="148160"/>
                  </a:lnTo>
                  <a:lnTo>
                    <a:pt x="6490" y="149573"/>
                  </a:lnTo>
                  <a:lnTo>
                    <a:pt x="0" y="152235"/>
                  </a:lnTo>
                  <a:lnTo>
                    <a:pt x="9122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4" name="SMARTInkShape-Group78"/>
          <p:cNvGrpSpPr/>
          <p:nvPr/>
        </p:nvGrpSpPr>
        <p:grpSpPr>
          <a:xfrm>
            <a:off x="8182106" y="2771786"/>
            <a:ext cx="266570" cy="238115"/>
            <a:chOff x="8182106" y="2771786"/>
            <a:chExt cx="266570" cy="238115"/>
          </a:xfrm>
        </p:grpSpPr>
        <p:sp>
          <p:nvSpPr>
            <p:cNvPr id="1032" name="SMARTInkShape-403"/>
            <p:cNvSpPr/>
            <p:nvPr>
              <p:custDataLst>
                <p:tags r:id="rId66"/>
              </p:custDataLst>
            </p:nvPr>
          </p:nvSpPr>
          <p:spPr>
            <a:xfrm>
              <a:off x="8334375" y="2801677"/>
              <a:ext cx="114301" cy="208224"/>
            </a:xfrm>
            <a:custGeom>
              <a:avLst/>
              <a:gdLst/>
              <a:ahLst/>
              <a:cxnLst/>
              <a:rect l="0" t="0" r="0" b="0"/>
              <a:pathLst>
                <a:path w="114301" h="208224">
                  <a:moveTo>
                    <a:pt x="104775" y="27248"/>
                  </a:moveTo>
                  <a:lnTo>
                    <a:pt x="104775" y="27248"/>
                  </a:lnTo>
                  <a:lnTo>
                    <a:pt x="112977" y="19047"/>
                  </a:lnTo>
                  <a:lnTo>
                    <a:pt x="114295" y="8254"/>
                  </a:lnTo>
                  <a:lnTo>
                    <a:pt x="114300" y="0"/>
                  </a:lnTo>
                  <a:lnTo>
                    <a:pt x="106098" y="6991"/>
                  </a:lnTo>
                  <a:lnTo>
                    <a:pt x="103977" y="15564"/>
                  </a:lnTo>
                  <a:lnTo>
                    <a:pt x="98306" y="24374"/>
                  </a:lnTo>
                  <a:lnTo>
                    <a:pt x="95097" y="33687"/>
                  </a:lnTo>
                  <a:lnTo>
                    <a:pt x="88972" y="43149"/>
                  </a:lnTo>
                  <a:lnTo>
                    <a:pt x="69563" y="86887"/>
                  </a:lnTo>
                  <a:lnTo>
                    <a:pt x="41267" y="134411"/>
                  </a:lnTo>
                  <a:lnTo>
                    <a:pt x="23283" y="163621"/>
                  </a:lnTo>
                  <a:lnTo>
                    <a:pt x="19246" y="175487"/>
                  </a:lnTo>
                  <a:lnTo>
                    <a:pt x="2647" y="198640"/>
                  </a:lnTo>
                  <a:lnTo>
                    <a:pt x="0" y="2082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3" name="SMARTInkShape-404"/>
            <p:cNvSpPr/>
            <p:nvPr>
              <p:custDataLst>
                <p:tags r:id="rId67"/>
              </p:custDataLst>
            </p:nvPr>
          </p:nvSpPr>
          <p:spPr>
            <a:xfrm>
              <a:off x="8182106" y="2771786"/>
              <a:ext cx="180845" cy="200011"/>
            </a:xfrm>
            <a:custGeom>
              <a:avLst/>
              <a:gdLst/>
              <a:ahLst/>
              <a:cxnLst/>
              <a:rect l="0" t="0" r="0" b="0"/>
              <a:pathLst>
                <a:path w="180845" h="200011">
                  <a:moveTo>
                    <a:pt x="95119" y="28564"/>
                  </a:moveTo>
                  <a:lnTo>
                    <a:pt x="95119" y="28564"/>
                  </a:lnTo>
                  <a:lnTo>
                    <a:pt x="95119" y="20363"/>
                  </a:lnTo>
                  <a:lnTo>
                    <a:pt x="96177" y="19922"/>
                  </a:lnTo>
                  <a:lnTo>
                    <a:pt x="100175" y="19431"/>
                  </a:lnTo>
                  <a:lnTo>
                    <a:pt x="101665" y="18242"/>
                  </a:lnTo>
                  <a:lnTo>
                    <a:pt x="104253" y="10872"/>
                  </a:lnTo>
                  <a:lnTo>
                    <a:pt x="104644" y="0"/>
                  </a:lnTo>
                  <a:lnTo>
                    <a:pt x="104644" y="5049"/>
                  </a:lnTo>
                  <a:lnTo>
                    <a:pt x="103586" y="6537"/>
                  </a:lnTo>
                  <a:lnTo>
                    <a:pt x="101821" y="7530"/>
                  </a:lnTo>
                  <a:lnTo>
                    <a:pt x="99588" y="8191"/>
                  </a:lnTo>
                  <a:lnTo>
                    <a:pt x="91387" y="14179"/>
                  </a:lnTo>
                  <a:lnTo>
                    <a:pt x="60185" y="61333"/>
                  </a:lnTo>
                  <a:lnTo>
                    <a:pt x="31619" y="108848"/>
                  </a:lnTo>
                  <a:lnTo>
                    <a:pt x="4896" y="155410"/>
                  </a:lnTo>
                  <a:lnTo>
                    <a:pt x="2104" y="161845"/>
                  </a:lnTo>
                  <a:lnTo>
                    <a:pt x="0" y="184135"/>
                  </a:lnTo>
                  <a:lnTo>
                    <a:pt x="2749" y="190487"/>
                  </a:lnTo>
                  <a:lnTo>
                    <a:pt x="8082" y="198133"/>
                  </a:lnTo>
                  <a:lnTo>
                    <a:pt x="11633" y="199178"/>
                  </a:lnTo>
                  <a:lnTo>
                    <a:pt x="55736" y="200010"/>
                  </a:lnTo>
                  <a:lnTo>
                    <a:pt x="64564" y="197190"/>
                  </a:lnTo>
                  <a:lnTo>
                    <a:pt x="73073" y="193467"/>
                  </a:lnTo>
                  <a:lnTo>
                    <a:pt x="120650" y="182404"/>
                  </a:lnTo>
                  <a:lnTo>
                    <a:pt x="157372" y="171348"/>
                  </a:lnTo>
                  <a:lnTo>
                    <a:pt x="180844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2" name="SMARTInkShape-Group79"/>
          <p:cNvGrpSpPr/>
          <p:nvPr/>
        </p:nvGrpSpPr>
        <p:grpSpPr>
          <a:xfrm>
            <a:off x="8172450" y="3276603"/>
            <a:ext cx="552451" cy="314323"/>
            <a:chOff x="8172450" y="3276603"/>
            <a:chExt cx="552451" cy="314323"/>
          </a:xfrm>
        </p:grpSpPr>
        <p:sp>
          <p:nvSpPr>
            <p:cNvPr id="1035" name="SMARTInkShape-405"/>
            <p:cNvSpPr/>
            <p:nvPr>
              <p:custDataLst>
                <p:tags r:id="rId59"/>
              </p:custDataLst>
            </p:nvPr>
          </p:nvSpPr>
          <p:spPr>
            <a:xfrm>
              <a:off x="8601075" y="3562350"/>
              <a:ext cx="123826" cy="28576"/>
            </a:xfrm>
            <a:custGeom>
              <a:avLst/>
              <a:gdLst/>
              <a:ahLst/>
              <a:cxnLst/>
              <a:rect l="0" t="0" r="0" b="0"/>
              <a:pathLst>
                <a:path w="123826" h="28576">
                  <a:moveTo>
                    <a:pt x="28575" y="28575"/>
                  </a:moveTo>
                  <a:lnTo>
                    <a:pt x="28575" y="28575"/>
                  </a:lnTo>
                  <a:lnTo>
                    <a:pt x="23519" y="28575"/>
                  </a:lnTo>
                  <a:lnTo>
                    <a:pt x="22029" y="27517"/>
                  </a:lnTo>
                  <a:lnTo>
                    <a:pt x="21036" y="25753"/>
                  </a:lnTo>
                  <a:lnTo>
                    <a:pt x="20373" y="23518"/>
                  </a:lnTo>
                  <a:lnTo>
                    <a:pt x="18873" y="22029"/>
                  </a:lnTo>
                  <a:lnTo>
                    <a:pt x="10966" y="19443"/>
                  </a:lnTo>
                  <a:lnTo>
                    <a:pt x="4895" y="19167"/>
                  </a:lnTo>
                  <a:lnTo>
                    <a:pt x="3264" y="18069"/>
                  </a:lnTo>
                  <a:lnTo>
                    <a:pt x="2176" y="16280"/>
                  </a:lnTo>
                  <a:lnTo>
                    <a:pt x="1" y="9530"/>
                  </a:lnTo>
                  <a:lnTo>
                    <a:pt x="1" y="9528"/>
                  </a:lnTo>
                  <a:lnTo>
                    <a:pt x="0" y="9525"/>
                  </a:lnTo>
                  <a:lnTo>
                    <a:pt x="45517" y="9525"/>
                  </a:lnTo>
                  <a:lnTo>
                    <a:pt x="68527" y="9525"/>
                  </a:lnTo>
                  <a:lnTo>
                    <a:pt x="75612" y="6703"/>
                  </a:lnTo>
                  <a:lnTo>
                    <a:pt x="82290" y="2979"/>
                  </a:lnTo>
                  <a:lnTo>
                    <a:pt x="95198" y="589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6" name="SMARTInkShape-406"/>
            <p:cNvSpPr/>
            <p:nvPr>
              <p:custDataLst>
                <p:tags r:id="rId60"/>
              </p:custDataLst>
            </p:nvPr>
          </p:nvSpPr>
          <p:spPr>
            <a:xfrm>
              <a:off x="8667785" y="3448088"/>
              <a:ext cx="19016" cy="133313"/>
            </a:xfrm>
            <a:custGeom>
              <a:avLst/>
              <a:gdLst/>
              <a:ahLst/>
              <a:cxnLst/>
              <a:rect l="0" t="0" r="0" b="0"/>
              <a:pathLst>
                <a:path w="19016" h="133313">
                  <a:moveTo>
                    <a:pt x="19015" y="38062"/>
                  </a:moveTo>
                  <a:lnTo>
                    <a:pt x="19015" y="38062"/>
                  </a:lnTo>
                  <a:lnTo>
                    <a:pt x="19015" y="0"/>
                  </a:lnTo>
                  <a:lnTo>
                    <a:pt x="19015" y="47604"/>
                  </a:lnTo>
                  <a:lnTo>
                    <a:pt x="19015" y="50773"/>
                  </a:lnTo>
                  <a:lnTo>
                    <a:pt x="16191" y="57117"/>
                  </a:lnTo>
                  <a:lnTo>
                    <a:pt x="12469" y="63464"/>
                  </a:lnTo>
                  <a:lnTo>
                    <a:pt x="10078" y="76162"/>
                  </a:lnTo>
                  <a:lnTo>
                    <a:pt x="8692" y="83570"/>
                  </a:lnTo>
                  <a:lnTo>
                    <a:pt x="871" y="103658"/>
                  </a:lnTo>
                  <a:lnTo>
                    <a:pt x="0" y="121987"/>
                  </a:lnTo>
                  <a:lnTo>
                    <a:pt x="1048" y="122587"/>
                  </a:lnTo>
                  <a:lnTo>
                    <a:pt x="8169" y="123629"/>
                  </a:lnTo>
                  <a:lnTo>
                    <a:pt x="8903" y="126539"/>
                  </a:lnTo>
                  <a:lnTo>
                    <a:pt x="9375" y="131974"/>
                  </a:lnTo>
                  <a:lnTo>
                    <a:pt x="12261" y="132717"/>
                  </a:lnTo>
                  <a:lnTo>
                    <a:pt x="19015" y="1333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7" name="SMARTInkShape-407"/>
            <p:cNvSpPr/>
            <p:nvPr>
              <p:custDataLst>
                <p:tags r:id="rId61"/>
              </p:custDataLst>
            </p:nvPr>
          </p:nvSpPr>
          <p:spPr>
            <a:xfrm>
              <a:off x="8574381" y="3429010"/>
              <a:ext cx="112420" cy="152391"/>
            </a:xfrm>
            <a:custGeom>
              <a:avLst/>
              <a:gdLst/>
              <a:ahLst/>
              <a:cxnLst/>
              <a:rect l="0" t="0" r="0" b="0"/>
              <a:pathLst>
                <a:path w="112420" h="152391">
                  <a:moveTo>
                    <a:pt x="112419" y="19040"/>
                  </a:moveTo>
                  <a:lnTo>
                    <a:pt x="112419" y="19040"/>
                  </a:lnTo>
                  <a:lnTo>
                    <a:pt x="102929" y="9549"/>
                  </a:lnTo>
                  <a:lnTo>
                    <a:pt x="102894" y="0"/>
                  </a:lnTo>
                  <a:lnTo>
                    <a:pt x="102894" y="8192"/>
                  </a:lnTo>
                  <a:lnTo>
                    <a:pt x="67882" y="54847"/>
                  </a:lnTo>
                  <a:lnTo>
                    <a:pt x="36218" y="97885"/>
                  </a:lnTo>
                  <a:lnTo>
                    <a:pt x="17169" y="123211"/>
                  </a:lnTo>
                  <a:lnTo>
                    <a:pt x="2352" y="139611"/>
                  </a:lnTo>
                  <a:lnTo>
                    <a:pt x="0" y="146005"/>
                  </a:lnTo>
                  <a:lnTo>
                    <a:pt x="433" y="148133"/>
                  </a:lnTo>
                  <a:lnTo>
                    <a:pt x="1778" y="149552"/>
                  </a:lnTo>
                  <a:lnTo>
                    <a:pt x="7301" y="152224"/>
                  </a:lnTo>
                  <a:lnTo>
                    <a:pt x="26694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8" name="SMARTInkShape-408"/>
            <p:cNvSpPr/>
            <p:nvPr>
              <p:custDataLst>
                <p:tags r:id="rId62"/>
              </p:custDataLst>
            </p:nvPr>
          </p:nvSpPr>
          <p:spPr>
            <a:xfrm>
              <a:off x="8448687" y="3286159"/>
              <a:ext cx="171269" cy="190467"/>
            </a:xfrm>
            <a:custGeom>
              <a:avLst/>
              <a:gdLst/>
              <a:ahLst/>
              <a:cxnLst/>
              <a:rect l="0" t="0" r="0" b="0"/>
              <a:pathLst>
                <a:path w="171269" h="190467">
                  <a:moveTo>
                    <a:pt x="28563" y="76166"/>
                  </a:moveTo>
                  <a:lnTo>
                    <a:pt x="28563" y="76166"/>
                  </a:lnTo>
                  <a:lnTo>
                    <a:pt x="28563" y="58833"/>
                  </a:lnTo>
                  <a:lnTo>
                    <a:pt x="22017" y="49851"/>
                  </a:lnTo>
                  <a:lnTo>
                    <a:pt x="20361" y="44009"/>
                  </a:lnTo>
                  <a:lnTo>
                    <a:pt x="18861" y="42028"/>
                  </a:lnTo>
                  <a:lnTo>
                    <a:pt x="12754" y="38182"/>
                  </a:lnTo>
                  <a:lnTo>
                    <a:pt x="10954" y="33532"/>
                  </a:lnTo>
                  <a:lnTo>
                    <a:pt x="9415" y="31868"/>
                  </a:lnTo>
                  <a:lnTo>
                    <a:pt x="4883" y="30020"/>
                  </a:lnTo>
                  <a:lnTo>
                    <a:pt x="3252" y="28469"/>
                  </a:lnTo>
                  <a:lnTo>
                    <a:pt x="417" y="20470"/>
                  </a:lnTo>
                  <a:lnTo>
                    <a:pt x="0" y="9921"/>
                  </a:lnTo>
                  <a:lnTo>
                    <a:pt x="5047" y="9619"/>
                  </a:lnTo>
                  <a:lnTo>
                    <a:pt x="10351" y="6726"/>
                  </a:lnTo>
                  <a:lnTo>
                    <a:pt x="16236" y="2970"/>
                  </a:lnTo>
                  <a:lnTo>
                    <a:pt x="28637" y="559"/>
                  </a:lnTo>
                  <a:lnTo>
                    <a:pt x="64049" y="0"/>
                  </a:lnTo>
                  <a:lnTo>
                    <a:pt x="73616" y="2803"/>
                  </a:lnTo>
                  <a:lnTo>
                    <a:pt x="82454" y="6519"/>
                  </a:lnTo>
                  <a:lnTo>
                    <a:pt x="123994" y="16856"/>
                  </a:lnTo>
                  <a:lnTo>
                    <a:pt x="135536" y="19114"/>
                  </a:lnTo>
                  <a:lnTo>
                    <a:pt x="164926" y="33168"/>
                  </a:lnTo>
                  <a:lnTo>
                    <a:pt x="168543" y="38711"/>
                  </a:lnTo>
                  <a:lnTo>
                    <a:pt x="171268" y="55272"/>
                  </a:lnTo>
                  <a:lnTo>
                    <a:pt x="163876" y="67234"/>
                  </a:lnTo>
                  <a:lnTo>
                    <a:pt x="163222" y="70211"/>
                  </a:lnTo>
                  <a:lnTo>
                    <a:pt x="161727" y="72196"/>
                  </a:lnTo>
                  <a:lnTo>
                    <a:pt x="114859" y="104794"/>
                  </a:lnTo>
                  <a:lnTo>
                    <a:pt x="111493" y="107951"/>
                  </a:lnTo>
                  <a:lnTo>
                    <a:pt x="102110" y="111460"/>
                  </a:lnTo>
                  <a:lnTo>
                    <a:pt x="91941" y="114077"/>
                  </a:lnTo>
                  <a:lnTo>
                    <a:pt x="44865" y="140994"/>
                  </a:lnTo>
                  <a:lnTo>
                    <a:pt x="42606" y="142668"/>
                  </a:lnTo>
                  <a:lnTo>
                    <a:pt x="41099" y="144842"/>
                  </a:lnTo>
                  <a:lnTo>
                    <a:pt x="40096" y="147350"/>
                  </a:lnTo>
                  <a:lnTo>
                    <a:pt x="38368" y="149022"/>
                  </a:lnTo>
                  <a:lnTo>
                    <a:pt x="33627" y="150880"/>
                  </a:lnTo>
                  <a:lnTo>
                    <a:pt x="31939" y="152433"/>
                  </a:lnTo>
                  <a:lnTo>
                    <a:pt x="29007" y="160436"/>
                  </a:lnTo>
                  <a:lnTo>
                    <a:pt x="28603" y="169965"/>
                  </a:lnTo>
                  <a:lnTo>
                    <a:pt x="33632" y="176042"/>
                  </a:lnTo>
                  <a:lnTo>
                    <a:pt x="38930" y="178764"/>
                  </a:lnTo>
                  <a:lnTo>
                    <a:pt x="85592" y="190287"/>
                  </a:lnTo>
                  <a:lnTo>
                    <a:pt x="132748" y="190464"/>
                  </a:lnTo>
                  <a:lnTo>
                    <a:pt x="152388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9" name="SMARTInkShape-409"/>
            <p:cNvSpPr/>
            <p:nvPr>
              <p:custDataLst>
                <p:tags r:id="rId63"/>
              </p:custDataLst>
            </p:nvPr>
          </p:nvSpPr>
          <p:spPr>
            <a:xfrm>
              <a:off x="8401064" y="3276603"/>
              <a:ext cx="85712" cy="228556"/>
            </a:xfrm>
            <a:custGeom>
              <a:avLst/>
              <a:gdLst/>
              <a:ahLst/>
              <a:cxnLst/>
              <a:rect l="0" t="0" r="0" b="0"/>
              <a:pathLst>
                <a:path w="85712" h="228556">
                  <a:moveTo>
                    <a:pt x="85711" y="19047"/>
                  </a:moveTo>
                  <a:lnTo>
                    <a:pt x="85711" y="19047"/>
                  </a:lnTo>
                  <a:lnTo>
                    <a:pt x="85711" y="0"/>
                  </a:lnTo>
                  <a:lnTo>
                    <a:pt x="85711" y="22387"/>
                  </a:lnTo>
                  <a:lnTo>
                    <a:pt x="82888" y="28645"/>
                  </a:lnTo>
                  <a:lnTo>
                    <a:pt x="80655" y="31796"/>
                  </a:lnTo>
                  <a:lnTo>
                    <a:pt x="65998" y="76447"/>
                  </a:lnTo>
                  <a:lnTo>
                    <a:pt x="44397" y="120661"/>
                  </a:lnTo>
                  <a:lnTo>
                    <a:pt x="31379" y="149577"/>
                  </a:lnTo>
                  <a:lnTo>
                    <a:pt x="24061" y="169596"/>
                  </a:lnTo>
                  <a:lnTo>
                    <a:pt x="9337" y="189835"/>
                  </a:lnTo>
                  <a:lnTo>
                    <a:pt x="6219" y="193231"/>
                  </a:lnTo>
                  <a:lnTo>
                    <a:pt x="2757" y="202648"/>
                  </a:lnTo>
                  <a:lnTo>
                    <a:pt x="0" y="228120"/>
                  </a:lnTo>
                  <a:lnTo>
                    <a:pt x="8188" y="228555"/>
                  </a:lnTo>
                  <a:lnTo>
                    <a:pt x="16854" y="222042"/>
                  </a:lnTo>
                  <a:lnTo>
                    <a:pt x="28561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0" name="SMARTInkShape-410"/>
            <p:cNvSpPr/>
            <p:nvPr>
              <p:custDataLst>
                <p:tags r:id="rId64"/>
              </p:custDataLst>
            </p:nvPr>
          </p:nvSpPr>
          <p:spPr>
            <a:xfrm>
              <a:off x="8250013" y="3325553"/>
              <a:ext cx="74838" cy="189173"/>
            </a:xfrm>
            <a:custGeom>
              <a:avLst/>
              <a:gdLst/>
              <a:ahLst/>
              <a:cxnLst/>
              <a:rect l="0" t="0" r="0" b="0"/>
              <a:pathLst>
                <a:path w="74838" h="189173">
                  <a:moveTo>
                    <a:pt x="74837" y="27247"/>
                  </a:moveTo>
                  <a:lnTo>
                    <a:pt x="74837" y="27247"/>
                  </a:lnTo>
                  <a:lnTo>
                    <a:pt x="74837" y="9914"/>
                  </a:lnTo>
                  <a:lnTo>
                    <a:pt x="73779" y="9341"/>
                  </a:lnTo>
                  <a:lnTo>
                    <a:pt x="65703" y="8242"/>
                  </a:lnTo>
                  <a:lnTo>
                    <a:pt x="65347" y="0"/>
                  </a:lnTo>
                  <a:lnTo>
                    <a:pt x="65313" y="7839"/>
                  </a:lnTo>
                  <a:lnTo>
                    <a:pt x="57110" y="16367"/>
                  </a:lnTo>
                  <a:lnTo>
                    <a:pt x="56178" y="22377"/>
                  </a:lnTo>
                  <a:lnTo>
                    <a:pt x="54806" y="40435"/>
                  </a:lnTo>
                  <a:lnTo>
                    <a:pt x="38900" y="82364"/>
                  </a:lnTo>
                  <a:lnTo>
                    <a:pt x="31807" y="111560"/>
                  </a:lnTo>
                  <a:lnTo>
                    <a:pt x="21573" y="128999"/>
                  </a:lnTo>
                  <a:lnTo>
                    <a:pt x="17781" y="144650"/>
                  </a:lnTo>
                  <a:lnTo>
                    <a:pt x="9146" y="160116"/>
                  </a:lnTo>
                  <a:lnTo>
                    <a:pt x="8599" y="164969"/>
                  </a:lnTo>
                  <a:lnTo>
                    <a:pt x="5534" y="170654"/>
                  </a:lnTo>
                  <a:lnTo>
                    <a:pt x="0" y="177871"/>
                  </a:lnTo>
                  <a:lnTo>
                    <a:pt x="604" y="179521"/>
                  </a:lnTo>
                  <a:lnTo>
                    <a:pt x="6957" y="187692"/>
                  </a:lnTo>
                  <a:lnTo>
                    <a:pt x="10449" y="188514"/>
                  </a:lnTo>
                  <a:lnTo>
                    <a:pt x="17687" y="189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1" name="SMARTInkShape-411"/>
            <p:cNvSpPr/>
            <p:nvPr>
              <p:custDataLst>
                <p:tags r:id="rId65"/>
              </p:custDataLst>
            </p:nvPr>
          </p:nvSpPr>
          <p:spPr>
            <a:xfrm>
              <a:off x="8172450" y="3400428"/>
              <a:ext cx="171334" cy="28573"/>
            </a:xfrm>
            <a:custGeom>
              <a:avLst/>
              <a:gdLst/>
              <a:ahLst/>
              <a:cxnLst/>
              <a:rect l="0" t="0" r="0" b="0"/>
              <a:pathLst>
                <a:path w="171334" h="28573">
                  <a:moveTo>
                    <a:pt x="38100" y="28572"/>
                  </a:moveTo>
                  <a:lnTo>
                    <a:pt x="38100" y="28572"/>
                  </a:lnTo>
                  <a:lnTo>
                    <a:pt x="38100" y="20371"/>
                  </a:lnTo>
                  <a:lnTo>
                    <a:pt x="37042" y="19930"/>
                  </a:lnTo>
                  <a:lnTo>
                    <a:pt x="14112" y="19047"/>
                  </a:lnTo>
                  <a:lnTo>
                    <a:pt x="12584" y="17989"/>
                  </a:lnTo>
                  <a:lnTo>
                    <a:pt x="11564" y="16225"/>
                  </a:lnTo>
                  <a:lnTo>
                    <a:pt x="9927" y="10846"/>
                  </a:lnTo>
                  <a:lnTo>
                    <a:pt x="6881" y="10111"/>
                  </a:lnTo>
                  <a:lnTo>
                    <a:pt x="0" y="9522"/>
                  </a:lnTo>
                  <a:lnTo>
                    <a:pt x="46370" y="9522"/>
                  </a:lnTo>
                  <a:lnTo>
                    <a:pt x="55181" y="6700"/>
                  </a:lnTo>
                  <a:lnTo>
                    <a:pt x="63684" y="2976"/>
                  </a:lnTo>
                  <a:lnTo>
                    <a:pt x="107862" y="75"/>
                  </a:lnTo>
                  <a:lnTo>
                    <a:pt x="136397" y="0"/>
                  </a:lnTo>
                  <a:lnTo>
                    <a:pt x="142818" y="2820"/>
                  </a:lnTo>
                  <a:lnTo>
                    <a:pt x="149199" y="6543"/>
                  </a:lnTo>
                  <a:lnTo>
                    <a:pt x="161758" y="9488"/>
                  </a:lnTo>
                  <a:lnTo>
                    <a:pt x="171333" y="9522"/>
                  </a:lnTo>
                  <a:lnTo>
                    <a:pt x="161925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3" name="SMARTInkShape-Group80"/>
          <p:cNvGrpSpPr/>
          <p:nvPr/>
        </p:nvGrpSpPr>
        <p:grpSpPr>
          <a:xfrm>
            <a:off x="3381379" y="3486278"/>
            <a:ext cx="1257287" cy="418580"/>
            <a:chOff x="3381379" y="3486278"/>
            <a:chExt cx="1257287" cy="418580"/>
          </a:xfrm>
        </p:grpSpPr>
        <p:sp>
          <p:nvSpPr>
            <p:cNvPr id="1043" name="SMARTInkShape-412"/>
            <p:cNvSpPr/>
            <p:nvPr>
              <p:custDataLst>
                <p:tags r:id="rId49"/>
              </p:custDataLst>
            </p:nvPr>
          </p:nvSpPr>
          <p:spPr>
            <a:xfrm>
              <a:off x="4410075" y="3876675"/>
              <a:ext cx="228591" cy="28183"/>
            </a:xfrm>
            <a:custGeom>
              <a:avLst/>
              <a:gdLst/>
              <a:ahLst/>
              <a:cxnLst/>
              <a:rect l="0" t="0" r="0" b="0"/>
              <a:pathLst>
                <a:path w="228591" h="28183">
                  <a:moveTo>
                    <a:pt x="47625" y="9525"/>
                  </a:moveTo>
                  <a:lnTo>
                    <a:pt x="47625" y="9525"/>
                  </a:lnTo>
                  <a:lnTo>
                    <a:pt x="42569" y="9525"/>
                  </a:lnTo>
                  <a:lnTo>
                    <a:pt x="37264" y="12347"/>
                  </a:lnTo>
                  <a:lnTo>
                    <a:pt x="31378" y="16071"/>
                  </a:lnTo>
                  <a:lnTo>
                    <a:pt x="20883" y="18657"/>
                  </a:lnTo>
                  <a:lnTo>
                    <a:pt x="0" y="19050"/>
                  </a:lnTo>
                  <a:lnTo>
                    <a:pt x="5056" y="19050"/>
                  </a:lnTo>
                  <a:lnTo>
                    <a:pt x="10361" y="21872"/>
                  </a:lnTo>
                  <a:lnTo>
                    <a:pt x="17333" y="27251"/>
                  </a:lnTo>
                  <a:lnTo>
                    <a:pt x="28654" y="28182"/>
                  </a:lnTo>
                  <a:lnTo>
                    <a:pt x="36725" y="25578"/>
                  </a:lnTo>
                  <a:lnTo>
                    <a:pt x="40358" y="23402"/>
                  </a:lnTo>
                  <a:lnTo>
                    <a:pt x="60340" y="19910"/>
                  </a:lnTo>
                  <a:lnTo>
                    <a:pt x="95902" y="16278"/>
                  </a:lnTo>
                  <a:lnTo>
                    <a:pt x="123046" y="7296"/>
                  </a:lnTo>
                  <a:lnTo>
                    <a:pt x="126481" y="4864"/>
                  </a:lnTo>
                  <a:lnTo>
                    <a:pt x="141428" y="1441"/>
                  </a:lnTo>
                  <a:lnTo>
                    <a:pt x="187301" y="7"/>
                  </a:lnTo>
                  <a:lnTo>
                    <a:pt x="228590" y="0"/>
                  </a:lnTo>
                  <a:lnTo>
                    <a:pt x="220398" y="8201"/>
                  </a:lnTo>
                  <a:lnTo>
                    <a:pt x="214410" y="9132"/>
                  </a:lnTo>
                  <a:lnTo>
                    <a:pt x="212790" y="8205"/>
                  </a:lnTo>
                  <a:lnTo>
                    <a:pt x="211710" y="6528"/>
                  </a:lnTo>
                  <a:lnTo>
                    <a:pt x="209587" y="114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4" name="SMARTInkShape-413"/>
            <p:cNvSpPr/>
            <p:nvPr>
              <p:custDataLst>
                <p:tags r:id="rId50"/>
              </p:custDataLst>
            </p:nvPr>
          </p:nvSpPr>
          <p:spPr>
            <a:xfrm>
              <a:off x="4191012" y="3648083"/>
              <a:ext cx="95190" cy="114293"/>
            </a:xfrm>
            <a:custGeom>
              <a:avLst/>
              <a:gdLst/>
              <a:ahLst/>
              <a:cxnLst/>
              <a:rect l="0" t="0" r="0" b="0"/>
              <a:pathLst>
                <a:path w="95190" h="114293">
                  <a:moveTo>
                    <a:pt x="47613" y="9517"/>
                  </a:moveTo>
                  <a:lnTo>
                    <a:pt x="47613" y="9517"/>
                  </a:lnTo>
                  <a:lnTo>
                    <a:pt x="30280" y="9517"/>
                  </a:lnTo>
                  <a:lnTo>
                    <a:pt x="24015" y="4460"/>
                  </a:lnTo>
                  <a:lnTo>
                    <a:pt x="21298" y="4029"/>
                  </a:lnTo>
                  <a:lnTo>
                    <a:pt x="18428" y="4800"/>
                  </a:lnTo>
                  <a:lnTo>
                    <a:pt x="15456" y="6373"/>
                  </a:lnTo>
                  <a:lnTo>
                    <a:pt x="13476" y="6362"/>
                  </a:lnTo>
                  <a:lnTo>
                    <a:pt x="12155" y="5297"/>
                  </a:lnTo>
                  <a:lnTo>
                    <a:pt x="11274" y="3529"/>
                  </a:lnTo>
                  <a:lnTo>
                    <a:pt x="9629" y="2350"/>
                  </a:lnTo>
                  <a:lnTo>
                    <a:pt x="26" y="0"/>
                  </a:lnTo>
                  <a:lnTo>
                    <a:pt x="0" y="5051"/>
                  </a:lnTo>
                  <a:lnTo>
                    <a:pt x="1053" y="6540"/>
                  </a:lnTo>
                  <a:lnTo>
                    <a:pt x="2815" y="7532"/>
                  </a:lnTo>
                  <a:lnTo>
                    <a:pt x="9689" y="9256"/>
                  </a:lnTo>
                  <a:lnTo>
                    <a:pt x="22654" y="9483"/>
                  </a:lnTo>
                  <a:lnTo>
                    <a:pt x="28759" y="12324"/>
                  </a:lnTo>
                  <a:lnTo>
                    <a:pt x="35000" y="16056"/>
                  </a:lnTo>
                  <a:lnTo>
                    <a:pt x="47630" y="18452"/>
                  </a:lnTo>
                  <a:lnTo>
                    <a:pt x="50799" y="18649"/>
                  </a:lnTo>
                  <a:lnTo>
                    <a:pt x="57143" y="21690"/>
                  </a:lnTo>
                  <a:lnTo>
                    <a:pt x="63490" y="25510"/>
                  </a:lnTo>
                  <a:lnTo>
                    <a:pt x="76188" y="27963"/>
                  </a:lnTo>
                  <a:lnTo>
                    <a:pt x="94680" y="28557"/>
                  </a:lnTo>
                  <a:lnTo>
                    <a:pt x="95189" y="36767"/>
                  </a:lnTo>
                  <a:lnTo>
                    <a:pt x="94147" y="37209"/>
                  </a:lnTo>
                  <a:lnTo>
                    <a:pt x="90167" y="37699"/>
                  </a:lnTo>
                  <a:lnTo>
                    <a:pt x="88682" y="38888"/>
                  </a:lnTo>
                  <a:lnTo>
                    <a:pt x="81048" y="51315"/>
                  </a:lnTo>
                  <a:lnTo>
                    <a:pt x="75525" y="54552"/>
                  </a:lnTo>
                  <a:lnTo>
                    <a:pt x="69544" y="57049"/>
                  </a:lnTo>
                  <a:lnTo>
                    <a:pt x="53924" y="70248"/>
                  </a:lnTo>
                  <a:lnTo>
                    <a:pt x="50418" y="76372"/>
                  </a:lnTo>
                  <a:lnTo>
                    <a:pt x="47801" y="82622"/>
                  </a:lnTo>
                  <a:lnTo>
                    <a:pt x="41437" y="92091"/>
                  </a:lnTo>
                  <a:lnTo>
                    <a:pt x="38529" y="102888"/>
                  </a:lnTo>
                  <a:lnTo>
                    <a:pt x="43276" y="109267"/>
                  </a:lnTo>
                  <a:lnTo>
                    <a:pt x="48507" y="112058"/>
                  </a:lnTo>
                  <a:lnTo>
                    <a:pt x="64664" y="113998"/>
                  </a:lnTo>
                  <a:lnTo>
                    <a:pt x="85713" y="1142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5" name="SMARTInkShape-414"/>
            <p:cNvSpPr/>
            <p:nvPr>
              <p:custDataLst>
                <p:tags r:id="rId51"/>
              </p:custDataLst>
            </p:nvPr>
          </p:nvSpPr>
          <p:spPr>
            <a:xfrm>
              <a:off x="4010035" y="3686175"/>
              <a:ext cx="247641" cy="28576"/>
            </a:xfrm>
            <a:custGeom>
              <a:avLst/>
              <a:gdLst/>
              <a:ahLst/>
              <a:cxnLst/>
              <a:rect l="0" t="0" r="0" b="0"/>
              <a:pathLst>
                <a:path w="247641" h="28576">
                  <a:moveTo>
                    <a:pt x="38090" y="28575"/>
                  </a:moveTo>
                  <a:lnTo>
                    <a:pt x="38090" y="28575"/>
                  </a:lnTo>
                  <a:lnTo>
                    <a:pt x="11347" y="28575"/>
                  </a:lnTo>
                  <a:lnTo>
                    <a:pt x="10737" y="27517"/>
                  </a:lnTo>
                  <a:lnTo>
                    <a:pt x="10058" y="23518"/>
                  </a:lnTo>
                  <a:lnTo>
                    <a:pt x="8819" y="22029"/>
                  </a:lnTo>
                  <a:lnTo>
                    <a:pt x="43" y="19065"/>
                  </a:lnTo>
                  <a:lnTo>
                    <a:pt x="0" y="19053"/>
                  </a:lnTo>
                  <a:lnTo>
                    <a:pt x="46367" y="19050"/>
                  </a:lnTo>
                  <a:lnTo>
                    <a:pt x="93917" y="19050"/>
                  </a:lnTo>
                  <a:lnTo>
                    <a:pt x="126815" y="17992"/>
                  </a:lnTo>
                  <a:lnTo>
                    <a:pt x="171430" y="10114"/>
                  </a:lnTo>
                  <a:lnTo>
                    <a:pt x="183077" y="8728"/>
                  </a:lnTo>
                  <a:lnTo>
                    <a:pt x="202000" y="2037"/>
                  </a:lnTo>
                  <a:lnTo>
                    <a:pt x="2476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6" name="SMARTInkShape-415"/>
            <p:cNvSpPr/>
            <p:nvPr>
              <p:custDataLst>
                <p:tags r:id="rId52"/>
              </p:custDataLst>
            </p:nvPr>
          </p:nvSpPr>
          <p:spPr>
            <a:xfrm>
              <a:off x="3762472" y="3581423"/>
              <a:ext cx="142779" cy="28553"/>
            </a:xfrm>
            <a:custGeom>
              <a:avLst/>
              <a:gdLst/>
              <a:ahLst/>
              <a:cxnLst/>
              <a:rect l="0" t="0" r="0" b="0"/>
              <a:pathLst>
                <a:path w="142779" h="28553">
                  <a:moveTo>
                    <a:pt x="47528" y="28552"/>
                  </a:moveTo>
                  <a:lnTo>
                    <a:pt x="47528" y="28552"/>
                  </a:lnTo>
                  <a:lnTo>
                    <a:pt x="42472" y="28552"/>
                  </a:lnTo>
                  <a:lnTo>
                    <a:pt x="37167" y="25730"/>
                  </a:lnTo>
                  <a:lnTo>
                    <a:pt x="31281" y="22006"/>
                  </a:lnTo>
                  <a:lnTo>
                    <a:pt x="18880" y="19616"/>
                  </a:lnTo>
                  <a:lnTo>
                    <a:pt x="6238" y="19144"/>
                  </a:lnTo>
                  <a:lnTo>
                    <a:pt x="5184" y="18046"/>
                  </a:lnTo>
                  <a:lnTo>
                    <a:pt x="5541" y="16257"/>
                  </a:lnTo>
                  <a:lnTo>
                    <a:pt x="6837" y="14005"/>
                  </a:lnTo>
                  <a:lnTo>
                    <a:pt x="6642" y="12504"/>
                  </a:lnTo>
                  <a:lnTo>
                    <a:pt x="5454" y="11503"/>
                  </a:lnTo>
                  <a:lnTo>
                    <a:pt x="0" y="9536"/>
                  </a:lnTo>
                  <a:lnTo>
                    <a:pt x="4988" y="4455"/>
                  </a:lnTo>
                  <a:lnTo>
                    <a:pt x="10277" y="1968"/>
                  </a:lnTo>
                  <a:lnTo>
                    <a:pt x="54064" y="0"/>
                  </a:lnTo>
                  <a:lnTo>
                    <a:pt x="88039" y="1037"/>
                  </a:lnTo>
                  <a:lnTo>
                    <a:pt x="106722" y="7516"/>
                  </a:lnTo>
                  <a:lnTo>
                    <a:pt x="124334" y="11736"/>
                  </a:lnTo>
                  <a:lnTo>
                    <a:pt x="142778" y="190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7" name="SMARTInkShape-416"/>
            <p:cNvSpPr/>
            <p:nvPr>
              <p:custDataLst>
                <p:tags r:id="rId53"/>
              </p:custDataLst>
            </p:nvPr>
          </p:nvSpPr>
          <p:spPr>
            <a:xfrm>
              <a:off x="3848100" y="3514728"/>
              <a:ext cx="57151" cy="133348"/>
            </a:xfrm>
            <a:custGeom>
              <a:avLst/>
              <a:gdLst/>
              <a:ahLst/>
              <a:cxnLst/>
              <a:rect l="0" t="0" r="0" b="0"/>
              <a:pathLst>
                <a:path w="57151" h="133348">
                  <a:moveTo>
                    <a:pt x="57150" y="19047"/>
                  </a:moveTo>
                  <a:lnTo>
                    <a:pt x="57150" y="19047"/>
                  </a:lnTo>
                  <a:lnTo>
                    <a:pt x="57150" y="9915"/>
                  </a:lnTo>
                  <a:lnTo>
                    <a:pt x="52094" y="4582"/>
                  </a:lnTo>
                  <a:lnTo>
                    <a:pt x="46789" y="2034"/>
                  </a:lnTo>
                  <a:lnTo>
                    <a:pt x="28980" y="0"/>
                  </a:lnTo>
                  <a:lnTo>
                    <a:pt x="28610" y="8198"/>
                  </a:lnTo>
                  <a:lnTo>
                    <a:pt x="20377" y="17607"/>
                  </a:lnTo>
                  <a:lnTo>
                    <a:pt x="18254" y="26367"/>
                  </a:lnTo>
                  <a:lnTo>
                    <a:pt x="12581" y="36268"/>
                  </a:lnTo>
                  <a:lnTo>
                    <a:pt x="8546" y="72768"/>
                  </a:lnTo>
                  <a:lnTo>
                    <a:pt x="2002" y="85672"/>
                  </a:lnTo>
                  <a:lnTo>
                    <a:pt x="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8" name="SMARTInkShape-417"/>
            <p:cNvSpPr/>
            <p:nvPr>
              <p:custDataLst>
                <p:tags r:id="rId54"/>
              </p:custDataLst>
            </p:nvPr>
          </p:nvSpPr>
          <p:spPr>
            <a:xfrm>
              <a:off x="3771912" y="3590925"/>
              <a:ext cx="85714" cy="57151"/>
            </a:xfrm>
            <a:custGeom>
              <a:avLst/>
              <a:gdLst/>
              <a:ahLst/>
              <a:cxnLst/>
              <a:rect l="0" t="0" r="0" b="0"/>
              <a:pathLst>
                <a:path w="85714" h="57151">
                  <a:moveTo>
                    <a:pt x="47613" y="57150"/>
                  </a:moveTo>
                  <a:lnTo>
                    <a:pt x="47613" y="57150"/>
                  </a:lnTo>
                  <a:lnTo>
                    <a:pt x="4897" y="57150"/>
                  </a:lnTo>
                  <a:lnTo>
                    <a:pt x="3260" y="56092"/>
                  </a:lnTo>
                  <a:lnTo>
                    <a:pt x="2170" y="54328"/>
                  </a:lnTo>
                  <a:lnTo>
                    <a:pt x="116" y="48018"/>
                  </a:lnTo>
                  <a:lnTo>
                    <a:pt x="0" y="39458"/>
                  </a:lnTo>
                  <a:lnTo>
                    <a:pt x="5048" y="33446"/>
                  </a:lnTo>
                  <a:lnTo>
                    <a:pt x="10351" y="30740"/>
                  </a:lnTo>
                  <a:lnTo>
                    <a:pt x="13246" y="30019"/>
                  </a:lnTo>
                  <a:lnTo>
                    <a:pt x="28636" y="21226"/>
                  </a:lnTo>
                  <a:lnTo>
                    <a:pt x="31786" y="20501"/>
                  </a:lnTo>
                  <a:lnTo>
                    <a:pt x="45506" y="12790"/>
                  </a:lnTo>
                  <a:lnTo>
                    <a:pt x="60512" y="9434"/>
                  </a:lnTo>
                  <a:lnTo>
                    <a:pt x="75600" y="2177"/>
                  </a:lnTo>
                  <a:lnTo>
                    <a:pt x="8571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9" name="SMARTInkShape-418"/>
            <p:cNvSpPr/>
            <p:nvPr>
              <p:custDataLst>
                <p:tags r:id="rId55"/>
              </p:custDataLst>
            </p:nvPr>
          </p:nvSpPr>
          <p:spPr>
            <a:xfrm>
              <a:off x="3790950" y="3486278"/>
              <a:ext cx="66676" cy="152273"/>
            </a:xfrm>
            <a:custGeom>
              <a:avLst/>
              <a:gdLst/>
              <a:ahLst/>
              <a:cxnLst/>
              <a:rect l="0" t="0" r="0" b="0"/>
              <a:pathLst>
                <a:path w="66676" h="152273">
                  <a:moveTo>
                    <a:pt x="19050" y="47497"/>
                  </a:moveTo>
                  <a:lnTo>
                    <a:pt x="19050" y="47497"/>
                  </a:lnTo>
                  <a:lnTo>
                    <a:pt x="13994" y="42440"/>
                  </a:lnTo>
                  <a:lnTo>
                    <a:pt x="11511" y="37136"/>
                  </a:lnTo>
                  <a:lnTo>
                    <a:pt x="9559" y="14409"/>
                  </a:lnTo>
                  <a:lnTo>
                    <a:pt x="8490" y="12738"/>
                  </a:lnTo>
                  <a:lnTo>
                    <a:pt x="6718" y="11624"/>
                  </a:lnTo>
                  <a:lnTo>
                    <a:pt x="4479" y="10882"/>
                  </a:lnTo>
                  <a:lnTo>
                    <a:pt x="2986" y="9329"/>
                  </a:lnTo>
                  <a:lnTo>
                    <a:pt x="34" y="0"/>
                  </a:lnTo>
                  <a:lnTo>
                    <a:pt x="0" y="22621"/>
                  </a:lnTo>
                  <a:lnTo>
                    <a:pt x="2822" y="28680"/>
                  </a:lnTo>
                  <a:lnTo>
                    <a:pt x="6546" y="34900"/>
                  </a:lnTo>
                  <a:lnTo>
                    <a:pt x="8201" y="41193"/>
                  </a:lnTo>
                  <a:lnTo>
                    <a:pt x="9701" y="43295"/>
                  </a:lnTo>
                  <a:lnTo>
                    <a:pt x="11759" y="44695"/>
                  </a:lnTo>
                  <a:lnTo>
                    <a:pt x="14189" y="45629"/>
                  </a:lnTo>
                  <a:lnTo>
                    <a:pt x="15810" y="48369"/>
                  </a:lnTo>
                  <a:lnTo>
                    <a:pt x="19148" y="60220"/>
                  </a:lnTo>
                  <a:lnTo>
                    <a:pt x="21232" y="62329"/>
                  </a:lnTo>
                  <a:lnTo>
                    <a:pt x="23680" y="63735"/>
                  </a:lnTo>
                  <a:lnTo>
                    <a:pt x="25312" y="66789"/>
                  </a:lnTo>
                  <a:lnTo>
                    <a:pt x="28666" y="80142"/>
                  </a:lnTo>
                  <a:lnTo>
                    <a:pt x="38745" y="94672"/>
                  </a:lnTo>
                  <a:lnTo>
                    <a:pt x="53825" y="111862"/>
                  </a:lnTo>
                  <a:lnTo>
                    <a:pt x="57223" y="120778"/>
                  </a:lnTo>
                  <a:lnTo>
                    <a:pt x="63404" y="130123"/>
                  </a:lnTo>
                  <a:lnTo>
                    <a:pt x="66244" y="140875"/>
                  </a:lnTo>
                  <a:lnTo>
                    <a:pt x="66675" y="1522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0" name="SMARTInkShape-419"/>
            <p:cNvSpPr/>
            <p:nvPr>
              <p:custDataLst>
                <p:tags r:id="rId56"/>
              </p:custDataLst>
            </p:nvPr>
          </p:nvSpPr>
          <p:spPr>
            <a:xfrm>
              <a:off x="3381379" y="3819525"/>
              <a:ext cx="219072" cy="66676"/>
            </a:xfrm>
            <a:custGeom>
              <a:avLst/>
              <a:gdLst/>
              <a:ahLst/>
              <a:cxnLst/>
              <a:rect l="0" t="0" r="0" b="0"/>
              <a:pathLst>
                <a:path w="219072" h="66676">
                  <a:moveTo>
                    <a:pt x="57146" y="38100"/>
                  </a:moveTo>
                  <a:lnTo>
                    <a:pt x="57146" y="38100"/>
                  </a:lnTo>
                  <a:lnTo>
                    <a:pt x="52090" y="43157"/>
                  </a:lnTo>
                  <a:lnTo>
                    <a:pt x="46785" y="45639"/>
                  </a:lnTo>
                  <a:lnTo>
                    <a:pt x="43889" y="46301"/>
                  </a:lnTo>
                  <a:lnTo>
                    <a:pt x="28498" y="54990"/>
                  </a:lnTo>
                  <a:lnTo>
                    <a:pt x="6342" y="57024"/>
                  </a:lnTo>
                  <a:lnTo>
                    <a:pt x="4226" y="58124"/>
                  </a:lnTo>
                  <a:lnTo>
                    <a:pt x="2817" y="59916"/>
                  </a:lnTo>
                  <a:lnTo>
                    <a:pt x="0" y="66665"/>
                  </a:lnTo>
                  <a:lnTo>
                    <a:pt x="36852" y="66675"/>
                  </a:lnTo>
                  <a:lnTo>
                    <a:pt x="45656" y="63853"/>
                  </a:lnTo>
                  <a:lnTo>
                    <a:pt x="54157" y="60129"/>
                  </a:lnTo>
                  <a:lnTo>
                    <a:pt x="98265" y="49785"/>
                  </a:lnTo>
                  <a:lnTo>
                    <a:pt x="121893" y="45443"/>
                  </a:lnTo>
                  <a:lnTo>
                    <a:pt x="139478" y="37453"/>
                  </a:lnTo>
                  <a:lnTo>
                    <a:pt x="159957" y="25272"/>
                  </a:lnTo>
                  <a:lnTo>
                    <a:pt x="202209" y="11810"/>
                  </a:lnTo>
                  <a:lnTo>
                    <a:pt x="21907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1" name="SMARTInkShape-420"/>
            <p:cNvSpPr/>
            <p:nvPr>
              <p:custDataLst>
                <p:tags r:id="rId57"/>
              </p:custDataLst>
            </p:nvPr>
          </p:nvSpPr>
          <p:spPr>
            <a:xfrm>
              <a:off x="3486554" y="3535102"/>
              <a:ext cx="209147" cy="46299"/>
            </a:xfrm>
            <a:custGeom>
              <a:avLst/>
              <a:gdLst/>
              <a:ahLst/>
              <a:cxnLst/>
              <a:rect l="0" t="0" r="0" b="0"/>
              <a:pathLst>
                <a:path w="209147" h="46299">
                  <a:moveTo>
                    <a:pt x="66271" y="36773"/>
                  </a:moveTo>
                  <a:lnTo>
                    <a:pt x="66271" y="36773"/>
                  </a:lnTo>
                  <a:lnTo>
                    <a:pt x="53014" y="36773"/>
                  </a:lnTo>
                  <a:lnTo>
                    <a:pt x="51083" y="35715"/>
                  </a:lnTo>
                  <a:lnTo>
                    <a:pt x="49795" y="33951"/>
                  </a:lnTo>
                  <a:lnTo>
                    <a:pt x="48937" y="31716"/>
                  </a:lnTo>
                  <a:lnTo>
                    <a:pt x="47307" y="30227"/>
                  </a:lnTo>
                  <a:lnTo>
                    <a:pt x="42673" y="28572"/>
                  </a:lnTo>
                  <a:lnTo>
                    <a:pt x="31075" y="26451"/>
                  </a:lnTo>
                  <a:lnTo>
                    <a:pt x="20492" y="19081"/>
                  </a:lnTo>
                  <a:lnTo>
                    <a:pt x="14137" y="18125"/>
                  </a:lnTo>
                  <a:lnTo>
                    <a:pt x="12465" y="16933"/>
                  </a:lnTo>
                  <a:lnTo>
                    <a:pt x="11350" y="15079"/>
                  </a:lnTo>
                  <a:lnTo>
                    <a:pt x="9561" y="9558"/>
                  </a:lnTo>
                  <a:lnTo>
                    <a:pt x="6494" y="8802"/>
                  </a:lnTo>
                  <a:lnTo>
                    <a:pt x="0" y="8233"/>
                  </a:lnTo>
                  <a:lnTo>
                    <a:pt x="7833" y="0"/>
                  </a:lnTo>
                  <a:lnTo>
                    <a:pt x="9321" y="616"/>
                  </a:lnTo>
                  <a:lnTo>
                    <a:pt x="16471" y="5481"/>
                  </a:lnTo>
                  <a:lnTo>
                    <a:pt x="28369" y="7662"/>
                  </a:lnTo>
                  <a:lnTo>
                    <a:pt x="73182" y="8188"/>
                  </a:lnTo>
                  <a:lnTo>
                    <a:pt x="117104" y="8198"/>
                  </a:lnTo>
                  <a:lnTo>
                    <a:pt x="135073" y="9256"/>
                  </a:lnTo>
                  <a:lnTo>
                    <a:pt x="153984" y="15737"/>
                  </a:lnTo>
                  <a:lnTo>
                    <a:pt x="182731" y="20371"/>
                  </a:lnTo>
                  <a:lnTo>
                    <a:pt x="192114" y="25250"/>
                  </a:lnTo>
                  <a:lnTo>
                    <a:pt x="209146" y="462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2" name="SMARTInkShape-421"/>
            <p:cNvSpPr/>
            <p:nvPr>
              <p:custDataLst>
                <p:tags r:id="rId58"/>
              </p:custDataLst>
            </p:nvPr>
          </p:nvSpPr>
          <p:spPr>
            <a:xfrm>
              <a:off x="3524253" y="3571875"/>
              <a:ext cx="75805" cy="152390"/>
            </a:xfrm>
            <a:custGeom>
              <a:avLst/>
              <a:gdLst/>
              <a:ahLst/>
              <a:cxnLst/>
              <a:rect l="0" t="0" r="0" b="0"/>
              <a:pathLst>
                <a:path w="75805" h="152390">
                  <a:moveTo>
                    <a:pt x="66672" y="0"/>
                  </a:moveTo>
                  <a:lnTo>
                    <a:pt x="66672" y="0"/>
                  </a:lnTo>
                  <a:lnTo>
                    <a:pt x="75804" y="0"/>
                  </a:lnTo>
                  <a:lnTo>
                    <a:pt x="67961" y="0"/>
                  </a:lnTo>
                  <a:lnTo>
                    <a:pt x="67532" y="1058"/>
                  </a:lnTo>
                  <a:lnTo>
                    <a:pt x="67054" y="5057"/>
                  </a:lnTo>
                  <a:lnTo>
                    <a:pt x="64019" y="10361"/>
                  </a:lnTo>
                  <a:lnTo>
                    <a:pt x="50869" y="26315"/>
                  </a:lnTo>
                  <a:lnTo>
                    <a:pt x="49065" y="32157"/>
                  </a:lnTo>
                  <a:lnTo>
                    <a:pt x="46848" y="51076"/>
                  </a:lnTo>
                  <a:lnTo>
                    <a:pt x="28341" y="83569"/>
                  </a:lnTo>
                  <a:lnTo>
                    <a:pt x="23177" y="91117"/>
                  </a:lnTo>
                  <a:lnTo>
                    <a:pt x="7360" y="132745"/>
                  </a:lnTo>
                  <a:lnTo>
                    <a:pt x="1452" y="140874"/>
                  </a:lnTo>
                  <a:lnTo>
                    <a:pt x="0" y="152361"/>
                  </a:lnTo>
                  <a:lnTo>
                    <a:pt x="5054" y="152389"/>
                  </a:lnTo>
                  <a:lnTo>
                    <a:pt x="6543" y="151334"/>
                  </a:lnTo>
                  <a:lnTo>
                    <a:pt x="7536" y="149573"/>
                  </a:lnTo>
                  <a:lnTo>
                    <a:pt x="95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6" name="SMARTInkShape-Group81"/>
          <p:cNvGrpSpPr/>
          <p:nvPr/>
        </p:nvGrpSpPr>
        <p:grpSpPr>
          <a:xfrm>
            <a:off x="4514861" y="3543334"/>
            <a:ext cx="200015" cy="228435"/>
            <a:chOff x="4514861" y="3543334"/>
            <a:chExt cx="200015" cy="228435"/>
          </a:xfrm>
        </p:grpSpPr>
        <p:sp>
          <p:nvSpPr>
            <p:cNvPr id="1054" name="SMARTInkShape-422"/>
            <p:cNvSpPr/>
            <p:nvPr>
              <p:custDataLst>
                <p:tags r:id="rId47"/>
              </p:custDataLst>
            </p:nvPr>
          </p:nvSpPr>
          <p:spPr>
            <a:xfrm>
              <a:off x="4514861" y="3600488"/>
              <a:ext cx="95240" cy="171281"/>
            </a:xfrm>
            <a:custGeom>
              <a:avLst/>
              <a:gdLst/>
              <a:ahLst/>
              <a:cxnLst/>
              <a:rect l="0" t="0" r="0" b="0"/>
              <a:pathLst>
                <a:path w="95240" h="171281">
                  <a:moveTo>
                    <a:pt x="66664" y="76162"/>
                  </a:moveTo>
                  <a:lnTo>
                    <a:pt x="66664" y="76162"/>
                  </a:lnTo>
                  <a:lnTo>
                    <a:pt x="66664" y="62905"/>
                  </a:lnTo>
                  <a:lnTo>
                    <a:pt x="69486" y="56864"/>
                  </a:lnTo>
                  <a:lnTo>
                    <a:pt x="73209" y="50652"/>
                  </a:lnTo>
                  <a:lnTo>
                    <a:pt x="74865" y="44363"/>
                  </a:lnTo>
                  <a:lnTo>
                    <a:pt x="76365" y="42263"/>
                  </a:lnTo>
                  <a:lnTo>
                    <a:pt x="78423" y="40863"/>
                  </a:lnTo>
                  <a:lnTo>
                    <a:pt x="80853" y="39929"/>
                  </a:lnTo>
                  <a:lnTo>
                    <a:pt x="82474" y="38248"/>
                  </a:lnTo>
                  <a:lnTo>
                    <a:pt x="87896" y="27947"/>
                  </a:lnTo>
                  <a:lnTo>
                    <a:pt x="93788" y="20777"/>
                  </a:lnTo>
                  <a:lnTo>
                    <a:pt x="95112" y="10966"/>
                  </a:lnTo>
                  <a:lnTo>
                    <a:pt x="95239" y="90"/>
                  </a:lnTo>
                  <a:lnTo>
                    <a:pt x="90183" y="0"/>
                  </a:lnTo>
                  <a:lnTo>
                    <a:pt x="88694" y="1046"/>
                  </a:lnTo>
                  <a:lnTo>
                    <a:pt x="87700" y="2801"/>
                  </a:lnTo>
                  <a:lnTo>
                    <a:pt x="87038" y="5030"/>
                  </a:lnTo>
                  <a:lnTo>
                    <a:pt x="75527" y="19261"/>
                  </a:lnTo>
                  <a:lnTo>
                    <a:pt x="61286" y="34920"/>
                  </a:lnTo>
                  <a:lnTo>
                    <a:pt x="39942" y="79709"/>
                  </a:lnTo>
                  <a:lnTo>
                    <a:pt x="12910" y="113447"/>
                  </a:lnTo>
                  <a:lnTo>
                    <a:pt x="666" y="151752"/>
                  </a:lnTo>
                  <a:lnTo>
                    <a:pt x="0" y="169912"/>
                  </a:lnTo>
                  <a:lnTo>
                    <a:pt x="1055" y="170412"/>
                  </a:lnTo>
                  <a:lnTo>
                    <a:pt x="8191" y="171280"/>
                  </a:lnTo>
                  <a:lnTo>
                    <a:pt x="19039" y="1618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5" name="SMARTInkShape-423"/>
            <p:cNvSpPr/>
            <p:nvPr>
              <p:custDataLst>
                <p:tags r:id="rId48"/>
              </p:custDataLst>
            </p:nvPr>
          </p:nvSpPr>
          <p:spPr>
            <a:xfrm>
              <a:off x="4514933" y="3543334"/>
              <a:ext cx="199943" cy="76167"/>
            </a:xfrm>
            <a:custGeom>
              <a:avLst/>
              <a:gdLst/>
              <a:ahLst/>
              <a:cxnLst/>
              <a:rect l="0" t="0" r="0" b="0"/>
              <a:pathLst>
                <a:path w="199943" h="76167">
                  <a:moveTo>
                    <a:pt x="9442" y="28541"/>
                  </a:moveTo>
                  <a:lnTo>
                    <a:pt x="9442" y="28541"/>
                  </a:lnTo>
                  <a:lnTo>
                    <a:pt x="4386" y="28541"/>
                  </a:lnTo>
                  <a:lnTo>
                    <a:pt x="2897" y="27483"/>
                  </a:lnTo>
                  <a:lnTo>
                    <a:pt x="1903" y="25719"/>
                  </a:lnTo>
                  <a:lnTo>
                    <a:pt x="310" y="20340"/>
                  </a:lnTo>
                  <a:lnTo>
                    <a:pt x="1237" y="19899"/>
                  </a:lnTo>
                  <a:lnTo>
                    <a:pt x="5090" y="19409"/>
                  </a:lnTo>
                  <a:lnTo>
                    <a:pt x="5483" y="18219"/>
                  </a:lnTo>
                  <a:lnTo>
                    <a:pt x="0" y="9610"/>
                  </a:lnTo>
                  <a:lnTo>
                    <a:pt x="17609" y="9491"/>
                  </a:lnTo>
                  <a:lnTo>
                    <a:pt x="40306" y="1290"/>
                  </a:lnTo>
                  <a:lnTo>
                    <a:pt x="83001" y="0"/>
                  </a:lnTo>
                  <a:lnTo>
                    <a:pt x="118306" y="1026"/>
                  </a:lnTo>
                  <a:lnTo>
                    <a:pt x="159074" y="11725"/>
                  </a:lnTo>
                  <a:lnTo>
                    <a:pt x="166962" y="15776"/>
                  </a:lnTo>
                  <a:lnTo>
                    <a:pt x="177352" y="19114"/>
                  </a:lnTo>
                  <a:lnTo>
                    <a:pt x="193544" y="32147"/>
                  </a:lnTo>
                  <a:lnTo>
                    <a:pt x="197098" y="38258"/>
                  </a:lnTo>
                  <a:lnTo>
                    <a:pt x="199380" y="50804"/>
                  </a:lnTo>
                  <a:lnTo>
                    <a:pt x="199942" y="761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64" name="SMARTInkShape-Group82"/>
          <p:cNvGrpSpPr/>
          <p:nvPr/>
        </p:nvGrpSpPr>
        <p:grpSpPr>
          <a:xfrm>
            <a:off x="2857500" y="2667003"/>
            <a:ext cx="571501" cy="609548"/>
            <a:chOff x="2857500" y="2667003"/>
            <a:chExt cx="571501" cy="609548"/>
          </a:xfrm>
        </p:grpSpPr>
        <p:sp>
          <p:nvSpPr>
            <p:cNvPr id="1057" name="SMARTInkShape-424"/>
            <p:cNvSpPr/>
            <p:nvPr>
              <p:custDataLst>
                <p:tags r:id="rId40"/>
              </p:custDataLst>
            </p:nvPr>
          </p:nvSpPr>
          <p:spPr>
            <a:xfrm>
              <a:off x="2857500" y="3067446"/>
              <a:ext cx="190501" cy="71768"/>
            </a:xfrm>
            <a:custGeom>
              <a:avLst/>
              <a:gdLst/>
              <a:ahLst/>
              <a:cxnLst/>
              <a:rect l="0" t="0" r="0" b="0"/>
              <a:pathLst>
                <a:path w="190501" h="71768">
                  <a:moveTo>
                    <a:pt x="0" y="66279"/>
                  </a:moveTo>
                  <a:lnTo>
                    <a:pt x="0" y="66279"/>
                  </a:lnTo>
                  <a:lnTo>
                    <a:pt x="0" y="71767"/>
                  </a:lnTo>
                  <a:lnTo>
                    <a:pt x="0" y="51838"/>
                  </a:lnTo>
                  <a:lnTo>
                    <a:pt x="1058" y="50301"/>
                  </a:lnTo>
                  <a:lnTo>
                    <a:pt x="2822" y="49278"/>
                  </a:lnTo>
                  <a:lnTo>
                    <a:pt x="9133" y="47349"/>
                  </a:lnTo>
                  <a:lnTo>
                    <a:pt x="9525" y="37714"/>
                  </a:lnTo>
                  <a:lnTo>
                    <a:pt x="23714" y="37704"/>
                  </a:lnTo>
                  <a:lnTo>
                    <a:pt x="29237" y="34882"/>
                  </a:lnTo>
                  <a:lnTo>
                    <a:pt x="35219" y="31158"/>
                  </a:lnTo>
                  <a:lnTo>
                    <a:pt x="47683" y="28768"/>
                  </a:lnTo>
                  <a:lnTo>
                    <a:pt x="50839" y="28571"/>
                  </a:lnTo>
                  <a:lnTo>
                    <a:pt x="57167" y="25532"/>
                  </a:lnTo>
                  <a:lnTo>
                    <a:pt x="74910" y="14956"/>
                  </a:lnTo>
                  <a:lnTo>
                    <a:pt x="87577" y="10855"/>
                  </a:lnTo>
                  <a:lnTo>
                    <a:pt x="117593" y="8172"/>
                  </a:lnTo>
                  <a:lnTo>
                    <a:pt x="136122" y="941"/>
                  </a:lnTo>
                  <a:lnTo>
                    <a:pt x="145931" y="0"/>
                  </a:lnTo>
                  <a:lnTo>
                    <a:pt x="152347" y="2602"/>
                  </a:lnTo>
                  <a:lnTo>
                    <a:pt x="158726" y="6228"/>
                  </a:lnTo>
                  <a:lnTo>
                    <a:pt x="169565" y="8747"/>
                  </a:lnTo>
                  <a:lnTo>
                    <a:pt x="178682" y="15599"/>
                  </a:lnTo>
                  <a:lnTo>
                    <a:pt x="184542" y="17297"/>
                  </a:lnTo>
                  <a:lnTo>
                    <a:pt x="186528" y="18807"/>
                  </a:lnTo>
                  <a:lnTo>
                    <a:pt x="190500" y="281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8" name="SMARTInkShape-425"/>
            <p:cNvSpPr/>
            <p:nvPr>
              <p:custDataLst>
                <p:tags r:id="rId41"/>
              </p:custDataLst>
            </p:nvPr>
          </p:nvSpPr>
          <p:spPr>
            <a:xfrm>
              <a:off x="2876585" y="3181350"/>
              <a:ext cx="142841" cy="38101"/>
            </a:xfrm>
            <a:custGeom>
              <a:avLst/>
              <a:gdLst/>
              <a:ahLst/>
              <a:cxnLst/>
              <a:rect l="0" t="0" r="0" b="0"/>
              <a:pathLst>
                <a:path w="142841" h="38101">
                  <a:moveTo>
                    <a:pt x="28540" y="19050"/>
                  </a:moveTo>
                  <a:lnTo>
                    <a:pt x="28540" y="19050"/>
                  </a:lnTo>
                  <a:lnTo>
                    <a:pt x="23484" y="19050"/>
                  </a:lnTo>
                  <a:lnTo>
                    <a:pt x="18179" y="21872"/>
                  </a:lnTo>
                  <a:lnTo>
                    <a:pt x="0" y="38065"/>
                  </a:lnTo>
                  <a:lnTo>
                    <a:pt x="14431" y="38100"/>
                  </a:lnTo>
                  <a:lnTo>
                    <a:pt x="19799" y="35278"/>
                  </a:lnTo>
                  <a:lnTo>
                    <a:pt x="26814" y="29899"/>
                  </a:lnTo>
                  <a:lnTo>
                    <a:pt x="35803" y="27778"/>
                  </a:lnTo>
                  <a:lnTo>
                    <a:pt x="44686" y="22106"/>
                  </a:lnTo>
                  <a:lnTo>
                    <a:pt x="57168" y="19654"/>
                  </a:lnTo>
                  <a:lnTo>
                    <a:pt x="102623" y="19052"/>
                  </a:lnTo>
                  <a:lnTo>
                    <a:pt x="117636" y="17992"/>
                  </a:lnTo>
                  <a:lnTo>
                    <a:pt x="129257" y="11446"/>
                  </a:lnTo>
                  <a:lnTo>
                    <a:pt x="1428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9" name="SMARTInkShape-426"/>
            <p:cNvSpPr/>
            <p:nvPr>
              <p:custDataLst>
                <p:tags r:id="rId42"/>
              </p:custDataLst>
            </p:nvPr>
          </p:nvSpPr>
          <p:spPr>
            <a:xfrm>
              <a:off x="3192237" y="2705111"/>
              <a:ext cx="160564" cy="171391"/>
            </a:xfrm>
            <a:custGeom>
              <a:avLst/>
              <a:gdLst/>
              <a:ahLst/>
              <a:cxnLst/>
              <a:rect l="0" t="0" r="0" b="0"/>
              <a:pathLst>
                <a:path w="160564" h="171391">
                  <a:moveTo>
                    <a:pt x="46263" y="19039"/>
                  </a:moveTo>
                  <a:lnTo>
                    <a:pt x="46263" y="19039"/>
                  </a:lnTo>
                  <a:lnTo>
                    <a:pt x="46263" y="0"/>
                  </a:lnTo>
                  <a:lnTo>
                    <a:pt x="46263" y="5049"/>
                  </a:lnTo>
                  <a:lnTo>
                    <a:pt x="45205" y="6537"/>
                  </a:lnTo>
                  <a:lnTo>
                    <a:pt x="43441" y="7530"/>
                  </a:lnTo>
                  <a:lnTo>
                    <a:pt x="41207" y="8191"/>
                  </a:lnTo>
                  <a:lnTo>
                    <a:pt x="39717" y="9691"/>
                  </a:lnTo>
                  <a:lnTo>
                    <a:pt x="38063" y="14179"/>
                  </a:lnTo>
                  <a:lnTo>
                    <a:pt x="33968" y="40969"/>
                  </a:lnTo>
                  <a:lnTo>
                    <a:pt x="30215" y="52069"/>
                  </a:lnTo>
                  <a:lnTo>
                    <a:pt x="19129" y="96583"/>
                  </a:lnTo>
                  <a:lnTo>
                    <a:pt x="8807" y="132679"/>
                  </a:lnTo>
                  <a:lnTo>
                    <a:pt x="8593" y="136074"/>
                  </a:lnTo>
                  <a:lnTo>
                    <a:pt x="5532" y="142669"/>
                  </a:lnTo>
                  <a:lnTo>
                    <a:pt x="1702" y="149127"/>
                  </a:lnTo>
                  <a:lnTo>
                    <a:pt x="0" y="155525"/>
                  </a:lnTo>
                  <a:lnTo>
                    <a:pt x="604" y="158713"/>
                  </a:lnTo>
                  <a:lnTo>
                    <a:pt x="6959" y="169554"/>
                  </a:lnTo>
                  <a:lnTo>
                    <a:pt x="10450" y="170601"/>
                  </a:lnTo>
                  <a:lnTo>
                    <a:pt x="22320" y="171390"/>
                  </a:lnTo>
                  <a:lnTo>
                    <a:pt x="27861" y="168595"/>
                  </a:lnTo>
                  <a:lnTo>
                    <a:pt x="33851" y="164883"/>
                  </a:lnTo>
                  <a:lnTo>
                    <a:pt x="59184" y="154570"/>
                  </a:lnTo>
                  <a:lnTo>
                    <a:pt x="70788" y="146803"/>
                  </a:lnTo>
                  <a:lnTo>
                    <a:pt x="97183" y="135606"/>
                  </a:lnTo>
                  <a:lnTo>
                    <a:pt x="108858" y="127778"/>
                  </a:lnTo>
                  <a:lnTo>
                    <a:pt x="122284" y="121775"/>
                  </a:lnTo>
                  <a:lnTo>
                    <a:pt x="128734" y="117616"/>
                  </a:lnTo>
                  <a:lnTo>
                    <a:pt x="138314" y="115275"/>
                  </a:lnTo>
                  <a:lnTo>
                    <a:pt x="160563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0" name="SMARTInkShape-427"/>
            <p:cNvSpPr/>
            <p:nvPr>
              <p:custDataLst>
                <p:tags r:id="rId43"/>
              </p:custDataLst>
            </p:nvPr>
          </p:nvSpPr>
          <p:spPr>
            <a:xfrm>
              <a:off x="3324355" y="2667003"/>
              <a:ext cx="57021" cy="200023"/>
            </a:xfrm>
            <a:custGeom>
              <a:avLst/>
              <a:gdLst/>
              <a:ahLst/>
              <a:cxnLst/>
              <a:rect l="0" t="0" r="0" b="0"/>
              <a:pathLst>
                <a:path w="57021" h="200023">
                  <a:moveTo>
                    <a:pt x="47495" y="28572"/>
                  </a:moveTo>
                  <a:lnTo>
                    <a:pt x="47495" y="28572"/>
                  </a:lnTo>
                  <a:lnTo>
                    <a:pt x="47495" y="11238"/>
                  </a:lnTo>
                  <a:lnTo>
                    <a:pt x="57017" y="0"/>
                  </a:lnTo>
                  <a:lnTo>
                    <a:pt x="57020" y="5055"/>
                  </a:lnTo>
                  <a:lnTo>
                    <a:pt x="54197" y="10359"/>
                  </a:lnTo>
                  <a:lnTo>
                    <a:pt x="50474" y="16244"/>
                  </a:lnTo>
                  <a:lnTo>
                    <a:pt x="47319" y="25507"/>
                  </a:lnTo>
                  <a:lnTo>
                    <a:pt x="41210" y="36013"/>
                  </a:lnTo>
                  <a:lnTo>
                    <a:pt x="37872" y="51003"/>
                  </a:lnTo>
                  <a:lnTo>
                    <a:pt x="31708" y="63676"/>
                  </a:lnTo>
                  <a:lnTo>
                    <a:pt x="18275" y="104968"/>
                  </a:lnTo>
                  <a:lnTo>
                    <a:pt x="13342" y="117559"/>
                  </a:lnTo>
                  <a:lnTo>
                    <a:pt x="9506" y="135489"/>
                  </a:lnTo>
                  <a:lnTo>
                    <a:pt x="2087" y="151565"/>
                  </a:lnTo>
                  <a:lnTo>
                    <a:pt x="0" y="182774"/>
                  </a:lnTo>
                  <a:lnTo>
                    <a:pt x="1015" y="185349"/>
                  </a:lnTo>
                  <a:lnTo>
                    <a:pt x="2750" y="187065"/>
                  </a:lnTo>
                  <a:lnTo>
                    <a:pt x="4965" y="188209"/>
                  </a:lnTo>
                  <a:lnTo>
                    <a:pt x="6441" y="190030"/>
                  </a:lnTo>
                  <a:lnTo>
                    <a:pt x="8082" y="194876"/>
                  </a:lnTo>
                  <a:lnTo>
                    <a:pt x="9578" y="196591"/>
                  </a:lnTo>
                  <a:lnTo>
                    <a:pt x="18920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1" name="SMARTInkShape-428"/>
            <p:cNvSpPr/>
            <p:nvPr>
              <p:custDataLst>
                <p:tags r:id="rId44"/>
              </p:custDataLst>
            </p:nvPr>
          </p:nvSpPr>
          <p:spPr>
            <a:xfrm>
              <a:off x="3162419" y="2924407"/>
              <a:ext cx="266582" cy="62384"/>
            </a:xfrm>
            <a:custGeom>
              <a:avLst/>
              <a:gdLst/>
              <a:ahLst/>
              <a:cxnLst/>
              <a:rect l="0" t="0" r="0" b="0"/>
              <a:pathLst>
                <a:path w="266582" h="62384">
                  <a:moveTo>
                    <a:pt x="28456" y="47393"/>
                  </a:moveTo>
                  <a:lnTo>
                    <a:pt x="28456" y="47393"/>
                  </a:lnTo>
                  <a:lnTo>
                    <a:pt x="20256" y="55594"/>
                  </a:lnTo>
                  <a:lnTo>
                    <a:pt x="10846" y="56802"/>
                  </a:lnTo>
                  <a:lnTo>
                    <a:pt x="10366" y="57899"/>
                  </a:lnTo>
                  <a:lnTo>
                    <a:pt x="9833" y="61940"/>
                  </a:lnTo>
                  <a:lnTo>
                    <a:pt x="8632" y="62383"/>
                  </a:lnTo>
                  <a:lnTo>
                    <a:pt x="0" y="57000"/>
                  </a:lnTo>
                  <a:lnTo>
                    <a:pt x="14073" y="56920"/>
                  </a:lnTo>
                  <a:lnTo>
                    <a:pt x="19595" y="54097"/>
                  </a:lnTo>
                  <a:lnTo>
                    <a:pt x="26706" y="48718"/>
                  </a:lnTo>
                  <a:lnTo>
                    <a:pt x="42260" y="46596"/>
                  </a:lnTo>
                  <a:lnTo>
                    <a:pt x="82908" y="25013"/>
                  </a:lnTo>
                  <a:lnTo>
                    <a:pt x="128774" y="14306"/>
                  </a:lnTo>
                  <a:lnTo>
                    <a:pt x="161637" y="2414"/>
                  </a:lnTo>
                  <a:lnTo>
                    <a:pt x="207430" y="0"/>
                  </a:lnTo>
                  <a:lnTo>
                    <a:pt x="220183" y="930"/>
                  </a:lnTo>
                  <a:lnTo>
                    <a:pt x="239816" y="7327"/>
                  </a:lnTo>
                  <a:lnTo>
                    <a:pt x="250452" y="9477"/>
                  </a:lnTo>
                  <a:lnTo>
                    <a:pt x="266581" y="1881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2" name="SMARTInkShape-429"/>
            <p:cNvSpPr/>
            <p:nvPr>
              <p:custDataLst>
                <p:tags r:id="rId45"/>
              </p:custDataLst>
            </p:nvPr>
          </p:nvSpPr>
          <p:spPr>
            <a:xfrm>
              <a:off x="3200411" y="3052037"/>
              <a:ext cx="57140" cy="224514"/>
            </a:xfrm>
            <a:custGeom>
              <a:avLst/>
              <a:gdLst/>
              <a:ahLst/>
              <a:cxnLst/>
              <a:rect l="0" t="0" r="0" b="0"/>
              <a:pathLst>
                <a:path w="57140" h="224514">
                  <a:moveTo>
                    <a:pt x="57139" y="5488"/>
                  </a:moveTo>
                  <a:lnTo>
                    <a:pt x="57139" y="5488"/>
                  </a:lnTo>
                  <a:lnTo>
                    <a:pt x="47730" y="5488"/>
                  </a:lnTo>
                  <a:lnTo>
                    <a:pt x="47637" y="0"/>
                  </a:lnTo>
                  <a:lnTo>
                    <a:pt x="47614" y="37369"/>
                  </a:lnTo>
                  <a:lnTo>
                    <a:pt x="38678" y="81941"/>
                  </a:lnTo>
                  <a:lnTo>
                    <a:pt x="37293" y="94501"/>
                  </a:lnTo>
                  <a:lnTo>
                    <a:pt x="26346" y="138844"/>
                  </a:lnTo>
                  <a:lnTo>
                    <a:pt x="12141" y="176939"/>
                  </a:lnTo>
                  <a:lnTo>
                    <a:pt x="9623" y="188580"/>
                  </a:lnTo>
                  <a:lnTo>
                    <a:pt x="2205" y="204677"/>
                  </a:lnTo>
                  <a:lnTo>
                    <a:pt x="0" y="224394"/>
                  </a:lnTo>
                  <a:lnTo>
                    <a:pt x="5049" y="224513"/>
                  </a:lnTo>
                  <a:lnTo>
                    <a:pt x="6537" y="223471"/>
                  </a:lnTo>
                  <a:lnTo>
                    <a:pt x="7530" y="221719"/>
                  </a:lnTo>
                  <a:lnTo>
                    <a:pt x="8191" y="219492"/>
                  </a:lnTo>
                  <a:lnTo>
                    <a:pt x="19701" y="205263"/>
                  </a:lnTo>
                  <a:lnTo>
                    <a:pt x="28564" y="1959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3" name="SMARTInkShape-430"/>
            <p:cNvSpPr/>
            <p:nvPr>
              <p:custDataLst>
                <p:tags r:id="rId46"/>
              </p:custDataLst>
            </p:nvPr>
          </p:nvSpPr>
          <p:spPr>
            <a:xfrm>
              <a:off x="3229377" y="3048116"/>
              <a:ext cx="190099" cy="190385"/>
            </a:xfrm>
            <a:custGeom>
              <a:avLst/>
              <a:gdLst/>
              <a:ahLst/>
              <a:cxnLst/>
              <a:rect l="0" t="0" r="0" b="0"/>
              <a:pathLst>
                <a:path w="190099" h="190385">
                  <a:moveTo>
                    <a:pt x="18648" y="57034"/>
                  </a:moveTo>
                  <a:lnTo>
                    <a:pt x="18648" y="57034"/>
                  </a:lnTo>
                  <a:lnTo>
                    <a:pt x="956" y="39342"/>
                  </a:lnTo>
                  <a:lnTo>
                    <a:pt x="0" y="33331"/>
                  </a:lnTo>
                  <a:lnTo>
                    <a:pt x="924" y="31706"/>
                  </a:lnTo>
                  <a:lnTo>
                    <a:pt x="2599" y="30624"/>
                  </a:lnTo>
                  <a:lnTo>
                    <a:pt x="7835" y="28887"/>
                  </a:lnTo>
                  <a:lnTo>
                    <a:pt x="8550" y="25827"/>
                  </a:lnTo>
                  <a:lnTo>
                    <a:pt x="9010" y="20296"/>
                  </a:lnTo>
                  <a:lnTo>
                    <a:pt x="10106" y="19842"/>
                  </a:lnTo>
                  <a:lnTo>
                    <a:pt x="34631" y="17899"/>
                  </a:lnTo>
                  <a:lnTo>
                    <a:pt x="47244" y="11400"/>
                  </a:lnTo>
                  <a:lnTo>
                    <a:pt x="82148" y="8374"/>
                  </a:lnTo>
                  <a:lnTo>
                    <a:pt x="94848" y="1875"/>
                  </a:lnTo>
                  <a:lnTo>
                    <a:pt x="117073" y="0"/>
                  </a:lnTo>
                  <a:lnTo>
                    <a:pt x="119190" y="1020"/>
                  </a:lnTo>
                  <a:lnTo>
                    <a:pt x="120601" y="2758"/>
                  </a:lnTo>
                  <a:lnTo>
                    <a:pt x="121542" y="4975"/>
                  </a:lnTo>
                  <a:lnTo>
                    <a:pt x="123227" y="6453"/>
                  </a:lnTo>
                  <a:lnTo>
                    <a:pt x="131459" y="9020"/>
                  </a:lnTo>
                  <a:lnTo>
                    <a:pt x="132286" y="12058"/>
                  </a:lnTo>
                  <a:lnTo>
                    <a:pt x="132936" y="32072"/>
                  </a:lnTo>
                  <a:lnTo>
                    <a:pt x="130121" y="38179"/>
                  </a:lnTo>
                  <a:lnTo>
                    <a:pt x="106999" y="66735"/>
                  </a:lnTo>
                  <a:lnTo>
                    <a:pt x="104482" y="72987"/>
                  </a:lnTo>
                  <a:lnTo>
                    <a:pt x="91269" y="88794"/>
                  </a:lnTo>
                  <a:lnTo>
                    <a:pt x="85144" y="92316"/>
                  </a:lnTo>
                  <a:lnTo>
                    <a:pt x="78893" y="94940"/>
                  </a:lnTo>
                  <a:lnTo>
                    <a:pt x="72587" y="99634"/>
                  </a:lnTo>
                  <a:lnTo>
                    <a:pt x="69079" y="105248"/>
                  </a:lnTo>
                  <a:lnTo>
                    <a:pt x="68144" y="108227"/>
                  </a:lnTo>
                  <a:lnTo>
                    <a:pt x="66462" y="110212"/>
                  </a:lnTo>
                  <a:lnTo>
                    <a:pt x="47342" y="123782"/>
                  </a:lnTo>
                  <a:lnTo>
                    <a:pt x="29935" y="141004"/>
                  </a:lnTo>
                  <a:lnTo>
                    <a:pt x="26134" y="141979"/>
                  </a:lnTo>
                  <a:lnTo>
                    <a:pt x="23639" y="142239"/>
                  </a:lnTo>
                  <a:lnTo>
                    <a:pt x="21975" y="143471"/>
                  </a:lnTo>
                  <a:lnTo>
                    <a:pt x="19086" y="150914"/>
                  </a:lnTo>
                  <a:lnTo>
                    <a:pt x="16021" y="151675"/>
                  </a:lnTo>
                  <a:lnTo>
                    <a:pt x="9527" y="152249"/>
                  </a:lnTo>
                  <a:lnTo>
                    <a:pt x="17360" y="160482"/>
                  </a:lnTo>
                  <a:lnTo>
                    <a:pt x="26735" y="161693"/>
                  </a:lnTo>
                  <a:lnTo>
                    <a:pt x="35493" y="168332"/>
                  </a:lnTo>
                  <a:lnTo>
                    <a:pt x="44336" y="170445"/>
                  </a:lnTo>
                  <a:lnTo>
                    <a:pt x="90868" y="171332"/>
                  </a:lnTo>
                  <a:lnTo>
                    <a:pt x="97665" y="171333"/>
                  </a:lnTo>
                  <a:lnTo>
                    <a:pt x="104214" y="168511"/>
                  </a:lnTo>
                  <a:lnTo>
                    <a:pt x="107442" y="166278"/>
                  </a:lnTo>
                  <a:lnTo>
                    <a:pt x="110652" y="165846"/>
                  </a:lnTo>
                  <a:lnTo>
                    <a:pt x="145647" y="171252"/>
                  </a:lnTo>
                  <a:lnTo>
                    <a:pt x="174223" y="171332"/>
                  </a:lnTo>
                  <a:lnTo>
                    <a:pt x="180573" y="174155"/>
                  </a:lnTo>
                  <a:lnTo>
                    <a:pt x="183748" y="176390"/>
                  </a:lnTo>
                  <a:lnTo>
                    <a:pt x="187276" y="181695"/>
                  </a:lnTo>
                  <a:lnTo>
                    <a:pt x="190098" y="1903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67" name="SMARTInkShape-Group83"/>
          <p:cNvGrpSpPr/>
          <p:nvPr/>
        </p:nvGrpSpPr>
        <p:grpSpPr>
          <a:xfrm>
            <a:off x="1685936" y="2257425"/>
            <a:ext cx="238115" cy="218911"/>
            <a:chOff x="1685936" y="2257425"/>
            <a:chExt cx="238115" cy="218911"/>
          </a:xfrm>
        </p:grpSpPr>
        <p:sp>
          <p:nvSpPr>
            <p:cNvPr id="1065" name="SMARTInkShape-431"/>
            <p:cNvSpPr/>
            <p:nvPr>
              <p:custDataLst>
                <p:tags r:id="rId38"/>
              </p:custDataLst>
            </p:nvPr>
          </p:nvSpPr>
          <p:spPr>
            <a:xfrm>
              <a:off x="1685936" y="2257425"/>
              <a:ext cx="66665" cy="218911"/>
            </a:xfrm>
            <a:custGeom>
              <a:avLst/>
              <a:gdLst/>
              <a:ahLst/>
              <a:cxnLst/>
              <a:rect l="0" t="0" r="0" b="0"/>
              <a:pathLst>
                <a:path w="66665" h="218911">
                  <a:moveTo>
                    <a:pt x="66664" y="9525"/>
                  </a:moveTo>
                  <a:lnTo>
                    <a:pt x="66664" y="9525"/>
                  </a:lnTo>
                  <a:lnTo>
                    <a:pt x="57531" y="392"/>
                  </a:lnTo>
                  <a:lnTo>
                    <a:pt x="38485" y="0"/>
                  </a:lnTo>
                  <a:lnTo>
                    <a:pt x="38089" y="45820"/>
                  </a:lnTo>
                  <a:lnTo>
                    <a:pt x="37031" y="82655"/>
                  </a:lnTo>
                  <a:lnTo>
                    <a:pt x="29888" y="111557"/>
                  </a:lnTo>
                  <a:lnTo>
                    <a:pt x="27767" y="130064"/>
                  </a:lnTo>
                  <a:lnTo>
                    <a:pt x="21077" y="153005"/>
                  </a:lnTo>
                  <a:lnTo>
                    <a:pt x="18886" y="164311"/>
                  </a:lnTo>
                  <a:lnTo>
                    <a:pt x="1440" y="203154"/>
                  </a:lnTo>
                  <a:lnTo>
                    <a:pt x="0" y="218910"/>
                  </a:lnTo>
                  <a:lnTo>
                    <a:pt x="28564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6" name="SMARTInkShape-432"/>
            <p:cNvSpPr/>
            <p:nvPr>
              <p:custDataLst>
                <p:tags r:id="rId39"/>
              </p:custDataLst>
            </p:nvPr>
          </p:nvSpPr>
          <p:spPr>
            <a:xfrm>
              <a:off x="1714503" y="2266950"/>
              <a:ext cx="209548" cy="180070"/>
            </a:xfrm>
            <a:custGeom>
              <a:avLst/>
              <a:gdLst/>
              <a:ahLst/>
              <a:cxnLst/>
              <a:rect l="0" t="0" r="0" b="0"/>
              <a:pathLst>
                <a:path w="209548" h="180070">
                  <a:moveTo>
                    <a:pt x="28572" y="47625"/>
                  </a:moveTo>
                  <a:lnTo>
                    <a:pt x="28572" y="47625"/>
                  </a:lnTo>
                  <a:lnTo>
                    <a:pt x="28572" y="42569"/>
                  </a:lnTo>
                  <a:lnTo>
                    <a:pt x="25750" y="37264"/>
                  </a:lnTo>
                  <a:lnTo>
                    <a:pt x="10962" y="20525"/>
                  </a:lnTo>
                  <a:lnTo>
                    <a:pt x="4892" y="19487"/>
                  </a:lnTo>
                  <a:lnTo>
                    <a:pt x="3261" y="18283"/>
                  </a:lnTo>
                  <a:lnTo>
                    <a:pt x="125" y="9929"/>
                  </a:lnTo>
                  <a:lnTo>
                    <a:pt x="0" y="403"/>
                  </a:lnTo>
                  <a:lnTo>
                    <a:pt x="44457" y="1"/>
                  </a:lnTo>
                  <a:lnTo>
                    <a:pt x="88897" y="0"/>
                  </a:lnTo>
                  <a:lnTo>
                    <a:pt x="95247" y="2822"/>
                  </a:lnTo>
                  <a:lnTo>
                    <a:pt x="102891" y="8201"/>
                  </a:lnTo>
                  <a:lnTo>
                    <a:pt x="112808" y="9409"/>
                  </a:lnTo>
                  <a:lnTo>
                    <a:pt x="113304" y="10506"/>
                  </a:lnTo>
                  <a:lnTo>
                    <a:pt x="114258" y="23711"/>
                  </a:lnTo>
                  <a:lnTo>
                    <a:pt x="111458" y="29235"/>
                  </a:lnTo>
                  <a:lnTo>
                    <a:pt x="107744" y="35219"/>
                  </a:lnTo>
                  <a:lnTo>
                    <a:pt x="104594" y="44537"/>
                  </a:lnTo>
                  <a:lnTo>
                    <a:pt x="69821" y="88038"/>
                  </a:lnTo>
                  <a:lnTo>
                    <a:pt x="53968" y="99357"/>
                  </a:lnTo>
                  <a:lnTo>
                    <a:pt x="41271" y="116797"/>
                  </a:lnTo>
                  <a:lnTo>
                    <a:pt x="25397" y="127956"/>
                  </a:lnTo>
                  <a:lnTo>
                    <a:pt x="21869" y="133775"/>
                  </a:lnTo>
                  <a:lnTo>
                    <a:pt x="19418" y="142735"/>
                  </a:lnTo>
                  <a:lnTo>
                    <a:pt x="19051" y="160471"/>
                  </a:lnTo>
                  <a:lnTo>
                    <a:pt x="20108" y="160956"/>
                  </a:lnTo>
                  <a:lnTo>
                    <a:pt x="24105" y="161494"/>
                  </a:lnTo>
                  <a:lnTo>
                    <a:pt x="25594" y="162696"/>
                  </a:lnTo>
                  <a:lnTo>
                    <a:pt x="27249" y="166854"/>
                  </a:lnTo>
                  <a:lnTo>
                    <a:pt x="28748" y="168386"/>
                  </a:lnTo>
                  <a:lnTo>
                    <a:pt x="33236" y="170088"/>
                  </a:lnTo>
                  <a:lnTo>
                    <a:pt x="44741" y="172239"/>
                  </a:lnTo>
                  <a:lnTo>
                    <a:pt x="54059" y="177916"/>
                  </a:lnTo>
                  <a:lnTo>
                    <a:pt x="64581" y="180069"/>
                  </a:lnTo>
                  <a:lnTo>
                    <a:pt x="109999" y="179893"/>
                  </a:lnTo>
                  <a:lnTo>
                    <a:pt x="154777" y="171272"/>
                  </a:lnTo>
                  <a:lnTo>
                    <a:pt x="197153" y="159743"/>
                  </a:lnTo>
                  <a:lnTo>
                    <a:pt x="20954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68" name="SMARTInkShape-433"/>
          <p:cNvSpPr/>
          <p:nvPr>
            <p:custDataLst>
              <p:tags r:id="rId1"/>
            </p:custDataLst>
          </p:nvPr>
        </p:nvSpPr>
        <p:spPr>
          <a:xfrm>
            <a:off x="8239242" y="3200400"/>
            <a:ext cx="609093" cy="581026"/>
          </a:xfrm>
          <a:custGeom>
            <a:avLst/>
            <a:gdLst/>
            <a:ahLst/>
            <a:cxnLst/>
            <a:rect l="0" t="0" r="0" b="0"/>
            <a:pathLst>
              <a:path w="609093" h="581026">
                <a:moveTo>
                  <a:pt x="18933" y="428625"/>
                </a:moveTo>
                <a:lnTo>
                  <a:pt x="18933" y="428625"/>
                </a:lnTo>
                <a:lnTo>
                  <a:pt x="10731" y="436826"/>
                </a:lnTo>
                <a:lnTo>
                  <a:pt x="9524" y="446235"/>
                </a:lnTo>
                <a:lnTo>
                  <a:pt x="1218" y="455749"/>
                </a:lnTo>
                <a:lnTo>
                  <a:pt x="278" y="461827"/>
                </a:lnTo>
                <a:lnTo>
                  <a:pt x="0" y="470330"/>
                </a:lnTo>
                <a:lnTo>
                  <a:pt x="1019" y="472303"/>
                </a:lnTo>
                <a:lnTo>
                  <a:pt x="2757" y="473619"/>
                </a:lnTo>
                <a:lnTo>
                  <a:pt x="4975" y="474496"/>
                </a:lnTo>
                <a:lnTo>
                  <a:pt x="6451" y="476139"/>
                </a:lnTo>
                <a:lnTo>
                  <a:pt x="8094" y="480787"/>
                </a:lnTo>
                <a:lnTo>
                  <a:pt x="9018" y="489353"/>
                </a:lnTo>
                <a:lnTo>
                  <a:pt x="10207" y="491336"/>
                </a:lnTo>
                <a:lnTo>
                  <a:pt x="12058" y="492657"/>
                </a:lnTo>
                <a:lnTo>
                  <a:pt x="16935" y="495184"/>
                </a:lnTo>
                <a:lnTo>
                  <a:pt x="25633" y="501498"/>
                </a:lnTo>
                <a:lnTo>
                  <a:pt x="34911" y="504897"/>
                </a:lnTo>
                <a:lnTo>
                  <a:pt x="44363" y="511079"/>
                </a:lnTo>
                <a:lnTo>
                  <a:pt x="53867" y="514439"/>
                </a:lnTo>
                <a:lnTo>
                  <a:pt x="63386" y="520609"/>
                </a:lnTo>
                <a:lnTo>
                  <a:pt x="106893" y="535577"/>
                </a:lnTo>
                <a:lnTo>
                  <a:pt x="118351" y="539659"/>
                </a:lnTo>
                <a:lnTo>
                  <a:pt x="147941" y="543697"/>
                </a:lnTo>
                <a:lnTo>
                  <a:pt x="159345" y="549386"/>
                </a:lnTo>
                <a:lnTo>
                  <a:pt x="174602" y="552601"/>
                </a:lnTo>
                <a:lnTo>
                  <a:pt x="207266" y="568873"/>
                </a:lnTo>
                <a:lnTo>
                  <a:pt x="225023" y="572212"/>
                </a:lnTo>
                <a:lnTo>
                  <a:pt x="235807" y="577943"/>
                </a:lnTo>
                <a:lnTo>
                  <a:pt x="282380" y="581001"/>
                </a:lnTo>
                <a:lnTo>
                  <a:pt x="326514" y="581025"/>
                </a:lnTo>
                <a:lnTo>
                  <a:pt x="333084" y="578203"/>
                </a:lnTo>
                <a:lnTo>
                  <a:pt x="339531" y="574479"/>
                </a:lnTo>
                <a:lnTo>
                  <a:pt x="352293" y="572089"/>
                </a:lnTo>
                <a:lnTo>
                  <a:pt x="355473" y="571893"/>
                </a:lnTo>
                <a:lnTo>
                  <a:pt x="361828" y="568852"/>
                </a:lnTo>
                <a:lnTo>
                  <a:pt x="368181" y="565031"/>
                </a:lnTo>
                <a:lnTo>
                  <a:pt x="379002" y="562377"/>
                </a:lnTo>
                <a:lnTo>
                  <a:pt x="388115" y="555508"/>
                </a:lnTo>
                <a:lnTo>
                  <a:pt x="397019" y="552298"/>
                </a:lnTo>
                <a:lnTo>
                  <a:pt x="406361" y="546172"/>
                </a:lnTo>
                <a:lnTo>
                  <a:pt x="415830" y="542829"/>
                </a:lnTo>
                <a:lnTo>
                  <a:pt x="425341" y="536664"/>
                </a:lnTo>
                <a:lnTo>
                  <a:pt x="434860" y="533309"/>
                </a:lnTo>
                <a:lnTo>
                  <a:pt x="444383" y="527140"/>
                </a:lnTo>
                <a:lnTo>
                  <a:pt x="453908" y="523784"/>
                </a:lnTo>
                <a:lnTo>
                  <a:pt x="463433" y="517615"/>
                </a:lnTo>
                <a:lnTo>
                  <a:pt x="472958" y="514259"/>
                </a:lnTo>
                <a:lnTo>
                  <a:pt x="482483" y="508090"/>
                </a:lnTo>
                <a:lnTo>
                  <a:pt x="492008" y="504734"/>
                </a:lnTo>
                <a:lnTo>
                  <a:pt x="514233" y="488406"/>
                </a:lnTo>
                <a:lnTo>
                  <a:pt x="517408" y="487529"/>
                </a:lnTo>
                <a:lnTo>
                  <a:pt x="519525" y="485886"/>
                </a:lnTo>
                <a:lnTo>
                  <a:pt x="528257" y="472672"/>
                </a:lnTo>
                <a:lnTo>
                  <a:pt x="533871" y="469368"/>
                </a:lnTo>
                <a:lnTo>
                  <a:pt x="539894" y="466841"/>
                </a:lnTo>
                <a:lnTo>
                  <a:pt x="565042" y="444381"/>
                </a:lnTo>
                <a:lnTo>
                  <a:pt x="568565" y="438097"/>
                </a:lnTo>
                <a:lnTo>
                  <a:pt x="571188" y="431776"/>
                </a:lnTo>
                <a:lnTo>
                  <a:pt x="577557" y="422268"/>
                </a:lnTo>
                <a:lnTo>
                  <a:pt x="580973" y="412748"/>
                </a:lnTo>
                <a:lnTo>
                  <a:pt x="587161" y="403225"/>
                </a:lnTo>
                <a:lnTo>
                  <a:pt x="590522" y="393700"/>
                </a:lnTo>
                <a:lnTo>
                  <a:pt x="596691" y="384175"/>
                </a:lnTo>
                <a:lnTo>
                  <a:pt x="598990" y="373592"/>
                </a:lnTo>
                <a:lnTo>
                  <a:pt x="599951" y="327724"/>
                </a:lnTo>
                <a:lnTo>
                  <a:pt x="599958" y="282578"/>
                </a:lnTo>
                <a:lnTo>
                  <a:pt x="599958" y="273051"/>
                </a:lnTo>
                <a:lnTo>
                  <a:pt x="609092" y="235342"/>
                </a:lnTo>
                <a:lnTo>
                  <a:pt x="608163" y="233095"/>
                </a:lnTo>
                <a:lnTo>
                  <a:pt x="606487" y="231597"/>
                </a:lnTo>
                <a:lnTo>
                  <a:pt x="604310" y="230598"/>
                </a:lnTo>
                <a:lnTo>
                  <a:pt x="602859" y="228874"/>
                </a:lnTo>
                <a:lnTo>
                  <a:pt x="601248" y="224136"/>
                </a:lnTo>
                <a:lnTo>
                  <a:pt x="599155" y="212470"/>
                </a:lnTo>
                <a:lnTo>
                  <a:pt x="593487" y="203124"/>
                </a:lnTo>
                <a:lnTo>
                  <a:pt x="590280" y="193653"/>
                </a:lnTo>
                <a:lnTo>
                  <a:pt x="584154" y="184144"/>
                </a:lnTo>
                <a:lnTo>
                  <a:pt x="580812" y="174623"/>
                </a:lnTo>
                <a:lnTo>
                  <a:pt x="574647" y="165100"/>
                </a:lnTo>
                <a:lnTo>
                  <a:pt x="571291" y="155575"/>
                </a:lnTo>
                <a:lnTo>
                  <a:pt x="565123" y="146050"/>
                </a:lnTo>
                <a:lnTo>
                  <a:pt x="561767" y="136525"/>
                </a:lnTo>
                <a:lnTo>
                  <a:pt x="555598" y="127000"/>
                </a:lnTo>
                <a:lnTo>
                  <a:pt x="544170" y="98063"/>
                </a:lnTo>
                <a:lnTo>
                  <a:pt x="536532" y="88201"/>
                </a:lnTo>
                <a:lnTo>
                  <a:pt x="533188" y="79168"/>
                </a:lnTo>
                <a:lnTo>
                  <a:pt x="527022" y="69788"/>
                </a:lnTo>
                <a:lnTo>
                  <a:pt x="525208" y="63472"/>
                </a:lnTo>
                <a:lnTo>
                  <a:pt x="523666" y="61365"/>
                </a:lnTo>
                <a:lnTo>
                  <a:pt x="521581" y="59960"/>
                </a:lnTo>
                <a:lnTo>
                  <a:pt x="519132" y="59024"/>
                </a:lnTo>
                <a:lnTo>
                  <a:pt x="517498" y="57341"/>
                </a:lnTo>
                <a:lnTo>
                  <a:pt x="515684" y="52648"/>
                </a:lnTo>
                <a:lnTo>
                  <a:pt x="514142" y="50974"/>
                </a:lnTo>
                <a:lnTo>
                  <a:pt x="501102" y="43009"/>
                </a:lnTo>
                <a:lnTo>
                  <a:pt x="497815" y="37460"/>
                </a:lnTo>
                <a:lnTo>
                  <a:pt x="496938" y="34498"/>
                </a:lnTo>
                <a:lnTo>
                  <a:pt x="495295" y="32524"/>
                </a:lnTo>
                <a:lnTo>
                  <a:pt x="490646" y="30330"/>
                </a:lnTo>
                <a:lnTo>
                  <a:pt x="482080" y="29095"/>
                </a:lnTo>
                <a:lnTo>
                  <a:pt x="480098" y="27863"/>
                </a:lnTo>
                <a:lnTo>
                  <a:pt x="478777" y="25984"/>
                </a:lnTo>
                <a:lnTo>
                  <a:pt x="477896" y="23673"/>
                </a:lnTo>
                <a:lnTo>
                  <a:pt x="476248" y="22132"/>
                </a:lnTo>
                <a:lnTo>
                  <a:pt x="466004" y="16836"/>
                </a:lnTo>
                <a:lnTo>
                  <a:pt x="449828" y="3264"/>
                </a:lnTo>
                <a:lnTo>
                  <a:pt x="440939" y="967"/>
                </a:lnTo>
                <a:lnTo>
                  <a:pt x="394641" y="2"/>
                </a:lnTo>
                <a:lnTo>
                  <a:pt x="349014" y="0"/>
                </a:lnTo>
                <a:lnTo>
                  <a:pt x="342731" y="2822"/>
                </a:lnTo>
                <a:lnTo>
                  <a:pt x="307422" y="24636"/>
                </a:lnTo>
                <a:lnTo>
                  <a:pt x="287741" y="30619"/>
                </a:lnTo>
                <a:lnTo>
                  <a:pt x="245354" y="60025"/>
                </a:lnTo>
                <a:lnTo>
                  <a:pt x="202955" y="96712"/>
                </a:lnTo>
                <a:lnTo>
                  <a:pt x="189052" y="112499"/>
                </a:lnTo>
                <a:lnTo>
                  <a:pt x="173813" y="135738"/>
                </a:lnTo>
                <a:lnTo>
                  <a:pt x="154341" y="154439"/>
                </a:lnTo>
                <a:lnTo>
                  <a:pt x="142758" y="1714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73" name="SMARTInkShape-Group85"/>
          <p:cNvGrpSpPr/>
          <p:nvPr/>
        </p:nvGrpSpPr>
        <p:grpSpPr>
          <a:xfrm>
            <a:off x="5248278" y="3667125"/>
            <a:ext cx="485645" cy="399871"/>
            <a:chOff x="5248278" y="3667125"/>
            <a:chExt cx="485645" cy="399871"/>
          </a:xfrm>
        </p:grpSpPr>
        <p:sp>
          <p:nvSpPr>
            <p:cNvPr id="1069" name="SMARTInkShape-434"/>
            <p:cNvSpPr/>
            <p:nvPr>
              <p:custDataLst>
                <p:tags r:id="rId34"/>
              </p:custDataLst>
            </p:nvPr>
          </p:nvSpPr>
          <p:spPr>
            <a:xfrm>
              <a:off x="5248278" y="3667125"/>
              <a:ext cx="123823" cy="171447"/>
            </a:xfrm>
            <a:custGeom>
              <a:avLst/>
              <a:gdLst/>
              <a:ahLst/>
              <a:cxnLst/>
              <a:rect l="0" t="0" r="0" b="0"/>
              <a:pathLst>
                <a:path w="123823" h="171447">
                  <a:moveTo>
                    <a:pt x="85722" y="0"/>
                  </a:moveTo>
                  <a:lnTo>
                    <a:pt x="85722" y="0"/>
                  </a:lnTo>
                  <a:lnTo>
                    <a:pt x="85722" y="5057"/>
                  </a:lnTo>
                  <a:lnTo>
                    <a:pt x="84664" y="6546"/>
                  </a:lnTo>
                  <a:lnTo>
                    <a:pt x="82900" y="7539"/>
                  </a:lnTo>
                  <a:lnTo>
                    <a:pt x="80666" y="8201"/>
                  </a:lnTo>
                  <a:lnTo>
                    <a:pt x="79177" y="9701"/>
                  </a:lnTo>
                  <a:lnTo>
                    <a:pt x="73963" y="19712"/>
                  </a:lnTo>
                  <a:lnTo>
                    <a:pt x="62042" y="38169"/>
                  </a:lnTo>
                  <a:lnTo>
                    <a:pt x="54969" y="56741"/>
                  </a:lnTo>
                  <a:lnTo>
                    <a:pt x="44017" y="74825"/>
                  </a:lnTo>
                  <a:lnTo>
                    <a:pt x="39851" y="87552"/>
                  </a:lnTo>
                  <a:lnTo>
                    <a:pt x="37385" y="107880"/>
                  </a:lnTo>
                  <a:lnTo>
                    <a:pt x="30595" y="119688"/>
                  </a:lnTo>
                  <a:lnTo>
                    <a:pt x="22939" y="129890"/>
                  </a:lnTo>
                  <a:lnTo>
                    <a:pt x="16993" y="142819"/>
                  </a:lnTo>
                  <a:lnTo>
                    <a:pt x="12843" y="149200"/>
                  </a:lnTo>
                  <a:lnTo>
                    <a:pt x="10506" y="158743"/>
                  </a:lnTo>
                  <a:lnTo>
                    <a:pt x="9959" y="165097"/>
                  </a:lnTo>
                  <a:lnTo>
                    <a:pt x="8755" y="167215"/>
                  </a:lnTo>
                  <a:lnTo>
                    <a:pt x="6894" y="168626"/>
                  </a:lnTo>
                  <a:lnTo>
                    <a:pt x="8" y="171446"/>
                  </a:lnTo>
                  <a:lnTo>
                    <a:pt x="0" y="166392"/>
                  </a:lnTo>
                  <a:lnTo>
                    <a:pt x="2820" y="161088"/>
                  </a:lnTo>
                  <a:lnTo>
                    <a:pt x="6544" y="155203"/>
                  </a:lnTo>
                  <a:lnTo>
                    <a:pt x="9698" y="145940"/>
                  </a:lnTo>
                  <a:lnTo>
                    <a:pt x="47639" y="101952"/>
                  </a:lnTo>
                  <a:lnTo>
                    <a:pt x="53979" y="92937"/>
                  </a:lnTo>
                  <a:lnTo>
                    <a:pt x="78510" y="78754"/>
                  </a:lnTo>
                  <a:lnTo>
                    <a:pt x="84643" y="70724"/>
                  </a:lnTo>
                  <a:lnTo>
                    <a:pt x="104894" y="59373"/>
                  </a:lnTo>
                  <a:lnTo>
                    <a:pt x="122335" y="57189"/>
                  </a:lnTo>
                  <a:lnTo>
                    <a:pt x="122831" y="58234"/>
                  </a:lnTo>
                  <a:lnTo>
                    <a:pt x="123811" y="80748"/>
                  </a:lnTo>
                  <a:lnTo>
                    <a:pt x="120995" y="86335"/>
                  </a:lnTo>
                  <a:lnTo>
                    <a:pt x="117274" y="92346"/>
                  </a:lnTo>
                  <a:lnTo>
                    <a:pt x="114121" y="101680"/>
                  </a:lnTo>
                  <a:lnTo>
                    <a:pt x="108012" y="111149"/>
                  </a:lnTo>
                  <a:lnTo>
                    <a:pt x="105732" y="120657"/>
                  </a:lnTo>
                  <a:lnTo>
                    <a:pt x="105199" y="127003"/>
                  </a:lnTo>
                  <a:lnTo>
                    <a:pt x="103998" y="129119"/>
                  </a:lnTo>
                  <a:lnTo>
                    <a:pt x="102140" y="130529"/>
                  </a:lnTo>
                  <a:lnTo>
                    <a:pt x="99842" y="131469"/>
                  </a:lnTo>
                  <a:lnTo>
                    <a:pt x="98310" y="133155"/>
                  </a:lnTo>
                  <a:lnTo>
                    <a:pt x="95651" y="141386"/>
                  </a:lnTo>
                  <a:lnTo>
                    <a:pt x="103484" y="150945"/>
                  </a:lnTo>
                  <a:lnTo>
                    <a:pt x="107021" y="151753"/>
                  </a:lnTo>
                  <a:lnTo>
                    <a:pt x="109446" y="151969"/>
                  </a:lnTo>
                  <a:lnTo>
                    <a:pt x="114963" y="149386"/>
                  </a:lnTo>
                  <a:lnTo>
                    <a:pt x="12382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0" name="SMARTInkShape-435"/>
            <p:cNvSpPr/>
            <p:nvPr>
              <p:custDataLst>
                <p:tags r:id="rId35"/>
              </p:custDataLst>
            </p:nvPr>
          </p:nvSpPr>
          <p:spPr>
            <a:xfrm>
              <a:off x="5286516" y="3743442"/>
              <a:ext cx="161785" cy="323554"/>
            </a:xfrm>
            <a:custGeom>
              <a:avLst/>
              <a:gdLst/>
              <a:ahLst/>
              <a:cxnLst/>
              <a:rect l="0" t="0" r="0" b="0"/>
              <a:pathLst>
                <a:path w="161785" h="323554">
                  <a:moveTo>
                    <a:pt x="161784" y="9408"/>
                  </a:moveTo>
                  <a:lnTo>
                    <a:pt x="161784" y="9408"/>
                  </a:lnTo>
                  <a:lnTo>
                    <a:pt x="152375" y="0"/>
                  </a:lnTo>
                  <a:lnTo>
                    <a:pt x="151201" y="42516"/>
                  </a:lnTo>
                  <a:lnTo>
                    <a:pt x="132961" y="88510"/>
                  </a:lnTo>
                  <a:lnTo>
                    <a:pt x="116243" y="133615"/>
                  </a:lnTo>
                  <a:lnTo>
                    <a:pt x="93254" y="180908"/>
                  </a:lnTo>
                  <a:lnTo>
                    <a:pt x="65872" y="225667"/>
                  </a:lnTo>
                  <a:lnTo>
                    <a:pt x="35302" y="272768"/>
                  </a:lnTo>
                  <a:lnTo>
                    <a:pt x="14260" y="301839"/>
                  </a:lnTo>
                  <a:lnTo>
                    <a:pt x="10492" y="309769"/>
                  </a:lnTo>
                  <a:lnTo>
                    <a:pt x="0" y="323553"/>
                  </a:lnTo>
                  <a:lnTo>
                    <a:pt x="18909" y="3046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1" name="SMARTInkShape-436"/>
            <p:cNvSpPr/>
            <p:nvPr>
              <p:custDataLst>
                <p:tags r:id="rId36"/>
              </p:custDataLst>
            </p:nvPr>
          </p:nvSpPr>
          <p:spPr>
            <a:xfrm>
              <a:off x="5419844" y="3743445"/>
              <a:ext cx="142592" cy="123706"/>
            </a:xfrm>
            <a:custGeom>
              <a:avLst/>
              <a:gdLst/>
              <a:ahLst/>
              <a:cxnLst/>
              <a:rect l="0" t="0" r="0" b="0"/>
              <a:pathLst>
                <a:path w="142592" h="123706">
                  <a:moveTo>
                    <a:pt x="9406" y="95130"/>
                  </a:moveTo>
                  <a:lnTo>
                    <a:pt x="9406" y="95130"/>
                  </a:lnTo>
                  <a:lnTo>
                    <a:pt x="14462" y="90073"/>
                  </a:lnTo>
                  <a:lnTo>
                    <a:pt x="16945" y="84769"/>
                  </a:lnTo>
                  <a:lnTo>
                    <a:pt x="18897" y="53841"/>
                  </a:lnTo>
                  <a:lnTo>
                    <a:pt x="17850" y="51728"/>
                  </a:lnTo>
                  <a:lnTo>
                    <a:pt x="16094" y="50321"/>
                  </a:lnTo>
                  <a:lnTo>
                    <a:pt x="10727" y="48061"/>
                  </a:lnTo>
                  <a:lnTo>
                    <a:pt x="9992" y="44930"/>
                  </a:lnTo>
                  <a:lnTo>
                    <a:pt x="9797" y="42613"/>
                  </a:lnTo>
                  <a:lnTo>
                    <a:pt x="8608" y="41069"/>
                  </a:lnTo>
                  <a:lnTo>
                    <a:pt x="0" y="38016"/>
                  </a:lnTo>
                  <a:lnTo>
                    <a:pt x="22548" y="37980"/>
                  </a:lnTo>
                  <a:lnTo>
                    <a:pt x="28652" y="35158"/>
                  </a:lnTo>
                  <a:lnTo>
                    <a:pt x="31762" y="32923"/>
                  </a:lnTo>
                  <a:lnTo>
                    <a:pt x="46251" y="29779"/>
                  </a:lnTo>
                  <a:lnTo>
                    <a:pt x="63565" y="27658"/>
                  </a:lnTo>
                  <a:lnTo>
                    <a:pt x="94491" y="16712"/>
                  </a:lnTo>
                  <a:lnTo>
                    <a:pt x="101197" y="12652"/>
                  </a:lnTo>
                  <a:lnTo>
                    <a:pt x="114125" y="10046"/>
                  </a:lnTo>
                  <a:lnTo>
                    <a:pt x="117319" y="9833"/>
                  </a:lnTo>
                  <a:lnTo>
                    <a:pt x="123689" y="6773"/>
                  </a:lnTo>
                  <a:lnTo>
                    <a:pt x="130049" y="2943"/>
                  </a:lnTo>
                  <a:lnTo>
                    <a:pt x="142198" y="0"/>
                  </a:lnTo>
                  <a:lnTo>
                    <a:pt x="142591" y="4972"/>
                  </a:lnTo>
                  <a:lnTo>
                    <a:pt x="139860" y="10257"/>
                  </a:lnTo>
                  <a:lnTo>
                    <a:pt x="136178" y="16133"/>
                  </a:lnTo>
                  <a:lnTo>
                    <a:pt x="134541" y="22273"/>
                  </a:lnTo>
                  <a:lnTo>
                    <a:pt x="133045" y="24334"/>
                  </a:lnTo>
                  <a:lnTo>
                    <a:pt x="130991" y="25707"/>
                  </a:lnTo>
                  <a:lnTo>
                    <a:pt x="128562" y="26624"/>
                  </a:lnTo>
                  <a:lnTo>
                    <a:pt x="126943" y="29351"/>
                  </a:lnTo>
                  <a:lnTo>
                    <a:pt x="123607" y="42244"/>
                  </a:lnTo>
                  <a:lnTo>
                    <a:pt x="113534" y="56618"/>
                  </a:lnTo>
                  <a:lnTo>
                    <a:pt x="108601" y="63197"/>
                  </a:lnTo>
                  <a:lnTo>
                    <a:pt x="100119" y="84288"/>
                  </a:lnTo>
                  <a:lnTo>
                    <a:pt x="97398" y="87902"/>
                  </a:lnTo>
                  <a:lnTo>
                    <a:pt x="89570" y="94047"/>
                  </a:lnTo>
                  <a:lnTo>
                    <a:pt x="87368" y="99234"/>
                  </a:lnTo>
                  <a:lnTo>
                    <a:pt x="85760" y="117437"/>
                  </a:lnTo>
                  <a:lnTo>
                    <a:pt x="86767" y="119526"/>
                  </a:lnTo>
                  <a:lnTo>
                    <a:pt x="88497" y="120919"/>
                  </a:lnTo>
                  <a:lnTo>
                    <a:pt x="95131" y="12370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2" name="SMARTInkShape-437"/>
            <p:cNvSpPr/>
            <p:nvPr>
              <p:custDataLst>
                <p:tags r:id="rId37"/>
              </p:custDataLst>
            </p:nvPr>
          </p:nvSpPr>
          <p:spPr>
            <a:xfrm>
              <a:off x="5582088" y="3800478"/>
              <a:ext cx="151835" cy="142039"/>
            </a:xfrm>
            <a:custGeom>
              <a:avLst/>
              <a:gdLst/>
              <a:ahLst/>
              <a:cxnLst/>
              <a:rect l="0" t="0" r="0" b="0"/>
              <a:pathLst>
                <a:path w="151835" h="142039">
                  <a:moveTo>
                    <a:pt x="37662" y="9522"/>
                  </a:moveTo>
                  <a:lnTo>
                    <a:pt x="37662" y="9522"/>
                  </a:lnTo>
                  <a:lnTo>
                    <a:pt x="47153" y="31"/>
                  </a:lnTo>
                  <a:lnTo>
                    <a:pt x="38983" y="0"/>
                  </a:lnTo>
                  <a:lnTo>
                    <a:pt x="38543" y="1057"/>
                  </a:lnTo>
                  <a:lnTo>
                    <a:pt x="38053" y="5054"/>
                  </a:lnTo>
                  <a:lnTo>
                    <a:pt x="35013" y="10359"/>
                  </a:lnTo>
                  <a:lnTo>
                    <a:pt x="31193" y="16244"/>
                  </a:lnTo>
                  <a:lnTo>
                    <a:pt x="20801" y="41501"/>
                  </a:lnTo>
                  <a:lnTo>
                    <a:pt x="13028" y="53099"/>
                  </a:lnTo>
                  <a:lnTo>
                    <a:pt x="7043" y="66500"/>
                  </a:lnTo>
                  <a:lnTo>
                    <a:pt x="2887" y="72945"/>
                  </a:lnTo>
                  <a:lnTo>
                    <a:pt x="0" y="83830"/>
                  </a:lnTo>
                  <a:lnTo>
                    <a:pt x="912" y="84461"/>
                  </a:lnTo>
                  <a:lnTo>
                    <a:pt x="12858" y="85556"/>
                  </a:lnTo>
                  <a:lnTo>
                    <a:pt x="31364" y="85708"/>
                  </a:lnTo>
                  <a:lnTo>
                    <a:pt x="45908" y="80661"/>
                  </a:lnTo>
                  <a:lnTo>
                    <a:pt x="63240" y="70533"/>
                  </a:lnTo>
                  <a:lnTo>
                    <a:pt x="78872" y="66758"/>
                  </a:lnTo>
                  <a:lnTo>
                    <a:pt x="94172" y="59359"/>
                  </a:lnTo>
                  <a:lnTo>
                    <a:pt x="112442" y="52528"/>
                  </a:lnTo>
                  <a:lnTo>
                    <a:pt x="132447" y="39267"/>
                  </a:lnTo>
                  <a:lnTo>
                    <a:pt x="137292" y="38618"/>
                  </a:lnTo>
                  <a:lnTo>
                    <a:pt x="139006" y="37385"/>
                  </a:lnTo>
                  <a:lnTo>
                    <a:pt x="140150" y="35506"/>
                  </a:lnTo>
                  <a:lnTo>
                    <a:pt x="140913" y="33195"/>
                  </a:lnTo>
                  <a:lnTo>
                    <a:pt x="142479" y="31654"/>
                  </a:lnTo>
                  <a:lnTo>
                    <a:pt x="151530" y="28693"/>
                  </a:lnTo>
                  <a:lnTo>
                    <a:pt x="151834" y="33664"/>
                  </a:lnTo>
                  <a:lnTo>
                    <a:pt x="150818" y="35142"/>
                  </a:lnTo>
                  <a:lnTo>
                    <a:pt x="149083" y="36127"/>
                  </a:lnTo>
                  <a:lnTo>
                    <a:pt x="146868" y="36784"/>
                  </a:lnTo>
                  <a:lnTo>
                    <a:pt x="145390" y="38280"/>
                  </a:lnTo>
                  <a:lnTo>
                    <a:pt x="140197" y="48285"/>
                  </a:lnTo>
                  <a:lnTo>
                    <a:pt x="104320" y="93266"/>
                  </a:lnTo>
                  <a:lnTo>
                    <a:pt x="99038" y="100716"/>
                  </a:lnTo>
                  <a:lnTo>
                    <a:pt x="92825" y="114123"/>
                  </a:lnTo>
                  <a:lnTo>
                    <a:pt x="90312" y="117356"/>
                  </a:lnTo>
                  <a:lnTo>
                    <a:pt x="89696" y="119511"/>
                  </a:lnTo>
                  <a:lnTo>
                    <a:pt x="90343" y="120948"/>
                  </a:lnTo>
                  <a:lnTo>
                    <a:pt x="91832" y="121906"/>
                  </a:lnTo>
                  <a:lnTo>
                    <a:pt x="93488" y="128615"/>
                  </a:lnTo>
                  <a:lnTo>
                    <a:pt x="93929" y="133368"/>
                  </a:lnTo>
                  <a:lnTo>
                    <a:pt x="95282" y="136536"/>
                  </a:lnTo>
                  <a:lnTo>
                    <a:pt x="97242" y="138648"/>
                  </a:lnTo>
                  <a:lnTo>
                    <a:pt x="102243" y="140995"/>
                  </a:lnTo>
                  <a:lnTo>
                    <a:pt x="107992" y="142038"/>
                  </a:lnTo>
                  <a:lnTo>
                    <a:pt x="14243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2" name="SMARTInkShape-Group86"/>
          <p:cNvGrpSpPr/>
          <p:nvPr/>
        </p:nvGrpSpPr>
        <p:grpSpPr>
          <a:xfrm>
            <a:off x="6096452" y="3676653"/>
            <a:ext cx="1284982" cy="351851"/>
            <a:chOff x="6096452" y="3676653"/>
            <a:chExt cx="1284982" cy="351851"/>
          </a:xfrm>
        </p:grpSpPr>
        <p:sp>
          <p:nvSpPr>
            <p:cNvPr id="1074" name="SMARTInkShape-438"/>
            <p:cNvSpPr/>
            <p:nvPr>
              <p:custDataLst>
                <p:tags r:id="rId26"/>
              </p:custDataLst>
            </p:nvPr>
          </p:nvSpPr>
          <p:spPr>
            <a:xfrm>
              <a:off x="6096452" y="3676653"/>
              <a:ext cx="151946" cy="274684"/>
            </a:xfrm>
            <a:custGeom>
              <a:avLst/>
              <a:gdLst/>
              <a:ahLst/>
              <a:cxnLst/>
              <a:rect l="0" t="0" r="0" b="0"/>
              <a:pathLst>
                <a:path w="151946" h="274684">
                  <a:moveTo>
                    <a:pt x="132898" y="38097"/>
                  </a:moveTo>
                  <a:lnTo>
                    <a:pt x="132898" y="38097"/>
                  </a:lnTo>
                  <a:lnTo>
                    <a:pt x="137954" y="33040"/>
                  </a:lnTo>
                  <a:lnTo>
                    <a:pt x="140437" y="27736"/>
                  </a:lnTo>
                  <a:lnTo>
                    <a:pt x="142389" y="10997"/>
                  </a:lnTo>
                  <a:lnTo>
                    <a:pt x="151940" y="4"/>
                  </a:lnTo>
                  <a:lnTo>
                    <a:pt x="151945" y="0"/>
                  </a:lnTo>
                  <a:lnTo>
                    <a:pt x="146891" y="5054"/>
                  </a:lnTo>
                  <a:lnTo>
                    <a:pt x="144409" y="10359"/>
                  </a:lnTo>
                  <a:lnTo>
                    <a:pt x="143747" y="13255"/>
                  </a:lnTo>
                  <a:lnTo>
                    <a:pt x="120067" y="54544"/>
                  </a:lnTo>
                  <a:lnTo>
                    <a:pt x="104306" y="96158"/>
                  </a:lnTo>
                  <a:lnTo>
                    <a:pt x="96908" y="113644"/>
                  </a:lnTo>
                  <a:lnTo>
                    <a:pt x="68840" y="153774"/>
                  </a:lnTo>
                  <a:lnTo>
                    <a:pt x="47936" y="197381"/>
                  </a:lnTo>
                  <a:lnTo>
                    <a:pt x="35052" y="218289"/>
                  </a:lnTo>
                  <a:lnTo>
                    <a:pt x="16792" y="244317"/>
                  </a:lnTo>
                  <a:lnTo>
                    <a:pt x="9539" y="261179"/>
                  </a:lnTo>
                  <a:lnTo>
                    <a:pt x="7267" y="263018"/>
                  </a:lnTo>
                  <a:lnTo>
                    <a:pt x="4694" y="264244"/>
                  </a:lnTo>
                  <a:lnTo>
                    <a:pt x="2979" y="266120"/>
                  </a:lnTo>
                  <a:lnTo>
                    <a:pt x="0" y="274683"/>
                  </a:lnTo>
                  <a:lnTo>
                    <a:pt x="7242" y="268314"/>
                  </a:lnTo>
                  <a:lnTo>
                    <a:pt x="44008" y="230702"/>
                  </a:lnTo>
                  <a:lnTo>
                    <a:pt x="56698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5" name="SMARTInkShape-439"/>
            <p:cNvSpPr/>
            <p:nvPr>
              <p:custDataLst>
                <p:tags r:id="rId27"/>
              </p:custDataLst>
            </p:nvPr>
          </p:nvSpPr>
          <p:spPr>
            <a:xfrm>
              <a:off x="6200775" y="3686191"/>
              <a:ext cx="180976" cy="237671"/>
            </a:xfrm>
            <a:custGeom>
              <a:avLst/>
              <a:gdLst/>
              <a:ahLst/>
              <a:cxnLst/>
              <a:rect l="0" t="0" r="0" b="0"/>
              <a:pathLst>
                <a:path w="180976" h="237671">
                  <a:moveTo>
                    <a:pt x="0" y="76184"/>
                  </a:moveTo>
                  <a:lnTo>
                    <a:pt x="0" y="76184"/>
                  </a:lnTo>
                  <a:lnTo>
                    <a:pt x="0" y="44027"/>
                  </a:lnTo>
                  <a:lnTo>
                    <a:pt x="1058" y="42046"/>
                  </a:lnTo>
                  <a:lnTo>
                    <a:pt x="2822" y="40725"/>
                  </a:lnTo>
                  <a:lnTo>
                    <a:pt x="5056" y="39845"/>
                  </a:lnTo>
                  <a:lnTo>
                    <a:pt x="6545" y="38200"/>
                  </a:lnTo>
                  <a:lnTo>
                    <a:pt x="8201" y="33550"/>
                  </a:lnTo>
                  <a:lnTo>
                    <a:pt x="7584" y="31886"/>
                  </a:lnTo>
                  <a:lnTo>
                    <a:pt x="6114" y="30777"/>
                  </a:lnTo>
                  <a:lnTo>
                    <a:pt x="4076" y="30038"/>
                  </a:lnTo>
                  <a:lnTo>
                    <a:pt x="2717" y="28487"/>
                  </a:lnTo>
                  <a:lnTo>
                    <a:pt x="358" y="20488"/>
                  </a:lnTo>
                  <a:lnTo>
                    <a:pt x="107" y="14408"/>
                  </a:lnTo>
                  <a:lnTo>
                    <a:pt x="1129" y="12775"/>
                  </a:lnTo>
                  <a:lnTo>
                    <a:pt x="2870" y="11686"/>
                  </a:lnTo>
                  <a:lnTo>
                    <a:pt x="8210" y="9939"/>
                  </a:lnTo>
                  <a:lnTo>
                    <a:pt x="16870" y="3048"/>
                  </a:lnTo>
                  <a:lnTo>
                    <a:pt x="25695" y="892"/>
                  </a:lnTo>
                  <a:lnTo>
                    <a:pt x="67516" y="0"/>
                  </a:lnTo>
                  <a:lnTo>
                    <a:pt x="78691" y="1049"/>
                  </a:lnTo>
                  <a:lnTo>
                    <a:pt x="97310" y="7525"/>
                  </a:lnTo>
                  <a:lnTo>
                    <a:pt x="119667" y="10306"/>
                  </a:lnTo>
                  <a:lnTo>
                    <a:pt x="133156" y="16997"/>
                  </a:lnTo>
                  <a:lnTo>
                    <a:pt x="136396" y="17676"/>
                  </a:lnTo>
                  <a:lnTo>
                    <a:pt x="157685" y="28655"/>
                  </a:lnTo>
                  <a:lnTo>
                    <a:pt x="159098" y="30740"/>
                  </a:lnTo>
                  <a:lnTo>
                    <a:pt x="161367" y="36633"/>
                  </a:lnTo>
                  <a:lnTo>
                    <a:pt x="161877" y="51214"/>
                  </a:lnTo>
                  <a:lnTo>
                    <a:pt x="159081" y="57325"/>
                  </a:lnTo>
                  <a:lnTo>
                    <a:pt x="125069" y="103077"/>
                  </a:lnTo>
                  <a:lnTo>
                    <a:pt x="78933" y="149640"/>
                  </a:lnTo>
                  <a:lnTo>
                    <a:pt x="36097" y="180728"/>
                  </a:lnTo>
                  <a:lnTo>
                    <a:pt x="25569" y="188264"/>
                  </a:lnTo>
                  <a:lnTo>
                    <a:pt x="5157" y="213636"/>
                  </a:lnTo>
                  <a:lnTo>
                    <a:pt x="4496" y="216502"/>
                  </a:lnTo>
                  <a:lnTo>
                    <a:pt x="5114" y="219471"/>
                  </a:lnTo>
                  <a:lnTo>
                    <a:pt x="8654" y="226784"/>
                  </a:lnTo>
                  <a:lnTo>
                    <a:pt x="23504" y="234775"/>
                  </a:lnTo>
                  <a:lnTo>
                    <a:pt x="41025" y="237670"/>
                  </a:lnTo>
                  <a:lnTo>
                    <a:pt x="61531" y="236964"/>
                  </a:lnTo>
                  <a:lnTo>
                    <a:pt x="104845" y="226345"/>
                  </a:lnTo>
                  <a:lnTo>
                    <a:pt x="125132" y="220498"/>
                  </a:lnTo>
                  <a:lnTo>
                    <a:pt x="145878" y="218285"/>
                  </a:lnTo>
                  <a:lnTo>
                    <a:pt x="164659" y="210896"/>
                  </a:lnTo>
                  <a:lnTo>
                    <a:pt x="180975" y="2095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6" name="SMARTInkShape-440"/>
            <p:cNvSpPr/>
            <p:nvPr>
              <p:custDataLst>
                <p:tags r:id="rId28"/>
              </p:custDataLst>
            </p:nvPr>
          </p:nvSpPr>
          <p:spPr>
            <a:xfrm>
              <a:off x="6324741" y="3819930"/>
              <a:ext cx="161782" cy="208574"/>
            </a:xfrm>
            <a:custGeom>
              <a:avLst/>
              <a:gdLst/>
              <a:ahLst/>
              <a:cxnLst/>
              <a:rect l="0" t="0" r="0" b="0"/>
              <a:pathLst>
                <a:path w="161782" h="208574">
                  <a:moveTo>
                    <a:pt x="142734" y="28170"/>
                  </a:moveTo>
                  <a:lnTo>
                    <a:pt x="142734" y="28170"/>
                  </a:lnTo>
                  <a:lnTo>
                    <a:pt x="147790" y="28170"/>
                  </a:lnTo>
                  <a:lnTo>
                    <a:pt x="149279" y="27112"/>
                  </a:lnTo>
                  <a:lnTo>
                    <a:pt x="150273" y="25348"/>
                  </a:lnTo>
                  <a:lnTo>
                    <a:pt x="151866" y="14913"/>
                  </a:lnTo>
                  <a:lnTo>
                    <a:pt x="153055" y="12982"/>
                  </a:lnTo>
                  <a:lnTo>
                    <a:pt x="154907" y="11695"/>
                  </a:lnTo>
                  <a:lnTo>
                    <a:pt x="160426" y="9628"/>
                  </a:lnTo>
                  <a:lnTo>
                    <a:pt x="161180" y="6524"/>
                  </a:lnTo>
                  <a:lnTo>
                    <a:pt x="161749" y="0"/>
                  </a:lnTo>
                  <a:lnTo>
                    <a:pt x="161781" y="7831"/>
                  </a:lnTo>
                  <a:lnTo>
                    <a:pt x="116123" y="54776"/>
                  </a:lnTo>
                  <a:lnTo>
                    <a:pt x="73648" y="98315"/>
                  </a:lnTo>
                  <a:lnTo>
                    <a:pt x="40175" y="142487"/>
                  </a:lnTo>
                  <a:lnTo>
                    <a:pt x="8044" y="189259"/>
                  </a:lnTo>
                  <a:lnTo>
                    <a:pt x="3497" y="196074"/>
                  </a:lnTo>
                  <a:lnTo>
                    <a:pt x="0" y="208573"/>
                  </a:lnTo>
                  <a:lnTo>
                    <a:pt x="37959" y="1805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7" name="SMARTInkShape-441"/>
            <p:cNvSpPr/>
            <p:nvPr>
              <p:custDataLst>
                <p:tags r:id="rId29"/>
              </p:custDataLst>
            </p:nvPr>
          </p:nvSpPr>
          <p:spPr>
            <a:xfrm>
              <a:off x="6448545" y="3848103"/>
              <a:ext cx="37978" cy="152398"/>
            </a:xfrm>
            <a:custGeom>
              <a:avLst/>
              <a:gdLst/>
              <a:ahLst/>
              <a:cxnLst/>
              <a:rect l="0" t="0" r="0" b="0"/>
              <a:pathLst>
                <a:path w="37978" h="152398">
                  <a:moveTo>
                    <a:pt x="28455" y="28572"/>
                  </a:moveTo>
                  <a:lnTo>
                    <a:pt x="28455" y="28572"/>
                  </a:lnTo>
                  <a:lnTo>
                    <a:pt x="28455" y="10962"/>
                  </a:lnTo>
                  <a:lnTo>
                    <a:pt x="37972" y="4"/>
                  </a:lnTo>
                  <a:lnTo>
                    <a:pt x="37977" y="0"/>
                  </a:lnTo>
                  <a:lnTo>
                    <a:pt x="32923" y="5054"/>
                  </a:lnTo>
                  <a:lnTo>
                    <a:pt x="30441" y="10359"/>
                  </a:lnTo>
                  <a:lnTo>
                    <a:pt x="20874" y="52061"/>
                  </a:lnTo>
                  <a:lnTo>
                    <a:pt x="11984" y="73625"/>
                  </a:lnTo>
                  <a:lnTo>
                    <a:pt x="6809" y="102560"/>
                  </a:lnTo>
                  <a:lnTo>
                    <a:pt x="2959" y="110139"/>
                  </a:lnTo>
                  <a:lnTo>
                    <a:pt x="285" y="126868"/>
                  </a:lnTo>
                  <a:lnTo>
                    <a:pt x="0" y="136484"/>
                  </a:lnTo>
                  <a:lnTo>
                    <a:pt x="1018" y="138613"/>
                  </a:lnTo>
                  <a:lnTo>
                    <a:pt x="2755" y="140033"/>
                  </a:lnTo>
                  <a:lnTo>
                    <a:pt x="8092" y="142311"/>
                  </a:lnTo>
                  <a:lnTo>
                    <a:pt x="8821" y="145445"/>
                  </a:lnTo>
                  <a:lnTo>
                    <a:pt x="9290" y="151024"/>
                  </a:lnTo>
                  <a:lnTo>
                    <a:pt x="10386" y="151482"/>
                  </a:lnTo>
                  <a:lnTo>
                    <a:pt x="28455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8" name="SMARTInkShape-442"/>
            <p:cNvSpPr/>
            <p:nvPr>
              <p:custDataLst>
                <p:tags r:id="rId30"/>
              </p:custDataLst>
            </p:nvPr>
          </p:nvSpPr>
          <p:spPr>
            <a:xfrm>
              <a:off x="6400838" y="3952875"/>
              <a:ext cx="123788" cy="28576"/>
            </a:xfrm>
            <a:custGeom>
              <a:avLst/>
              <a:gdLst/>
              <a:ahLst/>
              <a:cxnLst/>
              <a:rect l="0" t="0" r="0" b="0"/>
              <a:pathLst>
                <a:path w="123788" h="28576">
                  <a:moveTo>
                    <a:pt x="47587" y="28575"/>
                  </a:moveTo>
                  <a:lnTo>
                    <a:pt x="47587" y="28575"/>
                  </a:lnTo>
                  <a:lnTo>
                    <a:pt x="403" y="28575"/>
                  </a:lnTo>
                  <a:lnTo>
                    <a:pt x="0" y="20374"/>
                  </a:lnTo>
                  <a:lnTo>
                    <a:pt x="1046" y="19933"/>
                  </a:lnTo>
                  <a:lnTo>
                    <a:pt x="16211" y="18069"/>
                  </a:lnTo>
                  <a:lnTo>
                    <a:pt x="26704" y="10859"/>
                  </a:lnTo>
                  <a:lnTo>
                    <a:pt x="71922" y="8490"/>
                  </a:lnTo>
                  <a:lnTo>
                    <a:pt x="83255" y="2986"/>
                  </a:lnTo>
                  <a:lnTo>
                    <a:pt x="1237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9" name="SMARTInkShape-443"/>
            <p:cNvSpPr/>
            <p:nvPr>
              <p:custDataLst>
                <p:tags r:id="rId31"/>
              </p:custDataLst>
            </p:nvPr>
          </p:nvSpPr>
          <p:spPr>
            <a:xfrm>
              <a:off x="6677028" y="3771900"/>
              <a:ext cx="276223" cy="28576"/>
            </a:xfrm>
            <a:custGeom>
              <a:avLst/>
              <a:gdLst/>
              <a:ahLst/>
              <a:cxnLst/>
              <a:rect l="0" t="0" r="0" b="0"/>
              <a:pathLst>
                <a:path w="276223" h="28576">
                  <a:moveTo>
                    <a:pt x="38097" y="28575"/>
                  </a:moveTo>
                  <a:lnTo>
                    <a:pt x="38097" y="28575"/>
                  </a:lnTo>
                  <a:lnTo>
                    <a:pt x="38097" y="20374"/>
                  </a:lnTo>
                  <a:lnTo>
                    <a:pt x="37039" y="19933"/>
                  </a:lnTo>
                  <a:lnTo>
                    <a:pt x="33041" y="19443"/>
                  </a:lnTo>
                  <a:lnTo>
                    <a:pt x="31552" y="18253"/>
                  </a:lnTo>
                  <a:lnTo>
                    <a:pt x="29897" y="14110"/>
                  </a:lnTo>
                  <a:lnTo>
                    <a:pt x="28396" y="12581"/>
                  </a:lnTo>
                  <a:lnTo>
                    <a:pt x="19474" y="9644"/>
                  </a:lnTo>
                  <a:lnTo>
                    <a:pt x="14117" y="9560"/>
                  </a:lnTo>
                  <a:lnTo>
                    <a:pt x="12585" y="8490"/>
                  </a:lnTo>
                  <a:lnTo>
                    <a:pt x="11564" y="6719"/>
                  </a:lnTo>
                  <a:lnTo>
                    <a:pt x="9926" y="1327"/>
                  </a:lnTo>
                  <a:lnTo>
                    <a:pt x="6880" y="590"/>
                  </a:lnTo>
                  <a:lnTo>
                    <a:pt x="0" y="0"/>
                  </a:lnTo>
                  <a:lnTo>
                    <a:pt x="46367" y="0"/>
                  </a:lnTo>
                  <a:lnTo>
                    <a:pt x="80367" y="1058"/>
                  </a:lnTo>
                  <a:lnTo>
                    <a:pt x="111013" y="8642"/>
                  </a:lnTo>
                  <a:lnTo>
                    <a:pt x="152576" y="9473"/>
                  </a:lnTo>
                  <a:lnTo>
                    <a:pt x="196859" y="9522"/>
                  </a:lnTo>
                  <a:lnTo>
                    <a:pt x="238711" y="9525"/>
                  </a:lnTo>
                  <a:lnTo>
                    <a:pt x="27622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SMARTInkShape-444"/>
            <p:cNvSpPr/>
            <p:nvPr>
              <p:custDataLst>
                <p:tags r:id="rId32"/>
              </p:custDataLst>
            </p:nvPr>
          </p:nvSpPr>
          <p:spPr>
            <a:xfrm>
              <a:off x="6896217" y="3756894"/>
              <a:ext cx="132791" cy="119782"/>
            </a:xfrm>
            <a:custGeom>
              <a:avLst/>
              <a:gdLst/>
              <a:ahLst/>
              <a:cxnLst/>
              <a:rect l="0" t="0" r="0" b="0"/>
              <a:pathLst>
                <a:path w="132791" h="119782">
                  <a:moveTo>
                    <a:pt x="37983" y="43581"/>
                  </a:moveTo>
                  <a:lnTo>
                    <a:pt x="37983" y="43581"/>
                  </a:lnTo>
                  <a:lnTo>
                    <a:pt x="37983" y="38524"/>
                  </a:lnTo>
                  <a:lnTo>
                    <a:pt x="36925" y="37035"/>
                  </a:lnTo>
                  <a:lnTo>
                    <a:pt x="35161" y="36042"/>
                  </a:lnTo>
                  <a:lnTo>
                    <a:pt x="32927" y="35380"/>
                  </a:lnTo>
                  <a:lnTo>
                    <a:pt x="20650" y="25971"/>
                  </a:lnTo>
                  <a:lnTo>
                    <a:pt x="14385" y="24957"/>
                  </a:lnTo>
                  <a:lnTo>
                    <a:pt x="12726" y="23757"/>
                  </a:lnTo>
                  <a:lnTo>
                    <a:pt x="11620" y="21898"/>
                  </a:lnTo>
                  <a:lnTo>
                    <a:pt x="9699" y="14855"/>
                  </a:lnTo>
                  <a:lnTo>
                    <a:pt x="9537" y="10353"/>
                  </a:lnTo>
                  <a:lnTo>
                    <a:pt x="8436" y="8729"/>
                  </a:lnTo>
                  <a:lnTo>
                    <a:pt x="6643" y="7646"/>
                  </a:lnTo>
                  <a:lnTo>
                    <a:pt x="0" y="5519"/>
                  </a:lnTo>
                  <a:lnTo>
                    <a:pt x="4974" y="435"/>
                  </a:lnTo>
                  <a:lnTo>
                    <a:pt x="6452" y="0"/>
                  </a:lnTo>
                  <a:lnTo>
                    <a:pt x="7437" y="769"/>
                  </a:lnTo>
                  <a:lnTo>
                    <a:pt x="9018" y="4550"/>
                  </a:lnTo>
                  <a:lnTo>
                    <a:pt x="16936" y="5297"/>
                  </a:lnTo>
                  <a:lnTo>
                    <a:pt x="22631" y="5399"/>
                  </a:lnTo>
                  <a:lnTo>
                    <a:pt x="63130" y="14743"/>
                  </a:lnTo>
                  <a:lnTo>
                    <a:pt x="107438" y="15003"/>
                  </a:lnTo>
                  <a:lnTo>
                    <a:pt x="114007" y="17827"/>
                  </a:lnTo>
                  <a:lnTo>
                    <a:pt x="121792" y="23207"/>
                  </a:lnTo>
                  <a:lnTo>
                    <a:pt x="131741" y="24414"/>
                  </a:lnTo>
                  <a:lnTo>
                    <a:pt x="132238" y="25512"/>
                  </a:lnTo>
                  <a:lnTo>
                    <a:pt x="132790" y="29553"/>
                  </a:lnTo>
                  <a:lnTo>
                    <a:pt x="131880" y="31054"/>
                  </a:lnTo>
                  <a:lnTo>
                    <a:pt x="130214" y="32055"/>
                  </a:lnTo>
                  <a:lnTo>
                    <a:pt x="128046" y="32722"/>
                  </a:lnTo>
                  <a:lnTo>
                    <a:pt x="126600" y="34225"/>
                  </a:lnTo>
                  <a:lnTo>
                    <a:pt x="124994" y="38717"/>
                  </a:lnTo>
                  <a:lnTo>
                    <a:pt x="123507" y="40339"/>
                  </a:lnTo>
                  <a:lnTo>
                    <a:pt x="110563" y="48211"/>
                  </a:lnTo>
                  <a:lnTo>
                    <a:pt x="107283" y="53752"/>
                  </a:lnTo>
                  <a:lnTo>
                    <a:pt x="104766" y="59743"/>
                  </a:lnTo>
                  <a:lnTo>
                    <a:pt x="100120" y="65934"/>
                  </a:lnTo>
                  <a:lnTo>
                    <a:pt x="94528" y="69391"/>
                  </a:lnTo>
                  <a:lnTo>
                    <a:pt x="88514" y="71985"/>
                  </a:lnTo>
                  <a:lnTo>
                    <a:pt x="72872" y="85251"/>
                  </a:lnTo>
                  <a:lnTo>
                    <a:pt x="69365" y="91382"/>
                  </a:lnTo>
                  <a:lnTo>
                    <a:pt x="66748" y="97634"/>
                  </a:lnTo>
                  <a:lnTo>
                    <a:pt x="58521" y="108384"/>
                  </a:lnTo>
                  <a:lnTo>
                    <a:pt x="59083" y="110067"/>
                  </a:lnTo>
                  <a:lnTo>
                    <a:pt x="65364" y="118293"/>
                  </a:lnTo>
                  <a:lnTo>
                    <a:pt x="68850" y="119119"/>
                  </a:lnTo>
                  <a:lnTo>
                    <a:pt x="76083" y="1197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1" name="SMARTInkShape-445"/>
            <p:cNvSpPr/>
            <p:nvPr>
              <p:custDataLst>
                <p:tags r:id="rId33"/>
              </p:custDataLst>
            </p:nvPr>
          </p:nvSpPr>
          <p:spPr>
            <a:xfrm>
              <a:off x="7134356" y="3725648"/>
              <a:ext cx="247078" cy="189089"/>
            </a:xfrm>
            <a:custGeom>
              <a:avLst/>
              <a:gdLst/>
              <a:ahLst/>
              <a:cxnLst/>
              <a:rect l="0" t="0" r="0" b="0"/>
              <a:pathLst>
                <a:path w="247078" h="189089">
                  <a:moveTo>
                    <a:pt x="104644" y="46252"/>
                  </a:moveTo>
                  <a:lnTo>
                    <a:pt x="104644" y="46252"/>
                  </a:lnTo>
                  <a:lnTo>
                    <a:pt x="104644" y="28560"/>
                  </a:lnTo>
                  <a:lnTo>
                    <a:pt x="103586" y="28107"/>
                  </a:lnTo>
                  <a:lnTo>
                    <a:pt x="80965" y="27205"/>
                  </a:lnTo>
                  <a:lnTo>
                    <a:pt x="79332" y="28262"/>
                  </a:lnTo>
                  <a:lnTo>
                    <a:pt x="78245" y="30025"/>
                  </a:lnTo>
                  <a:lnTo>
                    <a:pt x="77519" y="32259"/>
                  </a:lnTo>
                  <a:lnTo>
                    <a:pt x="75977" y="33748"/>
                  </a:lnTo>
                  <a:lnTo>
                    <a:pt x="65898" y="38961"/>
                  </a:lnTo>
                  <a:lnTo>
                    <a:pt x="53716" y="49868"/>
                  </a:lnTo>
                  <a:lnTo>
                    <a:pt x="15743" y="96939"/>
                  </a:lnTo>
                  <a:lnTo>
                    <a:pt x="12216" y="106174"/>
                  </a:lnTo>
                  <a:lnTo>
                    <a:pt x="9590" y="116276"/>
                  </a:lnTo>
                  <a:lnTo>
                    <a:pt x="2104" y="131384"/>
                  </a:lnTo>
                  <a:lnTo>
                    <a:pt x="0" y="154168"/>
                  </a:lnTo>
                  <a:lnTo>
                    <a:pt x="2749" y="160537"/>
                  </a:lnTo>
                  <a:lnTo>
                    <a:pt x="6441" y="166895"/>
                  </a:lnTo>
                  <a:lnTo>
                    <a:pt x="8082" y="173249"/>
                  </a:lnTo>
                  <a:lnTo>
                    <a:pt x="9578" y="175367"/>
                  </a:lnTo>
                  <a:lnTo>
                    <a:pt x="11633" y="176779"/>
                  </a:lnTo>
                  <a:lnTo>
                    <a:pt x="16740" y="179406"/>
                  </a:lnTo>
                  <a:lnTo>
                    <a:pt x="25564" y="185776"/>
                  </a:lnTo>
                  <a:lnTo>
                    <a:pt x="31750" y="187638"/>
                  </a:lnTo>
                  <a:lnTo>
                    <a:pt x="74387" y="189088"/>
                  </a:lnTo>
                  <a:lnTo>
                    <a:pt x="83436" y="186288"/>
                  </a:lnTo>
                  <a:lnTo>
                    <a:pt x="92043" y="182574"/>
                  </a:lnTo>
                  <a:lnTo>
                    <a:pt x="133410" y="172237"/>
                  </a:lnTo>
                  <a:lnTo>
                    <a:pt x="144945" y="169979"/>
                  </a:lnTo>
                  <a:lnTo>
                    <a:pt x="178615" y="150835"/>
                  </a:lnTo>
                  <a:lnTo>
                    <a:pt x="222107" y="109751"/>
                  </a:lnTo>
                  <a:lnTo>
                    <a:pt x="233759" y="90506"/>
                  </a:lnTo>
                  <a:lnTo>
                    <a:pt x="237798" y="78885"/>
                  </a:lnTo>
                  <a:lnTo>
                    <a:pt x="244167" y="67681"/>
                  </a:lnTo>
                  <a:lnTo>
                    <a:pt x="247077" y="44435"/>
                  </a:lnTo>
                  <a:lnTo>
                    <a:pt x="244501" y="37331"/>
                  </a:lnTo>
                  <a:lnTo>
                    <a:pt x="240886" y="30646"/>
                  </a:lnTo>
                  <a:lnTo>
                    <a:pt x="237792" y="20931"/>
                  </a:lnTo>
                  <a:lnTo>
                    <a:pt x="233318" y="14537"/>
                  </a:lnTo>
                  <a:lnTo>
                    <a:pt x="227802" y="10990"/>
                  </a:lnTo>
                  <a:lnTo>
                    <a:pt x="212506" y="7468"/>
                  </a:lnTo>
                  <a:lnTo>
                    <a:pt x="203043" y="1717"/>
                  </a:lnTo>
                  <a:lnTo>
                    <a:pt x="196707" y="0"/>
                  </a:lnTo>
                  <a:lnTo>
                    <a:pt x="193537" y="601"/>
                  </a:lnTo>
                  <a:lnTo>
                    <a:pt x="182959" y="5444"/>
                  </a:lnTo>
                  <a:lnTo>
                    <a:pt x="167947" y="8408"/>
                  </a:lnTo>
                  <a:lnTo>
                    <a:pt x="155268" y="14461"/>
                  </a:lnTo>
                  <a:lnTo>
                    <a:pt x="126428" y="22310"/>
                  </a:lnTo>
                  <a:lnTo>
                    <a:pt x="88730" y="53288"/>
                  </a:lnTo>
                  <a:lnTo>
                    <a:pt x="59837" y="84442"/>
                  </a:lnTo>
                  <a:lnTo>
                    <a:pt x="50863" y="96034"/>
                  </a:lnTo>
                  <a:lnTo>
                    <a:pt x="28444" y="1129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7" name="SMARTInkShape-Group87"/>
          <p:cNvGrpSpPr/>
          <p:nvPr/>
        </p:nvGrpSpPr>
        <p:grpSpPr>
          <a:xfrm>
            <a:off x="5896013" y="1085861"/>
            <a:ext cx="228563" cy="200015"/>
            <a:chOff x="5896013" y="1085861"/>
            <a:chExt cx="228563" cy="200015"/>
          </a:xfrm>
        </p:grpSpPr>
        <p:sp>
          <p:nvSpPr>
            <p:cNvPr id="1083" name="SMARTInkShape-446"/>
            <p:cNvSpPr/>
            <p:nvPr>
              <p:custDataLst>
                <p:tags r:id="rId22"/>
              </p:custDataLst>
            </p:nvPr>
          </p:nvSpPr>
          <p:spPr>
            <a:xfrm>
              <a:off x="5962650" y="1085861"/>
              <a:ext cx="57151" cy="190490"/>
            </a:xfrm>
            <a:custGeom>
              <a:avLst/>
              <a:gdLst/>
              <a:ahLst/>
              <a:cxnLst/>
              <a:rect l="0" t="0" r="0" b="0"/>
              <a:pathLst>
                <a:path w="57151" h="190490">
                  <a:moveTo>
                    <a:pt x="9525" y="28564"/>
                  </a:moveTo>
                  <a:lnTo>
                    <a:pt x="9525" y="28564"/>
                  </a:lnTo>
                  <a:lnTo>
                    <a:pt x="1324" y="20363"/>
                  </a:lnTo>
                  <a:lnTo>
                    <a:pt x="116" y="10954"/>
                  </a:lnTo>
                  <a:lnTo>
                    <a:pt x="0" y="0"/>
                  </a:lnTo>
                  <a:lnTo>
                    <a:pt x="0" y="45650"/>
                  </a:lnTo>
                  <a:lnTo>
                    <a:pt x="0" y="89184"/>
                  </a:lnTo>
                  <a:lnTo>
                    <a:pt x="0" y="136346"/>
                  </a:lnTo>
                  <a:lnTo>
                    <a:pt x="0" y="144553"/>
                  </a:lnTo>
                  <a:lnTo>
                    <a:pt x="2822" y="151729"/>
                  </a:lnTo>
                  <a:lnTo>
                    <a:pt x="6545" y="158446"/>
                  </a:lnTo>
                  <a:lnTo>
                    <a:pt x="8201" y="164958"/>
                  </a:lnTo>
                  <a:lnTo>
                    <a:pt x="9701" y="167119"/>
                  </a:lnTo>
                  <a:lnTo>
                    <a:pt x="11759" y="168559"/>
                  </a:lnTo>
                  <a:lnTo>
                    <a:pt x="14189" y="169519"/>
                  </a:lnTo>
                  <a:lnTo>
                    <a:pt x="15810" y="171217"/>
                  </a:lnTo>
                  <a:lnTo>
                    <a:pt x="17610" y="175927"/>
                  </a:lnTo>
                  <a:lnTo>
                    <a:pt x="19148" y="177606"/>
                  </a:lnTo>
                  <a:lnTo>
                    <a:pt x="23680" y="179471"/>
                  </a:lnTo>
                  <a:lnTo>
                    <a:pt x="25312" y="181027"/>
                  </a:lnTo>
                  <a:lnTo>
                    <a:pt x="27124" y="185578"/>
                  </a:lnTo>
                  <a:lnTo>
                    <a:pt x="28666" y="187215"/>
                  </a:lnTo>
                  <a:lnTo>
                    <a:pt x="33203" y="189034"/>
                  </a:lnTo>
                  <a:lnTo>
                    <a:pt x="57150" y="1904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4" name="SMARTInkShape-447"/>
            <p:cNvSpPr/>
            <p:nvPr>
              <p:custDataLst>
                <p:tags r:id="rId23"/>
              </p:custDataLst>
            </p:nvPr>
          </p:nvSpPr>
          <p:spPr>
            <a:xfrm>
              <a:off x="5896013" y="1219200"/>
              <a:ext cx="142838" cy="47626"/>
            </a:xfrm>
            <a:custGeom>
              <a:avLst/>
              <a:gdLst/>
              <a:ahLst/>
              <a:cxnLst/>
              <a:rect l="0" t="0" r="0" b="0"/>
              <a:pathLst>
                <a:path w="142838" h="47626">
                  <a:moveTo>
                    <a:pt x="66637" y="47625"/>
                  </a:moveTo>
                  <a:lnTo>
                    <a:pt x="66637" y="47625"/>
                  </a:lnTo>
                  <a:lnTo>
                    <a:pt x="19042" y="47625"/>
                  </a:lnTo>
                  <a:lnTo>
                    <a:pt x="0" y="47625"/>
                  </a:lnTo>
                  <a:lnTo>
                    <a:pt x="8167" y="47625"/>
                  </a:lnTo>
                  <a:lnTo>
                    <a:pt x="16831" y="41079"/>
                  </a:lnTo>
                  <a:lnTo>
                    <a:pt x="22629" y="39424"/>
                  </a:lnTo>
                  <a:lnTo>
                    <a:pt x="41520" y="37303"/>
                  </a:lnTo>
                  <a:lnTo>
                    <a:pt x="54139" y="31631"/>
                  </a:lnTo>
                  <a:lnTo>
                    <a:pt x="69754" y="28422"/>
                  </a:lnTo>
                  <a:lnTo>
                    <a:pt x="85048" y="21215"/>
                  </a:lnTo>
                  <a:lnTo>
                    <a:pt x="129247" y="9374"/>
                  </a:lnTo>
                  <a:lnTo>
                    <a:pt x="14283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5" name="SMARTInkShape-448"/>
            <p:cNvSpPr/>
            <p:nvPr>
              <p:custDataLst>
                <p:tags r:id="rId24"/>
              </p:custDataLst>
            </p:nvPr>
          </p:nvSpPr>
          <p:spPr>
            <a:xfrm>
              <a:off x="6000750" y="1152528"/>
              <a:ext cx="57151" cy="133348"/>
            </a:xfrm>
            <a:custGeom>
              <a:avLst/>
              <a:gdLst/>
              <a:ahLst/>
              <a:cxnLst/>
              <a:rect l="0" t="0" r="0" b="0"/>
              <a:pathLst>
                <a:path w="57151" h="133348">
                  <a:moveTo>
                    <a:pt x="57150" y="28572"/>
                  </a:moveTo>
                  <a:lnTo>
                    <a:pt x="57150" y="28572"/>
                  </a:lnTo>
                  <a:lnTo>
                    <a:pt x="57150" y="14383"/>
                  </a:lnTo>
                  <a:lnTo>
                    <a:pt x="56092" y="12762"/>
                  </a:lnTo>
                  <a:lnTo>
                    <a:pt x="54328" y="11682"/>
                  </a:lnTo>
                  <a:lnTo>
                    <a:pt x="52094" y="10962"/>
                  </a:lnTo>
                  <a:lnTo>
                    <a:pt x="51662" y="9424"/>
                  </a:lnTo>
                  <a:lnTo>
                    <a:pt x="57139" y="14"/>
                  </a:lnTo>
                  <a:lnTo>
                    <a:pt x="57147" y="2"/>
                  </a:lnTo>
                  <a:lnTo>
                    <a:pt x="57148" y="0"/>
                  </a:lnTo>
                  <a:lnTo>
                    <a:pt x="52093" y="5054"/>
                  </a:lnTo>
                  <a:lnTo>
                    <a:pt x="49611" y="10359"/>
                  </a:lnTo>
                  <a:lnTo>
                    <a:pt x="42685" y="36853"/>
                  </a:lnTo>
                  <a:lnTo>
                    <a:pt x="31164" y="56565"/>
                  </a:lnTo>
                  <a:lnTo>
                    <a:pt x="24031" y="74789"/>
                  </a:lnTo>
                  <a:lnTo>
                    <a:pt x="12167" y="94643"/>
                  </a:lnTo>
                  <a:lnTo>
                    <a:pt x="9641" y="101329"/>
                  </a:lnTo>
                  <a:lnTo>
                    <a:pt x="3327" y="111043"/>
                  </a:lnTo>
                  <a:lnTo>
                    <a:pt x="438" y="121930"/>
                  </a:lnTo>
                  <a:lnTo>
                    <a:pt x="0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6" name="SMARTInkShape-449"/>
            <p:cNvSpPr/>
            <p:nvPr>
              <p:custDataLst>
                <p:tags r:id="rId25"/>
              </p:custDataLst>
            </p:nvPr>
          </p:nvSpPr>
          <p:spPr>
            <a:xfrm>
              <a:off x="5934113" y="1238367"/>
              <a:ext cx="190463" cy="28459"/>
            </a:xfrm>
            <a:custGeom>
              <a:avLst/>
              <a:gdLst/>
              <a:ahLst/>
              <a:cxnLst/>
              <a:rect l="0" t="0" r="0" b="0"/>
              <a:pathLst>
                <a:path w="190463" h="28459">
                  <a:moveTo>
                    <a:pt x="47587" y="28458"/>
                  </a:moveTo>
                  <a:lnTo>
                    <a:pt x="47587" y="28458"/>
                  </a:lnTo>
                  <a:lnTo>
                    <a:pt x="42531" y="23401"/>
                  </a:lnTo>
                  <a:lnTo>
                    <a:pt x="37226" y="20919"/>
                  </a:lnTo>
                  <a:lnTo>
                    <a:pt x="34330" y="20257"/>
                  </a:lnTo>
                  <a:lnTo>
                    <a:pt x="32399" y="18757"/>
                  </a:lnTo>
                  <a:lnTo>
                    <a:pt x="30254" y="14269"/>
                  </a:lnTo>
                  <a:lnTo>
                    <a:pt x="28624" y="12648"/>
                  </a:lnTo>
                  <a:lnTo>
                    <a:pt x="23990" y="10848"/>
                  </a:lnTo>
                  <a:lnTo>
                    <a:pt x="11248" y="9534"/>
                  </a:lnTo>
                  <a:lnTo>
                    <a:pt x="92" y="0"/>
                  </a:lnTo>
                  <a:lnTo>
                    <a:pt x="0" y="4974"/>
                  </a:lnTo>
                  <a:lnTo>
                    <a:pt x="1046" y="6452"/>
                  </a:lnTo>
                  <a:lnTo>
                    <a:pt x="2801" y="7437"/>
                  </a:lnTo>
                  <a:lnTo>
                    <a:pt x="13223" y="9019"/>
                  </a:lnTo>
                  <a:lnTo>
                    <a:pt x="57381" y="9393"/>
                  </a:lnTo>
                  <a:lnTo>
                    <a:pt x="95443" y="10464"/>
                  </a:lnTo>
                  <a:lnTo>
                    <a:pt x="142775" y="18050"/>
                  </a:lnTo>
                  <a:lnTo>
                    <a:pt x="190462" y="1893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7" name="SMARTInkShape-Group88"/>
          <p:cNvGrpSpPr/>
          <p:nvPr/>
        </p:nvGrpSpPr>
        <p:grpSpPr>
          <a:xfrm>
            <a:off x="1095389" y="4391028"/>
            <a:ext cx="1190612" cy="333362"/>
            <a:chOff x="1095389" y="4391028"/>
            <a:chExt cx="1190612" cy="333362"/>
          </a:xfrm>
        </p:grpSpPr>
        <p:sp>
          <p:nvSpPr>
            <p:cNvPr id="1088" name="SMARTInkShape-450"/>
            <p:cNvSpPr/>
            <p:nvPr>
              <p:custDataLst>
                <p:tags r:id="rId13"/>
              </p:custDataLst>
            </p:nvPr>
          </p:nvSpPr>
          <p:spPr>
            <a:xfrm>
              <a:off x="1147037" y="4391028"/>
              <a:ext cx="110264" cy="200023"/>
            </a:xfrm>
            <a:custGeom>
              <a:avLst/>
              <a:gdLst/>
              <a:ahLst/>
              <a:cxnLst/>
              <a:rect l="0" t="0" r="0" b="0"/>
              <a:pathLst>
                <a:path w="110264" h="200023">
                  <a:moveTo>
                    <a:pt x="24538" y="28572"/>
                  </a:moveTo>
                  <a:lnTo>
                    <a:pt x="24538" y="28572"/>
                  </a:lnTo>
                  <a:lnTo>
                    <a:pt x="19481" y="28572"/>
                  </a:lnTo>
                  <a:lnTo>
                    <a:pt x="17992" y="27514"/>
                  </a:lnTo>
                  <a:lnTo>
                    <a:pt x="16999" y="25750"/>
                  </a:lnTo>
                  <a:lnTo>
                    <a:pt x="16337" y="23515"/>
                  </a:lnTo>
                  <a:lnTo>
                    <a:pt x="14837" y="22026"/>
                  </a:lnTo>
                  <a:lnTo>
                    <a:pt x="10349" y="20371"/>
                  </a:lnTo>
                  <a:lnTo>
                    <a:pt x="8729" y="18871"/>
                  </a:lnTo>
                  <a:lnTo>
                    <a:pt x="5915" y="10962"/>
                  </a:lnTo>
                  <a:lnTo>
                    <a:pt x="5488" y="0"/>
                  </a:lnTo>
                  <a:lnTo>
                    <a:pt x="431" y="5054"/>
                  </a:lnTo>
                  <a:lnTo>
                    <a:pt x="0" y="6544"/>
                  </a:lnTo>
                  <a:lnTo>
                    <a:pt x="771" y="7536"/>
                  </a:lnTo>
                  <a:lnTo>
                    <a:pt x="2344" y="8198"/>
                  </a:lnTo>
                  <a:lnTo>
                    <a:pt x="3392" y="9698"/>
                  </a:lnTo>
                  <a:lnTo>
                    <a:pt x="4867" y="16865"/>
                  </a:lnTo>
                  <a:lnTo>
                    <a:pt x="5406" y="31878"/>
                  </a:lnTo>
                  <a:lnTo>
                    <a:pt x="8274" y="38156"/>
                  </a:lnTo>
                  <a:lnTo>
                    <a:pt x="37286" y="84037"/>
                  </a:lnTo>
                  <a:lnTo>
                    <a:pt x="56682" y="131535"/>
                  </a:lnTo>
                  <a:lnTo>
                    <a:pt x="65635" y="140655"/>
                  </a:lnTo>
                  <a:lnTo>
                    <a:pt x="70986" y="144569"/>
                  </a:lnTo>
                  <a:lnTo>
                    <a:pt x="76932" y="154563"/>
                  </a:lnTo>
                  <a:lnTo>
                    <a:pt x="80633" y="165001"/>
                  </a:lnTo>
                  <a:lnTo>
                    <a:pt x="85805" y="173168"/>
                  </a:lnTo>
                  <a:lnTo>
                    <a:pt x="91632" y="177504"/>
                  </a:lnTo>
                  <a:lnTo>
                    <a:pt x="94667" y="178659"/>
                  </a:lnTo>
                  <a:lnTo>
                    <a:pt x="96691" y="180489"/>
                  </a:lnTo>
                  <a:lnTo>
                    <a:pt x="98939" y="185343"/>
                  </a:lnTo>
                  <a:lnTo>
                    <a:pt x="100597" y="187061"/>
                  </a:lnTo>
                  <a:lnTo>
                    <a:pt x="105261" y="188970"/>
                  </a:lnTo>
                  <a:lnTo>
                    <a:pt x="106929" y="190537"/>
                  </a:lnTo>
                  <a:lnTo>
                    <a:pt x="110263" y="2000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9" name="SMARTInkShape-451"/>
            <p:cNvSpPr/>
            <p:nvPr>
              <p:custDataLst>
                <p:tags r:id="rId14"/>
              </p:custDataLst>
            </p:nvPr>
          </p:nvSpPr>
          <p:spPr>
            <a:xfrm>
              <a:off x="1095389" y="4505325"/>
              <a:ext cx="180962" cy="104740"/>
            </a:xfrm>
            <a:custGeom>
              <a:avLst/>
              <a:gdLst/>
              <a:ahLst/>
              <a:cxnLst/>
              <a:rect l="0" t="0" r="0" b="0"/>
              <a:pathLst>
                <a:path w="180962" h="104740">
                  <a:moveTo>
                    <a:pt x="76186" y="76200"/>
                  </a:moveTo>
                  <a:lnTo>
                    <a:pt x="76186" y="76200"/>
                  </a:lnTo>
                  <a:lnTo>
                    <a:pt x="71129" y="76200"/>
                  </a:lnTo>
                  <a:lnTo>
                    <a:pt x="42034" y="85901"/>
                  </a:lnTo>
                  <a:lnTo>
                    <a:pt x="28713" y="93089"/>
                  </a:lnTo>
                  <a:lnTo>
                    <a:pt x="12706" y="96024"/>
                  </a:lnTo>
                  <a:lnTo>
                    <a:pt x="35" y="104739"/>
                  </a:lnTo>
                  <a:lnTo>
                    <a:pt x="0" y="99707"/>
                  </a:lnTo>
                  <a:lnTo>
                    <a:pt x="1054" y="98222"/>
                  </a:lnTo>
                  <a:lnTo>
                    <a:pt x="2815" y="97231"/>
                  </a:lnTo>
                  <a:lnTo>
                    <a:pt x="18301" y="90585"/>
                  </a:lnTo>
                  <a:lnTo>
                    <a:pt x="37571" y="78826"/>
                  </a:lnTo>
                  <a:lnTo>
                    <a:pt x="66985" y="68942"/>
                  </a:lnTo>
                  <a:lnTo>
                    <a:pt x="111433" y="44414"/>
                  </a:lnTo>
                  <a:lnTo>
                    <a:pt x="154385" y="19049"/>
                  </a:lnTo>
                  <a:lnTo>
                    <a:pt x="1809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0" name="SMARTInkShape-452"/>
            <p:cNvSpPr/>
            <p:nvPr>
              <p:custDataLst>
                <p:tags r:id="rId15"/>
              </p:custDataLst>
            </p:nvPr>
          </p:nvSpPr>
          <p:spPr>
            <a:xfrm>
              <a:off x="1209675" y="4401884"/>
              <a:ext cx="76201" cy="170117"/>
            </a:xfrm>
            <a:custGeom>
              <a:avLst/>
              <a:gdLst/>
              <a:ahLst/>
              <a:cxnLst/>
              <a:rect l="0" t="0" r="0" b="0"/>
              <a:pathLst>
                <a:path w="76201" h="170117">
                  <a:moveTo>
                    <a:pt x="76200" y="17716"/>
                  </a:moveTo>
                  <a:lnTo>
                    <a:pt x="76200" y="17716"/>
                  </a:lnTo>
                  <a:lnTo>
                    <a:pt x="76200" y="8583"/>
                  </a:lnTo>
                  <a:lnTo>
                    <a:pt x="71143" y="8308"/>
                  </a:lnTo>
                  <a:lnTo>
                    <a:pt x="69654" y="7210"/>
                  </a:lnTo>
                  <a:lnTo>
                    <a:pt x="67999" y="3169"/>
                  </a:lnTo>
                  <a:lnTo>
                    <a:pt x="66499" y="1669"/>
                  </a:lnTo>
                  <a:lnTo>
                    <a:pt x="62011" y="0"/>
                  </a:lnTo>
                  <a:lnTo>
                    <a:pt x="60391" y="614"/>
                  </a:lnTo>
                  <a:lnTo>
                    <a:pt x="59310" y="2081"/>
                  </a:lnTo>
                  <a:lnTo>
                    <a:pt x="58590" y="4118"/>
                  </a:lnTo>
                  <a:lnTo>
                    <a:pt x="57052" y="5475"/>
                  </a:lnTo>
                  <a:lnTo>
                    <a:pt x="52520" y="6984"/>
                  </a:lnTo>
                  <a:lnTo>
                    <a:pt x="50888" y="8444"/>
                  </a:lnTo>
                  <a:lnTo>
                    <a:pt x="40277" y="27442"/>
                  </a:lnTo>
                  <a:lnTo>
                    <a:pt x="26398" y="72297"/>
                  </a:lnTo>
                  <a:lnTo>
                    <a:pt x="22315" y="81132"/>
                  </a:lnTo>
                  <a:lnTo>
                    <a:pt x="11702" y="122672"/>
                  </a:lnTo>
                  <a:lnTo>
                    <a:pt x="8753" y="146660"/>
                  </a:lnTo>
                  <a:lnTo>
                    <a:pt x="2043" y="160348"/>
                  </a:lnTo>
                  <a:lnTo>
                    <a:pt x="0" y="17011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1" name="SMARTInkShape-453"/>
            <p:cNvSpPr/>
            <p:nvPr>
              <p:custDataLst>
                <p:tags r:id="rId16"/>
              </p:custDataLst>
            </p:nvPr>
          </p:nvSpPr>
          <p:spPr>
            <a:xfrm>
              <a:off x="1114563" y="4534292"/>
              <a:ext cx="171313" cy="37709"/>
            </a:xfrm>
            <a:custGeom>
              <a:avLst/>
              <a:gdLst/>
              <a:ahLst/>
              <a:cxnLst/>
              <a:rect l="0" t="0" r="0" b="0"/>
              <a:pathLst>
                <a:path w="171313" h="37709">
                  <a:moveTo>
                    <a:pt x="57012" y="9133"/>
                  </a:moveTo>
                  <a:lnTo>
                    <a:pt x="57012" y="9133"/>
                  </a:lnTo>
                  <a:lnTo>
                    <a:pt x="51955" y="9133"/>
                  </a:lnTo>
                  <a:lnTo>
                    <a:pt x="46651" y="6311"/>
                  </a:lnTo>
                  <a:lnTo>
                    <a:pt x="40765" y="2587"/>
                  </a:lnTo>
                  <a:lnTo>
                    <a:pt x="30269" y="0"/>
                  </a:lnTo>
                  <a:lnTo>
                    <a:pt x="7813" y="8560"/>
                  </a:lnTo>
                  <a:lnTo>
                    <a:pt x="5163" y="8751"/>
                  </a:lnTo>
                  <a:lnTo>
                    <a:pt x="3396" y="9936"/>
                  </a:lnTo>
                  <a:lnTo>
                    <a:pt x="2218" y="11786"/>
                  </a:lnTo>
                  <a:lnTo>
                    <a:pt x="0" y="18256"/>
                  </a:lnTo>
                  <a:lnTo>
                    <a:pt x="4959" y="23595"/>
                  </a:lnTo>
                  <a:lnTo>
                    <a:pt x="10242" y="26144"/>
                  </a:lnTo>
                  <a:lnTo>
                    <a:pt x="57282" y="35669"/>
                  </a:lnTo>
                  <a:lnTo>
                    <a:pt x="97958" y="37529"/>
                  </a:lnTo>
                  <a:lnTo>
                    <a:pt x="142054" y="37684"/>
                  </a:lnTo>
                  <a:lnTo>
                    <a:pt x="171312" y="377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2" name="SMARTInkShape-454"/>
            <p:cNvSpPr/>
            <p:nvPr>
              <p:custDataLst>
                <p:tags r:id="rId17"/>
              </p:custDataLst>
            </p:nvPr>
          </p:nvSpPr>
          <p:spPr>
            <a:xfrm>
              <a:off x="1524003" y="4552950"/>
              <a:ext cx="190498" cy="28576"/>
            </a:xfrm>
            <a:custGeom>
              <a:avLst/>
              <a:gdLst/>
              <a:ahLst/>
              <a:cxnLst/>
              <a:rect l="0" t="0" r="0" b="0"/>
              <a:pathLst>
                <a:path w="190498" h="28576">
                  <a:moveTo>
                    <a:pt x="57147" y="19050"/>
                  </a:moveTo>
                  <a:lnTo>
                    <a:pt x="57147" y="19050"/>
                  </a:lnTo>
                  <a:lnTo>
                    <a:pt x="24059" y="19050"/>
                  </a:lnTo>
                  <a:lnTo>
                    <a:pt x="18452" y="21872"/>
                  </a:lnTo>
                  <a:lnTo>
                    <a:pt x="11286" y="27251"/>
                  </a:lnTo>
                  <a:lnTo>
                    <a:pt x="8" y="28575"/>
                  </a:lnTo>
                  <a:lnTo>
                    <a:pt x="0" y="28575"/>
                  </a:lnTo>
                  <a:lnTo>
                    <a:pt x="44656" y="27517"/>
                  </a:lnTo>
                  <a:lnTo>
                    <a:pt x="88742" y="16816"/>
                  </a:lnTo>
                  <a:lnTo>
                    <a:pt x="126140" y="10485"/>
                  </a:lnTo>
                  <a:lnTo>
                    <a:pt x="165022" y="8551"/>
                  </a:lnTo>
                  <a:lnTo>
                    <a:pt x="19049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3" name="SMARTInkShape-455"/>
            <p:cNvSpPr/>
            <p:nvPr>
              <p:custDataLst>
                <p:tags r:id="rId18"/>
              </p:custDataLst>
            </p:nvPr>
          </p:nvSpPr>
          <p:spPr>
            <a:xfrm>
              <a:off x="1876541" y="4552950"/>
              <a:ext cx="47510" cy="161926"/>
            </a:xfrm>
            <a:custGeom>
              <a:avLst/>
              <a:gdLst/>
              <a:ahLst/>
              <a:cxnLst/>
              <a:rect l="0" t="0" r="0" b="0"/>
              <a:pathLst>
                <a:path w="47510" h="161926">
                  <a:moveTo>
                    <a:pt x="47509" y="9525"/>
                  </a:moveTo>
                  <a:lnTo>
                    <a:pt x="47509" y="9525"/>
                  </a:lnTo>
                  <a:lnTo>
                    <a:pt x="47509" y="10"/>
                  </a:lnTo>
                  <a:lnTo>
                    <a:pt x="38376" y="0"/>
                  </a:lnTo>
                  <a:lnTo>
                    <a:pt x="29817" y="8201"/>
                  </a:lnTo>
                  <a:lnTo>
                    <a:pt x="28861" y="14189"/>
                  </a:lnTo>
                  <a:lnTo>
                    <a:pt x="28578" y="22666"/>
                  </a:lnTo>
                  <a:lnTo>
                    <a:pt x="25690" y="28771"/>
                  </a:lnTo>
                  <a:lnTo>
                    <a:pt x="23438" y="31881"/>
                  </a:lnTo>
                  <a:lnTo>
                    <a:pt x="20268" y="46370"/>
                  </a:lnTo>
                  <a:lnTo>
                    <a:pt x="17954" y="82466"/>
                  </a:lnTo>
                  <a:lnTo>
                    <a:pt x="10743" y="106476"/>
                  </a:lnTo>
                  <a:lnTo>
                    <a:pt x="9419" y="150391"/>
                  </a:lnTo>
                  <a:lnTo>
                    <a:pt x="0" y="161793"/>
                  </a:lnTo>
                  <a:lnTo>
                    <a:pt x="9409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4" name="SMARTInkShape-456"/>
            <p:cNvSpPr/>
            <p:nvPr>
              <p:custDataLst>
                <p:tags r:id="rId19"/>
              </p:custDataLst>
            </p:nvPr>
          </p:nvSpPr>
          <p:spPr>
            <a:xfrm>
              <a:off x="1809878" y="4562475"/>
              <a:ext cx="218948" cy="38101"/>
            </a:xfrm>
            <a:custGeom>
              <a:avLst/>
              <a:gdLst/>
              <a:ahLst/>
              <a:cxnLst/>
              <a:rect l="0" t="0" r="0" b="0"/>
              <a:pathLst>
                <a:path w="218948" h="38101">
                  <a:moveTo>
                    <a:pt x="28447" y="38100"/>
                  </a:moveTo>
                  <a:lnTo>
                    <a:pt x="28447" y="38100"/>
                  </a:lnTo>
                  <a:lnTo>
                    <a:pt x="28447" y="33043"/>
                  </a:lnTo>
                  <a:lnTo>
                    <a:pt x="25625" y="27739"/>
                  </a:lnTo>
                  <a:lnTo>
                    <a:pt x="10837" y="11000"/>
                  </a:lnTo>
                  <a:lnTo>
                    <a:pt x="302" y="9563"/>
                  </a:lnTo>
                  <a:lnTo>
                    <a:pt x="0" y="4480"/>
                  </a:lnTo>
                  <a:lnTo>
                    <a:pt x="1015" y="2987"/>
                  </a:lnTo>
                  <a:lnTo>
                    <a:pt x="2751" y="1991"/>
                  </a:lnTo>
                  <a:lnTo>
                    <a:pt x="9581" y="262"/>
                  </a:lnTo>
                  <a:lnTo>
                    <a:pt x="55375" y="3"/>
                  </a:lnTo>
                  <a:lnTo>
                    <a:pt x="100282" y="0"/>
                  </a:lnTo>
                  <a:lnTo>
                    <a:pt x="142612" y="0"/>
                  </a:lnTo>
                  <a:lnTo>
                    <a:pt x="186296" y="8642"/>
                  </a:lnTo>
                  <a:lnTo>
                    <a:pt x="202688" y="10321"/>
                  </a:lnTo>
                  <a:lnTo>
                    <a:pt x="218947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5" name="SMARTInkShape-457"/>
            <p:cNvSpPr/>
            <p:nvPr>
              <p:custDataLst>
                <p:tags r:id="rId20"/>
              </p:custDataLst>
            </p:nvPr>
          </p:nvSpPr>
          <p:spPr>
            <a:xfrm>
              <a:off x="1981203" y="4572131"/>
              <a:ext cx="129016" cy="152259"/>
            </a:xfrm>
            <a:custGeom>
              <a:avLst/>
              <a:gdLst/>
              <a:ahLst/>
              <a:cxnLst/>
              <a:rect l="0" t="0" r="0" b="0"/>
              <a:pathLst>
                <a:path w="129016" h="152259">
                  <a:moveTo>
                    <a:pt x="47622" y="57019"/>
                  </a:moveTo>
                  <a:lnTo>
                    <a:pt x="47622" y="57019"/>
                  </a:lnTo>
                  <a:lnTo>
                    <a:pt x="38489" y="66152"/>
                  </a:lnTo>
                  <a:lnTo>
                    <a:pt x="33157" y="66427"/>
                  </a:lnTo>
                  <a:lnTo>
                    <a:pt x="31629" y="67525"/>
                  </a:lnTo>
                  <a:lnTo>
                    <a:pt x="30610" y="69314"/>
                  </a:lnTo>
                  <a:lnTo>
                    <a:pt x="29930" y="71566"/>
                  </a:lnTo>
                  <a:lnTo>
                    <a:pt x="28419" y="73066"/>
                  </a:lnTo>
                  <a:lnTo>
                    <a:pt x="20491" y="75674"/>
                  </a:lnTo>
                  <a:lnTo>
                    <a:pt x="14418" y="75952"/>
                  </a:lnTo>
                  <a:lnTo>
                    <a:pt x="12786" y="77049"/>
                  </a:lnTo>
                  <a:lnTo>
                    <a:pt x="11698" y="78839"/>
                  </a:lnTo>
                  <a:lnTo>
                    <a:pt x="9809" y="85763"/>
                  </a:lnTo>
                  <a:lnTo>
                    <a:pt x="9560" y="98734"/>
                  </a:lnTo>
                  <a:lnTo>
                    <a:pt x="8489" y="100704"/>
                  </a:lnTo>
                  <a:lnTo>
                    <a:pt x="6717" y="102017"/>
                  </a:lnTo>
                  <a:lnTo>
                    <a:pt x="4477" y="102893"/>
                  </a:lnTo>
                  <a:lnTo>
                    <a:pt x="2984" y="104534"/>
                  </a:lnTo>
                  <a:lnTo>
                    <a:pt x="1325" y="109182"/>
                  </a:lnTo>
                  <a:lnTo>
                    <a:pt x="0" y="142189"/>
                  </a:lnTo>
                  <a:lnTo>
                    <a:pt x="8199" y="150896"/>
                  </a:lnTo>
                  <a:lnTo>
                    <a:pt x="17607" y="152148"/>
                  </a:lnTo>
                  <a:lnTo>
                    <a:pt x="32179" y="152258"/>
                  </a:lnTo>
                  <a:lnTo>
                    <a:pt x="62639" y="142568"/>
                  </a:lnTo>
                  <a:lnTo>
                    <a:pt x="82472" y="126575"/>
                  </a:lnTo>
                  <a:lnTo>
                    <a:pt x="107944" y="101458"/>
                  </a:lnTo>
                  <a:lnTo>
                    <a:pt x="111474" y="92292"/>
                  </a:lnTo>
                  <a:lnTo>
                    <a:pt x="114101" y="82221"/>
                  </a:lnTo>
                  <a:lnTo>
                    <a:pt x="121588" y="67132"/>
                  </a:lnTo>
                  <a:lnTo>
                    <a:pt x="129015" y="44201"/>
                  </a:lnTo>
                  <a:lnTo>
                    <a:pt x="124715" y="25672"/>
                  </a:lnTo>
                  <a:lnTo>
                    <a:pt x="121397" y="19098"/>
                  </a:lnTo>
                  <a:lnTo>
                    <a:pt x="115699" y="11311"/>
                  </a:lnTo>
                  <a:lnTo>
                    <a:pt x="100424" y="3227"/>
                  </a:lnTo>
                  <a:lnTo>
                    <a:pt x="82811" y="311"/>
                  </a:lnTo>
                  <a:lnTo>
                    <a:pt x="73100" y="0"/>
                  </a:lnTo>
                  <a:lnTo>
                    <a:pt x="66707" y="2749"/>
                  </a:lnTo>
                  <a:lnTo>
                    <a:pt x="34923" y="31669"/>
                  </a:lnTo>
                  <a:lnTo>
                    <a:pt x="23280" y="50875"/>
                  </a:lnTo>
                  <a:lnTo>
                    <a:pt x="20302" y="63547"/>
                  </a:lnTo>
                  <a:lnTo>
                    <a:pt x="19605" y="74384"/>
                  </a:lnTo>
                  <a:lnTo>
                    <a:pt x="22117" y="83434"/>
                  </a:lnTo>
                  <a:lnTo>
                    <a:pt x="25703" y="92042"/>
                  </a:lnTo>
                  <a:lnTo>
                    <a:pt x="28780" y="107731"/>
                  </a:lnTo>
                  <a:lnTo>
                    <a:pt x="33251" y="115893"/>
                  </a:lnTo>
                  <a:lnTo>
                    <a:pt x="57147" y="1332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6" name="SMARTInkShape-458"/>
            <p:cNvSpPr/>
            <p:nvPr>
              <p:custDataLst>
                <p:tags r:id="rId21"/>
              </p:custDataLst>
            </p:nvPr>
          </p:nvSpPr>
          <p:spPr>
            <a:xfrm>
              <a:off x="2133716" y="4562594"/>
              <a:ext cx="152285" cy="152280"/>
            </a:xfrm>
            <a:custGeom>
              <a:avLst/>
              <a:gdLst/>
              <a:ahLst/>
              <a:cxnLst/>
              <a:rect l="0" t="0" r="0" b="0"/>
              <a:pathLst>
                <a:path w="152285" h="152280">
                  <a:moveTo>
                    <a:pt x="57034" y="18931"/>
                  </a:moveTo>
                  <a:lnTo>
                    <a:pt x="57034" y="18931"/>
                  </a:lnTo>
                  <a:lnTo>
                    <a:pt x="57034" y="13874"/>
                  </a:lnTo>
                  <a:lnTo>
                    <a:pt x="55976" y="12385"/>
                  </a:lnTo>
                  <a:lnTo>
                    <a:pt x="54212" y="11392"/>
                  </a:lnTo>
                  <a:lnTo>
                    <a:pt x="48833" y="9798"/>
                  </a:lnTo>
                  <a:lnTo>
                    <a:pt x="48098" y="6758"/>
                  </a:lnTo>
                  <a:lnTo>
                    <a:pt x="47901" y="4466"/>
                  </a:lnTo>
                  <a:lnTo>
                    <a:pt x="46712" y="2938"/>
                  </a:lnTo>
                  <a:lnTo>
                    <a:pt x="38386" y="0"/>
                  </a:lnTo>
                  <a:lnTo>
                    <a:pt x="36949" y="16134"/>
                  </a:lnTo>
                  <a:lnTo>
                    <a:pt x="30450" y="28531"/>
                  </a:lnTo>
                  <a:lnTo>
                    <a:pt x="23437" y="73465"/>
                  </a:lnTo>
                  <a:lnTo>
                    <a:pt x="19823" y="91870"/>
                  </a:lnTo>
                  <a:lnTo>
                    <a:pt x="18139" y="107688"/>
                  </a:lnTo>
                  <a:lnTo>
                    <a:pt x="10768" y="126444"/>
                  </a:lnTo>
                  <a:lnTo>
                    <a:pt x="9444" y="150388"/>
                  </a:lnTo>
                  <a:lnTo>
                    <a:pt x="8374" y="151019"/>
                  </a:lnTo>
                  <a:lnTo>
                    <a:pt x="0" y="152266"/>
                  </a:lnTo>
                  <a:lnTo>
                    <a:pt x="8095" y="152279"/>
                  </a:lnTo>
                  <a:lnTo>
                    <a:pt x="22551" y="139023"/>
                  </a:lnTo>
                  <a:lnTo>
                    <a:pt x="25833" y="132983"/>
                  </a:lnTo>
                  <a:lnTo>
                    <a:pt x="26709" y="129891"/>
                  </a:lnTo>
                  <a:lnTo>
                    <a:pt x="28350" y="127829"/>
                  </a:lnTo>
                  <a:lnTo>
                    <a:pt x="35717" y="122811"/>
                  </a:lnTo>
                  <a:lnTo>
                    <a:pt x="73267" y="76117"/>
                  </a:lnTo>
                  <a:lnTo>
                    <a:pt x="74206" y="72930"/>
                  </a:lnTo>
                  <a:lnTo>
                    <a:pt x="75890" y="70805"/>
                  </a:lnTo>
                  <a:lnTo>
                    <a:pt x="82259" y="66757"/>
                  </a:lnTo>
                  <a:lnTo>
                    <a:pt x="85570" y="57162"/>
                  </a:lnTo>
                  <a:lnTo>
                    <a:pt x="80541" y="57070"/>
                  </a:lnTo>
                  <a:lnTo>
                    <a:pt x="79056" y="58115"/>
                  </a:lnTo>
                  <a:lnTo>
                    <a:pt x="78065" y="59871"/>
                  </a:lnTo>
                  <a:lnTo>
                    <a:pt x="77405" y="62099"/>
                  </a:lnTo>
                  <a:lnTo>
                    <a:pt x="65896" y="76330"/>
                  </a:lnTo>
                  <a:lnTo>
                    <a:pt x="60973" y="82541"/>
                  </a:lnTo>
                  <a:lnTo>
                    <a:pt x="54990" y="95153"/>
                  </a:lnTo>
                  <a:lnTo>
                    <a:pt x="32612" y="120532"/>
                  </a:lnTo>
                  <a:lnTo>
                    <a:pt x="29689" y="130056"/>
                  </a:lnTo>
                  <a:lnTo>
                    <a:pt x="28507" y="150400"/>
                  </a:lnTo>
                  <a:lnTo>
                    <a:pt x="29550" y="151027"/>
                  </a:lnTo>
                  <a:lnTo>
                    <a:pt x="47759" y="152208"/>
                  </a:lnTo>
                  <a:lnTo>
                    <a:pt x="50851" y="152233"/>
                  </a:lnTo>
                  <a:lnTo>
                    <a:pt x="65315" y="147210"/>
                  </a:lnTo>
                  <a:lnTo>
                    <a:pt x="82619" y="137090"/>
                  </a:lnTo>
                  <a:lnTo>
                    <a:pt x="111451" y="128683"/>
                  </a:lnTo>
                  <a:lnTo>
                    <a:pt x="152284" y="9513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5" name="SMARTInkShape-Group89"/>
          <p:cNvGrpSpPr/>
          <p:nvPr/>
        </p:nvGrpSpPr>
        <p:grpSpPr>
          <a:xfrm>
            <a:off x="2695610" y="4543428"/>
            <a:ext cx="800027" cy="361495"/>
            <a:chOff x="2695610" y="4543428"/>
            <a:chExt cx="800027" cy="361495"/>
          </a:xfrm>
        </p:grpSpPr>
        <p:sp>
          <p:nvSpPr>
            <p:cNvPr id="1098" name="SMARTInkShape-459"/>
            <p:cNvSpPr/>
            <p:nvPr>
              <p:custDataLst>
                <p:tags r:id="rId6"/>
              </p:custDataLst>
            </p:nvPr>
          </p:nvSpPr>
          <p:spPr>
            <a:xfrm>
              <a:off x="2695610" y="4543428"/>
              <a:ext cx="104741" cy="123689"/>
            </a:xfrm>
            <a:custGeom>
              <a:avLst/>
              <a:gdLst/>
              <a:ahLst/>
              <a:cxnLst/>
              <a:rect l="0" t="0" r="0" b="0"/>
              <a:pathLst>
                <a:path w="104741" h="123689">
                  <a:moveTo>
                    <a:pt x="38065" y="19047"/>
                  </a:moveTo>
                  <a:lnTo>
                    <a:pt x="38065" y="19047"/>
                  </a:lnTo>
                  <a:lnTo>
                    <a:pt x="28932" y="19047"/>
                  </a:lnTo>
                  <a:lnTo>
                    <a:pt x="28575" y="10846"/>
                  </a:lnTo>
                  <a:lnTo>
                    <a:pt x="27505" y="10405"/>
                  </a:lnTo>
                  <a:lnTo>
                    <a:pt x="20342" y="9639"/>
                  </a:lnTo>
                  <a:lnTo>
                    <a:pt x="19605" y="6752"/>
                  </a:lnTo>
                  <a:lnTo>
                    <a:pt x="19015" y="0"/>
                  </a:lnTo>
                  <a:lnTo>
                    <a:pt x="19015" y="31796"/>
                  </a:lnTo>
                  <a:lnTo>
                    <a:pt x="16193" y="38119"/>
                  </a:lnTo>
                  <a:lnTo>
                    <a:pt x="13959" y="41286"/>
                  </a:lnTo>
                  <a:lnTo>
                    <a:pt x="10814" y="55858"/>
                  </a:lnTo>
                  <a:lnTo>
                    <a:pt x="8694" y="72140"/>
                  </a:lnTo>
                  <a:lnTo>
                    <a:pt x="3021" y="83344"/>
                  </a:lnTo>
                  <a:lnTo>
                    <a:pt x="0" y="118677"/>
                  </a:lnTo>
                  <a:lnTo>
                    <a:pt x="1047" y="120392"/>
                  </a:lnTo>
                  <a:lnTo>
                    <a:pt x="2803" y="121535"/>
                  </a:lnTo>
                  <a:lnTo>
                    <a:pt x="8169" y="123370"/>
                  </a:lnTo>
                  <a:lnTo>
                    <a:pt x="14155" y="123688"/>
                  </a:lnTo>
                  <a:lnTo>
                    <a:pt x="15775" y="122675"/>
                  </a:lnTo>
                  <a:lnTo>
                    <a:pt x="16855" y="120940"/>
                  </a:lnTo>
                  <a:lnTo>
                    <a:pt x="17575" y="118726"/>
                  </a:lnTo>
                  <a:lnTo>
                    <a:pt x="19113" y="117250"/>
                  </a:lnTo>
                  <a:lnTo>
                    <a:pt x="29187" y="112058"/>
                  </a:lnTo>
                  <a:lnTo>
                    <a:pt x="44500" y="99185"/>
                  </a:lnTo>
                  <a:lnTo>
                    <a:pt x="57132" y="93203"/>
                  </a:lnTo>
                  <a:lnTo>
                    <a:pt x="63473" y="89047"/>
                  </a:lnTo>
                  <a:lnTo>
                    <a:pt x="72992" y="86707"/>
                  </a:lnTo>
                  <a:lnTo>
                    <a:pt x="104740" y="857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9" name="SMARTInkShape-460"/>
            <p:cNvSpPr/>
            <p:nvPr>
              <p:custDataLst>
                <p:tags r:id="rId7"/>
              </p:custDataLst>
            </p:nvPr>
          </p:nvSpPr>
          <p:spPr>
            <a:xfrm>
              <a:off x="2781311" y="4600586"/>
              <a:ext cx="47615" cy="123684"/>
            </a:xfrm>
            <a:custGeom>
              <a:avLst/>
              <a:gdLst/>
              <a:ahLst/>
              <a:cxnLst/>
              <a:rect l="0" t="0" r="0" b="0"/>
              <a:pathLst>
                <a:path w="47615" h="123684">
                  <a:moveTo>
                    <a:pt x="28564" y="28564"/>
                  </a:moveTo>
                  <a:lnTo>
                    <a:pt x="28564" y="28564"/>
                  </a:lnTo>
                  <a:lnTo>
                    <a:pt x="28564" y="27"/>
                  </a:lnTo>
                  <a:lnTo>
                    <a:pt x="23508" y="0"/>
                  </a:lnTo>
                  <a:lnTo>
                    <a:pt x="22018" y="1054"/>
                  </a:lnTo>
                  <a:lnTo>
                    <a:pt x="21025" y="2816"/>
                  </a:lnTo>
                  <a:lnTo>
                    <a:pt x="18243" y="16236"/>
                  </a:lnTo>
                  <a:lnTo>
                    <a:pt x="12570" y="26558"/>
                  </a:lnTo>
                  <a:lnTo>
                    <a:pt x="9361" y="41493"/>
                  </a:lnTo>
                  <a:lnTo>
                    <a:pt x="2154" y="56557"/>
                  </a:lnTo>
                  <a:lnTo>
                    <a:pt x="14" y="101321"/>
                  </a:lnTo>
                  <a:lnTo>
                    <a:pt x="0" y="107820"/>
                  </a:lnTo>
                  <a:lnTo>
                    <a:pt x="1055" y="109976"/>
                  </a:lnTo>
                  <a:lnTo>
                    <a:pt x="2816" y="111414"/>
                  </a:lnTo>
                  <a:lnTo>
                    <a:pt x="5049" y="112372"/>
                  </a:lnTo>
                  <a:lnTo>
                    <a:pt x="6537" y="114069"/>
                  </a:lnTo>
                  <a:lnTo>
                    <a:pt x="8191" y="118777"/>
                  </a:lnTo>
                  <a:lnTo>
                    <a:pt x="9691" y="120456"/>
                  </a:lnTo>
                  <a:lnTo>
                    <a:pt x="14179" y="122321"/>
                  </a:lnTo>
                  <a:lnTo>
                    <a:pt x="31870" y="123683"/>
                  </a:lnTo>
                  <a:lnTo>
                    <a:pt x="38147" y="120934"/>
                  </a:lnTo>
                  <a:lnTo>
                    <a:pt x="47614" y="1142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0" name="SMARTInkShape-461"/>
            <p:cNvSpPr/>
            <p:nvPr>
              <p:custDataLst>
                <p:tags r:id="rId8"/>
              </p:custDataLst>
            </p:nvPr>
          </p:nvSpPr>
          <p:spPr>
            <a:xfrm>
              <a:off x="2887564" y="4600978"/>
              <a:ext cx="122299" cy="161357"/>
            </a:xfrm>
            <a:custGeom>
              <a:avLst/>
              <a:gdLst/>
              <a:ahLst/>
              <a:cxnLst/>
              <a:rect l="0" t="0" r="0" b="0"/>
              <a:pathLst>
                <a:path w="122299" h="161357">
                  <a:moveTo>
                    <a:pt x="17561" y="85322"/>
                  </a:moveTo>
                  <a:lnTo>
                    <a:pt x="17561" y="85322"/>
                  </a:lnTo>
                  <a:lnTo>
                    <a:pt x="17561" y="75807"/>
                  </a:lnTo>
                  <a:lnTo>
                    <a:pt x="9361" y="83999"/>
                  </a:lnTo>
                  <a:lnTo>
                    <a:pt x="9977" y="84440"/>
                  </a:lnTo>
                  <a:lnTo>
                    <a:pt x="49441" y="85322"/>
                  </a:lnTo>
                  <a:lnTo>
                    <a:pt x="55718" y="82500"/>
                  </a:lnTo>
                  <a:lnTo>
                    <a:pt x="62037" y="78776"/>
                  </a:lnTo>
                  <a:lnTo>
                    <a:pt x="71544" y="75621"/>
                  </a:lnTo>
                  <a:lnTo>
                    <a:pt x="81063" y="69512"/>
                  </a:lnTo>
                  <a:lnTo>
                    <a:pt x="90587" y="66174"/>
                  </a:lnTo>
                  <a:lnTo>
                    <a:pt x="96937" y="61642"/>
                  </a:lnTo>
                  <a:lnTo>
                    <a:pt x="100464" y="56100"/>
                  </a:lnTo>
                  <a:lnTo>
                    <a:pt x="103090" y="50109"/>
                  </a:lnTo>
                  <a:lnTo>
                    <a:pt x="119063" y="30457"/>
                  </a:lnTo>
                  <a:lnTo>
                    <a:pt x="121904" y="20411"/>
                  </a:lnTo>
                  <a:lnTo>
                    <a:pt x="122298" y="10601"/>
                  </a:lnTo>
                  <a:lnTo>
                    <a:pt x="121252" y="10108"/>
                  </a:lnTo>
                  <a:lnTo>
                    <a:pt x="117268" y="9560"/>
                  </a:lnTo>
                  <a:lnTo>
                    <a:pt x="115783" y="8356"/>
                  </a:lnTo>
                  <a:lnTo>
                    <a:pt x="114132" y="4196"/>
                  </a:lnTo>
                  <a:lnTo>
                    <a:pt x="112633" y="2663"/>
                  </a:lnTo>
                  <a:lnTo>
                    <a:pt x="104726" y="0"/>
                  </a:lnTo>
                  <a:lnTo>
                    <a:pt x="93114" y="7189"/>
                  </a:lnTo>
                  <a:lnTo>
                    <a:pt x="90154" y="7833"/>
                  </a:lnTo>
                  <a:lnTo>
                    <a:pt x="74654" y="16491"/>
                  </a:lnTo>
                  <a:lnTo>
                    <a:pt x="71498" y="17209"/>
                  </a:lnTo>
                  <a:lnTo>
                    <a:pt x="62000" y="23278"/>
                  </a:lnTo>
                  <a:lnTo>
                    <a:pt x="49309" y="35868"/>
                  </a:lnTo>
                  <a:lnTo>
                    <a:pt x="20736" y="82069"/>
                  </a:lnTo>
                  <a:lnTo>
                    <a:pt x="12269" y="98940"/>
                  </a:lnTo>
                  <a:lnTo>
                    <a:pt x="6049" y="120781"/>
                  </a:lnTo>
                  <a:lnTo>
                    <a:pt x="1861" y="128598"/>
                  </a:lnTo>
                  <a:lnTo>
                    <a:pt x="0" y="135600"/>
                  </a:lnTo>
                  <a:lnTo>
                    <a:pt x="562" y="138949"/>
                  </a:lnTo>
                  <a:lnTo>
                    <a:pt x="6246" y="151928"/>
                  </a:lnTo>
                  <a:lnTo>
                    <a:pt x="6843" y="155126"/>
                  </a:lnTo>
                  <a:lnTo>
                    <a:pt x="8299" y="157258"/>
                  </a:lnTo>
                  <a:lnTo>
                    <a:pt x="10328" y="158680"/>
                  </a:lnTo>
                  <a:lnTo>
                    <a:pt x="15405" y="160259"/>
                  </a:lnTo>
                  <a:lnTo>
                    <a:pt x="35452" y="161356"/>
                  </a:lnTo>
                  <a:lnTo>
                    <a:pt x="44210" y="158626"/>
                  </a:lnTo>
                  <a:lnTo>
                    <a:pt x="74711" y="1424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1" name="SMARTInkShape-462"/>
            <p:cNvSpPr/>
            <p:nvPr>
              <p:custDataLst>
                <p:tags r:id="rId9"/>
              </p:custDataLst>
            </p:nvPr>
          </p:nvSpPr>
          <p:spPr>
            <a:xfrm>
              <a:off x="2971811" y="4610134"/>
              <a:ext cx="85715" cy="294789"/>
            </a:xfrm>
            <a:custGeom>
              <a:avLst/>
              <a:gdLst/>
              <a:ahLst/>
              <a:cxnLst/>
              <a:rect l="0" t="0" r="0" b="0"/>
              <a:pathLst>
                <a:path w="85715" h="294789">
                  <a:moveTo>
                    <a:pt x="85714" y="9491"/>
                  </a:moveTo>
                  <a:lnTo>
                    <a:pt x="85714" y="9491"/>
                  </a:lnTo>
                  <a:lnTo>
                    <a:pt x="85714" y="4434"/>
                  </a:lnTo>
                  <a:lnTo>
                    <a:pt x="84656" y="2945"/>
                  </a:lnTo>
                  <a:lnTo>
                    <a:pt x="82892" y="1952"/>
                  </a:lnTo>
                  <a:lnTo>
                    <a:pt x="76305" y="0"/>
                  </a:lnTo>
                  <a:lnTo>
                    <a:pt x="76192" y="14156"/>
                  </a:lnTo>
                  <a:lnTo>
                    <a:pt x="73368" y="19678"/>
                  </a:lnTo>
                  <a:lnTo>
                    <a:pt x="71133" y="22632"/>
                  </a:lnTo>
                  <a:lnTo>
                    <a:pt x="68651" y="31559"/>
                  </a:lnTo>
                  <a:lnTo>
                    <a:pt x="64431" y="48485"/>
                  </a:lnTo>
                  <a:lnTo>
                    <a:pt x="59300" y="66906"/>
                  </a:lnTo>
                  <a:lnTo>
                    <a:pt x="54957" y="85770"/>
                  </a:lnTo>
                  <a:lnTo>
                    <a:pt x="40719" y="131337"/>
                  </a:lnTo>
                  <a:lnTo>
                    <a:pt x="30831" y="171352"/>
                  </a:lnTo>
                  <a:lnTo>
                    <a:pt x="21682" y="202173"/>
                  </a:lnTo>
                  <a:lnTo>
                    <a:pt x="17000" y="226391"/>
                  </a:lnTo>
                  <a:lnTo>
                    <a:pt x="2170" y="273901"/>
                  </a:lnTo>
                  <a:lnTo>
                    <a:pt x="0" y="294788"/>
                  </a:lnTo>
                  <a:lnTo>
                    <a:pt x="5049" y="290050"/>
                  </a:lnTo>
                  <a:lnTo>
                    <a:pt x="7530" y="284820"/>
                  </a:lnTo>
                  <a:lnTo>
                    <a:pt x="8191" y="281944"/>
                  </a:lnTo>
                  <a:lnTo>
                    <a:pt x="9691" y="280026"/>
                  </a:lnTo>
                  <a:lnTo>
                    <a:pt x="14179" y="277895"/>
                  </a:lnTo>
                  <a:lnTo>
                    <a:pt x="19701" y="271304"/>
                  </a:lnTo>
                  <a:lnTo>
                    <a:pt x="28564" y="2571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2" name="SMARTInkShape-463"/>
            <p:cNvSpPr/>
            <p:nvPr>
              <p:custDataLst>
                <p:tags r:id="rId10"/>
              </p:custDataLst>
            </p:nvPr>
          </p:nvSpPr>
          <p:spPr>
            <a:xfrm>
              <a:off x="3028960" y="4591061"/>
              <a:ext cx="123816" cy="123815"/>
            </a:xfrm>
            <a:custGeom>
              <a:avLst/>
              <a:gdLst/>
              <a:ahLst/>
              <a:cxnLst/>
              <a:rect l="0" t="0" r="0" b="0"/>
              <a:pathLst>
                <a:path w="123816" h="123815">
                  <a:moveTo>
                    <a:pt x="9515" y="114289"/>
                  </a:moveTo>
                  <a:lnTo>
                    <a:pt x="9515" y="114289"/>
                  </a:lnTo>
                  <a:lnTo>
                    <a:pt x="9515" y="66694"/>
                  </a:lnTo>
                  <a:lnTo>
                    <a:pt x="9515" y="63509"/>
                  </a:lnTo>
                  <a:lnTo>
                    <a:pt x="6693" y="57148"/>
                  </a:lnTo>
                  <a:lnTo>
                    <a:pt x="1315" y="49497"/>
                  </a:lnTo>
                  <a:lnTo>
                    <a:pt x="0" y="38220"/>
                  </a:lnTo>
                  <a:lnTo>
                    <a:pt x="8192" y="29900"/>
                  </a:lnTo>
                  <a:lnTo>
                    <a:pt x="16858" y="27769"/>
                  </a:lnTo>
                  <a:lnTo>
                    <a:pt x="25684" y="22096"/>
                  </a:lnTo>
                  <a:lnTo>
                    <a:pt x="35002" y="18887"/>
                  </a:lnTo>
                  <a:lnTo>
                    <a:pt x="44466" y="12761"/>
                  </a:lnTo>
                  <a:lnTo>
                    <a:pt x="53973" y="10476"/>
                  </a:lnTo>
                  <a:lnTo>
                    <a:pt x="60318" y="9941"/>
                  </a:lnTo>
                  <a:lnTo>
                    <a:pt x="66666" y="6882"/>
                  </a:lnTo>
                  <a:lnTo>
                    <a:pt x="69841" y="4584"/>
                  </a:lnTo>
                  <a:lnTo>
                    <a:pt x="84422" y="1351"/>
                  </a:lnTo>
                  <a:lnTo>
                    <a:pt x="112766" y="0"/>
                  </a:lnTo>
                  <a:lnTo>
                    <a:pt x="113274" y="1054"/>
                  </a:lnTo>
                  <a:lnTo>
                    <a:pt x="114289" y="41303"/>
                  </a:lnTo>
                  <a:lnTo>
                    <a:pt x="111467" y="47631"/>
                  </a:lnTo>
                  <a:lnTo>
                    <a:pt x="109233" y="50800"/>
                  </a:lnTo>
                  <a:lnTo>
                    <a:pt x="106088" y="65374"/>
                  </a:lnTo>
                  <a:lnTo>
                    <a:pt x="104768" y="112397"/>
                  </a:lnTo>
                  <a:lnTo>
                    <a:pt x="112967" y="122324"/>
                  </a:lnTo>
                  <a:lnTo>
                    <a:pt x="116524" y="123152"/>
                  </a:lnTo>
                  <a:lnTo>
                    <a:pt x="123815" y="1238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3" name="SMARTInkShape-464"/>
            <p:cNvSpPr/>
            <p:nvPr>
              <p:custDataLst>
                <p:tags r:id="rId11"/>
              </p:custDataLst>
            </p:nvPr>
          </p:nvSpPr>
          <p:spPr>
            <a:xfrm>
              <a:off x="3201889" y="4604699"/>
              <a:ext cx="217587" cy="138183"/>
            </a:xfrm>
            <a:custGeom>
              <a:avLst/>
              <a:gdLst/>
              <a:ahLst/>
              <a:cxnLst/>
              <a:rect l="0" t="0" r="0" b="0"/>
              <a:pathLst>
                <a:path w="217587" h="138183">
                  <a:moveTo>
                    <a:pt x="17561" y="62551"/>
                  </a:moveTo>
                  <a:lnTo>
                    <a:pt x="17561" y="62551"/>
                  </a:lnTo>
                  <a:lnTo>
                    <a:pt x="17561" y="70752"/>
                  </a:lnTo>
                  <a:lnTo>
                    <a:pt x="18619" y="71193"/>
                  </a:lnTo>
                  <a:lnTo>
                    <a:pt x="44686" y="72076"/>
                  </a:lnTo>
                  <a:lnTo>
                    <a:pt x="53454" y="65530"/>
                  </a:lnTo>
                  <a:lnTo>
                    <a:pt x="62297" y="62375"/>
                  </a:lnTo>
                  <a:lnTo>
                    <a:pt x="84253" y="46127"/>
                  </a:lnTo>
                  <a:lnTo>
                    <a:pt x="87422" y="45252"/>
                  </a:lnTo>
                  <a:lnTo>
                    <a:pt x="89535" y="43610"/>
                  </a:lnTo>
                  <a:lnTo>
                    <a:pt x="93567" y="37301"/>
                  </a:lnTo>
                  <a:lnTo>
                    <a:pt x="98261" y="35453"/>
                  </a:lnTo>
                  <a:lnTo>
                    <a:pt x="99936" y="33903"/>
                  </a:lnTo>
                  <a:lnTo>
                    <a:pt x="101797" y="29357"/>
                  </a:lnTo>
                  <a:lnTo>
                    <a:pt x="103275" y="6879"/>
                  </a:lnTo>
                  <a:lnTo>
                    <a:pt x="102221" y="6387"/>
                  </a:lnTo>
                  <a:lnTo>
                    <a:pt x="98226" y="5839"/>
                  </a:lnTo>
                  <a:lnTo>
                    <a:pt x="96738" y="4635"/>
                  </a:lnTo>
                  <a:lnTo>
                    <a:pt x="95084" y="475"/>
                  </a:lnTo>
                  <a:lnTo>
                    <a:pt x="93585" y="0"/>
                  </a:lnTo>
                  <a:lnTo>
                    <a:pt x="74515" y="7814"/>
                  </a:lnTo>
                  <a:lnTo>
                    <a:pt x="52475" y="27767"/>
                  </a:lnTo>
                  <a:lnTo>
                    <a:pt x="20736" y="75188"/>
                  </a:lnTo>
                  <a:lnTo>
                    <a:pt x="12269" y="88050"/>
                  </a:lnTo>
                  <a:lnTo>
                    <a:pt x="6049" y="108001"/>
                  </a:lnTo>
                  <a:lnTo>
                    <a:pt x="1861" y="115559"/>
                  </a:lnTo>
                  <a:lnTo>
                    <a:pt x="0" y="122447"/>
                  </a:lnTo>
                  <a:lnTo>
                    <a:pt x="562" y="125764"/>
                  </a:lnTo>
                  <a:lnTo>
                    <a:pt x="4009" y="132273"/>
                  </a:lnTo>
                  <a:lnTo>
                    <a:pt x="6409" y="134433"/>
                  </a:lnTo>
                  <a:lnTo>
                    <a:pt x="11899" y="136832"/>
                  </a:lnTo>
                  <a:lnTo>
                    <a:pt x="20940" y="138182"/>
                  </a:lnTo>
                  <a:lnTo>
                    <a:pt x="27176" y="135676"/>
                  </a:lnTo>
                  <a:lnTo>
                    <a:pt x="30321" y="133525"/>
                  </a:lnTo>
                  <a:lnTo>
                    <a:pt x="44860" y="130500"/>
                  </a:lnTo>
                  <a:lnTo>
                    <a:pt x="86284" y="124281"/>
                  </a:lnTo>
                  <a:lnTo>
                    <a:pt x="129308" y="112765"/>
                  </a:lnTo>
                  <a:lnTo>
                    <a:pt x="171938" y="103971"/>
                  </a:lnTo>
                  <a:lnTo>
                    <a:pt x="217586" y="10065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4" name="SMARTInkShape-465"/>
            <p:cNvSpPr/>
            <p:nvPr>
              <p:custDataLst>
                <p:tags r:id="rId12"/>
              </p:custDataLst>
            </p:nvPr>
          </p:nvSpPr>
          <p:spPr>
            <a:xfrm>
              <a:off x="3353358" y="4648200"/>
              <a:ext cx="142279" cy="247524"/>
            </a:xfrm>
            <a:custGeom>
              <a:avLst/>
              <a:gdLst/>
              <a:ahLst/>
              <a:cxnLst/>
              <a:rect l="0" t="0" r="0" b="0"/>
              <a:pathLst>
                <a:path w="142279" h="247524">
                  <a:moveTo>
                    <a:pt x="75642" y="19050"/>
                  </a:moveTo>
                  <a:lnTo>
                    <a:pt x="75642" y="19050"/>
                  </a:lnTo>
                  <a:lnTo>
                    <a:pt x="62385" y="19050"/>
                  </a:lnTo>
                  <a:lnTo>
                    <a:pt x="56344" y="16228"/>
                  </a:lnTo>
                  <a:lnTo>
                    <a:pt x="47610" y="9917"/>
                  </a:lnTo>
                  <a:lnTo>
                    <a:pt x="37663" y="9528"/>
                  </a:lnTo>
                  <a:lnTo>
                    <a:pt x="37542" y="3"/>
                  </a:lnTo>
                  <a:lnTo>
                    <a:pt x="82002" y="0"/>
                  </a:lnTo>
                  <a:lnTo>
                    <a:pt x="115593" y="0"/>
                  </a:lnTo>
                  <a:lnTo>
                    <a:pt x="122679" y="2822"/>
                  </a:lnTo>
                  <a:lnTo>
                    <a:pt x="129355" y="6546"/>
                  </a:lnTo>
                  <a:lnTo>
                    <a:pt x="141750" y="9408"/>
                  </a:lnTo>
                  <a:lnTo>
                    <a:pt x="142267" y="17716"/>
                  </a:lnTo>
                  <a:lnTo>
                    <a:pt x="125839" y="38296"/>
                  </a:lnTo>
                  <a:lnTo>
                    <a:pt x="124982" y="41406"/>
                  </a:lnTo>
                  <a:lnTo>
                    <a:pt x="122294" y="43479"/>
                  </a:lnTo>
                  <a:lnTo>
                    <a:pt x="105592" y="49628"/>
                  </a:lnTo>
                  <a:lnTo>
                    <a:pt x="70228" y="72045"/>
                  </a:lnTo>
                  <a:lnTo>
                    <a:pt x="56777" y="78201"/>
                  </a:lnTo>
                  <a:lnTo>
                    <a:pt x="50325" y="82381"/>
                  </a:lnTo>
                  <a:lnTo>
                    <a:pt x="43928" y="84239"/>
                  </a:lnTo>
                  <a:lnTo>
                    <a:pt x="41800" y="85792"/>
                  </a:lnTo>
                  <a:lnTo>
                    <a:pt x="40381" y="87886"/>
                  </a:lnTo>
                  <a:lnTo>
                    <a:pt x="38102" y="93795"/>
                  </a:lnTo>
                  <a:lnTo>
                    <a:pt x="37708" y="99875"/>
                  </a:lnTo>
                  <a:lnTo>
                    <a:pt x="38711" y="101509"/>
                  </a:lnTo>
                  <a:lnTo>
                    <a:pt x="40438" y="102597"/>
                  </a:lnTo>
                  <a:lnTo>
                    <a:pt x="47253" y="104488"/>
                  </a:lnTo>
                  <a:lnTo>
                    <a:pt x="78856" y="104772"/>
                  </a:lnTo>
                  <a:lnTo>
                    <a:pt x="85184" y="107596"/>
                  </a:lnTo>
                  <a:lnTo>
                    <a:pt x="91524" y="111321"/>
                  </a:lnTo>
                  <a:lnTo>
                    <a:pt x="104218" y="113711"/>
                  </a:lnTo>
                  <a:lnTo>
                    <a:pt x="107393" y="113908"/>
                  </a:lnTo>
                  <a:lnTo>
                    <a:pt x="113742" y="116948"/>
                  </a:lnTo>
                  <a:lnTo>
                    <a:pt x="120092" y="120768"/>
                  </a:lnTo>
                  <a:lnTo>
                    <a:pt x="126442" y="122467"/>
                  </a:lnTo>
                  <a:lnTo>
                    <a:pt x="128559" y="123977"/>
                  </a:lnTo>
                  <a:lnTo>
                    <a:pt x="129970" y="126043"/>
                  </a:lnTo>
                  <a:lnTo>
                    <a:pt x="132596" y="131161"/>
                  </a:lnTo>
                  <a:lnTo>
                    <a:pt x="140828" y="141124"/>
                  </a:lnTo>
                  <a:lnTo>
                    <a:pt x="141876" y="147413"/>
                  </a:lnTo>
                  <a:lnTo>
                    <a:pt x="142278" y="165219"/>
                  </a:lnTo>
                  <a:lnTo>
                    <a:pt x="139478" y="171503"/>
                  </a:lnTo>
                  <a:lnTo>
                    <a:pt x="135764" y="177824"/>
                  </a:lnTo>
                  <a:lnTo>
                    <a:pt x="132613" y="187332"/>
                  </a:lnTo>
                  <a:lnTo>
                    <a:pt x="110436" y="212725"/>
                  </a:lnTo>
                  <a:lnTo>
                    <a:pt x="104159" y="216253"/>
                  </a:lnTo>
                  <a:lnTo>
                    <a:pt x="97841" y="218879"/>
                  </a:lnTo>
                  <a:lnTo>
                    <a:pt x="88335" y="225250"/>
                  </a:lnTo>
                  <a:lnTo>
                    <a:pt x="78815" y="228665"/>
                  </a:lnTo>
                  <a:lnTo>
                    <a:pt x="68233" y="234852"/>
                  </a:lnTo>
                  <a:lnTo>
                    <a:pt x="53221" y="238213"/>
                  </a:lnTo>
                  <a:lnTo>
                    <a:pt x="38130" y="245472"/>
                  </a:lnTo>
                  <a:lnTo>
                    <a:pt x="15351" y="247523"/>
                  </a:lnTo>
                  <a:lnTo>
                    <a:pt x="8983" y="244771"/>
                  </a:lnTo>
                  <a:lnTo>
                    <a:pt x="0" y="238514"/>
                  </a:lnTo>
                  <a:lnTo>
                    <a:pt x="18492" y="2190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0" name="SMARTInkShape-Group90"/>
          <p:cNvGrpSpPr/>
          <p:nvPr/>
        </p:nvGrpSpPr>
        <p:grpSpPr>
          <a:xfrm>
            <a:off x="3886772" y="4373344"/>
            <a:ext cx="1056704" cy="446307"/>
            <a:chOff x="3886772" y="4373344"/>
            <a:chExt cx="1056704" cy="446307"/>
          </a:xfrm>
        </p:grpSpPr>
        <p:sp>
          <p:nvSpPr>
            <p:cNvPr id="1106" name="SMARTInkShape-466"/>
            <p:cNvSpPr/>
            <p:nvPr>
              <p:custDataLst>
                <p:tags r:id="rId2"/>
              </p:custDataLst>
            </p:nvPr>
          </p:nvSpPr>
          <p:spPr>
            <a:xfrm>
              <a:off x="3886772" y="4581525"/>
              <a:ext cx="142266" cy="123777"/>
            </a:xfrm>
            <a:custGeom>
              <a:avLst/>
              <a:gdLst/>
              <a:ahLst/>
              <a:cxnLst/>
              <a:rect l="0" t="0" r="0" b="0"/>
              <a:pathLst>
                <a:path w="142266" h="123777">
                  <a:moveTo>
                    <a:pt x="104203" y="19050"/>
                  </a:moveTo>
                  <a:lnTo>
                    <a:pt x="104203" y="19050"/>
                  </a:lnTo>
                  <a:lnTo>
                    <a:pt x="104203" y="1440"/>
                  </a:lnTo>
                  <a:lnTo>
                    <a:pt x="105261" y="960"/>
                  </a:lnTo>
                  <a:lnTo>
                    <a:pt x="113718" y="0"/>
                  </a:lnTo>
                  <a:lnTo>
                    <a:pt x="113728" y="19015"/>
                  </a:lnTo>
                  <a:lnTo>
                    <a:pt x="121929" y="10846"/>
                  </a:lnTo>
                  <a:lnTo>
                    <a:pt x="131337" y="9641"/>
                  </a:lnTo>
                  <a:lnTo>
                    <a:pt x="142265" y="35"/>
                  </a:lnTo>
                  <a:lnTo>
                    <a:pt x="128113" y="0"/>
                  </a:lnTo>
                  <a:lnTo>
                    <a:pt x="122590" y="2823"/>
                  </a:lnTo>
                  <a:lnTo>
                    <a:pt x="77302" y="31799"/>
                  </a:lnTo>
                  <a:lnTo>
                    <a:pt x="35323" y="63678"/>
                  </a:lnTo>
                  <a:lnTo>
                    <a:pt x="3769" y="101315"/>
                  </a:lnTo>
                  <a:lnTo>
                    <a:pt x="714" y="111041"/>
                  </a:lnTo>
                  <a:lnTo>
                    <a:pt x="0" y="117437"/>
                  </a:lnTo>
                  <a:lnTo>
                    <a:pt x="867" y="119567"/>
                  </a:lnTo>
                  <a:lnTo>
                    <a:pt x="2505" y="120986"/>
                  </a:lnTo>
                  <a:lnTo>
                    <a:pt x="7145" y="122563"/>
                  </a:lnTo>
                  <a:lnTo>
                    <a:pt x="44488" y="123776"/>
                  </a:lnTo>
                  <a:lnTo>
                    <a:pt x="83247" y="113457"/>
                  </a:lnTo>
                  <a:lnTo>
                    <a:pt x="98064" y="108634"/>
                  </a:lnTo>
                  <a:lnTo>
                    <a:pt x="132778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7" name="SMARTInkShape-467"/>
            <p:cNvSpPr/>
            <p:nvPr>
              <p:custDataLst>
                <p:tags r:id="rId3"/>
              </p:custDataLst>
            </p:nvPr>
          </p:nvSpPr>
          <p:spPr>
            <a:xfrm>
              <a:off x="4057650" y="4581931"/>
              <a:ext cx="133337" cy="132387"/>
            </a:xfrm>
            <a:custGeom>
              <a:avLst/>
              <a:gdLst/>
              <a:ahLst/>
              <a:cxnLst/>
              <a:rect l="0" t="0" r="0" b="0"/>
              <a:pathLst>
                <a:path w="133337" h="132387">
                  <a:moveTo>
                    <a:pt x="38100" y="75794"/>
                  </a:moveTo>
                  <a:lnTo>
                    <a:pt x="38100" y="75794"/>
                  </a:lnTo>
                  <a:lnTo>
                    <a:pt x="14" y="75794"/>
                  </a:lnTo>
                  <a:lnTo>
                    <a:pt x="0" y="84927"/>
                  </a:lnTo>
                  <a:lnTo>
                    <a:pt x="22390" y="85309"/>
                  </a:lnTo>
                  <a:lnTo>
                    <a:pt x="24452" y="84254"/>
                  </a:lnTo>
                  <a:lnTo>
                    <a:pt x="25826" y="82492"/>
                  </a:lnTo>
                  <a:lnTo>
                    <a:pt x="26743" y="80259"/>
                  </a:lnTo>
                  <a:lnTo>
                    <a:pt x="28412" y="78771"/>
                  </a:lnTo>
                  <a:lnTo>
                    <a:pt x="33089" y="77117"/>
                  </a:lnTo>
                  <a:lnTo>
                    <a:pt x="51260" y="74997"/>
                  </a:lnTo>
                  <a:lnTo>
                    <a:pt x="62696" y="68267"/>
                  </a:lnTo>
                  <a:lnTo>
                    <a:pt x="72787" y="60629"/>
                  </a:lnTo>
                  <a:lnTo>
                    <a:pt x="102775" y="46610"/>
                  </a:lnTo>
                  <a:lnTo>
                    <a:pt x="120386" y="32323"/>
                  </a:lnTo>
                  <a:lnTo>
                    <a:pt x="126883" y="30015"/>
                  </a:lnTo>
                  <a:lnTo>
                    <a:pt x="129039" y="28341"/>
                  </a:lnTo>
                  <a:lnTo>
                    <a:pt x="131434" y="23659"/>
                  </a:lnTo>
                  <a:lnTo>
                    <a:pt x="133328" y="6529"/>
                  </a:lnTo>
                  <a:lnTo>
                    <a:pt x="133336" y="4217"/>
                  </a:lnTo>
                  <a:lnTo>
                    <a:pt x="132281" y="2676"/>
                  </a:lnTo>
                  <a:lnTo>
                    <a:pt x="130521" y="1649"/>
                  </a:lnTo>
                  <a:lnTo>
                    <a:pt x="125148" y="0"/>
                  </a:lnTo>
                  <a:lnTo>
                    <a:pt x="115424" y="6220"/>
                  </a:lnTo>
                  <a:lnTo>
                    <a:pt x="101110" y="9319"/>
                  </a:lnTo>
                  <a:lnTo>
                    <a:pt x="86255" y="19310"/>
                  </a:lnTo>
                  <a:lnTo>
                    <a:pt x="40484" y="54634"/>
                  </a:lnTo>
                  <a:lnTo>
                    <a:pt x="14664" y="81262"/>
                  </a:lnTo>
                  <a:lnTo>
                    <a:pt x="2286" y="104317"/>
                  </a:lnTo>
                  <a:lnTo>
                    <a:pt x="1524" y="107510"/>
                  </a:lnTo>
                  <a:lnTo>
                    <a:pt x="2074" y="110696"/>
                  </a:lnTo>
                  <a:lnTo>
                    <a:pt x="5508" y="117059"/>
                  </a:lnTo>
                  <a:lnTo>
                    <a:pt x="13392" y="126591"/>
                  </a:lnTo>
                  <a:lnTo>
                    <a:pt x="19357" y="130121"/>
                  </a:lnTo>
                  <a:lnTo>
                    <a:pt x="31811" y="132386"/>
                  </a:lnTo>
                  <a:lnTo>
                    <a:pt x="52066" y="131775"/>
                  </a:lnTo>
                  <a:lnTo>
                    <a:pt x="95250" y="12341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8" name="SMARTInkShape-468"/>
            <p:cNvSpPr/>
            <p:nvPr>
              <p:custDataLst>
                <p:tags r:id="rId4"/>
              </p:custDataLst>
            </p:nvPr>
          </p:nvSpPr>
          <p:spPr>
            <a:xfrm>
              <a:off x="4200575" y="4373344"/>
              <a:ext cx="314276" cy="312826"/>
            </a:xfrm>
            <a:custGeom>
              <a:avLst/>
              <a:gdLst/>
              <a:ahLst/>
              <a:cxnLst/>
              <a:rect l="0" t="0" r="0" b="0"/>
              <a:pathLst>
                <a:path w="314276" h="312826">
                  <a:moveTo>
                    <a:pt x="38050" y="284381"/>
                  </a:moveTo>
                  <a:lnTo>
                    <a:pt x="38050" y="284381"/>
                  </a:lnTo>
                  <a:lnTo>
                    <a:pt x="43106" y="284381"/>
                  </a:lnTo>
                  <a:lnTo>
                    <a:pt x="48411" y="281559"/>
                  </a:lnTo>
                  <a:lnTo>
                    <a:pt x="75710" y="256243"/>
                  </a:lnTo>
                  <a:lnTo>
                    <a:pt x="76150" y="246281"/>
                  </a:lnTo>
                  <a:lnTo>
                    <a:pt x="76150" y="255689"/>
                  </a:lnTo>
                  <a:lnTo>
                    <a:pt x="93842" y="255806"/>
                  </a:lnTo>
                  <a:lnTo>
                    <a:pt x="94294" y="254748"/>
                  </a:lnTo>
                  <a:lnTo>
                    <a:pt x="94798" y="250749"/>
                  </a:lnTo>
                  <a:lnTo>
                    <a:pt x="95990" y="249260"/>
                  </a:lnTo>
                  <a:lnTo>
                    <a:pt x="104877" y="245485"/>
                  </a:lnTo>
                  <a:lnTo>
                    <a:pt x="112806" y="238114"/>
                  </a:lnTo>
                  <a:lnTo>
                    <a:pt x="113822" y="232102"/>
                  </a:lnTo>
                  <a:lnTo>
                    <a:pt x="115023" y="230478"/>
                  </a:lnTo>
                  <a:lnTo>
                    <a:pt x="119180" y="228674"/>
                  </a:lnTo>
                  <a:lnTo>
                    <a:pt x="120712" y="227135"/>
                  </a:lnTo>
                  <a:lnTo>
                    <a:pt x="122413" y="222602"/>
                  </a:lnTo>
                  <a:lnTo>
                    <a:pt x="123739" y="208701"/>
                  </a:lnTo>
                  <a:lnTo>
                    <a:pt x="115571" y="200025"/>
                  </a:lnTo>
                  <a:lnTo>
                    <a:pt x="109585" y="199062"/>
                  </a:lnTo>
                  <a:lnTo>
                    <a:pt x="104062" y="201659"/>
                  </a:lnTo>
                  <a:lnTo>
                    <a:pt x="98081" y="205282"/>
                  </a:lnTo>
                  <a:lnTo>
                    <a:pt x="88763" y="208381"/>
                  </a:lnTo>
                  <a:lnTo>
                    <a:pt x="45340" y="239637"/>
                  </a:lnTo>
                  <a:lnTo>
                    <a:pt x="4268" y="281129"/>
                  </a:lnTo>
                  <a:lnTo>
                    <a:pt x="1869" y="287522"/>
                  </a:lnTo>
                  <a:lnTo>
                    <a:pt x="0" y="307930"/>
                  </a:lnTo>
                  <a:lnTo>
                    <a:pt x="1041" y="309605"/>
                  </a:lnTo>
                  <a:lnTo>
                    <a:pt x="2794" y="310722"/>
                  </a:lnTo>
                  <a:lnTo>
                    <a:pt x="10318" y="312294"/>
                  </a:lnTo>
                  <a:lnTo>
                    <a:pt x="27398" y="312825"/>
                  </a:lnTo>
                  <a:lnTo>
                    <a:pt x="36138" y="310076"/>
                  </a:lnTo>
                  <a:lnTo>
                    <a:pt x="43550" y="306384"/>
                  </a:lnTo>
                  <a:lnTo>
                    <a:pt x="65219" y="298763"/>
                  </a:lnTo>
                  <a:lnTo>
                    <a:pt x="111172" y="268480"/>
                  </a:lnTo>
                  <a:lnTo>
                    <a:pt x="125803" y="258974"/>
                  </a:lnTo>
                  <a:lnTo>
                    <a:pt x="148293" y="229348"/>
                  </a:lnTo>
                  <a:lnTo>
                    <a:pt x="151995" y="202714"/>
                  </a:lnTo>
                  <a:lnTo>
                    <a:pt x="152191" y="195873"/>
                  </a:lnTo>
                  <a:lnTo>
                    <a:pt x="149457" y="189306"/>
                  </a:lnTo>
                  <a:lnTo>
                    <a:pt x="120550" y="157384"/>
                  </a:lnTo>
                  <a:lnTo>
                    <a:pt x="77835" y="128806"/>
                  </a:lnTo>
                  <a:lnTo>
                    <a:pt x="38828" y="106228"/>
                  </a:lnTo>
                  <a:lnTo>
                    <a:pt x="32046" y="103602"/>
                  </a:lnTo>
                  <a:lnTo>
                    <a:pt x="15870" y="90313"/>
                  </a:lnTo>
                  <a:lnTo>
                    <a:pt x="12317" y="84181"/>
                  </a:lnTo>
                  <a:lnTo>
                    <a:pt x="11370" y="81065"/>
                  </a:lnTo>
                  <a:lnTo>
                    <a:pt x="11796" y="77928"/>
                  </a:lnTo>
                  <a:lnTo>
                    <a:pt x="15093" y="71622"/>
                  </a:lnTo>
                  <a:lnTo>
                    <a:pt x="22899" y="62121"/>
                  </a:lnTo>
                  <a:lnTo>
                    <a:pt x="66902" y="36731"/>
                  </a:lnTo>
                  <a:lnTo>
                    <a:pt x="80507" y="31439"/>
                  </a:lnTo>
                  <a:lnTo>
                    <a:pt x="124348" y="22707"/>
                  </a:lnTo>
                  <a:lnTo>
                    <a:pt x="171476" y="10804"/>
                  </a:lnTo>
                  <a:lnTo>
                    <a:pt x="217977" y="7446"/>
                  </a:lnTo>
                  <a:lnTo>
                    <a:pt x="258451" y="0"/>
                  </a:lnTo>
                  <a:lnTo>
                    <a:pt x="281037" y="4093"/>
                  </a:lnTo>
                  <a:lnTo>
                    <a:pt x="296078" y="12008"/>
                  </a:lnTo>
                  <a:lnTo>
                    <a:pt x="314275" y="272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9" name="SMARTInkShape-469"/>
            <p:cNvSpPr/>
            <p:nvPr>
              <p:custDataLst>
                <p:tags r:id="rId5"/>
              </p:custDataLst>
            </p:nvPr>
          </p:nvSpPr>
          <p:spPr>
            <a:xfrm>
              <a:off x="4352925" y="4573373"/>
              <a:ext cx="590551" cy="246278"/>
            </a:xfrm>
            <a:custGeom>
              <a:avLst/>
              <a:gdLst/>
              <a:ahLst/>
              <a:cxnLst/>
              <a:rect l="0" t="0" r="0" b="0"/>
              <a:pathLst>
                <a:path w="590551" h="246278">
                  <a:moveTo>
                    <a:pt x="0" y="103402"/>
                  </a:moveTo>
                  <a:lnTo>
                    <a:pt x="0" y="103402"/>
                  </a:lnTo>
                  <a:lnTo>
                    <a:pt x="0" y="108459"/>
                  </a:lnTo>
                  <a:lnTo>
                    <a:pt x="1058" y="109948"/>
                  </a:lnTo>
                  <a:lnTo>
                    <a:pt x="2822" y="110941"/>
                  </a:lnTo>
                  <a:lnTo>
                    <a:pt x="9409" y="112893"/>
                  </a:lnTo>
                  <a:lnTo>
                    <a:pt x="14548" y="112917"/>
                  </a:lnTo>
                  <a:lnTo>
                    <a:pt x="16049" y="113978"/>
                  </a:lnTo>
                  <a:lnTo>
                    <a:pt x="17049" y="115744"/>
                  </a:lnTo>
                  <a:lnTo>
                    <a:pt x="18786" y="122627"/>
                  </a:lnTo>
                  <a:lnTo>
                    <a:pt x="19050" y="165570"/>
                  </a:lnTo>
                  <a:lnTo>
                    <a:pt x="20108" y="167073"/>
                  </a:lnTo>
                  <a:lnTo>
                    <a:pt x="21872" y="168074"/>
                  </a:lnTo>
                  <a:lnTo>
                    <a:pt x="28751" y="169813"/>
                  </a:lnTo>
                  <a:lnTo>
                    <a:pt x="36660" y="170042"/>
                  </a:lnTo>
                  <a:lnTo>
                    <a:pt x="45420" y="163524"/>
                  </a:lnTo>
                  <a:lnTo>
                    <a:pt x="85153" y="148845"/>
                  </a:lnTo>
                  <a:lnTo>
                    <a:pt x="131654" y="119239"/>
                  </a:lnTo>
                  <a:lnTo>
                    <a:pt x="173174" y="90702"/>
                  </a:lnTo>
                  <a:lnTo>
                    <a:pt x="205292" y="49689"/>
                  </a:lnTo>
                  <a:lnTo>
                    <a:pt x="211531" y="36779"/>
                  </a:lnTo>
                  <a:lnTo>
                    <a:pt x="215722" y="30400"/>
                  </a:lnTo>
                  <a:lnTo>
                    <a:pt x="218081" y="20859"/>
                  </a:lnTo>
                  <a:lnTo>
                    <a:pt x="218633" y="14505"/>
                  </a:lnTo>
                  <a:lnTo>
                    <a:pt x="217722" y="12387"/>
                  </a:lnTo>
                  <a:lnTo>
                    <a:pt x="216057" y="10975"/>
                  </a:lnTo>
                  <a:lnTo>
                    <a:pt x="210836" y="8710"/>
                  </a:lnTo>
                  <a:lnTo>
                    <a:pt x="210122" y="5578"/>
                  </a:lnTo>
                  <a:lnTo>
                    <a:pt x="209931" y="3261"/>
                  </a:lnTo>
                  <a:lnTo>
                    <a:pt x="208745" y="1717"/>
                  </a:lnTo>
                  <a:lnTo>
                    <a:pt x="204606" y="0"/>
                  </a:lnTo>
                  <a:lnTo>
                    <a:pt x="203079" y="601"/>
                  </a:lnTo>
                  <a:lnTo>
                    <a:pt x="202061" y="2059"/>
                  </a:lnTo>
                  <a:lnTo>
                    <a:pt x="200144" y="7795"/>
                  </a:lnTo>
                  <a:lnTo>
                    <a:pt x="195003" y="8046"/>
                  </a:lnTo>
                  <a:lnTo>
                    <a:pt x="193503" y="9140"/>
                  </a:lnTo>
                  <a:lnTo>
                    <a:pt x="191834" y="13177"/>
                  </a:lnTo>
                  <a:lnTo>
                    <a:pt x="190505" y="58605"/>
                  </a:lnTo>
                  <a:lnTo>
                    <a:pt x="189444" y="69734"/>
                  </a:lnTo>
                  <a:lnTo>
                    <a:pt x="181858" y="100141"/>
                  </a:lnTo>
                  <a:lnTo>
                    <a:pt x="180998" y="146678"/>
                  </a:lnTo>
                  <a:lnTo>
                    <a:pt x="180985" y="153680"/>
                  </a:lnTo>
                  <a:lnTo>
                    <a:pt x="186035" y="168629"/>
                  </a:lnTo>
                  <a:lnTo>
                    <a:pt x="188582" y="172287"/>
                  </a:lnTo>
                  <a:lnTo>
                    <a:pt x="194233" y="176351"/>
                  </a:lnTo>
                  <a:lnTo>
                    <a:pt x="238394" y="198773"/>
                  </a:lnTo>
                  <a:lnTo>
                    <a:pt x="272027" y="213484"/>
                  </a:lnTo>
                  <a:lnTo>
                    <a:pt x="313182" y="219691"/>
                  </a:lnTo>
                  <a:lnTo>
                    <a:pt x="352199" y="225738"/>
                  </a:lnTo>
                  <a:lnTo>
                    <a:pt x="398085" y="227991"/>
                  </a:lnTo>
                  <a:lnTo>
                    <a:pt x="435333" y="233686"/>
                  </a:lnTo>
                  <a:lnTo>
                    <a:pt x="472123" y="235844"/>
                  </a:lnTo>
                  <a:lnTo>
                    <a:pt x="516357" y="236573"/>
                  </a:lnTo>
                  <a:lnTo>
                    <a:pt x="553045" y="239521"/>
                  </a:lnTo>
                  <a:lnTo>
                    <a:pt x="590550" y="24627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ru-RU" dirty="0" smtClean="0"/>
              <a:t>Электроприборы (идеальные)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6400800" cy="43434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 показывает вольтметр?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74" y="960140"/>
            <a:ext cx="200025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SMARTInkShape-Group91"/>
          <p:cNvGrpSpPr/>
          <p:nvPr/>
        </p:nvGrpSpPr>
        <p:grpSpPr>
          <a:xfrm>
            <a:off x="971561" y="1857410"/>
            <a:ext cx="2057390" cy="885781"/>
            <a:chOff x="971561" y="1857410"/>
            <a:chExt cx="2057390" cy="885781"/>
          </a:xfrm>
        </p:grpSpPr>
        <p:sp>
          <p:nvSpPr>
            <p:cNvPr id="4" name="SMARTInkShape-470"/>
            <p:cNvSpPr/>
            <p:nvPr>
              <p:custDataLst>
                <p:tags r:id="rId185"/>
              </p:custDataLst>
            </p:nvPr>
          </p:nvSpPr>
          <p:spPr>
            <a:xfrm>
              <a:off x="2257436" y="2152650"/>
              <a:ext cx="257165" cy="19051"/>
            </a:xfrm>
            <a:custGeom>
              <a:avLst/>
              <a:gdLst/>
              <a:ahLst/>
              <a:cxnLst/>
              <a:rect l="0" t="0" r="0" b="0"/>
              <a:pathLst>
                <a:path w="257165" h="19051">
                  <a:moveTo>
                    <a:pt x="38089" y="19050"/>
                  </a:moveTo>
                  <a:lnTo>
                    <a:pt x="38089" y="19050"/>
                  </a:lnTo>
                  <a:lnTo>
                    <a:pt x="0" y="19050"/>
                  </a:lnTo>
                  <a:lnTo>
                    <a:pt x="5049" y="19050"/>
                  </a:lnTo>
                  <a:lnTo>
                    <a:pt x="6537" y="17992"/>
                  </a:lnTo>
                  <a:lnTo>
                    <a:pt x="7530" y="16228"/>
                  </a:lnTo>
                  <a:lnTo>
                    <a:pt x="8191" y="13994"/>
                  </a:lnTo>
                  <a:lnTo>
                    <a:pt x="9691" y="12504"/>
                  </a:lnTo>
                  <a:lnTo>
                    <a:pt x="14179" y="10849"/>
                  </a:lnTo>
                  <a:lnTo>
                    <a:pt x="41547" y="8544"/>
                  </a:lnTo>
                  <a:lnTo>
                    <a:pt x="59390" y="2001"/>
                  </a:lnTo>
                  <a:lnTo>
                    <a:pt x="106969" y="78"/>
                  </a:lnTo>
                  <a:lnTo>
                    <a:pt x="149610" y="3"/>
                  </a:lnTo>
                  <a:lnTo>
                    <a:pt x="191093" y="0"/>
                  </a:lnTo>
                  <a:lnTo>
                    <a:pt x="234974" y="0"/>
                  </a:lnTo>
                  <a:lnTo>
                    <a:pt x="2571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471"/>
            <p:cNvSpPr/>
            <p:nvPr>
              <p:custDataLst>
                <p:tags r:id="rId186"/>
              </p:custDataLst>
            </p:nvPr>
          </p:nvSpPr>
          <p:spPr>
            <a:xfrm>
              <a:off x="2390786" y="1857410"/>
              <a:ext cx="209540" cy="57116"/>
            </a:xfrm>
            <a:custGeom>
              <a:avLst/>
              <a:gdLst/>
              <a:ahLst/>
              <a:cxnLst/>
              <a:rect l="0" t="0" r="0" b="0"/>
              <a:pathLst>
                <a:path w="209540" h="57116">
                  <a:moveTo>
                    <a:pt x="19039" y="38065"/>
                  </a:moveTo>
                  <a:lnTo>
                    <a:pt x="19039" y="38065"/>
                  </a:lnTo>
                  <a:lnTo>
                    <a:pt x="10838" y="29864"/>
                  </a:lnTo>
                  <a:lnTo>
                    <a:pt x="4850" y="28932"/>
                  </a:lnTo>
                  <a:lnTo>
                    <a:pt x="3230" y="27743"/>
                  </a:lnTo>
                  <a:lnTo>
                    <a:pt x="415" y="20373"/>
                  </a:lnTo>
                  <a:lnTo>
                    <a:pt x="26" y="19134"/>
                  </a:lnTo>
                  <a:lnTo>
                    <a:pt x="0" y="13994"/>
                  </a:lnTo>
                  <a:lnTo>
                    <a:pt x="1055" y="12493"/>
                  </a:lnTo>
                  <a:lnTo>
                    <a:pt x="2816" y="11492"/>
                  </a:lnTo>
                  <a:lnTo>
                    <a:pt x="9691" y="9754"/>
                  </a:lnTo>
                  <a:lnTo>
                    <a:pt x="14179" y="9607"/>
                  </a:lnTo>
                  <a:lnTo>
                    <a:pt x="19701" y="6720"/>
                  </a:lnTo>
                  <a:lnTo>
                    <a:pt x="25683" y="2967"/>
                  </a:lnTo>
                  <a:lnTo>
                    <a:pt x="38147" y="558"/>
                  </a:lnTo>
                  <a:lnTo>
                    <a:pt x="73575" y="0"/>
                  </a:lnTo>
                  <a:lnTo>
                    <a:pt x="83141" y="2803"/>
                  </a:lnTo>
                  <a:lnTo>
                    <a:pt x="91979" y="6518"/>
                  </a:lnTo>
                  <a:lnTo>
                    <a:pt x="130697" y="12138"/>
                  </a:lnTo>
                  <a:lnTo>
                    <a:pt x="139573" y="15959"/>
                  </a:lnTo>
                  <a:lnTo>
                    <a:pt x="186139" y="28636"/>
                  </a:lnTo>
                  <a:lnTo>
                    <a:pt x="193142" y="33169"/>
                  </a:lnTo>
                  <a:lnTo>
                    <a:pt x="196959" y="38711"/>
                  </a:lnTo>
                  <a:lnTo>
                    <a:pt x="197978" y="41671"/>
                  </a:lnTo>
                  <a:lnTo>
                    <a:pt x="199715" y="43644"/>
                  </a:lnTo>
                  <a:lnTo>
                    <a:pt x="204467" y="45836"/>
                  </a:lnTo>
                  <a:lnTo>
                    <a:pt x="206158" y="47479"/>
                  </a:lnTo>
                  <a:lnTo>
                    <a:pt x="209539" y="57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472"/>
            <p:cNvSpPr/>
            <p:nvPr>
              <p:custDataLst>
                <p:tags r:id="rId187"/>
              </p:custDataLst>
            </p:nvPr>
          </p:nvSpPr>
          <p:spPr>
            <a:xfrm>
              <a:off x="2400430" y="1914528"/>
              <a:ext cx="76071" cy="152383"/>
            </a:xfrm>
            <a:custGeom>
              <a:avLst/>
              <a:gdLst/>
              <a:ahLst/>
              <a:cxnLst/>
              <a:rect l="0" t="0" r="0" b="0"/>
              <a:pathLst>
                <a:path w="76071" h="152383">
                  <a:moveTo>
                    <a:pt x="76070" y="28572"/>
                  </a:moveTo>
                  <a:lnTo>
                    <a:pt x="76070" y="28572"/>
                  </a:lnTo>
                  <a:lnTo>
                    <a:pt x="76070" y="8"/>
                  </a:lnTo>
                  <a:lnTo>
                    <a:pt x="71014" y="0"/>
                  </a:lnTo>
                  <a:lnTo>
                    <a:pt x="69524" y="1058"/>
                  </a:lnTo>
                  <a:lnTo>
                    <a:pt x="68531" y="2821"/>
                  </a:lnTo>
                  <a:lnTo>
                    <a:pt x="67869" y="5054"/>
                  </a:lnTo>
                  <a:lnTo>
                    <a:pt x="59180" y="19295"/>
                  </a:lnTo>
                  <a:lnTo>
                    <a:pt x="52390" y="36853"/>
                  </a:lnTo>
                  <a:lnTo>
                    <a:pt x="31210" y="74038"/>
                  </a:lnTo>
                  <a:lnTo>
                    <a:pt x="23935" y="93527"/>
                  </a:lnTo>
                  <a:lnTo>
                    <a:pt x="12041" y="113652"/>
                  </a:lnTo>
                  <a:lnTo>
                    <a:pt x="9513" y="120360"/>
                  </a:lnTo>
                  <a:lnTo>
                    <a:pt x="3198" y="130087"/>
                  </a:lnTo>
                  <a:lnTo>
                    <a:pt x="856" y="139672"/>
                  </a:lnTo>
                  <a:lnTo>
                    <a:pt x="0" y="150512"/>
                  </a:lnTo>
                  <a:lnTo>
                    <a:pt x="1015" y="151140"/>
                  </a:lnTo>
                  <a:lnTo>
                    <a:pt x="11634" y="152324"/>
                  </a:lnTo>
                  <a:lnTo>
                    <a:pt x="22537" y="152382"/>
                  </a:lnTo>
                  <a:lnTo>
                    <a:pt x="24506" y="151329"/>
                  </a:lnTo>
                  <a:lnTo>
                    <a:pt x="25819" y="149568"/>
                  </a:lnTo>
                  <a:lnTo>
                    <a:pt x="28445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473"/>
            <p:cNvSpPr/>
            <p:nvPr>
              <p:custDataLst>
                <p:tags r:id="rId188"/>
              </p:custDataLst>
            </p:nvPr>
          </p:nvSpPr>
          <p:spPr>
            <a:xfrm>
              <a:off x="2571788" y="2238376"/>
              <a:ext cx="123265" cy="114146"/>
            </a:xfrm>
            <a:custGeom>
              <a:avLst/>
              <a:gdLst/>
              <a:ahLst/>
              <a:cxnLst/>
              <a:rect l="0" t="0" r="0" b="0"/>
              <a:pathLst>
                <a:path w="123265" h="114146">
                  <a:moveTo>
                    <a:pt x="76162" y="38099"/>
                  </a:moveTo>
                  <a:lnTo>
                    <a:pt x="76162" y="38099"/>
                  </a:lnTo>
                  <a:lnTo>
                    <a:pt x="71106" y="33043"/>
                  </a:lnTo>
                  <a:lnTo>
                    <a:pt x="65801" y="30560"/>
                  </a:lnTo>
                  <a:lnTo>
                    <a:pt x="53772" y="28966"/>
                  </a:lnTo>
                  <a:lnTo>
                    <a:pt x="51710" y="27777"/>
                  </a:lnTo>
                  <a:lnTo>
                    <a:pt x="50336" y="25926"/>
                  </a:lnTo>
                  <a:lnTo>
                    <a:pt x="49419" y="23634"/>
                  </a:lnTo>
                  <a:lnTo>
                    <a:pt x="47751" y="22105"/>
                  </a:lnTo>
                  <a:lnTo>
                    <a:pt x="37467" y="16831"/>
                  </a:lnTo>
                  <a:lnTo>
                    <a:pt x="31447" y="12771"/>
                  </a:lnTo>
                  <a:lnTo>
                    <a:pt x="20859" y="9952"/>
                  </a:lnTo>
                  <a:lnTo>
                    <a:pt x="10973" y="1361"/>
                  </a:lnTo>
                  <a:lnTo>
                    <a:pt x="0" y="2"/>
                  </a:lnTo>
                  <a:lnTo>
                    <a:pt x="5030" y="0"/>
                  </a:lnTo>
                  <a:lnTo>
                    <a:pt x="6515" y="1058"/>
                  </a:lnTo>
                  <a:lnTo>
                    <a:pt x="7506" y="2822"/>
                  </a:lnTo>
                  <a:lnTo>
                    <a:pt x="8166" y="5055"/>
                  </a:lnTo>
                  <a:lnTo>
                    <a:pt x="9665" y="6545"/>
                  </a:lnTo>
                  <a:lnTo>
                    <a:pt x="14152" y="8200"/>
                  </a:lnTo>
                  <a:lnTo>
                    <a:pt x="41520" y="10505"/>
                  </a:lnTo>
                  <a:lnTo>
                    <a:pt x="87505" y="27133"/>
                  </a:lnTo>
                  <a:lnTo>
                    <a:pt x="102736" y="28447"/>
                  </a:lnTo>
                  <a:lnTo>
                    <a:pt x="111946" y="35095"/>
                  </a:lnTo>
                  <a:lnTo>
                    <a:pt x="122019" y="37703"/>
                  </a:lnTo>
                  <a:lnTo>
                    <a:pt x="122608" y="38894"/>
                  </a:lnTo>
                  <a:lnTo>
                    <a:pt x="123264" y="43038"/>
                  </a:lnTo>
                  <a:lnTo>
                    <a:pt x="122380" y="44567"/>
                  </a:lnTo>
                  <a:lnTo>
                    <a:pt x="120732" y="45586"/>
                  </a:lnTo>
                  <a:lnTo>
                    <a:pt x="118575" y="46265"/>
                  </a:lnTo>
                  <a:lnTo>
                    <a:pt x="117137" y="47777"/>
                  </a:lnTo>
                  <a:lnTo>
                    <a:pt x="115540" y="52278"/>
                  </a:lnTo>
                  <a:lnTo>
                    <a:pt x="114056" y="53901"/>
                  </a:lnTo>
                  <a:lnTo>
                    <a:pt x="101117" y="61778"/>
                  </a:lnTo>
                  <a:lnTo>
                    <a:pt x="88774" y="72253"/>
                  </a:lnTo>
                  <a:lnTo>
                    <a:pt x="76144" y="78242"/>
                  </a:lnTo>
                  <a:lnTo>
                    <a:pt x="52612" y="99783"/>
                  </a:lnTo>
                  <a:lnTo>
                    <a:pt x="49820" y="105378"/>
                  </a:lnTo>
                  <a:lnTo>
                    <a:pt x="49076" y="108351"/>
                  </a:lnTo>
                  <a:lnTo>
                    <a:pt x="49638" y="110334"/>
                  </a:lnTo>
                  <a:lnTo>
                    <a:pt x="51071" y="111656"/>
                  </a:lnTo>
                  <a:lnTo>
                    <a:pt x="55919" y="113777"/>
                  </a:lnTo>
                  <a:lnTo>
                    <a:pt x="61815" y="114145"/>
                  </a:lnTo>
                  <a:lnTo>
                    <a:pt x="85687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474"/>
            <p:cNvSpPr/>
            <p:nvPr>
              <p:custDataLst>
                <p:tags r:id="rId189"/>
              </p:custDataLst>
            </p:nvPr>
          </p:nvSpPr>
          <p:spPr>
            <a:xfrm>
              <a:off x="2314586" y="2276475"/>
              <a:ext cx="342890" cy="28576"/>
            </a:xfrm>
            <a:custGeom>
              <a:avLst/>
              <a:gdLst/>
              <a:ahLst/>
              <a:cxnLst/>
              <a:rect l="0" t="0" r="0" b="0"/>
              <a:pathLst>
                <a:path w="342890" h="28576">
                  <a:moveTo>
                    <a:pt x="47614" y="28575"/>
                  </a:moveTo>
                  <a:lnTo>
                    <a:pt x="47614" y="28575"/>
                  </a:lnTo>
                  <a:lnTo>
                    <a:pt x="42558" y="28575"/>
                  </a:lnTo>
                  <a:lnTo>
                    <a:pt x="41068" y="27517"/>
                  </a:lnTo>
                  <a:lnTo>
                    <a:pt x="40075" y="25753"/>
                  </a:lnTo>
                  <a:lnTo>
                    <a:pt x="39413" y="23519"/>
                  </a:lnTo>
                  <a:lnTo>
                    <a:pt x="37913" y="22029"/>
                  </a:lnTo>
                  <a:lnTo>
                    <a:pt x="33425" y="20374"/>
                  </a:lnTo>
                  <a:lnTo>
                    <a:pt x="0" y="19050"/>
                  </a:lnTo>
                  <a:lnTo>
                    <a:pt x="45127" y="19050"/>
                  </a:lnTo>
                  <a:lnTo>
                    <a:pt x="88930" y="17992"/>
                  </a:lnTo>
                  <a:lnTo>
                    <a:pt x="133538" y="10408"/>
                  </a:lnTo>
                  <a:lnTo>
                    <a:pt x="180899" y="9603"/>
                  </a:lnTo>
                  <a:lnTo>
                    <a:pt x="202229" y="8490"/>
                  </a:lnTo>
                  <a:lnTo>
                    <a:pt x="246692" y="885"/>
                  </a:lnTo>
                  <a:lnTo>
                    <a:pt x="291016" y="23"/>
                  </a:lnTo>
                  <a:lnTo>
                    <a:pt x="336536" y="0"/>
                  </a:lnTo>
                  <a:lnTo>
                    <a:pt x="3428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475"/>
            <p:cNvSpPr/>
            <p:nvPr>
              <p:custDataLst>
                <p:tags r:id="rId190"/>
              </p:custDataLst>
            </p:nvPr>
          </p:nvSpPr>
          <p:spPr>
            <a:xfrm>
              <a:off x="1752992" y="2085975"/>
              <a:ext cx="218684" cy="161926"/>
            </a:xfrm>
            <a:custGeom>
              <a:avLst/>
              <a:gdLst/>
              <a:ahLst/>
              <a:cxnLst/>
              <a:rect l="0" t="0" r="0" b="0"/>
              <a:pathLst>
                <a:path w="218684" h="161926">
                  <a:moveTo>
                    <a:pt x="18658" y="28575"/>
                  </a:moveTo>
                  <a:lnTo>
                    <a:pt x="18658" y="28575"/>
                  </a:lnTo>
                  <a:lnTo>
                    <a:pt x="13601" y="28575"/>
                  </a:lnTo>
                  <a:lnTo>
                    <a:pt x="12112" y="27517"/>
                  </a:lnTo>
                  <a:lnTo>
                    <a:pt x="11119" y="25753"/>
                  </a:lnTo>
                  <a:lnTo>
                    <a:pt x="9249" y="19442"/>
                  </a:lnTo>
                  <a:lnTo>
                    <a:pt x="9133" y="9560"/>
                  </a:lnTo>
                  <a:lnTo>
                    <a:pt x="0" y="9526"/>
                  </a:lnTo>
                  <a:lnTo>
                    <a:pt x="4781" y="9525"/>
                  </a:lnTo>
                  <a:lnTo>
                    <a:pt x="6231" y="8467"/>
                  </a:lnTo>
                  <a:lnTo>
                    <a:pt x="7844" y="4469"/>
                  </a:lnTo>
                  <a:lnTo>
                    <a:pt x="9332" y="2979"/>
                  </a:lnTo>
                  <a:lnTo>
                    <a:pt x="13807" y="1324"/>
                  </a:lnTo>
                  <a:lnTo>
                    <a:pt x="59585" y="5"/>
                  </a:lnTo>
                  <a:lnTo>
                    <a:pt x="104332" y="0"/>
                  </a:lnTo>
                  <a:lnTo>
                    <a:pt x="107524" y="0"/>
                  </a:lnTo>
                  <a:lnTo>
                    <a:pt x="109651" y="1058"/>
                  </a:lnTo>
                  <a:lnTo>
                    <a:pt x="111070" y="2822"/>
                  </a:lnTo>
                  <a:lnTo>
                    <a:pt x="113347" y="8201"/>
                  </a:lnTo>
                  <a:lnTo>
                    <a:pt x="118798" y="14189"/>
                  </a:lnTo>
                  <a:lnTo>
                    <a:pt x="119285" y="16868"/>
                  </a:lnTo>
                  <a:lnTo>
                    <a:pt x="118551" y="19712"/>
                  </a:lnTo>
                  <a:lnTo>
                    <a:pt x="113461" y="28466"/>
                  </a:lnTo>
                  <a:lnTo>
                    <a:pt x="107543" y="35834"/>
                  </a:lnTo>
                  <a:lnTo>
                    <a:pt x="103203" y="45777"/>
                  </a:lnTo>
                  <a:lnTo>
                    <a:pt x="59985" y="92000"/>
                  </a:lnTo>
                  <a:lnTo>
                    <a:pt x="40887" y="110060"/>
                  </a:lnTo>
                  <a:lnTo>
                    <a:pt x="28184" y="116285"/>
                  </a:lnTo>
                  <a:lnTo>
                    <a:pt x="20539" y="122336"/>
                  </a:lnTo>
                  <a:lnTo>
                    <a:pt x="19494" y="125985"/>
                  </a:lnTo>
                  <a:lnTo>
                    <a:pt x="18658" y="151038"/>
                  </a:lnTo>
                  <a:lnTo>
                    <a:pt x="19717" y="151492"/>
                  </a:lnTo>
                  <a:lnTo>
                    <a:pt x="26859" y="152280"/>
                  </a:lnTo>
                  <a:lnTo>
                    <a:pt x="27594" y="155169"/>
                  </a:lnTo>
                  <a:lnTo>
                    <a:pt x="27791" y="157421"/>
                  </a:lnTo>
                  <a:lnTo>
                    <a:pt x="28980" y="158922"/>
                  </a:lnTo>
                  <a:lnTo>
                    <a:pt x="33123" y="160590"/>
                  </a:lnTo>
                  <a:lnTo>
                    <a:pt x="77239" y="161920"/>
                  </a:lnTo>
                  <a:lnTo>
                    <a:pt x="119080" y="161925"/>
                  </a:lnTo>
                  <a:lnTo>
                    <a:pt x="164966" y="161925"/>
                  </a:lnTo>
                  <a:lnTo>
                    <a:pt x="190067" y="160867"/>
                  </a:lnTo>
                  <a:lnTo>
                    <a:pt x="218683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476"/>
            <p:cNvSpPr/>
            <p:nvPr>
              <p:custDataLst>
                <p:tags r:id="rId191"/>
              </p:custDataLst>
            </p:nvPr>
          </p:nvSpPr>
          <p:spPr>
            <a:xfrm>
              <a:off x="1762125" y="2095500"/>
              <a:ext cx="19051" cy="28576"/>
            </a:xfrm>
            <a:custGeom>
              <a:avLst/>
              <a:gdLst/>
              <a:ahLst/>
              <a:cxnLst/>
              <a:rect l="0" t="0" r="0" b="0"/>
              <a:pathLst>
                <a:path w="19051" h="28576">
                  <a:moveTo>
                    <a:pt x="19050" y="28575"/>
                  </a:moveTo>
                  <a:lnTo>
                    <a:pt x="19050" y="28575"/>
                  </a:lnTo>
                  <a:lnTo>
                    <a:pt x="19050" y="23519"/>
                  </a:lnTo>
                  <a:lnTo>
                    <a:pt x="17992" y="22029"/>
                  </a:lnTo>
                  <a:lnTo>
                    <a:pt x="16228" y="21036"/>
                  </a:lnTo>
                  <a:lnTo>
                    <a:pt x="13993" y="20374"/>
                  </a:lnTo>
                  <a:lnTo>
                    <a:pt x="12504" y="18874"/>
                  </a:lnTo>
                  <a:lnTo>
                    <a:pt x="10849" y="14386"/>
                  </a:lnTo>
                  <a:lnTo>
                    <a:pt x="9641" y="1751"/>
                  </a:lnTo>
                  <a:lnTo>
                    <a:pt x="8544" y="1167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477"/>
            <p:cNvSpPr/>
            <p:nvPr>
              <p:custDataLst>
                <p:tags r:id="rId192"/>
              </p:custDataLst>
            </p:nvPr>
          </p:nvSpPr>
          <p:spPr>
            <a:xfrm>
              <a:off x="1724035" y="2076451"/>
              <a:ext cx="57141" cy="234055"/>
            </a:xfrm>
            <a:custGeom>
              <a:avLst/>
              <a:gdLst/>
              <a:ahLst/>
              <a:cxnLst/>
              <a:rect l="0" t="0" r="0" b="0"/>
              <a:pathLst>
                <a:path w="57141" h="234055">
                  <a:moveTo>
                    <a:pt x="47615" y="28574"/>
                  </a:moveTo>
                  <a:lnTo>
                    <a:pt x="47615" y="28574"/>
                  </a:lnTo>
                  <a:lnTo>
                    <a:pt x="47615" y="10882"/>
                  </a:lnTo>
                  <a:lnTo>
                    <a:pt x="48673" y="10430"/>
                  </a:lnTo>
                  <a:lnTo>
                    <a:pt x="52672" y="9926"/>
                  </a:lnTo>
                  <a:lnTo>
                    <a:pt x="54161" y="8734"/>
                  </a:lnTo>
                  <a:lnTo>
                    <a:pt x="57125" y="52"/>
                  </a:lnTo>
                  <a:lnTo>
                    <a:pt x="57139" y="2"/>
                  </a:lnTo>
                  <a:lnTo>
                    <a:pt x="57140" y="0"/>
                  </a:lnTo>
                  <a:lnTo>
                    <a:pt x="57140" y="5056"/>
                  </a:lnTo>
                  <a:lnTo>
                    <a:pt x="56082" y="6545"/>
                  </a:lnTo>
                  <a:lnTo>
                    <a:pt x="54318" y="7538"/>
                  </a:lnTo>
                  <a:lnTo>
                    <a:pt x="52083" y="8200"/>
                  </a:lnTo>
                  <a:lnTo>
                    <a:pt x="50594" y="9700"/>
                  </a:lnTo>
                  <a:lnTo>
                    <a:pt x="48939" y="14188"/>
                  </a:lnTo>
                  <a:lnTo>
                    <a:pt x="46634" y="35011"/>
                  </a:lnTo>
                  <a:lnTo>
                    <a:pt x="40091" y="47641"/>
                  </a:lnTo>
                  <a:lnTo>
                    <a:pt x="30566" y="93263"/>
                  </a:lnTo>
                  <a:lnTo>
                    <a:pt x="26336" y="107008"/>
                  </a:lnTo>
                  <a:lnTo>
                    <a:pt x="22283" y="118467"/>
                  </a:lnTo>
                  <a:lnTo>
                    <a:pt x="12579" y="166008"/>
                  </a:lnTo>
                  <a:lnTo>
                    <a:pt x="8726" y="195674"/>
                  </a:lnTo>
                  <a:lnTo>
                    <a:pt x="2029" y="209317"/>
                  </a:lnTo>
                  <a:lnTo>
                    <a:pt x="0" y="228433"/>
                  </a:lnTo>
                  <a:lnTo>
                    <a:pt x="5050" y="233606"/>
                  </a:lnTo>
                  <a:lnTo>
                    <a:pt x="6538" y="234054"/>
                  </a:lnTo>
                  <a:lnTo>
                    <a:pt x="7530" y="233294"/>
                  </a:lnTo>
                  <a:lnTo>
                    <a:pt x="9123" y="229526"/>
                  </a:lnTo>
                  <a:lnTo>
                    <a:pt x="14455" y="228874"/>
                  </a:lnTo>
                  <a:lnTo>
                    <a:pt x="15983" y="227724"/>
                  </a:lnTo>
                  <a:lnTo>
                    <a:pt x="17682" y="223624"/>
                  </a:lnTo>
                  <a:lnTo>
                    <a:pt x="19040" y="2095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478"/>
            <p:cNvSpPr/>
            <p:nvPr>
              <p:custDataLst>
                <p:tags r:id="rId193"/>
              </p:custDataLst>
            </p:nvPr>
          </p:nvSpPr>
          <p:spPr>
            <a:xfrm>
              <a:off x="971561" y="2648342"/>
              <a:ext cx="504815" cy="37709"/>
            </a:xfrm>
            <a:custGeom>
              <a:avLst/>
              <a:gdLst/>
              <a:ahLst/>
              <a:cxnLst/>
              <a:rect l="0" t="0" r="0" b="0"/>
              <a:pathLst>
                <a:path w="504815" h="37709">
                  <a:moveTo>
                    <a:pt x="76189" y="28183"/>
                  </a:moveTo>
                  <a:lnTo>
                    <a:pt x="76189" y="28183"/>
                  </a:lnTo>
                  <a:lnTo>
                    <a:pt x="71132" y="28183"/>
                  </a:lnTo>
                  <a:lnTo>
                    <a:pt x="69643" y="27125"/>
                  </a:lnTo>
                  <a:lnTo>
                    <a:pt x="68650" y="25361"/>
                  </a:lnTo>
                  <a:lnTo>
                    <a:pt x="67988" y="23127"/>
                  </a:lnTo>
                  <a:lnTo>
                    <a:pt x="66488" y="21637"/>
                  </a:lnTo>
                  <a:lnTo>
                    <a:pt x="62000" y="19982"/>
                  </a:lnTo>
                  <a:lnTo>
                    <a:pt x="14421" y="18658"/>
                  </a:lnTo>
                  <a:lnTo>
                    <a:pt x="419" y="18658"/>
                  </a:lnTo>
                  <a:lnTo>
                    <a:pt x="0" y="27791"/>
                  </a:lnTo>
                  <a:lnTo>
                    <a:pt x="46359" y="28183"/>
                  </a:lnTo>
                  <a:lnTo>
                    <a:pt x="63672" y="27125"/>
                  </a:lnTo>
                  <a:lnTo>
                    <a:pt x="92506" y="19982"/>
                  </a:lnTo>
                  <a:lnTo>
                    <a:pt x="135259" y="18774"/>
                  </a:lnTo>
                  <a:lnTo>
                    <a:pt x="173678" y="15851"/>
                  </a:lnTo>
                  <a:lnTo>
                    <a:pt x="221246" y="9723"/>
                  </a:lnTo>
                  <a:lnTo>
                    <a:pt x="268867" y="9185"/>
                  </a:lnTo>
                  <a:lnTo>
                    <a:pt x="313669" y="9138"/>
                  </a:lnTo>
                  <a:lnTo>
                    <a:pt x="335995" y="6312"/>
                  </a:lnTo>
                  <a:lnTo>
                    <a:pt x="378734" y="0"/>
                  </a:lnTo>
                  <a:lnTo>
                    <a:pt x="425083" y="8878"/>
                  </a:lnTo>
                  <a:lnTo>
                    <a:pt x="431631" y="9020"/>
                  </a:lnTo>
                  <a:lnTo>
                    <a:pt x="438069" y="11905"/>
                  </a:lnTo>
                  <a:lnTo>
                    <a:pt x="445768" y="17324"/>
                  </a:lnTo>
                  <a:lnTo>
                    <a:pt x="455699" y="18541"/>
                  </a:lnTo>
                  <a:lnTo>
                    <a:pt x="456196" y="19638"/>
                  </a:lnTo>
                  <a:lnTo>
                    <a:pt x="456747" y="23680"/>
                  </a:lnTo>
                  <a:lnTo>
                    <a:pt x="457953" y="25181"/>
                  </a:lnTo>
                  <a:lnTo>
                    <a:pt x="465351" y="27788"/>
                  </a:lnTo>
                  <a:lnTo>
                    <a:pt x="504814" y="28183"/>
                  </a:lnTo>
                  <a:lnTo>
                    <a:pt x="504814" y="37592"/>
                  </a:lnTo>
                  <a:lnTo>
                    <a:pt x="495289" y="37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479"/>
            <p:cNvSpPr/>
            <p:nvPr>
              <p:custDataLst>
                <p:tags r:id="rId194"/>
              </p:custDataLst>
            </p:nvPr>
          </p:nvSpPr>
          <p:spPr>
            <a:xfrm>
              <a:off x="2133603" y="2609969"/>
              <a:ext cx="895348" cy="66557"/>
            </a:xfrm>
            <a:custGeom>
              <a:avLst/>
              <a:gdLst/>
              <a:ahLst/>
              <a:cxnLst/>
              <a:rect l="0" t="0" r="0" b="0"/>
              <a:pathLst>
                <a:path w="895348" h="66557">
                  <a:moveTo>
                    <a:pt x="9522" y="66556"/>
                  </a:moveTo>
                  <a:lnTo>
                    <a:pt x="9522" y="66556"/>
                  </a:lnTo>
                  <a:lnTo>
                    <a:pt x="9522" y="61500"/>
                  </a:lnTo>
                  <a:lnTo>
                    <a:pt x="8464" y="60010"/>
                  </a:lnTo>
                  <a:lnTo>
                    <a:pt x="6700" y="59017"/>
                  </a:lnTo>
                  <a:lnTo>
                    <a:pt x="0" y="57032"/>
                  </a:lnTo>
                  <a:lnTo>
                    <a:pt x="8199" y="48830"/>
                  </a:lnTo>
                  <a:lnTo>
                    <a:pt x="14186" y="47898"/>
                  </a:lnTo>
                  <a:lnTo>
                    <a:pt x="59009" y="47509"/>
                  </a:lnTo>
                  <a:lnTo>
                    <a:pt x="104968" y="47506"/>
                  </a:lnTo>
                  <a:lnTo>
                    <a:pt x="150428" y="47506"/>
                  </a:lnTo>
                  <a:lnTo>
                    <a:pt x="191492" y="47506"/>
                  </a:lnTo>
                  <a:lnTo>
                    <a:pt x="238253" y="47506"/>
                  </a:lnTo>
                  <a:lnTo>
                    <a:pt x="285764" y="39967"/>
                  </a:lnTo>
                  <a:lnTo>
                    <a:pt x="328907" y="38373"/>
                  </a:lnTo>
                  <a:lnTo>
                    <a:pt x="370590" y="38059"/>
                  </a:lnTo>
                  <a:lnTo>
                    <a:pt x="409398" y="37996"/>
                  </a:lnTo>
                  <a:lnTo>
                    <a:pt x="456116" y="37983"/>
                  </a:lnTo>
                  <a:lnTo>
                    <a:pt x="496618" y="37981"/>
                  </a:lnTo>
                  <a:lnTo>
                    <a:pt x="540274" y="37981"/>
                  </a:lnTo>
                  <a:lnTo>
                    <a:pt x="583612" y="37981"/>
                  </a:lnTo>
                  <a:lnTo>
                    <a:pt x="628038" y="37981"/>
                  </a:lnTo>
                  <a:lnTo>
                    <a:pt x="673061" y="37981"/>
                  </a:lnTo>
                  <a:lnTo>
                    <a:pt x="716487" y="37981"/>
                  </a:lnTo>
                  <a:lnTo>
                    <a:pt x="736039" y="37981"/>
                  </a:lnTo>
                  <a:lnTo>
                    <a:pt x="742699" y="35159"/>
                  </a:lnTo>
                  <a:lnTo>
                    <a:pt x="745957" y="32925"/>
                  </a:lnTo>
                  <a:lnTo>
                    <a:pt x="768302" y="28848"/>
                  </a:lnTo>
                  <a:lnTo>
                    <a:pt x="785036" y="27475"/>
                  </a:lnTo>
                  <a:lnTo>
                    <a:pt x="799630" y="20932"/>
                  </a:lnTo>
                  <a:lnTo>
                    <a:pt x="815911" y="18136"/>
                  </a:lnTo>
                  <a:lnTo>
                    <a:pt x="828660" y="11444"/>
                  </a:lnTo>
                  <a:lnTo>
                    <a:pt x="844545" y="8616"/>
                  </a:lnTo>
                  <a:lnTo>
                    <a:pt x="857246" y="1920"/>
                  </a:lnTo>
                  <a:lnTo>
                    <a:pt x="879472" y="0"/>
                  </a:lnTo>
                  <a:lnTo>
                    <a:pt x="881589" y="1019"/>
                  </a:lnTo>
                  <a:lnTo>
                    <a:pt x="883000" y="2756"/>
                  </a:lnTo>
                  <a:lnTo>
                    <a:pt x="883941" y="4973"/>
                  </a:lnTo>
                  <a:lnTo>
                    <a:pt x="885626" y="6451"/>
                  </a:lnTo>
                  <a:lnTo>
                    <a:pt x="895347" y="94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480"/>
            <p:cNvSpPr/>
            <p:nvPr>
              <p:custDataLst>
                <p:tags r:id="rId195"/>
              </p:custDataLst>
            </p:nvPr>
          </p:nvSpPr>
          <p:spPr>
            <a:xfrm>
              <a:off x="1533525" y="2514600"/>
              <a:ext cx="609601" cy="219076"/>
            </a:xfrm>
            <a:custGeom>
              <a:avLst/>
              <a:gdLst/>
              <a:ahLst/>
              <a:cxnLst/>
              <a:rect l="0" t="0" r="0" b="0"/>
              <a:pathLst>
                <a:path w="609601" h="219076">
                  <a:moveTo>
                    <a:pt x="19050" y="9525"/>
                  </a:moveTo>
                  <a:lnTo>
                    <a:pt x="19050" y="9525"/>
                  </a:lnTo>
                  <a:lnTo>
                    <a:pt x="9560" y="35"/>
                  </a:lnTo>
                  <a:lnTo>
                    <a:pt x="0" y="0"/>
                  </a:lnTo>
                  <a:lnTo>
                    <a:pt x="13257" y="0"/>
                  </a:lnTo>
                  <a:lnTo>
                    <a:pt x="15188" y="1058"/>
                  </a:lnTo>
                  <a:lnTo>
                    <a:pt x="16475" y="2822"/>
                  </a:lnTo>
                  <a:lnTo>
                    <a:pt x="17334" y="5056"/>
                  </a:lnTo>
                  <a:lnTo>
                    <a:pt x="20022" y="6546"/>
                  </a:lnTo>
                  <a:lnTo>
                    <a:pt x="44897" y="9264"/>
                  </a:lnTo>
                  <a:lnTo>
                    <a:pt x="87160" y="9515"/>
                  </a:lnTo>
                  <a:lnTo>
                    <a:pt x="129256" y="9524"/>
                  </a:lnTo>
                  <a:lnTo>
                    <a:pt x="172165" y="6703"/>
                  </a:lnTo>
                  <a:lnTo>
                    <a:pt x="219169" y="883"/>
                  </a:lnTo>
                  <a:lnTo>
                    <a:pt x="266713" y="116"/>
                  </a:lnTo>
                  <a:lnTo>
                    <a:pt x="310290" y="23"/>
                  </a:lnTo>
                  <a:lnTo>
                    <a:pt x="347120" y="5"/>
                  </a:lnTo>
                  <a:lnTo>
                    <a:pt x="389477" y="1"/>
                  </a:lnTo>
                  <a:lnTo>
                    <a:pt x="430473" y="0"/>
                  </a:lnTo>
                  <a:lnTo>
                    <a:pt x="469947" y="0"/>
                  </a:lnTo>
                  <a:lnTo>
                    <a:pt x="515688" y="0"/>
                  </a:lnTo>
                  <a:lnTo>
                    <a:pt x="550677" y="0"/>
                  </a:lnTo>
                  <a:lnTo>
                    <a:pt x="554443" y="1058"/>
                  </a:lnTo>
                  <a:lnTo>
                    <a:pt x="556954" y="2822"/>
                  </a:lnTo>
                  <a:lnTo>
                    <a:pt x="558628" y="5056"/>
                  </a:lnTo>
                  <a:lnTo>
                    <a:pt x="563310" y="7539"/>
                  </a:lnTo>
                  <a:lnTo>
                    <a:pt x="580881" y="9448"/>
                  </a:lnTo>
                  <a:lnTo>
                    <a:pt x="590110" y="9522"/>
                  </a:lnTo>
                  <a:lnTo>
                    <a:pt x="590511" y="17725"/>
                  </a:lnTo>
                  <a:lnTo>
                    <a:pt x="591582" y="18167"/>
                  </a:lnTo>
                  <a:lnTo>
                    <a:pt x="609483" y="19050"/>
                  </a:lnTo>
                  <a:lnTo>
                    <a:pt x="609600" y="64408"/>
                  </a:lnTo>
                  <a:lnTo>
                    <a:pt x="609600" y="111127"/>
                  </a:lnTo>
                  <a:lnTo>
                    <a:pt x="609600" y="158750"/>
                  </a:lnTo>
                  <a:lnTo>
                    <a:pt x="609600" y="174625"/>
                  </a:lnTo>
                  <a:lnTo>
                    <a:pt x="606778" y="180975"/>
                  </a:lnTo>
                  <a:lnTo>
                    <a:pt x="604543" y="184150"/>
                  </a:lnTo>
                  <a:lnTo>
                    <a:pt x="604112" y="187325"/>
                  </a:lnTo>
                  <a:lnTo>
                    <a:pt x="609478" y="210139"/>
                  </a:lnTo>
                  <a:lnTo>
                    <a:pt x="60960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481"/>
            <p:cNvSpPr/>
            <p:nvPr>
              <p:custDataLst>
                <p:tags r:id="rId196"/>
              </p:custDataLst>
            </p:nvPr>
          </p:nvSpPr>
          <p:spPr>
            <a:xfrm>
              <a:off x="1514475" y="2495550"/>
              <a:ext cx="619126" cy="247641"/>
            </a:xfrm>
            <a:custGeom>
              <a:avLst/>
              <a:gdLst/>
              <a:ahLst/>
              <a:cxnLst/>
              <a:rect l="0" t="0" r="0" b="0"/>
              <a:pathLst>
                <a:path w="619126" h="247641">
                  <a:moveTo>
                    <a:pt x="19050" y="47625"/>
                  </a:moveTo>
                  <a:lnTo>
                    <a:pt x="19050" y="47625"/>
                  </a:lnTo>
                  <a:lnTo>
                    <a:pt x="19050" y="29933"/>
                  </a:lnTo>
                  <a:lnTo>
                    <a:pt x="10849" y="20493"/>
                  </a:lnTo>
                  <a:lnTo>
                    <a:pt x="9642" y="10976"/>
                  </a:lnTo>
                  <a:lnTo>
                    <a:pt x="9525" y="0"/>
                  </a:lnTo>
                  <a:lnTo>
                    <a:pt x="9525" y="8201"/>
                  </a:lnTo>
                  <a:lnTo>
                    <a:pt x="2979" y="16868"/>
                  </a:lnTo>
                  <a:lnTo>
                    <a:pt x="883" y="25694"/>
                  </a:lnTo>
                  <a:lnTo>
                    <a:pt x="7" y="70048"/>
                  </a:lnTo>
                  <a:lnTo>
                    <a:pt x="0" y="88508"/>
                  </a:lnTo>
                  <a:lnTo>
                    <a:pt x="2823" y="95076"/>
                  </a:lnTo>
                  <a:lnTo>
                    <a:pt x="6546" y="101522"/>
                  </a:lnTo>
                  <a:lnTo>
                    <a:pt x="8936" y="114285"/>
                  </a:lnTo>
                  <a:lnTo>
                    <a:pt x="9520" y="161750"/>
                  </a:lnTo>
                  <a:lnTo>
                    <a:pt x="9522" y="164984"/>
                  </a:lnTo>
                  <a:lnTo>
                    <a:pt x="10581" y="167139"/>
                  </a:lnTo>
                  <a:lnTo>
                    <a:pt x="12346" y="168576"/>
                  </a:lnTo>
                  <a:lnTo>
                    <a:pt x="14581" y="169534"/>
                  </a:lnTo>
                  <a:lnTo>
                    <a:pt x="16071" y="171231"/>
                  </a:lnTo>
                  <a:lnTo>
                    <a:pt x="18657" y="179483"/>
                  </a:lnTo>
                  <a:lnTo>
                    <a:pt x="19050" y="199909"/>
                  </a:lnTo>
                  <a:lnTo>
                    <a:pt x="60456" y="200025"/>
                  </a:lnTo>
                  <a:lnTo>
                    <a:pt x="62529" y="198967"/>
                  </a:lnTo>
                  <a:lnTo>
                    <a:pt x="63911" y="197203"/>
                  </a:lnTo>
                  <a:lnTo>
                    <a:pt x="64833" y="194969"/>
                  </a:lnTo>
                  <a:lnTo>
                    <a:pt x="67563" y="193479"/>
                  </a:lnTo>
                  <a:lnTo>
                    <a:pt x="85969" y="190761"/>
                  </a:lnTo>
                  <a:lnTo>
                    <a:pt x="108974" y="190510"/>
                  </a:lnTo>
                  <a:lnTo>
                    <a:pt x="114755" y="193327"/>
                  </a:lnTo>
                  <a:lnTo>
                    <a:pt x="117778" y="195560"/>
                  </a:lnTo>
                  <a:lnTo>
                    <a:pt x="132146" y="198702"/>
                  </a:lnTo>
                  <a:lnTo>
                    <a:pt x="155191" y="199909"/>
                  </a:lnTo>
                  <a:lnTo>
                    <a:pt x="161754" y="202796"/>
                  </a:lnTo>
                  <a:lnTo>
                    <a:pt x="164986" y="205047"/>
                  </a:lnTo>
                  <a:lnTo>
                    <a:pt x="179648" y="208216"/>
                  </a:lnTo>
                  <a:lnTo>
                    <a:pt x="225522" y="209527"/>
                  </a:lnTo>
                  <a:lnTo>
                    <a:pt x="242270" y="210601"/>
                  </a:lnTo>
                  <a:lnTo>
                    <a:pt x="282985" y="218486"/>
                  </a:lnTo>
                  <a:lnTo>
                    <a:pt x="307807" y="220056"/>
                  </a:lnTo>
                  <a:lnTo>
                    <a:pt x="326012" y="226599"/>
                  </a:lnTo>
                  <a:lnTo>
                    <a:pt x="365034" y="229580"/>
                  </a:lnTo>
                  <a:lnTo>
                    <a:pt x="383745" y="236791"/>
                  </a:lnTo>
                  <a:lnTo>
                    <a:pt x="426928" y="238090"/>
                  </a:lnTo>
                  <a:lnTo>
                    <a:pt x="472108" y="238124"/>
                  </a:lnTo>
                  <a:lnTo>
                    <a:pt x="516190" y="238125"/>
                  </a:lnTo>
                  <a:lnTo>
                    <a:pt x="556982" y="238125"/>
                  </a:lnTo>
                  <a:lnTo>
                    <a:pt x="558647" y="239183"/>
                  </a:lnTo>
                  <a:lnTo>
                    <a:pt x="559756" y="240947"/>
                  </a:lnTo>
                  <a:lnTo>
                    <a:pt x="560496" y="243181"/>
                  </a:lnTo>
                  <a:lnTo>
                    <a:pt x="562047" y="244671"/>
                  </a:lnTo>
                  <a:lnTo>
                    <a:pt x="566593" y="246326"/>
                  </a:lnTo>
                  <a:lnTo>
                    <a:pt x="585927" y="247640"/>
                  </a:lnTo>
                  <a:lnTo>
                    <a:pt x="591318" y="244823"/>
                  </a:lnTo>
                  <a:lnTo>
                    <a:pt x="614219" y="223970"/>
                  </a:lnTo>
                  <a:lnTo>
                    <a:pt x="616945" y="218428"/>
                  </a:lnTo>
                  <a:lnTo>
                    <a:pt x="61912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SMARTInkShape-Group92"/>
          <p:cNvGrpSpPr/>
          <p:nvPr/>
        </p:nvGrpSpPr>
        <p:grpSpPr>
          <a:xfrm>
            <a:off x="5495925" y="2419385"/>
            <a:ext cx="2371726" cy="238091"/>
            <a:chOff x="5495925" y="2419385"/>
            <a:chExt cx="2371726" cy="238091"/>
          </a:xfrm>
        </p:grpSpPr>
        <p:sp>
          <p:nvSpPr>
            <p:cNvPr id="17" name="SMARTInkShape-482"/>
            <p:cNvSpPr/>
            <p:nvPr>
              <p:custDataLst>
                <p:tags r:id="rId181"/>
              </p:custDataLst>
            </p:nvPr>
          </p:nvSpPr>
          <p:spPr>
            <a:xfrm>
              <a:off x="6715159" y="2571750"/>
              <a:ext cx="1152492" cy="38101"/>
            </a:xfrm>
            <a:custGeom>
              <a:avLst/>
              <a:gdLst/>
              <a:ahLst/>
              <a:cxnLst/>
              <a:rect l="0" t="0" r="0" b="0"/>
              <a:pathLst>
                <a:path w="1152492" h="38101">
                  <a:moveTo>
                    <a:pt x="9491" y="28575"/>
                  </a:moveTo>
                  <a:lnTo>
                    <a:pt x="9491" y="28575"/>
                  </a:lnTo>
                  <a:lnTo>
                    <a:pt x="0" y="28575"/>
                  </a:lnTo>
                  <a:lnTo>
                    <a:pt x="18623" y="9918"/>
                  </a:lnTo>
                  <a:lnTo>
                    <a:pt x="65264" y="9525"/>
                  </a:lnTo>
                  <a:lnTo>
                    <a:pt x="109155" y="9525"/>
                  </a:lnTo>
                  <a:lnTo>
                    <a:pt x="126275" y="8467"/>
                  </a:lnTo>
                  <a:lnTo>
                    <a:pt x="144899" y="1986"/>
                  </a:lnTo>
                  <a:lnTo>
                    <a:pt x="192505" y="52"/>
                  </a:lnTo>
                  <a:lnTo>
                    <a:pt x="235035" y="3"/>
                  </a:lnTo>
                  <a:lnTo>
                    <a:pt x="279373" y="0"/>
                  </a:lnTo>
                  <a:lnTo>
                    <a:pt x="323816" y="0"/>
                  </a:lnTo>
                  <a:lnTo>
                    <a:pt x="363170" y="0"/>
                  </a:lnTo>
                  <a:lnTo>
                    <a:pt x="409706" y="0"/>
                  </a:lnTo>
                  <a:lnTo>
                    <a:pt x="457188" y="0"/>
                  </a:lnTo>
                  <a:lnTo>
                    <a:pt x="504794" y="0"/>
                  </a:lnTo>
                  <a:lnTo>
                    <a:pt x="552417" y="0"/>
                  </a:lnTo>
                  <a:lnTo>
                    <a:pt x="592501" y="0"/>
                  </a:lnTo>
                  <a:lnTo>
                    <a:pt x="631857" y="1058"/>
                  </a:lnTo>
                  <a:lnTo>
                    <a:pt x="678446" y="8642"/>
                  </a:lnTo>
                  <a:lnTo>
                    <a:pt x="718490" y="9447"/>
                  </a:lnTo>
                  <a:lnTo>
                    <a:pt x="764250" y="8460"/>
                  </a:lnTo>
                  <a:lnTo>
                    <a:pt x="783927" y="4035"/>
                  </a:lnTo>
                  <a:lnTo>
                    <a:pt x="826780" y="9249"/>
                  </a:lnTo>
                  <a:lnTo>
                    <a:pt x="869504" y="9522"/>
                  </a:lnTo>
                  <a:lnTo>
                    <a:pt x="914314" y="9525"/>
                  </a:lnTo>
                  <a:lnTo>
                    <a:pt x="959874" y="9525"/>
                  </a:lnTo>
                  <a:lnTo>
                    <a:pt x="1006355" y="10583"/>
                  </a:lnTo>
                  <a:lnTo>
                    <a:pt x="1030367" y="17726"/>
                  </a:lnTo>
                  <a:lnTo>
                    <a:pt x="1073887" y="19027"/>
                  </a:lnTo>
                  <a:lnTo>
                    <a:pt x="1108314" y="19050"/>
                  </a:lnTo>
                  <a:lnTo>
                    <a:pt x="1110339" y="20108"/>
                  </a:lnTo>
                  <a:lnTo>
                    <a:pt x="1111690" y="21872"/>
                  </a:lnTo>
                  <a:lnTo>
                    <a:pt x="1112590" y="24106"/>
                  </a:lnTo>
                  <a:lnTo>
                    <a:pt x="1115308" y="25596"/>
                  </a:lnTo>
                  <a:lnTo>
                    <a:pt x="1127128" y="28751"/>
                  </a:lnTo>
                  <a:lnTo>
                    <a:pt x="1129233" y="30808"/>
                  </a:lnTo>
                  <a:lnTo>
                    <a:pt x="1130636" y="33239"/>
                  </a:lnTo>
                  <a:lnTo>
                    <a:pt x="1132629" y="34859"/>
                  </a:lnTo>
                  <a:lnTo>
                    <a:pt x="1141396" y="37673"/>
                  </a:lnTo>
                  <a:lnTo>
                    <a:pt x="1152491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483"/>
            <p:cNvSpPr/>
            <p:nvPr>
              <p:custDataLst>
                <p:tags r:id="rId182"/>
              </p:custDataLst>
            </p:nvPr>
          </p:nvSpPr>
          <p:spPr>
            <a:xfrm>
              <a:off x="6096011" y="2419385"/>
              <a:ext cx="666740" cy="238091"/>
            </a:xfrm>
            <a:custGeom>
              <a:avLst/>
              <a:gdLst/>
              <a:ahLst/>
              <a:cxnLst/>
              <a:rect l="0" t="0" r="0" b="0"/>
              <a:pathLst>
                <a:path w="666740" h="238091">
                  <a:moveTo>
                    <a:pt x="47614" y="57115"/>
                  </a:moveTo>
                  <a:lnTo>
                    <a:pt x="47614" y="57115"/>
                  </a:lnTo>
                  <a:lnTo>
                    <a:pt x="42558" y="62171"/>
                  </a:lnTo>
                  <a:lnTo>
                    <a:pt x="37253" y="64654"/>
                  </a:lnTo>
                  <a:lnTo>
                    <a:pt x="30281" y="66248"/>
                  </a:lnTo>
                  <a:lnTo>
                    <a:pt x="20513" y="58405"/>
                  </a:lnTo>
                  <a:lnTo>
                    <a:pt x="10968" y="57228"/>
                  </a:lnTo>
                  <a:lnTo>
                    <a:pt x="10483" y="56132"/>
                  </a:lnTo>
                  <a:lnTo>
                    <a:pt x="9945" y="52092"/>
                  </a:lnTo>
                  <a:lnTo>
                    <a:pt x="8742" y="50591"/>
                  </a:lnTo>
                  <a:lnTo>
                    <a:pt x="25" y="47600"/>
                  </a:lnTo>
                  <a:lnTo>
                    <a:pt x="0" y="47593"/>
                  </a:lnTo>
                  <a:lnTo>
                    <a:pt x="30856" y="47590"/>
                  </a:lnTo>
                  <a:lnTo>
                    <a:pt x="37697" y="44768"/>
                  </a:lnTo>
                  <a:lnTo>
                    <a:pt x="41002" y="42534"/>
                  </a:lnTo>
                  <a:lnTo>
                    <a:pt x="55767" y="39389"/>
                  </a:lnTo>
                  <a:lnTo>
                    <a:pt x="100423" y="38181"/>
                  </a:lnTo>
                  <a:lnTo>
                    <a:pt x="147788" y="38075"/>
                  </a:lnTo>
                  <a:lnTo>
                    <a:pt x="191138" y="30527"/>
                  </a:lnTo>
                  <a:lnTo>
                    <a:pt x="238199" y="27744"/>
                  </a:lnTo>
                  <a:lnTo>
                    <a:pt x="279053" y="21053"/>
                  </a:lnTo>
                  <a:lnTo>
                    <a:pt x="322519" y="14361"/>
                  </a:lnTo>
                  <a:lnTo>
                    <a:pt x="361678" y="10452"/>
                  </a:lnTo>
                  <a:lnTo>
                    <a:pt x="402810" y="6858"/>
                  </a:lnTo>
                  <a:lnTo>
                    <a:pt x="446330" y="1327"/>
                  </a:lnTo>
                  <a:lnTo>
                    <a:pt x="485500" y="234"/>
                  </a:lnTo>
                  <a:lnTo>
                    <a:pt x="528298" y="0"/>
                  </a:lnTo>
                  <a:lnTo>
                    <a:pt x="561782" y="1030"/>
                  </a:lnTo>
                  <a:lnTo>
                    <a:pt x="609283" y="9316"/>
                  </a:lnTo>
                  <a:lnTo>
                    <a:pt x="612560" y="9374"/>
                  </a:lnTo>
                  <a:lnTo>
                    <a:pt x="619023" y="12261"/>
                  </a:lnTo>
                  <a:lnTo>
                    <a:pt x="625424" y="16013"/>
                  </a:lnTo>
                  <a:lnTo>
                    <a:pt x="637605" y="18898"/>
                  </a:lnTo>
                  <a:lnTo>
                    <a:pt x="646316" y="19005"/>
                  </a:lnTo>
                  <a:lnTo>
                    <a:pt x="646774" y="20066"/>
                  </a:lnTo>
                  <a:lnTo>
                    <a:pt x="647689" y="67286"/>
                  </a:lnTo>
                  <a:lnTo>
                    <a:pt x="647689" y="88903"/>
                  </a:lnTo>
                  <a:lnTo>
                    <a:pt x="644867" y="95232"/>
                  </a:lnTo>
                  <a:lnTo>
                    <a:pt x="641144" y="101573"/>
                  </a:lnTo>
                  <a:lnTo>
                    <a:pt x="638752" y="114267"/>
                  </a:lnTo>
                  <a:lnTo>
                    <a:pt x="638557" y="117441"/>
                  </a:lnTo>
                  <a:lnTo>
                    <a:pt x="635516" y="123791"/>
                  </a:lnTo>
                  <a:lnTo>
                    <a:pt x="633224" y="126966"/>
                  </a:lnTo>
                  <a:lnTo>
                    <a:pt x="629041" y="149160"/>
                  </a:lnTo>
                  <a:lnTo>
                    <a:pt x="628640" y="193647"/>
                  </a:lnTo>
                  <a:lnTo>
                    <a:pt x="636839" y="215835"/>
                  </a:lnTo>
                  <a:lnTo>
                    <a:pt x="644448" y="226011"/>
                  </a:lnTo>
                  <a:lnTo>
                    <a:pt x="646249" y="232016"/>
                  </a:lnTo>
                  <a:lnTo>
                    <a:pt x="647787" y="234041"/>
                  </a:lnTo>
                  <a:lnTo>
                    <a:pt x="652319" y="236290"/>
                  </a:lnTo>
                  <a:lnTo>
                    <a:pt x="666739" y="2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484"/>
            <p:cNvSpPr/>
            <p:nvPr>
              <p:custDataLst>
                <p:tags r:id="rId183"/>
              </p:custDataLst>
            </p:nvPr>
          </p:nvSpPr>
          <p:spPr>
            <a:xfrm>
              <a:off x="6096116" y="2457451"/>
              <a:ext cx="619010" cy="200025"/>
            </a:xfrm>
            <a:custGeom>
              <a:avLst/>
              <a:gdLst/>
              <a:ahLst/>
              <a:cxnLst/>
              <a:rect l="0" t="0" r="0" b="0"/>
              <a:pathLst>
                <a:path w="619010" h="200025">
                  <a:moveTo>
                    <a:pt x="28459" y="66674"/>
                  </a:moveTo>
                  <a:lnTo>
                    <a:pt x="28459" y="66674"/>
                  </a:lnTo>
                  <a:lnTo>
                    <a:pt x="23403" y="66674"/>
                  </a:lnTo>
                  <a:lnTo>
                    <a:pt x="21914" y="65616"/>
                  </a:lnTo>
                  <a:lnTo>
                    <a:pt x="20920" y="63852"/>
                  </a:lnTo>
                  <a:lnTo>
                    <a:pt x="19196" y="56973"/>
                  </a:lnTo>
                  <a:lnTo>
                    <a:pt x="18934" y="9435"/>
                  </a:lnTo>
                  <a:lnTo>
                    <a:pt x="18934" y="4899"/>
                  </a:lnTo>
                  <a:lnTo>
                    <a:pt x="17876" y="3265"/>
                  </a:lnTo>
                  <a:lnTo>
                    <a:pt x="16112" y="2177"/>
                  </a:lnTo>
                  <a:lnTo>
                    <a:pt x="9412" y="0"/>
                  </a:lnTo>
                  <a:lnTo>
                    <a:pt x="9409" y="44720"/>
                  </a:lnTo>
                  <a:lnTo>
                    <a:pt x="9409" y="91814"/>
                  </a:lnTo>
                  <a:lnTo>
                    <a:pt x="9409" y="98309"/>
                  </a:lnTo>
                  <a:lnTo>
                    <a:pt x="6587" y="104723"/>
                  </a:lnTo>
                  <a:lnTo>
                    <a:pt x="2864" y="111101"/>
                  </a:lnTo>
                  <a:lnTo>
                    <a:pt x="472" y="123819"/>
                  </a:lnTo>
                  <a:lnTo>
                    <a:pt x="0" y="136523"/>
                  </a:lnTo>
                  <a:lnTo>
                    <a:pt x="1020" y="138640"/>
                  </a:lnTo>
                  <a:lnTo>
                    <a:pt x="2758" y="140051"/>
                  </a:lnTo>
                  <a:lnTo>
                    <a:pt x="4974" y="140993"/>
                  </a:lnTo>
                  <a:lnTo>
                    <a:pt x="6453" y="142678"/>
                  </a:lnTo>
                  <a:lnTo>
                    <a:pt x="8096" y="147373"/>
                  </a:lnTo>
                  <a:lnTo>
                    <a:pt x="9406" y="170079"/>
                  </a:lnTo>
                  <a:lnTo>
                    <a:pt x="10465" y="170536"/>
                  </a:lnTo>
                  <a:lnTo>
                    <a:pt x="17610" y="171329"/>
                  </a:lnTo>
                  <a:lnTo>
                    <a:pt x="18346" y="174218"/>
                  </a:lnTo>
                  <a:lnTo>
                    <a:pt x="18924" y="180857"/>
                  </a:lnTo>
                  <a:lnTo>
                    <a:pt x="13874" y="180939"/>
                  </a:lnTo>
                  <a:lnTo>
                    <a:pt x="12386" y="182009"/>
                  </a:lnTo>
                  <a:lnTo>
                    <a:pt x="9801" y="189172"/>
                  </a:lnTo>
                  <a:lnTo>
                    <a:pt x="9443" y="190383"/>
                  </a:lnTo>
                  <a:lnTo>
                    <a:pt x="18818" y="190498"/>
                  </a:lnTo>
                  <a:lnTo>
                    <a:pt x="18924" y="198700"/>
                  </a:lnTo>
                  <a:lnTo>
                    <a:pt x="19985" y="199141"/>
                  </a:lnTo>
                  <a:lnTo>
                    <a:pt x="67216" y="200024"/>
                  </a:lnTo>
                  <a:lnTo>
                    <a:pt x="74332" y="200024"/>
                  </a:lnTo>
                  <a:lnTo>
                    <a:pt x="83343" y="193478"/>
                  </a:lnTo>
                  <a:lnTo>
                    <a:pt x="92228" y="191382"/>
                  </a:lnTo>
                  <a:lnTo>
                    <a:pt x="136410" y="190502"/>
                  </a:lnTo>
                  <a:lnTo>
                    <a:pt x="183507" y="190499"/>
                  </a:lnTo>
                  <a:lnTo>
                    <a:pt x="206411" y="189441"/>
                  </a:lnTo>
                  <a:lnTo>
                    <a:pt x="230215" y="182298"/>
                  </a:lnTo>
                  <a:lnTo>
                    <a:pt x="276300" y="181026"/>
                  </a:lnTo>
                  <a:lnTo>
                    <a:pt x="307884" y="182039"/>
                  </a:lnTo>
                  <a:lnTo>
                    <a:pt x="345961" y="189617"/>
                  </a:lnTo>
                  <a:lnTo>
                    <a:pt x="390409" y="190448"/>
                  </a:lnTo>
                  <a:lnTo>
                    <a:pt x="403109" y="191534"/>
                  </a:lnTo>
                  <a:lnTo>
                    <a:pt x="440021" y="199434"/>
                  </a:lnTo>
                  <a:lnTo>
                    <a:pt x="482365" y="200001"/>
                  </a:lnTo>
                  <a:lnTo>
                    <a:pt x="516619" y="198964"/>
                  </a:lnTo>
                  <a:lnTo>
                    <a:pt x="535323" y="192485"/>
                  </a:lnTo>
                  <a:lnTo>
                    <a:pt x="567917" y="189518"/>
                  </a:lnTo>
                  <a:lnTo>
                    <a:pt x="580852" y="182975"/>
                  </a:lnTo>
                  <a:lnTo>
                    <a:pt x="607601" y="181009"/>
                  </a:lnTo>
                  <a:lnTo>
                    <a:pt x="619009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485"/>
            <p:cNvSpPr/>
            <p:nvPr>
              <p:custDataLst>
                <p:tags r:id="rId184"/>
              </p:custDataLst>
            </p:nvPr>
          </p:nvSpPr>
          <p:spPr>
            <a:xfrm>
              <a:off x="5495925" y="2534535"/>
              <a:ext cx="581026" cy="18166"/>
            </a:xfrm>
            <a:custGeom>
              <a:avLst/>
              <a:gdLst/>
              <a:ahLst/>
              <a:cxnLst/>
              <a:rect l="0" t="0" r="0" b="0"/>
              <a:pathLst>
                <a:path w="581026" h="18166">
                  <a:moveTo>
                    <a:pt x="38100" y="8640"/>
                  </a:moveTo>
                  <a:lnTo>
                    <a:pt x="38100" y="8640"/>
                  </a:lnTo>
                  <a:lnTo>
                    <a:pt x="0" y="8640"/>
                  </a:lnTo>
                  <a:lnTo>
                    <a:pt x="0" y="13696"/>
                  </a:lnTo>
                  <a:lnTo>
                    <a:pt x="1058" y="15186"/>
                  </a:lnTo>
                  <a:lnTo>
                    <a:pt x="2822" y="16179"/>
                  </a:lnTo>
                  <a:lnTo>
                    <a:pt x="9132" y="18049"/>
                  </a:lnTo>
                  <a:lnTo>
                    <a:pt x="55870" y="18165"/>
                  </a:lnTo>
                  <a:lnTo>
                    <a:pt x="99594" y="18165"/>
                  </a:lnTo>
                  <a:lnTo>
                    <a:pt x="134208" y="15343"/>
                  </a:lnTo>
                  <a:lnTo>
                    <a:pt x="181088" y="9523"/>
                  </a:lnTo>
                  <a:lnTo>
                    <a:pt x="228615" y="8756"/>
                  </a:lnTo>
                  <a:lnTo>
                    <a:pt x="276227" y="5833"/>
                  </a:lnTo>
                  <a:lnTo>
                    <a:pt x="323850" y="0"/>
                  </a:lnTo>
                  <a:lnTo>
                    <a:pt x="351367" y="436"/>
                  </a:lnTo>
                  <a:lnTo>
                    <a:pt x="391849" y="7351"/>
                  </a:lnTo>
                  <a:lnTo>
                    <a:pt x="435502" y="8470"/>
                  </a:lnTo>
                  <a:lnTo>
                    <a:pt x="482445" y="8630"/>
                  </a:lnTo>
                  <a:lnTo>
                    <a:pt x="525557" y="8640"/>
                  </a:lnTo>
                  <a:lnTo>
                    <a:pt x="532736" y="11462"/>
                  </a:lnTo>
                  <a:lnTo>
                    <a:pt x="539455" y="15186"/>
                  </a:lnTo>
                  <a:lnTo>
                    <a:pt x="552228" y="17904"/>
                  </a:lnTo>
                  <a:lnTo>
                    <a:pt x="565539" y="18130"/>
                  </a:lnTo>
                  <a:lnTo>
                    <a:pt x="571672" y="15327"/>
                  </a:lnTo>
                  <a:lnTo>
                    <a:pt x="581025" y="86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93"/>
          <p:cNvGrpSpPr/>
          <p:nvPr/>
        </p:nvGrpSpPr>
        <p:grpSpPr>
          <a:xfrm>
            <a:off x="5743702" y="2543175"/>
            <a:ext cx="1361946" cy="979713"/>
            <a:chOff x="5743702" y="2543175"/>
            <a:chExt cx="1361946" cy="979713"/>
          </a:xfrm>
        </p:grpSpPr>
        <p:sp>
          <p:nvSpPr>
            <p:cNvPr id="22" name="SMARTInkShape-486"/>
            <p:cNvSpPr/>
            <p:nvPr>
              <p:custDataLst>
                <p:tags r:id="rId173"/>
              </p:custDataLst>
            </p:nvPr>
          </p:nvSpPr>
          <p:spPr>
            <a:xfrm>
              <a:off x="7038975" y="2590800"/>
              <a:ext cx="66556" cy="47626"/>
            </a:xfrm>
            <a:custGeom>
              <a:avLst/>
              <a:gdLst/>
              <a:ahLst/>
              <a:cxnLst/>
              <a:rect l="0" t="0" r="0" b="0"/>
              <a:pathLst>
                <a:path w="66556" h="47626">
                  <a:moveTo>
                    <a:pt x="0" y="47625"/>
                  </a:moveTo>
                  <a:lnTo>
                    <a:pt x="0" y="47625"/>
                  </a:lnTo>
                  <a:lnTo>
                    <a:pt x="0" y="42569"/>
                  </a:lnTo>
                  <a:lnTo>
                    <a:pt x="1058" y="41079"/>
                  </a:lnTo>
                  <a:lnTo>
                    <a:pt x="2822" y="40086"/>
                  </a:lnTo>
                  <a:lnTo>
                    <a:pt x="5056" y="39424"/>
                  </a:lnTo>
                  <a:lnTo>
                    <a:pt x="6545" y="37924"/>
                  </a:lnTo>
                  <a:lnTo>
                    <a:pt x="9132" y="30015"/>
                  </a:lnTo>
                  <a:lnTo>
                    <a:pt x="9409" y="23945"/>
                  </a:lnTo>
                  <a:lnTo>
                    <a:pt x="10506" y="22313"/>
                  </a:lnTo>
                  <a:lnTo>
                    <a:pt x="12296" y="21226"/>
                  </a:lnTo>
                  <a:lnTo>
                    <a:pt x="18655" y="19178"/>
                  </a:lnTo>
                  <a:lnTo>
                    <a:pt x="28572" y="9528"/>
                  </a:lnTo>
                  <a:lnTo>
                    <a:pt x="19441" y="18658"/>
                  </a:lnTo>
                  <a:lnTo>
                    <a:pt x="10884" y="19016"/>
                  </a:lnTo>
                  <a:lnTo>
                    <a:pt x="10431" y="20085"/>
                  </a:lnTo>
                  <a:lnTo>
                    <a:pt x="9526" y="36766"/>
                  </a:lnTo>
                  <a:lnTo>
                    <a:pt x="10583" y="37211"/>
                  </a:lnTo>
                  <a:lnTo>
                    <a:pt x="45782" y="38099"/>
                  </a:lnTo>
                  <a:lnTo>
                    <a:pt x="65312" y="20408"/>
                  </a:lnTo>
                  <a:lnTo>
                    <a:pt x="66555" y="10968"/>
                  </a:lnTo>
                  <a:lnTo>
                    <a:pt x="57538" y="430"/>
                  </a:lnTo>
                  <a:lnTo>
                    <a:pt x="20811" y="0"/>
                  </a:lnTo>
                  <a:lnTo>
                    <a:pt x="431" y="18623"/>
                  </a:lnTo>
                  <a:lnTo>
                    <a:pt x="127" y="23980"/>
                  </a:lnTo>
                  <a:lnTo>
                    <a:pt x="1143" y="25512"/>
                  </a:lnTo>
                  <a:lnTo>
                    <a:pt x="2878" y="26533"/>
                  </a:lnTo>
                  <a:lnTo>
                    <a:pt x="9707" y="28306"/>
                  </a:lnTo>
                  <a:lnTo>
                    <a:pt x="51196" y="28575"/>
                  </a:lnTo>
                  <a:lnTo>
                    <a:pt x="53180" y="27516"/>
                  </a:lnTo>
                  <a:lnTo>
                    <a:pt x="54504" y="25753"/>
                  </a:lnTo>
                  <a:lnTo>
                    <a:pt x="57104" y="19166"/>
                  </a:lnTo>
                  <a:lnTo>
                    <a:pt x="57146" y="10859"/>
                  </a:lnTo>
                  <a:lnTo>
                    <a:pt x="56089" y="10414"/>
                  </a:lnTo>
                  <a:lnTo>
                    <a:pt x="48949" y="9642"/>
                  </a:lnTo>
                  <a:lnTo>
                    <a:pt x="39540" y="1334"/>
                  </a:lnTo>
                  <a:lnTo>
                    <a:pt x="33470" y="395"/>
                  </a:lnTo>
                  <a:lnTo>
                    <a:pt x="31838" y="1322"/>
                  </a:lnTo>
                  <a:lnTo>
                    <a:pt x="30751" y="2998"/>
                  </a:lnTo>
                  <a:lnTo>
                    <a:pt x="30025" y="5174"/>
                  </a:lnTo>
                  <a:lnTo>
                    <a:pt x="28483" y="6624"/>
                  </a:lnTo>
                  <a:lnTo>
                    <a:pt x="23947" y="8236"/>
                  </a:lnTo>
                  <a:lnTo>
                    <a:pt x="22315" y="9724"/>
                  </a:lnTo>
                  <a:lnTo>
                    <a:pt x="19480" y="17613"/>
                  </a:lnTo>
                  <a:lnTo>
                    <a:pt x="19177" y="23681"/>
                  </a:lnTo>
                  <a:lnTo>
                    <a:pt x="20193" y="25312"/>
                  </a:lnTo>
                  <a:lnTo>
                    <a:pt x="21928" y="26399"/>
                  </a:lnTo>
                  <a:lnTo>
                    <a:pt x="24143" y="27125"/>
                  </a:lnTo>
                  <a:lnTo>
                    <a:pt x="25621" y="28666"/>
                  </a:lnTo>
                  <a:lnTo>
                    <a:pt x="30814" y="38746"/>
                  </a:lnTo>
                  <a:lnTo>
                    <a:pt x="381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487"/>
            <p:cNvSpPr/>
            <p:nvPr>
              <p:custDataLst>
                <p:tags r:id="rId174"/>
              </p:custDataLst>
            </p:nvPr>
          </p:nvSpPr>
          <p:spPr>
            <a:xfrm>
              <a:off x="7048500" y="2619375"/>
              <a:ext cx="57148" cy="695326"/>
            </a:xfrm>
            <a:custGeom>
              <a:avLst/>
              <a:gdLst/>
              <a:ahLst/>
              <a:cxnLst/>
              <a:rect l="0" t="0" r="0" b="0"/>
              <a:pathLst>
                <a:path w="57148" h="695326">
                  <a:moveTo>
                    <a:pt x="19050" y="9525"/>
                  </a:moveTo>
                  <a:lnTo>
                    <a:pt x="19050" y="9525"/>
                  </a:lnTo>
                  <a:lnTo>
                    <a:pt x="9641" y="116"/>
                  </a:lnTo>
                  <a:lnTo>
                    <a:pt x="0" y="0"/>
                  </a:lnTo>
                  <a:lnTo>
                    <a:pt x="0" y="13258"/>
                  </a:lnTo>
                  <a:lnTo>
                    <a:pt x="9132" y="55479"/>
                  </a:lnTo>
                  <a:lnTo>
                    <a:pt x="18144" y="98513"/>
                  </a:lnTo>
                  <a:lnTo>
                    <a:pt x="19840" y="117501"/>
                  </a:lnTo>
                  <a:lnTo>
                    <a:pt x="27216" y="154285"/>
                  </a:lnTo>
                  <a:lnTo>
                    <a:pt x="33513" y="201514"/>
                  </a:lnTo>
                  <a:lnTo>
                    <a:pt x="37698" y="249105"/>
                  </a:lnTo>
                  <a:lnTo>
                    <a:pt x="46266" y="291670"/>
                  </a:lnTo>
                  <a:lnTo>
                    <a:pt x="47506" y="335219"/>
                  </a:lnTo>
                  <a:lnTo>
                    <a:pt x="48659" y="364235"/>
                  </a:lnTo>
                  <a:lnTo>
                    <a:pt x="56560" y="409523"/>
                  </a:lnTo>
                  <a:lnTo>
                    <a:pt x="57098" y="455209"/>
                  </a:lnTo>
                  <a:lnTo>
                    <a:pt x="57147" y="501534"/>
                  </a:lnTo>
                  <a:lnTo>
                    <a:pt x="56092" y="520481"/>
                  </a:lnTo>
                  <a:lnTo>
                    <a:pt x="48950" y="544608"/>
                  </a:lnTo>
                  <a:lnTo>
                    <a:pt x="47641" y="590358"/>
                  </a:lnTo>
                  <a:lnTo>
                    <a:pt x="47625" y="622415"/>
                  </a:lnTo>
                  <a:lnTo>
                    <a:pt x="44803" y="628701"/>
                  </a:lnTo>
                  <a:lnTo>
                    <a:pt x="39425" y="636303"/>
                  </a:lnTo>
                  <a:lnTo>
                    <a:pt x="38361" y="645410"/>
                  </a:lnTo>
                  <a:lnTo>
                    <a:pt x="38110" y="661758"/>
                  </a:lnTo>
                  <a:lnTo>
                    <a:pt x="37049" y="663422"/>
                  </a:lnTo>
                  <a:lnTo>
                    <a:pt x="35282" y="664532"/>
                  </a:lnTo>
                  <a:lnTo>
                    <a:pt x="29900" y="666312"/>
                  </a:lnTo>
                  <a:lnTo>
                    <a:pt x="29164" y="669377"/>
                  </a:lnTo>
                  <a:lnTo>
                    <a:pt x="28575" y="676272"/>
                  </a:lnTo>
                  <a:lnTo>
                    <a:pt x="47625" y="6953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488"/>
            <p:cNvSpPr/>
            <p:nvPr>
              <p:custDataLst>
                <p:tags r:id="rId175"/>
              </p:custDataLst>
            </p:nvPr>
          </p:nvSpPr>
          <p:spPr>
            <a:xfrm>
              <a:off x="6734175" y="3286125"/>
              <a:ext cx="323851" cy="47626"/>
            </a:xfrm>
            <a:custGeom>
              <a:avLst/>
              <a:gdLst/>
              <a:ahLst/>
              <a:cxnLst/>
              <a:rect l="0" t="0" r="0" b="0"/>
              <a:pathLst>
                <a:path w="323851" h="47626">
                  <a:moveTo>
                    <a:pt x="19050" y="47625"/>
                  </a:moveTo>
                  <a:lnTo>
                    <a:pt x="19050" y="47625"/>
                  </a:lnTo>
                  <a:lnTo>
                    <a:pt x="10850" y="47625"/>
                  </a:lnTo>
                  <a:lnTo>
                    <a:pt x="10408" y="46567"/>
                  </a:lnTo>
                  <a:lnTo>
                    <a:pt x="9528" y="38134"/>
                  </a:lnTo>
                  <a:lnTo>
                    <a:pt x="0" y="38100"/>
                  </a:lnTo>
                  <a:lnTo>
                    <a:pt x="5056" y="38100"/>
                  </a:lnTo>
                  <a:lnTo>
                    <a:pt x="10361" y="40922"/>
                  </a:lnTo>
                  <a:lnTo>
                    <a:pt x="13257" y="43157"/>
                  </a:lnTo>
                  <a:lnTo>
                    <a:pt x="16246" y="43588"/>
                  </a:lnTo>
                  <a:lnTo>
                    <a:pt x="41290" y="38376"/>
                  </a:lnTo>
                  <a:lnTo>
                    <a:pt x="61582" y="37096"/>
                  </a:lnTo>
                  <a:lnTo>
                    <a:pt x="107671" y="26345"/>
                  </a:lnTo>
                  <a:lnTo>
                    <a:pt x="151818" y="16868"/>
                  </a:lnTo>
                  <a:lnTo>
                    <a:pt x="171277" y="11701"/>
                  </a:lnTo>
                  <a:lnTo>
                    <a:pt x="215890" y="9653"/>
                  </a:lnTo>
                  <a:lnTo>
                    <a:pt x="262532" y="9527"/>
                  </a:lnTo>
                  <a:lnTo>
                    <a:pt x="309309" y="9525"/>
                  </a:lnTo>
                  <a:lnTo>
                    <a:pt x="313885" y="9525"/>
                  </a:lnTo>
                  <a:lnTo>
                    <a:pt x="3238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489"/>
            <p:cNvSpPr/>
            <p:nvPr>
              <p:custDataLst>
                <p:tags r:id="rId176"/>
              </p:custDataLst>
            </p:nvPr>
          </p:nvSpPr>
          <p:spPr>
            <a:xfrm>
              <a:off x="6496053" y="3228985"/>
              <a:ext cx="38098" cy="171441"/>
            </a:xfrm>
            <a:custGeom>
              <a:avLst/>
              <a:gdLst/>
              <a:ahLst/>
              <a:cxnLst/>
              <a:rect l="0" t="0" r="0" b="0"/>
              <a:pathLst>
                <a:path w="38098" h="171441">
                  <a:moveTo>
                    <a:pt x="38097" y="19040"/>
                  </a:moveTo>
                  <a:lnTo>
                    <a:pt x="38097" y="19040"/>
                  </a:lnTo>
                  <a:lnTo>
                    <a:pt x="38097" y="13984"/>
                  </a:lnTo>
                  <a:lnTo>
                    <a:pt x="37039" y="12494"/>
                  </a:lnTo>
                  <a:lnTo>
                    <a:pt x="35275" y="11501"/>
                  </a:lnTo>
                  <a:lnTo>
                    <a:pt x="28688" y="9550"/>
                  </a:lnTo>
                  <a:lnTo>
                    <a:pt x="28572" y="0"/>
                  </a:lnTo>
                  <a:lnTo>
                    <a:pt x="28572" y="5050"/>
                  </a:lnTo>
                  <a:lnTo>
                    <a:pt x="25750" y="10352"/>
                  </a:lnTo>
                  <a:lnTo>
                    <a:pt x="22027" y="16237"/>
                  </a:lnTo>
                  <a:lnTo>
                    <a:pt x="19635" y="28638"/>
                  </a:lnTo>
                  <a:lnTo>
                    <a:pt x="18066" y="50996"/>
                  </a:lnTo>
                  <a:lnTo>
                    <a:pt x="11523" y="68901"/>
                  </a:lnTo>
                  <a:lnTo>
                    <a:pt x="7293" y="86377"/>
                  </a:lnTo>
                  <a:lnTo>
                    <a:pt x="1438" y="106189"/>
                  </a:lnTo>
                  <a:lnTo>
                    <a:pt x="14" y="152195"/>
                  </a:lnTo>
                  <a:lnTo>
                    <a:pt x="0" y="165052"/>
                  </a:lnTo>
                  <a:lnTo>
                    <a:pt x="1057" y="167181"/>
                  </a:lnTo>
                  <a:lnTo>
                    <a:pt x="2820" y="168601"/>
                  </a:lnTo>
                  <a:lnTo>
                    <a:pt x="7602" y="170178"/>
                  </a:lnTo>
                  <a:lnTo>
                    <a:pt x="19047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490"/>
            <p:cNvSpPr/>
            <p:nvPr>
              <p:custDataLst>
                <p:tags r:id="rId177"/>
              </p:custDataLst>
            </p:nvPr>
          </p:nvSpPr>
          <p:spPr>
            <a:xfrm>
              <a:off x="6410325" y="3209929"/>
              <a:ext cx="114301" cy="161922"/>
            </a:xfrm>
            <a:custGeom>
              <a:avLst/>
              <a:gdLst/>
              <a:ahLst/>
              <a:cxnLst/>
              <a:rect l="0" t="0" r="0" b="0"/>
              <a:pathLst>
                <a:path w="114301" h="161922">
                  <a:moveTo>
                    <a:pt x="9525" y="28571"/>
                  </a:moveTo>
                  <a:lnTo>
                    <a:pt x="9525" y="28571"/>
                  </a:lnTo>
                  <a:lnTo>
                    <a:pt x="393" y="19438"/>
                  </a:lnTo>
                  <a:lnTo>
                    <a:pt x="0" y="0"/>
                  </a:lnTo>
                  <a:lnTo>
                    <a:pt x="0" y="22386"/>
                  </a:lnTo>
                  <a:lnTo>
                    <a:pt x="2822" y="28644"/>
                  </a:lnTo>
                  <a:lnTo>
                    <a:pt x="5056" y="31795"/>
                  </a:lnTo>
                  <a:lnTo>
                    <a:pt x="8201" y="46342"/>
                  </a:lnTo>
                  <a:lnTo>
                    <a:pt x="10321" y="69162"/>
                  </a:lnTo>
                  <a:lnTo>
                    <a:pt x="17013" y="87781"/>
                  </a:lnTo>
                  <a:lnTo>
                    <a:pt x="19202" y="98278"/>
                  </a:lnTo>
                  <a:lnTo>
                    <a:pt x="41404" y="135067"/>
                  </a:lnTo>
                  <a:lnTo>
                    <a:pt x="50839" y="145615"/>
                  </a:lnTo>
                  <a:lnTo>
                    <a:pt x="57167" y="149383"/>
                  </a:lnTo>
                  <a:lnTo>
                    <a:pt x="63507" y="152115"/>
                  </a:lnTo>
                  <a:lnTo>
                    <a:pt x="73027" y="158545"/>
                  </a:lnTo>
                  <a:lnTo>
                    <a:pt x="82550" y="160921"/>
                  </a:lnTo>
                  <a:lnTo>
                    <a:pt x="114300" y="1619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491"/>
            <p:cNvSpPr/>
            <p:nvPr>
              <p:custDataLst>
                <p:tags r:id="rId178"/>
              </p:custDataLst>
            </p:nvPr>
          </p:nvSpPr>
          <p:spPr>
            <a:xfrm>
              <a:off x="6191250" y="3067180"/>
              <a:ext cx="552010" cy="455708"/>
            </a:xfrm>
            <a:custGeom>
              <a:avLst/>
              <a:gdLst/>
              <a:ahLst/>
              <a:cxnLst/>
              <a:rect l="0" t="0" r="0" b="0"/>
              <a:pathLst>
                <a:path w="552010" h="455708">
                  <a:moveTo>
                    <a:pt x="85725" y="123695"/>
                  </a:moveTo>
                  <a:lnTo>
                    <a:pt x="85725" y="123695"/>
                  </a:lnTo>
                  <a:lnTo>
                    <a:pt x="76593" y="114562"/>
                  </a:lnTo>
                  <a:lnTo>
                    <a:pt x="76316" y="109230"/>
                  </a:lnTo>
                  <a:lnTo>
                    <a:pt x="75219" y="107701"/>
                  </a:lnTo>
                  <a:lnTo>
                    <a:pt x="73429" y="106683"/>
                  </a:lnTo>
                  <a:lnTo>
                    <a:pt x="67070" y="104764"/>
                  </a:lnTo>
                  <a:lnTo>
                    <a:pt x="66675" y="95155"/>
                  </a:lnTo>
                  <a:lnTo>
                    <a:pt x="48052" y="95120"/>
                  </a:lnTo>
                  <a:lnTo>
                    <a:pt x="40105" y="101666"/>
                  </a:lnTo>
                  <a:lnTo>
                    <a:pt x="34405" y="103321"/>
                  </a:lnTo>
                  <a:lnTo>
                    <a:pt x="32461" y="104821"/>
                  </a:lnTo>
                  <a:lnTo>
                    <a:pt x="30302" y="109309"/>
                  </a:lnTo>
                  <a:lnTo>
                    <a:pt x="28668" y="110929"/>
                  </a:lnTo>
                  <a:lnTo>
                    <a:pt x="24031" y="112730"/>
                  </a:lnTo>
                  <a:lnTo>
                    <a:pt x="22370" y="114268"/>
                  </a:lnTo>
                  <a:lnTo>
                    <a:pt x="11705" y="133412"/>
                  </a:lnTo>
                  <a:lnTo>
                    <a:pt x="10979" y="136523"/>
                  </a:lnTo>
                  <a:lnTo>
                    <a:pt x="2177" y="152287"/>
                  </a:lnTo>
                  <a:lnTo>
                    <a:pt x="17" y="193192"/>
                  </a:lnTo>
                  <a:lnTo>
                    <a:pt x="0" y="237943"/>
                  </a:lnTo>
                  <a:lnTo>
                    <a:pt x="0" y="241136"/>
                  </a:lnTo>
                  <a:lnTo>
                    <a:pt x="2822" y="247505"/>
                  </a:lnTo>
                  <a:lnTo>
                    <a:pt x="5056" y="250685"/>
                  </a:lnTo>
                  <a:lnTo>
                    <a:pt x="8201" y="265273"/>
                  </a:lnTo>
                  <a:lnTo>
                    <a:pt x="9409" y="288402"/>
                  </a:lnTo>
                  <a:lnTo>
                    <a:pt x="12296" y="294970"/>
                  </a:lnTo>
                  <a:lnTo>
                    <a:pt x="16047" y="301417"/>
                  </a:lnTo>
                  <a:lnTo>
                    <a:pt x="17716" y="307811"/>
                  </a:lnTo>
                  <a:lnTo>
                    <a:pt x="19219" y="309939"/>
                  </a:lnTo>
                  <a:lnTo>
                    <a:pt x="21279" y="311358"/>
                  </a:lnTo>
                  <a:lnTo>
                    <a:pt x="23711" y="312303"/>
                  </a:lnTo>
                  <a:lnTo>
                    <a:pt x="38296" y="329024"/>
                  </a:lnTo>
                  <a:lnTo>
                    <a:pt x="44537" y="332427"/>
                  </a:lnTo>
                  <a:lnTo>
                    <a:pt x="50839" y="337468"/>
                  </a:lnTo>
                  <a:lnTo>
                    <a:pt x="64565" y="354815"/>
                  </a:lnTo>
                  <a:lnTo>
                    <a:pt x="112140" y="380996"/>
                  </a:lnTo>
                  <a:lnTo>
                    <a:pt x="154578" y="409448"/>
                  </a:lnTo>
                  <a:lnTo>
                    <a:pt x="197848" y="435198"/>
                  </a:lnTo>
                  <a:lnTo>
                    <a:pt x="241586" y="446552"/>
                  </a:lnTo>
                  <a:lnTo>
                    <a:pt x="260435" y="448310"/>
                  </a:lnTo>
                  <a:lnTo>
                    <a:pt x="292111" y="455707"/>
                  </a:lnTo>
                  <a:lnTo>
                    <a:pt x="335362" y="448080"/>
                  </a:lnTo>
                  <a:lnTo>
                    <a:pt x="346958" y="446725"/>
                  </a:lnTo>
                  <a:lnTo>
                    <a:pt x="388709" y="433365"/>
                  </a:lnTo>
                  <a:lnTo>
                    <a:pt x="416457" y="418775"/>
                  </a:lnTo>
                  <a:lnTo>
                    <a:pt x="424276" y="413592"/>
                  </a:lnTo>
                  <a:lnTo>
                    <a:pt x="437918" y="407442"/>
                  </a:lnTo>
                  <a:lnTo>
                    <a:pt x="464718" y="387397"/>
                  </a:lnTo>
                  <a:lnTo>
                    <a:pt x="498440" y="344177"/>
                  </a:lnTo>
                  <a:lnTo>
                    <a:pt x="530225" y="298224"/>
                  </a:lnTo>
                  <a:lnTo>
                    <a:pt x="540103" y="278271"/>
                  </a:lnTo>
                  <a:lnTo>
                    <a:pt x="551789" y="231101"/>
                  </a:lnTo>
                  <a:lnTo>
                    <a:pt x="552009" y="227049"/>
                  </a:lnTo>
                  <a:lnTo>
                    <a:pt x="549432" y="219724"/>
                  </a:lnTo>
                  <a:lnTo>
                    <a:pt x="547263" y="216290"/>
                  </a:lnTo>
                  <a:lnTo>
                    <a:pt x="540674" y="192425"/>
                  </a:lnTo>
                  <a:lnTo>
                    <a:pt x="514291" y="150090"/>
                  </a:lnTo>
                  <a:lnTo>
                    <a:pt x="482599" y="102921"/>
                  </a:lnTo>
                  <a:lnTo>
                    <a:pt x="479072" y="95765"/>
                  </a:lnTo>
                  <a:lnTo>
                    <a:pt x="471751" y="77491"/>
                  </a:lnTo>
                  <a:lnTo>
                    <a:pt x="454203" y="54802"/>
                  </a:lnTo>
                  <a:lnTo>
                    <a:pt x="432660" y="33641"/>
                  </a:lnTo>
                  <a:lnTo>
                    <a:pt x="387000" y="13392"/>
                  </a:lnTo>
                  <a:lnTo>
                    <a:pt x="342880" y="2089"/>
                  </a:lnTo>
                  <a:lnTo>
                    <a:pt x="298448" y="0"/>
                  </a:lnTo>
                  <a:lnTo>
                    <a:pt x="266504" y="954"/>
                  </a:lnTo>
                  <a:lnTo>
                    <a:pt x="219250" y="11630"/>
                  </a:lnTo>
                  <a:lnTo>
                    <a:pt x="202899" y="19583"/>
                  </a:lnTo>
                  <a:lnTo>
                    <a:pt x="185708" y="28641"/>
                  </a:lnTo>
                  <a:lnTo>
                    <a:pt x="170378" y="35940"/>
                  </a:lnTo>
                  <a:lnTo>
                    <a:pt x="123948" y="68784"/>
                  </a:lnTo>
                  <a:lnTo>
                    <a:pt x="107634" y="86258"/>
                  </a:lnTo>
                  <a:lnTo>
                    <a:pt x="81671" y="125037"/>
                  </a:lnTo>
                  <a:lnTo>
                    <a:pt x="55741" y="171497"/>
                  </a:lnTo>
                  <a:lnTo>
                    <a:pt x="41155" y="208607"/>
                  </a:lnTo>
                  <a:lnTo>
                    <a:pt x="38100" y="2570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492"/>
            <p:cNvSpPr/>
            <p:nvPr>
              <p:custDataLst>
                <p:tags r:id="rId179"/>
              </p:custDataLst>
            </p:nvPr>
          </p:nvSpPr>
          <p:spPr>
            <a:xfrm>
              <a:off x="5753100" y="2590800"/>
              <a:ext cx="428626" cy="714376"/>
            </a:xfrm>
            <a:custGeom>
              <a:avLst/>
              <a:gdLst/>
              <a:ahLst/>
              <a:cxnLst/>
              <a:rect l="0" t="0" r="0" b="0"/>
              <a:pathLst>
                <a:path w="428626" h="714376">
                  <a:moveTo>
                    <a:pt x="9525" y="28575"/>
                  </a:moveTo>
                  <a:lnTo>
                    <a:pt x="9525" y="28575"/>
                  </a:lnTo>
                  <a:lnTo>
                    <a:pt x="9525" y="19442"/>
                  </a:lnTo>
                  <a:lnTo>
                    <a:pt x="19040" y="9535"/>
                  </a:lnTo>
                  <a:lnTo>
                    <a:pt x="19050" y="3"/>
                  </a:lnTo>
                  <a:lnTo>
                    <a:pt x="9918" y="0"/>
                  </a:lnTo>
                  <a:lnTo>
                    <a:pt x="9528" y="17610"/>
                  </a:lnTo>
                  <a:lnTo>
                    <a:pt x="1324" y="27125"/>
                  </a:lnTo>
                  <a:lnTo>
                    <a:pt x="393" y="33202"/>
                  </a:lnTo>
                  <a:lnTo>
                    <a:pt x="0" y="79492"/>
                  </a:lnTo>
                  <a:lnTo>
                    <a:pt x="9263" y="121449"/>
                  </a:lnTo>
                  <a:lnTo>
                    <a:pt x="9520" y="164568"/>
                  </a:lnTo>
                  <a:lnTo>
                    <a:pt x="10581" y="175800"/>
                  </a:lnTo>
                  <a:lnTo>
                    <a:pt x="18167" y="206282"/>
                  </a:lnTo>
                  <a:lnTo>
                    <a:pt x="19034" y="250278"/>
                  </a:lnTo>
                  <a:lnTo>
                    <a:pt x="19050" y="295222"/>
                  </a:lnTo>
                  <a:lnTo>
                    <a:pt x="19050" y="317497"/>
                  </a:lnTo>
                  <a:lnTo>
                    <a:pt x="21872" y="323848"/>
                  </a:lnTo>
                  <a:lnTo>
                    <a:pt x="25595" y="330199"/>
                  </a:lnTo>
                  <a:lnTo>
                    <a:pt x="27987" y="342900"/>
                  </a:lnTo>
                  <a:lnTo>
                    <a:pt x="28459" y="355600"/>
                  </a:lnTo>
                  <a:lnTo>
                    <a:pt x="19166" y="403109"/>
                  </a:lnTo>
                  <a:lnTo>
                    <a:pt x="19050" y="447675"/>
                  </a:lnTo>
                  <a:lnTo>
                    <a:pt x="19050" y="479817"/>
                  </a:lnTo>
                  <a:lnTo>
                    <a:pt x="16228" y="485950"/>
                  </a:lnTo>
                  <a:lnTo>
                    <a:pt x="12505" y="492203"/>
                  </a:lnTo>
                  <a:lnTo>
                    <a:pt x="9918" y="502954"/>
                  </a:lnTo>
                  <a:lnTo>
                    <a:pt x="9525" y="549804"/>
                  </a:lnTo>
                  <a:lnTo>
                    <a:pt x="9525" y="596809"/>
                  </a:lnTo>
                  <a:lnTo>
                    <a:pt x="9525" y="643111"/>
                  </a:lnTo>
                  <a:lnTo>
                    <a:pt x="9525" y="647298"/>
                  </a:lnTo>
                  <a:lnTo>
                    <a:pt x="18934" y="657106"/>
                  </a:lnTo>
                  <a:lnTo>
                    <a:pt x="19050" y="676158"/>
                  </a:lnTo>
                  <a:lnTo>
                    <a:pt x="28575" y="685800"/>
                  </a:lnTo>
                  <a:lnTo>
                    <a:pt x="28575" y="695208"/>
                  </a:lnTo>
                  <a:lnTo>
                    <a:pt x="37984" y="695325"/>
                  </a:lnTo>
                  <a:lnTo>
                    <a:pt x="38100" y="704733"/>
                  </a:lnTo>
                  <a:lnTo>
                    <a:pt x="57150" y="704850"/>
                  </a:lnTo>
                  <a:lnTo>
                    <a:pt x="57150" y="713982"/>
                  </a:lnTo>
                  <a:lnTo>
                    <a:pt x="104604" y="714375"/>
                  </a:lnTo>
                  <a:lnTo>
                    <a:pt x="122927" y="714375"/>
                  </a:lnTo>
                  <a:lnTo>
                    <a:pt x="131540" y="711553"/>
                  </a:lnTo>
                  <a:lnTo>
                    <a:pt x="138895" y="707829"/>
                  </a:lnTo>
                  <a:lnTo>
                    <a:pt x="155062" y="705439"/>
                  </a:lnTo>
                  <a:lnTo>
                    <a:pt x="201757" y="704860"/>
                  </a:lnTo>
                  <a:lnTo>
                    <a:pt x="212298" y="704853"/>
                  </a:lnTo>
                  <a:lnTo>
                    <a:pt x="254803" y="695403"/>
                  </a:lnTo>
                  <a:lnTo>
                    <a:pt x="279432" y="695328"/>
                  </a:lnTo>
                  <a:lnTo>
                    <a:pt x="285764" y="698148"/>
                  </a:lnTo>
                  <a:lnTo>
                    <a:pt x="293396" y="703526"/>
                  </a:lnTo>
                  <a:lnTo>
                    <a:pt x="302508" y="704589"/>
                  </a:lnTo>
                  <a:lnTo>
                    <a:pt x="308368" y="704734"/>
                  </a:lnTo>
                  <a:lnTo>
                    <a:pt x="310354" y="703714"/>
                  </a:lnTo>
                  <a:lnTo>
                    <a:pt x="311677" y="701976"/>
                  </a:lnTo>
                  <a:lnTo>
                    <a:pt x="312560" y="699759"/>
                  </a:lnTo>
                  <a:lnTo>
                    <a:pt x="314206" y="698281"/>
                  </a:lnTo>
                  <a:lnTo>
                    <a:pt x="318859" y="696639"/>
                  </a:lnTo>
                  <a:lnTo>
                    <a:pt x="365252" y="695325"/>
                  </a:lnTo>
                  <a:lnTo>
                    <a:pt x="369631" y="695325"/>
                  </a:lnTo>
                  <a:lnTo>
                    <a:pt x="378715" y="688779"/>
                  </a:lnTo>
                  <a:lnTo>
                    <a:pt x="387614" y="686683"/>
                  </a:lnTo>
                  <a:lnTo>
                    <a:pt x="428625" y="6858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493"/>
            <p:cNvSpPr/>
            <p:nvPr>
              <p:custDataLst>
                <p:tags r:id="rId180"/>
              </p:custDataLst>
            </p:nvPr>
          </p:nvSpPr>
          <p:spPr>
            <a:xfrm>
              <a:off x="5743702" y="2543175"/>
              <a:ext cx="75953" cy="76201"/>
            </a:xfrm>
            <a:custGeom>
              <a:avLst/>
              <a:gdLst/>
              <a:ahLst/>
              <a:cxnLst/>
              <a:rect l="0" t="0" r="0" b="0"/>
              <a:pathLst>
                <a:path w="75953" h="76201">
                  <a:moveTo>
                    <a:pt x="37973" y="0"/>
                  </a:moveTo>
                  <a:lnTo>
                    <a:pt x="37973" y="0"/>
                  </a:lnTo>
                  <a:lnTo>
                    <a:pt x="28564" y="0"/>
                  </a:lnTo>
                  <a:lnTo>
                    <a:pt x="18933" y="9515"/>
                  </a:lnTo>
                  <a:lnTo>
                    <a:pt x="18923" y="52278"/>
                  </a:lnTo>
                  <a:lnTo>
                    <a:pt x="19981" y="53902"/>
                  </a:lnTo>
                  <a:lnTo>
                    <a:pt x="21745" y="54985"/>
                  </a:lnTo>
                  <a:lnTo>
                    <a:pt x="28055" y="57023"/>
                  </a:lnTo>
                  <a:lnTo>
                    <a:pt x="33388" y="57113"/>
                  </a:lnTo>
                  <a:lnTo>
                    <a:pt x="34917" y="56067"/>
                  </a:lnTo>
                  <a:lnTo>
                    <a:pt x="35936" y="54311"/>
                  </a:lnTo>
                  <a:lnTo>
                    <a:pt x="36615" y="52083"/>
                  </a:lnTo>
                  <a:lnTo>
                    <a:pt x="38125" y="50597"/>
                  </a:lnTo>
                  <a:lnTo>
                    <a:pt x="47594" y="46828"/>
                  </a:lnTo>
                  <a:lnTo>
                    <a:pt x="66144" y="28977"/>
                  </a:lnTo>
                  <a:lnTo>
                    <a:pt x="57405" y="19452"/>
                  </a:lnTo>
                  <a:lnTo>
                    <a:pt x="24842" y="19050"/>
                  </a:lnTo>
                  <a:lnTo>
                    <a:pt x="22869" y="20108"/>
                  </a:lnTo>
                  <a:lnTo>
                    <a:pt x="21554" y="21872"/>
                  </a:lnTo>
                  <a:lnTo>
                    <a:pt x="19443" y="27251"/>
                  </a:lnTo>
                  <a:lnTo>
                    <a:pt x="16331" y="27986"/>
                  </a:lnTo>
                  <a:lnTo>
                    <a:pt x="10767" y="28459"/>
                  </a:lnTo>
                  <a:lnTo>
                    <a:pt x="0" y="37983"/>
                  </a:lnTo>
                  <a:lnTo>
                    <a:pt x="8085" y="46291"/>
                  </a:lnTo>
                  <a:lnTo>
                    <a:pt x="17483" y="47508"/>
                  </a:lnTo>
                  <a:lnTo>
                    <a:pt x="41276" y="47622"/>
                  </a:lnTo>
                  <a:lnTo>
                    <a:pt x="47555" y="44802"/>
                  </a:lnTo>
                  <a:lnTo>
                    <a:pt x="53873" y="41078"/>
                  </a:lnTo>
                  <a:lnTo>
                    <a:pt x="64669" y="38492"/>
                  </a:lnTo>
                  <a:lnTo>
                    <a:pt x="65296" y="37303"/>
                  </a:lnTo>
                  <a:lnTo>
                    <a:pt x="65991" y="33160"/>
                  </a:lnTo>
                  <a:lnTo>
                    <a:pt x="67235" y="31631"/>
                  </a:lnTo>
                  <a:lnTo>
                    <a:pt x="74701" y="28977"/>
                  </a:lnTo>
                  <a:lnTo>
                    <a:pt x="75463" y="25932"/>
                  </a:lnTo>
                  <a:lnTo>
                    <a:pt x="75952" y="20409"/>
                  </a:lnTo>
                  <a:lnTo>
                    <a:pt x="74934" y="19956"/>
                  </a:lnTo>
                  <a:lnTo>
                    <a:pt x="67861" y="19169"/>
                  </a:lnTo>
                  <a:lnTo>
                    <a:pt x="67132" y="16281"/>
                  </a:lnTo>
                  <a:lnTo>
                    <a:pt x="66937" y="14029"/>
                  </a:lnTo>
                  <a:lnTo>
                    <a:pt x="65748" y="12527"/>
                  </a:lnTo>
                  <a:lnTo>
                    <a:pt x="58381" y="9921"/>
                  </a:lnTo>
                  <a:lnTo>
                    <a:pt x="34367" y="9528"/>
                  </a:lnTo>
                  <a:lnTo>
                    <a:pt x="32394" y="10585"/>
                  </a:lnTo>
                  <a:lnTo>
                    <a:pt x="31079" y="12349"/>
                  </a:lnTo>
                  <a:lnTo>
                    <a:pt x="30202" y="14583"/>
                  </a:lnTo>
                  <a:lnTo>
                    <a:pt x="28559" y="16072"/>
                  </a:lnTo>
                  <a:lnTo>
                    <a:pt x="23912" y="17726"/>
                  </a:lnTo>
                  <a:lnTo>
                    <a:pt x="22248" y="19226"/>
                  </a:lnTo>
                  <a:lnTo>
                    <a:pt x="20401" y="23714"/>
                  </a:lnTo>
                  <a:lnTo>
                    <a:pt x="18934" y="60336"/>
                  </a:lnTo>
                  <a:lnTo>
                    <a:pt x="19988" y="62449"/>
                  </a:lnTo>
                  <a:lnTo>
                    <a:pt x="21750" y="63858"/>
                  </a:lnTo>
                  <a:lnTo>
                    <a:pt x="26530" y="66481"/>
                  </a:lnTo>
                  <a:lnTo>
                    <a:pt x="37973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94"/>
          <p:cNvGrpSpPr/>
          <p:nvPr/>
        </p:nvGrpSpPr>
        <p:grpSpPr>
          <a:xfrm>
            <a:off x="4857754" y="1924055"/>
            <a:ext cx="685366" cy="466721"/>
            <a:chOff x="4857754" y="1924055"/>
            <a:chExt cx="685366" cy="466721"/>
          </a:xfrm>
        </p:grpSpPr>
        <p:sp>
          <p:nvSpPr>
            <p:cNvPr id="31" name="SMARTInkShape-494"/>
            <p:cNvSpPr/>
            <p:nvPr>
              <p:custDataLst>
                <p:tags r:id="rId169"/>
              </p:custDataLst>
            </p:nvPr>
          </p:nvSpPr>
          <p:spPr>
            <a:xfrm>
              <a:off x="4857754" y="2200275"/>
              <a:ext cx="247647" cy="46289"/>
            </a:xfrm>
            <a:custGeom>
              <a:avLst/>
              <a:gdLst/>
              <a:ahLst/>
              <a:cxnLst/>
              <a:rect l="0" t="0" r="0" b="0"/>
              <a:pathLst>
                <a:path w="247647" h="46289">
                  <a:moveTo>
                    <a:pt x="57146" y="19050"/>
                  </a:moveTo>
                  <a:lnTo>
                    <a:pt x="57146" y="19050"/>
                  </a:lnTo>
                  <a:lnTo>
                    <a:pt x="26089" y="35526"/>
                  </a:lnTo>
                  <a:lnTo>
                    <a:pt x="5433" y="37949"/>
                  </a:lnTo>
                  <a:lnTo>
                    <a:pt x="3622" y="39058"/>
                  </a:lnTo>
                  <a:lnTo>
                    <a:pt x="2413" y="40855"/>
                  </a:lnTo>
                  <a:lnTo>
                    <a:pt x="472" y="46288"/>
                  </a:lnTo>
                  <a:lnTo>
                    <a:pt x="4" y="38338"/>
                  </a:lnTo>
                  <a:lnTo>
                    <a:pt x="0" y="38206"/>
                  </a:lnTo>
                  <a:lnTo>
                    <a:pt x="8197" y="29908"/>
                  </a:lnTo>
                  <a:lnTo>
                    <a:pt x="14186" y="28970"/>
                  </a:lnTo>
                  <a:lnTo>
                    <a:pt x="32236" y="27595"/>
                  </a:lnTo>
                  <a:lnTo>
                    <a:pt x="45767" y="22052"/>
                  </a:lnTo>
                  <a:lnTo>
                    <a:pt x="88316" y="18255"/>
                  </a:lnTo>
                  <a:lnTo>
                    <a:pt x="125626" y="10884"/>
                  </a:lnTo>
                  <a:lnTo>
                    <a:pt x="168862" y="9704"/>
                  </a:lnTo>
                  <a:lnTo>
                    <a:pt x="192553" y="6756"/>
                  </a:lnTo>
                  <a:lnTo>
                    <a:pt x="24764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495"/>
            <p:cNvSpPr/>
            <p:nvPr>
              <p:custDataLst>
                <p:tags r:id="rId170"/>
              </p:custDataLst>
            </p:nvPr>
          </p:nvSpPr>
          <p:spPr>
            <a:xfrm>
              <a:off x="4953046" y="1924055"/>
              <a:ext cx="228555" cy="47621"/>
            </a:xfrm>
            <a:custGeom>
              <a:avLst/>
              <a:gdLst/>
              <a:ahLst/>
              <a:cxnLst/>
              <a:rect l="0" t="0" r="0" b="0"/>
              <a:pathLst>
                <a:path w="228555" h="47621">
                  <a:moveTo>
                    <a:pt x="57104" y="47620"/>
                  </a:moveTo>
                  <a:lnTo>
                    <a:pt x="57104" y="47620"/>
                  </a:lnTo>
                  <a:lnTo>
                    <a:pt x="48903" y="39419"/>
                  </a:lnTo>
                  <a:lnTo>
                    <a:pt x="33690" y="37298"/>
                  </a:lnTo>
                  <a:lnTo>
                    <a:pt x="26237" y="33155"/>
                  </a:lnTo>
                  <a:lnTo>
                    <a:pt x="23826" y="30568"/>
                  </a:lnTo>
                  <a:lnTo>
                    <a:pt x="19375" y="22930"/>
                  </a:lnTo>
                  <a:lnTo>
                    <a:pt x="14583" y="20771"/>
                  </a:lnTo>
                  <a:lnTo>
                    <a:pt x="5935" y="19557"/>
                  </a:lnTo>
                  <a:lnTo>
                    <a:pt x="3941" y="18328"/>
                  </a:lnTo>
                  <a:lnTo>
                    <a:pt x="2612" y="16450"/>
                  </a:lnTo>
                  <a:lnTo>
                    <a:pt x="0" y="9640"/>
                  </a:lnTo>
                  <a:lnTo>
                    <a:pt x="5025" y="4499"/>
                  </a:lnTo>
                  <a:lnTo>
                    <a:pt x="10322" y="1997"/>
                  </a:lnTo>
                  <a:lnTo>
                    <a:pt x="57373" y="47"/>
                  </a:lnTo>
                  <a:lnTo>
                    <a:pt x="98049" y="0"/>
                  </a:lnTo>
                  <a:lnTo>
                    <a:pt x="114460" y="1055"/>
                  </a:lnTo>
                  <a:lnTo>
                    <a:pt x="160755" y="9696"/>
                  </a:lnTo>
                  <a:lnTo>
                    <a:pt x="182276" y="16885"/>
                  </a:lnTo>
                  <a:lnTo>
                    <a:pt x="193169" y="19143"/>
                  </a:lnTo>
                  <a:lnTo>
                    <a:pt x="217257" y="32176"/>
                  </a:lnTo>
                  <a:lnTo>
                    <a:pt x="223533" y="38287"/>
                  </a:lnTo>
                  <a:lnTo>
                    <a:pt x="228554" y="476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496"/>
            <p:cNvSpPr/>
            <p:nvPr>
              <p:custDataLst>
                <p:tags r:id="rId171"/>
              </p:custDataLst>
            </p:nvPr>
          </p:nvSpPr>
          <p:spPr>
            <a:xfrm>
              <a:off x="4985697" y="1972078"/>
              <a:ext cx="70755" cy="142473"/>
            </a:xfrm>
            <a:custGeom>
              <a:avLst/>
              <a:gdLst/>
              <a:ahLst/>
              <a:cxnLst/>
              <a:rect l="0" t="0" r="0" b="0"/>
              <a:pathLst>
                <a:path w="70755" h="142473">
                  <a:moveTo>
                    <a:pt x="62553" y="28172"/>
                  </a:moveTo>
                  <a:lnTo>
                    <a:pt x="62553" y="28172"/>
                  </a:lnTo>
                  <a:lnTo>
                    <a:pt x="62553" y="9549"/>
                  </a:lnTo>
                  <a:lnTo>
                    <a:pt x="70754" y="959"/>
                  </a:lnTo>
                  <a:lnTo>
                    <a:pt x="70137" y="505"/>
                  </a:lnTo>
                  <a:lnTo>
                    <a:pt x="66629" y="0"/>
                  </a:lnTo>
                  <a:lnTo>
                    <a:pt x="65270" y="924"/>
                  </a:lnTo>
                  <a:lnTo>
                    <a:pt x="64365" y="2599"/>
                  </a:lnTo>
                  <a:lnTo>
                    <a:pt x="62911" y="7834"/>
                  </a:lnTo>
                  <a:lnTo>
                    <a:pt x="56078" y="16472"/>
                  </a:lnTo>
                  <a:lnTo>
                    <a:pt x="52874" y="25293"/>
                  </a:lnTo>
                  <a:lnTo>
                    <a:pt x="27218" y="56752"/>
                  </a:lnTo>
                  <a:lnTo>
                    <a:pt x="10311" y="102686"/>
                  </a:lnTo>
                  <a:lnTo>
                    <a:pt x="5834" y="121114"/>
                  </a:lnTo>
                  <a:lnTo>
                    <a:pt x="474" y="127795"/>
                  </a:lnTo>
                  <a:lnTo>
                    <a:pt x="0" y="130570"/>
                  </a:lnTo>
                  <a:lnTo>
                    <a:pt x="743" y="133479"/>
                  </a:lnTo>
                  <a:lnTo>
                    <a:pt x="5130" y="141945"/>
                  </a:lnTo>
                  <a:lnTo>
                    <a:pt x="24453" y="142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497"/>
            <p:cNvSpPr/>
            <p:nvPr>
              <p:custDataLst>
                <p:tags r:id="rId172"/>
              </p:custDataLst>
            </p:nvPr>
          </p:nvSpPr>
          <p:spPr>
            <a:xfrm>
              <a:off x="5076825" y="2266960"/>
              <a:ext cx="466295" cy="123816"/>
            </a:xfrm>
            <a:custGeom>
              <a:avLst/>
              <a:gdLst/>
              <a:ahLst/>
              <a:cxnLst/>
              <a:rect l="0" t="0" r="0" b="0"/>
              <a:pathLst>
                <a:path w="466295" h="123816">
                  <a:moveTo>
                    <a:pt x="28575" y="95240"/>
                  </a:moveTo>
                  <a:lnTo>
                    <a:pt x="28575" y="95240"/>
                  </a:lnTo>
                  <a:lnTo>
                    <a:pt x="20374" y="95240"/>
                  </a:lnTo>
                  <a:lnTo>
                    <a:pt x="10965" y="87039"/>
                  </a:lnTo>
                  <a:lnTo>
                    <a:pt x="37" y="85718"/>
                  </a:lnTo>
                  <a:lnTo>
                    <a:pt x="0" y="76200"/>
                  </a:lnTo>
                  <a:lnTo>
                    <a:pt x="5056" y="81249"/>
                  </a:lnTo>
                  <a:lnTo>
                    <a:pt x="10361" y="83730"/>
                  </a:lnTo>
                  <a:lnTo>
                    <a:pt x="54547" y="85681"/>
                  </a:lnTo>
                  <a:lnTo>
                    <a:pt x="97182" y="85712"/>
                  </a:lnTo>
                  <a:lnTo>
                    <a:pt x="140278" y="79168"/>
                  </a:lnTo>
                  <a:lnTo>
                    <a:pt x="180462" y="76778"/>
                  </a:lnTo>
                  <a:lnTo>
                    <a:pt x="218974" y="76306"/>
                  </a:lnTo>
                  <a:lnTo>
                    <a:pt x="263701" y="76213"/>
                  </a:lnTo>
                  <a:lnTo>
                    <a:pt x="304208" y="76195"/>
                  </a:lnTo>
                  <a:lnTo>
                    <a:pt x="351289" y="76191"/>
                  </a:lnTo>
                  <a:lnTo>
                    <a:pt x="393321" y="76190"/>
                  </a:lnTo>
                  <a:lnTo>
                    <a:pt x="439429" y="76190"/>
                  </a:lnTo>
                  <a:lnTo>
                    <a:pt x="446832" y="73368"/>
                  </a:lnTo>
                  <a:lnTo>
                    <a:pt x="456594" y="67057"/>
                  </a:lnTo>
                  <a:lnTo>
                    <a:pt x="462077" y="66781"/>
                  </a:lnTo>
                  <a:lnTo>
                    <a:pt x="462568" y="65684"/>
                  </a:lnTo>
                  <a:lnTo>
                    <a:pt x="458574" y="56319"/>
                  </a:lnTo>
                  <a:lnTo>
                    <a:pt x="458116" y="53418"/>
                  </a:lnTo>
                  <a:lnTo>
                    <a:pt x="456752" y="51484"/>
                  </a:lnTo>
                  <a:lnTo>
                    <a:pt x="454785" y="50194"/>
                  </a:lnTo>
                  <a:lnTo>
                    <a:pt x="449777" y="47703"/>
                  </a:lnTo>
                  <a:lnTo>
                    <a:pt x="431705" y="32527"/>
                  </a:lnTo>
                  <a:lnTo>
                    <a:pt x="419081" y="26526"/>
                  </a:lnTo>
                  <a:lnTo>
                    <a:pt x="412742" y="22367"/>
                  </a:lnTo>
                  <a:lnTo>
                    <a:pt x="403222" y="18967"/>
                  </a:lnTo>
                  <a:lnTo>
                    <a:pt x="392406" y="10969"/>
                  </a:lnTo>
                  <a:lnTo>
                    <a:pt x="386026" y="9946"/>
                  </a:lnTo>
                  <a:lnTo>
                    <a:pt x="384350" y="8744"/>
                  </a:lnTo>
                  <a:lnTo>
                    <a:pt x="383234" y="6884"/>
                  </a:lnTo>
                  <a:lnTo>
                    <a:pt x="381003" y="0"/>
                  </a:lnTo>
                  <a:lnTo>
                    <a:pt x="381000" y="8192"/>
                  </a:lnTo>
                  <a:lnTo>
                    <a:pt x="382058" y="8633"/>
                  </a:lnTo>
                  <a:lnTo>
                    <a:pt x="415958" y="10566"/>
                  </a:lnTo>
                  <a:lnTo>
                    <a:pt x="428632" y="17053"/>
                  </a:lnTo>
                  <a:lnTo>
                    <a:pt x="441327" y="18648"/>
                  </a:lnTo>
                  <a:lnTo>
                    <a:pt x="443443" y="19836"/>
                  </a:lnTo>
                  <a:lnTo>
                    <a:pt x="444853" y="21688"/>
                  </a:lnTo>
                  <a:lnTo>
                    <a:pt x="445794" y="23980"/>
                  </a:lnTo>
                  <a:lnTo>
                    <a:pt x="447479" y="25509"/>
                  </a:lnTo>
                  <a:lnTo>
                    <a:pt x="452174" y="27207"/>
                  </a:lnTo>
                  <a:lnTo>
                    <a:pt x="453850" y="28718"/>
                  </a:lnTo>
                  <a:lnTo>
                    <a:pt x="455711" y="33219"/>
                  </a:lnTo>
                  <a:lnTo>
                    <a:pt x="457265" y="34843"/>
                  </a:lnTo>
                  <a:lnTo>
                    <a:pt x="461815" y="36647"/>
                  </a:lnTo>
                  <a:lnTo>
                    <a:pt x="463452" y="38186"/>
                  </a:lnTo>
                  <a:lnTo>
                    <a:pt x="466294" y="46164"/>
                  </a:lnTo>
                  <a:lnTo>
                    <a:pt x="459129" y="57785"/>
                  </a:lnTo>
                  <a:lnTo>
                    <a:pt x="458486" y="60745"/>
                  </a:lnTo>
                  <a:lnTo>
                    <a:pt x="456999" y="62718"/>
                  </a:lnTo>
                  <a:lnTo>
                    <a:pt x="419083" y="92471"/>
                  </a:lnTo>
                  <a:lnTo>
                    <a:pt x="412743" y="95068"/>
                  </a:lnTo>
                  <a:lnTo>
                    <a:pt x="392014" y="112835"/>
                  </a:lnTo>
                  <a:lnTo>
                    <a:pt x="390656" y="122363"/>
                  </a:lnTo>
                  <a:lnTo>
                    <a:pt x="391671" y="122847"/>
                  </a:lnTo>
                  <a:lnTo>
                    <a:pt x="400050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SMARTInkShape-Group95"/>
          <p:cNvGrpSpPr/>
          <p:nvPr/>
        </p:nvGrpSpPr>
        <p:grpSpPr>
          <a:xfrm>
            <a:off x="6021124" y="1866900"/>
            <a:ext cx="436827" cy="447676"/>
            <a:chOff x="6021124" y="1866900"/>
            <a:chExt cx="436827" cy="447676"/>
          </a:xfrm>
        </p:grpSpPr>
        <p:sp>
          <p:nvSpPr>
            <p:cNvPr id="36" name="SMARTInkShape-498"/>
            <p:cNvSpPr/>
            <p:nvPr>
              <p:custDataLst>
                <p:tags r:id="rId162"/>
              </p:custDataLst>
            </p:nvPr>
          </p:nvSpPr>
          <p:spPr>
            <a:xfrm>
              <a:off x="6362700" y="2028825"/>
              <a:ext cx="95251" cy="114301"/>
            </a:xfrm>
            <a:custGeom>
              <a:avLst/>
              <a:gdLst/>
              <a:ahLst/>
              <a:cxnLst/>
              <a:rect l="0" t="0" r="0" b="0"/>
              <a:pathLst>
                <a:path w="95251" h="114301">
                  <a:moveTo>
                    <a:pt x="28575" y="28575"/>
                  </a:moveTo>
                  <a:lnTo>
                    <a:pt x="28575" y="28575"/>
                  </a:lnTo>
                  <a:lnTo>
                    <a:pt x="28575" y="23519"/>
                  </a:lnTo>
                  <a:lnTo>
                    <a:pt x="27517" y="22029"/>
                  </a:lnTo>
                  <a:lnTo>
                    <a:pt x="25753" y="21036"/>
                  </a:lnTo>
                  <a:lnTo>
                    <a:pt x="23519" y="20374"/>
                  </a:lnTo>
                  <a:lnTo>
                    <a:pt x="22030" y="18874"/>
                  </a:lnTo>
                  <a:lnTo>
                    <a:pt x="19443" y="10965"/>
                  </a:lnTo>
                  <a:lnTo>
                    <a:pt x="16402" y="10165"/>
                  </a:lnTo>
                  <a:lnTo>
                    <a:pt x="10883" y="9652"/>
                  </a:lnTo>
                  <a:lnTo>
                    <a:pt x="10129" y="6759"/>
                  </a:lnTo>
                  <a:lnTo>
                    <a:pt x="9528" y="35"/>
                  </a:lnTo>
                  <a:lnTo>
                    <a:pt x="27135" y="0"/>
                  </a:lnTo>
                  <a:lnTo>
                    <a:pt x="35895" y="6546"/>
                  </a:lnTo>
                  <a:lnTo>
                    <a:pt x="44737" y="8642"/>
                  </a:lnTo>
                  <a:lnTo>
                    <a:pt x="64805" y="9491"/>
                  </a:lnTo>
                  <a:lnTo>
                    <a:pt x="75759" y="18657"/>
                  </a:lnTo>
                  <a:lnTo>
                    <a:pt x="76197" y="36657"/>
                  </a:lnTo>
                  <a:lnTo>
                    <a:pt x="75140" y="37138"/>
                  </a:lnTo>
                  <a:lnTo>
                    <a:pt x="71143" y="37672"/>
                  </a:lnTo>
                  <a:lnTo>
                    <a:pt x="69653" y="38873"/>
                  </a:lnTo>
                  <a:lnTo>
                    <a:pt x="67999" y="43030"/>
                  </a:lnTo>
                  <a:lnTo>
                    <a:pt x="66499" y="44562"/>
                  </a:lnTo>
                  <a:lnTo>
                    <a:pt x="62010" y="46263"/>
                  </a:lnTo>
                  <a:lnTo>
                    <a:pt x="50507" y="48414"/>
                  </a:lnTo>
                  <a:lnTo>
                    <a:pt x="41188" y="54091"/>
                  </a:lnTo>
                  <a:lnTo>
                    <a:pt x="28558" y="56546"/>
                  </a:lnTo>
                  <a:lnTo>
                    <a:pt x="25389" y="56747"/>
                  </a:lnTo>
                  <a:lnTo>
                    <a:pt x="23276" y="57940"/>
                  </a:lnTo>
                  <a:lnTo>
                    <a:pt x="21867" y="59793"/>
                  </a:lnTo>
                  <a:lnTo>
                    <a:pt x="20929" y="62087"/>
                  </a:lnTo>
                  <a:lnTo>
                    <a:pt x="19244" y="63616"/>
                  </a:lnTo>
                  <a:lnTo>
                    <a:pt x="9459" y="67465"/>
                  </a:lnTo>
                  <a:lnTo>
                    <a:pt x="431" y="75797"/>
                  </a:lnTo>
                  <a:lnTo>
                    <a:pt x="0" y="99879"/>
                  </a:lnTo>
                  <a:lnTo>
                    <a:pt x="1058" y="101511"/>
                  </a:lnTo>
                  <a:lnTo>
                    <a:pt x="2822" y="102599"/>
                  </a:lnTo>
                  <a:lnTo>
                    <a:pt x="8201" y="104345"/>
                  </a:lnTo>
                  <a:lnTo>
                    <a:pt x="16867" y="111236"/>
                  </a:lnTo>
                  <a:lnTo>
                    <a:pt x="25693" y="113392"/>
                  </a:lnTo>
                  <a:lnTo>
                    <a:pt x="70896" y="114295"/>
                  </a:lnTo>
                  <a:lnTo>
                    <a:pt x="952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499"/>
            <p:cNvSpPr/>
            <p:nvPr>
              <p:custDataLst>
                <p:tags r:id="rId163"/>
              </p:custDataLst>
            </p:nvPr>
          </p:nvSpPr>
          <p:spPr>
            <a:xfrm>
              <a:off x="6315113" y="2019301"/>
              <a:ext cx="76160" cy="123825"/>
            </a:xfrm>
            <a:custGeom>
              <a:avLst/>
              <a:gdLst/>
              <a:ahLst/>
              <a:cxnLst/>
              <a:rect l="0" t="0" r="0" b="0"/>
              <a:pathLst>
                <a:path w="76160" h="123825">
                  <a:moveTo>
                    <a:pt x="57112" y="28574"/>
                  </a:moveTo>
                  <a:lnTo>
                    <a:pt x="57112" y="28574"/>
                  </a:lnTo>
                  <a:lnTo>
                    <a:pt x="62168" y="28574"/>
                  </a:lnTo>
                  <a:lnTo>
                    <a:pt x="63657" y="27516"/>
                  </a:lnTo>
                  <a:lnTo>
                    <a:pt x="64651" y="25752"/>
                  </a:lnTo>
                  <a:lnTo>
                    <a:pt x="66521" y="19441"/>
                  </a:lnTo>
                  <a:lnTo>
                    <a:pt x="66627" y="10882"/>
                  </a:lnTo>
                  <a:lnTo>
                    <a:pt x="67688" y="10430"/>
                  </a:lnTo>
                  <a:lnTo>
                    <a:pt x="71690" y="9926"/>
                  </a:lnTo>
                  <a:lnTo>
                    <a:pt x="73181" y="8734"/>
                  </a:lnTo>
                  <a:lnTo>
                    <a:pt x="76152" y="34"/>
                  </a:lnTo>
                  <a:lnTo>
                    <a:pt x="76159" y="9"/>
                  </a:lnTo>
                  <a:lnTo>
                    <a:pt x="67961" y="0"/>
                  </a:lnTo>
                  <a:lnTo>
                    <a:pt x="67519" y="1058"/>
                  </a:lnTo>
                  <a:lnTo>
                    <a:pt x="65601" y="16867"/>
                  </a:lnTo>
                  <a:lnTo>
                    <a:pt x="51451" y="41557"/>
                  </a:lnTo>
                  <a:lnTo>
                    <a:pt x="47674" y="53117"/>
                  </a:lnTo>
                  <a:lnTo>
                    <a:pt x="21780" y="85709"/>
                  </a:lnTo>
                  <a:lnTo>
                    <a:pt x="19184" y="92067"/>
                  </a:lnTo>
                  <a:lnTo>
                    <a:pt x="12831" y="101597"/>
                  </a:lnTo>
                  <a:lnTo>
                    <a:pt x="9419" y="111124"/>
                  </a:lnTo>
                  <a:lnTo>
                    <a:pt x="0" y="123775"/>
                  </a:lnTo>
                  <a:lnTo>
                    <a:pt x="9487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500"/>
            <p:cNvSpPr/>
            <p:nvPr>
              <p:custDataLst>
                <p:tags r:id="rId164"/>
              </p:custDataLst>
            </p:nvPr>
          </p:nvSpPr>
          <p:spPr>
            <a:xfrm>
              <a:off x="6048502" y="2085975"/>
              <a:ext cx="209424" cy="9526"/>
            </a:xfrm>
            <a:custGeom>
              <a:avLst/>
              <a:gdLst/>
              <a:ahLst/>
              <a:cxnLst/>
              <a:rect l="0" t="0" r="0" b="0"/>
              <a:pathLst>
                <a:path w="209424" h="9526">
                  <a:moveTo>
                    <a:pt x="28448" y="0"/>
                  </a:moveTo>
                  <a:lnTo>
                    <a:pt x="28448" y="0"/>
                  </a:lnTo>
                  <a:lnTo>
                    <a:pt x="20247" y="8201"/>
                  </a:lnTo>
                  <a:lnTo>
                    <a:pt x="10838" y="9409"/>
                  </a:lnTo>
                  <a:lnTo>
                    <a:pt x="0" y="9524"/>
                  </a:lnTo>
                  <a:lnTo>
                    <a:pt x="22540" y="9525"/>
                  </a:lnTo>
                  <a:lnTo>
                    <a:pt x="28644" y="6703"/>
                  </a:lnTo>
                  <a:lnTo>
                    <a:pt x="34885" y="2979"/>
                  </a:lnTo>
                  <a:lnTo>
                    <a:pt x="45407" y="883"/>
                  </a:lnTo>
                  <a:lnTo>
                    <a:pt x="92114" y="34"/>
                  </a:lnTo>
                  <a:lnTo>
                    <a:pt x="138264" y="3"/>
                  </a:lnTo>
                  <a:lnTo>
                    <a:pt x="164714" y="1059"/>
                  </a:lnTo>
                  <a:lnTo>
                    <a:pt x="20942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501"/>
            <p:cNvSpPr/>
            <p:nvPr>
              <p:custDataLst>
                <p:tags r:id="rId165"/>
              </p:custDataLst>
            </p:nvPr>
          </p:nvSpPr>
          <p:spPr>
            <a:xfrm>
              <a:off x="6191250" y="1866900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0" y="0"/>
                  </a:moveTo>
                  <a:lnTo>
                    <a:pt x="0" y="0"/>
                  </a:lnTo>
                  <a:lnTo>
                    <a:pt x="45988" y="0"/>
                  </a:lnTo>
                  <a:lnTo>
                    <a:pt x="70154" y="1058"/>
                  </a:lnTo>
                  <a:lnTo>
                    <a:pt x="114317" y="11759"/>
                  </a:lnTo>
                  <a:lnTo>
                    <a:pt x="133355" y="16890"/>
                  </a:lnTo>
                  <a:lnTo>
                    <a:pt x="144994" y="19148"/>
                  </a:lnTo>
                  <a:lnTo>
                    <a:pt x="157496" y="26370"/>
                  </a:lnTo>
                  <a:lnTo>
                    <a:pt x="1714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502"/>
            <p:cNvSpPr/>
            <p:nvPr>
              <p:custDataLst>
                <p:tags r:id="rId166"/>
              </p:custDataLst>
            </p:nvPr>
          </p:nvSpPr>
          <p:spPr>
            <a:xfrm>
              <a:off x="6153188" y="1909062"/>
              <a:ext cx="85295" cy="138372"/>
            </a:xfrm>
            <a:custGeom>
              <a:avLst/>
              <a:gdLst/>
              <a:ahLst/>
              <a:cxnLst/>
              <a:rect l="0" t="0" r="0" b="0"/>
              <a:pathLst>
                <a:path w="85295" h="138372">
                  <a:moveTo>
                    <a:pt x="76162" y="43563"/>
                  </a:moveTo>
                  <a:lnTo>
                    <a:pt x="76162" y="43563"/>
                  </a:lnTo>
                  <a:lnTo>
                    <a:pt x="84363" y="35362"/>
                  </a:lnTo>
                  <a:lnTo>
                    <a:pt x="85294" y="29374"/>
                  </a:lnTo>
                  <a:lnTo>
                    <a:pt x="84367" y="27753"/>
                  </a:lnTo>
                  <a:lnTo>
                    <a:pt x="82690" y="26673"/>
                  </a:lnTo>
                  <a:lnTo>
                    <a:pt x="80514" y="25953"/>
                  </a:lnTo>
                  <a:lnTo>
                    <a:pt x="79063" y="24415"/>
                  </a:lnTo>
                  <a:lnTo>
                    <a:pt x="75358" y="14897"/>
                  </a:lnTo>
                  <a:lnTo>
                    <a:pt x="61615" y="444"/>
                  </a:lnTo>
                  <a:lnTo>
                    <a:pt x="60115" y="0"/>
                  </a:lnTo>
                  <a:lnTo>
                    <a:pt x="59113" y="763"/>
                  </a:lnTo>
                  <a:lnTo>
                    <a:pt x="57507" y="4535"/>
                  </a:lnTo>
                  <a:lnTo>
                    <a:pt x="50644" y="12884"/>
                  </a:lnTo>
                  <a:lnTo>
                    <a:pt x="47435" y="21655"/>
                  </a:lnTo>
                  <a:lnTo>
                    <a:pt x="41309" y="30957"/>
                  </a:lnTo>
                  <a:lnTo>
                    <a:pt x="37967" y="40416"/>
                  </a:lnTo>
                  <a:lnTo>
                    <a:pt x="13636" y="84152"/>
                  </a:lnTo>
                  <a:lnTo>
                    <a:pt x="9658" y="96394"/>
                  </a:lnTo>
                  <a:lnTo>
                    <a:pt x="2191" y="110012"/>
                  </a:lnTo>
                  <a:lnTo>
                    <a:pt x="0" y="133783"/>
                  </a:lnTo>
                  <a:lnTo>
                    <a:pt x="1046" y="135460"/>
                  </a:lnTo>
                  <a:lnTo>
                    <a:pt x="2801" y="136577"/>
                  </a:lnTo>
                  <a:lnTo>
                    <a:pt x="10328" y="138151"/>
                  </a:lnTo>
                  <a:lnTo>
                    <a:pt x="13223" y="138371"/>
                  </a:lnTo>
                  <a:lnTo>
                    <a:pt x="19261" y="135794"/>
                  </a:lnTo>
                  <a:lnTo>
                    <a:pt x="28537" y="1292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503"/>
            <p:cNvSpPr/>
            <p:nvPr>
              <p:custDataLst>
                <p:tags r:id="rId167"/>
              </p:custDataLst>
            </p:nvPr>
          </p:nvSpPr>
          <p:spPr>
            <a:xfrm>
              <a:off x="6286500" y="2228850"/>
              <a:ext cx="119682" cy="85726"/>
            </a:xfrm>
            <a:custGeom>
              <a:avLst/>
              <a:gdLst/>
              <a:ahLst/>
              <a:cxnLst/>
              <a:rect l="0" t="0" r="0" b="0"/>
              <a:pathLst>
                <a:path w="119682" h="85726">
                  <a:moveTo>
                    <a:pt x="28575" y="38100"/>
                  </a:moveTo>
                  <a:lnTo>
                    <a:pt x="28575" y="38100"/>
                  </a:lnTo>
                  <a:lnTo>
                    <a:pt x="23519" y="38100"/>
                  </a:lnTo>
                  <a:lnTo>
                    <a:pt x="22030" y="37042"/>
                  </a:lnTo>
                  <a:lnTo>
                    <a:pt x="21036" y="35278"/>
                  </a:lnTo>
                  <a:lnTo>
                    <a:pt x="20374" y="33044"/>
                  </a:lnTo>
                  <a:lnTo>
                    <a:pt x="18874" y="31554"/>
                  </a:lnTo>
                  <a:lnTo>
                    <a:pt x="14386" y="29899"/>
                  </a:lnTo>
                  <a:lnTo>
                    <a:pt x="12766" y="28399"/>
                  </a:lnTo>
                  <a:lnTo>
                    <a:pt x="9952" y="20490"/>
                  </a:lnTo>
                  <a:lnTo>
                    <a:pt x="9652" y="14420"/>
                  </a:lnTo>
                  <a:lnTo>
                    <a:pt x="8551" y="12788"/>
                  </a:lnTo>
                  <a:lnTo>
                    <a:pt x="6759" y="11701"/>
                  </a:lnTo>
                  <a:lnTo>
                    <a:pt x="1335" y="9955"/>
                  </a:lnTo>
                  <a:lnTo>
                    <a:pt x="593" y="6894"/>
                  </a:lnTo>
                  <a:lnTo>
                    <a:pt x="0" y="1"/>
                  </a:lnTo>
                  <a:lnTo>
                    <a:pt x="13257" y="0"/>
                  </a:lnTo>
                  <a:lnTo>
                    <a:pt x="19298" y="2822"/>
                  </a:lnTo>
                  <a:lnTo>
                    <a:pt x="25510" y="6546"/>
                  </a:lnTo>
                  <a:lnTo>
                    <a:pt x="38122" y="8937"/>
                  </a:lnTo>
                  <a:lnTo>
                    <a:pt x="84040" y="9515"/>
                  </a:lnTo>
                  <a:lnTo>
                    <a:pt x="108216" y="9525"/>
                  </a:lnTo>
                  <a:lnTo>
                    <a:pt x="110244" y="10583"/>
                  </a:lnTo>
                  <a:lnTo>
                    <a:pt x="111595" y="12347"/>
                  </a:lnTo>
                  <a:lnTo>
                    <a:pt x="113766" y="17726"/>
                  </a:lnTo>
                  <a:lnTo>
                    <a:pt x="116884" y="18462"/>
                  </a:lnTo>
                  <a:lnTo>
                    <a:pt x="119681" y="18789"/>
                  </a:lnTo>
                  <a:lnTo>
                    <a:pt x="117398" y="18934"/>
                  </a:lnTo>
                  <a:lnTo>
                    <a:pt x="116365" y="20031"/>
                  </a:lnTo>
                  <a:lnTo>
                    <a:pt x="115218" y="24072"/>
                  </a:lnTo>
                  <a:lnTo>
                    <a:pt x="113854" y="25573"/>
                  </a:lnTo>
                  <a:lnTo>
                    <a:pt x="95038" y="35938"/>
                  </a:lnTo>
                  <a:lnTo>
                    <a:pt x="91934" y="36659"/>
                  </a:lnTo>
                  <a:lnTo>
                    <a:pt x="82509" y="42729"/>
                  </a:lnTo>
                  <a:lnTo>
                    <a:pt x="79004" y="48271"/>
                  </a:lnTo>
                  <a:lnTo>
                    <a:pt x="75511" y="63585"/>
                  </a:lnTo>
                  <a:lnTo>
                    <a:pt x="68047" y="74330"/>
                  </a:lnTo>
                  <a:lnTo>
                    <a:pt x="68648" y="76012"/>
                  </a:lnTo>
                  <a:lnTo>
                    <a:pt x="762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504"/>
            <p:cNvSpPr/>
            <p:nvPr>
              <p:custDataLst>
                <p:tags r:id="rId168"/>
              </p:custDataLst>
            </p:nvPr>
          </p:nvSpPr>
          <p:spPr>
            <a:xfrm>
              <a:off x="6021124" y="2266950"/>
              <a:ext cx="322527" cy="28576"/>
            </a:xfrm>
            <a:custGeom>
              <a:avLst/>
              <a:gdLst/>
              <a:ahLst/>
              <a:cxnLst/>
              <a:rect l="0" t="0" r="0" b="0"/>
              <a:pathLst>
                <a:path w="322527" h="28576">
                  <a:moveTo>
                    <a:pt x="17726" y="28575"/>
                  </a:moveTo>
                  <a:lnTo>
                    <a:pt x="17726" y="28575"/>
                  </a:lnTo>
                  <a:lnTo>
                    <a:pt x="17726" y="20374"/>
                  </a:lnTo>
                  <a:lnTo>
                    <a:pt x="16668" y="19933"/>
                  </a:lnTo>
                  <a:lnTo>
                    <a:pt x="12670" y="19442"/>
                  </a:lnTo>
                  <a:lnTo>
                    <a:pt x="11181" y="18253"/>
                  </a:lnTo>
                  <a:lnTo>
                    <a:pt x="8203" y="9532"/>
                  </a:lnTo>
                  <a:lnTo>
                    <a:pt x="8201" y="9528"/>
                  </a:lnTo>
                  <a:lnTo>
                    <a:pt x="0" y="9525"/>
                  </a:lnTo>
                  <a:lnTo>
                    <a:pt x="12900" y="9525"/>
                  </a:lnTo>
                  <a:lnTo>
                    <a:pt x="18403" y="6703"/>
                  </a:lnTo>
                  <a:lnTo>
                    <a:pt x="24377" y="2979"/>
                  </a:lnTo>
                  <a:lnTo>
                    <a:pt x="36835" y="588"/>
                  </a:lnTo>
                  <a:lnTo>
                    <a:pt x="79483" y="23"/>
                  </a:lnTo>
                  <a:lnTo>
                    <a:pt x="125885" y="2"/>
                  </a:lnTo>
                  <a:lnTo>
                    <a:pt x="172344" y="0"/>
                  </a:lnTo>
                  <a:lnTo>
                    <a:pt x="217863" y="0"/>
                  </a:lnTo>
                  <a:lnTo>
                    <a:pt x="262373" y="0"/>
                  </a:lnTo>
                  <a:lnTo>
                    <a:pt x="309530" y="0"/>
                  </a:lnTo>
                  <a:lnTo>
                    <a:pt x="32252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4" name="SMARTInkShape-505"/>
          <p:cNvSpPr/>
          <p:nvPr>
            <p:custDataLst>
              <p:tags r:id="rId1"/>
            </p:custDataLst>
          </p:nvPr>
        </p:nvSpPr>
        <p:spPr>
          <a:xfrm>
            <a:off x="5515368" y="2895717"/>
            <a:ext cx="123433" cy="295155"/>
          </a:xfrm>
          <a:custGeom>
            <a:avLst/>
            <a:gdLst/>
            <a:ahLst/>
            <a:cxnLst/>
            <a:rect l="0" t="0" r="0" b="0"/>
            <a:pathLst>
              <a:path w="123433" h="295155">
                <a:moveTo>
                  <a:pt x="37707" y="37983"/>
                </a:moveTo>
                <a:lnTo>
                  <a:pt x="37707" y="37983"/>
                </a:lnTo>
                <a:lnTo>
                  <a:pt x="37707" y="23794"/>
                </a:lnTo>
                <a:lnTo>
                  <a:pt x="36649" y="22174"/>
                </a:lnTo>
                <a:lnTo>
                  <a:pt x="34885" y="21093"/>
                </a:lnTo>
                <a:lnTo>
                  <a:pt x="28575" y="19059"/>
                </a:lnTo>
                <a:lnTo>
                  <a:pt x="18776" y="9525"/>
                </a:lnTo>
                <a:lnTo>
                  <a:pt x="18660" y="279"/>
                </a:lnTo>
                <a:lnTo>
                  <a:pt x="13601" y="0"/>
                </a:lnTo>
                <a:lnTo>
                  <a:pt x="12112" y="1020"/>
                </a:lnTo>
                <a:lnTo>
                  <a:pt x="11118" y="2757"/>
                </a:lnTo>
                <a:lnTo>
                  <a:pt x="9394" y="9590"/>
                </a:lnTo>
                <a:lnTo>
                  <a:pt x="9132" y="55751"/>
                </a:lnTo>
                <a:lnTo>
                  <a:pt x="9132" y="102856"/>
                </a:lnTo>
                <a:lnTo>
                  <a:pt x="18069" y="149515"/>
                </a:lnTo>
                <a:lnTo>
                  <a:pt x="19638" y="174340"/>
                </a:lnTo>
                <a:lnTo>
                  <a:pt x="26181" y="192545"/>
                </a:lnTo>
                <a:lnTo>
                  <a:pt x="28351" y="202985"/>
                </a:lnTo>
                <a:lnTo>
                  <a:pt x="35545" y="218312"/>
                </a:lnTo>
                <a:lnTo>
                  <a:pt x="36266" y="221702"/>
                </a:lnTo>
                <a:lnTo>
                  <a:pt x="47323" y="243275"/>
                </a:lnTo>
                <a:lnTo>
                  <a:pt x="49410" y="244694"/>
                </a:lnTo>
                <a:lnTo>
                  <a:pt x="51860" y="245640"/>
                </a:lnTo>
                <a:lnTo>
                  <a:pt x="53492" y="247329"/>
                </a:lnTo>
                <a:lnTo>
                  <a:pt x="57529" y="257123"/>
                </a:lnTo>
                <a:lnTo>
                  <a:pt x="66162" y="266455"/>
                </a:lnTo>
                <a:lnTo>
                  <a:pt x="61190" y="266545"/>
                </a:lnTo>
                <a:lnTo>
                  <a:pt x="59713" y="265499"/>
                </a:lnTo>
                <a:lnTo>
                  <a:pt x="58727" y="263744"/>
                </a:lnTo>
                <a:lnTo>
                  <a:pt x="57146" y="258379"/>
                </a:lnTo>
                <a:lnTo>
                  <a:pt x="51816" y="252393"/>
                </a:lnTo>
                <a:lnTo>
                  <a:pt x="46447" y="249693"/>
                </a:lnTo>
                <a:lnTo>
                  <a:pt x="43533" y="248973"/>
                </a:lnTo>
                <a:lnTo>
                  <a:pt x="41591" y="247435"/>
                </a:lnTo>
                <a:lnTo>
                  <a:pt x="39434" y="242903"/>
                </a:lnTo>
                <a:lnTo>
                  <a:pt x="37800" y="241271"/>
                </a:lnTo>
                <a:lnTo>
                  <a:pt x="19179" y="228913"/>
                </a:lnTo>
                <a:lnTo>
                  <a:pt x="9135" y="218962"/>
                </a:lnTo>
                <a:lnTo>
                  <a:pt x="0" y="218958"/>
                </a:lnTo>
                <a:lnTo>
                  <a:pt x="7842" y="227159"/>
                </a:lnTo>
                <a:lnTo>
                  <a:pt x="9019" y="236568"/>
                </a:lnTo>
                <a:lnTo>
                  <a:pt x="15656" y="245328"/>
                </a:lnTo>
                <a:lnTo>
                  <a:pt x="18826" y="254171"/>
                </a:lnTo>
                <a:lnTo>
                  <a:pt x="24940" y="263493"/>
                </a:lnTo>
                <a:lnTo>
                  <a:pt x="26741" y="269796"/>
                </a:lnTo>
                <a:lnTo>
                  <a:pt x="28280" y="271900"/>
                </a:lnTo>
                <a:lnTo>
                  <a:pt x="30364" y="273303"/>
                </a:lnTo>
                <a:lnTo>
                  <a:pt x="32811" y="274238"/>
                </a:lnTo>
                <a:lnTo>
                  <a:pt x="34443" y="275920"/>
                </a:lnTo>
                <a:lnTo>
                  <a:pt x="36256" y="280610"/>
                </a:lnTo>
                <a:lnTo>
                  <a:pt x="37798" y="282285"/>
                </a:lnTo>
                <a:lnTo>
                  <a:pt x="42335" y="284145"/>
                </a:lnTo>
                <a:lnTo>
                  <a:pt x="43967" y="285699"/>
                </a:lnTo>
                <a:lnTo>
                  <a:pt x="45781" y="290249"/>
                </a:lnTo>
                <a:lnTo>
                  <a:pt x="47323" y="291885"/>
                </a:lnTo>
                <a:lnTo>
                  <a:pt x="56630" y="295120"/>
                </a:lnTo>
                <a:lnTo>
                  <a:pt x="64947" y="295154"/>
                </a:lnTo>
                <a:lnTo>
                  <a:pt x="65392" y="294097"/>
                </a:lnTo>
                <a:lnTo>
                  <a:pt x="65887" y="290100"/>
                </a:lnTo>
                <a:lnTo>
                  <a:pt x="68928" y="284796"/>
                </a:lnTo>
                <a:lnTo>
                  <a:pt x="82085" y="268843"/>
                </a:lnTo>
                <a:lnTo>
                  <a:pt x="85428" y="259962"/>
                </a:lnTo>
                <a:lnTo>
                  <a:pt x="112545" y="229846"/>
                </a:lnTo>
                <a:lnTo>
                  <a:pt x="123432" y="228483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SMARTInkShape-Group97"/>
          <p:cNvGrpSpPr/>
          <p:nvPr/>
        </p:nvGrpSpPr>
        <p:grpSpPr>
          <a:xfrm>
            <a:off x="4965302" y="2971916"/>
            <a:ext cx="359140" cy="352310"/>
            <a:chOff x="4965302" y="2971916"/>
            <a:chExt cx="359140" cy="352310"/>
          </a:xfrm>
        </p:grpSpPr>
        <p:sp>
          <p:nvSpPr>
            <p:cNvPr id="45" name="SMARTInkShape-506"/>
            <p:cNvSpPr/>
            <p:nvPr>
              <p:custDataLst>
                <p:tags r:id="rId157"/>
              </p:custDataLst>
            </p:nvPr>
          </p:nvSpPr>
          <p:spPr>
            <a:xfrm>
              <a:off x="5257931" y="3200400"/>
              <a:ext cx="66511" cy="123826"/>
            </a:xfrm>
            <a:custGeom>
              <a:avLst/>
              <a:gdLst/>
              <a:ahLst/>
              <a:cxnLst/>
              <a:rect l="0" t="0" r="0" b="0"/>
              <a:pathLst>
                <a:path w="66511" h="123826">
                  <a:moveTo>
                    <a:pt x="57019" y="9525"/>
                  </a:moveTo>
                  <a:lnTo>
                    <a:pt x="57019" y="9525"/>
                  </a:lnTo>
                  <a:lnTo>
                    <a:pt x="57019" y="116"/>
                  </a:lnTo>
                  <a:lnTo>
                    <a:pt x="66510" y="0"/>
                  </a:lnTo>
                  <a:lnTo>
                    <a:pt x="61476" y="0"/>
                  </a:lnTo>
                  <a:lnTo>
                    <a:pt x="59991" y="1058"/>
                  </a:lnTo>
                  <a:lnTo>
                    <a:pt x="59000" y="2822"/>
                  </a:lnTo>
                  <a:lnTo>
                    <a:pt x="57410" y="8201"/>
                  </a:lnTo>
                  <a:lnTo>
                    <a:pt x="50550" y="16868"/>
                  </a:lnTo>
                  <a:lnTo>
                    <a:pt x="47342" y="25694"/>
                  </a:lnTo>
                  <a:lnTo>
                    <a:pt x="13602" y="72144"/>
                  </a:lnTo>
                  <a:lnTo>
                    <a:pt x="7403" y="85551"/>
                  </a:lnTo>
                  <a:lnTo>
                    <a:pt x="3218" y="91998"/>
                  </a:lnTo>
                  <a:lnTo>
                    <a:pt x="861" y="101577"/>
                  </a:lnTo>
                  <a:lnTo>
                    <a:pt x="0" y="117472"/>
                  </a:lnTo>
                  <a:lnTo>
                    <a:pt x="1015" y="119590"/>
                  </a:lnTo>
                  <a:lnTo>
                    <a:pt x="2749" y="121002"/>
                  </a:lnTo>
                  <a:lnTo>
                    <a:pt x="9394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507"/>
            <p:cNvSpPr/>
            <p:nvPr>
              <p:custDataLst>
                <p:tags r:id="rId158"/>
              </p:custDataLst>
            </p:nvPr>
          </p:nvSpPr>
          <p:spPr>
            <a:xfrm>
              <a:off x="5210175" y="3182708"/>
              <a:ext cx="57151" cy="112929"/>
            </a:xfrm>
            <a:custGeom>
              <a:avLst/>
              <a:gdLst/>
              <a:ahLst/>
              <a:cxnLst/>
              <a:rect l="0" t="0" r="0" b="0"/>
              <a:pathLst>
                <a:path w="57151" h="112929">
                  <a:moveTo>
                    <a:pt x="9525" y="17692"/>
                  </a:moveTo>
                  <a:lnTo>
                    <a:pt x="9525" y="17692"/>
                  </a:lnTo>
                  <a:lnTo>
                    <a:pt x="9525" y="8559"/>
                  </a:lnTo>
                  <a:lnTo>
                    <a:pt x="1324" y="0"/>
                  </a:lnTo>
                  <a:lnTo>
                    <a:pt x="883" y="606"/>
                  </a:lnTo>
                  <a:lnTo>
                    <a:pt x="0" y="30557"/>
                  </a:lnTo>
                  <a:lnTo>
                    <a:pt x="1058" y="32619"/>
                  </a:lnTo>
                  <a:lnTo>
                    <a:pt x="2822" y="33993"/>
                  </a:lnTo>
                  <a:lnTo>
                    <a:pt x="5056" y="34910"/>
                  </a:lnTo>
                  <a:lnTo>
                    <a:pt x="6545" y="36579"/>
                  </a:lnTo>
                  <a:lnTo>
                    <a:pt x="8201" y="41255"/>
                  </a:lnTo>
                  <a:lnTo>
                    <a:pt x="9522" y="87627"/>
                  </a:lnTo>
                  <a:lnTo>
                    <a:pt x="9525" y="97092"/>
                  </a:lnTo>
                  <a:lnTo>
                    <a:pt x="12347" y="103428"/>
                  </a:lnTo>
                  <a:lnTo>
                    <a:pt x="17726" y="111063"/>
                  </a:lnTo>
                  <a:lnTo>
                    <a:pt x="21284" y="112107"/>
                  </a:lnTo>
                  <a:lnTo>
                    <a:pt x="41706" y="112928"/>
                  </a:lnTo>
                  <a:lnTo>
                    <a:pt x="47817" y="110113"/>
                  </a:lnTo>
                  <a:lnTo>
                    <a:pt x="57150" y="10341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508"/>
            <p:cNvSpPr/>
            <p:nvPr>
              <p:custDataLst>
                <p:tags r:id="rId159"/>
              </p:custDataLst>
            </p:nvPr>
          </p:nvSpPr>
          <p:spPr>
            <a:xfrm>
              <a:off x="4965302" y="3267075"/>
              <a:ext cx="168674" cy="9526"/>
            </a:xfrm>
            <a:custGeom>
              <a:avLst/>
              <a:gdLst/>
              <a:ahLst/>
              <a:cxnLst/>
              <a:rect l="0" t="0" r="0" b="0"/>
              <a:pathLst>
                <a:path w="168674" h="9526">
                  <a:moveTo>
                    <a:pt x="44848" y="0"/>
                  </a:moveTo>
                  <a:lnTo>
                    <a:pt x="44848" y="0"/>
                  </a:lnTo>
                  <a:lnTo>
                    <a:pt x="39792" y="5057"/>
                  </a:lnTo>
                  <a:lnTo>
                    <a:pt x="34487" y="7539"/>
                  </a:lnTo>
                  <a:lnTo>
                    <a:pt x="0" y="9522"/>
                  </a:lnTo>
                  <a:lnTo>
                    <a:pt x="3103" y="9525"/>
                  </a:lnTo>
                  <a:lnTo>
                    <a:pt x="4318" y="8467"/>
                  </a:lnTo>
                  <a:lnTo>
                    <a:pt x="6428" y="1324"/>
                  </a:lnTo>
                  <a:lnTo>
                    <a:pt x="9428" y="589"/>
                  </a:lnTo>
                  <a:lnTo>
                    <a:pt x="30427" y="3"/>
                  </a:lnTo>
                  <a:lnTo>
                    <a:pt x="35969" y="2823"/>
                  </a:lnTo>
                  <a:lnTo>
                    <a:pt x="41960" y="6546"/>
                  </a:lnTo>
                  <a:lnTo>
                    <a:pt x="54429" y="8937"/>
                  </a:lnTo>
                  <a:lnTo>
                    <a:pt x="100012" y="9520"/>
                  </a:lnTo>
                  <a:lnTo>
                    <a:pt x="142280" y="9525"/>
                  </a:lnTo>
                  <a:lnTo>
                    <a:pt x="16867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509"/>
            <p:cNvSpPr/>
            <p:nvPr>
              <p:custDataLst>
                <p:tags r:id="rId160"/>
              </p:custDataLst>
            </p:nvPr>
          </p:nvSpPr>
          <p:spPr>
            <a:xfrm>
              <a:off x="5010161" y="2971916"/>
              <a:ext cx="219065" cy="57035"/>
            </a:xfrm>
            <a:custGeom>
              <a:avLst/>
              <a:gdLst/>
              <a:ahLst/>
              <a:cxnLst/>
              <a:rect l="0" t="0" r="0" b="0"/>
              <a:pathLst>
                <a:path w="219065" h="57035">
                  <a:moveTo>
                    <a:pt x="47614" y="47509"/>
                  </a:moveTo>
                  <a:lnTo>
                    <a:pt x="47614" y="47509"/>
                  </a:lnTo>
                  <a:lnTo>
                    <a:pt x="39413" y="39308"/>
                  </a:lnTo>
                  <a:lnTo>
                    <a:pt x="30746" y="37187"/>
                  </a:lnTo>
                  <a:lnTo>
                    <a:pt x="20790" y="29817"/>
                  </a:lnTo>
                  <a:lnTo>
                    <a:pt x="14501" y="28861"/>
                  </a:lnTo>
                  <a:lnTo>
                    <a:pt x="12839" y="27669"/>
                  </a:lnTo>
                  <a:lnTo>
                    <a:pt x="11730" y="25816"/>
                  </a:lnTo>
                  <a:lnTo>
                    <a:pt x="9952" y="20294"/>
                  </a:lnTo>
                  <a:lnTo>
                    <a:pt x="6887" y="19538"/>
                  </a:lnTo>
                  <a:lnTo>
                    <a:pt x="393" y="18969"/>
                  </a:lnTo>
                  <a:lnTo>
                    <a:pt x="0" y="9802"/>
                  </a:lnTo>
                  <a:lnTo>
                    <a:pt x="25682" y="8353"/>
                  </a:lnTo>
                  <a:lnTo>
                    <a:pt x="36060" y="2863"/>
                  </a:lnTo>
                  <a:lnTo>
                    <a:pt x="82708" y="0"/>
                  </a:lnTo>
                  <a:lnTo>
                    <a:pt x="107972" y="965"/>
                  </a:lnTo>
                  <a:lnTo>
                    <a:pt x="152588" y="9587"/>
                  </a:lnTo>
                  <a:lnTo>
                    <a:pt x="172674" y="16753"/>
                  </a:lnTo>
                  <a:lnTo>
                    <a:pt x="201878" y="34896"/>
                  </a:lnTo>
                  <a:lnTo>
                    <a:pt x="219064" y="570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510"/>
            <p:cNvSpPr/>
            <p:nvPr>
              <p:custDataLst>
                <p:tags r:id="rId161"/>
              </p:custDataLst>
            </p:nvPr>
          </p:nvSpPr>
          <p:spPr>
            <a:xfrm>
              <a:off x="5048288" y="3038510"/>
              <a:ext cx="66635" cy="152366"/>
            </a:xfrm>
            <a:custGeom>
              <a:avLst/>
              <a:gdLst/>
              <a:ahLst/>
              <a:cxnLst/>
              <a:rect l="0" t="0" r="0" b="0"/>
              <a:pathLst>
                <a:path w="66635" h="152366">
                  <a:moveTo>
                    <a:pt x="57112" y="28540"/>
                  </a:moveTo>
                  <a:lnTo>
                    <a:pt x="57112" y="28540"/>
                  </a:lnTo>
                  <a:lnTo>
                    <a:pt x="57112" y="9527"/>
                  </a:lnTo>
                  <a:lnTo>
                    <a:pt x="66603" y="0"/>
                  </a:lnTo>
                  <a:lnTo>
                    <a:pt x="66634" y="8169"/>
                  </a:lnTo>
                  <a:lnTo>
                    <a:pt x="60090" y="16834"/>
                  </a:lnTo>
                  <a:lnTo>
                    <a:pt x="56936" y="25659"/>
                  </a:lnTo>
                  <a:lnTo>
                    <a:pt x="50827" y="34977"/>
                  </a:lnTo>
                  <a:lnTo>
                    <a:pt x="47489" y="44441"/>
                  </a:lnTo>
                  <a:lnTo>
                    <a:pt x="31167" y="66642"/>
                  </a:lnTo>
                  <a:lnTo>
                    <a:pt x="24000" y="84397"/>
                  </a:lnTo>
                  <a:lnTo>
                    <a:pt x="12130" y="104151"/>
                  </a:lnTo>
                  <a:lnTo>
                    <a:pt x="9603" y="110828"/>
                  </a:lnTo>
                  <a:lnTo>
                    <a:pt x="3289" y="120537"/>
                  </a:lnTo>
                  <a:lnTo>
                    <a:pt x="948" y="130117"/>
                  </a:lnTo>
                  <a:lnTo>
                    <a:pt x="0" y="147338"/>
                  </a:lnTo>
                  <a:lnTo>
                    <a:pt x="1046" y="149014"/>
                  </a:lnTo>
                  <a:lnTo>
                    <a:pt x="2801" y="150131"/>
                  </a:lnTo>
                  <a:lnTo>
                    <a:pt x="8167" y="151924"/>
                  </a:lnTo>
                  <a:lnTo>
                    <a:pt x="19012" y="1523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3" name="SMARTInkShape-Group98"/>
          <p:cNvGrpSpPr/>
          <p:nvPr/>
        </p:nvGrpSpPr>
        <p:grpSpPr>
          <a:xfrm>
            <a:off x="6791492" y="2171710"/>
            <a:ext cx="257009" cy="238116"/>
            <a:chOff x="6791492" y="2171710"/>
            <a:chExt cx="257009" cy="238116"/>
          </a:xfrm>
        </p:grpSpPr>
        <p:sp>
          <p:nvSpPr>
            <p:cNvPr id="51" name="SMARTInkShape-511"/>
            <p:cNvSpPr/>
            <p:nvPr>
              <p:custDataLst>
                <p:tags r:id="rId155"/>
              </p:custDataLst>
            </p:nvPr>
          </p:nvSpPr>
          <p:spPr>
            <a:xfrm>
              <a:off x="6867528" y="2190750"/>
              <a:ext cx="180973" cy="219076"/>
            </a:xfrm>
            <a:custGeom>
              <a:avLst/>
              <a:gdLst/>
              <a:ahLst/>
              <a:cxnLst/>
              <a:rect l="0" t="0" r="0" b="0"/>
              <a:pathLst>
                <a:path w="180973" h="219076">
                  <a:moveTo>
                    <a:pt x="47622" y="38100"/>
                  </a:moveTo>
                  <a:lnTo>
                    <a:pt x="47622" y="38100"/>
                  </a:lnTo>
                  <a:lnTo>
                    <a:pt x="47622" y="24842"/>
                  </a:lnTo>
                  <a:lnTo>
                    <a:pt x="48680" y="22912"/>
                  </a:lnTo>
                  <a:lnTo>
                    <a:pt x="50444" y="21624"/>
                  </a:lnTo>
                  <a:lnTo>
                    <a:pt x="52678" y="20766"/>
                  </a:lnTo>
                  <a:lnTo>
                    <a:pt x="54167" y="19136"/>
                  </a:lnTo>
                  <a:lnTo>
                    <a:pt x="55822" y="14502"/>
                  </a:lnTo>
                  <a:lnTo>
                    <a:pt x="55206" y="12843"/>
                  </a:lnTo>
                  <a:lnTo>
                    <a:pt x="53736" y="11737"/>
                  </a:lnTo>
                  <a:lnTo>
                    <a:pt x="48830" y="9962"/>
                  </a:lnTo>
                  <a:lnTo>
                    <a:pt x="48158" y="6897"/>
                  </a:lnTo>
                  <a:lnTo>
                    <a:pt x="47728" y="1363"/>
                  </a:lnTo>
                  <a:lnTo>
                    <a:pt x="48751" y="908"/>
                  </a:lnTo>
                  <a:lnTo>
                    <a:pt x="95305" y="0"/>
                  </a:lnTo>
                  <a:lnTo>
                    <a:pt x="117676" y="1058"/>
                  </a:lnTo>
                  <a:lnTo>
                    <a:pt x="132890" y="8642"/>
                  </a:lnTo>
                  <a:lnTo>
                    <a:pt x="137730" y="9133"/>
                  </a:lnTo>
                  <a:lnTo>
                    <a:pt x="143409" y="12173"/>
                  </a:lnTo>
                  <a:lnTo>
                    <a:pt x="160442" y="27132"/>
                  </a:lnTo>
                  <a:lnTo>
                    <a:pt x="161484" y="33204"/>
                  </a:lnTo>
                  <a:lnTo>
                    <a:pt x="161793" y="41706"/>
                  </a:lnTo>
                  <a:lnTo>
                    <a:pt x="160777" y="43679"/>
                  </a:lnTo>
                  <a:lnTo>
                    <a:pt x="159042" y="44994"/>
                  </a:lnTo>
                  <a:lnTo>
                    <a:pt x="156828" y="45871"/>
                  </a:lnTo>
                  <a:lnTo>
                    <a:pt x="155350" y="47514"/>
                  </a:lnTo>
                  <a:lnTo>
                    <a:pt x="150158" y="57755"/>
                  </a:lnTo>
                  <a:lnTo>
                    <a:pt x="147730" y="60729"/>
                  </a:lnTo>
                  <a:lnTo>
                    <a:pt x="142208" y="64032"/>
                  </a:lnTo>
                  <a:lnTo>
                    <a:pt x="136227" y="66559"/>
                  </a:lnTo>
                  <a:lnTo>
                    <a:pt x="89777" y="101623"/>
                  </a:lnTo>
                  <a:lnTo>
                    <a:pt x="42161" y="138642"/>
                  </a:lnTo>
                  <a:lnTo>
                    <a:pt x="35317" y="140994"/>
                  </a:lnTo>
                  <a:lnTo>
                    <a:pt x="33069" y="142679"/>
                  </a:lnTo>
                  <a:lnTo>
                    <a:pt x="24107" y="155967"/>
                  </a:lnTo>
                  <a:lnTo>
                    <a:pt x="18474" y="159277"/>
                  </a:lnTo>
                  <a:lnTo>
                    <a:pt x="15490" y="160160"/>
                  </a:lnTo>
                  <a:lnTo>
                    <a:pt x="13501" y="161807"/>
                  </a:lnTo>
                  <a:lnTo>
                    <a:pt x="11290" y="166459"/>
                  </a:lnTo>
                  <a:lnTo>
                    <a:pt x="9642" y="168122"/>
                  </a:lnTo>
                  <a:lnTo>
                    <a:pt x="1477" y="171012"/>
                  </a:lnTo>
                  <a:lnTo>
                    <a:pt x="655" y="174078"/>
                  </a:lnTo>
                  <a:lnTo>
                    <a:pt x="0" y="190072"/>
                  </a:lnTo>
                  <a:lnTo>
                    <a:pt x="5054" y="195430"/>
                  </a:lnTo>
                  <a:lnTo>
                    <a:pt x="10358" y="197983"/>
                  </a:lnTo>
                  <a:lnTo>
                    <a:pt x="34955" y="201003"/>
                  </a:lnTo>
                  <a:lnTo>
                    <a:pt x="45515" y="206547"/>
                  </a:lnTo>
                  <a:lnTo>
                    <a:pt x="92237" y="209433"/>
                  </a:lnTo>
                  <a:lnTo>
                    <a:pt x="136532" y="209543"/>
                  </a:lnTo>
                  <a:lnTo>
                    <a:pt x="154517" y="210606"/>
                  </a:lnTo>
                  <a:lnTo>
                    <a:pt x="18097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512"/>
            <p:cNvSpPr/>
            <p:nvPr>
              <p:custDataLst>
                <p:tags r:id="rId156"/>
              </p:custDataLst>
            </p:nvPr>
          </p:nvSpPr>
          <p:spPr>
            <a:xfrm>
              <a:off x="6791492" y="2171710"/>
              <a:ext cx="152231" cy="227063"/>
            </a:xfrm>
            <a:custGeom>
              <a:avLst/>
              <a:gdLst/>
              <a:ahLst/>
              <a:cxnLst/>
              <a:rect l="0" t="0" r="0" b="0"/>
              <a:pathLst>
                <a:path w="152231" h="227063">
                  <a:moveTo>
                    <a:pt x="142708" y="19040"/>
                  </a:moveTo>
                  <a:lnTo>
                    <a:pt x="142708" y="19040"/>
                  </a:lnTo>
                  <a:lnTo>
                    <a:pt x="142708" y="4105"/>
                  </a:lnTo>
                  <a:lnTo>
                    <a:pt x="142708" y="9242"/>
                  </a:lnTo>
                  <a:lnTo>
                    <a:pt x="152223" y="0"/>
                  </a:lnTo>
                  <a:lnTo>
                    <a:pt x="152230" y="5049"/>
                  </a:lnTo>
                  <a:lnTo>
                    <a:pt x="151173" y="6538"/>
                  </a:lnTo>
                  <a:lnTo>
                    <a:pt x="149409" y="7530"/>
                  </a:lnTo>
                  <a:lnTo>
                    <a:pt x="147176" y="8192"/>
                  </a:lnTo>
                  <a:lnTo>
                    <a:pt x="145686" y="9692"/>
                  </a:lnTo>
                  <a:lnTo>
                    <a:pt x="140473" y="19702"/>
                  </a:lnTo>
                  <a:lnTo>
                    <a:pt x="136424" y="25684"/>
                  </a:lnTo>
                  <a:lnTo>
                    <a:pt x="133085" y="35002"/>
                  </a:lnTo>
                  <a:lnTo>
                    <a:pt x="101152" y="79739"/>
                  </a:lnTo>
                  <a:lnTo>
                    <a:pt x="68664" y="123837"/>
                  </a:lnTo>
                  <a:lnTo>
                    <a:pt x="36208" y="168266"/>
                  </a:lnTo>
                  <a:lnTo>
                    <a:pt x="2672" y="215581"/>
                  </a:lnTo>
                  <a:lnTo>
                    <a:pt x="1725" y="216742"/>
                  </a:lnTo>
                  <a:lnTo>
                    <a:pt x="0" y="227062"/>
                  </a:lnTo>
                  <a:lnTo>
                    <a:pt x="2729" y="225089"/>
                  </a:lnTo>
                  <a:lnTo>
                    <a:pt x="28408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SMARTInkShape-Group99"/>
          <p:cNvGrpSpPr/>
          <p:nvPr/>
        </p:nvGrpSpPr>
        <p:grpSpPr>
          <a:xfrm>
            <a:off x="6686715" y="3467103"/>
            <a:ext cx="390358" cy="333373"/>
            <a:chOff x="6686715" y="3467103"/>
            <a:chExt cx="390358" cy="333373"/>
          </a:xfrm>
        </p:grpSpPr>
        <p:sp>
          <p:nvSpPr>
            <p:cNvPr id="54" name="SMARTInkShape-513"/>
            <p:cNvSpPr/>
            <p:nvPr>
              <p:custDataLst>
                <p:tags r:id="rId151"/>
              </p:custDataLst>
            </p:nvPr>
          </p:nvSpPr>
          <p:spPr>
            <a:xfrm>
              <a:off x="6991388" y="3667128"/>
              <a:ext cx="85685" cy="133348"/>
            </a:xfrm>
            <a:custGeom>
              <a:avLst/>
              <a:gdLst/>
              <a:ahLst/>
              <a:cxnLst/>
              <a:rect l="0" t="0" r="0" b="0"/>
              <a:pathLst>
                <a:path w="85685" h="133348">
                  <a:moveTo>
                    <a:pt x="57112" y="19047"/>
                  </a:moveTo>
                  <a:lnTo>
                    <a:pt x="57112" y="19047"/>
                  </a:lnTo>
                  <a:lnTo>
                    <a:pt x="65312" y="10846"/>
                  </a:lnTo>
                  <a:lnTo>
                    <a:pt x="74722" y="9639"/>
                  </a:lnTo>
                  <a:lnTo>
                    <a:pt x="75202" y="8541"/>
                  </a:lnTo>
                  <a:lnTo>
                    <a:pt x="75735" y="4500"/>
                  </a:lnTo>
                  <a:lnTo>
                    <a:pt x="76936" y="2999"/>
                  </a:lnTo>
                  <a:lnTo>
                    <a:pt x="85634" y="12"/>
                  </a:lnTo>
                  <a:lnTo>
                    <a:pt x="85676" y="0"/>
                  </a:lnTo>
                  <a:lnTo>
                    <a:pt x="85684" y="5054"/>
                  </a:lnTo>
                  <a:lnTo>
                    <a:pt x="84627" y="6543"/>
                  </a:lnTo>
                  <a:lnTo>
                    <a:pt x="82863" y="7536"/>
                  </a:lnTo>
                  <a:lnTo>
                    <a:pt x="80630" y="8198"/>
                  </a:lnTo>
                  <a:lnTo>
                    <a:pt x="79140" y="9698"/>
                  </a:lnTo>
                  <a:lnTo>
                    <a:pt x="73927" y="19709"/>
                  </a:lnTo>
                  <a:lnTo>
                    <a:pt x="61051" y="35009"/>
                  </a:lnTo>
                  <a:lnTo>
                    <a:pt x="55068" y="47639"/>
                  </a:lnTo>
                  <a:lnTo>
                    <a:pt x="13713" y="92072"/>
                  </a:lnTo>
                  <a:lnTo>
                    <a:pt x="11365" y="98422"/>
                  </a:lnTo>
                  <a:lnTo>
                    <a:pt x="9681" y="100539"/>
                  </a:lnTo>
                  <a:lnTo>
                    <a:pt x="4987" y="102890"/>
                  </a:lnTo>
                  <a:lnTo>
                    <a:pt x="3311" y="105634"/>
                  </a:lnTo>
                  <a:lnTo>
                    <a:pt x="256" y="123005"/>
                  </a:lnTo>
                  <a:lnTo>
                    <a:pt x="0" y="131776"/>
                  </a:lnTo>
                  <a:lnTo>
                    <a:pt x="1046" y="132300"/>
                  </a:lnTo>
                  <a:lnTo>
                    <a:pt x="9487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514"/>
            <p:cNvSpPr/>
            <p:nvPr>
              <p:custDataLst>
                <p:tags r:id="rId152"/>
              </p:custDataLst>
            </p:nvPr>
          </p:nvSpPr>
          <p:spPr>
            <a:xfrm>
              <a:off x="6972310" y="3667125"/>
              <a:ext cx="47616" cy="95251"/>
            </a:xfrm>
            <a:custGeom>
              <a:avLst/>
              <a:gdLst/>
              <a:ahLst/>
              <a:cxnLst/>
              <a:rect l="0" t="0" r="0" b="0"/>
              <a:pathLst>
                <a:path w="47616" h="95251">
                  <a:moveTo>
                    <a:pt x="19040" y="0"/>
                  </a:moveTo>
                  <a:lnTo>
                    <a:pt x="19040" y="0"/>
                  </a:lnTo>
                  <a:lnTo>
                    <a:pt x="10840" y="0"/>
                  </a:lnTo>
                  <a:lnTo>
                    <a:pt x="10398" y="1058"/>
                  </a:lnTo>
                  <a:lnTo>
                    <a:pt x="8458" y="35012"/>
                  </a:lnTo>
                  <a:lnTo>
                    <a:pt x="1315" y="45755"/>
                  </a:lnTo>
                  <a:lnTo>
                    <a:pt x="251" y="54860"/>
                  </a:lnTo>
                  <a:lnTo>
                    <a:pt x="0" y="74353"/>
                  </a:lnTo>
                  <a:lnTo>
                    <a:pt x="14455" y="90651"/>
                  </a:lnTo>
                  <a:lnTo>
                    <a:pt x="19824" y="93206"/>
                  </a:lnTo>
                  <a:lnTo>
                    <a:pt x="33470" y="95215"/>
                  </a:lnTo>
                  <a:lnTo>
                    <a:pt x="4761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515"/>
            <p:cNvSpPr/>
            <p:nvPr>
              <p:custDataLst>
                <p:tags r:id="rId153"/>
              </p:custDataLst>
            </p:nvPr>
          </p:nvSpPr>
          <p:spPr>
            <a:xfrm>
              <a:off x="6781934" y="3467111"/>
              <a:ext cx="161742" cy="209540"/>
            </a:xfrm>
            <a:custGeom>
              <a:avLst/>
              <a:gdLst/>
              <a:ahLst/>
              <a:cxnLst/>
              <a:rect l="0" t="0" r="0" b="0"/>
              <a:pathLst>
                <a:path w="161742" h="209540">
                  <a:moveTo>
                    <a:pt x="37966" y="66664"/>
                  </a:moveTo>
                  <a:lnTo>
                    <a:pt x="37966" y="66664"/>
                  </a:lnTo>
                  <a:lnTo>
                    <a:pt x="37966" y="39921"/>
                  </a:lnTo>
                  <a:lnTo>
                    <a:pt x="31421" y="30847"/>
                  </a:lnTo>
                  <a:lnTo>
                    <a:pt x="28834" y="20803"/>
                  </a:lnTo>
                  <a:lnTo>
                    <a:pt x="28442" y="1351"/>
                  </a:lnTo>
                  <a:lnTo>
                    <a:pt x="29499" y="897"/>
                  </a:lnTo>
                  <a:lnTo>
                    <a:pt x="68442" y="0"/>
                  </a:lnTo>
                  <a:lnTo>
                    <a:pt x="75499" y="2816"/>
                  </a:lnTo>
                  <a:lnTo>
                    <a:pt x="78864" y="5049"/>
                  </a:lnTo>
                  <a:lnTo>
                    <a:pt x="93711" y="8191"/>
                  </a:lnTo>
                  <a:lnTo>
                    <a:pt x="111144" y="10311"/>
                  </a:lnTo>
                  <a:lnTo>
                    <a:pt x="142100" y="21257"/>
                  </a:lnTo>
                  <a:lnTo>
                    <a:pt x="148807" y="25317"/>
                  </a:lnTo>
                  <a:lnTo>
                    <a:pt x="155314" y="27120"/>
                  </a:lnTo>
                  <a:lnTo>
                    <a:pt x="157473" y="28660"/>
                  </a:lnTo>
                  <a:lnTo>
                    <a:pt x="158913" y="30745"/>
                  </a:lnTo>
                  <a:lnTo>
                    <a:pt x="161223" y="36638"/>
                  </a:lnTo>
                  <a:lnTo>
                    <a:pt x="161741" y="51219"/>
                  </a:lnTo>
                  <a:lnTo>
                    <a:pt x="158947" y="57330"/>
                  </a:lnTo>
                  <a:lnTo>
                    <a:pt x="139399" y="79375"/>
                  </a:lnTo>
                  <a:lnTo>
                    <a:pt x="133142" y="82897"/>
                  </a:lnTo>
                  <a:lnTo>
                    <a:pt x="97729" y="98807"/>
                  </a:lnTo>
                  <a:lnTo>
                    <a:pt x="53746" y="130171"/>
                  </a:lnTo>
                  <a:lnTo>
                    <a:pt x="17185" y="155564"/>
                  </a:lnTo>
                  <a:lnTo>
                    <a:pt x="12855" y="161914"/>
                  </a:lnTo>
                  <a:lnTo>
                    <a:pt x="9872" y="168264"/>
                  </a:lnTo>
                  <a:lnTo>
                    <a:pt x="3301" y="177789"/>
                  </a:lnTo>
                  <a:lnTo>
                    <a:pt x="318" y="188607"/>
                  </a:lnTo>
                  <a:lnTo>
                    <a:pt x="0" y="194988"/>
                  </a:lnTo>
                  <a:lnTo>
                    <a:pt x="1014" y="196663"/>
                  </a:lnTo>
                  <a:lnTo>
                    <a:pt x="2747" y="197780"/>
                  </a:lnTo>
                  <a:lnTo>
                    <a:pt x="10244" y="199352"/>
                  </a:lnTo>
                  <a:lnTo>
                    <a:pt x="54281" y="200012"/>
                  </a:lnTo>
                  <a:lnTo>
                    <a:pt x="97753" y="200014"/>
                  </a:lnTo>
                  <a:lnTo>
                    <a:pt x="126463" y="200014"/>
                  </a:lnTo>
                  <a:lnTo>
                    <a:pt x="133037" y="202836"/>
                  </a:lnTo>
                  <a:lnTo>
                    <a:pt x="142741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516"/>
            <p:cNvSpPr/>
            <p:nvPr>
              <p:custDataLst>
                <p:tags r:id="rId154"/>
              </p:custDataLst>
            </p:nvPr>
          </p:nvSpPr>
          <p:spPr>
            <a:xfrm>
              <a:off x="6686715" y="3467103"/>
              <a:ext cx="171252" cy="237954"/>
            </a:xfrm>
            <a:custGeom>
              <a:avLst/>
              <a:gdLst/>
              <a:ahLst/>
              <a:cxnLst/>
              <a:rect l="0" t="0" r="0" b="0"/>
              <a:pathLst>
                <a:path w="171252" h="237954">
                  <a:moveTo>
                    <a:pt x="161760" y="9522"/>
                  </a:moveTo>
                  <a:lnTo>
                    <a:pt x="161760" y="9522"/>
                  </a:lnTo>
                  <a:lnTo>
                    <a:pt x="169960" y="9522"/>
                  </a:lnTo>
                  <a:lnTo>
                    <a:pt x="170402" y="8464"/>
                  </a:lnTo>
                  <a:lnTo>
                    <a:pt x="171251" y="390"/>
                  </a:lnTo>
                  <a:lnTo>
                    <a:pt x="161875" y="0"/>
                  </a:lnTo>
                  <a:lnTo>
                    <a:pt x="161794" y="5054"/>
                  </a:lnTo>
                  <a:lnTo>
                    <a:pt x="160724" y="6543"/>
                  </a:lnTo>
                  <a:lnTo>
                    <a:pt x="156714" y="8198"/>
                  </a:lnTo>
                  <a:lnTo>
                    <a:pt x="155221" y="10756"/>
                  </a:lnTo>
                  <a:lnTo>
                    <a:pt x="152061" y="23411"/>
                  </a:lnTo>
                  <a:lnTo>
                    <a:pt x="142049" y="37705"/>
                  </a:lnTo>
                  <a:lnTo>
                    <a:pt x="129879" y="55776"/>
                  </a:lnTo>
                  <a:lnTo>
                    <a:pt x="111296" y="93499"/>
                  </a:lnTo>
                  <a:lnTo>
                    <a:pt x="74575" y="139595"/>
                  </a:lnTo>
                  <a:lnTo>
                    <a:pt x="42093" y="186237"/>
                  </a:lnTo>
                  <a:lnTo>
                    <a:pt x="4076" y="233794"/>
                  </a:lnTo>
                  <a:lnTo>
                    <a:pt x="0" y="237953"/>
                  </a:lnTo>
                  <a:lnTo>
                    <a:pt x="4941" y="233016"/>
                  </a:lnTo>
                  <a:lnTo>
                    <a:pt x="10218" y="230561"/>
                  </a:lnTo>
                  <a:lnTo>
                    <a:pt x="13107" y="229906"/>
                  </a:lnTo>
                  <a:lnTo>
                    <a:pt x="19139" y="223535"/>
                  </a:lnTo>
                  <a:lnTo>
                    <a:pt x="28410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24" name="SMARTInkShape-Group100"/>
          <p:cNvGrpSpPr/>
          <p:nvPr/>
        </p:nvGrpSpPr>
        <p:grpSpPr>
          <a:xfrm>
            <a:off x="1419265" y="3505207"/>
            <a:ext cx="514311" cy="371435"/>
            <a:chOff x="1419265" y="3505207"/>
            <a:chExt cx="514311" cy="371435"/>
          </a:xfrm>
        </p:grpSpPr>
        <p:sp>
          <p:nvSpPr>
            <p:cNvPr id="59" name="SMARTInkShape-517"/>
            <p:cNvSpPr/>
            <p:nvPr>
              <p:custDataLst>
                <p:tags r:id="rId146"/>
              </p:custDataLst>
            </p:nvPr>
          </p:nvSpPr>
          <p:spPr>
            <a:xfrm>
              <a:off x="1533526" y="3505207"/>
              <a:ext cx="209550" cy="57144"/>
            </a:xfrm>
            <a:custGeom>
              <a:avLst/>
              <a:gdLst/>
              <a:ahLst/>
              <a:cxnLst/>
              <a:rect l="0" t="0" r="0" b="0"/>
              <a:pathLst>
                <a:path w="209550" h="57144">
                  <a:moveTo>
                    <a:pt x="38099" y="57143"/>
                  </a:moveTo>
                  <a:lnTo>
                    <a:pt x="38099" y="57143"/>
                  </a:lnTo>
                  <a:lnTo>
                    <a:pt x="23910" y="57143"/>
                  </a:lnTo>
                  <a:lnTo>
                    <a:pt x="22290" y="53968"/>
                  </a:lnTo>
                  <a:lnTo>
                    <a:pt x="18951" y="37505"/>
                  </a:lnTo>
                  <a:lnTo>
                    <a:pt x="16867" y="34526"/>
                  </a:lnTo>
                  <a:lnTo>
                    <a:pt x="10975" y="29745"/>
                  </a:lnTo>
                  <a:lnTo>
                    <a:pt x="4897" y="28916"/>
                  </a:lnTo>
                  <a:lnTo>
                    <a:pt x="3264" y="27742"/>
                  </a:lnTo>
                  <a:lnTo>
                    <a:pt x="2176" y="25901"/>
                  </a:lnTo>
                  <a:lnTo>
                    <a:pt x="0" y="19046"/>
                  </a:lnTo>
                  <a:lnTo>
                    <a:pt x="5056" y="13987"/>
                  </a:lnTo>
                  <a:lnTo>
                    <a:pt x="10360" y="11504"/>
                  </a:lnTo>
                  <a:lnTo>
                    <a:pt x="52063" y="2995"/>
                  </a:lnTo>
                  <a:lnTo>
                    <a:pt x="95323" y="169"/>
                  </a:lnTo>
                  <a:lnTo>
                    <a:pt x="139506" y="0"/>
                  </a:lnTo>
                  <a:lnTo>
                    <a:pt x="173828" y="1051"/>
                  </a:lnTo>
                  <a:lnTo>
                    <a:pt x="199791" y="11752"/>
                  </a:lnTo>
                  <a:lnTo>
                    <a:pt x="203044" y="14182"/>
                  </a:lnTo>
                  <a:lnTo>
                    <a:pt x="206658" y="19705"/>
                  </a:lnTo>
                  <a:lnTo>
                    <a:pt x="209549" y="2856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518"/>
            <p:cNvSpPr/>
            <p:nvPr>
              <p:custDataLst>
                <p:tags r:id="rId147"/>
              </p:custDataLst>
            </p:nvPr>
          </p:nvSpPr>
          <p:spPr>
            <a:xfrm>
              <a:off x="1552979" y="3571875"/>
              <a:ext cx="56747" cy="114136"/>
            </a:xfrm>
            <a:custGeom>
              <a:avLst/>
              <a:gdLst/>
              <a:ahLst/>
              <a:cxnLst/>
              <a:rect l="0" t="0" r="0" b="0"/>
              <a:pathLst>
                <a:path w="56747" h="114136">
                  <a:moveTo>
                    <a:pt x="56746" y="0"/>
                  </a:moveTo>
                  <a:lnTo>
                    <a:pt x="56746" y="0"/>
                  </a:lnTo>
                  <a:lnTo>
                    <a:pt x="56746" y="8201"/>
                  </a:lnTo>
                  <a:lnTo>
                    <a:pt x="50200" y="16868"/>
                  </a:lnTo>
                  <a:lnTo>
                    <a:pt x="47045" y="25694"/>
                  </a:lnTo>
                  <a:lnTo>
                    <a:pt x="40937" y="35012"/>
                  </a:lnTo>
                  <a:lnTo>
                    <a:pt x="37598" y="44476"/>
                  </a:lnTo>
                  <a:lnTo>
                    <a:pt x="12446" y="83171"/>
                  </a:lnTo>
                  <a:lnTo>
                    <a:pt x="10107" y="92259"/>
                  </a:lnTo>
                  <a:lnTo>
                    <a:pt x="9559" y="98507"/>
                  </a:lnTo>
                  <a:lnTo>
                    <a:pt x="6494" y="104811"/>
                  </a:lnTo>
                  <a:lnTo>
                    <a:pt x="0" y="113745"/>
                  </a:lnTo>
                  <a:lnTo>
                    <a:pt x="4772" y="114135"/>
                  </a:lnTo>
                  <a:lnTo>
                    <a:pt x="6221" y="113132"/>
                  </a:lnTo>
                  <a:lnTo>
                    <a:pt x="7188" y="111404"/>
                  </a:lnTo>
                  <a:lnTo>
                    <a:pt x="7832" y="109195"/>
                  </a:lnTo>
                  <a:lnTo>
                    <a:pt x="9321" y="107721"/>
                  </a:lnTo>
                  <a:lnTo>
                    <a:pt x="1864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519"/>
            <p:cNvSpPr/>
            <p:nvPr>
              <p:custDataLst>
                <p:tags r:id="rId148"/>
              </p:custDataLst>
            </p:nvPr>
          </p:nvSpPr>
          <p:spPr>
            <a:xfrm>
              <a:off x="1419265" y="3810000"/>
              <a:ext cx="238086" cy="66642"/>
            </a:xfrm>
            <a:custGeom>
              <a:avLst/>
              <a:gdLst/>
              <a:ahLst/>
              <a:cxnLst/>
              <a:rect l="0" t="0" r="0" b="0"/>
              <a:pathLst>
                <a:path w="238086" h="66642">
                  <a:moveTo>
                    <a:pt x="104735" y="9525"/>
                  </a:moveTo>
                  <a:lnTo>
                    <a:pt x="104735" y="9525"/>
                  </a:lnTo>
                  <a:lnTo>
                    <a:pt x="96072" y="17130"/>
                  </a:lnTo>
                  <a:lnTo>
                    <a:pt x="64037" y="33977"/>
                  </a:lnTo>
                  <a:lnTo>
                    <a:pt x="51872" y="37937"/>
                  </a:lnTo>
                  <a:lnTo>
                    <a:pt x="40506" y="44284"/>
                  </a:lnTo>
                  <a:lnTo>
                    <a:pt x="25262" y="47693"/>
                  </a:lnTo>
                  <a:lnTo>
                    <a:pt x="9951" y="56180"/>
                  </a:lnTo>
                  <a:lnTo>
                    <a:pt x="412" y="57112"/>
                  </a:lnTo>
                  <a:lnTo>
                    <a:pt x="0" y="65348"/>
                  </a:lnTo>
                  <a:lnTo>
                    <a:pt x="1045" y="65790"/>
                  </a:lnTo>
                  <a:lnTo>
                    <a:pt x="19207" y="66641"/>
                  </a:lnTo>
                  <a:lnTo>
                    <a:pt x="27212" y="63838"/>
                  </a:lnTo>
                  <a:lnTo>
                    <a:pt x="30828" y="61608"/>
                  </a:lnTo>
                  <a:lnTo>
                    <a:pt x="46030" y="58471"/>
                  </a:lnTo>
                  <a:lnTo>
                    <a:pt x="76373" y="54502"/>
                  </a:lnTo>
                  <a:lnTo>
                    <a:pt x="120622" y="39827"/>
                  </a:lnTo>
                  <a:lnTo>
                    <a:pt x="166912" y="24994"/>
                  </a:lnTo>
                  <a:lnTo>
                    <a:pt x="212607" y="11794"/>
                  </a:lnTo>
                  <a:lnTo>
                    <a:pt x="23808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520"/>
            <p:cNvSpPr/>
            <p:nvPr>
              <p:custDataLst>
                <p:tags r:id="rId149"/>
              </p:custDataLst>
            </p:nvPr>
          </p:nvSpPr>
          <p:spPr>
            <a:xfrm>
              <a:off x="1781210" y="3676650"/>
              <a:ext cx="123791" cy="19051"/>
            </a:xfrm>
            <a:custGeom>
              <a:avLst/>
              <a:gdLst/>
              <a:ahLst/>
              <a:cxnLst/>
              <a:rect l="0" t="0" r="0" b="0"/>
              <a:pathLst>
                <a:path w="123791" h="19051">
                  <a:moveTo>
                    <a:pt x="38065" y="19050"/>
                  </a:moveTo>
                  <a:lnTo>
                    <a:pt x="38065" y="19050"/>
                  </a:lnTo>
                  <a:lnTo>
                    <a:pt x="0" y="19050"/>
                  </a:lnTo>
                  <a:lnTo>
                    <a:pt x="22632" y="19050"/>
                  </a:lnTo>
                  <a:lnTo>
                    <a:pt x="28736" y="16228"/>
                  </a:lnTo>
                  <a:lnTo>
                    <a:pt x="34977" y="12504"/>
                  </a:lnTo>
                  <a:lnTo>
                    <a:pt x="47607" y="10114"/>
                  </a:lnTo>
                  <a:lnTo>
                    <a:pt x="88865" y="9528"/>
                  </a:lnTo>
                  <a:lnTo>
                    <a:pt x="95215" y="6704"/>
                  </a:lnTo>
                  <a:lnTo>
                    <a:pt x="101565" y="2979"/>
                  </a:lnTo>
                  <a:lnTo>
                    <a:pt x="114265" y="589"/>
                  </a:lnTo>
                  <a:lnTo>
                    <a:pt x="12379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521"/>
            <p:cNvSpPr/>
            <p:nvPr>
              <p:custDataLst>
                <p:tags r:id="rId150"/>
              </p:custDataLst>
            </p:nvPr>
          </p:nvSpPr>
          <p:spPr>
            <a:xfrm>
              <a:off x="1828800" y="3743325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28575" y="0"/>
                  </a:moveTo>
                  <a:lnTo>
                    <a:pt x="28575" y="0"/>
                  </a:lnTo>
                  <a:lnTo>
                    <a:pt x="28575" y="5057"/>
                  </a:lnTo>
                  <a:lnTo>
                    <a:pt x="27517" y="6546"/>
                  </a:lnTo>
                  <a:lnTo>
                    <a:pt x="25753" y="7539"/>
                  </a:lnTo>
                  <a:lnTo>
                    <a:pt x="18874" y="9263"/>
                  </a:lnTo>
                  <a:lnTo>
                    <a:pt x="0" y="9525"/>
                  </a:lnTo>
                  <a:lnTo>
                    <a:pt x="8201" y="17726"/>
                  </a:lnTo>
                  <a:lnTo>
                    <a:pt x="17610" y="18933"/>
                  </a:lnTo>
                  <a:lnTo>
                    <a:pt x="60363" y="19050"/>
                  </a:lnTo>
                  <a:lnTo>
                    <a:pt x="66692" y="16228"/>
                  </a:lnTo>
                  <a:lnTo>
                    <a:pt x="74322" y="10849"/>
                  </a:lnTo>
                  <a:lnTo>
                    <a:pt x="83433" y="9787"/>
                  </a:lnTo>
                  <a:lnTo>
                    <a:pt x="89293" y="9642"/>
                  </a:lnTo>
                  <a:lnTo>
                    <a:pt x="95425" y="6755"/>
                  </a:lnTo>
                  <a:lnTo>
                    <a:pt x="1047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8" name="SMARTInkShape-Group101"/>
          <p:cNvGrpSpPr/>
          <p:nvPr/>
        </p:nvGrpSpPr>
        <p:grpSpPr>
          <a:xfrm>
            <a:off x="2066963" y="3505284"/>
            <a:ext cx="1103538" cy="409492"/>
            <a:chOff x="2066963" y="3505284"/>
            <a:chExt cx="1103538" cy="409492"/>
          </a:xfrm>
        </p:grpSpPr>
        <p:sp>
          <p:nvSpPr>
            <p:cNvPr id="1025" name="SMARTInkShape-522"/>
            <p:cNvSpPr/>
            <p:nvPr>
              <p:custDataLst>
                <p:tags r:id="rId134"/>
              </p:custDataLst>
            </p:nvPr>
          </p:nvSpPr>
          <p:spPr>
            <a:xfrm>
              <a:off x="2152661" y="3562360"/>
              <a:ext cx="57140" cy="157761"/>
            </a:xfrm>
            <a:custGeom>
              <a:avLst/>
              <a:gdLst/>
              <a:ahLst/>
              <a:cxnLst/>
              <a:rect l="0" t="0" r="0" b="0"/>
              <a:pathLst>
                <a:path w="57140" h="157761">
                  <a:moveTo>
                    <a:pt x="57139" y="19040"/>
                  </a:moveTo>
                  <a:lnTo>
                    <a:pt x="57139" y="19040"/>
                  </a:lnTo>
                  <a:lnTo>
                    <a:pt x="57139" y="0"/>
                  </a:lnTo>
                  <a:lnTo>
                    <a:pt x="57139" y="14179"/>
                  </a:lnTo>
                  <a:lnTo>
                    <a:pt x="54317" y="19702"/>
                  </a:lnTo>
                  <a:lnTo>
                    <a:pt x="52083" y="22656"/>
                  </a:lnTo>
                  <a:lnTo>
                    <a:pt x="49600" y="31583"/>
                  </a:lnTo>
                  <a:lnTo>
                    <a:pt x="47438" y="41548"/>
                  </a:lnTo>
                  <a:lnTo>
                    <a:pt x="31190" y="74035"/>
                  </a:lnTo>
                  <a:lnTo>
                    <a:pt x="24026" y="93521"/>
                  </a:lnTo>
                  <a:lnTo>
                    <a:pt x="13478" y="111207"/>
                  </a:lnTo>
                  <a:lnTo>
                    <a:pt x="7475" y="131163"/>
                  </a:lnTo>
                  <a:lnTo>
                    <a:pt x="3316" y="138723"/>
                  </a:lnTo>
                  <a:lnTo>
                    <a:pt x="119" y="151795"/>
                  </a:lnTo>
                  <a:lnTo>
                    <a:pt x="15" y="157760"/>
                  </a:lnTo>
                  <a:lnTo>
                    <a:pt x="0" y="155482"/>
                  </a:lnTo>
                  <a:lnTo>
                    <a:pt x="1055" y="154452"/>
                  </a:lnTo>
                  <a:lnTo>
                    <a:pt x="8191" y="152662"/>
                  </a:lnTo>
                  <a:lnTo>
                    <a:pt x="19039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" name="SMARTInkShape-523"/>
            <p:cNvSpPr/>
            <p:nvPr>
              <p:custDataLst>
                <p:tags r:id="rId135"/>
              </p:custDataLst>
            </p:nvPr>
          </p:nvSpPr>
          <p:spPr>
            <a:xfrm>
              <a:off x="2114980" y="3505284"/>
              <a:ext cx="190071" cy="47542"/>
            </a:xfrm>
            <a:custGeom>
              <a:avLst/>
              <a:gdLst/>
              <a:ahLst/>
              <a:cxnLst/>
              <a:rect l="0" t="0" r="0" b="0"/>
              <a:pathLst>
                <a:path w="190071" h="47542">
                  <a:moveTo>
                    <a:pt x="56720" y="47541"/>
                  </a:moveTo>
                  <a:lnTo>
                    <a:pt x="56720" y="47541"/>
                  </a:lnTo>
                  <a:lnTo>
                    <a:pt x="51663" y="47541"/>
                  </a:lnTo>
                  <a:lnTo>
                    <a:pt x="46359" y="44719"/>
                  </a:lnTo>
                  <a:lnTo>
                    <a:pt x="39386" y="39340"/>
                  </a:lnTo>
                  <a:lnTo>
                    <a:pt x="30405" y="38278"/>
                  </a:lnTo>
                  <a:lnTo>
                    <a:pt x="24564" y="38133"/>
                  </a:lnTo>
                  <a:lnTo>
                    <a:pt x="22582" y="37035"/>
                  </a:lnTo>
                  <a:lnTo>
                    <a:pt x="21262" y="35246"/>
                  </a:lnTo>
                  <a:lnTo>
                    <a:pt x="20381" y="32994"/>
                  </a:lnTo>
                  <a:lnTo>
                    <a:pt x="18736" y="31493"/>
                  </a:lnTo>
                  <a:lnTo>
                    <a:pt x="10574" y="28887"/>
                  </a:lnTo>
                  <a:lnTo>
                    <a:pt x="1024" y="28525"/>
                  </a:lnTo>
                  <a:lnTo>
                    <a:pt x="539" y="27456"/>
                  </a:lnTo>
                  <a:lnTo>
                    <a:pt x="0" y="23444"/>
                  </a:lnTo>
                  <a:lnTo>
                    <a:pt x="915" y="21952"/>
                  </a:lnTo>
                  <a:lnTo>
                    <a:pt x="2584" y="20957"/>
                  </a:lnTo>
                  <a:lnTo>
                    <a:pt x="9988" y="19556"/>
                  </a:lnTo>
                  <a:lnTo>
                    <a:pt x="21971" y="19083"/>
                  </a:lnTo>
                  <a:lnTo>
                    <a:pt x="28223" y="16196"/>
                  </a:lnTo>
                  <a:lnTo>
                    <a:pt x="34530" y="12443"/>
                  </a:lnTo>
                  <a:lnTo>
                    <a:pt x="73154" y="1357"/>
                  </a:lnTo>
                  <a:lnTo>
                    <a:pt x="117078" y="0"/>
                  </a:lnTo>
                  <a:lnTo>
                    <a:pt x="148602" y="981"/>
                  </a:lnTo>
                  <a:lnTo>
                    <a:pt x="179884" y="11675"/>
                  </a:lnTo>
                  <a:lnTo>
                    <a:pt x="183279" y="14105"/>
                  </a:lnTo>
                  <a:lnTo>
                    <a:pt x="187052" y="19628"/>
                  </a:lnTo>
                  <a:lnTo>
                    <a:pt x="190070" y="28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" name="SMARTInkShape-524"/>
            <p:cNvSpPr/>
            <p:nvPr>
              <p:custDataLst>
                <p:tags r:id="rId136"/>
              </p:custDataLst>
            </p:nvPr>
          </p:nvSpPr>
          <p:spPr>
            <a:xfrm>
              <a:off x="2066963" y="3800475"/>
              <a:ext cx="190463" cy="47509"/>
            </a:xfrm>
            <a:custGeom>
              <a:avLst/>
              <a:gdLst/>
              <a:ahLst/>
              <a:cxnLst/>
              <a:rect l="0" t="0" r="0" b="0"/>
              <a:pathLst>
                <a:path w="190463" h="47509">
                  <a:moveTo>
                    <a:pt x="57112" y="9525"/>
                  </a:moveTo>
                  <a:lnTo>
                    <a:pt x="57112" y="9525"/>
                  </a:lnTo>
                  <a:lnTo>
                    <a:pt x="52055" y="14582"/>
                  </a:lnTo>
                  <a:lnTo>
                    <a:pt x="46751" y="17064"/>
                  </a:lnTo>
                  <a:lnTo>
                    <a:pt x="43855" y="17726"/>
                  </a:lnTo>
                  <a:lnTo>
                    <a:pt x="28464" y="26415"/>
                  </a:lnTo>
                  <a:lnTo>
                    <a:pt x="10975" y="28537"/>
                  </a:lnTo>
                  <a:lnTo>
                    <a:pt x="0" y="38066"/>
                  </a:lnTo>
                  <a:lnTo>
                    <a:pt x="8166" y="46298"/>
                  </a:lnTo>
                  <a:lnTo>
                    <a:pt x="14152" y="47232"/>
                  </a:lnTo>
                  <a:lnTo>
                    <a:pt x="22629" y="47508"/>
                  </a:lnTo>
                  <a:lnTo>
                    <a:pt x="66902" y="38684"/>
                  </a:lnTo>
                  <a:lnTo>
                    <a:pt x="79455" y="37301"/>
                  </a:lnTo>
                  <a:lnTo>
                    <a:pt x="123794" y="18817"/>
                  </a:lnTo>
                  <a:lnTo>
                    <a:pt x="136490" y="13655"/>
                  </a:lnTo>
                  <a:lnTo>
                    <a:pt x="182230" y="1485"/>
                  </a:lnTo>
                  <a:lnTo>
                    <a:pt x="19046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" name="SMARTInkShape-525"/>
            <p:cNvSpPr/>
            <p:nvPr>
              <p:custDataLst>
                <p:tags r:id="rId137"/>
              </p:custDataLst>
            </p:nvPr>
          </p:nvSpPr>
          <p:spPr>
            <a:xfrm>
              <a:off x="2305088" y="3743363"/>
              <a:ext cx="66638" cy="123739"/>
            </a:xfrm>
            <a:custGeom>
              <a:avLst/>
              <a:gdLst/>
              <a:ahLst/>
              <a:cxnLst/>
              <a:rect l="0" t="0" r="0" b="0"/>
              <a:pathLst>
                <a:path w="66638" h="123739">
                  <a:moveTo>
                    <a:pt x="66637" y="19012"/>
                  </a:moveTo>
                  <a:lnTo>
                    <a:pt x="66637" y="19012"/>
                  </a:lnTo>
                  <a:lnTo>
                    <a:pt x="66637" y="10811"/>
                  </a:lnTo>
                  <a:lnTo>
                    <a:pt x="57228" y="88"/>
                  </a:lnTo>
                  <a:lnTo>
                    <a:pt x="52090" y="0"/>
                  </a:lnTo>
                  <a:lnTo>
                    <a:pt x="50589" y="1045"/>
                  </a:lnTo>
                  <a:lnTo>
                    <a:pt x="49588" y="2801"/>
                  </a:lnTo>
                  <a:lnTo>
                    <a:pt x="48921" y="5030"/>
                  </a:lnTo>
                  <a:lnTo>
                    <a:pt x="40224" y="19261"/>
                  </a:lnTo>
                  <a:lnTo>
                    <a:pt x="39503" y="22353"/>
                  </a:lnTo>
                  <a:lnTo>
                    <a:pt x="30713" y="38084"/>
                  </a:lnTo>
                  <a:lnTo>
                    <a:pt x="29987" y="41251"/>
                  </a:lnTo>
                  <a:lnTo>
                    <a:pt x="22277" y="54998"/>
                  </a:lnTo>
                  <a:lnTo>
                    <a:pt x="18921" y="70009"/>
                  </a:lnTo>
                  <a:lnTo>
                    <a:pt x="11664" y="85099"/>
                  </a:lnTo>
                  <a:lnTo>
                    <a:pt x="10938" y="88470"/>
                  </a:lnTo>
                  <a:lnTo>
                    <a:pt x="1413" y="107878"/>
                  </a:lnTo>
                  <a:lnTo>
                    <a:pt x="0" y="123229"/>
                  </a:lnTo>
                  <a:lnTo>
                    <a:pt x="8166" y="123738"/>
                  </a:lnTo>
                  <a:lnTo>
                    <a:pt x="8606" y="122696"/>
                  </a:lnTo>
                  <a:lnTo>
                    <a:pt x="9487" y="114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0" name="SMARTInkShape-526"/>
            <p:cNvSpPr/>
            <p:nvPr>
              <p:custDataLst>
                <p:tags r:id="rId138"/>
              </p:custDataLst>
            </p:nvPr>
          </p:nvSpPr>
          <p:spPr>
            <a:xfrm>
              <a:off x="2333626" y="3724285"/>
              <a:ext cx="95201" cy="138798"/>
            </a:xfrm>
            <a:custGeom>
              <a:avLst/>
              <a:gdLst/>
              <a:ahLst/>
              <a:cxnLst/>
              <a:rect l="0" t="0" r="0" b="0"/>
              <a:pathLst>
                <a:path w="95201" h="138798">
                  <a:moveTo>
                    <a:pt x="28574" y="47615"/>
                  </a:moveTo>
                  <a:lnTo>
                    <a:pt x="28574" y="47615"/>
                  </a:lnTo>
                  <a:lnTo>
                    <a:pt x="28574" y="39414"/>
                  </a:lnTo>
                  <a:lnTo>
                    <a:pt x="20373" y="30005"/>
                  </a:lnTo>
                  <a:lnTo>
                    <a:pt x="19441" y="23935"/>
                  </a:lnTo>
                  <a:lnTo>
                    <a:pt x="18253" y="22303"/>
                  </a:lnTo>
                  <a:lnTo>
                    <a:pt x="16402" y="21215"/>
                  </a:lnTo>
                  <a:lnTo>
                    <a:pt x="9371" y="19326"/>
                  </a:lnTo>
                  <a:lnTo>
                    <a:pt x="0" y="19040"/>
                  </a:lnTo>
                  <a:lnTo>
                    <a:pt x="13256" y="19040"/>
                  </a:lnTo>
                  <a:lnTo>
                    <a:pt x="19296" y="16218"/>
                  </a:lnTo>
                  <a:lnTo>
                    <a:pt x="25509" y="12494"/>
                  </a:lnTo>
                  <a:lnTo>
                    <a:pt x="38121" y="10104"/>
                  </a:lnTo>
                  <a:lnTo>
                    <a:pt x="41289" y="9908"/>
                  </a:lnTo>
                  <a:lnTo>
                    <a:pt x="47630" y="6867"/>
                  </a:lnTo>
                  <a:lnTo>
                    <a:pt x="53977" y="3046"/>
                  </a:lnTo>
                  <a:lnTo>
                    <a:pt x="66675" y="594"/>
                  </a:lnTo>
                  <a:lnTo>
                    <a:pt x="93368" y="0"/>
                  </a:lnTo>
                  <a:lnTo>
                    <a:pt x="93994" y="1055"/>
                  </a:lnTo>
                  <a:lnTo>
                    <a:pt x="95200" y="14179"/>
                  </a:lnTo>
                  <a:lnTo>
                    <a:pt x="94158" y="15800"/>
                  </a:lnTo>
                  <a:lnTo>
                    <a:pt x="92405" y="16880"/>
                  </a:lnTo>
                  <a:lnTo>
                    <a:pt x="90178" y="17600"/>
                  </a:lnTo>
                  <a:lnTo>
                    <a:pt x="88693" y="19138"/>
                  </a:lnTo>
                  <a:lnTo>
                    <a:pt x="83488" y="29212"/>
                  </a:lnTo>
                  <a:lnTo>
                    <a:pt x="63368" y="50828"/>
                  </a:lnTo>
                  <a:lnTo>
                    <a:pt x="57091" y="54335"/>
                  </a:lnTo>
                  <a:lnTo>
                    <a:pt x="53935" y="55270"/>
                  </a:lnTo>
                  <a:lnTo>
                    <a:pt x="51831" y="58010"/>
                  </a:lnTo>
                  <a:lnTo>
                    <a:pt x="47812" y="69862"/>
                  </a:lnTo>
                  <a:lnTo>
                    <a:pt x="45633" y="71972"/>
                  </a:lnTo>
                  <a:lnTo>
                    <a:pt x="34531" y="80413"/>
                  </a:lnTo>
                  <a:lnTo>
                    <a:pt x="31221" y="86181"/>
                  </a:lnTo>
                  <a:lnTo>
                    <a:pt x="28729" y="102911"/>
                  </a:lnTo>
                  <a:lnTo>
                    <a:pt x="28578" y="118906"/>
                  </a:lnTo>
                  <a:lnTo>
                    <a:pt x="31398" y="124455"/>
                  </a:lnTo>
                  <a:lnTo>
                    <a:pt x="36776" y="131585"/>
                  </a:lnTo>
                  <a:lnTo>
                    <a:pt x="40333" y="132560"/>
                  </a:lnTo>
                  <a:lnTo>
                    <a:pt x="46184" y="133186"/>
                  </a:lnTo>
                  <a:lnTo>
                    <a:pt x="52254" y="138351"/>
                  </a:lnTo>
                  <a:lnTo>
                    <a:pt x="54944" y="138797"/>
                  </a:lnTo>
                  <a:lnTo>
                    <a:pt x="57796" y="138036"/>
                  </a:lnTo>
                  <a:lnTo>
                    <a:pt x="63787" y="135427"/>
                  </a:lnTo>
                  <a:lnTo>
                    <a:pt x="85724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1" name="SMARTInkShape-527"/>
            <p:cNvSpPr/>
            <p:nvPr>
              <p:custDataLst>
                <p:tags r:id="rId139"/>
              </p:custDataLst>
            </p:nvPr>
          </p:nvSpPr>
          <p:spPr>
            <a:xfrm>
              <a:off x="2571750" y="3686175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9525" y="9525"/>
                  </a:moveTo>
                  <a:lnTo>
                    <a:pt x="9525" y="9525"/>
                  </a:lnTo>
                  <a:lnTo>
                    <a:pt x="392" y="9525"/>
                  </a:lnTo>
                  <a:lnTo>
                    <a:pt x="0" y="19047"/>
                  </a:lnTo>
                  <a:lnTo>
                    <a:pt x="46346" y="19050"/>
                  </a:lnTo>
                  <a:lnTo>
                    <a:pt x="79310" y="17992"/>
                  </a:lnTo>
                  <a:lnTo>
                    <a:pt x="97432" y="11511"/>
                  </a:lnTo>
                  <a:lnTo>
                    <a:pt x="144918" y="9577"/>
                  </a:lnTo>
                  <a:lnTo>
                    <a:pt x="155424" y="8490"/>
                  </a:lnTo>
                  <a:lnTo>
                    <a:pt x="174187" y="1327"/>
                  </a:lnTo>
                  <a:lnTo>
                    <a:pt x="1905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2" name="SMARTInkShape-528"/>
            <p:cNvSpPr/>
            <p:nvPr>
              <p:custDataLst>
                <p:tags r:id="rId140"/>
              </p:custDataLst>
            </p:nvPr>
          </p:nvSpPr>
          <p:spPr>
            <a:xfrm>
              <a:off x="2671324" y="3629144"/>
              <a:ext cx="71877" cy="142757"/>
            </a:xfrm>
            <a:custGeom>
              <a:avLst/>
              <a:gdLst/>
              <a:ahLst/>
              <a:cxnLst/>
              <a:rect l="0" t="0" r="0" b="0"/>
              <a:pathLst>
                <a:path w="71877" h="142757">
                  <a:moveTo>
                    <a:pt x="71876" y="18931"/>
                  </a:moveTo>
                  <a:lnTo>
                    <a:pt x="71876" y="18931"/>
                  </a:lnTo>
                  <a:lnTo>
                    <a:pt x="52945" y="0"/>
                  </a:lnTo>
                  <a:lnTo>
                    <a:pt x="44635" y="8093"/>
                  </a:lnTo>
                  <a:lnTo>
                    <a:pt x="42506" y="16751"/>
                  </a:lnTo>
                  <a:lnTo>
                    <a:pt x="26841" y="38039"/>
                  </a:lnTo>
                  <a:lnTo>
                    <a:pt x="12560" y="83033"/>
                  </a:lnTo>
                  <a:lnTo>
                    <a:pt x="8471" y="91871"/>
                  </a:lnTo>
                  <a:lnTo>
                    <a:pt x="5112" y="107688"/>
                  </a:lnTo>
                  <a:lnTo>
                    <a:pt x="576" y="115881"/>
                  </a:lnTo>
                  <a:lnTo>
                    <a:pt x="0" y="119548"/>
                  </a:lnTo>
                  <a:lnTo>
                    <a:pt x="676" y="123051"/>
                  </a:lnTo>
                  <a:lnTo>
                    <a:pt x="3860" y="133037"/>
                  </a:lnTo>
                  <a:lnTo>
                    <a:pt x="4307" y="136277"/>
                  </a:lnTo>
                  <a:lnTo>
                    <a:pt x="5663" y="138436"/>
                  </a:lnTo>
                  <a:lnTo>
                    <a:pt x="7626" y="139876"/>
                  </a:lnTo>
                  <a:lnTo>
                    <a:pt x="13324" y="142187"/>
                  </a:lnTo>
                  <a:lnTo>
                    <a:pt x="24251" y="1427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3" name="SMARTInkShape-529"/>
            <p:cNvSpPr/>
            <p:nvPr>
              <p:custDataLst>
                <p:tags r:id="rId141"/>
              </p:custDataLst>
            </p:nvPr>
          </p:nvSpPr>
          <p:spPr>
            <a:xfrm>
              <a:off x="2895721" y="3562384"/>
              <a:ext cx="95130" cy="199992"/>
            </a:xfrm>
            <a:custGeom>
              <a:avLst/>
              <a:gdLst/>
              <a:ahLst/>
              <a:cxnLst/>
              <a:rect l="0" t="0" r="0" b="0"/>
              <a:pathLst>
                <a:path w="95130" h="199992">
                  <a:moveTo>
                    <a:pt x="95129" y="9491"/>
                  </a:moveTo>
                  <a:lnTo>
                    <a:pt x="95129" y="9491"/>
                  </a:lnTo>
                  <a:lnTo>
                    <a:pt x="95129" y="0"/>
                  </a:lnTo>
                  <a:lnTo>
                    <a:pt x="86929" y="8170"/>
                  </a:lnTo>
                  <a:lnTo>
                    <a:pt x="80664" y="27689"/>
                  </a:lnTo>
                  <a:lnTo>
                    <a:pt x="66321" y="47060"/>
                  </a:lnTo>
                  <a:lnTo>
                    <a:pt x="63224" y="50413"/>
                  </a:lnTo>
                  <a:lnTo>
                    <a:pt x="59782" y="59781"/>
                  </a:lnTo>
                  <a:lnTo>
                    <a:pt x="55022" y="76956"/>
                  </a:lnTo>
                  <a:lnTo>
                    <a:pt x="34686" y="120662"/>
                  </a:lnTo>
                  <a:lnTo>
                    <a:pt x="12221" y="159659"/>
                  </a:lnTo>
                  <a:lnTo>
                    <a:pt x="8717" y="177472"/>
                  </a:lnTo>
                  <a:lnTo>
                    <a:pt x="1252" y="188546"/>
                  </a:lnTo>
                  <a:lnTo>
                    <a:pt x="0" y="198498"/>
                  </a:lnTo>
                  <a:lnTo>
                    <a:pt x="1018" y="198996"/>
                  </a:lnTo>
                  <a:lnTo>
                    <a:pt x="9404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4" name="SMARTInkShape-530"/>
            <p:cNvSpPr/>
            <p:nvPr>
              <p:custDataLst>
                <p:tags r:id="rId142"/>
              </p:custDataLst>
            </p:nvPr>
          </p:nvSpPr>
          <p:spPr>
            <a:xfrm>
              <a:off x="2887519" y="3514728"/>
              <a:ext cx="198582" cy="47623"/>
            </a:xfrm>
            <a:custGeom>
              <a:avLst/>
              <a:gdLst/>
              <a:ahLst/>
              <a:cxnLst/>
              <a:rect l="0" t="0" r="0" b="0"/>
              <a:pathLst>
                <a:path w="198582" h="47623">
                  <a:moveTo>
                    <a:pt x="46181" y="47622"/>
                  </a:moveTo>
                  <a:lnTo>
                    <a:pt x="46181" y="47622"/>
                  </a:lnTo>
                  <a:lnTo>
                    <a:pt x="41125" y="42565"/>
                  </a:lnTo>
                  <a:lnTo>
                    <a:pt x="35820" y="40083"/>
                  </a:lnTo>
                  <a:lnTo>
                    <a:pt x="32924" y="39421"/>
                  </a:lnTo>
                  <a:lnTo>
                    <a:pt x="18149" y="28998"/>
                  </a:lnTo>
                  <a:lnTo>
                    <a:pt x="9453" y="20409"/>
                  </a:lnTo>
                  <a:lnTo>
                    <a:pt x="0" y="19167"/>
                  </a:lnTo>
                  <a:lnTo>
                    <a:pt x="2020" y="16278"/>
                  </a:lnTo>
                  <a:lnTo>
                    <a:pt x="6884" y="10856"/>
                  </a:lnTo>
                  <a:lnTo>
                    <a:pt x="43470" y="886"/>
                  </a:lnTo>
                  <a:lnTo>
                    <a:pt x="90773" y="31"/>
                  </a:lnTo>
                  <a:lnTo>
                    <a:pt x="133800" y="0"/>
                  </a:lnTo>
                  <a:lnTo>
                    <a:pt x="146153" y="2820"/>
                  </a:lnTo>
                  <a:lnTo>
                    <a:pt x="156230" y="6543"/>
                  </a:lnTo>
                  <a:lnTo>
                    <a:pt x="184811" y="10319"/>
                  </a:lnTo>
                  <a:lnTo>
                    <a:pt x="198581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5" name="SMARTInkShape-531"/>
            <p:cNvSpPr/>
            <p:nvPr>
              <p:custDataLst>
                <p:tags r:id="rId143"/>
              </p:custDataLst>
            </p:nvPr>
          </p:nvSpPr>
          <p:spPr>
            <a:xfrm>
              <a:off x="2800389" y="3867150"/>
              <a:ext cx="180937" cy="28576"/>
            </a:xfrm>
            <a:custGeom>
              <a:avLst/>
              <a:gdLst/>
              <a:ahLst/>
              <a:cxnLst/>
              <a:rect l="0" t="0" r="0" b="0"/>
              <a:pathLst>
                <a:path w="180937" h="28576">
                  <a:moveTo>
                    <a:pt x="38061" y="0"/>
                  </a:moveTo>
                  <a:lnTo>
                    <a:pt x="38061" y="0"/>
                  </a:lnTo>
                  <a:lnTo>
                    <a:pt x="33005" y="5057"/>
                  </a:lnTo>
                  <a:lnTo>
                    <a:pt x="27700" y="7539"/>
                  </a:lnTo>
                  <a:lnTo>
                    <a:pt x="24804" y="8201"/>
                  </a:lnTo>
                  <a:lnTo>
                    <a:pt x="15671" y="14189"/>
                  </a:lnTo>
                  <a:lnTo>
                    <a:pt x="12235" y="19712"/>
                  </a:lnTo>
                  <a:lnTo>
                    <a:pt x="11318" y="22666"/>
                  </a:lnTo>
                  <a:lnTo>
                    <a:pt x="9650" y="24636"/>
                  </a:lnTo>
                  <a:lnTo>
                    <a:pt x="0" y="28561"/>
                  </a:lnTo>
                  <a:lnTo>
                    <a:pt x="45622" y="28575"/>
                  </a:lnTo>
                  <a:lnTo>
                    <a:pt x="70807" y="27517"/>
                  </a:lnTo>
                  <a:lnTo>
                    <a:pt x="114319" y="16816"/>
                  </a:lnTo>
                  <a:lnTo>
                    <a:pt x="133328" y="11685"/>
                  </a:lnTo>
                  <a:lnTo>
                    <a:pt x="18093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6" name="SMARTInkShape-532"/>
            <p:cNvSpPr/>
            <p:nvPr>
              <p:custDataLst>
                <p:tags r:id="rId144"/>
              </p:custDataLst>
            </p:nvPr>
          </p:nvSpPr>
          <p:spPr>
            <a:xfrm>
              <a:off x="3057525" y="3810000"/>
              <a:ext cx="66676" cy="85722"/>
            </a:xfrm>
            <a:custGeom>
              <a:avLst/>
              <a:gdLst/>
              <a:ahLst/>
              <a:cxnLst/>
              <a:rect l="0" t="0" r="0" b="0"/>
              <a:pathLst>
                <a:path w="66676" h="85722">
                  <a:moveTo>
                    <a:pt x="9525" y="0"/>
                  </a:moveTo>
                  <a:lnTo>
                    <a:pt x="9525" y="0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6" y="1058"/>
                  </a:lnTo>
                  <a:lnTo>
                    <a:pt x="7538" y="2822"/>
                  </a:lnTo>
                  <a:lnTo>
                    <a:pt x="9263" y="9701"/>
                  </a:lnTo>
                  <a:lnTo>
                    <a:pt x="9490" y="22666"/>
                  </a:lnTo>
                  <a:lnTo>
                    <a:pt x="12332" y="28771"/>
                  </a:lnTo>
                  <a:lnTo>
                    <a:pt x="16064" y="35012"/>
                  </a:lnTo>
                  <a:lnTo>
                    <a:pt x="18460" y="47642"/>
                  </a:lnTo>
                  <a:lnTo>
                    <a:pt x="18657" y="50811"/>
                  </a:lnTo>
                  <a:lnTo>
                    <a:pt x="21698" y="57155"/>
                  </a:lnTo>
                  <a:lnTo>
                    <a:pt x="27217" y="64794"/>
                  </a:lnTo>
                  <a:lnTo>
                    <a:pt x="29365" y="73908"/>
                  </a:lnTo>
                  <a:lnTo>
                    <a:pt x="37698" y="85202"/>
                  </a:lnTo>
                  <a:lnTo>
                    <a:pt x="52562" y="85721"/>
                  </a:lnTo>
                  <a:lnTo>
                    <a:pt x="54092" y="84664"/>
                  </a:lnTo>
                  <a:lnTo>
                    <a:pt x="55111" y="82901"/>
                  </a:lnTo>
                  <a:lnTo>
                    <a:pt x="55791" y="80667"/>
                  </a:lnTo>
                  <a:lnTo>
                    <a:pt x="666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7" name="SMARTInkShape-533"/>
            <p:cNvSpPr/>
            <p:nvPr>
              <p:custDataLst>
                <p:tags r:id="rId145"/>
              </p:custDataLst>
            </p:nvPr>
          </p:nvSpPr>
          <p:spPr>
            <a:xfrm>
              <a:off x="3133736" y="3781436"/>
              <a:ext cx="36765" cy="133340"/>
            </a:xfrm>
            <a:custGeom>
              <a:avLst/>
              <a:gdLst/>
              <a:ahLst/>
              <a:cxnLst/>
              <a:rect l="0" t="0" r="0" b="0"/>
              <a:pathLst>
                <a:path w="36765" h="133340">
                  <a:moveTo>
                    <a:pt x="28564" y="28564"/>
                  </a:moveTo>
                  <a:lnTo>
                    <a:pt x="28564" y="28564"/>
                  </a:lnTo>
                  <a:lnTo>
                    <a:pt x="28564" y="24"/>
                  </a:lnTo>
                  <a:lnTo>
                    <a:pt x="33620" y="0"/>
                  </a:lnTo>
                  <a:lnTo>
                    <a:pt x="35110" y="1054"/>
                  </a:lnTo>
                  <a:lnTo>
                    <a:pt x="36102" y="2816"/>
                  </a:lnTo>
                  <a:lnTo>
                    <a:pt x="36764" y="5049"/>
                  </a:lnTo>
                  <a:lnTo>
                    <a:pt x="36148" y="7596"/>
                  </a:lnTo>
                  <a:lnTo>
                    <a:pt x="30376" y="19287"/>
                  </a:lnTo>
                  <a:lnTo>
                    <a:pt x="27576" y="44449"/>
                  </a:lnTo>
                  <a:lnTo>
                    <a:pt x="21039" y="57141"/>
                  </a:lnTo>
                  <a:lnTo>
                    <a:pt x="20372" y="60315"/>
                  </a:lnTo>
                  <a:lnTo>
                    <a:pt x="10955" y="79364"/>
                  </a:lnTo>
                  <a:lnTo>
                    <a:pt x="8740" y="92064"/>
                  </a:lnTo>
                  <a:lnTo>
                    <a:pt x="2031" y="104764"/>
                  </a:lnTo>
                  <a:lnTo>
                    <a:pt x="0" y="123373"/>
                  </a:lnTo>
                  <a:lnTo>
                    <a:pt x="9514" y="1333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2" name="SMARTInkShape-Group102"/>
          <p:cNvGrpSpPr/>
          <p:nvPr/>
        </p:nvGrpSpPr>
        <p:grpSpPr>
          <a:xfrm>
            <a:off x="4372105" y="3752860"/>
            <a:ext cx="342771" cy="380957"/>
            <a:chOff x="4372105" y="3752860"/>
            <a:chExt cx="342771" cy="380957"/>
          </a:xfrm>
        </p:grpSpPr>
        <p:sp>
          <p:nvSpPr>
            <p:cNvPr id="1039" name="SMARTInkShape-534"/>
            <p:cNvSpPr/>
            <p:nvPr>
              <p:custDataLst>
                <p:tags r:id="rId131"/>
              </p:custDataLst>
            </p:nvPr>
          </p:nvSpPr>
          <p:spPr>
            <a:xfrm>
              <a:off x="4497169" y="3810002"/>
              <a:ext cx="103407" cy="152385"/>
            </a:xfrm>
            <a:custGeom>
              <a:avLst/>
              <a:gdLst/>
              <a:ahLst/>
              <a:cxnLst/>
              <a:rect l="0" t="0" r="0" b="0"/>
              <a:pathLst>
                <a:path w="103407" h="152385">
                  <a:moveTo>
                    <a:pt x="103406" y="19048"/>
                  </a:moveTo>
                  <a:lnTo>
                    <a:pt x="103406" y="19048"/>
                  </a:lnTo>
                  <a:lnTo>
                    <a:pt x="95205" y="19048"/>
                  </a:lnTo>
                  <a:lnTo>
                    <a:pt x="94764" y="17990"/>
                  </a:lnTo>
                  <a:lnTo>
                    <a:pt x="93881" y="43"/>
                  </a:lnTo>
                  <a:lnTo>
                    <a:pt x="84749" y="0"/>
                  </a:lnTo>
                  <a:lnTo>
                    <a:pt x="76189" y="8199"/>
                  </a:lnTo>
                  <a:lnTo>
                    <a:pt x="74041" y="16866"/>
                  </a:lnTo>
                  <a:lnTo>
                    <a:pt x="59666" y="36068"/>
                  </a:lnTo>
                  <a:lnTo>
                    <a:pt x="53726" y="55179"/>
                  </a:lnTo>
                  <a:lnTo>
                    <a:pt x="31359" y="83530"/>
                  </a:lnTo>
                  <a:lnTo>
                    <a:pt x="25205" y="102772"/>
                  </a:lnTo>
                  <a:lnTo>
                    <a:pt x="10802" y="123647"/>
                  </a:lnTo>
                  <a:lnTo>
                    <a:pt x="7446" y="139675"/>
                  </a:lnTo>
                  <a:lnTo>
                    <a:pt x="0" y="150514"/>
                  </a:lnTo>
                  <a:lnTo>
                    <a:pt x="603" y="151142"/>
                  </a:lnTo>
                  <a:lnTo>
                    <a:pt x="6952" y="152233"/>
                  </a:lnTo>
                  <a:lnTo>
                    <a:pt x="16250" y="152384"/>
                  </a:lnTo>
                  <a:lnTo>
                    <a:pt x="27206" y="1428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0" name="SMARTInkShape-535"/>
            <p:cNvSpPr/>
            <p:nvPr>
              <p:custDataLst>
                <p:tags r:id="rId132"/>
              </p:custDataLst>
            </p:nvPr>
          </p:nvSpPr>
          <p:spPr>
            <a:xfrm>
              <a:off x="4490397" y="3752860"/>
              <a:ext cx="224479" cy="66666"/>
            </a:xfrm>
            <a:custGeom>
              <a:avLst/>
              <a:gdLst/>
              <a:ahLst/>
              <a:cxnLst/>
              <a:rect l="0" t="0" r="0" b="0"/>
              <a:pathLst>
                <a:path w="224479" h="66666">
                  <a:moveTo>
                    <a:pt x="24453" y="57140"/>
                  </a:moveTo>
                  <a:lnTo>
                    <a:pt x="24453" y="57140"/>
                  </a:lnTo>
                  <a:lnTo>
                    <a:pt x="24453" y="52083"/>
                  </a:lnTo>
                  <a:lnTo>
                    <a:pt x="23395" y="50594"/>
                  </a:lnTo>
                  <a:lnTo>
                    <a:pt x="21631" y="49601"/>
                  </a:lnTo>
                  <a:lnTo>
                    <a:pt x="16252" y="48008"/>
                  </a:lnTo>
                  <a:lnTo>
                    <a:pt x="5830" y="38492"/>
                  </a:lnTo>
                  <a:lnTo>
                    <a:pt x="473" y="38209"/>
                  </a:lnTo>
                  <a:lnTo>
                    <a:pt x="0" y="37111"/>
                  </a:lnTo>
                  <a:lnTo>
                    <a:pt x="5130" y="28961"/>
                  </a:lnTo>
                  <a:lnTo>
                    <a:pt x="13580" y="20398"/>
                  </a:lnTo>
                  <a:lnTo>
                    <a:pt x="19585" y="19442"/>
                  </a:lnTo>
                  <a:lnTo>
                    <a:pt x="21208" y="18250"/>
                  </a:lnTo>
                  <a:lnTo>
                    <a:pt x="23011" y="14103"/>
                  </a:lnTo>
                  <a:lnTo>
                    <a:pt x="24550" y="12573"/>
                  </a:lnTo>
                  <a:lnTo>
                    <a:pt x="29082" y="10875"/>
                  </a:lnTo>
                  <a:lnTo>
                    <a:pt x="49939" y="8536"/>
                  </a:lnTo>
                  <a:lnTo>
                    <a:pt x="60462" y="2993"/>
                  </a:lnTo>
                  <a:lnTo>
                    <a:pt x="107169" y="107"/>
                  </a:lnTo>
                  <a:lnTo>
                    <a:pt x="145119" y="0"/>
                  </a:lnTo>
                  <a:lnTo>
                    <a:pt x="157810" y="5639"/>
                  </a:lnTo>
                  <a:lnTo>
                    <a:pt x="174033" y="15069"/>
                  </a:lnTo>
                  <a:lnTo>
                    <a:pt x="181949" y="18333"/>
                  </a:lnTo>
                  <a:lnTo>
                    <a:pt x="198913" y="32065"/>
                  </a:lnTo>
                  <a:lnTo>
                    <a:pt x="224478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1" name="SMARTInkShape-536"/>
            <p:cNvSpPr/>
            <p:nvPr>
              <p:custDataLst>
                <p:tags r:id="rId133"/>
              </p:custDataLst>
            </p:nvPr>
          </p:nvSpPr>
          <p:spPr>
            <a:xfrm>
              <a:off x="4372105" y="4105275"/>
              <a:ext cx="199896" cy="28542"/>
            </a:xfrm>
            <a:custGeom>
              <a:avLst/>
              <a:gdLst/>
              <a:ahLst/>
              <a:cxnLst/>
              <a:rect l="0" t="0" r="0" b="0"/>
              <a:pathLst>
                <a:path w="199896" h="28542">
                  <a:moveTo>
                    <a:pt x="28445" y="19050"/>
                  </a:moveTo>
                  <a:lnTo>
                    <a:pt x="28445" y="19050"/>
                  </a:lnTo>
                  <a:lnTo>
                    <a:pt x="23389" y="24107"/>
                  </a:lnTo>
                  <a:lnTo>
                    <a:pt x="18084" y="26589"/>
                  </a:lnTo>
                  <a:lnTo>
                    <a:pt x="1344" y="28541"/>
                  </a:lnTo>
                  <a:lnTo>
                    <a:pt x="853" y="27494"/>
                  </a:lnTo>
                  <a:lnTo>
                    <a:pt x="0" y="20371"/>
                  </a:lnTo>
                  <a:lnTo>
                    <a:pt x="1015" y="19931"/>
                  </a:lnTo>
                  <a:lnTo>
                    <a:pt x="4964" y="19441"/>
                  </a:lnTo>
                  <a:lnTo>
                    <a:pt x="6442" y="18253"/>
                  </a:lnTo>
                  <a:lnTo>
                    <a:pt x="9006" y="10883"/>
                  </a:lnTo>
                  <a:lnTo>
                    <a:pt x="12044" y="10129"/>
                  </a:lnTo>
                  <a:lnTo>
                    <a:pt x="26678" y="8546"/>
                  </a:lnTo>
                  <a:lnTo>
                    <a:pt x="49392" y="1334"/>
                  </a:lnTo>
                  <a:lnTo>
                    <a:pt x="96545" y="34"/>
                  </a:lnTo>
                  <a:lnTo>
                    <a:pt x="142924" y="1"/>
                  </a:lnTo>
                  <a:lnTo>
                    <a:pt x="189539" y="0"/>
                  </a:lnTo>
                  <a:lnTo>
                    <a:pt x="19989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5" name="SMARTInkShape-Group103"/>
          <p:cNvGrpSpPr/>
          <p:nvPr/>
        </p:nvGrpSpPr>
        <p:grpSpPr>
          <a:xfrm>
            <a:off x="4648327" y="4038610"/>
            <a:ext cx="171324" cy="161916"/>
            <a:chOff x="4648327" y="4038610"/>
            <a:chExt cx="171324" cy="161916"/>
          </a:xfrm>
        </p:grpSpPr>
        <p:sp>
          <p:nvSpPr>
            <p:cNvPr id="1043" name="SMARTInkShape-537"/>
            <p:cNvSpPr/>
            <p:nvPr>
              <p:custDataLst>
                <p:tags r:id="rId129"/>
              </p:custDataLst>
            </p:nvPr>
          </p:nvSpPr>
          <p:spPr>
            <a:xfrm>
              <a:off x="4648327" y="4048125"/>
              <a:ext cx="66549" cy="129226"/>
            </a:xfrm>
            <a:custGeom>
              <a:avLst/>
              <a:gdLst/>
              <a:ahLst/>
              <a:cxnLst/>
              <a:rect l="0" t="0" r="0" b="0"/>
              <a:pathLst>
                <a:path w="66549" h="129226">
                  <a:moveTo>
                    <a:pt x="66548" y="28575"/>
                  </a:moveTo>
                  <a:lnTo>
                    <a:pt x="66548" y="28575"/>
                  </a:lnTo>
                  <a:lnTo>
                    <a:pt x="66548" y="23518"/>
                  </a:lnTo>
                  <a:lnTo>
                    <a:pt x="65490" y="22029"/>
                  </a:lnTo>
                  <a:lnTo>
                    <a:pt x="63726" y="21036"/>
                  </a:lnTo>
                  <a:lnTo>
                    <a:pt x="61492" y="20374"/>
                  </a:lnTo>
                  <a:lnTo>
                    <a:pt x="60003" y="18874"/>
                  </a:lnTo>
                  <a:lnTo>
                    <a:pt x="57057" y="9651"/>
                  </a:lnTo>
                  <a:lnTo>
                    <a:pt x="57023" y="0"/>
                  </a:lnTo>
                  <a:lnTo>
                    <a:pt x="57023" y="8201"/>
                  </a:lnTo>
                  <a:lnTo>
                    <a:pt x="40548" y="28771"/>
                  </a:lnTo>
                  <a:lnTo>
                    <a:pt x="35377" y="55181"/>
                  </a:lnTo>
                  <a:lnTo>
                    <a:pt x="21517" y="76028"/>
                  </a:lnTo>
                  <a:lnTo>
                    <a:pt x="18206" y="92052"/>
                  </a:lnTo>
                  <a:lnTo>
                    <a:pt x="11452" y="104770"/>
                  </a:lnTo>
                  <a:lnTo>
                    <a:pt x="10767" y="107947"/>
                  </a:lnTo>
                  <a:lnTo>
                    <a:pt x="9253" y="110065"/>
                  </a:lnTo>
                  <a:lnTo>
                    <a:pt x="7185" y="111477"/>
                  </a:lnTo>
                  <a:lnTo>
                    <a:pt x="4747" y="112418"/>
                  </a:lnTo>
                  <a:lnTo>
                    <a:pt x="3122" y="114104"/>
                  </a:lnTo>
                  <a:lnTo>
                    <a:pt x="0" y="123384"/>
                  </a:lnTo>
                  <a:lnTo>
                    <a:pt x="4967" y="128751"/>
                  </a:lnTo>
                  <a:lnTo>
                    <a:pt x="6444" y="129225"/>
                  </a:lnTo>
                  <a:lnTo>
                    <a:pt x="7428" y="128484"/>
                  </a:lnTo>
                  <a:lnTo>
                    <a:pt x="8085" y="126931"/>
                  </a:lnTo>
                  <a:lnTo>
                    <a:pt x="9581" y="125896"/>
                  </a:lnTo>
                  <a:lnTo>
                    <a:pt x="1892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4" name="SMARTInkShape-538"/>
            <p:cNvSpPr/>
            <p:nvPr>
              <p:custDataLst>
                <p:tags r:id="rId130"/>
              </p:custDataLst>
            </p:nvPr>
          </p:nvSpPr>
          <p:spPr>
            <a:xfrm>
              <a:off x="4686300" y="4038610"/>
              <a:ext cx="133351" cy="161916"/>
            </a:xfrm>
            <a:custGeom>
              <a:avLst/>
              <a:gdLst/>
              <a:ahLst/>
              <a:cxnLst/>
              <a:rect l="0" t="0" r="0" b="0"/>
              <a:pathLst>
                <a:path w="133351" h="161916">
                  <a:moveTo>
                    <a:pt x="47625" y="38090"/>
                  </a:moveTo>
                  <a:lnTo>
                    <a:pt x="47625" y="38090"/>
                  </a:lnTo>
                  <a:lnTo>
                    <a:pt x="38134" y="38090"/>
                  </a:lnTo>
                  <a:lnTo>
                    <a:pt x="28575" y="28565"/>
                  </a:lnTo>
                  <a:lnTo>
                    <a:pt x="28575" y="19157"/>
                  </a:lnTo>
                  <a:lnTo>
                    <a:pt x="20374" y="19050"/>
                  </a:lnTo>
                  <a:lnTo>
                    <a:pt x="27367" y="19040"/>
                  </a:lnTo>
                  <a:lnTo>
                    <a:pt x="28039" y="16218"/>
                  </a:lnTo>
                  <a:lnTo>
                    <a:pt x="28468" y="10839"/>
                  </a:lnTo>
                  <a:lnTo>
                    <a:pt x="31350" y="10104"/>
                  </a:lnTo>
                  <a:lnTo>
                    <a:pt x="36766" y="9632"/>
                  </a:lnTo>
                  <a:lnTo>
                    <a:pt x="46184" y="1324"/>
                  </a:lnTo>
                  <a:lnTo>
                    <a:pt x="52254" y="386"/>
                  </a:lnTo>
                  <a:lnTo>
                    <a:pt x="74356" y="0"/>
                  </a:lnTo>
                  <a:lnTo>
                    <a:pt x="84240" y="8192"/>
                  </a:lnTo>
                  <a:lnTo>
                    <a:pt x="90342" y="9123"/>
                  </a:lnTo>
                  <a:lnTo>
                    <a:pt x="91977" y="10312"/>
                  </a:lnTo>
                  <a:lnTo>
                    <a:pt x="93068" y="12163"/>
                  </a:lnTo>
                  <a:lnTo>
                    <a:pt x="94819" y="17682"/>
                  </a:lnTo>
                  <a:lnTo>
                    <a:pt x="103413" y="27121"/>
                  </a:lnTo>
                  <a:lnTo>
                    <a:pt x="104655" y="36639"/>
                  </a:lnTo>
                  <a:lnTo>
                    <a:pt x="98206" y="45408"/>
                  </a:lnTo>
                  <a:lnTo>
                    <a:pt x="96563" y="51220"/>
                  </a:lnTo>
                  <a:lnTo>
                    <a:pt x="95067" y="53193"/>
                  </a:lnTo>
                  <a:lnTo>
                    <a:pt x="88963" y="57029"/>
                  </a:lnTo>
                  <a:lnTo>
                    <a:pt x="83542" y="67270"/>
                  </a:lnTo>
                  <a:lnTo>
                    <a:pt x="81095" y="70243"/>
                  </a:lnTo>
                  <a:lnTo>
                    <a:pt x="75553" y="73547"/>
                  </a:lnTo>
                  <a:lnTo>
                    <a:pt x="72594" y="74428"/>
                  </a:lnTo>
                  <a:lnTo>
                    <a:pt x="70620" y="76074"/>
                  </a:lnTo>
                  <a:lnTo>
                    <a:pt x="68428" y="80724"/>
                  </a:lnTo>
                  <a:lnTo>
                    <a:pt x="66785" y="82388"/>
                  </a:lnTo>
                  <a:lnTo>
                    <a:pt x="47446" y="93059"/>
                  </a:lnTo>
                  <a:lnTo>
                    <a:pt x="44330" y="93786"/>
                  </a:lnTo>
                  <a:lnTo>
                    <a:pt x="28558" y="102588"/>
                  </a:lnTo>
                  <a:lnTo>
                    <a:pt x="11013" y="104727"/>
                  </a:lnTo>
                  <a:lnTo>
                    <a:pt x="3" y="114287"/>
                  </a:lnTo>
                  <a:lnTo>
                    <a:pt x="0" y="114290"/>
                  </a:lnTo>
                  <a:lnTo>
                    <a:pt x="5056" y="114290"/>
                  </a:lnTo>
                  <a:lnTo>
                    <a:pt x="6545" y="115348"/>
                  </a:lnTo>
                  <a:lnTo>
                    <a:pt x="7539" y="117112"/>
                  </a:lnTo>
                  <a:lnTo>
                    <a:pt x="8201" y="119347"/>
                  </a:lnTo>
                  <a:lnTo>
                    <a:pt x="9701" y="120836"/>
                  </a:lnTo>
                  <a:lnTo>
                    <a:pt x="17610" y="123422"/>
                  </a:lnTo>
                  <a:lnTo>
                    <a:pt x="23680" y="123698"/>
                  </a:lnTo>
                  <a:lnTo>
                    <a:pt x="29222" y="126585"/>
                  </a:lnTo>
                  <a:lnTo>
                    <a:pt x="35212" y="130338"/>
                  </a:lnTo>
                  <a:lnTo>
                    <a:pt x="47682" y="132747"/>
                  </a:lnTo>
                  <a:lnTo>
                    <a:pt x="60336" y="133223"/>
                  </a:lnTo>
                  <a:lnTo>
                    <a:pt x="66680" y="136110"/>
                  </a:lnTo>
                  <a:lnTo>
                    <a:pt x="69853" y="138361"/>
                  </a:lnTo>
                  <a:lnTo>
                    <a:pt x="110863" y="152487"/>
                  </a:lnTo>
                  <a:lnTo>
                    <a:pt x="120573" y="158651"/>
                  </a:lnTo>
                  <a:lnTo>
                    <a:pt x="133350" y="1619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9" name="SMARTInkShape-Group104"/>
          <p:cNvGrpSpPr/>
          <p:nvPr/>
        </p:nvGrpSpPr>
        <p:grpSpPr>
          <a:xfrm>
            <a:off x="5029234" y="3933860"/>
            <a:ext cx="638142" cy="161881"/>
            <a:chOff x="5029234" y="3933860"/>
            <a:chExt cx="638142" cy="161881"/>
          </a:xfrm>
        </p:grpSpPr>
        <p:sp>
          <p:nvSpPr>
            <p:cNvPr id="1046" name="SMARTInkShape-539"/>
            <p:cNvSpPr/>
            <p:nvPr>
              <p:custDataLst>
                <p:tags r:id="rId126"/>
              </p:custDataLst>
            </p:nvPr>
          </p:nvSpPr>
          <p:spPr>
            <a:xfrm>
              <a:off x="5029234" y="3981450"/>
              <a:ext cx="257142" cy="9526"/>
            </a:xfrm>
            <a:custGeom>
              <a:avLst/>
              <a:gdLst/>
              <a:ahLst/>
              <a:cxnLst/>
              <a:rect l="0" t="0" r="0" b="0"/>
              <a:pathLst>
                <a:path w="257142" h="9526">
                  <a:moveTo>
                    <a:pt x="19016" y="0"/>
                  </a:moveTo>
                  <a:lnTo>
                    <a:pt x="19016" y="0"/>
                  </a:lnTo>
                  <a:lnTo>
                    <a:pt x="0" y="0"/>
                  </a:lnTo>
                  <a:lnTo>
                    <a:pt x="42582" y="0"/>
                  </a:lnTo>
                  <a:lnTo>
                    <a:pt x="88592" y="0"/>
                  </a:lnTo>
                  <a:lnTo>
                    <a:pt x="132734" y="0"/>
                  </a:lnTo>
                  <a:lnTo>
                    <a:pt x="177732" y="0"/>
                  </a:lnTo>
                  <a:lnTo>
                    <a:pt x="210806" y="0"/>
                  </a:lnTo>
                  <a:lnTo>
                    <a:pt x="218203" y="2822"/>
                  </a:lnTo>
                  <a:lnTo>
                    <a:pt x="221658" y="5057"/>
                  </a:lnTo>
                  <a:lnTo>
                    <a:pt x="236632" y="8201"/>
                  </a:lnTo>
                  <a:lnTo>
                    <a:pt x="25714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7" name="SMARTInkShape-540"/>
            <p:cNvSpPr/>
            <p:nvPr>
              <p:custDataLst>
                <p:tags r:id="rId127"/>
              </p:custDataLst>
            </p:nvPr>
          </p:nvSpPr>
          <p:spPr>
            <a:xfrm>
              <a:off x="5219710" y="3933860"/>
              <a:ext cx="95076" cy="114266"/>
            </a:xfrm>
            <a:custGeom>
              <a:avLst/>
              <a:gdLst/>
              <a:ahLst/>
              <a:cxnLst/>
              <a:rect l="0" t="0" r="0" b="0"/>
              <a:pathLst>
                <a:path w="95076" h="114266">
                  <a:moveTo>
                    <a:pt x="38090" y="57115"/>
                  </a:moveTo>
                  <a:lnTo>
                    <a:pt x="38090" y="57115"/>
                  </a:lnTo>
                  <a:lnTo>
                    <a:pt x="23901" y="42926"/>
                  </a:lnTo>
                  <a:lnTo>
                    <a:pt x="21200" y="37403"/>
                  </a:lnTo>
                  <a:lnTo>
                    <a:pt x="19467" y="25234"/>
                  </a:lnTo>
                  <a:lnTo>
                    <a:pt x="18266" y="23161"/>
                  </a:lnTo>
                  <a:lnTo>
                    <a:pt x="16408" y="21779"/>
                  </a:lnTo>
                  <a:lnTo>
                    <a:pt x="14110" y="20857"/>
                  </a:lnTo>
                  <a:lnTo>
                    <a:pt x="12578" y="19185"/>
                  </a:lnTo>
                  <a:lnTo>
                    <a:pt x="9635" y="9930"/>
                  </a:lnTo>
                  <a:lnTo>
                    <a:pt x="24" y="0"/>
                  </a:lnTo>
                  <a:lnTo>
                    <a:pt x="0" y="5032"/>
                  </a:lnTo>
                  <a:lnTo>
                    <a:pt x="1055" y="6518"/>
                  </a:lnTo>
                  <a:lnTo>
                    <a:pt x="2817" y="7509"/>
                  </a:lnTo>
                  <a:lnTo>
                    <a:pt x="9691" y="9229"/>
                  </a:lnTo>
                  <a:lnTo>
                    <a:pt x="14180" y="9374"/>
                  </a:lnTo>
                  <a:lnTo>
                    <a:pt x="19702" y="12261"/>
                  </a:lnTo>
                  <a:lnTo>
                    <a:pt x="25683" y="16013"/>
                  </a:lnTo>
                  <a:lnTo>
                    <a:pt x="38148" y="18422"/>
                  </a:lnTo>
                  <a:lnTo>
                    <a:pt x="50801" y="18898"/>
                  </a:lnTo>
                  <a:lnTo>
                    <a:pt x="57145" y="21785"/>
                  </a:lnTo>
                  <a:lnTo>
                    <a:pt x="63492" y="25538"/>
                  </a:lnTo>
                  <a:lnTo>
                    <a:pt x="76190" y="27947"/>
                  </a:lnTo>
                  <a:lnTo>
                    <a:pt x="79365" y="28144"/>
                  </a:lnTo>
                  <a:lnTo>
                    <a:pt x="85715" y="31186"/>
                  </a:lnTo>
                  <a:lnTo>
                    <a:pt x="93359" y="36707"/>
                  </a:lnTo>
                  <a:lnTo>
                    <a:pt x="94404" y="40283"/>
                  </a:lnTo>
                  <a:lnTo>
                    <a:pt x="95075" y="46146"/>
                  </a:lnTo>
                  <a:lnTo>
                    <a:pt x="94071" y="46628"/>
                  </a:lnTo>
                  <a:lnTo>
                    <a:pt x="90134" y="47162"/>
                  </a:lnTo>
                  <a:lnTo>
                    <a:pt x="88662" y="48363"/>
                  </a:lnTo>
                  <a:lnTo>
                    <a:pt x="81046" y="60810"/>
                  </a:lnTo>
                  <a:lnTo>
                    <a:pt x="75526" y="64049"/>
                  </a:lnTo>
                  <a:lnTo>
                    <a:pt x="69545" y="66547"/>
                  </a:lnTo>
                  <a:lnTo>
                    <a:pt x="49706" y="81727"/>
                  </a:lnTo>
                  <a:lnTo>
                    <a:pt x="35769" y="85574"/>
                  </a:lnTo>
                  <a:lnTo>
                    <a:pt x="33368" y="87729"/>
                  </a:lnTo>
                  <a:lnTo>
                    <a:pt x="30700" y="92946"/>
                  </a:lnTo>
                  <a:lnTo>
                    <a:pt x="29514" y="98793"/>
                  </a:lnTo>
                  <a:lnTo>
                    <a:pt x="28139" y="100775"/>
                  </a:lnTo>
                  <a:lnTo>
                    <a:pt x="26164" y="102096"/>
                  </a:lnTo>
                  <a:lnTo>
                    <a:pt x="23789" y="102978"/>
                  </a:lnTo>
                  <a:lnTo>
                    <a:pt x="23265" y="104623"/>
                  </a:lnTo>
                  <a:lnTo>
                    <a:pt x="23972" y="106779"/>
                  </a:lnTo>
                  <a:lnTo>
                    <a:pt x="27658" y="112786"/>
                  </a:lnTo>
                  <a:lnTo>
                    <a:pt x="47615" y="114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8" name="SMARTInkShape-541"/>
            <p:cNvSpPr/>
            <p:nvPr>
              <p:custDataLst>
                <p:tags r:id="rId128"/>
              </p:custDataLst>
            </p:nvPr>
          </p:nvSpPr>
          <p:spPr>
            <a:xfrm>
              <a:off x="5505450" y="4076700"/>
              <a:ext cx="161926" cy="19041"/>
            </a:xfrm>
            <a:custGeom>
              <a:avLst/>
              <a:gdLst/>
              <a:ahLst/>
              <a:cxnLst/>
              <a:rect l="0" t="0" r="0" b="0"/>
              <a:pathLst>
                <a:path w="161926" h="19041">
                  <a:moveTo>
                    <a:pt x="19050" y="0"/>
                  </a:moveTo>
                  <a:lnTo>
                    <a:pt x="19050" y="0"/>
                  </a:lnTo>
                  <a:lnTo>
                    <a:pt x="13994" y="0"/>
                  </a:lnTo>
                  <a:lnTo>
                    <a:pt x="12505" y="1058"/>
                  </a:lnTo>
                  <a:lnTo>
                    <a:pt x="11511" y="2822"/>
                  </a:lnTo>
                  <a:lnTo>
                    <a:pt x="10849" y="5057"/>
                  </a:lnTo>
                  <a:lnTo>
                    <a:pt x="9349" y="6546"/>
                  </a:lnTo>
                  <a:lnTo>
                    <a:pt x="8" y="9523"/>
                  </a:lnTo>
                  <a:lnTo>
                    <a:pt x="3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23597" y="19040"/>
                  </a:lnTo>
                  <a:lnTo>
                    <a:pt x="42800" y="13560"/>
                  </a:lnTo>
                  <a:lnTo>
                    <a:pt x="59718" y="15895"/>
                  </a:lnTo>
                  <a:lnTo>
                    <a:pt x="103403" y="9991"/>
                  </a:lnTo>
                  <a:lnTo>
                    <a:pt x="149145" y="9553"/>
                  </a:lnTo>
                  <a:lnTo>
                    <a:pt x="16192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2" name="SMARTInkShape-Group105"/>
          <p:cNvGrpSpPr/>
          <p:nvPr/>
        </p:nvGrpSpPr>
        <p:grpSpPr>
          <a:xfrm>
            <a:off x="5544142" y="3810000"/>
            <a:ext cx="237534" cy="218518"/>
            <a:chOff x="5544142" y="3810000"/>
            <a:chExt cx="237534" cy="218518"/>
          </a:xfrm>
        </p:grpSpPr>
        <p:sp>
          <p:nvSpPr>
            <p:cNvPr id="1050" name="SMARTInkShape-542"/>
            <p:cNvSpPr/>
            <p:nvPr>
              <p:custDataLst>
                <p:tags r:id="rId124"/>
              </p:custDataLst>
            </p:nvPr>
          </p:nvSpPr>
          <p:spPr>
            <a:xfrm>
              <a:off x="5544142" y="3838978"/>
              <a:ext cx="123118" cy="189540"/>
            </a:xfrm>
            <a:custGeom>
              <a:avLst/>
              <a:gdLst/>
              <a:ahLst/>
              <a:cxnLst/>
              <a:rect l="0" t="0" r="0" b="0"/>
              <a:pathLst>
                <a:path w="123118" h="189540">
                  <a:moveTo>
                    <a:pt x="104183" y="37697"/>
                  </a:moveTo>
                  <a:lnTo>
                    <a:pt x="104183" y="37697"/>
                  </a:lnTo>
                  <a:lnTo>
                    <a:pt x="104183" y="28565"/>
                  </a:lnTo>
                  <a:lnTo>
                    <a:pt x="112384" y="20005"/>
                  </a:lnTo>
                  <a:lnTo>
                    <a:pt x="113674" y="9550"/>
                  </a:lnTo>
                  <a:lnTo>
                    <a:pt x="122840" y="0"/>
                  </a:lnTo>
                  <a:lnTo>
                    <a:pt x="123117" y="4773"/>
                  </a:lnTo>
                  <a:lnTo>
                    <a:pt x="122097" y="6223"/>
                  </a:lnTo>
                  <a:lnTo>
                    <a:pt x="120359" y="7189"/>
                  </a:lnTo>
                  <a:lnTo>
                    <a:pt x="118143" y="7833"/>
                  </a:lnTo>
                  <a:lnTo>
                    <a:pt x="116664" y="9322"/>
                  </a:lnTo>
                  <a:lnTo>
                    <a:pt x="111470" y="19313"/>
                  </a:lnTo>
                  <a:lnTo>
                    <a:pt x="77699" y="63280"/>
                  </a:lnTo>
                  <a:lnTo>
                    <a:pt x="54703" y="92114"/>
                  </a:lnTo>
                  <a:lnTo>
                    <a:pt x="20495" y="139667"/>
                  </a:lnTo>
                  <a:lnTo>
                    <a:pt x="3910" y="157978"/>
                  </a:lnTo>
                  <a:lnTo>
                    <a:pt x="742" y="167763"/>
                  </a:lnTo>
                  <a:lnTo>
                    <a:pt x="0" y="174174"/>
                  </a:lnTo>
                  <a:lnTo>
                    <a:pt x="2494" y="180551"/>
                  </a:lnTo>
                  <a:lnTo>
                    <a:pt x="4640" y="183733"/>
                  </a:lnTo>
                  <a:lnTo>
                    <a:pt x="7130" y="185854"/>
                  </a:lnTo>
                  <a:lnTo>
                    <a:pt x="12717" y="188211"/>
                  </a:lnTo>
                  <a:lnTo>
                    <a:pt x="21814" y="189539"/>
                  </a:lnTo>
                  <a:lnTo>
                    <a:pt x="28063" y="187026"/>
                  </a:lnTo>
                  <a:lnTo>
                    <a:pt x="31212" y="184875"/>
                  </a:lnTo>
                  <a:lnTo>
                    <a:pt x="56558" y="180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1" name="SMARTInkShape-543"/>
            <p:cNvSpPr/>
            <p:nvPr>
              <p:custDataLst>
                <p:tags r:id="rId125"/>
              </p:custDataLst>
            </p:nvPr>
          </p:nvSpPr>
          <p:spPr>
            <a:xfrm>
              <a:off x="5566663" y="3810000"/>
              <a:ext cx="215013" cy="57151"/>
            </a:xfrm>
            <a:custGeom>
              <a:avLst/>
              <a:gdLst/>
              <a:ahLst/>
              <a:cxnLst/>
              <a:rect l="0" t="0" r="0" b="0"/>
              <a:pathLst>
                <a:path w="215013" h="57151">
                  <a:moveTo>
                    <a:pt x="53087" y="47625"/>
                  </a:moveTo>
                  <a:lnTo>
                    <a:pt x="53087" y="47625"/>
                  </a:lnTo>
                  <a:lnTo>
                    <a:pt x="39830" y="47625"/>
                  </a:lnTo>
                  <a:lnTo>
                    <a:pt x="33789" y="44803"/>
                  </a:lnTo>
                  <a:lnTo>
                    <a:pt x="6950" y="20525"/>
                  </a:lnTo>
                  <a:lnTo>
                    <a:pt x="5593" y="10979"/>
                  </a:lnTo>
                  <a:lnTo>
                    <a:pt x="444" y="4899"/>
                  </a:lnTo>
                  <a:lnTo>
                    <a:pt x="0" y="3266"/>
                  </a:lnTo>
                  <a:lnTo>
                    <a:pt x="763" y="2177"/>
                  </a:lnTo>
                  <a:lnTo>
                    <a:pt x="5380" y="38"/>
                  </a:lnTo>
                  <a:lnTo>
                    <a:pt x="50120" y="0"/>
                  </a:lnTo>
                  <a:lnTo>
                    <a:pt x="66789" y="1058"/>
                  </a:lnTo>
                  <a:lnTo>
                    <a:pt x="103975" y="8642"/>
                  </a:lnTo>
                  <a:lnTo>
                    <a:pt x="122963" y="10322"/>
                  </a:lnTo>
                  <a:lnTo>
                    <a:pt x="167388" y="25985"/>
                  </a:lnTo>
                  <a:lnTo>
                    <a:pt x="179029" y="28482"/>
                  </a:lnTo>
                  <a:lnTo>
                    <a:pt x="191533" y="35838"/>
                  </a:lnTo>
                  <a:lnTo>
                    <a:pt x="215012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7" name="SMARTInkShape-Group106"/>
          <p:cNvGrpSpPr/>
          <p:nvPr/>
        </p:nvGrpSpPr>
        <p:grpSpPr>
          <a:xfrm>
            <a:off x="6448439" y="4038600"/>
            <a:ext cx="504774" cy="312241"/>
            <a:chOff x="6448439" y="4038600"/>
            <a:chExt cx="504774" cy="312241"/>
          </a:xfrm>
        </p:grpSpPr>
        <p:sp>
          <p:nvSpPr>
            <p:cNvPr id="1053" name="SMARTInkShape-544"/>
            <p:cNvSpPr/>
            <p:nvPr>
              <p:custDataLst>
                <p:tags r:id="rId120"/>
              </p:custDataLst>
            </p:nvPr>
          </p:nvSpPr>
          <p:spPr>
            <a:xfrm>
              <a:off x="6448439" y="4038600"/>
              <a:ext cx="142815" cy="104776"/>
            </a:xfrm>
            <a:custGeom>
              <a:avLst/>
              <a:gdLst/>
              <a:ahLst/>
              <a:cxnLst/>
              <a:rect l="0" t="0" r="0" b="0"/>
              <a:pathLst>
                <a:path w="142815" h="104776">
                  <a:moveTo>
                    <a:pt x="66661" y="9525"/>
                  </a:moveTo>
                  <a:lnTo>
                    <a:pt x="66661" y="9525"/>
                  </a:lnTo>
                  <a:lnTo>
                    <a:pt x="66661" y="117"/>
                  </a:lnTo>
                  <a:lnTo>
                    <a:pt x="76070" y="0"/>
                  </a:lnTo>
                  <a:lnTo>
                    <a:pt x="71096" y="0"/>
                  </a:lnTo>
                  <a:lnTo>
                    <a:pt x="69617" y="1058"/>
                  </a:lnTo>
                  <a:lnTo>
                    <a:pt x="67245" y="7539"/>
                  </a:lnTo>
                  <a:lnTo>
                    <a:pt x="67051" y="8201"/>
                  </a:lnTo>
                  <a:lnTo>
                    <a:pt x="42216" y="35012"/>
                  </a:lnTo>
                  <a:lnTo>
                    <a:pt x="27966" y="64694"/>
                  </a:lnTo>
                  <a:lnTo>
                    <a:pt x="23005" y="72144"/>
                  </a:lnTo>
                  <a:lnTo>
                    <a:pt x="16998" y="85551"/>
                  </a:lnTo>
                  <a:lnTo>
                    <a:pt x="14502" y="88784"/>
                  </a:lnTo>
                  <a:lnTo>
                    <a:pt x="8907" y="92376"/>
                  </a:lnTo>
                  <a:lnTo>
                    <a:pt x="5934" y="93334"/>
                  </a:lnTo>
                  <a:lnTo>
                    <a:pt x="3950" y="95031"/>
                  </a:lnTo>
                  <a:lnTo>
                    <a:pt x="31" y="104644"/>
                  </a:lnTo>
                  <a:lnTo>
                    <a:pt x="0" y="99680"/>
                  </a:lnTo>
                  <a:lnTo>
                    <a:pt x="1054" y="98203"/>
                  </a:lnTo>
                  <a:lnTo>
                    <a:pt x="13244" y="90582"/>
                  </a:lnTo>
                  <a:lnTo>
                    <a:pt x="16461" y="85062"/>
                  </a:lnTo>
                  <a:lnTo>
                    <a:pt x="18951" y="79080"/>
                  </a:lnTo>
                  <a:lnTo>
                    <a:pt x="50822" y="44447"/>
                  </a:lnTo>
                  <a:lnTo>
                    <a:pt x="59974" y="40921"/>
                  </a:lnTo>
                  <a:lnTo>
                    <a:pt x="70039" y="38295"/>
                  </a:lnTo>
                  <a:lnTo>
                    <a:pt x="85124" y="27986"/>
                  </a:lnTo>
                  <a:lnTo>
                    <a:pt x="91800" y="23021"/>
                  </a:lnTo>
                  <a:lnTo>
                    <a:pt x="98296" y="20815"/>
                  </a:lnTo>
                  <a:lnTo>
                    <a:pt x="136786" y="19064"/>
                  </a:lnTo>
                  <a:lnTo>
                    <a:pt x="138811" y="20117"/>
                  </a:lnTo>
                  <a:lnTo>
                    <a:pt x="140161" y="21878"/>
                  </a:lnTo>
                  <a:lnTo>
                    <a:pt x="142328" y="27252"/>
                  </a:lnTo>
                  <a:lnTo>
                    <a:pt x="142814" y="41716"/>
                  </a:lnTo>
                  <a:lnTo>
                    <a:pt x="140018" y="47821"/>
                  </a:lnTo>
                  <a:lnTo>
                    <a:pt x="136305" y="54062"/>
                  </a:lnTo>
                  <a:lnTo>
                    <a:pt x="133158" y="63526"/>
                  </a:lnTo>
                  <a:lnTo>
                    <a:pt x="127050" y="73032"/>
                  </a:lnTo>
                  <a:lnTo>
                    <a:pt x="123713" y="82552"/>
                  </a:lnTo>
                  <a:lnTo>
                    <a:pt x="119181" y="88901"/>
                  </a:lnTo>
                  <a:lnTo>
                    <a:pt x="113639" y="92428"/>
                  </a:lnTo>
                  <a:lnTo>
                    <a:pt x="110680" y="93369"/>
                  </a:lnTo>
                  <a:lnTo>
                    <a:pt x="108706" y="95054"/>
                  </a:lnTo>
                  <a:lnTo>
                    <a:pt x="106514" y="99749"/>
                  </a:lnTo>
                  <a:lnTo>
                    <a:pt x="104872" y="101424"/>
                  </a:lnTo>
                  <a:lnTo>
                    <a:pt x="99620" y="103782"/>
                  </a:lnTo>
                  <a:lnTo>
                    <a:pt x="100275" y="104113"/>
                  </a:lnTo>
                  <a:lnTo>
                    <a:pt x="114286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4" name="SMARTInkShape-545"/>
            <p:cNvSpPr/>
            <p:nvPr>
              <p:custDataLst>
                <p:tags r:id="rId121"/>
              </p:custDataLst>
            </p:nvPr>
          </p:nvSpPr>
          <p:spPr>
            <a:xfrm>
              <a:off x="6477569" y="4076703"/>
              <a:ext cx="160964" cy="274138"/>
            </a:xfrm>
            <a:custGeom>
              <a:avLst/>
              <a:gdLst/>
              <a:ahLst/>
              <a:cxnLst/>
              <a:rect l="0" t="0" r="0" b="0"/>
              <a:pathLst>
                <a:path w="160964" h="274138">
                  <a:moveTo>
                    <a:pt x="151831" y="9522"/>
                  </a:moveTo>
                  <a:lnTo>
                    <a:pt x="151831" y="9522"/>
                  </a:lnTo>
                  <a:lnTo>
                    <a:pt x="151831" y="114"/>
                  </a:lnTo>
                  <a:lnTo>
                    <a:pt x="160963" y="0"/>
                  </a:lnTo>
                  <a:lnTo>
                    <a:pt x="154732" y="7602"/>
                  </a:lnTo>
                  <a:lnTo>
                    <a:pt x="135660" y="51201"/>
                  </a:lnTo>
                  <a:lnTo>
                    <a:pt x="110334" y="96537"/>
                  </a:lnTo>
                  <a:lnTo>
                    <a:pt x="86839" y="143042"/>
                  </a:lnTo>
                  <a:lnTo>
                    <a:pt x="59206" y="187697"/>
                  </a:lnTo>
                  <a:lnTo>
                    <a:pt x="34506" y="228425"/>
                  </a:lnTo>
                  <a:lnTo>
                    <a:pt x="1351" y="274137"/>
                  </a:lnTo>
                  <a:lnTo>
                    <a:pt x="710" y="273774"/>
                  </a:lnTo>
                  <a:lnTo>
                    <a:pt x="0" y="270548"/>
                  </a:lnTo>
                  <a:lnTo>
                    <a:pt x="2506" y="265586"/>
                  </a:lnTo>
                  <a:lnTo>
                    <a:pt x="45094" y="218227"/>
                  </a:lnTo>
                  <a:lnTo>
                    <a:pt x="66106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5" name="SMARTInkShape-546"/>
            <p:cNvSpPr/>
            <p:nvPr>
              <p:custDataLst>
                <p:tags r:id="rId122"/>
              </p:custDataLst>
            </p:nvPr>
          </p:nvSpPr>
          <p:spPr>
            <a:xfrm>
              <a:off x="6591300" y="4048245"/>
              <a:ext cx="180934" cy="152281"/>
            </a:xfrm>
            <a:custGeom>
              <a:avLst/>
              <a:gdLst/>
              <a:ahLst/>
              <a:cxnLst/>
              <a:rect l="0" t="0" r="0" b="0"/>
              <a:pathLst>
                <a:path w="180934" h="152281">
                  <a:moveTo>
                    <a:pt x="0" y="152280"/>
                  </a:moveTo>
                  <a:lnTo>
                    <a:pt x="0" y="152280"/>
                  </a:lnTo>
                  <a:lnTo>
                    <a:pt x="24452" y="107806"/>
                  </a:lnTo>
                  <a:lnTo>
                    <a:pt x="30583" y="87795"/>
                  </a:lnTo>
                  <a:lnTo>
                    <a:pt x="34759" y="80228"/>
                  </a:lnTo>
                  <a:lnTo>
                    <a:pt x="36615" y="73338"/>
                  </a:lnTo>
                  <a:lnTo>
                    <a:pt x="38168" y="71077"/>
                  </a:lnTo>
                  <a:lnTo>
                    <a:pt x="40262" y="69570"/>
                  </a:lnTo>
                  <a:lnTo>
                    <a:pt x="46170" y="67150"/>
                  </a:lnTo>
                  <a:lnTo>
                    <a:pt x="46978" y="63997"/>
                  </a:lnTo>
                  <a:lnTo>
                    <a:pt x="47622" y="57066"/>
                  </a:lnTo>
                  <a:lnTo>
                    <a:pt x="52681" y="57041"/>
                  </a:lnTo>
                  <a:lnTo>
                    <a:pt x="54170" y="55979"/>
                  </a:lnTo>
                  <a:lnTo>
                    <a:pt x="55163" y="54213"/>
                  </a:lnTo>
                  <a:lnTo>
                    <a:pt x="55825" y="51977"/>
                  </a:lnTo>
                  <a:lnTo>
                    <a:pt x="57326" y="50486"/>
                  </a:lnTo>
                  <a:lnTo>
                    <a:pt x="66773" y="46709"/>
                  </a:lnTo>
                  <a:lnTo>
                    <a:pt x="73995" y="41036"/>
                  </a:lnTo>
                  <a:lnTo>
                    <a:pt x="98706" y="30644"/>
                  </a:lnTo>
                  <a:lnTo>
                    <a:pt x="110268" y="22871"/>
                  </a:lnTo>
                  <a:lnTo>
                    <a:pt x="144693" y="10882"/>
                  </a:lnTo>
                  <a:lnTo>
                    <a:pt x="163971" y="8638"/>
                  </a:lnTo>
                  <a:lnTo>
                    <a:pt x="166463" y="6777"/>
                  </a:lnTo>
                  <a:lnTo>
                    <a:pt x="168125" y="4478"/>
                  </a:lnTo>
                  <a:lnTo>
                    <a:pt x="170293" y="2946"/>
                  </a:lnTo>
                  <a:lnTo>
                    <a:pt x="180497" y="0"/>
                  </a:lnTo>
                  <a:lnTo>
                    <a:pt x="180933" y="8092"/>
                  </a:lnTo>
                  <a:lnTo>
                    <a:pt x="172770" y="17491"/>
                  </a:lnTo>
                  <a:lnTo>
                    <a:pt x="170652" y="26250"/>
                  </a:lnTo>
                  <a:lnTo>
                    <a:pt x="145629" y="57047"/>
                  </a:lnTo>
                  <a:lnTo>
                    <a:pt x="143040" y="63387"/>
                  </a:lnTo>
                  <a:lnTo>
                    <a:pt x="138362" y="69733"/>
                  </a:lnTo>
                  <a:lnTo>
                    <a:pt x="135578" y="78904"/>
                  </a:lnTo>
                  <a:lnTo>
                    <a:pt x="134835" y="84312"/>
                  </a:lnTo>
                  <a:lnTo>
                    <a:pt x="133282" y="87918"/>
                  </a:lnTo>
                  <a:lnTo>
                    <a:pt x="131188" y="90322"/>
                  </a:lnTo>
                  <a:lnTo>
                    <a:pt x="128733" y="91925"/>
                  </a:lnTo>
                  <a:lnTo>
                    <a:pt x="127098" y="94051"/>
                  </a:lnTo>
                  <a:lnTo>
                    <a:pt x="124257" y="103050"/>
                  </a:lnTo>
                  <a:lnTo>
                    <a:pt x="123953" y="109236"/>
                  </a:lnTo>
                  <a:lnTo>
                    <a:pt x="124968" y="110884"/>
                  </a:lnTo>
                  <a:lnTo>
                    <a:pt x="126705" y="111982"/>
                  </a:lnTo>
                  <a:lnTo>
                    <a:pt x="128919" y="112715"/>
                  </a:lnTo>
                  <a:lnTo>
                    <a:pt x="131455" y="112145"/>
                  </a:lnTo>
                  <a:lnTo>
                    <a:pt x="142875" y="104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6" name="SMARTInkShape-547"/>
            <p:cNvSpPr/>
            <p:nvPr>
              <p:custDataLst>
                <p:tags r:id="rId123"/>
              </p:custDataLst>
            </p:nvPr>
          </p:nvSpPr>
          <p:spPr>
            <a:xfrm>
              <a:off x="6810375" y="4105278"/>
              <a:ext cx="142838" cy="85723"/>
            </a:xfrm>
            <a:custGeom>
              <a:avLst/>
              <a:gdLst/>
              <a:ahLst/>
              <a:cxnLst/>
              <a:rect l="0" t="0" r="0" b="0"/>
              <a:pathLst>
                <a:path w="142838" h="85723">
                  <a:moveTo>
                    <a:pt x="0" y="28572"/>
                  </a:moveTo>
                  <a:lnTo>
                    <a:pt x="0" y="28572"/>
                  </a:lnTo>
                  <a:lnTo>
                    <a:pt x="9132" y="28572"/>
                  </a:lnTo>
                  <a:lnTo>
                    <a:pt x="9525" y="19057"/>
                  </a:lnTo>
                  <a:lnTo>
                    <a:pt x="9525" y="52160"/>
                  </a:lnTo>
                  <a:lnTo>
                    <a:pt x="10583" y="53822"/>
                  </a:lnTo>
                  <a:lnTo>
                    <a:pt x="12347" y="54930"/>
                  </a:lnTo>
                  <a:lnTo>
                    <a:pt x="19226" y="56856"/>
                  </a:lnTo>
                  <a:lnTo>
                    <a:pt x="41706" y="57144"/>
                  </a:lnTo>
                  <a:lnTo>
                    <a:pt x="47816" y="54323"/>
                  </a:lnTo>
                  <a:lnTo>
                    <a:pt x="50928" y="52090"/>
                  </a:lnTo>
                  <a:lnTo>
                    <a:pt x="78063" y="42958"/>
                  </a:lnTo>
                  <a:lnTo>
                    <a:pt x="91816" y="32511"/>
                  </a:lnTo>
                  <a:lnTo>
                    <a:pt x="104723" y="26528"/>
                  </a:lnTo>
                  <a:lnTo>
                    <a:pt x="120643" y="13486"/>
                  </a:lnTo>
                  <a:lnTo>
                    <a:pt x="126998" y="11284"/>
                  </a:lnTo>
                  <a:lnTo>
                    <a:pt x="129115" y="9638"/>
                  </a:lnTo>
                  <a:lnTo>
                    <a:pt x="133154" y="3324"/>
                  </a:lnTo>
                  <a:lnTo>
                    <a:pt x="142837" y="8"/>
                  </a:lnTo>
                  <a:lnTo>
                    <a:pt x="137806" y="0"/>
                  </a:lnTo>
                  <a:lnTo>
                    <a:pt x="132509" y="2821"/>
                  </a:lnTo>
                  <a:lnTo>
                    <a:pt x="125540" y="8198"/>
                  </a:lnTo>
                  <a:lnTo>
                    <a:pt x="89935" y="53920"/>
                  </a:lnTo>
                  <a:lnTo>
                    <a:pt x="86972" y="63482"/>
                  </a:lnTo>
                  <a:lnTo>
                    <a:pt x="85889" y="79370"/>
                  </a:lnTo>
                  <a:lnTo>
                    <a:pt x="86892" y="81487"/>
                  </a:lnTo>
                  <a:lnTo>
                    <a:pt x="88620" y="82899"/>
                  </a:lnTo>
                  <a:lnTo>
                    <a:pt x="93361" y="84467"/>
                  </a:lnTo>
                  <a:lnTo>
                    <a:pt x="104775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66" name="SMARTInkShape-Group107"/>
          <p:cNvGrpSpPr/>
          <p:nvPr/>
        </p:nvGrpSpPr>
        <p:grpSpPr>
          <a:xfrm>
            <a:off x="7286674" y="3887546"/>
            <a:ext cx="1285813" cy="379655"/>
            <a:chOff x="7286674" y="3887546"/>
            <a:chExt cx="1285813" cy="379655"/>
          </a:xfrm>
        </p:grpSpPr>
        <p:sp>
          <p:nvSpPr>
            <p:cNvPr id="1058" name="SMARTInkShape-548"/>
            <p:cNvSpPr/>
            <p:nvPr>
              <p:custDataLst>
                <p:tags r:id="rId112"/>
              </p:custDataLst>
            </p:nvPr>
          </p:nvSpPr>
          <p:spPr>
            <a:xfrm>
              <a:off x="7383759" y="3962831"/>
              <a:ext cx="126882" cy="188567"/>
            </a:xfrm>
            <a:custGeom>
              <a:avLst/>
              <a:gdLst/>
              <a:ahLst/>
              <a:cxnLst/>
              <a:rect l="0" t="0" r="0" b="0"/>
              <a:pathLst>
                <a:path w="126882" h="188567">
                  <a:moveTo>
                    <a:pt x="112416" y="56719"/>
                  </a:moveTo>
                  <a:lnTo>
                    <a:pt x="112416" y="56719"/>
                  </a:lnTo>
                  <a:lnTo>
                    <a:pt x="112416" y="51662"/>
                  </a:lnTo>
                  <a:lnTo>
                    <a:pt x="115238" y="46358"/>
                  </a:lnTo>
                  <a:lnTo>
                    <a:pt x="120617" y="39386"/>
                  </a:lnTo>
                  <a:lnTo>
                    <a:pt x="122739" y="30404"/>
                  </a:lnTo>
                  <a:lnTo>
                    <a:pt x="126881" y="24562"/>
                  </a:lnTo>
                  <a:lnTo>
                    <a:pt x="126293" y="22581"/>
                  </a:lnTo>
                  <a:lnTo>
                    <a:pt x="123784" y="21260"/>
                  </a:lnTo>
                  <a:lnTo>
                    <a:pt x="119995" y="20380"/>
                  </a:lnTo>
                  <a:lnTo>
                    <a:pt x="117468" y="18735"/>
                  </a:lnTo>
                  <a:lnTo>
                    <a:pt x="115784" y="16580"/>
                  </a:lnTo>
                  <a:lnTo>
                    <a:pt x="114662" y="14085"/>
                  </a:lnTo>
                  <a:lnTo>
                    <a:pt x="114972" y="12421"/>
                  </a:lnTo>
                  <a:lnTo>
                    <a:pt x="116237" y="11312"/>
                  </a:lnTo>
                  <a:lnTo>
                    <a:pt x="118138" y="10573"/>
                  </a:lnTo>
                  <a:lnTo>
                    <a:pt x="119405" y="9022"/>
                  </a:lnTo>
                  <a:lnTo>
                    <a:pt x="121843" y="0"/>
                  </a:lnTo>
                  <a:lnTo>
                    <a:pt x="121912" y="4753"/>
                  </a:lnTo>
                  <a:lnTo>
                    <a:pt x="119105" y="9987"/>
                  </a:lnTo>
                  <a:lnTo>
                    <a:pt x="106751" y="25086"/>
                  </a:lnTo>
                  <a:lnTo>
                    <a:pt x="98343" y="45916"/>
                  </a:lnTo>
                  <a:lnTo>
                    <a:pt x="89934" y="54740"/>
                  </a:lnTo>
                  <a:lnTo>
                    <a:pt x="80199" y="63248"/>
                  </a:lnTo>
                  <a:lnTo>
                    <a:pt x="47886" y="109257"/>
                  </a:lnTo>
                  <a:lnTo>
                    <a:pt x="20425" y="154277"/>
                  </a:lnTo>
                  <a:lnTo>
                    <a:pt x="0" y="178505"/>
                  </a:lnTo>
                  <a:lnTo>
                    <a:pt x="431" y="180242"/>
                  </a:lnTo>
                  <a:lnTo>
                    <a:pt x="6482" y="188566"/>
                  </a:lnTo>
                  <a:lnTo>
                    <a:pt x="7926" y="188009"/>
                  </a:lnTo>
                  <a:lnTo>
                    <a:pt x="15017" y="183226"/>
                  </a:lnTo>
                  <a:lnTo>
                    <a:pt x="23819" y="180280"/>
                  </a:lnTo>
                  <a:lnTo>
                    <a:pt x="36216" y="171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9" name="SMARTInkShape-549"/>
            <p:cNvSpPr/>
            <p:nvPr>
              <p:custDataLst>
                <p:tags r:id="rId113"/>
              </p:custDataLst>
            </p:nvPr>
          </p:nvSpPr>
          <p:spPr>
            <a:xfrm>
              <a:off x="7382318" y="3887546"/>
              <a:ext cx="256733" cy="93905"/>
            </a:xfrm>
            <a:custGeom>
              <a:avLst/>
              <a:gdLst/>
              <a:ahLst/>
              <a:cxnLst/>
              <a:rect l="0" t="0" r="0" b="0"/>
              <a:pathLst>
                <a:path w="256733" h="93905">
                  <a:moveTo>
                    <a:pt x="56707" y="93904"/>
                  </a:moveTo>
                  <a:lnTo>
                    <a:pt x="56707" y="93904"/>
                  </a:lnTo>
                  <a:lnTo>
                    <a:pt x="51651" y="93904"/>
                  </a:lnTo>
                  <a:lnTo>
                    <a:pt x="50160" y="92846"/>
                  </a:lnTo>
                  <a:lnTo>
                    <a:pt x="49167" y="91082"/>
                  </a:lnTo>
                  <a:lnTo>
                    <a:pt x="48506" y="88847"/>
                  </a:lnTo>
                  <a:lnTo>
                    <a:pt x="42126" y="83543"/>
                  </a:lnTo>
                  <a:lnTo>
                    <a:pt x="33294" y="78716"/>
                  </a:lnTo>
                  <a:lnTo>
                    <a:pt x="22370" y="74940"/>
                  </a:lnTo>
                  <a:lnTo>
                    <a:pt x="4606" y="60710"/>
                  </a:lnTo>
                  <a:lnTo>
                    <a:pt x="1801" y="55162"/>
                  </a:lnTo>
                  <a:lnTo>
                    <a:pt x="0" y="48034"/>
                  </a:lnTo>
                  <a:lnTo>
                    <a:pt x="4744" y="41742"/>
                  </a:lnTo>
                  <a:lnTo>
                    <a:pt x="21959" y="23934"/>
                  </a:lnTo>
                  <a:lnTo>
                    <a:pt x="31033" y="20473"/>
                  </a:lnTo>
                  <a:lnTo>
                    <a:pt x="72752" y="9665"/>
                  </a:lnTo>
                  <a:lnTo>
                    <a:pt x="118898" y="109"/>
                  </a:lnTo>
                  <a:lnTo>
                    <a:pt x="152953" y="0"/>
                  </a:lnTo>
                  <a:lnTo>
                    <a:pt x="194657" y="6893"/>
                  </a:lnTo>
                  <a:lnTo>
                    <a:pt x="214938" y="12854"/>
                  </a:lnTo>
                  <a:lnTo>
                    <a:pt x="233151" y="24350"/>
                  </a:lnTo>
                  <a:lnTo>
                    <a:pt x="250203" y="39968"/>
                  </a:lnTo>
                  <a:lnTo>
                    <a:pt x="253830" y="49118"/>
                  </a:lnTo>
                  <a:lnTo>
                    <a:pt x="256732" y="843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0" name="SMARTInkShape-550"/>
            <p:cNvSpPr/>
            <p:nvPr>
              <p:custDataLst>
                <p:tags r:id="rId114"/>
              </p:custDataLst>
            </p:nvPr>
          </p:nvSpPr>
          <p:spPr>
            <a:xfrm>
              <a:off x="7286674" y="4229100"/>
              <a:ext cx="142827" cy="9526"/>
            </a:xfrm>
            <a:custGeom>
              <a:avLst/>
              <a:gdLst/>
              <a:ahLst/>
              <a:cxnLst/>
              <a:rect l="0" t="0" r="0" b="0"/>
              <a:pathLst>
                <a:path w="142827" h="9526">
                  <a:moveTo>
                    <a:pt x="38051" y="0"/>
                  </a:moveTo>
                  <a:lnTo>
                    <a:pt x="38051" y="0"/>
                  </a:lnTo>
                  <a:lnTo>
                    <a:pt x="32995" y="0"/>
                  </a:lnTo>
                  <a:lnTo>
                    <a:pt x="27690" y="2822"/>
                  </a:lnTo>
                  <a:lnTo>
                    <a:pt x="21805" y="6546"/>
                  </a:lnTo>
                  <a:lnTo>
                    <a:pt x="9402" y="8936"/>
                  </a:lnTo>
                  <a:lnTo>
                    <a:pt x="0" y="9522"/>
                  </a:lnTo>
                  <a:lnTo>
                    <a:pt x="47594" y="9525"/>
                  </a:lnTo>
                  <a:lnTo>
                    <a:pt x="50763" y="9525"/>
                  </a:lnTo>
                  <a:lnTo>
                    <a:pt x="71058" y="4037"/>
                  </a:lnTo>
                  <a:lnTo>
                    <a:pt x="116847" y="9403"/>
                  </a:lnTo>
                  <a:lnTo>
                    <a:pt x="14282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1" name="SMARTInkShape-551"/>
            <p:cNvSpPr/>
            <p:nvPr>
              <p:custDataLst>
                <p:tags r:id="rId115"/>
              </p:custDataLst>
            </p:nvPr>
          </p:nvSpPr>
          <p:spPr>
            <a:xfrm>
              <a:off x="7516549" y="4144709"/>
              <a:ext cx="55827" cy="103001"/>
            </a:xfrm>
            <a:custGeom>
              <a:avLst/>
              <a:gdLst/>
              <a:ahLst/>
              <a:cxnLst/>
              <a:rect l="0" t="0" r="0" b="0"/>
              <a:pathLst>
                <a:path w="55827" h="103001">
                  <a:moveTo>
                    <a:pt x="17726" y="17716"/>
                  </a:moveTo>
                  <a:lnTo>
                    <a:pt x="17726" y="17716"/>
                  </a:lnTo>
                  <a:lnTo>
                    <a:pt x="17726" y="9515"/>
                  </a:lnTo>
                  <a:lnTo>
                    <a:pt x="16668" y="9074"/>
                  </a:lnTo>
                  <a:lnTo>
                    <a:pt x="9525" y="8308"/>
                  </a:lnTo>
                  <a:lnTo>
                    <a:pt x="8789" y="5421"/>
                  </a:lnTo>
                  <a:lnTo>
                    <a:pt x="8316" y="0"/>
                  </a:lnTo>
                  <a:lnTo>
                    <a:pt x="7143" y="44443"/>
                  </a:lnTo>
                  <a:lnTo>
                    <a:pt x="0" y="62171"/>
                  </a:lnTo>
                  <a:lnTo>
                    <a:pt x="616" y="64286"/>
                  </a:lnTo>
                  <a:lnTo>
                    <a:pt x="5484" y="72319"/>
                  </a:lnTo>
                  <a:lnTo>
                    <a:pt x="7665" y="84515"/>
                  </a:lnTo>
                  <a:lnTo>
                    <a:pt x="8095" y="92059"/>
                  </a:lnTo>
                  <a:lnTo>
                    <a:pt x="13226" y="98422"/>
                  </a:lnTo>
                  <a:lnTo>
                    <a:pt x="18548" y="101211"/>
                  </a:lnTo>
                  <a:lnTo>
                    <a:pt x="30589" y="103000"/>
                  </a:lnTo>
                  <a:lnTo>
                    <a:pt x="36848" y="100423"/>
                  </a:lnTo>
                  <a:lnTo>
                    <a:pt x="43158" y="96808"/>
                  </a:lnTo>
                  <a:lnTo>
                    <a:pt x="55826" y="939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2" name="SMARTInkShape-552"/>
            <p:cNvSpPr/>
            <p:nvPr>
              <p:custDataLst>
                <p:tags r:id="rId116"/>
              </p:custDataLst>
            </p:nvPr>
          </p:nvSpPr>
          <p:spPr>
            <a:xfrm>
              <a:off x="7562850" y="4143376"/>
              <a:ext cx="75807" cy="123825"/>
            </a:xfrm>
            <a:custGeom>
              <a:avLst/>
              <a:gdLst/>
              <a:ahLst/>
              <a:cxnLst/>
              <a:rect l="0" t="0" r="0" b="0"/>
              <a:pathLst>
                <a:path w="75807" h="123825">
                  <a:moveTo>
                    <a:pt x="57150" y="19049"/>
                  </a:moveTo>
                  <a:lnTo>
                    <a:pt x="57150" y="19049"/>
                  </a:lnTo>
                  <a:lnTo>
                    <a:pt x="65351" y="10848"/>
                  </a:lnTo>
                  <a:lnTo>
                    <a:pt x="66641" y="425"/>
                  </a:lnTo>
                  <a:lnTo>
                    <a:pt x="75806" y="10"/>
                  </a:lnTo>
                  <a:lnTo>
                    <a:pt x="67964" y="0"/>
                  </a:lnTo>
                  <a:lnTo>
                    <a:pt x="67535" y="1058"/>
                  </a:lnTo>
                  <a:lnTo>
                    <a:pt x="67057" y="5056"/>
                  </a:lnTo>
                  <a:lnTo>
                    <a:pt x="64023" y="10360"/>
                  </a:lnTo>
                  <a:lnTo>
                    <a:pt x="51509" y="25509"/>
                  </a:lnTo>
                  <a:lnTo>
                    <a:pt x="46658" y="36015"/>
                  </a:lnTo>
                  <a:lnTo>
                    <a:pt x="32774" y="55170"/>
                  </a:lnTo>
                  <a:lnTo>
                    <a:pt x="29383" y="62619"/>
                  </a:lnTo>
                  <a:lnTo>
                    <a:pt x="13551" y="89017"/>
                  </a:lnTo>
                  <a:lnTo>
                    <a:pt x="9659" y="100693"/>
                  </a:lnTo>
                  <a:lnTo>
                    <a:pt x="1481" y="112298"/>
                  </a:lnTo>
                  <a:lnTo>
                    <a:pt x="0" y="1238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3" name="SMARTInkShape-553"/>
            <p:cNvSpPr/>
            <p:nvPr>
              <p:custDataLst>
                <p:tags r:id="rId117"/>
              </p:custDataLst>
            </p:nvPr>
          </p:nvSpPr>
          <p:spPr>
            <a:xfrm>
              <a:off x="7801009" y="4048135"/>
              <a:ext cx="285717" cy="28566"/>
            </a:xfrm>
            <a:custGeom>
              <a:avLst/>
              <a:gdLst/>
              <a:ahLst/>
              <a:cxnLst/>
              <a:rect l="0" t="0" r="0" b="0"/>
              <a:pathLst>
                <a:path w="285717" h="28566">
                  <a:moveTo>
                    <a:pt x="28541" y="28565"/>
                  </a:moveTo>
                  <a:lnTo>
                    <a:pt x="28541" y="28565"/>
                  </a:lnTo>
                  <a:lnTo>
                    <a:pt x="9918" y="28565"/>
                  </a:lnTo>
                  <a:lnTo>
                    <a:pt x="9529" y="20364"/>
                  </a:lnTo>
                  <a:lnTo>
                    <a:pt x="8459" y="19923"/>
                  </a:lnTo>
                  <a:lnTo>
                    <a:pt x="0" y="19043"/>
                  </a:lnTo>
                  <a:lnTo>
                    <a:pt x="8169" y="19040"/>
                  </a:lnTo>
                  <a:lnTo>
                    <a:pt x="16834" y="12494"/>
                  </a:lnTo>
                  <a:lnTo>
                    <a:pt x="22633" y="10839"/>
                  </a:lnTo>
                  <a:lnTo>
                    <a:pt x="69728" y="6745"/>
                  </a:lnTo>
                  <a:lnTo>
                    <a:pt x="116523" y="583"/>
                  </a:lnTo>
                  <a:lnTo>
                    <a:pt x="161131" y="68"/>
                  </a:lnTo>
                  <a:lnTo>
                    <a:pt x="201354" y="0"/>
                  </a:lnTo>
                  <a:lnTo>
                    <a:pt x="238947" y="8192"/>
                  </a:lnTo>
                  <a:lnTo>
                    <a:pt x="246586" y="11749"/>
                  </a:lnTo>
                  <a:lnTo>
                    <a:pt x="250104" y="14179"/>
                  </a:lnTo>
                  <a:lnTo>
                    <a:pt x="285716" y="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4" name="SMARTInkShape-554"/>
            <p:cNvSpPr/>
            <p:nvPr>
              <p:custDataLst>
                <p:tags r:id="rId118"/>
              </p:custDataLst>
            </p:nvPr>
          </p:nvSpPr>
          <p:spPr>
            <a:xfrm>
              <a:off x="8048751" y="4029192"/>
              <a:ext cx="122211" cy="114184"/>
            </a:xfrm>
            <a:custGeom>
              <a:avLst/>
              <a:gdLst/>
              <a:ahLst/>
              <a:cxnLst/>
              <a:rect l="0" t="0" r="0" b="0"/>
              <a:pathLst>
                <a:path w="122211" h="114184">
                  <a:moveTo>
                    <a:pt x="28449" y="28458"/>
                  </a:moveTo>
                  <a:lnTo>
                    <a:pt x="28449" y="28458"/>
                  </a:lnTo>
                  <a:lnTo>
                    <a:pt x="23393" y="28458"/>
                  </a:lnTo>
                  <a:lnTo>
                    <a:pt x="21902" y="27400"/>
                  </a:lnTo>
                  <a:lnTo>
                    <a:pt x="20909" y="25636"/>
                  </a:lnTo>
                  <a:lnTo>
                    <a:pt x="19315" y="20257"/>
                  </a:lnTo>
                  <a:lnTo>
                    <a:pt x="10758" y="10848"/>
                  </a:lnTo>
                  <a:lnTo>
                    <a:pt x="1317" y="9534"/>
                  </a:lnTo>
                  <a:lnTo>
                    <a:pt x="837" y="8434"/>
                  </a:lnTo>
                  <a:lnTo>
                    <a:pt x="0" y="1218"/>
                  </a:lnTo>
                  <a:lnTo>
                    <a:pt x="1017" y="773"/>
                  </a:lnTo>
                  <a:lnTo>
                    <a:pt x="8086" y="0"/>
                  </a:lnTo>
                  <a:lnTo>
                    <a:pt x="16744" y="6452"/>
                  </a:lnTo>
                  <a:lnTo>
                    <a:pt x="25569" y="8532"/>
                  </a:lnTo>
                  <a:lnTo>
                    <a:pt x="45408" y="10389"/>
                  </a:lnTo>
                  <a:lnTo>
                    <a:pt x="68404" y="17599"/>
                  </a:lnTo>
                  <a:lnTo>
                    <a:pt x="112290" y="18930"/>
                  </a:lnTo>
                  <a:lnTo>
                    <a:pt x="122210" y="27134"/>
                  </a:lnTo>
                  <a:lnTo>
                    <a:pt x="121647" y="27575"/>
                  </a:lnTo>
                  <a:lnTo>
                    <a:pt x="115368" y="28341"/>
                  </a:lnTo>
                  <a:lnTo>
                    <a:pt x="106806" y="34981"/>
                  </a:lnTo>
                  <a:lnTo>
                    <a:pt x="101021" y="36649"/>
                  </a:lnTo>
                  <a:lnTo>
                    <a:pt x="99056" y="38152"/>
                  </a:lnTo>
                  <a:lnTo>
                    <a:pt x="96872" y="42644"/>
                  </a:lnTo>
                  <a:lnTo>
                    <a:pt x="95230" y="44266"/>
                  </a:lnTo>
                  <a:lnTo>
                    <a:pt x="75894" y="54857"/>
                  </a:lnTo>
                  <a:lnTo>
                    <a:pt x="72779" y="55582"/>
                  </a:lnTo>
                  <a:lnTo>
                    <a:pt x="63338" y="61660"/>
                  </a:lnTo>
                  <a:lnTo>
                    <a:pt x="53839" y="70163"/>
                  </a:lnTo>
                  <a:lnTo>
                    <a:pt x="50317" y="76274"/>
                  </a:lnTo>
                  <a:lnTo>
                    <a:pt x="47693" y="82518"/>
                  </a:lnTo>
                  <a:lnTo>
                    <a:pt x="41323" y="91983"/>
                  </a:lnTo>
                  <a:lnTo>
                    <a:pt x="38415" y="102779"/>
                  </a:lnTo>
                  <a:lnTo>
                    <a:pt x="47499" y="1141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5" name="SMARTInkShape-555"/>
            <p:cNvSpPr/>
            <p:nvPr>
              <p:custDataLst>
                <p:tags r:id="rId119"/>
              </p:custDataLst>
            </p:nvPr>
          </p:nvSpPr>
          <p:spPr>
            <a:xfrm>
              <a:off x="8334376" y="4010154"/>
              <a:ext cx="238111" cy="171311"/>
            </a:xfrm>
            <a:custGeom>
              <a:avLst/>
              <a:gdLst/>
              <a:ahLst/>
              <a:cxnLst/>
              <a:rect l="0" t="0" r="0" b="0"/>
              <a:pathLst>
                <a:path w="238111" h="171311">
                  <a:moveTo>
                    <a:pt x="85724" y="66546"/>
                  </a:moveTo>
                  <a:lnTo>
                    <a:pt x="85724" y="66546"/>
                  </a:lnTo>
                  <a:lnTo>
                    <a:pt x="85724" y="34365"/>
                  </a:lnTo>
                  <a:lnTo>
                    <a:pt x="84666" y="32392"/>
                  </a:lnTo>
                  <a:lnTo>
                    <a:pt x="82901" y="31076"/>
                  </a:lnTo>
                  <a:lnTo>
                    <a:pt x="77522" y="28965"/>
                  </a:lnTo>
                  <a:lnTo>
                    <a:pt x="71534" y="28600"/>
                  </a:lnTo>
                  <a:lnTo>
                    <a:pt x="69915" y="29607"/>
                  </a:lnTo>
                  <a:lnTo>
                    <a:pt x="68834" y="31337"/>
                  </a:lnTo>
                  <a:lnTo>
                    <a:pt x="68115" y="33548"/>
                  </a:lnTo>
                  <a:lnTo>
                    <a:pt x="66576" y="35022"/>
                  </a:lnTo>
                  <a:lnTo>
                    <a:pt x="56503" y="40211"/>
                  </a:lnTo>
                  <a:lnTo>
                    <a:pt x="34522" y="60627"/>
                  </a:lnTo>
                  <a:lnTo>
                    <a:pt x="4226" y="101217"/>
                  </a:lnTo>
                  <a:lnTo>
                    <a:pt x="1251" y="110920"/>
                  </a:lnTo>
                  <a:lnTo>
                    <a:pt x="0" y="156770"/>
                  </a:lnTo>
                  <a:lnTo>
                    <a:pt x="1059" y="158445"/>
                  </a:lnTo>
                  <a:lnTo>
                    <a:pt x="2822" y="159562"/>
                  </a:lnTo>
                  <a:lnTo>
                    <a:pt x="5055" y="160307"/>
                  </a:lnTo>
                  <a:lnTo>
                    <a:pt x="19295" y="169139"/>
                  </a:lnTo>
                  <a:lnTo>
                    <a:pt x="54159" y="171235"/>
                  </a:lnTo>
                  <a:lnTo>
                    <a:pt x="77935" y="171310"/>
                  </a:lnTo>
                  <a:lnTo>
                    <a:pt x="121194" y="159562"/>
                  </a:lnTo>
                  <a:lnTo>
                    <a:pt x="140411" y="146685"/>
                  </a:lnTo>
                  <a:lnTo>
                    <a:pt x="159869" y="140702"/>
                  </a:lnTo>
                  <a:lnTo>
                    <a:pt x="206089" y="107797"/>
                  </a:lnTo>
                  <a:lnTo>
                    <a:pt x="225398" y="87710"/>
                  </a:lnTo>
                  <a:lnTo>
                    <a:pt x="233883" y="72700"/>
                  </a:lnTo>
                  <a:lnTo>
                    <a:pt x="237286" y="57609"/>
                  </a:lnTo>
                  <a:lnTo>
                    <a:pt x="238110" y="22137"/>
                  </a:lnTo>
                  <a:lnTo>
                    <a:pt x="235295" y="17528"/>
                  </a:lnTo>
                  <a:lnTo>
                    <a:pt x="229922" y="11002"/>
                  </a:lnTo>
                  <a:lnTo>
                    <a:pt x="214711" y="3167"/>
                  </a:lnTo>
                  <a:lnTo>
                    <a:pt x="197110" y="305"/>
                  </a:lnTo>
                  <a:lnTo>
                    <a:pt x="187402" y="0"/>
                  </a:lnTo>
                  <a:lnTo>
                    <a:pt x="181007" y="2750"/>
                  </a:lnTo>
                  <a:lnTo>
                    <a:pt x="177821" y="4966"/>
                  </a:lnTo>
                  <a:lnTo>
                    <a:pt x="154389" y="11635"/>
                  </a:lnTo>
                  <a:lnTo>
                    <a:pt x="107426" y="46241"/>
                  </a:lnTo>
                  <a:lnTo>
                    <a:pt x="61308" y="90986"/>
                  </a:lnTo>
                  <a:lnTo>
                    <a:pt x="47624" y="1046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4" name="SMARTInkShape-Group108"/>
          <p:cNvGrpSpPr/>
          <p:nvPr/>
        </p:nvGrpSpPr>
        <p:grpSpPr>
          <a:xfrm>
            <a:off x="1152956" y="4347444"/>
            <a:ext cx="628220" cy="366108"/>
            <a:chOff x="1152956" y="4347444"/>
            <a:chExt cx="628220" cy="366108"/>
          </a:xfrm>
        </p:grpSpPr>
        <p:sp>
          <p:nvSpPr>
            <p:cNvPr id="1067" name="SMARTInkShape-556"/>
            <p:cNvSpPr/>
            <p:nvPr>
              <p:custDataLst>
                <p:tags r:id="rId105"/>
              </p:custDataLst>
            </p:nvPr>
          </p:nvSpPr>
          <p:spPr>
            <a:xfrm>
              <a:off x="1268277" y="4410192"/>
              <a:ext cx="84274" cy="151853"/>
            </a:xfrm>
            <a:custGeom>
              <a:avLst/>
              <a:gdLst/>
              <a:ahLst/>
              <a:cxnLst/>
              <a:rect l="0" t="0" r="0" b="0"/>
              <a:pathLst>
                <a:path w="84274" h="151853">
                  <a:moveTo>
                    <a:pt x="84273" y="18933"/>
                  </a:moveTo>
                  <a:lnTo>
                    <a:pt x="84273" y="18933"/>
                  </a:lnTo>
                  <a:lnTo>
                    <a:pt x="84273" y="0"/>
                  </a:lnTo>
                  <a:lnTo>
                    <a:pt x="84273" y="8095"/>
                  </a:lnTo>
                  <a:lnTo>
                    <a:pt x="68464" y="26253"/>
                  </a:lnTo>
                  <a:lnTo>
                    <a:pt x="65125" y="35096"/>
                  </a:lnTo>
                  <a:lnTo>
                    <a:pt x="58961" y="45477"/>
                  </a:lnTo>
                  <a:lnTo>
                    <a:pt x="55607" y="60429"/>
                  </a:lnTo>
                  <a:lnTo>
                    <a:pt x="45528" y="75500"/>
                  </a:lnTo>
                  <a:lnTo>
                    <a:pt x="33346" y="88668"/>
                  </a:lnTo>
                  <a:lnTo>
                    <a:pt x="29888" y="97904"/>
                  </a:lnTo>
                  <a:lnTo>
                    <a:pt x="27294" y="108006"/>
                  </a:lnTo>
                  <a:lnTo>
                    <a:pt x="19827" y="123115"/>
                  </a:lnTo>
                  <a:lnTo>
                    <a:pt x="19084" y="126488"/>
                  </a:lnTo>
                  <a:lnTo>
                    <a:pt x="17530" y="128736"/>
                  </a:lnTo>
                  <a:lnTo>
                    <a:pt x="15436" y="130235"/>
                  </a:lnTo>
                  <a:lnTo>
                    <a:pt x="12982" y="131235"/>
                  </a:lnTo>
                  <a:lnTo>
                    <a:pt x="11345" y="132959"/>
                  </a:lnTo>
                  <a:lnTo>
                    <a:pt x="9527" y="137697"/>
                  </a:lnTo>
                  <a:lnTo>
                    <a:pt x="7984" y="139385"/>
                  </a:lnTo>
                  <a:lnTo>
                    <a:pt x="3447" y="141259"/>
                  </a:lnTo>
                  <a:lnTo>
                    <a:pt x="1814" y="142817"/>
                  </a:lnTo>
                  <a:lnTo>
                    <a:pt x="0" y="147370"/>
                  </a:lnTo>
                  <a:lnTo>
                    <a:pt x="574" y="149008"/>
                  </a:lnTo>
                  <a:lnTo>
                    <a:pt x="2016" y="150100"/>
                  </a:lnTo>
                  <a:lnTo>
                    <a:pt x="6877" y="151852"/>
                  </a:lnTo>
                  <a:lnTo>
                    <a:pt x="7275" y="150937"/>
                  </a:lnTo>
                  <a:lnTo>
                    <a:pt x="7968" y="144044"/>
                  </a:lnTo>
                  <a:lnTo>
                    <a:pt x="17598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8" name="SMARTInkShape-557"/>
            <p:cNvSpPr/>
            <p:nvPr>
              <p:custDataLst>
                <p:tags r:id="rId106"/>
              </p:custDataLst>
            </p:nvPr>
          </p:nvSpPr>
          <p:spPr>
            <a:xfrm>
              <a:off x="1239585" y="4347444"/>
              <a:ext cx="198691" cy="34057"/>
            </a:xfrm>
            <a:custGeom>
              <a:avLst/>
              <a:gdLst/>
              <a:ahLst/>
              <a:cxnLst/>
              <a:rect l="0" t="0" r="0" b="0"/>
              <a:pathLst>
                <a:path w="198691" h="34057">
                  <a:moveTo>
                    <a:pt x="55815" y="34056"/>
                  </a:moveTo>
                  <a:lnTo>
                    <a:pt x="55815" y="34056"/>
                  </a:lnTo>
                  <a:lnTo>
                    <a:pt x="55815" y="28999"/>
                  </a:lnTo>
                  <a:lnTo>
                    <a:pt x="52993" y="23695"/>
                  </a:lnTo>
                  <a:lnTo>
                    <a:pt x="47614" y="16723"/>
                  </a:lnTo>
                  <a:lnTo>
                    <a:pt x="0" y="15006"/>
                  </a:lnTo>
                  <a:lnTo>
                    <a:pt x="21342" y="15006"/>
                  </a:lnTo>
                  <a:lnTo>
                    <a:pt x="27441" y="12184"/>
                  </a:lnTo>
                  <a:lnTo>
                    <a:pt x="33679" y="8460"/>
                  </a:lnTo>
                  <a:lnTo>
                    <a:pt x="44200" y="6364"/>
                  </a:lnTo>
                  <a:lnTo>
                    <a:pt x="90906" y="5515"/>
                  </a:lnTo>
                  <a:lnTo>
                    <a:pt x="116173" y="0"/>
                  </a:lnTo>
                  <a:lnTo>
                    <a:pt x="161885" y="5205"/>
                  </a:lnTo>
                  <a:lnTo>
                    <a:pt x="177789" y="10456"/>
                  </a:lnTo>
                  <a:lnTo>
                    <a:pt x="181581" y="13031"/>
                  </a:lnTo>
                  <a:lnTo>
                    <a:pt x="198690" y="3405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9" name="SMARTInkShape-558"/>
            <p:cNvSpPr/>
            <p:nvPr>
              <p:custDataLst>
                <p:tags r:id="rId107"/>
              </p:custDataLst>
            </p:nvPr>
          </p:nvSpPr>
          <p:spPr>
            <a:xfrm>
              <a:off x="1152956" y="4667250"/>
              <a:ext cx="218645" cy="46302"/>
            </a:xfrm>
            <a:custGeom>
              <a:avLst/>
              <a:gdLst/>
              <a:ahLst/>
              <a:cxnLst/>
              <a:rect l="0" t="0" r="0" b="0"/>
              <a:pathLst>
                <a:path w="218645" h="46302">
                  <a:moveTo>
                    <a:pt x="85294" y="9525"/>
                  </a:moveTo>
                  <a:lnTo>
                    <a:pt x="85294" y="9525"/>
                  </a:lnTo>
                  <a:lnTo>
                    <a:pt x="67394" y="17064"/>
                  </a:lnTo>
                  <a:lnTo>
                    <a:pt x="63835" y="17726"/>
                  </a:lnTo>
                  <a:lnTo>
                    <a:pt x="57060" y="21284"/>
                  </a:lnTo>
                  <a:lnTo>
                    <a:pt x="50520" y="25335"/>
                  </a:lnTo>
                  <a:lnTo>
                    <a:pt x="37699" y="27935"/>
                  </a:lnTo>
                  <a:lnTo>
                    <a:pt x="10583" y="28572"/>
                  </a:lnTo>
                  <a:lnTo>
                    <a:pt x="0" y="37708"/>
                  </a:lnTo>
                  <a:lnTo>
                    <a:pt x="31164" y="40921"/>
                  </a:lnTo>
                  <a:lnTo>
                    <a:pt x="42186" y="44646"/>
                  </a:lnTo>
                  <a:lnTo>
                    <a:pt x="54140" y="46301"/>
                  </a:lnTo>
                  <a:lnTo>
                    <a:pt x="63687" y="44214"/>
                  </a:lnTo>
                  <a:lnTo>
                    <a:pt x="72516" y="40818"/>
                  </a:lnTo>
                  <a:lnTo>
                    <a:pt x="114050" y="35437"/>
                  </a:lnTo>
                  <a:lnTo>
                    <a:pt x="132973" y="30609"/>
                  </a:lnTo>
                  <a:lnTo>
                    <a:pt x="151985" y="26355"/>
                  </a:lnTo>
                  <a:lnTo>
                    <a:pt x="168202" y="18392"/>
                  </a:lnTo>
                  <a:lnTo>
                    <a:pt x="172316" y="15437"/>
                  </a:lnTo>
                  <a:lnTo>
                    <a:pt x="182531" y="12152"/>
                  </a:lnTo>
                  <a:lnTo>
                    <a:pt x="200183" y="7481"/>
                  </a:lnTo>
                  <a:lnTo>
                    <a:pt x="21864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0" name="SMARTInkShape-559"/>
            <p:cNvSpPr/>
            <p:nvPr>
              <p:custDataLst>
                <p:tags r:id="rId108"/>
              </p:custDataLst>
            </p:nvPr>
          </p:nvSpPr>
          <p:spPr>
            <a:xfrm>
              <a:off x="1411034" y="4572000"/>
              <a:ext cx="46292" cy="104335"/>
            </a:xfrm>
            <a:custGeom>
              <a:avLst/>
              <a:gdLst/>
              <a:ahLst/>
              <a:cxnLst/>
              <a:rect l="0" t="0" r="0" b="0"/>
              <a:pathLst>
                <a:path w="46292" h="104335">
                  <a:moveTo>
                    <a:pt x="27241" y="0"/>
                  </a:moveTo>
                  <a:lnTo>
                    <a:pt x="27241" y="0"/>
                  </a:lnTo>
                  <a:lnTo>
                    <a:pt x="19040" y="0"/>
                  </a:lnTo>
                  <a:lnTo>
                    <a:pt x="18599" y="1058"/>
                  </a:lnTo>
                  <a:lnTo>
                    <a:pt x="14898" y="31593"/>
                  </a:lnTo>
                  <a:lnTo>
                    <a:pt x="10178" y="45697"/>
                  </a:lnTo>
                  <a:lnTo>
                    <a:pt x="7210" y="72949"/>
                  </a:lnTo>
                  <a:lnTo>
                    <a:pt x="667" y="85711"/>
                  </a:lnTo>
                  <a:lnTo>
                    <a:pt x="0" y="88890"/>
                  </a:lnTo>
                  <a:lnTo>
                    <a:pt x="614" y="91010"/>
                  </a:lnTo>
                  <a:lnTo>
                    <a:pt x="2081" y="92423"/>
                  </a:lnTo>
                  <a:lnTo>
                    <a:pt x="4117" y="93365"/>
                  </a:lnTo>
                  <a:lnTo>
                    <a:pt x="5475" y="95052"/>
                  </a:lnTo>
                  <a:lnTo>
                    <a:pt x="6984" y="99749"/>
                  </a:lnTo>
                  <a:lnTo>
                    <a:pt x="8444" y="101424"/>
                  </a:lnTo>
                  <a:lnTo>
                    <a:pt x="16286" y="104334"/>
                  </a:lnTo>
                  <a:lnTo>
                    <a:pt x="25038" y="97084"/>
                  </a:lnTo>
                  <a:lnTo>
                    <a:pt x="33879" y="89561"/>
                  </a:lnTo>
                  <a:lnTo>
                    <a:pt x="46291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1" name="SMARTInkShape-560"/>
            <p:cNvSpPr/>
            <p:nvPr>
              <p:custDataLst>
                <p:tags r:id="rId109"/>
              </p:custDataLst>
            </p:nvPr>
          </p:nvSpPr>
          <p:spPr>
            <a:xfrm>
              <a:off x="1457338" y="4562475"/>
              <a:ext cx="76188" cy="132875"/>
            </a:xfrm>
            <a:custGeom>
              <a:avLst/>
              <a:gdLst/>
              <a:ahLst/>
              <a:cxnLst/>
              <a:rect l="0" t="0" r="0" b="0"/>
              <a:pathLst>
                <a:path w="76188" h="132875">
                  <a:moveTo>
                    <a:pt x="76187" y="0"/>
                  </a:moveTo>
                  <a:lnTo>
                    <a:pt x="76187" y="0"/>
                  </a:lnTo>
                  <a:lnTo>
                    <a:pt x="67986" y="0"/>
                  </a:lnTo>
                  <a:lnTo>
                    <a:pt x="67545" y="1058"/>
                  </a:lnTo>
                  <a:lnTo>
                    <a:pt x="66779" y="8201"/>
                  </a:lnTo>
                  <a:lnTo>
                    <a:pt x="63892" y="8936"/>
                  </a:lnTo>
                  <a:lnTo>
                    <a:pt x="61640" y="9133"/>
                  </a:lnTo>
                  <a:lnTo>
                    <a:pt x="60139" y="10321"/>
                  </a:lnTo>
                  <a:lnTo>
                    <a:pt x="58471" y="14465"/>
                  </a:lnTo>
                  <a:lnTo>
                    <a:pt x="56968" y="15993"/>
                  </a:lnTo>
                  <a:lnTo>
                    <a:pt x="52476" y="17692"/>
                  </a:lnTo>
                  <a:lnTo>
                    <a:pt x="50855" y="19202"/>
                  </a:lnTo>
                  <a:lnTo>
                    <a:pt x="40263" y="38295"/>
                  </a:lnTo>
                  <a:lnTo>
                    <a:pt x="33460" y="55895"/>
                  </a:lnTo>
                  <a:lnTo>
                    <a:pt x="21668" y="75617"/>
                  </a:lnTo>
                  <a:lnTo>
                    <a:pt x="19148" y="82291"/>
                  </a:lnTo>
                  <a:lnTo>
                    <a:pt x="3951" y="102635"/>
                  </a:lnTo>
                  <a:lnTo>
                    <a:pt x="219" y="125221"/>
                  </a:lnTo>
                  <a:lnTo>
                    <a:pt x="0" y="132874"/>
                  </a:lnTo>
                  <a:lnTo>
                    <a:pt x="951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2" name="SMARTInkShape-561"/>
            <p:cNvSpPr/>
            <p:nvPr>
              <p:custDataLst>
                <p:tags r:id="rId110"/>
              </p:custDataLst>
            </p:nvPr>
          </p:nvSpPr>
          <p:spPr>
            <a:xfrm>
              <a:off x="1619250" y="4505325"/>
              <a:ext cx="95251" cy="19051"/>
            </a:xfrm>
            <a:custGeom>
              <a:avLst/>
              <a:gdLst/>
              <a:ahLst/>
              <a:cxnLst/>
              <a:rect l="0" t="0" r="0" b="0"/>
              <a:pathLst>
                <a:path w="95251" h="19051">
                  <a:moveTo>
                    <a:pt x="19050" y="0"/>
                  </a:moveTo>
                  <a:lnTo>
                    <a:pt x="19050" y="0"/>
                  </a:lnTo>
                  <a:lnTo>
                    <a:pt x="4585" y="0"/>
                  </a:lnTo>
                  <a:lnTo>
                    <a:pt x="3056" y="1058"/>
                  </a:lnTo>
                  <a:lnTo>
                    <a:pt x="2038" y="2822"/>
                  </a:lnTo>
                  <a:lnTo>
                    <a:pt x="0" y="9522"/>
                  </a:lnTo>
                  <a:lnTo>
                    <a:pt x="0" y="9525"/>
                  </a:lnTo>
                  <a:lnTo>
                    <a:pt x="47432" y="9525"/>
                  </a:lnTo>
                  <a:lnTo>
                    <a:pt x="90227" y="9525"/>
                  </a:lnTo>
                  <a:lnTo>
                    <a:pt x="91901" y="10583"/>
                  </a:lnTo>
                  <a:lnTo>
                    <a:pt x="93018" y="12347"/>
                  </a:lnTo>
                  <a:lnTo>
                    <a:pt x="952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3" name="SMARTInkShape-562"/>
            <p:cNvSpPr/>
            <p:nvPr>
              <p:custDataLst>
                <p:tags r:id="rId111"/>
              </p:custDataLst>
            </p:nvPr>
          </p:nvSpPr>
          <p:spPr>
            <a:xfrm>
              <a:off x="1638300" y="4562475"/>
              <a:ext cx="142876" cy="28573"/>
            </a:xfrm>
            <a:custGeom>
              <a:avLst/>
              <a:gdLst/>
              <a:ahLst/>
              <a:cxnLst/>
              <a:rect l="0" t="0" r="0" b="0"/>
              <a:pathLst>
                <a:path w="142876" h="28573">
                  <a:moveTo>
                    <a:pt x="38100" y="9525"/>
                  </a:moveTo>
                  <a:lnTo>
                    <a:pt x="38100" y="9525"/>
                  </a:lnTo>
                  <a:lnTo>
                    <a:pt x="29899" y="9525"/>
                  </a:lnTo>
                  <a:lnTo>
                    <a:pt x="29458" y="10583"/>
                  </a:lnTo>
                  <a:lnTo>
                    <a:pt x="28967" y="14582"/>
                  </a:lnTo>
                  <a:lnTo>
                    <a:pt x="27778" y="16071"/>
                  </a:lnTo>
                  <a:lnTo>
                    <a:pt x="23635" y="17726"/>
                  </a:lnTo>
                  <a:lnTo>
                    <a:pt x="22107" y="17109"/>
                  </a:lnTo>
                  <a:lnTo>
                    <a:pt x="21088" y="15639"/>
                  </a:lnTo>
                  <a:lnTo>
                    <a:pt x="20408" y="13601"/>
                  </a:lnTo>
                  <a:lnTo>
                    <a:pt x="18897" y="12243"/>
                  </a:lnTo>
                  <a:lnTo>
                    <a:pt x="9652" y="9556"/>
                  </a:lnTo>
                  <a:lnTo>
                    <a:pt x="10" y="9525"/>
                  </a:lnTo>
                  <a:lnTo>
                    <a:pt x="0" y="18658"/>
                  </a:lnTo>
                  <a:lnTo>
                    <a:pt x="5057" y="23990"/>
                  </a:lnTo>
                  <a:lnTo>
                    <a:pt x="10361" y="26538"/>
                  </a:lnTo>
                  <a:lnTo>
                    <a:pt x="29185" y="28522"/>
                  </a:lnTo>
                  <a:lnTo>
                    <a:pt x="55892" y="28572"/>
                  </a:lnTo>
                  <a:lnTo>
                    <a:pt x="64705" y="25752"/>
                  </a:lnTo>
                  <a:lnTo>
                    <a:pt x="73208" y="22028"/>
                  </a:lnTo>
                  <a:lnTo>
                    <a:pt x="88837" y="18874"/>
                  </a:lnTo>
                  <a:lnTo>
                    <a:pt x="101699" y="1276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1" name="SMARTInkShape-Group109"/>
          <p:cNvGrpSpPr/>
          <p:nvPr/>
        </p:nvGrpSpPr>
        <p:grpSpPr>
          <a:xfrm>
            <a:off x="1905000" y="4171951"/>
            <a:ext cx="447676" cy="409575"/>
            <a:chOff x="1905000" y="4171951"/>
            <a:chExt cx="447676" cy="409575"/>
          </a:xfrm>
        </p:grpSpPr>
        <p:sp>
          <p:nvSpPr>
            <p:cNvPr id="1075" name="SMARTInkShape-563"/>
            <p:cNvSpPr/>
            <p:nvPr>
              <p:custDataLst>
                <p:tags r:id="rId99"/>
              </p:custDataLst>
            </p:nvPr>
          </p:nvSpPr>
          <p:spPr>
            <a:xfrm>
              <a:off x="1990740" y="4171951"/>
              <a:ext cx="200011" cy="257164"/>
            </a:xfrm>
            <a:custGeom>
              <a:avLst/>
              <a:gdLst/>
              <a:ahLst/>
              <a:cxnLst/>
              <a:rect l="0" t="0" r="0" b="0"/>
              <a:pathLst>
                <a:path w="200011" h="257164">
                  <a:moveTo>
                    <a:pt x="114285" y="57149"/>
                  </a:moveTo>
                  <a:lnTo>
                    <a:pt x="114285" y="57149"/>
                  </a:lnTo>
                  <a:lnTo>
                    <a:pt x="114285" y="15470"/>
                  </a:lnTo>
                  <a:lnTo>
                    <a:pt x="115343" y="13488"/>
                  </a:lnTo>
                  <a:lnTo>
                    <a:pt x="117107" y="12167"/>
                  </a:lnTo>
                  <a:lnTo>
                    <a:pt x="122486" y="10046"/>
                  </a:lnTo>
                  <a:lnTo>
                    <a:pt x="123221" y="6934"/>
                  </a:lnTo>
                  <a:lnTo>
                    <a:pt x="123694" y="1369"/>
                  </a:lnTo>
                  <a:lnTo>
                    <a:pt x="124791" y="913"/>
                  </a:lnTo>
                  <a:lnTo>
                    <a:pt x="133325" y="0"/>
                  </a:lnTo>
                  <a:lnTo>
                    <a:pt x="128275" y="5056"/>
                  </a:lnTo>
                  <a:lnTo>
                    <a:pt x="125795" y="10360"/>
                  </a:lnTo>
                  <a:lnTo>
                    <a:pt x="125133" y="13256"/>
                  </a:lnTo>
                  <a:lnTo>
                    <a:pt x="98323" y="60705"/>
                  </a:lnTo>
                  <a:lnTo>
                    <a:pt x="73358" y="104796"/>
                  </a:lnTo>
                  <a:lnTo>
                    <a:pt x="44827" y="149225"/>
                  </a:lnTo>
                  <a:lnTo>
                    <a:pt x="19050" y="192485"/>
                  </a:lnTo>
                  <a:lnTo>
                    <a:pt x="2808" y="218412"/>
                  </a:lnTo>
                  <a:lnTo>
                    <a:pt x="357" y="234862"/>
                  </a:lnTo>
                  <a:lnTo>
                    <a:pt x="0" y="252144"/>
                  </a:lnTo>
                  <a:lnTo>
                    <a:pt x="1053" y="253821"/>
                  </a:lnTo>
                  <a:lnTo>
                    <a:pt x="2814" y="254938"/>
                  </a:lnTo>
                  <a:lnTo>
                    <a:pt x="8187" y="256733"/>
                  </a:lnTo>
                  <a:lnTo>
                    <a:pt x="31866" y="257163"/>
                  </a:lnTo>
                  <a:lnTo>
                    <a:pt x="38143" y="254347"/>
                  </a:lnTo>
                  <a:lnTo>
                    <a:pt x="44461" y="250626"/>
                  </a:lnTo>
                  <a:lnTo>
                    <a:pt x="70033" y="240306"/>
                  </a:lnTo>
                  <a:lnTo>
                    <a:pt x="98345" y="223220"/>
                  </a:lnTo>
                  <a:lnTo>
                    <a:pt x="126896" y="211834"/>
                  </a:lnTo>
                  <a:lnTo>
                    <a:pt x="138718" y="203994"/>
                  </a:lnTo>
                  <a:lnTo>
                    <a:pt x="180355" y="188334"/>
                  </a:lnTo>
                  <a:lnTo>
                    <a:pt x="200010" y="1714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6" name="SMARTInkShape-564"/>
            <p:cNvSpPr/>
            <p:nvPr>
              <p:custDataLst>
                <p:tags r:id="rId100"/>
              </p:custDataLst>
            </p:nvPr>
          </p:nvSpPr>
          <p:spPr>
            <a:xfrm>
              <a:off x="2162175" y="4191011"/>
              <a:ext cx="104776" cy="219065"/>
            </a:xfrm>
            <a:custGeom>
              <a:avLst/>
              <a:gdLst/>
              <a:ahLst/>
              <a:cxnLst/>
              <a:rect l="0" t="0" r="0" b="0"/>
              <a:pathLst>
                <a:path w="104776" h="219065">
                  <a:moveTo>
                    <a:pt x="104775" y="38089"/>
                  </a:moveTo>
                  <a:lnTo>
                    <a:pt x="104775" y="38089"/>
                  </a:lnTo>
                  <a:lnTo>
                    <a:pt x="104775" y="109"/>
                  </a:lnTo>
                  <a:lnTo>
                    <a:pt x="96574" y="0"/>
                  </a:lnTo>
                  <a:lnTo>
                    <a:pt x="96133" y="1054"/>
                  </a:lnTo>
                  <a:lnTo>
                    <a:pt x="95642" y="5049"/>
                  </a:lnTo>
                  <a:lnTo>
                    <a:pt x="92603" y="10352"/>
                  </a:lnTo>
                  <a:lnTo>
                    <a:pt x="88781" y="16236"/>
                  </a:lnTo>
                  <a:lnTo>
                    <a:pt x="85572" y="25499"/>
                  </a:lnTo>
                  <a:lnTo>
                    <a:pt x="79447" y="36005"/>
                  </a:lnTo>
                  <a:lnTo>
                    <a:pt x="66029" y="76439"/>
                  </a:lnTo>
                  <a:lnTo>
                    <a:pt x="44412" y="120653"/>
                  </a:lnTo>
                  <a:lnTo>
                    <a:pt x="32801" y="146042"/>
                  </a:lnTo>
                  <a:lnTo>
                    <a:pt x="28769" y="164032"/>
                  </a:lnTo>
                  <a:lnTo>
                    <a:pt x="21342" y="176535"/>
                  </a:lnTo>
                  <a:lnTo>
                    <a:pt x="13497" y="186942"/>
                  </a:lnTo>
                  <a:lnTo>
                    <a:pt x="0" y="2190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7" name="SMARTInkShape-565"/>
            <p:cNvSpPr/>
            <p:nvPr>
              <p:custDataLst>
                <p:tags r:id="rId101"/>
              </p:custDataLst>
            </p:nvPr>
          </p:nvSpPr>
          <p:spPr>
            <a:xfrm>
              <a:off x="1905000" y="4543425"/>
              <a:ext cx="371476" cy="38101"/>
            </a:xfrm>
            <a:custGeom>
              <a:avLst/>
              <a:gdLst/>
              <a:ahLst/>
              <a:cxnLst/>
              <a:rect l="0" t="0" r="0" b="0"/>
              <a:pathLst>
                <a:path w="371476" h="38101">
                  <a:moveTo>
                    <a:pt x="28575" y="28575"/>
                  </a:moveTo>
                  <a:lnTo>
                    <a:pt x="28575" y="28575"/>
                  </a:lnTo>
                  <a:lnTo>
                    <a:pt x="20374" y="36776"/>
                  </a:lnTo>
                  <a:lnTo>
                    <a:pt x="14386" y="37708"/>
                  </a:lnTo>
                  <a:lnTo>
                    <a:pt x="0" y="38100"/>
                  </a:lnTo>
                  <a:lnTo>
                    <a:pt x="5057" y="38100"/>
                  </a:lnTo>
                  <a:lnTo>
                    <a:pt x="10361" y="35278"/>
                  </a:lnTo>
                  <a:lnTo>
                    <a:pt x="16247" y="31554"/>
                  </a:lnTo>
                  <a:lnTo>
                    <a:pt x="26568" y="29458"/>
                  </a:lnTo>
                  <a:lnTo>
                    <a:pt x="70846" y="28598"/>
                  </a:lnTo>
                  <a:lnTo>
                    <a:pt x="89195" y="27524"/>
                  </a:lnTo>
                  <a:lnTo>
                    <a:pt x="133572" y="19933"/>
                  </a:lnTo>
                  <a:lnTo>
                    <a:pt x="175424" y="19128"/>
                  </a:lnTo>
                  <a:lnTo>
                    <a:pt x="221345" y="19057"/>
                  </a:lnTo>
                  <a:lnTo>
                    <a:pt x="250293" y="16229"/>
                  </a:lnTo>
                  <a:lnTo>
                    <a:pt x="294671" y="10114"/>
                  </a:lnTo>
                  <a:lnTo>
                    <a:pt x="307707" y="8729"/>
                  </a:lnTo>
                  <a:lnTo>
                    <a:pt x="346052" y="906"/>
                  </a:lnTo>
                  <a:lnTo>
                    <a:pt x="3714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8" name="SMARTInkShape-566"/>
            <p:cNvSpPr/>
            <p:nvPr>
              <p:custDataLst>
                <p:tags r:id="rId102"/>
              </p:custDataLst>
            </p:nvPr>
          </p:nvSpPr>
          <p:spPr>
            <a:xfrm>
              <a:off x="2295525" y="4376090"/>
              <a:ext cx="57151" cy="110186"/>
            </a:xfrm>
            <a:custGeom>
              <a:avLst/>
              <a:gdLst/>
              <a:ahLst/>
              <a:cxnLst/>
              <a:rect l="0" t="0" r="0" b="0"/>
              <a:pathLst>
                <a:path w="57151" h="110186">
                  <a:moveTo>
                    <a:pt x="57150" y="14935"/>
                  </a:moveTo>
                  <a:lnTo>
                    <a:pt x="57150" y="14935"/>
                  </a:lnTo>
                  <a:lnTo>
                    <a:pt x="57150" y="0"/>
                  </a:lnTo>
                  <a:lnTo>
                    <a:pt x="57150" y="10464"/>
                  </a:lnTo>
                  <a:lnTo>
                    <a:pt x="56092" y="11955"/>
                  </a:lnTo>
                  <a:lnTo>
                    <a:pt x="54328" y="12948"/>
                  </a:lnTo>
                  <a:lnTo>
                    <a:pt x="52094" y="13611"/>
                  </a:lnTo>
                  <a:lnTo>
                    <a:pt x="43893" y="19599"/>
                  </a:lnTo>
                  <a:lnTo>
                    <a:pt x="40674" y="25122"/>
                  </a:lnTo>
                  <a:lnTo>
                    <a:pt x="38186" y="31104"/>
                  </a:lnTo>
                  <a:lnTo>
                    <a:pt x="31893" y="40422"/>
                  </a:lnTo>
                  <a:lnTo>
                    <a:pt x="23956" y="61278"/>
                  </a:lnTo>
                  <a:lnTo>
                    <a:pt x="21262" y="64880"/>
                  </a:lnTo>
                  <a:lnTo>
                    <a:pt x="15447" y="68883"/>
                  </a:lnTo>
                  <a:lnTo>
                    <a:pt x="13473" y="72067"/>
                  </a:lnTo>
                  <a:lnTo>
                    <a:pt x="7483" y="89563"/>
                  </a:lnTo>
                  <a:lnTo>
                    <a:pt x="3326" y="96787"/>
                  </a:lnTo>
                  <a:lnTo>
                    <a:pt x="0" y="11018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9" name="SMARTInkShape-567"/>
            <p:cNvSpPr/>
            <p:nvPr>
              <p:custDataLst>
                <p:tags r:id="rId103"/>
              </p:custDataLst>
            </p:nvPr>
          </p:nvSpPr>
          <p:spPr>
            <a:xfrm>
              <a:off x="2238375" y="4400550"/>
              <a:ext cx="38101" cy="85726"/>
            </a:xfrm>
            <a:custGeom>
              <a:avLst/>
              <a:gdLst/>
              <a:ahLst/>
              <a:cxnLst/>
              <a:rect l="0" t="0" r="0" b="0"/>
              <a:pathLst>
                <a:path w="38101" h="85726">
                  <a:moveTo>
                    <a:pt x="28575" y="19050"/>
                  </a:moveTo>
                  <a:lnTo>
                    <a:pt x="28575" y="19050"/>
                  </a:lnTo>
                  <a:lnTo>
                    <a:pt x="20374" y="19050"/>
                  </a:lnTo>
                  <a:lnTo>
                    <a:pt x="19933" y="17992"/>
                  </a:lnTo>
                  <a:lnTo>
                    <a:pt x="19085" y="9917"/>
                  </a:lnTo>
                  <a:lnTo>
                    <a:pt x="9641" y="9528"/>
                  </a:lnTo>
                  <a:lnTo>
                    <a:pt x="9528" y="392"/>
                  </a:lnTo>
                  <a:lnTo>
                    <a:pt x="3" y="0"/>
                  </a:lnTo>
                  <a:lnTo>
                    <a:pt x="0" y="41405"/>
                  </a:lnTo>
                  <a:lnTo>
                    <a:pt x="1058" y="43478"/>
                  </a:lnTo>
                  <a:lnTo>
                    <a:pt x="2822" y="44860"/>
                  </a:lnTo>
                  <a:lnTo>
                    <a:pt x="5056" y="45782"/>
                  </a:lnTo>
                  <a:lnTo>
                    <a:pt x="6546" y="47454"/>
                  </a:lnTo>
                  <a:lnTo>
                    <a:pt x="11758" y="57743"/>
                  </a:lnTo>
                  <a:lnTo>
                    <a:pt x="17610" y="64911"/>
                  </a:lnTo>
                  <a:lnTo>
                    <a:pt x="18624" y="71208"/>
                  </a:lnTo>
                  <a:lnTo>
                    <a:pt x="19824" y="72873"/>
                  </a:lnTo>
                  <a:lnTo>
                    <a:pt x="21683" y="73982"/>
                  </a:lnTo>
                  <a:lnTo>
                    <a:pt x="23980" y="74721"/>
                  </a:lnTo>
                  <a:lnTo>
                    <a:pt x="25512" y="76273"/>
                  </a:lnTo>
                  <a:lnTo>
                    <a:pt x="27213" y="80819"/>
                  </a:lnTo>
                  <a:lnTo>
                    <a:pt x="28726" y="82454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SMARTInkShape-568"/>
            <p:cNvSpPr/>
            <p:nvPr>
              <p:custDataLst>
                <p:tags r:id="rId104"/>
              </p:custDataLst>
            </p:nvPr>
          </p:nvSpPr>
          <p:spPr>
            <a:xfrm>
              <a:off x="2257425" y="4400550"/>
              <a:ext cx="1" cy="9526"/>
            </a:xfrm>
            <a:custGeom>
              <a:avLst/>
              <a:gdLst/>
              <a:ahLst/>
              <a:cxnLst/>
              <a:rect l="0" t="0" r="0" b="0"/>
              <a:pathLst>
                <a:path w="1" h="952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6" name="SMARTInkShape-Group110"/>
          <p:cNvGrpSpPr/>
          <p:nvPr/>
        </p:nvGrpSpPr>
        <p:grpSpPr>
          <a:xfrm>
            <a:off x="2000381" y="4695825"/>
            <a:ext cx="361820" cy="276226"/>
            <a:chOff x="2000381" y="4695825"/>
            <a:chExt cx="361820" cy="276226"/>
          </a:xfrm>
        </p:grpSpPr>
        <p:sp>
          <p:nvSpPr>
            <p:cNvPr id="1082" name="SMARTInkShape-569"/>
            <p:cNvSpPr/>
            <p:nvPr>
              <p:custDataLst>
                <p:tags r:id="rId95"/>
              </p:custDataLst>
            </p:nvPr>
          </p:nvSpPr>
          <p:spPr>
            <a:xfrm>
              <a:off x="2000381" y="4695859"/>
              <a:ext cx="123660" cy="209465"/>
            </a:xfrm>
            <a:custGeom>
              <a:avLst/>
              <a:gdLst/>
              <a:ahLst/>
              <a:cxnLst/>
              <a:rect l="0" t="0" r="0" b="0"/>
              <a:pathLst>
                <a:path w="123660" h="209465">
                  <a:moveTo>
                    <a:pt x="114169" y="19016"/>
                  </a:moveTo>
                  <a:lnTo>
                    <a:pt x="114169" y="19016"/>
                  </a:lnTo>
                  <a:lnTo>
                    <a:pt x="114169" y="10815"/>
                  </a:lnTo>
                  <a:lnTo>
                    <a:pt x="115227" y="10374"/>
                  </a:lnTo>
                  <a:lnTo>
                    <a:pt x="123659" y="9494"/>
                  </a:lnTo>
                  <a:lnTo>
                    <a:pt x="114204" y="0"/>
                  </a:lnTo>
                  <a:lnTo>
                    <a:pt x="114179" y="5033"/>
                  </a:lnTo>
                  <a:lnTo>
                    <a:pt x="113118" y="6519"/>
                  </a:lnTo>
                  <a:lnTo>
                    <a:pt x="109116" y="8170"/>
                  </a:lnTo>
                  <a:lnTo>
                    <a:pt x="107625" y="9669"/>
                  </a:lnTo>
                  <a:lnTo>
                    <a:pt x="103848" y="19114"/>
                  </a:lnTo>
                  <a:lnTo>
                    <a:pt x="98176" y="26336"/>
                  </a:lnTo>
                  <a:lnTo>
                    <a:pt x="96477" y="32147"/>
                  </a:lnTo>
                  <a:lnTo>
                    <a:pt x="94329" y="51047"/>
                  </a:lnTo>
                  <a:lnTo>
                    <a:pt x="72739" y="92486"/>
                  </a:lnTo>
                  <a:lnTo>
                    <a:pt x="50660" y="136517"/>
                  </a:lnTo>
                  <a:lnTo>
                    <a:pt x="22094" y="183941"/>
                  </a:lnTo>
                  <a:lnTo>
                    <a:pt x="13627" y="195823"/>
                  </a:lnTo>
                  <a:lnTo>
                    <a:pt x="11275" y="202725"/>
                  </a:lnTo>
                  <a:lnTo>
                    <a:pt x="9590" y="204989"/>
                  </a:lnTo>
                  <a:lnTo>
                    <a:pt x="3220" y="208175"/>
                  </a:lnTo>
                  <a:lnTo>
                    <a:pt x="0" y="209464"/>
                  </a:lnTo>
                  <a:lnTo>
                    <a:pt x="18919" y="1904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3" name="SMARTInkShape-570"/>
            <p:cNvSpPr/>
            <p:nvPr>
              <p:custDataLst>
                <p:tags r:id="rId96"/>
              </p:custDataLst>
            </p:nvPr>
          </p:nvSpPr>
          <p:spPr>
            <a:xfrm>
              <a:off x="2057531" y="4695825"/>
              <a:ext cx="152270" cy="180976"/>
            </a:xfrm>
            <a:custGeom>
              <a:avLst/>
              <a:gdLst/>
              <a:ahLst/>
              <a:cxnLst/>
              <a:rect l="0" t="0" r="0" b="0"/>
              <a:pathLst>
                <a:path w="152270" h="180976">
                  <a:moveTo>
                    <a:pt x="76069" y="28575"/>
                  </a:moveTo>
                  <a:lnTo>
                    <a:pt x="76069" y="28575"/>
                  </a:lnTo>
                  <a:lnTo>
                    <a:pt x="71012" y="28575"/>
                  </a:lnTo>
                  <a:lnTo>
                    <a:pt x="69523" y="27517"/>
                  </a:lnTo>
                  <a:lnTo>
                    <a:pt x="68530" y="25753"/>
                  </a:lnTo>
                  <a:lnTo>
                    <a:pt x="67868" y="23518"/>
                  </a:lnTo>
                  <a:lnTo>
                    <a:pt x="66368" y="22029"/>
                  </a:lnTo>
                  <a:lnTo>
                    <a:pt x="61880" y="20374"/>
                  </a:lnTo>
                  <a:lnTo>
                    <a:pt x="38004" y="19050"/>
                  </a:lnTo>
                  <a:lnTo>
                    <a:pt x="46173" y="19050"/>
                  </a:lnTo>
                  <a:lnTo>
                    <a:pt x="54838" y="12504"/>
                  </a:lnTo>
                  <a:lnTo>
                    <a:pt x="63663" y="10408"/>
                  </a:lnTo>
                  <a:lnTo>
                    <a:pt x="69850" y="9917"/>
                  </a:lnTo>
                  <a:lnTo>
                    <a:pt x="76127" y="6877"/>
                  </a:lnTo>
                  <a:lnTo>
                    <a:pt x="82445" y="3057"/>
                  </a:lnTo>
                  <a:lnTo>
                    <a:pt x="95124" y="604"/>
                  </a:lnTo>
                  <a:lnTo>
                    <a:pt x="141255" y="0"/>
                  </a:lnTo>
                  <a:lnTo>
                    <a:pt x="150814" y="8201"/>
                  </a:lnTo>
                  <a:lnTo>
                    <a:pt x="151622" y="11759"/>
                  </a:lnTo>
                  <a:lnTo>
                    <a:pt x="152141" y="17610"/>
                  </a:lnTo>
                  <a:lnTo>
                    <a:pt x="145698" y="26370"/>
                  </a:lnTo>
                  <a:lnTo>
                    <a:pt x="142560" y="35213"/>
                  </a:lnTo>
                  <a:lnTo>
                    <a:pt x="136458" y="44535"/>
                  </a:lnTo>
                  <a:lnTo>
                    <a:pt x="133120" y="54000"/>
                  </a:lnTo>
                  <a:lnTo>
                    <a:pt x="128589" y="60336"/>
                  </a:lnTo>
                  <a:lnTo>
                    <a:pt x="120225" y="63858"/>
                  </a:lnTo>
                  <a:lnTo>
                    <a:pt x="110511" y="66481"/>
                  </a:lnTo>
                  <a:lnTo>
                    <a:pt x="95650" y="76789"/>
                  </a:lnTo>
                  <a:lnTo>
                    <a:pt x="48086" y="114305"/>
                  </a:lnTo>
                  <a:lnTo>
                    <a:pt x="31697" y="129117"/>
                  </a:lnTo>
                  <a:lnTo>
                    <a:pt x="18934" y="135336"/>
                  </a:lnTo>
                  <a:lnTo>
                    <a:pt x="15754" y="137849"/>
                  </a:lnTo>
                  <a:lnTo>
                    <a:pt x="12221" y="143464"/>
                  </a:lnTo>
                  <a:lnTo>
                    <a:pt x="11279" y="146443"/>
                  </a:lnTo>
                  <a:lnTo>
                    <a:pt x="9592" y="148429"/>
                  </a:lnTo>
                  <a:lnTo>
                    <a:pt x="4896" y="150635"/>
                  </a:lnTo>
                  <a:lnTo>
                    <a:pt x="3220" y="152281"/>
                  </a:lnTo>
                  <a:lnTo>
                    <a:pt x="310" y="160446"/>
                  </a:lnTo>
                  <a:lnTo>
                    <a:pt x="0" y="166544"/>
                  </a:lnTo>
                  <a:lnTo>
                    <a:pt x="1014" y="168179"/>
                  </a:lnTo>
                  <a:lnTo>
                    <a:pt x="2749" y="169269"/>
                  </a:lnTo>
                  <a:lnTo>
                    <a:pt x="8081" y="171019"/>
                  </a:lnTo>
                  <a:lnTo>
                    <a:pt x="16739" y="177911"/>
                  </a:lnTo>
                  <a:lnTo>
                    <a:pt x="25564" y="180067"/>
                  </a:lnTo>
                  <a:lnTo>
                    <a:pt x="69917" y="180968"/>
                  </a:lnTo>
                  <a:lnTo>
                    <a:pt x="117517" y="180975"/>
                  </a:lnTo>
                  <a:lnTo>
                    <a:pt x="15226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4" name="SMARTInkShape-571"/>
            <p:cNvSpPr/>
            <p:nvPr>
              <p:custDataLst>
                <p:tags r:id="rId97"/>
              </p:custDataLst>
            </p:nvPr>
          </p:nvSpPr>
          <p:spPr>
            <a:xfrm>
              <a:off x="2238491" y="4838700"/>
              <a:ext cx="57035" cy="85598"/>
            </a:xfrm>
            <a:custGeom>
              <a:avLst/>
              <a:gdLst/>
              <a:ahLst/>
              <a:cxnLst/>
              <a:rect l="0" t="0" r="0" b="0"/>
              <a:pathLst>
                <a:path w="57035" h="85598">
                  <a:moveTo>
                    <a:pt x="28459" y="0"/>
                  </a:moveTo>
                  <a:lnTo>
                    <a:pt x="28459" y="0"/>
                  </a:lnTo>
                  <a:lnTo>
                    <a:pt x="9446" y="0"/>
                  </a:lnTo>
                  <a:lnTo>
                    <a:pt x="1211" y="8201"/>
                  </a:lnTo>
                  <a:lnTo>
                    <a:pt x="0" y="17610"/>
                  </a:lnTo>
                  <a:lnTo>
                    <a:pt x="6453" y="26370"/>
                  </a:lnTo>
                  <a:lnTo>
                    <a:pt x="8533" y="35213"/>
                  </a:lnTo>
                  <a:lnTo>
                    <a:pt x="9294" y="50838"/>
                  </a:lnTo>
                  <a:lnTo>
                    <a:pt x="12180" y="57167"/>
                  </a:lnTo>
                  <a:lnTo>
                    <a:pt x="17600" y="64796"/>
                  </a:lnTo>
                  <a:lnTo>
                    <a:pt x="18538" y="71175"/>
                  </a:lnTo>
                  <a:lnTo>
                    <a:pt x="19729" y="72850"/>
                  </a:lnTo>
                  <a:lnTo>
                    <a:pt x="21580" y="73966"/>
                  </a:lnTo>
                  <a:lnTo>
                    <a:pt x="23873" y="74711"/>
                  </a:lnTo>
                  <a:lnTo>
                    <a:pt x="25402" y="76265"/>
                  </a:lnTo>
                  <a:lnTo>
                    <a:pt x="27100" y="80815"/>
                  </a:lnTo>
                  <a:lnTo>
                    <a:pt x="28612" y="82452"/>
                  </a:lnTo>
                  <a:lnTo>
                    <a:pt x="37556" y="85597"/>
                  </a:lnTo>
                  <a:lnTo>
                    <a:pt x="46147" y="77513"/>
                  </a:lnTo>
                  <a:lnTo>
                    <a:pt x="57034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5" name="SMARTInkShape-572"/>
            <p:cNvSpPr/>
            <p:nvPr>
              <p:custDataLst>
                <p:tags r:id="rId98"/>
              </p:custDataLst>
            </p:nvPr>
          </p:nvSpPr>
          <p:spPr>
            <a:xfrm>
              <a:off x="2277812" y="4838700"/>
              <a:ext cx="84389" cy="133351"/>
            </a:xfrm>
            <a:custGeom>
              <a:avLst/>
              <a:gdLst/>
              <a:ahLst/>
              <a:cxnLst/>
              <a:rect l="0" t="0" r="0" b="0"/>
              <a:pathLst>
                <a:path w="84389" h="133351">
                  <a:moveTo>
                    <a:pt x="65338" y="9525"/>
                  </a:moveTo>
                  <a:lnTo>
                    <a:pt x="65338" y="9525"/>
                  </a:lnTo>
                  <a:lnTo>
                    <a:pt x="74828" y="34"/>
                  </a:lnTo>
                  <a:lnTo>
                    <a:pt x="84388" y="0"/>
                  </a:lnTo>
                  <a:lnTo>
                    <a:pt x="79332" y="0"/>
                  </a:lnTo>
                  <a:lnTo>
                    <a:pt x="77842" y="1058"/>
                  </a:lnTo>
                  <a:lnTo>
                    <a:pt x="76849" y="2822"/>
                  </a:lnTo>
                  <a:lnTo>
                    <a:pt x="75125" y="9701"/>
                  </a:lnTo>
                  <a:lnTo>
                    <a:pt x="74979" y="14189"/>
                  </a:lnTo>
                  <a:lnTo>
                    <a:pt x="73882" y="15810"/>
                  </a:lnTo>
                  <a:lnTo>
                    <a:pt x="72093" y="16889"/>
                  </a:lnTo>
                  <a:lnTo>
                    <a:pt x="69841" y="17610"/>
                  </a:lnTo>
                  <a:lnTo>
                    <a:pt x="68340" y="19148"/>
                  </a:lnTo>
                  <a:lnTo>
                    <a:pt x="63109" y="29222"/>
                  </a:lnTo>
                  <a:lnTo>
                    <a:pt x="59055" y="35213"/>
                  </a:lnTo>
                  <a:lnTo>
                    <a:pt x="55716" y="44536"/>
                  </a:lnTo>
                  <a:lnTo>
                    <a:pt x="30003" y="76201"/>
                  </a:lnTo>
                  <a:lnTo>
                    <a:pt x="27409" y="82550"/>
                  </a:lnTo>
                  <a:lnTo>
                    <a:pt x="10834" y="104775"/>
                  </a:lnTo>
                  <a:lnTo>
                    <a:pt x="8342" y="121944"/>
                  </a:lnTo>
                  <a:lnTo>
                    <a:pt x="0" y="131861"/>
                  </a:lnTo>
                  <a:lnTo>
                    <a:pt x="6981" y="125019"/>
                  </a:lnTo>
                  <a:lnTo>
                    <a:pt x="7384" y="125679"/>
                  </a:lnTo>
                  <a:lnTo>
                    <a:pt x="8188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87" name="SMARTInkShape-573"/>
          <p:cNvSpPr/>
          <p:nvPr>
            <p:custDataLst>
              <p:tags r:id="rId2"/>
            </p:custDataLst>
          </p:nvPr>
        </p:nvSpPr>
        <p:spPr>
          <a:xfrm>
            <a:off x="7467600" y="4381500"/>
            <a:ext cx="1162013" cy="28576"/>
          </a:xfrm>
          <a:custGeom>
            <a:avLst/>
            <a:gdLst/>
            <a:ahLst/>
            <a:cxnLst/>
            <a:rect l="0" t="0" r="0" b="0"/>
            <a:pathLst>
              <a:path w="1162013" h="28576">
                <a:moveTo>
                  <a:pt x="47625" y="28575"/>
                </a:moveTo>
                <a:lnTo>
                  <a:pt x="47625" y="28575"/>
                </a:lnTo>
                <a:lnTo>
                  <a:pt x="42569" y="28575"/>
                </a:lnTo>
                <a:lnTo>
                  <a:pt x="41078" y="27517"/>
                </a:lnTo>
                <a:lnTo>
                  <a:pt x="40085" y="25753"/>
                </a:lnTo>
                <a:lnTo>
                  <a:pt x="38491" y="20374"/>
                </a:lnTo>
                <a:lnTo>
                  <a:pt x="29934" y="10965"/>
                </a:lnTo>
                <a:lnTo>
                  <a:pt x="19478" y="9563"/>
                </a:lnTo>
                <a:lnTo>
                  <a:pt x="10887" y="9528"/>
                </a:lnTo>
                <a:lnTo>
                  <a:pt x="10433" y="10585"/>
                </a:lnTo>
                <a:lnTo>
                  <a:pt x="9644" y="17726"/>
                </a:lnTo>
                <a:lnTo>
                  <a:pt x="6755" y="18462"/>
                </a:lnTo>
                <a:lnTo>
                  <a:pt x="0" y="19050"/>
                </a:lnTo>
                <a:lnTo>
                  <a:pt x="9134" y="28183"/>
                </a:lnTo>
                <a:lnTo>
                  <a:pt x="54181" y="28573"/>
                </a:lnTo>
                <a:lnTo>
                  <a:pt x="95742" y="27517"/>
                </a:lnTo>
                <a:lnTo>
                  <a:pt x="142835" y="19933"/>
                </a:lnTo>
                <a:lnTo>
                  <a:pt x="182434" y="19167"/>
                </a:lnTo>
                <a:lnTo>
                  <a:pt x="225970" y="16243"/>
                </a:lnTo>
                <a:lnTo>
                  <a:pt x="249693" y="11516"/>
                </a:lnTo>
                <a:lnTo>
                  <a:pt x="295543" y="9787"/>
                </a:lnTo>
                <a:lnTo>
                  <a:pt x="337878" y="9559"/>
                </a:lnTo>
                <a:lnTo>
                  <a:pt x="378911" y="9532"/>
                </a:lnTo>
                <a:lnTo>
                  <a:pt x="418688" y="9526"/>
                </a:lnTo>
                <a:lnTo>
                  <a:pt x="457118" y="9525"/>
                </a:lnTo>
                <a:lnTo>
                  <a:pt x="501830" y="9525"/>
                </a:lnTo>
                <a:lnTo>
                  <a:pt x="542334" y="6703"/>
                </a:lnTo>
                <a:lnTo>
                  <a:pt x="580909" y="1324"/>
                </a:lnTo>
                <a:lnTo>
                  <a:pt x="619102" y="262"/>
                </a:lnTo>
                <a:lnTo>
                  <a:pt x="661691" y="34"/>
                </a:lnTo>
                <a:lnTo>
                  <a:pt x="702615" y="5"/>
                </a:lnTo>
                <a:lnTo>
                  <a:pt x="749169" y="0"/>
                </a:lnTo>
                <a:lnTo>
                  <a:pt x="793742" y="0"/>
                </a:lnTo>
                <a:lnTo>
                  <a:pt x="838395" y="0"/>
                </a:lnTo>
                <a:lnTo>
                  <a:pt x="859542" y="1058"/>
                </a:lnTo>
                <a:lnTo>
                  <a:pt x="904824" y="8936"/>
                </a:lnTo>
                <a:lnTo>
                  <a:pt x="949321" y="9491"/>
                </a:lnTo>
                <a:lnTo>
                  <a:pt x="992586" y="9524"/>
                </a:lnTo>
                <a:lnTo>
                  <a:pt x="1036020" y="9525"/>
                </a:lnTo>
                <a:lnTo>
                  <a:pt x="1079432" y="9525"/>
                </a:lnTo>
                <a:lnTo>
                  <a:pt x="1125764" y="9525"/>
                </a:lnTo>
                <a:lnTo>
                  <a:pt x="1162012" y="9525"/>
                </a:lnTo>
                <a:lnTo>
                  <a:pt x="1152916" y="9525"/>
                </a:lnTo>
                <a:lnTo>
                  <a:pt x="1147585" y="14582"/>
                </a:lnTo>
                <a:lnTo>
                  <a:pt x="1144999" y="15013"/>
                </a:lnTo>
                <a:lnTo>
                  <a:pt x="1142215" y="14241"/>
                </a:lnTo>
                <a:lnTo>
                  <a:pt x="1136300" y="11621"/>
                </a:lnTo>
                <a:lnTo>
                  <a:pt x="1123950" y="952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8" name="SMARTInkShape-574"/>
          <p:cNvSpPr/>
          <p:nvPr>
            <p:custDataLst>
              <p:tags r:id="rId3"/>
            </p:custDataLst>
          </p:nvPr>
        </p:nvSpPr>
        <p:spPr>
          <a:xfrm>
            <a:off x="4524375" y="4305300"/>
            <a:ext cx="1198827" cy="76201"/>
          </a:xfrm>
          <a:custGeom>
            <a:avLst/>
            <a:gdLst/>
            <a:ahLst/>
            <a:cxnLst/>
            <a:rect l="0" t="0" r="0" b="0"/>
            <a:pathLst>
              <a:path w="1198827" h="76201">
                <a:moveTo>
                  <a:pt x="0" y="76200"/>
                </a:moveTo>
                <a:lnTo>
                  <a:pt x="0" y="76200"/>
                </a:lnTo>
                <a:lnTo>
                  <a:pt x="18657" y="76200"/>
                </a:lnTo>
                <a:lnTo>
                  <a:pt x="26577" y="69654"/>
                </a:lnTo>
                <a:lnTo>
                  <a:pt x="36373" y="67067"/>
                </a:lnTo>
                <a:lnTo>
                  <a:pt x="74107" y="65618"/>
                </a:lnTo>
                <a:lnTo>
                  <a:pt x="97104" y="58474"/>
                </a:lnTo>
                <a:lnTo>
                  <a:pt x="124487" y="54502"/>
                </a:lnTo>
                <a:lnTo>
                  <a:pt x="144299" y="48983"/>
                </a:lnTo>
                <a:lnTo>
                  <a:pt x="172056" y="44982"/>
                </a:lnTo>
                <a:lnTo>
                  <a:pt x="185477" y="41158"/>
                </a:lnTo>
                <a:lnTo>
                  <a:pt x="230916" y="31822"/>
                </a:lnTo>
                <a:lnTo>
                  <a:pt x="276346" y="27802"/>
                </a:lnTo>
                <a:lnTo>
                  <a:pt x="323671" y="19655"/>
                </a:lnTo>
                <a:lnTo>
                  <a:pt x="369474" y="19103"/>
                </a:lnTo>
                <a:lnTo>
                  <a:pt x="415808" y="19053"/>
                </a:lnTo>
                <a:lnTo>
                  <a:pt x="462216" y="10849"/>
                </a:lnTo>
                <a:lnTo>
                  <a:pt x="507922" y="9603"/>
                </a:lnTo>
                <a:lnTo>
                  <a:pt x="527027" y="8490"/>
                </a:lnTo>
                <a:lnTo>
                  <a:pt x="565148" y="885"/>
                </a:lnTo>
                <a:lnTo>
                  <a:pt x="610894" y="34"/>
                </a:lnTo>
                <a:lnTo>
                  <a:pt x="657029" y="0"/>
                </a:lnTo>
                <a:lnTo>
                  <a:pt x="703161" y="0"/>
                </a:lnTo>
                <a:lnTo>
                  <a:pt x="749391" y="0"/>
                </a:lnTo>
                <a:lnTo>
                  <a:pt x="793659" y="0"/>
                </a:lnTo>
                <a:lnTo>
                  <a:pt x="840013" y="0"/>
                </a:lnTo>
                <a:lnTo>
                  <a:pt x="885820" y="0"/>
                </a:lnTo>
                <a:lnTo>
                  <a:pt x="931333" y="0"/>
                </a:lnTo>
                <a:lnTo>
                  <a:pt x="977822" y="0"/>
                </a:lnTo>
                <a:lnTo>
                  <a:pt x="1003297" y="0"/>
                </a:lnTo>
                <a:lnTo>
                  <a:pt x="1009649" y="2822"/>
                </a:lnTo>
                <a:lnTo>
                  <a:pt x="1016000" y="6546"/>
                </a:lnTo>
                <a:lnTo>
                  <a:pt x="1028700" y="8936"/>
                </a:lnTo>
                <a:lnTo>
                  <a:pt x="1076325" y="9524"/>
                </a:lnTo>
                <a:lnTo>
                  <a:pt x="1123950" y="9525"/>
                </a:lnTo>
                <a:lnTo>
                  <a:pt x="1171455" y="9525"/>
                </a:lnTo>
                <a:lnTo>
                  <a:pt x="1190232" y="9525"/>
                </a:lnTo>
                <a:lnTo>
                  <a:pt x="1190625" y="19016"/>
                </a:lnTo>
                <a:lnTo>
                  <a:pt x="1198826" y="19047"/>
                </a:lnTo>
                <a:lnTo>
                  <a:pt x="1190625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92" name="SMARTInkShape-Group113"/>
          <p:cNvGrpSpPr/>
          <p:nvPr/>
        </p:nvGrpSpPr>
        <p:grpSpPr>
          <a:xfrm>
            <a:off x="4314863" y="4724411"/>
            <a:ext cx="533363" cy="350470"/>
            <a:chOff x="4314863" y="4724411"/>
            <a:chExt cx="533363" cy="350470"/>
          </a:xfrm>
        </p:grpSpPr>
        <p:sp>
          <p:nvSpPr>
            <p:cNvPr id="1089" name="SMARTInkShape-575"/>
            <p:cNvSpPr/>
            <p:nvPr>
              <p:custDataLst>
                <p:tags r:id="rId92"/>
              </p:custDataLst>
            </p:nvPr>
          </p:nvSpPr>
          <p:spPr>
            <a:xfrm>
              <a:off x="4314863" y="4724411"/>
              <a:ext cx="152363" cy="133301"/>
            </a:xfrm>
            <a:custGeom>
              <a:avLst/>
              <a:gdLst/>
              <a:ahLst/>
              <a:cxnLst/>
              <a:rect l="0" t="0" r="0" b="0"/>
              <a:pathLst>
                <a:path w="152363" h="133301">
                  <a:moveTo>
                    <a:pt x="85687" y="19039"/>
                  </a:moveTo>
                  <a:lnTo>
                    <a:pt x="85687" y="19039"/>
                  </a:lnTo>
                  <a:lnTo>
                    <a:pt x="85687" y="9906"/>
                  </a:lnTo>
                  <a:lnTo>
                    <a:pt x="76172" y="0"/>
                  </a:lnTo>
                  <a:lnTo>
                    <a:pt x="76162" y="8191"/>
                  </a:lnTo>
                  <a:lnTo>
                    <a:pt x="69617" y="16857"/>
                  </a:lnTo>
                  <a:lnTo>
                    <a:pt x="67520" y="25683"/>
                  </a:lnTo>
                  <a:lnTo>
                    <a:pt x="66753" y="41303"/>
                  </a:lnTo>
                  <a:lnTo>
                    <a:pt x="63866" y="47631"/>
                  </a:lnTo>
                  <a:lnTo>
                    <a:pt x="60113" y="53971"/>
                  </a:lnTo>
                  <a:lnTo>
                    <a:pt x="49771" y="79560"/>
                  </a:lnTo>
                  <a:lnTo>
                    <a:pt x="31301" y="104590"/>
                  </a:lnTo>
                  <a:lnTo>
                    <a:pt x="28706" y="111037"/>
                  </a:lnTo>
                  <a:lnTo>
                    <a:pt x="24027" y="117430"/>
                  </a:lnTo>
                  <a:lnTo>
                    <a:pt x="18419" y="120977"/>
                  </a:lnTo>
                  <a:lnTo>
                    <a:pt x="15441" y="121922"/>
                  </a:lnTo>
                  <a:lnTo>
                    <a:pt x="13457" y="123611"/>
                  </a:lnTo>
                  <a:lnTo>
                    <a:pt x="11251" y="128310"/>
                  </a:lnTo>
                  <a:lnTo>
                    <a:pt x="9604" y="129986"/>
                  </a:lnTo>
                  <a:lnTo>
                    <a:pt x="92" y="133300"/>
                  </a:lnTo>
                  <a:lnTo>
                    <a:pt x="0" y="128271"/>
                  </a:lnTo>
                  <a:lnTo>
                    <a:pt x="2801" y="122973"/>
                  </a:lnTo>
                  <a:lnTo>
                    <a:pt x="15152" y="107829"/>
                  </a:lnTo>
                  <a:lnTo>
                    <a:pt x="17296" y="101540"/>
                  </a:lnTo>
                  <a:lnTo>
                    <a:pt x="23894" y="95217"/>
                  </a:lnTo>
                  <a:lnTo>
                    <a:pt x="69424" y="57139"/>
                  </a:lnTo>
                  <a:lnTo>
                    <a:pt x="94620" y="40911"/>
                  </a:lnTo>
                  <a:lnTo>
                    <a:pt x="101300" y="38285"/>
                  </a:lnTo>
                  <a:lnTo>
                    <a:pt x="112346" y="30053"/>
                  </a:lnTo>
                  <a:lnTo>
                    <a:pt x="118750" y="29005"/>
                  </a:lnTo>
                  <a:lnTo>
                    <a:pt x="131546" y="28603"/>
                  </a:lnTo>
                  <a:lnTo>
                    <a:pt x="141358" y="36769"/>
                  </a:lnTo>
                  <a:lnTo>
                    <a:pt x="142180" y="40325"/>
                  </a:lnTo>
                  <a:lnTo>
                    <a:pt x="142799" y="60445"/>
                  </a:lnTo>
                  <a:lnTo>
                    <a:pt x="141753" y="62518"/>
                  </a:lnTo>
                  <a:lnTo>
                    <a:pt x="139998" y="63900"/>
                  </a:lnTo>
                  <a:lnTo>
                    <a:pt x="137769" y="64821"/>
                  </a:lnTo>
                  <a:lnTo>
                    <a:pt x="136284" y="66494"/>
                  </a:lnTo>
                  <a:lnTo>
                    <a:pt x="131076" y="76782"/>
                  </a:lnTo>
                  <a:lnTo>
                    <a:pt x="127027" y="82803"/>
                  </a:lnTo>
                  <a:lnTo>
                    <a:pt x="124214" y="93392"/>
                  </a:lnTo>
                  <a:lnTo>
                    <a:pt x="114273" y="104753"/>
                  </a:lnTo>
                  <a:lnTo>
                    <a:pt x="119322" y="104761"/>
                  </a:lnTo>
                  <a:lnTo>
                    <a:pt x="124625" y="101941"/>
                  </a:lnTo>
                  <a:lnTo>
                    <a:pt x="139772" y="89575"/>
                  </a:lnTo>
                  <a:lnTo>
                    <a:pt x="152362" y="857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0" name="SMARTInkShape-576"/>
            <p:cNvSpPr/>
            <p:nvPr>
              <p:custDataLst>
                <p:tags r:id="rId93"/>
              </p:custDataLst>
            </p:nvPr>
          </p:nvSpPr>
          <p:spPr>
            <a:xfrm>
              <a:off x="4353129" y="4753367"/>
              <a:ext cx="180772" cy="321514"/>
            </a:xfrm>
            <a:custGeom>
              <a:avLst/>
              <a:gdLst/>
              <a:ahLst/>
              <a:cxnLst/>
              <a:rect l="0" t="0" r="0" b="0"/>
              <a:pathLst>
                <a:path w="180772" h="321514">
                  <a:moveTo>
                    <a:pt x="180771" y="9133"/>
                  </a:moveTo>
                  <a:lnTo>
                    <a:pt x="180771" y="9133"/>
                  </a:lnTo>
                  <a:lnTo>
                    <a:pt x="180771" y="932"/>
                  </a:lnTo>
                  <a:lnTo>
                    <a:pt x="179713" y="491"/>
                  </a:lnTo>
                  <a:lnTo>
                    <a:pt x="175715" y="0"/>
                  </a:lnTo>
                  <a:lnTo>
                    <a:pt x="174226" y="928"/>
                  </a:lnTo>
                  <a:lnTo>
                    <a:pt x="173232" y="2605"/>
                  </a:lnTo>
                  <a:lnTo>
                    <a:pt x="171639" y="7844"/>
                  </a:lnTo>
                  <a:lnTo>
                    <a:pt x="170265" y="23028"/>
                  </a:lnTo>
                  <a:lnTo>
                    <a:pt x="145737" y="69779"/>
                  </a:lnTo>
                  <a:lnTo>
                    <a:pt x="125728" y="116249"/>
                  </a:lnTo>
                  <a:lnTo>
                    <a:pt x="103733" y="159801"/>
                  </a:lnTo>
                  <a:lnTo>
                    <a:pt x="84062" y="199291"/>
                  </a:lnTo>
                  <a:lnTo>
                    <a:pt x="62380" y="237666"/>
                  </a:lnTo>
                  <a:lnTo>
                    <a:pt x="36482" y="280293"/>
                  </a:lnTo>
                  <a:lnTo>
                    <a:pt x="26332" y="291220"/>
                  </a:lnTo>
                  <a:lnTo>
                    <a:pt x="7625" y="306859"/>
                  </a:lnTo>
                  <a:lnTo>
                    <a:pt x="3275" y="313612"/>
                  </a:lnTo>
                  <a:lnTo>
                    <a:pt x="484" y="321513"/>
                  </a:lnTo>
                  <a:lnTo>
                    <a:pt x="255" y="321103"/>
                  </a:lnTo>
                  <a:lnTo>
                    <a:pt x="0" y="317825"/>
                  </a:lnTo>
                  <a:lnTo>
                    <a:pt x="990" y="316528"/>
                  </a:lnTo>
                  <a:lnTo>
                    <a:pt x="10184" y="311624"/>
                  </a:lnTo>
                  <a:lnTo>
                    <a:pt x="16054" y="305498"/>
                  </a:lnTo>
                  <a:lnTo>
                    <a:pt x="46142" y="259752"/>
                  </a:lnTo>
                  <a:lnTo>
                    <a:pt x="56946" y="2472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1" name="SMARTInkShape-577"/>
            <p:cNvSpPr/>
            <p:nvPr>
              <p:custDataLst>
                <p:tags r:id="rId94"/>
              </p:custDataLst>
            </p:nvPr>
          </p:nvSpPr>
          <p:spPr>
            <a:xfrm>
              <a:off x="4495800" y="4753011"/>
              <a:ext cx="352426" cy="138693"/>
            </a:xfrm>
            <a:custGeom>
              <a:avLst/>
              <a:gdLst/>
              <a:ahLst/>
              <a:cxnLst/>
              <a:rect l="0" t="0" r="0" b="0"/>
              <a:pathLst>
                <a:path w="352426" h="138693">
                  <a:moveTo>
                    <a:pt x="0" y="95214"/>
                  </a:moveTo>
                  <a:lnTo>
                    <a:pt x="0" y="95214"/>
                  </a:lnTo>
                  <a:lnTo>
                    <a:pt x="15188" y="78967"/>
                  </a:lnTo>
                  <a:lnTo>
                    <a:pt x="18542" y="68471"/>
                  </a:lnTo>
                  <a:lnTo>
                    <a:pt x="28570" y="57119"/>
                  </a:lnTo>
                  <a:lnTo>
                    <a:pt x="28575" y="57114"/>
                  </a:lnTo>
                  <a:lnTo>
                    <a:pt x="36776" y="57114"/>
                  </a:lnTo>
                  <a:lnTo>
                    <a:pt x="42764" y="52057"/>
                  </a:lnTo>
                  <a:lnTo>
                    <a:pt x="51109" y="49575"/>
                  </a:lnTo>
                  <a:lnTo>
                    <a:pt x="60815" y="47413"/>
                  </a:lnTo>
                  <a:lnTo>
                    <a:pt x="75670" y="40225"/>
                  </a:lnTo>
                  <a:lnTo>
                    <a:pt x="93852" y="33434"/>
                  </a:lnTo>
                  <a:lnTo>
                    <a:pt x="131186" y="12254"/>
                  </a:lnTo>
                  <a:lnTo>
                    <a:pt x="148940" y="8795"/>
                  </a:lnTo>
                  <a:lnTo>
                    <a:pt x="160006" y="1336"/>
                  </a:lnTo>
                  <a:lnTo>
                    <a:pt x="171008" y="0"/>
                  </a:lnTo>
                  <a:lnTo>
                    <a:pt x="171319" y="5032"/>
                  </a:lnTo>
                  <a:lnTo>
                    <a:pt x="170304" y="6517"/>
                  </a:lnTo>
                  <a:lnTo>
                    <a:pt x="168570" y="7508"/>
                  </a:lnTo>
                  <a:lnTo>
                    <a:pt x="166355" y="8168"/>
                  </a:lnTo>
                  <a:lnTo>
                    <a:pt x="164878" y="9667"/>
                  </a:lnTo>
                  <a:lnTo>
                    <a:pt x="159685" y="19676"/>
                  </a:lnTo>
                  <a:lnTo>
                    <a:pt x="157257" y="22630"/>
                  </a:lnTo>
                  <a:lnTo>
                    <a:pt x="151736" y="25913"/>
                  </a:lnTo>
                  <a:lnTo>
                    <a:pt x="148783" y="26788"/>
                  </a:lnTo>
                  <a:lnTo>
                    <a:pt x="142679" y="33405"/>
                  </a:lnTo>
                  <a:lnTo>
                    <a:pt x="126630" y="56705"/>
                  </a:lnTo>
                  <a:lnTo>
                    <a:pt x="124013" y="63282"/>
                  </a:lnTo>
                  <a:lnTo>
                    <a:pt x="106540" y="92001"/>
                  </a:lnTo>
                  <a:lnTo>
                    <a:pt x="105124" y="102184"/>
                  </a:lnTo>
                  <a:lnTo>
                    <a:pt x="104789" y="113731"/>
                  </a:lnTo>
                  <a:lnTo>
                    <a:pt x="109835" y="114106"/>
                  </a:lnTo>
                  <a:lnTo>
                    <a:pt x="115138" y="111371"/>
                  </a:lnTo>
                  <a:lnTo>
                    <a:pt x="121022" y="107686"/>
                  </a:lnTo>
                  <a:lnTo>
                    <a:pt x="130285" y="104555"/>
                  </a:lnTo>
                  <a:lnTo>
                    <a:pt x="150293" y="89627"/>
                  </a:lnTo>
                  <a:lnTo>
                    <a:pt x="164241" y="85798"/>
                  </a:lnTo>
                  <a:lnTo>
                    <a:pt x="166643" y="83645"/>
                  </a:lnTo>
                  <a:lnTo>
                    <a:pt x="175557" y="72585"/>
                  </a:lnTo>
                  <a:lnTo>
                    <a:pt x="181389" y="69282"/>
                  </a:lnTo>
                  <a:lnTo>
                    <a:pt x="187509" y="66755"/>
                  </a:lnTo>
                  <a:lnTo>
                    <a:pt x="198168" y="58593"/>
                  </a:lnTo>
                  <a:lnTo>
                    <a:pt x="204531" y="57552"/>
                  </a:lnTo>
                  <a:lnTo>
                    <a:pt x="206204" y="56348"/>
                  </a:lnTo>
                  <a:lnTo>
                    <a:pt x="207320" y="54487"/>
                  </a:lnTo>
                  <a:lnTo>
                    <a:pt x="209109" y="48951"/>
                  </a:lnTo>
                  <a:lnTo>
                    <a:pt x="212176" y="48195"/>
                  </a:lnTo>
                  <a:lnTo>
                    <a:pt x="217712" y="47708"/>
                  </a:lnTo>
                  <a:lnTo>
                    <a:pt x="218167" y="48727"/>
                  </a:lnTo>
                  <a:lnTo>
                    <a:pt x="218671" y="52681"/>
                  </a:lnTo>
                  <a:lnTo>
                    <a:pt x="217748" y="54159"/>
                  </a:lnTo>
                  <a:lnTo>
                    <a:pt x="216072" y="55144"/>
                  </a:lnTo>
                  <a:lnTo>
                    <a:pt x="213899" y="55801"/>
                  </a:lnTo>
                  <a:lnTo>
                    <a:pt x="212449" y="57297"/>
                  </a:lnTo>
                  <a:lnTo>
                    <a:pt x="210838" y="61782"/>
                  </a:lnTo>
                  <a:lnTo>
                    <a:pt x="209550" y="108031"/>
                  </a:lnTo>
                  <a:lnTo>
                    <a:pt x="209550" y="112417"/>
                  </a:lnTo>
                  <a:lnTo>
                    <a:pt x="210608" y="113033"/>
                  </a:lnTo>
                  <a:lnTo>
                    <a:pt x="226418" y="114232"/>
                  </a:lnTo>
                  <a:lnTo>
                    <a:pt x="241431" y="114260"/>
                  </a:lnTo>
                  <a:lnTo>
                    <a:pt x="247708" y="111440"/>
                  </a:lnTo>
                  <a:lnTo>
                    <a:pt x="254026" y="107717"/>
                  </a:lnTo>
                  <a:lnTo>
                    <a:pt x="279598" y="97396"/>
                  </a:lnTo>
                  <a:lnTo>
                    <a:pt x="292276" y="89628"/>
                  </a:lnTo>
                  <a:lnTo>
                    <a:pt x="312165" y="83645"/>
                  </a:lnTo>
                  <a:lnTo>
                    <a:pt x="333185" y="69282"/>
                  </a:lnTo>
                  <a:lnTo>
                    <a:pt x="336423" y="68401"/>
                  </a:lnTo>
                  <a:lnTo>
                    <a:pt x="338582" y="66755"/>
                  </a:lnTo>
                  <a:lnTo>
                    <a:pt x="342679" y="60441"/>
                  </a:lnTo>
                  <a:lnTo>
                    <a:pt x="352414" y="57117"/>
                  </a:lnTo>
                  <a:lnTo>
                    <a:pt x="337236" y="73361"/>
                  </a:lnTo>
                  <a:lnTo>
                    <a:pt x="331315" y="85762"/>
                  </a:lnTo>
                  <a:lnTo>
                    <a:pt x="318288" y="101574"/>
                  </a:lnTo>
                  <a:lnTo>
                    <a:pt x="312286" y="114266"/>
                  </a:lnTo>
                  <a:lnTo>
                    <a:pt x="308127" y="120615"/>
                  </a:lnTo>
                  <a:lnTo>
                    <a:pt x="304930" y="132756"/>
                  </a:lnTo>
                  <a:lnTo>
                    <a:pt x="304838" y="138206"/>
                  </a:lnTo>
                  <a:lnTo>
                    <a:pt x="305884" y="138692"/>
                  </a:lnTo>
                  <a:lnTo>
                    <a:pt x="315166" y="134689"/>
                  </a:lnTo>
                  <a:lnTo>
                    <a:pt x="336857" y="132437"/>
                  </a:lnTo>
                  <a:lnTo>
                    <a:pt x="352425" y="1237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7" name="SMARTInkShape-Group114"/>
          <p:cNvGrpSpPr/>
          <p:nvPr/>
        </p:nvGrpSpPr>
        <p:grpSpPr>
          <a:xfrm>
            <a:off x="5315511" y="4600586"/>
            <a:ext cx="447081" cy="342890"/>
            <a:chOff x="5315511" y="4600586"/>
            <a:chExt cx="447081" cy="342890"/>
          </a:xfrm>
        </p:grpSpPr>
        <p:sp>
          <p:nvSpPr>
            <p:cNvPr id="1093" name="SMARTInkShape-578"/>
            <p:cNvSpPr/>
            <p:nvPr>
              <p:custDataLst>
                <p:tags r:id="rId88"/>
              </p:custDataLst>
            </p:nvPr>
          </p:nvSpPr>
          <p:spPr>
            <a:xfrm>
              <a:off x="5315511" y="4600586"/>
              <a:ext cx="151829" cy="266636"/>
            </a:xfrm>
            <a:custGeom>
              <a:avLst/>
              <a:gdLst/>
              <a:ahLst/>
              <a:cxnLst/>
              <a:rect l="0" t="0" r="0" b="0"/>
              <a:pathLst>
                <a:path w="151829" h="266636">
                  <a:moveTo>
                    <a:pt x="123264" y="38089"/>
                  </a:moveTo>
                  <a:lnTo>
                    <a:pt x="123264" y="38089"/>
                  </a:lnTo>
                  <a:lnTo>
                    <a:pt x="131465" y="29888"/>
                  </a:lnTo>
                  <a:lnTo>
                    <a:pt x="133585" y="21221"/>
                  </a:lnTo>
                  <a:lnTo>
                    <a:pt x="140956" y="11265"/>
                  </a:lnTo>
                  <a:lnTo>
                    <a:pt x="141912" y="4976"/>
                  </a:lnTo>
                  <a:lnTo>
                    <a:pt x="143104" y="3314"/>
                  </a:lnTo>
                  <a:lnTo>
                    <a:pt x="144957" y="2206"/>
                  </a:lnTo>
                  <a:lnTo>
                    <a:pt x="151804" y="0"/>
                  </a:lnTo>
                  <a:lnTo>
                    <a:pt x="151828" y="5049"/>
                  </a:lnTo>
                  <a:lnTo>
                    <a:pt x="149012" y="10352"/>
                  </a:lnTo>
                  <a:lnTo>
                    <a:pt x="146779" y="13247"/>
                  </a:lnTo>
                  <a:lnTo>
                    <a:pt x="144298" y="22109"/>
                  </a:lnTo>
                  <a:lnTo>
                    <a:pt x="140080" y="38999"/>
                  </a:lnTo>
                  <a:lnTo>
                    <a:pt x="133913" y="51193"/>
                  </a:lnTo>
                  <a:lnTo>
                    <a:pt x="107126" y="96529"/>
                  </a:lnTo>
                  <a:lnTo>
                    <a:pt x="78361" y="143033"/>
                  </a:lnTo>
                  <a:lnTo>
                    <a:pt x="54543" y="187689"/>
                  </a:lnTo>
                  <a:lnTo>
                    <a:pt x="25277" y="234775"/>
                  </a:lnTo>
                  <a:lnTo>
                    <a:pt x="0" y="266081"/>
                  </a:lnTo>
                  <a:lnTo>
                    <a:pt x="7689" y="266635"/>
                  </a:lnTo>
                  <a:lnTo>
                    <a:pt x="31682" y="249380"/>
                  </a:lnTo>
                  <a:lnTo>
                    <a:pt x="66114" y="2095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4" name="SMARTInkShape-579"/>
            <p:cNvSpPr/>
            <p:nvPr>
              <p:custDataLst>
                <p:tags r:id="rId89"/>
              </p:custDataLst>
            </p:nvPr>
          </p:nvSpPr>
          <p:spPr>
            <a:xfrm>
              <a:off x="5405117" y="4610100"/>
              <a:ext cx="214458" cy="247532"/>
            </a:xfrm>
            <a:custGeom>
              <a:avLst/>
              <a:gdLst/>
              <a:ahLst/>
              <a:cxnLst/>
              <a:rect l="0" t="0" r="0" b="0"/>
              <a:pathLst>
                <a:path w="214458" h="247532">
                  <a:moveTo>
                    <a:pt x="71758" y="66675"/>
                  </a:moveTo>
                  <a:lnTo>
                    <a:pt x="71758" y="66675"/>
                  </a:lnTo>
                  <a:lnTo>
                    <a:pt x="71758" y="58474"/>
                  </a:lnTo>
                  <a:lnTo>
                    <a:pt x="65213" y="49807"/>
                  </a:lnTo>
                  <a:lnTo>
                    <a:pt x="63557" y="44009"/>
                  </a:lnTo>
                  <a:lnTo>
                    <a:pt x="62057" y="42039"/>
                  </a:lnTo>
                  <a:lnTo>
                    <a:pt x="44934" y="30052"/>
                  </a:lnTo>
                  <a:lnTo>
                    <a:pt x="38645" y="29013"/>
                  </a:lnTo>
                  <a:lnTo>
                    <a:pt x="30079" y="28705"/>
                  </a:lnTo>
                  <a:lnTo>
                    <a:pt x="28097" y="27603"/>
                  </a:lnTo>
                  <a:lnTo>
                    <a:pt x="26776" y="25810"/>
                  </a:lnTo>
                  <a:lnTo>
                    <a:pt x="25895" y="23557"/>
                  </a:lnTo>
                  <a:lnTo>
                    <a:pt x="24249" y="22054"/>
                  </a:lnTo>
                  <a:lnTo>
                    <a:pt x="15046" y="19167"/>
                  </a:lnTo>
                  <a:lnTo>
                    <a:pt x="14738" y="14028"/>
                  </a:lnTo>
                  <a:lnTo>
                    <a:pt x="15753" y="12528"/>
                  </a:lnTo>
                  <a:lnTo>
                    <a:pt x="17488" y="11526"/>
                  </a:lnTo>
                  <a:lnTo>
                    <a:pt x="19702" y="10859"/>
                  </a:lnTo>
                  <a:lnTo>
                    <a:pt x="21180" y="9356"/>
                  </a:lnTo>
                  <a:lnTo>
                    <a:pt x="22820" y="4864"/>
                  </a:lnTo>
                  <a:lnTo>
                    <a:pt x="25375" y="3243"/>
                  </a:lnTo>
                  <a:lnTo>
                    <a:pt x="45476" y="427"/>
                  </a:lnTo>
                  <a:lnTo>
                    <a:pt x="91021" y="17"/>
                  </a:lnTo>
                  <a:lnTo>
                    <a:pt x="135270" y="0"/>
                  </a:lnTo>
                  <a:lnTo>
                    <a:pt x="159603" y="1058"/>
                  </a:lnTo>
                  <a:lnTo>
                    <a:pt x="178520" y="7539"/>
                  </a:lnTo>
                  <a:lnTo>
                    <a:pt x="189058" y="9701"/>
                  </a:lnTo>
                  <a:lnTo>
                    <a:pt x="204446" y="16889"/>
                  </a:lnTo>
                  <a:lnTo>
                    <a:pt x="207842" y="17610"/>
                  </a:lnTo>
                  <a:lnTo>
                    <a:pt x="210106" y="19148"/>
                  </a:lnTo>
                  <a:lnTo>
                    <a:pt x="211615" y="21232"/>
                  </a:lnTo>
                  <a:lnTo>
                    <a:pt x="213292" y="26370"/>
                  </a:lnTo>
                  <a:lnTo>
                    <a:pt x="214457" y="41403"/>
                  </a:lnTo>
                  <a:lnTo>
                    <a:pt x="211732" y="47682"/>
                  </a:lnTo>
                  <a:lnTo>
                    <a:pt x="209525" y="50838"/>
                  </a:lnTo>
                  <a:lnTo>
                    <a:pt x="162807" y="83609"/>
                  </a:lnTo>
                  <a:lnTo>
                    <a:pt x="119323" y="113711"/>
                  </a:lnTo>
                  <a:lnTo>
                    <a:pt x="74930" y="144692"/>
                  </a:lnTo>
                  <a:lnTo>
                    <a:pt x="31541" y="168196"/>
                  </a:lnTo>
                  <a:lnTo>
                    <a:pt x="22839" y="174590"/>
                  </a:lnTo>
                  <a:lnTo>
                    <a:pt x="11990" y="189196"/>
                  </a:lnTo>
                  <a:lnTo>
                    <a:pt x="5389" y="204432"/>
                  </a:lnTo>
                  <a:lnTo>
                    <a:pt x="3170" y="206138"/>
                  </a:lnTo>
                  <a:lnTo>
                    <a:pt x="633" y="207275"/>
                  </a:lnTo>
                  <a:lnTo>
                    <a:pt x="0" y="209092"/>
                  </a:lnTo>
                  <a:lnTo>
                    <a:pt x="636" y="211361"/>
                  </a:lnTo>
                  <a:lnTo>
                    <a:pt x="3106" y="216705"/>
                  </a:lnTo>
                  <a:lnTo>
                    <a:pt x="4204" y="222608"/>
                  </a:lnTo>
                  <a:lnTo>
                    <a:pt x="5555" y="224605"/>
                  </a:lnTo>
                  <a:lnTo>
                    <a:pt x="7514" y="225937"/>
                  </a:lnTo>
                  <a:lnTo>
                    <a:pt x="12514" y="228475"/>
                  </a:lnTo>
                  <a:lnTo>
                    <a:pt x="21278" y="234795"/>
                  </a:lnTo>
                  <a:lnTo>
                    <a:pt x="27449" y="236645"/>
                  </a:lnTo>
                  <a:lnTo>
                    <a:pt x="53563" y="240752"/>
                  </a:lnTo>
                  <a:lnTo>
                    <a:pt x="72011" y="245606"/>
                  </a:lnTo>
                  <a:lnTo>
                    <a:pt x="108021" y="247531"/>
                  </a:lnTo>
                  <a:lnTo>
                    <a:pt x="154713" y="238708"/>
                  </a:lnTo>
                  <a:lnTo>
                    <a:pt x="167008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5" name="SMARTInkShape-580"/>
            <p:cNvSpPr/>
            <p:nvPr>
              <p:custDataLst>
                <p:tags r:id="rId90"/>
              </p:custDataLst>
            </p:nvPr>
          </p:nvSpPr>
          <p:spPr>
            <a:xfrm>
              <a:off x="5619750" y="4838703"/>
              <a:ext cx="76201" cy="65310"/>
            </a:xfrm>
            <a:custGeom>
              <a:avLst/>
              <a:gdLst/>
              <a:ahLst/>
              <a:cxnLst/>
              <a:rect l="0" t="0" r="0" b="0"/>
              <a:pathLst>
                <a:path w="76201" h="65310">
                  <a:moveTo>
                    <a:pt x="0" y="19047"/>
                  </a:moveTo>
                  <a:lnTo>
                    <a:pt x="0" y="19047"/>
                  </a:lnTo>
                  <a:lnTo>
                    <a:pt x="0" y="0"/>
                  </a:lnTo>
                  <a:lnTo>
                    <a:pt x="0" y="41676"/>
                  </a:lnTo>
                  <a:lnTo>
                    <a:pt x="1058" y="43658"/>
                  </a:lnTo>
                  <a:lnTo>
                    <a:pt x="2822" y="44979"/>
                  </a:lnTo>
                  <a:lnTo>
                    <a:pt x="5056" y="45860"/>
                  </a:lnTo>
                  <a:lnTo>
                    <a:pt x="6545" y="47506"/>
                  </a:lnTo>
                  <a:lnTo>
                    <a:pt x="8201" y="52157"/>
                  </a:lnTo>
                  <a:lnTo>
                    <a:pt x="9701" y="53820"/>
                  </a:lnTo>
                  <a:lnTo>
                    <a:pt x="14189" y="55668"/>
                  </a:lnTo>
                  <a:lnTo>
                    <a:pt x="25693" y="57913"/>
                  </a:lnTo>
                  <a:lnTo>
                    <a:pt x="36258" y="65309"/>
                  </a:lnTo>
                  <a:lnTo>
                    <a:pt x="37931" y="64705"/>
                  </a:lnTo>
                  <a:lnTo>
                    <a:pt x="45340" y="59857"/>
                  </a:lnTo>
                  <a:lnTo>
                    <a:pt x="55386" y="57504"/>
                  </a:lnTo>
                  <a:lnTo>
                    <a:pt x="61684" y="57253"/>
                  </a:lnTo>
                  <a:lnTo>
                    <a:pt x="67279" y="54372"/>
                  </a:lnTo>
                  <a:lnTo>
                    <a:pt x="76200" y="476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6" name="SMARTInkShape-581"/>
            <p:cNvSpPr/>
            <p:nvPr>
              <p:custDataLst>
                <p:tags r:id="rId91"/>
              </p:custDataLst>
            </p:nvPr>
          </p:nvSpPr>
          <p:spPr>
            <a:xfrm>
              <a:off x="5659219" y="4810125"/>
              <a:ext cx="103373" cy="133351"/>
            </a:xfrm>
            <a:custGeom>
              <a:avLst/>
              <a:gdLst/>
              <a:ahLst/>
              <a:cxnLst/>
              <a:rect l="0" t="0" r="0" b="0"/>
              <a:pathLst>
                <a:path w="103373" h="133351">
                  <a:moveTo>
                    <a:pt x="74831" y="19050"/>
                  </a:moveTo>
                  <a:lnTo>
                    <a:pt x="74831" y="19050"/>
                  </a:lnTo>
                  <a:lnTo>
                    <a:pt x="93754" y="127"/>
                  </a:lnTo>
                  <a:lnTo>
                    <a:pt x="103372" y="0"/>
                  </a:lnTo>
                  <a:lnTo>
                    <a:pt x="98338" y="0"/>
                  </a:lnTo>
                  <a:lnTo>
                    <a:pt x="96853" y="1058"/>
                  </a:lnTo>
                  <a:lnTo>
                    <a:pt x="95862" y="2822"/>
                  </a:lnTo>
                  <a:lnTo>
                    <a:pt x="95202" y="5057"/>
                  </a:lnTo>
                  <a:lnTo>
                    <a:pt x="83694" y="19298"/>
                  </a:lnTo>
                  <a:lnTo>
                    <a:pt x="77711" y="24452"/>
                  </a:lnTo>
                  <a:lnTo>
                    <a:pt x="71525" y="26743"/>
                  </a:lnTo>
                  <a:lnTo>
                    <a:pt x="65248" y="33405"/>
                  </a:lnTo>
                  <a:lnTo>
                    <a:pt x="30443" y="75750"/>
                  </a:lnTo>
                  <a:lnTo>
                    <a:pt x="27586" y="82350"/>
                  </a:lnTo>
                  <a:lnTo>
                    <a:pt x="10815" y="104764"/>
                  </a:lnTo>
                  <a:lnTo>
                    <a:pt x="7448" y="120648"/>
                  </a:lnTo>
                  <a:lnTo>
                    <a:pt x="0" y="131468"/>
                  </a:lnTo>
                  <a:lnTo>
                    <a:pt x="603" y="132095"/>
                  </a:lnTo>
                  <a:lnTo>
                    <a:pt x="7799" y="133302"/>
                  </a:lnTo>
                  <a:lnTo>
                    <a:pt x="17681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00" name="SMARTInkShape-Group115"/>
          <p:cNvGrpSpPr/>
          <p:nvPr/>
        </p:nvGrpSpPr>
        <p:grpSpPr>
          <a:xfrm>
            <a:off x="6019810" y="4733925"/>
            <a:ext cx="371427" cy="104776"/>
            <a:chOff x="6019810" y="4733925"/>
            <a:chExt cx="371427" cy="104776"/>
          </a:xfrm>
        </p:grpSpPr>
        <p:sp>
          <p:nvSpPr>
            <p:cNvPr id="1098" name="SMARTInkShape-582"/>
            <p:cNvSpPr/>
            <p:nvPr>
              <p:custDataLst>
                <p:tags r:id="rId86"/>
              </p:custDataLst>
            </p:nvPr>
          </p:nvSpPr>
          <p:spPr>
            <a:xfrm>
              <a:off x="6019810" y="4762500"/>
              <a:ext cx="304791" cy="19051"/>
            </a:xfrm>
            <a:custGeom>
              <a:avLst/>
              <a:gdLst/>
              <a:ahLst/>
              <a:cxnLst/>
              <a:rect l="0" t="0" r="0" b="0"/>
              <a:pathLst>
                <a:path w="304791" h="19051">
                  <a:moveTo>
                    <a:pt x="38090" y="19050"/>
                  </a:moveTo>
                  <a:lnTo>
                    <a:pt x="38090" y="19050"/>
                  </a:lnTo>
                  <a:lnTo>
                    <a:pt x="23901" y="19050"/>
                  </a:lnTo>
                  <a:lnTo>
                    <a:pt x="22280" y="17992"/>
                  </a:lnTo>
                  <a:lnTo>
                    <a:pt x="21200" y="16228"/>
                  </a:lnTo>
                  <a:lnTo>
                    <a:pt x="20480" y="13993"/>
                  </a:lnTo>
                  <a:lnTo>
                    <a:pt x="18942" y="12504"/>
                  </a:lnTo>
                  <a:lnTo>
                    <a:pt x="9945" y="9642"/>
                  </a:lnTo>
                  <a:lnTo>
                    <a:pt x="9552" y="1334"/>
                  </a:lnTo>
                  <a:lnTo>
                    <a:pt x="8481" y="889"/>
                  </a:lnTo>
                  <a:lnTo>
                    <a:pt x="0" y="0"/>
                  </a:lnTo>
                  <a:lnTo>
                    <a:pt x="5050" y="0"/>
                  </a:lnTo>
                  <a:lnTo>
                    <a:pt x="6538" y="1058"/>
                  </a:lnTo>
                  <a:lnTo>
                    <a:pt x="7531" y="2822"/>
                  </a:lnTo>
                  <a:lnTo>
                    <a:pt x="8192" y="5057"/>
                  </a:lnTo>
                  <a:lnTo>
                    <a:pt x="9691" y="6546"/>
                  </a:lnTo>
                  <a:lnTo>
                    <a:pt x="14180" y="8201"/>
                  </a:lnTo>
                  <a:lnTo>
                    <a:pt x="60712" y="9502"/>
                  </a:lnTo>
                  <a:lnTo>
                    <a:pt x="104788" y="9524"/>
                  </a:lnTo>
                  <a:lnTo>
                    <a:pt x="126644" y="6702"/>
                  </a:lnTo>
                  <a:lnTo>
                    <a:pt x="173674" y="589"/>
                  </a:lnTo>
                  <a:lnTo>
                    <a:pt x="218425" y="52"/>
                  </a:lnTo>
                  <a:lnTo>
                    <a:pt x="264440" y="1"/>
                  </a:lnTo>
                  <a:lnTo>
                    <a:pt x="288783" y="0"/>
                  </a:lnTo>
                  <a:lnTo>
                    <a:pt x="295206" y="2822"/>
                  </a:lnTo>
                  <a:lnTo>
                    <a:pt x="30479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9" name="SMARTInkShape-583"/>
            <p:cNvSpPr/>
            <p:nvPr>
              <p:custDataLst>
                <p:tags r:id="rId87"/>
              </p:custDataLst>
            </p:nvPr>
          </p:nvSpPr>
          <p:spPr>
            <a:xfrm>
              <a:off x="6286500" y="4733925"/>
              <a:ext cx="104737" cy="104776"/>
            </a:xfrm>
            <a:custGeom>
              <a:avLst/>
              <a:gdLst/>
              <a:ahLst/>
              <a:cxnLst/>
              <a:rect l="0" t="0" r="0" b="0"/>
              <a:pathLst>
                <a:path w="104737" h="104776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41314" y="0"/>
                  </a:lnTo>
                  <a:lnTo>
                    <a:pt x="43417" y="1058"/>
                  </a:lnTo>
                  <a:lnTo>
                    <a:pt x="44820" y="2822"/>
                  </a:lnTo>
                  <a:lnTo>
                    <a:pt x="45755" y="5057"/>
                  </a:lnTo>
                  <a:lnTo>
                    <a:pt x="48495" y="6546"/>
                  </a:lnTo>
                  <a:lnTo>
                    <a:pt x="66917" y="9263"/>
                  </a:lnTo>
                  <a:lnTo>
                    <a:pt x="75955" y="9408"/>
                  </a:lnTo>
                  <a:lnTo>
                    <a:pt x="84205" y="12295"/>
                  </a:lnTo>
                  <a:lnTo>
                    <a:pt x="93068" y="17716"/>
                  </a:lnTo>
                  <a:lnTo>
                    <a:pt x="99659" y="18655"/>
                  </a:lnTo>
                  <a:lnTo>
                    <a:pt x="101365" y="19845"/>
                  </a:lnTo>
                  <a:lnTo>
                    <a:pt x="102502" y="21696"/>
                  </a:lnTo>
                  <a:lnTo>
                    <a:pt x="104642" y="28172"/>
                  </a:lnTo>
                  <a:lnTo>
                    <a:pt x="104736" y="33512"/>
                  </a:lnTo>
                  <a:lnTo>
                    <a:pt x="101936" y="38883"/>
                  </a:lnTo>
                  <a:lnTo>
                    <a:pt x="99707" y="41797"/>
                  </a:lnTo>
                  <a:lnTo>
                    <a:pt x="94409" y="45035"/>
                  </a:lnTo>
                  <a:lnTo>
                    <a:pt x="88526" y="47532"/>
                  </a:lnTo>
                  <a:lnTo>
                    <a:pt x="79265" y="53830"/>
                  </a:lnTo>
                  <a:lnTo>
                    <a:pt x="53769" y="64463"/>
                  </a:lnTo>
                  <a:lnTo>
                    <a:pt x="42155" y="72252"/>
                  </a:lnTo>
                  <a:lnTo>
                    <a:pt x="28750" y="78243"/>
                  </a:lnTo>
                  <a:lnTo>
                    <a:pt x="12723" y="91286"/>
                  </a:lnTo>
                  <a:lnTo>
                    <a:pt x="1885" y="94728"/>
                  </a:lnTo>
                  <a:lnTo>
                    <a:pt x="2315" y="95960"/>
                  </a:lnTo>
                  <a:lnTo>
                    <a:pt x="5615" y="100152"/>
                  </a:lnTo>
                  <a:lnTo>
                    <a:pt x="10610" y="102720"/>
                  </a:lnTo>
                  <a:lnTo>
                    <a:pt x="31493" y="104595"/>
                  </a:lnTo>
                  <a:lnTo>
                    <a:pt x="4762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01" name="SMARTInkShape-584"/>
          <p:cNvSpPr/>
          <p:nvPr>
            <p:custDataLst>
              <p:tags r:id="rId4"/>
            </p:custDataLst>
          </p:nvPr>
        </p:nvSpPr>
        <p:spPr>
          <a:xfrm>
            <a:off x="6830916" y="4724400"/>
            <a:ext cx="436659" cy="114301"/>
          </a:xfrm>
          <a:custGeom>
            <a:avLst/>
            <a:gdLst/>
            <a:ahLst/>
            <a:cxnLst/>
            <a:rect l="0" t="0" r="0" b="0"/>
            <a:pathLst>
              <a:path w="436659" h="114301">
                <a:moveTo>
                  <a:pt x="131859" y="28575"/>
                </a:moveTo>
                <a:lnTo>
                  <a:pt x="131859" y="28575"/>
                </a:lnTo>
                <a:lnTo>
                  <a:pt x="122450" y="28575"/>
                </a:lnTo>
                <a:lnTo>
                  <a:pt x="122344" y="36776"/>
                </a:lnTo>
                <a:lnTo>
                  <a:pt x="121283" y="37217"/>
                </a:lnTo>
                <a:lnTo>
                  <a:pt x="112810" y="38100"/>
                </a:lnTo>
                <a:lnTo>
                  <a:pt x="103400" y="47508"/>
                </a:lnTo>
                <a:lnTo>
                  <a:pt x="127272" y="47625"/>
                </a:lnTo>
                <a:lnTo>
                  <a:pt x="128800" y="46567"/>
                </a:lnTo>
                <a:lnTo>
                  <a:pt x="129820" y="44803"/>
                </a:lnTo>
                <a:lnTo>
                  <a:pt x="130500" y="42568"/>
                </a:lnTo>
                <a:lnTo>
                  <a:pt x="132012" y="41079"/>
                </a:lnTo>
                <a:lnTo>
                  <a:pt x="141479" y="37304"/>
                </a:lnTo>
                <a:lnTo>
                  <a:pt x="150479" y="28978"/>
                </a:lnTo>
                <a:lnTo>
                  <a:pt x="150782" y="23638"/>
                </a:lnTo>
                <a:lnTo>
                  <a:pt x="149766" y="22108"/>
                </a:lnTo>
                <a:lnTo>
                  <a:pt x="148031" y="21089"/>
                </a:lnTo>
                <a:lnTo>
                  <a:pt x="142697" y="19453"/>
                </a:lnTo>
                <a:lnTo>
                  <a:pt x="134039" y="12583"/>
                </a:lnTo>
                <a:lnTo>
                  <a:pt x="124084" y="9928"/>
                </a:lnTo>
                <a:lnTo>
                  <a:pt x="114017" y="16151"/>
                </a:lnTo>
                <a:lnTo>
                  <a:pt x="88211" y="19853"/>
                </a:lnTo>
                <a:lnTo>
                  <a:pt x="74868" y="26538"/>
                </a:lnTo>
                <a:lnTo>
                  <a:pt x="56984" y="33229"/>
                </a:lnTo>
                <a:lnTo>
                  <a:pt x="37202" y="47820"/>
                </a:lnTo>
                <a:lnTo>
                  <a:pt x="30523" y="53003"/>
                </a:lnTo>
                <a:lnTo>
                  <a:pt x="17611" y="59153"/>
                </a:lnTo>
                <a:lnTo>
                  <a:pt x="14419" y="61660"/>
                </a:lnTo>
                <a:lnTo>
                  <a:pt x="10872" y="67268"/>
                </a:lnTo>
                <a:lnTo>
                  <a:pt x="9926" y="70245"/>
                </a:lnTo>
                <a:lnTo>
                  <a:pt x="8237" y="72230"/>
                </a:lnTo>
                <a:lnTo>
                  <a:pt x="3538" y="74436"/>
                </a:lnTo>
                <a:lnTo>
                  <a:pt x="1862" y="76082"/>
                </a:lnTo>
                <a:lnTo>
                  <a:pt x="0" y="80733"/>
                </a:lnTo>
                <a:lnTo>
                  <a:pt x="561" y="82398"/>
                </a:lnTo>
                <a:lnTo>
                  <a:pt x="1994" y="83507"/>
                </a:lnTo>
                <a:lnTo>
                  <a:pt x="6408" y="85798"/>
                </a:lnTo>
                <a:lnTo>
                  <a:pt x="14844" y="91979"/>
                </a:lnTo>
                <a:lnTo>
                  <a:pt x="24045" y="94281"/>
                </a:lnTo>
                <a:lnTo>
                  <a:pt x="67420" y="95233"/>
                </a:lnTo>
                <a:lnTo>
                  <a:pt x="109765" y="95250"/>
                </a:lnTo>
                <a:lnTo>
                  <a:pt x="153034" y="85549"/>
                </a:lnTo>
                <a:lnTo>
                  <a:pt x="171946" y="78361"/>
                </a:lnTo>
                <a:lnTo>
                  <a:pt x="182485" y="76102"/>
                </a:lnTo>
                <a:lnTo>
                  <a:pt x="215402" y="59780"/>
                </a:lnTo>
                <a:lnTo>
                  <a:pt x="222964" y="57260"/>
                </a:lnTo>
                <a:lnTo>
                  <a:pt x="233171" y="50951"/>
                </a:lnTo>
                <a:lnTo>
                  <a:pt x="242899" y="47552"/>
                </a:lnTo>
                <a:lnTo>
                  <a:pt x="273245" y="20528"/>
                </a:lnTo>
                <a:lnTo>
                  <a:pt x="279348" y="19488"/>
                </a:lnTo>
                <a:lnTo>
                  <a:pt x="280986" y="18284"/>
                </a:lnTo>
                <a:lnTo>
                  <a:pt x="283827" y="10887"/>
                </a:lnTo>
                <a:lnTo>
                  <a:pt x="286889" y="10131"/>
                </a:lnTo>
                <a:lnTo>
                  <a:pt x="307963" y="9525"/>
                </a:lnTo>
                <a:lnTo>
                  <a:pt x="309587" y="8467"/>
                </a:lnTo>
                <a:lnTo>
                  <a:pt x="310669" y="6703"/>
                </a:lnTo>
                <a:lnTo>
                  <a:pt x="312406" y="1324"/>
                </a:lnTo>
                <a:lnTo>
                  <a:pt x="315466" y="589"/>
                </a:lnTo>
                <a:lnTo>
                  <a:pt x="360512" y="0"/>
                </a:lnTo>
                <a:lnTo>
                  <a:pt x="363670" y="0"/>
                </a:lnTo>
                <a:lnTo>
                  <a:pt x="370000" y="2822"/>
                </a:lnTo>
                <a:lnTo>
                  <a:pt x="376341" y="6546"/>
                </a:lnTo>
                <a:lnTo>
                  <a:pt x="389035" y="8936"/>
                </a:lnTo>
                <a:lnTo>
                  <a:pt x="392210" y="9133"/>
                </a:lnTo>
                <a:lnTo>
                  <a:pt x="398559" y="12173"/>
                </a:lnTo>
                <a:lnTo>
                  <a:pt x="404909" y="15993"/>
                </a:lnTo>
                <a:lnTo>
                  <a:pt x="414434" y="19202"/>
                </a:lnTo>
                <a:lnTo>
                  <a:pt x="431632" y="33204"/>
                </a:lnTo>
                <a:lnTo>
                  <a:pt x="434424" y="38746"/>
                </a:lnTo>
                <a:lnTo>
                  <a:pt x="436463" y="57207"/>
                </a:lnTo>
                <a:lnTo>
                  <a:pt x="436658" y="83960"/>
                </a:lnTo>
                <a:lnTo>
                  <a:pt x="431603" y="90258"/>
                </a:lnTo>
                <a:lnTo>
                  <a:pt x="426298" y="93032"/>
                </a:lnTo>
                <a:lnTo>
                  <a:pt x="423402" y="93771"/>
                </a:lnTo>
                <a:lnTo>
                  <a:pt x="421471" y="95323"/>
                </a:lnTo>
                <a:lnTo>
                  <a:pt x="419325" y="99869"/>
                </a:lnTo>
                <a:lnTo>
                  <a:pt x="417696" y="101504"/>
                </a:lnTo>
                <a:lnTo>
                  <a:pt x="413061" y="103321"/>
                </a:lnTo>
                <a:lnTo>
                  <a:pt x="401463" y="105546"/>
                </a:lnTo>
                <a:lnTo>
                  <a:pt x="391070" y="111236"/>
                </a:lnTo>
                <a:lnTo>
                  <a:pt x="348284" y="114247"/>
                </a:lnTo>
                <a:lnTo>
                  <a:pt x="303362" y="114300"/>
                </a:lnTo>
                <a:lnTo>
                  <a:pt x="284390" y="114300"/>
                </a:lnTo>
                <a:lnTo>
                  <a:pt x="274851" y="104892"/>
                </a:lnTo>
                <a:lnTo>
                  <a:pt x="274737" y="95645"/>
                </a:lnTo>
                <a:lnTo>
                  <a:pt x="265209" y="952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06" name="SMARTInkShape-Group117"/>
          <p:cNvGrpSpPr/>
          <p:nvPr/>
        </p:nvGrpSpPr>
        <p:grpSpPr>
          <a:xfrm>
            <a:off x="2028955" y="5343917"/>
            <a:ext cx="609471" cy="285359"/>
            <a:chOff x="2028955" y="5343917"/>
            <a:chExt cx="609471" cy="285359"/>
          </a:xfrm>
        </p:grpSpPr>
        <p:sp>
          <p:nvSpPr>
            <p:cNvPr id="1102" name="SMARTInkShape-585"/>
            <p:cNvSpPr/>
            <p:nvPr>
              <p:custDataLst>
                <p:tags r:id="rId82"/>
              </p:custDataLst>
            </p:nvPr>
          </p:nvSpPr>
          <p:spPr>
            <a:xfrm>
              <a:off x="2028955" y="5372135"/>
              <a:ext cx="161796" cy="237960"/>
            </a:xfrm>
            <a:custGeom>
              <a:avLst/>
              <a:gdLst/>
              <a:ahLst/>
              <a:cxnLst/>
              <a:rect l="0" t="0" r="0" b="0"/>
              <a:pathLst>
                <a:path w="161796" h="237960">
                  <a:moveTo>
                    <a:pt x="76070" y="57115"/>
                  </a:moveTo>
                  <a:lnTo>
                    <a:pt x="76070" y="57115"/>
                  </a:lnTo>
                  <a:lnTo>
                    <a:pt x="76070" y="48914"/>
                  </a:lnTo>
                  <a:lnTo>
                    <a:pt x="77128" y="48473"/>
                  </a:lnTo>
                  <a:lnTo>
                    <a:pt x="84271" y="47706"/>
                  </a:lnTo>
                  <a:lnTo>
                    <a:pt x="85006" y="44819"/>
                  </a:lnTo>
                  <a:lnTo>
                    <a:pt x="85585" y="33126"/>
                  </a:lnTo>
                  <a:lnTo>
                    <a:pt x="86646" y="31597"/>
                  </a:lnTo>
                  <a:lnTo>
                    <a:pt x="88412" y="30578"/>
                  </a:lnTo>
                  <a:lnTo>
                    <a:pt x="90648" y="29898"/>
                  </a:lnTo>
                  <a:lnTo>
                    <a:pt x="92139" y="28388"/>
                  </a:lnTo>
                  <a:lnTo>
                    <a:pt x="95004" y="19443"/>
                  </a:lnTo>
                  <a:lnTo>
                    <a:pt x="104249" y="9893"/>
                  </a:lnTo>
                  <a:lnTo>
                    <a:pt x="104635" y="368"/>
                  </a:lnTo>
                  <a:lnTo>
                    <a:pt x="112845" y="0"/>
                  </a:lnTo>
                  <a:lnTo>
                    <a:pt x="105853" y="8169"/>
                  </a:lnTo>
                  <a:lnTo>
                    <a:pt x="104884" y="16834"/>
                  </a:lnTo>
                  <a:lnTo>
                    <a:pt x="104751" y="22632"/>
                  </a:lnTo>
                  <a:lnTo>
                    <a:pt x="101870" y="28736"/>
                  </a:lnTo>
                  <a:lnTo>
                    <a:pt x="98120" y="34977"/>
                  </a:lnTo>
                  <a:lnTo>
                    <a:pt x="94950" y="44441"/>
                  </a:lnTo>
                  <a:lnTo>
                    <a:pt x="81980" y="65350"/>
                  </a:lnTo>
                  <a:lnTo>
                    <a:pt x="62966" y="112464"/>
                  </a:lnTo>
                  <a:lnTo>
                    <a:pt x="40776" y="154404"/>
                  </a:lnTo>
                  <a:lnTo>
                    <a:pt x="35979" y="172020"/>
                  </a:lnTo>
                  <a:lnTo>
                    <a:pt x="27855" y="187822"/>
                  </a:lnTo>
                  <a:lnTo>
                    <a:pt x="13551" y="205992"/>
                  </a:lnTo>
                  <a:lnTo>
                    <a:pt x="7394" y="218971"/>
                  </a:lnTo>
                  <a:lnTo>
                    <a:pt x="1356" y="226671"/>
                  </a:lnTo>
                  <a:lnTo>
                    <a:pt x="0" y="236600"/>
                  </a:lnTo>
                  <a:lnTo>
                    <a:pt x="1015" y="237096"/>
                  </a:lnTo>
                  <a:lnTo>
                    <a:pt x="13139" y="237959"/>
                  </a:lnTo>
                  <a:lnTo>
                    <a:pt x="15066" y="236944"/>
                  </a:lnTo>
                  <a:lnTo>
                    <a:pt x="16351" y="235210"/>
                  </a:lnTo>
                  <a:lnTo>
                    <a:pt x="17207" y="232995"/>
                  </a:lnTo>
                  <a:lnTo>
                    <a:pt x="18836" y="231518"/>
                  </a:lnTo>
                  <a:lnTo>
                    <a:pt x="45690" y="221199"/>
                  </a:lnTo>
                  <a:lnTo>
                    <a:pt x="53043" y="218941"/>
                  </a:lnTo>
                  <a:lnTo>
                    <a:pt x="64191" y="212778"/>
                  </a:lnTo>
                  <a:lnTo>
                    <a:pt x="79371" y="209424"/>
                  </a:lnTo>
                  <a:lnTo>
                    <a:pt x="92100" y="203255"/>
                  </a:lnTo>
                  <a:lnTo>
                    <a:pt x="129760" y="199017"/>
                  </a:lnTo>
                  <a:lnTo>
                    <a:pt x="142689" y="192468"/>
                  </a:lnTo>
                  <a:lnTo>
                    <a:pt x="150377" y="190860"/>
                  </a:lnTo>
                  <a:lnTo>
                    <a:pt x="161795" y="1809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3" name="SMARTInkShape-586"/>
            <p:cNvSpPr/>
            <p:nvPr>
              <p:custDataLst>
                <p:tags r:id="rId83"/>
              </p:custDataLst>
            </p:nvPr>
          </p:nvSpPr>
          <p:spPr>
            <a:xfrm>
              <a:off x="2209838" y="5343917"/>
              <a:ext cx="114263" cy="285359"/>
            </a:xfrm>
            <a:custGeom>
              <a:avLst/>
              <a:gdLst/>
              <a:ahLst/>
              <a:cxnLst/>
              <a:rect l="0" t="0" r="0" b="0"/>
              <a:pathLst>
                <a:path w="114263" h="285359">
                  <a:moveTo>
                    <a:pt x="95212" y="37708"/>
                  </a:moveTo>
                  <a:lnTo>
                    <a:pt x="95212" y="37708"/>
                  </a:lnTo>
                  <a:lnTo>
                    <a:pt x="95212" y="32652"/>
                  </a:lnTo>
                  <a:lnTo>
                    <a:pt x="96270" y="31163"/>
                  </a:lnTo>
                  <a:lnTo>
                    <a:pt x="98034" y="30169"/>
                  </a:lnTo>
                  <a:lnTo>
                    <a:pt x="100268" y="29507"/>
                  </a:lnTo>
                  <a:lnTo>
                    <a:pt x="101758" y="28007"/>
                  </a:lnTo>
                  <a:lnTo>
                    <a:pt x="104345" y="20099"/>
                  </a:lnTo>
                  <a:lnTo>
                    <a:pt x="107384" y="19298"/>
                  </a:lnTo>
                  <a:lnTo>
                    <a:pt x="112904" y="18784"/>
                  </a:lnTo>
                  <a:lnTo>
                    <a:pt x="113658" y="15892"/>
                  </a:lnTo>
                  <a:lnTo>
                    <a:pt x="114262" y="0"/>
                  </a:lnTo>
                  <a:lnTo>
                    <a:pt x="114262" y="14076"/>
                  </a:lnTo>
                  <a:lnTo>
                    <a:pt x="111440" y="19444"/>
                  </a:lnTo>
                  <a:lnTo>
                    <a:pt x="99074" y="34636"/>
                  </a:lnTo>
                  <a:lnTo>
                    <a:pt x="79066" y="78299"/>
                  </a:lnTo>
                  <a:lnTo>
                    <a:pt x="66584" y="99740"/>
                  </a:lnTo>
                  <a:lnTo>
                    <a:pt x="47582" y="142075"/>
                  </a:lnTo>
                  <a:lnTo>
                    <a:pt x="23245" y="186721"/>
                  </a:lnTo>
                  <a:lnTo>
                    <a:pt x="17026" y="206921"/>
                  </a:lnTo>
                  <a:lnTo>
                    <a:pt x="14513" y="210842"/>
                  </a:lnTo>
                  <a:lnTo>
                    <a:pt x="932" y="253321"/>
                  </a:lnTo>
                  <a:lnTo>
                    <a:pt x="0" y="278997"/>
                  </a:lnTo>
                  <a:lnTo>
                    <a:pt x="1046" y="281118"/>
                  </a:lnTo>
                  <a:lnTo>
                    <a:pt x="2801" y="282531"/>
                  </a:lnTo>
                  <a:lnTo>
                    <a:pt x="8166" y="284800"/>
                  </a:lnTo>
                  <a:lnTo>
                    <a:pt x="19012" y="2853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4" name="SMARTInkShape-587"/>
            <p:cNvSpPr/>
            <p:nvPr>
              <p:custDataLst>
                <p:tags r:id="rId84"/>
              </p:custDataLst>
            </p:nvPr>
          </p:nvSpPr>
          <p:spPr>
            <a:xfrm>
              <a:off x="2457567" y="5480912"/>
              <a:ext cx="180859" cy="24539"/>
            </a:xfrm>
            <a:custGeom>
              <a:avLst/>
              <a:gdLst/>
              <a:ahLst/>
              <a:cxnLst/>
              <a:rect l="0" t="0" r="0" b="0"/>
              <a:pathLst>
                <a:path w="180859" h="24539">
                  <a:moveTo>
                    <a:pt x="76083" y="24538"/>
                  </a:moveTo>
                  <a:lnTo>
                    <a:pt x="76083" y="24538"/>
                  </a:lnTo>
                  <a:lnTo>
                    <a:pt x="67882" y="16337"/>
                  </a:lnTo>
                  <a:lnTo>
                    <a:pt x="61894" y="15405"/>
                  </a:lnTo>
                  <a:lnTo>
                    <a:pt x="60274" y="14217"/>
                  </a:lnTo>
                  <a:lnTo>
                    <a:pt x="58473" y="10073"/>
                  </a:lnTo>
                  <a:lnTo>
                    <a:pt x="56935" y="8544"/>
                  </a:lnTo>
                  <a:lnTo>
                    <a:pt x="48958" y="5891"/>
                  </a:lnTo>
                  <a:lnTo>
                    <a:pt x="1885" y="5488"/>
                  </a:lnTo>
                  <a:lnTo>
                    <a:pt x="0" y="5488"/>
                  </a:lnTo>
                  <a:lnTo>
                    <a:pt x="46253" y="5488"/>
                  </a:lnTo>
                  <a:lnTo>
                    <a:pt x="92400" y="5488"/>
                  </a:lnTo>
                  <a:lnTo>
                    <a:pt x="138598" y="5488"/>
                  </a:lnTo>
                  <a:lnTo>
                    <a:pt x="145495" y="5488"/>
                  </a:lnTo>
                  <a:lnTo>
                    <a:pt x="152088" y="2666"/>
                  </a:lnTo>
                  <a:lnTo>
                    <a:pt x="155329" y="432"/>
                  </a:lnTo>
                  <a:lnTo>
                    <a:pt x="158547" y="0"/>
                  </a:lnTo>
                  <a:lnTo>
                    <a:pt x="180858" y="548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5" name="SMARTInkShape-588"/>
            <p:cNvSpPr/>
            <p:nvPr>
              <p:custDataLst>
                <p:tags r:id="rId85"/>
              </p:custDataLst>
            </p:nvPr>
          </p:nvSpPr>
          <p:spPr>
            <a:xfrm>
              <a:off x="2476500" y="5553075"/>
              <a:ext cx="161926" cy="47616"/>
            </a:xfrm>
            <a:custGeom>
              <a:avLst/>
              <a:gdLst/>
              <a:ahLst/>
              <a:cxnLst/>
              <a:rect l="0" t="0" r="0" b="0"/>
              <a:pathLst>
                <a:path w="161926" h="47616">
                  <a:moveTo>
                    <a:pt x="66675" y="0"/>
                  </a:moveTo>
                  <a:lnTo>
                    <a:pt x="66675" y="0"/>
                  </a:lnTo>
                  <a:lnTo>
                    <a:pt x="53418" y="0"/>
                  </a:lnTo>
                  <a:lnTo>
                    <a:pt x="51487" y="1058"/>
                  </a:lnTo>
                  <a:lnTo>
                    <a:pt x="50199" y="2822"/>
                  </a:lnTo>
                  <a:lnTo>
                    <a:pt x="49341" y="5056"/>
                  </a:lnTo>
                  <a:lnTo>
                    <a:pt x="47711" y="6545"/>
                  </a:lnTo>
                  <a:lnTo>
                    <a:pt x="43077" y="8201"/>
                  </a:lnTo>
                  <a:lnTo>
                    <a:pt x="25280" y="9409"/>
                  </a:lnTo>
                  <a:lnTo>
                    <a:pt x="23203" y="10506"/>
                  </a:lnTo>
                  <a:lnTo>
                    <a:pt x="21818" y="12296"/>
                  </a:lnTo>
                  <a:lnTo>
                    <a:pt x="20896" y="14548"/>
                  </a:lnTo>
                  <a:lnTo>
                    <a:pt x="19222" y="16049"/>
                  </a:lnTo>
                  <a:lnTo>
                    <a:pt x="11011" y="18655"/>
                  </a:lnTo>
                  <a:lnTo>
                    <a:pt x="128" y="19047"/>
                  </a:lnTo>
                  <a:lnTo>
                    <a:pt x="0" y="37697"/>
                  </a:lnTo>
                  <a:lnTo>
                    <a:pt x="5056" y="43037"/>
                  </a:lnTo>
                  <a:lnTo>
                    <a:pt x="10361" y="45586"/>
                  </a:lnTo>
                  <a:lnTo>
                    <a:pt x="38122" y="47572"/>
                  </a:lnTo>
                  <a:lnTo>
                    <a:pt x="55861" y="47615"/>
                  </a:lnTo>
                  <a:lnTo>
                    <a:pt x="64691" y="44798"/>
                  </a:lnTo>
                  <a:lnTo>
                    <a:pt x="73201" y="41077"/>
                  </a:lnTo>
                  <a:lnTo>
                    <a:pt x="118445" y="38178"/>
                  </a:lnTo>
                  <a:lnTo>
                    <a:pt x="16192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9" name="SMARTInkShape-Group118"/>
          <p:cNvGrpSpPr/>
          <p:nvPr/>
        </p:nvGrpSpPr>
        <p:grpSpPr>
          <a:xfrm>
            <a:off x="2725499" y="5381628"/>
            <a:ext cx="1141652" cy="390523"/>
            <a:chOff x="2725499" y="5381628"/>
            <a:chExt cx="1141652" cy="390523"/>
          </a:xfrm>
        </p:grpSpPr>
        <p:sp>
          <p:nvSpPr>
            <p:cNvPr id="1107" name="SMARTInkShape-589"/>
            <p:cNvSpPr/>
            <p:nvPr>
              <p:custDataLst>
                <p:tags r:id="rId70"/>
              </p:custDataLst>
            </p:nvPr>
          </p:nvSpPr>
          <p:spPr>
            <a:xfrm>
              <a:off x="3219580" y="5438785"/>
              <a:ext cx="142746" cy="238055"/>
            </a:xfrm>
            <a:custGeom>
              <a:avLst/>
              <a:gdLst/>
              <a:ahLst/>
              <a:cxnLst/>
              <a:rect l="0" t="0" r="0" b="0"/>
              <a:pathLst>
                <a:path w="142746" h="238055">
                  <a:moveTo>
                    <a:pt x="142745" y="19040"/>
                  </a:moveTo>
                  <a:lnTo>
                    <a:pt x="142745" y="19040"/>
                  </a:lnTo>
                  <a:lnTo>
                    <a:pt x="142745" y="10839"/>
                  </a:lnTo>
                  <a:lnTo>
                    <a:pt x="141687" y="10398"/>
                  </a:lnTo>
                  <a:lnTo>
                    <a:pt x="137689" y="9907"/>
                  </a:lnTo>
                  <a:lnTo>
                    <a:pt x="136199" y="8719"/>
                  </a:lnTo>
                  <a:lnTo>
                    <a:pt x="134544" y="4575"/>
                  </a:lnTo>
                  <a:lnTo>
                    <a:pt x="133044" y="3046"/>
                  </a:lnTo>
                  <a:lnTo>
                    <a:pt x="123821" y="25"/>
                  </a:lnTo>
                  <a:lnTo>
                    <a:pt x="118676" y="0"/>
                  </a:lnTo>
                  <a:lnTo>
                    <a:pt x="117174" y="1055"/>
                  </a:lnTo>
                  <a:lnTo>
                    <a:pt x="116173" y="2817"/>
                  </a:lnTo>
                  <a:lnTo>
                    <a:pt x="113375" y="16237"/>
                  </a:lnTo>
                  <a:lnTo>
                    <a:pt x="107703" y="25500"/>
                  </a:lnTo>
                  <a:lnTo>
                    <a:pt x="104492" y="34948"/>
                  </a:lnTo>
                  <a:lnTo>
                    <a:pt x="79159" y="80796"/>
                  </a:lnTo>
                  <a:lnTo>
                    <a:pt x="60188" y="126140"/>
                  </a:lnTo>
                  <a:lnTo>
                    <a:pt x="41145" y="166074"/>
                  </a:lnTo>
                  <a:lnTo>
                    <a:pt x="18920" y="210933"/>
                  </a:lnTo>
                  <a:lnTo>
                    <a:pt x="12217" y="226180"/>
                  </a:lnTo>
                  <a:lnTo>
                    <a:pt x="11276" y="230159"/>
                  </a:lnTo>
                  <a:lnTo>
                    <a:pt x="9591" y="232811"/>
                  </a:lnTo>
                  <a:lnTo>
                    <a:pt x="7408" y="234579"/>
                  </a:lnTo>
                  <a:lnTo>
                    <a:pt x="0" y="238054"/>
                  </a:lnTo>
                  <a:lnTo>
                    <a:pt x="9395" y="2285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8" name="SMARTInkShape-590"/>
            <p:cNvSpPr/>
            <p:nvPr>
              <p:custDataLst>
                <p:tags r:id="rId71"/>
              </p:custDataLst>
            </p:nvPr>
          </p:nvSpPr>
          <p:spPr>
            <a:xfrm>
              <a:off x="3286256" y="5438775"/>
              <a:ext cx="142741" cy="218956"/>
            </a:xfrm>
            <a:custGeom>
              <a:avLst/>
              <a:gdLst/>
              <a:ahLst/>
              <a:cxnLst/>
              <a:rect l="0" t="0" r="0" b="0"/>
              <a:pathLst>
                <a:path w="142741" h="218956">
                  <a:moveTo>
                    <a:pt x="57019" y="28575"/>
                  </a:moveTo>
                  <a:lnTo>
                    <a:pt x="57019" y="28575"/>
                  </a:lnTo>
                  <a:lnTo>
                    <a:pt x="48818" y="28575"/>
                  </a:lnTo>
                  <a:lnTo>
                    <a:pt x="48377" y="27517"/>
                  </a:lnTo>
                  <a:lnTo>
                    <a:pt x="47887" y="23519"/>
                  </a:lnTo>
                  <a:lnTo>
                    <a:pt x="46698" y="22030"/>
                  </a:lnTo>
                  <a:lnTo>
                    <a:pt x="38372" y="19166"/>
                  </a:lnTo>
                  <a:lnTo>
                    <a:pt x="28455" y="19050"/>
                  </a:lnTo>
                  <a:lnTo>
                    <a:pt x="42633" y="19050"/>
                  </a:lnTo>
                  <a:lnTo>
                    <a:pt x="48156" y="16228"/>
                  </a:lnTo>
                  <a:lnTo>
                    <a:pt x="54138" y="12505"/>
                  </a:lnTo>
                  <a:lnTo>
                    <a:pt x="66602" y="10113"/>
                  </a:lnTo>
                  <a:lnTo>
                    <a:pt x="69758" y="9917"/>
                  </a:lnTo>
                  <a:lnTo>
                    <a:pt x="76086" y="6877"/>
                  </a:lnTo>
                  <a:lnTo>
                    <a:pt x="82426" y="3056"/>
                  </a:lnTo>
                  <a:lnTo>
                    <a:pt x="95120" y="604"/>
                  </a:lnTo>
                  <a:lnTo>
                    <a:pt x="140863" y="0"/>
                  </a:lnTo>
                  <a:lnTo>
                    <a:pt x="141490" y="1059"/>
                  </a:lnTo>
                  <a:lnTo>
                    <a:pt x="142695" y="14189"/>
                  </a:lnTo>
                  <a:lnTo>
                    <a:pt x="142740" y="31881"/>
                  </a:lnTo>
                  <a:lnTo>
                    <a:pt x="139920" y="38158"/>
                  </a:lnTo>
                  <a:lnTo>
                    <a:pt x="98284" y="83608"/>
                  </a:lnTo>
                  <a:lnTo>
                    <a:pt x="82417" y="106626"/>
                  </a:lnTo>
                  <a:lnTo>
                    <a:pt x="34910" y="146040"/>
                  </a:lnTo>
                  <a:lnTo>
                    <a:pt x="13634" y="168275"/>
                  </a:lnTo>
                  <a:lnTo>
                    <a:pt x="7409" y="180975"/>
                  </a:lnTo>
                  <a:lnTo>
                    <a:pt x="3220" y="187325"/>
                  </a:lnTo>
                  <a:lnTo>
                    <a:pt x="310" y="198144"/>
                  </a:lnTo>
                  <a:lnTo>
                    <a:pt x="0" y="204524"/>
                  </a:lnTo>
                  <a:lnTo>
                    <a:pt x="1015" y="206200"/>
                  </a:lnTo>
                  <a:lnTo>
                    <a:pt x="2749" y="207316"/>
                  </a:lnTo>
                  <a:lnTo>
                    <a:pt x="8081" y="209109"/>
                  </a:lnTo>
                  <a:lnTo>
                    <a:pt x="17480" y="217712"/>
                  </a:lnTo>
                  <a:lnTo>
                    <a:pt x="23549" y="218671"/>
                  </a:lnTo>
                  <a:lnTo>
                    <a:pt x="32050" y="218955"/>
                  </a:lnTo>
                  <a:lnTo>
                    <a:pt x="62512" y="209367"/>
                  </a:lnTo>
                  <a:lnTo>
                    <a:pt x="73698" y="203263"/>
                  </a:lnTo>
                  <a:lnTo>
                    <a:pt x="104644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9" name="SMARTInkShape-591"/>
            <p:cNvSpPr/>
            <p:nvPr>
              <p:custDataLst>
                <p:tags r:id="rId72"/>
              </p:custDataLst>
            </p:nvPr>
          </p:nvSpPr>
          <p:spPr>
            <a:xfrm>
              <a:off x="3419475" y="5638909"/>
              <a:ext cx="76201" cy="66567"/>
            </a:xfrm>
            <a:custGeom>
              <a:avLst/>
              <a:gdLst/>
              <a:ahLst/>
              <a:cxnLst/>
              <a:rect l="0" t="0" r="0" b="0"/>
              <a:pathLst>
                <a:path w="76201" h="66567">
                  <a:moveTo>
                    <a:pt x="9525" y="9416"/>
                  </a:moveTo>
                  <a:lnTo>
                    <a:pt x="9525" y="9416"/>
                  </a:lnTo>
                  <a:lnTo>
                    <a:pt x="4469" y="4360"/>
                  </a:lnTo>
                  <a:lnTo>
                    <a:pt x="2979" y="3928"/>
                  </a:lnTo>
                  <a:lnTo>
                    <a:pt x="1986" y="4700"/>
                  </a:lnTo>
                  <a:lnTo>
                    <a:pt x="393" y="8484"/>
                  </a:lnTo>
                  <a:lnTo>
                    <a:pt x="3" y="0"/>
                  </a:lnTo>
                  <a:lnTo>
                    <a:pt x="0" y="14357"/>
                  </a:lnTo>
                  <a:lnTo>
                    <a:pt x="2822" y="19726"/>
                  </a:lnTo>
                  <a:lnTo>
                    <a:pt x="33113" y="52051"/>
                  </a:lnTo>
                  <a:lnTo>
                    <a:pt x="38706" y="54823"/>
                  </a:lnTo>
                  <a:lnTo>
                    <a:pt x="41679" y="55562"/>
                  </a:lnTo>
                  <a:lnTo>
                    <a:pt x="56978" y="65597"/>
                  </a:lnTo>
                  <a:lnTo>
                    <a:pt x="76200" y="665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0" name="SMARTInkShape-592"/>
            <p:cNvSpPr/>
            <p:nvPr>
              <p:custDataLst>
                <p:tags r:id="rId73"/>
              </p:custDataLst>
            </p:nvPr>
          </p:nvSpPr>
          <p:spPr>
            <a:xfrm>
              <a:off x="3486278" y="5621074"/>
              <a:ext cx="76073" cy="151077"/>
            </a:xfrm>
            <a:custGeom>
              <a:avLst/>
              <a:gdLst/>
              <a:ahLst/>
              <a:cxnLst/>
              <a:rect l="0" t="0" r="0" b="0"/>
              <a:pathLst>
                <a:path w="76073" h="151077">
                  <a:moveTo>
                    <a:pt x="76072" y="8201"/>
                  </a:moveTo>
                  <a:lnTo>
                    <a:pt x="76072" y="8201"/>
                  </a:lnTo>
                  <a:lnTo>
                    <a:pt x="76072" y="0"/>
                  </a:lnTo>
                  <a:lnTo>
                    <a:pt x="67871" y="6993"/>
                  </a:lnTo>
                  <a:lnTo>
                    <a:pt x="64313" y="4842"/>
                  </a:lnTo>
                  <a:lnTo>
                    <a:pt x="61883" y="2787"/>
                  </a:lnTo>
                  <a:lnTo>
                    <a:pt x="60262" y="2475"/>
                  </a:lnTo>
                  <a:lnTo>
                    <a:pt x="59182" y="3325"/>
                  </a:lnTo>
                  <a:lnTo>
                    <a:pt x="57449" y="7238"/>
                  </a:lnTo>
                  <a:lnTo>
                    <a:pt x="48859" y="16317"/>
                  </a:lnTo>
                  <a:lnTo>
                    <a:pt x="46708" y="25052"/>
                  </a:lnTo>
                  <a:lnTo>
                    <a:pt x="41030" y="33891"/>
                  </a:lnTo>
                  <a:lnTo>
                    <a:pt x="38576" y="46358"/>
                  </a:lnTo>
                  <a:lnTo>
                    <a:pt x="37182" y="53735"/>
                  </a:lnTo>
                  <a:lnTo>
                    <a:pt x="30447" y="68729"/>
                  </a:lnTo>
                  <a:lnTo>
                    <a:pt x="22807" y="80346"/>
                  </a:lnTo>
                  <a:lnTo>
                    <a:pt x="7231" y="121897"/>
                  </a:lnTo>
                  <a:lnTo>
                    <a:pt x="3143" y="128583"/>
                  </a:lnTo>
                  <a:lnTo>
                    <a:pt x="303" y="139634"/>
                  </a:lnTo>
                  <a:lnTo>
                    <a:pt x="0" y="146039"/>
                  </a:lnTo>
                  <a:lnTo>
                    <a:pt x="1016" y="147718"/>
                  </a:lnTo>
                  <a:lnTo>
                    <a:pt x="2751" y="148837"/>
                  </a:lnTo>
                  <a:lnTo>
                    <a:pt x="9397" y="1510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1" name="SMARTInkShape-593"/>
            <p:cNvSpPr/>
            <p:nvPr>
              <p:custDataLst>
                <p:tags r:id="rId74"/>
              </p:custDataLst>
            </p:nvPr>
          </p:nvSpPr>
          <p:spPr>
            <a:xfrm>
              <a:off x="3677974" y="5600700"/>
              <a:ext cx="17727" cy="18935"/>
            </a:xfrm>
            <a:custGeom>
              <a:avLst/>
              <a:gdLst/>
              <a:ahLst/>
              <a:cxnLst/>
              <a:rect l="0" t="0" r="0" b="0"/>
              <a:pathLst>
                <a:path w="17727" h="18935">
                  <a:moveTo>
                    <a:pt x="17726" y="0"/>
                  </a:moveTo>
                  <a:lnTo>
                    <a:pt x="17726" y="0"/>
                  </a:lnTo>
                  <a:lnTo>
                    <a:pt x="12670" y="0"/>
                  </a:lnTo>
                  <a:lnTo>
                    <a:pt x="11180" y="1058"/>
                  </a:lnTo>
                  <a:lnTo>
                    <a:pt x="10187" y="2822"/>
                  </a:lnTo>
                  <a:lnTo>
                    <a:pt x="8201" y="9522"/>
                  </a:lnTo>
                  <a:lnTo>
                    <a:pt x="8201" y="14581"/>
                  </a:lnTo>
                  <a:lnTo>
                    <a:pt x="7143" y="16070"/>
                  </a:lnTo>
                  <a:lnTo>
                    <a:pt x="5379" y="17064"/>
                  </a:lnTo>
                  <a:lnTo>
                    <a:pt x="0" y="18658"/>
                  </a:lnTo>
                  <a:lnTo>
                    <a:pt x="4125" y="18934"/>
                  </a:lnTo>
                  <a:lnTo>
                    <a:pt x="5484" y="17914"/>
                  </a:lnTo>
                  <a:lnTo>
                    <a:pt x="6993" y="13959"/>
                  </a:lnTo>
                  <a:lnTo>
                    <a:pt x="8454" y="12481"/>
                  </a:lnTo>
                  <a:lnTo>
                    <a:pt x="17726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2" name="SMARTInkShape-594"/>
            <p:cNvSpPr/>
            <p:nvPr>
              <p:custDataLst>
                <p:tags r:id="rId75"/>
              </p:custDataLst>
            </p:nvPr>
          </p:nvSpPr>
          <p:spPr>
            <a:xfrm>
              <a:off x="3667125" y="5610248"/>
              <a:ext cx="200026" cy="28161"/>
            </a:xfrm>
            <a:custGeom>
              <a:avLst/>
              <a:gdLst/>
              <a:ahLst/>
              <a:cxnLst/>
              <a:rect l="0" t="0" r="0" b="0"/>
              <a:pathLst>
                <a:path w="200026" h="28161">
                  <a:moveTo>
                    <a:pt x="28575" y="19027"/>
                  </a:moveTo>
                  <a:lnTo>
                    <a:pt x="28575" y="19027"/>
                  </a:lnTo>
                  <a:lnTo>
                    <a:pt x="23519" y="19027"/>
                  </a:lnTo>
                  <a:lnTo>
                    <a:pt x="22029" y="20085"/>
                  </a:lnTo>
                  <a:lnTo>
                    <a:pt x="21036" y="21849"/>
                  </a:lnTo>
                  <a:lnTo>
                    <a:pt x="20374" y="24083"/>
                  </a:lnTo>
                  <a:lnTo>
                    <a:pt x="18874" y="25572"/>
                  </a:lnTo>
                  <a:lnTo>
                    <a:pt x="10966" y="28160"/>
                  </a:lnTo>
                  <a:lnTo>
                    <a:pt x="10485" y="27232"/>
                  </a:lnTo>
                  <a:lnTo>
                    <a:pt x="9651" y="20316"/>
                  </a:lnTo>
                  <a:lnTo>
                    <a:pt x="6760" y="19600"/>
                  </a:lnTo>
                  <a:lnTo>
                    <a:pt x="117" y="19037"/>
                  </a:lnTo>
                  <a:lnTo>
                    <a:pt x="0" y="9502"/>
                  </a:lnTo>
                  <a:lnTo>
                    <a:pt x="0" y="14558"/>
                  </a:lnTo>
                  <a:lnTo>
                    <a:pt x="1058" y="16047"/>
                  </a:lnTo>
                  <a:lnTo>
                    <a:pt x="2822" y="17041"/>
                  </a:lnTo>
                  <a:lnTo>
                    <a:pt x="5056" y="17703"/>
                  </a:lnTo>
                  <a:lnTo>
                    <a:pt x="7604" y="17086"/>
                  </a:lnTo>
                  <a:lnTo>
                    <a:pt x="19298" y="11314"/>
                  </a:lnTo>
                  <a:lnTo>
                    <a:pt x="61582" y="8465"/>
                  </a:lnTo>
                  <a:lnTo>
                    <a:pt x="91990" y="862"/>
                  </a:lnTo>
                  <a:lnTo>
                    <a:pt x="139585" y="0"/>
                  </a:lnTo>
                  <a:lnTo>
                    <a:pt x="155423" y="1042"/>
                  </a:lnTo>
                  <a:lnTo>
                    <a:pt x="174187" y="8179"/>
                  </a:lnTo>
                  <a:lnTo>
                    <a:pt x="184020" y="9110"/>
                  </a:lnTo>
                  <a:lnTo>
                    <a:pt x="186180" y="10299"/>
                  </a:lnTo>
                  <a:lnTo>
                    <a:pt x="187620" y="12151"/>
                  </a:lnTo>
                  <a:lnTo>
                    <a:pt x="188580" y="14442"/>
                  </a:lnTo>
                  <a:lnTo>
                    <a:pt x="190279" y="15971"/>
                  </a:lnTo>
                  <a:lnTo>
                    <a:pt x="200025" y="1902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3" name="SMARTInkShape-595"/>
            <p:cNvSpPr/>
            <p:nvPr>
              <p:custDataLst>
                <p:tags r:id="rId76"/>
              </p:custDataLst>
            </p:nvPr>
          </p:nvSpPr>
          <p:spPr>
            <a:xfrm>
              <a:off x="2838461" y="5410200"/>
              <a:ext cx="76190" cy="179511"/>
            </a:xfrm>
            <a:custGeom>
              <a:avLst/>
              <a:gdLst/>
              <a:ahLst/>
              <a:cxnLst/>
              <a:rect l="0" t="0" r="0" b="0"/>
              <a:pathLst>
                <a:path w="76190" h="179511">
                  <a:moveTo>
                    <a:pt x="66664" y="9525"/>
                  </a:moveTo>
                  <a:lnTo>
                    <a:pt x="66664" y="9525"/>
                  </a:lnTo>
                  <a:lnTo>
                    <a:pt x="66664" y="0"/>
                  </a:lnTo>
                  <a:lnTo>
                    <a:pt x="76188" y="0"/>
                  </a:lnTo>
                  <a:lnTo>
                    <a:pt x="76189" y="8201"/>
                  </a:lnTo>
                  <a:lnTo>
                    <a:pt x="69643" y="16868"/>
                  </a:lnTo>
                  <a:lnTo>
                    <a:pt x="67989" y="22666"/>
                  </a:lnTo>
                  <a:lnTo>
                    <a:pt x="65868" y="41558"/>
                  </a:lnTo>
                  <a:lnTo>
                    <a:pt x="59137" y="53118"/>
                  </a:lnTo>
                  <a:lnTo>
                    <a:pt x="51498" y="63246"/>
                  </a:lnTo>
                  <a:lnTo>
                    <a:pt x="40351" y="89074"/>
                  </a:lnTo>
                  <a:lnTo>
                    <a:pt x="32527" y="101769"/>
                  </a:lnTo>
                  <a:lnTo>
                    <a:pt x="26524" y="121663"/>
                  </a:lnTo>
                  <a:lnTo>
                    <a:pt x="22365" y="129214"/>
                  </a:lnTo>
                  <a:lnTo>
                    <a:pt x="10968" y="158682"/>
                  </a:lnTo>
                  <a:lnTo>
                    <a:pt x="1440" y="169841"/>
                  </a:lnTo>
                  <a:lnTo>
                    <a:pt x="117" y="179510"/>
                  </a:lnTo>
                  <a:lnTo>
                    <a:pt x="0" y="172645"/>
                  </a:lnTo>
                  <a:lnTo>
                    <a:pt x="6537" y="164082"/>
                  </a:lnTo>
                  <a:lnTo>
                    <a:pt x="9691" y="155274"/>
                  </a:lnTo>
                  <a:lnTo>
                    <a:pt x="19039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4" name="SMARTInkShape-596"/>
            <p:cNvSpPr/>
            <p:nvPr>
              <p:custDataLst>
                <p:tags r:id="rId77"/>
              </p:custDataLst>
            </p:nvPr>
          </p:nvSpPr>
          <p:spPr>
            <a:xfrm>
              <a:off x="2794864" y="5381628"/>
              <a:ext cx="195987" cy="66673"/>
            </a:xfrm>
            <a:custGeom>
              <a:avLst/>
              <a:gdLst/>
              <a:ahLst/>
              <a:cxnLst/>
              <a:rect l="0" t="0" r="0" b="0"/>
              <a:pathLst>
                <a:path w="195987" h="66673">
                  <a:moveTo>
                    <a:pt x="72161" y="47622"/>
                  </a:moveTo>
                  <a:lnTo>
                    <a:pt x="72161" y="47622"/>
                  </a:lnTo>
                  <a:lnTo>
                    <a:pt x="55915" y="32434"/>
                  </a:lnTo>
                  <a:lnTo>
                    <a:pt x="43513" y="26513"/>
                  </a:lnTo>
                  <a:lnTo>
                    <a:pt x="37203" y="22366"/>
                  </a:lnTo>
                  <a:lnTo>
                    <a:pt x="27701" y="20030"/>
                  </a:lnTo>
                  <a:lnTo>
                    <a:pt x="6859" y="19050"/>
                  </a:lnTo>
                  <a:lnTo>
                    <a:pt x="6401" y="17991"/>
                  </a:lnTo>
                  <a:lnTo>
                    <a:pt x="5497" y="9638"/>
                  </a:lnTo>
                  <a:lnTo>
                    <a:pt x="0" y="9545"/>
                  </a:lnTo>
                  <a:lnTo>
                    <a:pt x="13411" y="9522"/>
                  </a:lnTo>
                  <a:lnTo>
                    <a:pt x="35523" y="1983"/>
                  </a:lnTo>
                  <a:lnTo>
                    <a:pt x="82312" y="49"/>
                  </a:lnTo>
                  <a:lnTo>
                    <a:pt x="126173" y="0"/>
                  </a:lnTo>
                  <a:lnTo>
                    <a:pt x="145197" y="5054"/>
                  </a:lnTo>
                  <a:lnTo>
                    <a:pt x="162984" y="16244"/>
                  </a:lnTo>
                  <a:lnTo>
                    <a:pt x="189587" y="41287"/>
                  </a:lnTo>
                  <a:lnTo>
                    <a:pt x="193142" y="47629"/>
                  </a:lnTo>
                  <a:lnTo>
                    <a:pt x="195986" y="666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5" name="SMARTInkShape-597"/>
            <p:cNvSpPr/>
            <p:nvPr>
              <p:custDataLst>
                <p:tags r:id="rId78"/>
              </p:custDataLst>
            </p:nvPr>
          </p:nvSpPr>
          <p:spPr>
            <a:xfrm>
              <a:off x="2725499" y="5686425"/>
              <a:ext cx="170102" cy="38099"/>
            </a:xfrm>
            <a:custGeom>
              <a:avLst/>
              <a:gdLst/>
              <a:ahLst/>
              <a:cxnLst/>
              <a:rect l="0" t="0" r="0" b="0"/>
              <a:pathLst>
                <a:path w="170102" h="38099">
                  <a:moveTo>
                    <a:pt x="65326" y="9525"/>
                  </a:moveTo>
                  <a:lnTo>
                    <a:pt x="65326" y="9525"/>
                  </a:lnTo>
                  <a:lnTo>
                    <a:pt x="60270" y="14581"/>
                  </a:lnTo>
                  <a:lnTo>
                    <a:pt x="54965" y="17064"/>
                  </a:lnTo>
                  <a:lnTo>
                    <a:pt x="52069" y="17726"/>
                  </a:lnTo>
                  <a:lnTo>
                    <a:pt x="36678" y="26415"/>
                  </a:lnTo>
                  <a:lnTo>
                    <a:pt x="8457" y="28564"/>
                  </a:lnTo>
                  <a:lnTo>
                    <a:pt x="0" y="36775"/>
                  </a:lnTo>
                  <a:lnTo>
                    <a:pt x="608" y="37217"/>
                  </a:lnTo>
                  <a:lnTo>
                    <a:pt x="44171" y="38098"/>
                  </a:lnTo>
                  <a:lnTo>
                    <a:pt x="77340" y="37042"/>
                  </a:lnTo>
                  <a:lnTo>
                    <a:pt x="122767" y="22290"/>
                  </a:lnTo>
                  <a:lnTo>
                    <a:pt x="148960" y="14420"/>
                  </a:lnTo>
                  <a:lnTo>
                    <a:pt x="17010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6" name="SMARTInkShape-598"/>
            <p:cNvSpPr/>
            <p:nvPr>
              <p:custDataLst>
                <p:tags r:id="rId79"/>
              </p:custDataLst>
            </p:nvPr>
          </p:nvSpPr>
          <p:spPr>
            <a:xfrm>
              <a:off x="2962275" y="5610225"/>
              <a:ext cx="38101" cy="104737"/>
            </a:xfrm>
            <a:custGeom>
              <a:avLst/>
              <a:gdLst/>
              <a:ahLst/>
              <a:cxnLst/>
              <a:rect l="0" t="0" r="0" b="0"/>
              <a:pathLst>
                <a:path w="38101" h="104737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8200" y="0"/>
                  </a:lnTo>
                  <a:lnTo>
                    <a:pt x="8642" y="1058"/>
                  </a:lnTo>
                  <a:lnTo>
                    <a:pt x="9524" y="47642"/>
                  </a:lnTo>
                  <a:lnTo>
                    <a:pt x="9525" y="88900"/>
                  </a:lnTo>
                  <a:lnTo>
                    <a:pt x="8467" y="91017"/>
                  </a:lnTo>
                  <a:lnTo>
                    <a:pt x="6703" y="92428"/>
                  </a:lnTo>
                  <a:lnTo>
                    <a:pt x="4469" y="93369"/>
                  </a:lnTo>
                  <a:lnTo>
                    <a:pt x="2979" y="95054"/>
                  </a:lnTo>
                  <a:lnTo>
                    <a:pt x="1325" y="99749"/>
                  </a:lnTo>
                  <a:lnTo>
                    <a:pt x="1941" y="101425"/>
                  </a:lnTo>
                  <a:lnTo>
                    <a:pt x="3411" y="102541"/>
                  </a:lnTo>
                  <a:lnTo>
                    <a:pt x="9167" y="104644"/>
                  </a:lnTo>
                  <a:lnTo>
                    <a:pt x="14475" y="104736"/>
                  </a:lnTo>
                  <a:lnTo>
                    <a:pt x="16000" y="103691"/>
                  </a:lnTo>
                  <a:lnTo>
                    <a:pt x="17017" y="101936"/>
                  </a:lnTo>
                  <a:lnTo>
                    <a:pt x="17694" y="99707"/>
                  </a:lnTo>
                  <a:lnTo>
                    <a:pt x="19204" y="98222"/>
                  </a:lnTo>
                  <a:lnTo>
                    <a:pt x="23705" y="96570"/>
                  </a:lnTo>
                  <a:lnTo>
                    <a:pt x="25328" y="95072"/>
                  </a:lnTo>
                  <a:lnTo>
                    <a:pt x="27132" y="90585"/>
                  </a:lnTo>
                  <a:lnTo>
                    <a:pt x="28672" y="88965"/>
                  </a:lnTo>
                  <a:lnTo>
                    <a:pt x="38100" y="857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7" name="SMARTInkShape-599"/>
            <p:cNvSpPr/>
            <p:nvPr>
              <p:custDataLst>
                <p:tags r:id="rId80"/>
              </p:custDataLst>
            </p:nvPr>
          </p:nvSpPr>
          <p:spPr>
            <a:xfrm>
              <a:off x="2990861" y="5600700"/>
              <a:ext cx="66665" cy="138490"/>
            </a:xfrm>
            <a:custGeom>
              <a:avLst/>
              <a:gdLst/>
              <a:ahLst/>
              <a:cxnLst/>
              <a:rect l="0" t="0" r="0" b="0"/>
              <a:pathLst>
                <a:path w="66665" h="138490">
                  <a:moveTo>
                    <a:pt x="66664" y="0"/>
                  </a:moveTo>
                  <a:lnTo>
                    <a:pt x="66664" y="0"/>
                  </a:lnTo>
                  <a:lnTo>
                    <a:pt x="66664" y="5056"/>
                  </a:lnTo>
                  <a:lnTo>
                    <a:pt x="65606" y="6545"/>
                  </a:lnTo>
                  <a:lnTo>
                    <a:pt x="63842" y="7539"/>
                  </a:lnTo>
                  <a:lnTo>
                    <a:pt x="58464" y="9133"/>
                  </a:lnTo>
                  <a:lnTo>
                    <a:pt x="57728" y="12173"/>
                  </a:lnTo>
                  <a:lnTo>
                    <a:pt x="57255" y="17692"/>
                  </a:lnTo>
                  <a:lnTo>
                    <a:pt x="56158" y="18144"/>
                  </a:lnTo>
                  <a:lnTo>
                    <a:pt x="47624" y="19050"/>
                  </a:lnTo>
                  <a:lnTo>
                    <a:pt x="47614" y="36383"/>
                  </a:lnTo>
                  <a:lnTo>
                    <a:pt x="41068" y="45365"/>
                  </a:lnTo>
                  <a:lnTo>
                    <a:pt x="38972" y="54246"/>
                  </a:lnTo>
                  <a:lnTo>
                    <a:pt x="38481" y="60446"/>
                  </a:lnTo>
                  <a:lnTo>
                    <a:pt x="35441" y="66729"/>
                  </a:lnTo>
                  <a:lnTo>
                    <a:pt x="22923" y="82557"/>
                  </a:lnTo>
                  <a:lnTo>
                    <a:pt x="16984" y="95251"/>
                  </a:lnTo>
                  <a:lnTo>
                    <a:pt x="12834" y="101600"/>
                  </a:lnTo>
                  <a:lnTo>
                    <a:pt x="10989" y="107950"/>
                  </a:lnTo>
                  <a:lnTo>
                    <a:pt x="9440" y="110067"/>
                  </a:lnTo>
                  <a:lnTo>
                    <a:pt x="7348" y="111478"/>
                  </a:lnTo>
                  <a:lnTo>
                    <a:pt x="4895" y="112419"/>
                  </a:lnTo>
                  <a:lnTo>
                    <a:pt x="3259" y="114104"/>
                  </a:lnTo>
                  <a:lnTo>
                    <a:pt x="1442" y="118799"/>
                  </a:lnTo>
                  <a:lnTo>
                    <a:pt x="14" y="138489"/>
                  </a:lnTo>
                  <a:lnTo>
                    <a:pt x="0" y="136340"/>
                  </a:lnTo>
                  <a:lnTo>
                    <a:pt x="1055" y="135343"/>
                  </a:lnTo>
                  <a:lnTo>
                    <a:pt x="9514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8" name="SMARTInkShape-600"/>
            <p:cNvSpPr/>
            <p:nvPr>
              <p:custDataLst>
                <p:tags r:id="rId81"/>
              </p:custDataLst>
            </p:nvPr>
          </p:nvSpPr>
          <p:spPr>
            <a:xfrm>
              <a:off x="3105669" y="5591175"/>
              <a:ext cx="37582" cy="18935"/>
            </a:xfrm>
            <a:custGeom>
              <a:avLst/>
              <a:gdLst/>
              <a:ahLst/>
              <a:cxnLst/>
              <a:rect l="0" t="0" r="0" b="0"/>
              <a:pathLst>
                <a:path w="37582" h="18935">
                  <a:moveTo>
                    <a:pt x="37581" y="0"/>
                  </a:moveTo>
                  <a:lnTo>
                    <a:pt x="37581" y="0"/>
                  </a:lnTo>
                  <a:lnTo>
                    <a:pt x="29381" y="8201"/>
                  </a:lnTo>
                  <a:lnTo>
                    <a:pt x="19971" y="9409"/>
                  </a:lnTo>
                  <a:lnTo>
                    <a:pt x="5399" y="9515"/>
                  </a:lnTo>
                  <a:lnTo>
                    <a:pt x="3427" y="10576"/>
                  </a:lnTo>
                  <a:lnTo>
                    <a:pt x="2111" y="12342"/>
                  </a:lnTo>
                  <a:lnTo>
                    <a:pt x="0" y="17725"/>
                  </a:lnTo>
                  <a:lnTo>
                    <a:pt x="886" y="18167"/>
                  </a:lnTo>
                  <a:lnTo>
                    <a:pt x="7728" y="18934"/>
                  </a:lnTo>
                  <a:lnTo>
                    <a:pt x="8153" y="17914"/>
                  </a:lnTo>
                  <a:lnTo>
                    <a:pt x="8627" y="13959"/>
                  </a:lnTo>
                  <a:lnTo>
                    <a:pt x="9812" y="12481"/>
                  </a:lnTo>
                  <a:lnTo>
                    <a:pt x="18531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29" name="SMARTInkShape-Group119"/>
          <p:cNvGrpSpPr/>
          <p:nvPr/>
        </p:nvGrpSpPr>
        <p:grpSpPr>
          <a:xfrm>
            <a:off x="3696093" y="5419904"/>
            <a:ext cx="1114033" cy="323624"/>
            <a:chOff x="3696093" y="5419904"/>
            <a:chExt cx="1114033" cy="323624"/>
          </a:xfrm>
        </p:grpSpPr>
        <p:sp>
          <p:nvSpPr>
            <p:cNvPr id="1120" name="SMARTInkShape-601"/>
            <p:cNvSpPr/>
            <p:nvPr>
              <p:custDataLst>
                <p:tags r:id="rId61"/>
              </p:custDataLst>
            </p:nvPr>
          </p:nvSpPr>
          <p:spPr>
            <a:xfrm>
              <a:off x="3696093" y="5705475"/>
              <a:ext cx="142483" cy="19048"/>
            </a:xfrm>
            <a:custGeom>
              <a:avLst/>
              <a:gdLst/>
              <a:ahLst/>
              <a:cxnLst/>
              <a:rect l="0" t="0" r="0" b="0"/>
              <a:pathLst>
                <a:path w="142483" h="19048">
                  <a:moveTo>
                    <a:pt x="37707" y="9525"/>
                  </a:moveTo>
                  <a:lnTo>
                    <a:pt x="37707" y="9525"/>
                  </a:lnTo>
                  <a:lnTo>
                    <a:pt x="23242" y="9525"/>
                  </a:lnTo>
                  <a:lnTo>
                    <a:pt x="21713" y="8467"/>
                  </a:lnTo>
                  <a:lnTo>
                    <a:pt x="20694" y="6703"/>
                  </a:lnTo>
                  <a:lnTo>
                    <a:pt x="18692" y="116"/>
                  </a:lnTo>
                  <a:lnTo>
                    <a:pt x="4079" y="0"/>
                  </a:lnTo>
                  <a:lnTo>
                    <a:pt x="2588" y="1058"/>
                  </a:lnTo>
                  <a:lnTo>
                    <a:pt x="1595" y="2822"/>
                  </a:lnTo>
                  <a:lnTo>
                    <a:pt x="0" y="8201"/>
                  </a:lnTo>
                  <a:lnTo>
                    <a:pt x="927" y="8642"/>
                  </a:lnTo>
                  <a:lnTo>
                    <a:pt x="4780" y="9133"/>
                  </a:lnTo>
                  <a:lnTo>
                    <a:pt x="6231" y="10321"/>
                  </a:lnTo>
                  <a:lnTo>
                    <a:pt x="8750" y="17692"/>
                  </a:lnTo>
                  <a:lnTo>
                    <a:pt x="11785" y="18446"/>
                  </a:lnTo>
                  <a:lnTo>
                    <a:pt x="58622" y="19047"/>
                  </a:lnTo>
                  <a:lnTo>
                    <a:pt x="104578" y="10113"/>
                  </a:lnTo>
                  <a:lnTo>
                    <a:pt x="142482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1" name="SMARTInkShape-602"/>
            <p:cNvSpPr/>
            <p:nvPr>
              <p:custDataLst>
                <p:tags r:id="rId62"/>
              </p:custDataLst>
            </p:nvPr>
          </p:nvSpPr>
          <p:spPr>
            <a:xfrm>
              <a:off x="4106647" y="5476875"/>
              <a:ext cx="84351" cy="142828"/>
            </a:xfrm>
            <a:custGeom>
              <a:avLst/>
              <a:gdLst/>
              <a:ahLst/>
              <a:cxnLst/>
              <a:rect l="0" t="0" r="0" b="0"/>
              <a:pathLst>
                <a:path w="84351" h="142828">
                  <a:moveTo>
                    <a:pt x="65303" y="19050"/>
                  </a:moveTo>
                  <a:lnTo>
                    <a:pt x="65303" y="19050"/>
                  </a:lnTo>
                  <a:lnTo>
                    <a:pt x="65303" y="9917"/>
                  </a:lnTo>
                  <a:lnTo>
                    <a:pt x="70359" y="9641"/>
                  </a:lnTo>
                  <a:lnTo>
                    <a:pt x="71849" y="8544"/>
                  </a:lnTo>
                  <a:lnTo>
                    <a:pt x="74712" y="395"/>
                  </a:lnTo>
                  <a:lnTo>
                    <a:pt x="84350" y="0"/>
                  </a:lnTo>
                  <a:lnTo>
                    <a:pt x="76152" y="8201"/>
                  </a:lnTo>
                  <a:lnTo>
                    <a:pt x="74031" y="16868"/>
                  </a:lnTo>
                  <a:lnTo>
                    <a:pt x="40931" y="62625"/>
                  </a:lnTo>
                  <a:lnTo>
                    <a:pt x="26612" y="93213"/>
                  </a:lnTo>
                  <a:lnTo>
                    <a:pt x="12308" y="110857"/>
                  </a:lnTo>
                  <a:lnTo>
                    <a:pt x="9384" y="120571"/>
                  </a:lnTo>
                  <a:lnTo>
                    <a:pt x="8700" y="126965"/>
                  </a:lnTo>
                  <a:lnTo>
                    <a:pt x="5574" y="133333"/>
                  </a:lnTo>
                  <a:lnTo>
                    <a:pt x="0" y="140990"/>
                  </a:lnTo>
                  <a:lnTo>
                    <a:pt x="601" y="141618"/>
                  </a:lnTo>
                  <a:lnTo>
                    <a:pt x="7796" y="142827"/>
                  </a:lnTo>
                  <a:lnTo>
                    <a:pt x="17678" y="1333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2" name="SMARTInkShape-603"/>
            <p:cNvSpPr/>
            <p:nvPr>
              <p:custDataLst>
                <p:tags r:id="rId63"/>
              </p:custDataLst>
            </p:nvPr>
          </p:nvSpPr>
          <p:spPr>
            <a:xfrm>
              <a:off x="4076712" y="5419904"/>
              <a:ext cx="238114" cy="66497"/>
            </a:xfrm>
            <a:custGeom>
              <a:avLst/>
              <a:gdLst/>
              <a:ahLst/>
              <a:cxnLst/>
              <a:rect l="0" t="0" r="0" b="0"/>
              <a:pathLst>
                <a:path w="238114" h="66497">
                  <a:moveTo>
                    <a:pt x="57138" y="66496"/>
                  </a:moveTo>
                  <a:lnTo>
                    <a:pt x="57138" y="66496"/>
                  </a:lnTo>
                  <a:lnTo>
                    <a:pt x="52082" y="61440"/>
                  </a:lnTo>
                  <a:lnTo>
                    <a:pt x="46777" y="58957"/>
                  </a:lnTo>
                  <a:lnTo>
                    <a:pt x="43881" y="58295"/>
                  </a:lnTo>
                  <a:lnTo>
                    <a:pt x="28490" y="49606"/>
                  </a:lnTo>
                  <a:lnTo>
                    <a:pt x="20905" y="47873"/>
                  </a:lnTo>
                  <a:lnTo>
                    <a:pt x="11001" y="39282"/>
                  </a:lnTo>
                  <a:lnTo>
                    <a:pt x="419" y="37957"/>
                  </a:lnTo>
                  <a:lnTo>
                    <a:pt x="0" y="28789"/>
                  </a:lnTo>
                  <a:lnTo>
                    <a:pt x="5048" y="23456"/>
                  </a:lnTo>
                  <a:lnTo>
                    <a:pt x="10351" y="20908"/>
                  </a:lnTo>
                  <a:lnTo>
                    <a:pt x="54535" y="10705"/>
                  </a:lnTo>
                  <a:lnTo>
                    <a:pt x="85789" y="6703"/>
                  </a:lnTo>
                  <a:lnTo>
                    <a:pt x="107607" y="1860"/>
                  </a:lnTo>
                  <a:lnTo>
                    <a:pt x="151802" y="0"/>
                  </a:lnTo>
                  <a:lnTo>
                    <a:pt x="189548" y="903"/>
                  </a:lnTo>
                  <a:lnTo>
                    <a:pt x="226176" y="11582"/>
                  </a:lnTo>
                  <a:lnTo>
                    <a:pt x="230155" y="14011"/>
                  </a:lnTo>
                  <a:lnTo>
                    <a:pt x="232808" y="16690"/>
                  </a:lnTo>
                  <a:lnTo>
                    <a:pt x="238113" y="2839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3" name="SMARTInkShape-604"/>
            <p:cNvSpPr/>
            <p:nvPr>
              <p:custDataLst>
                <p:tags r:id="rId64"/>
              </p:custDataLst>
            </p:nvPr>
          </p:nvSpPr>
          <p:spPr>
            <a:xfrm>
              <a:off x="4038634" y="5695950"/>
              <a:ext cx="114267" cy="9526"/>
            </a:xfrm>
            <a:custGeom>
              <a:avLst/>
              <a:gdLst/>
              <a:ahLst/>
              <a:cxnLst/>
              <a:rect l="0" t="0" r="0" b="0"/>
              <a:pathLst>
                <a:path w="114267" h="9526">
                  <a:moveTo>
                    <a:pt x="9491" y="9525"/>
                  </a:moveTo>
                  <a:lnTo>
                    <a:pt x="9491" y="9525"/>
                  </a:lnTo>
                  <a:lnTo>
                    <a:pt x="0" y="9525"/>
                  </a:lnTo>
                  <a:lnTo>
                    <a:pt x="8170" y="1324"/>
                  </a:lnTo>
                  <a:lnTo>
                    <a:pt x="17577" y="116"/>
                  </a:lnTo>
                  <a:lnTo>
                    <a:pt x="59955" y="0"/>
                  </a:lnTo>
                  <a:lnTo>
                    <a:pt x="106476" y="0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4" name="SMARTInkShape-605"/>
            <p:cNvSpPr/>
            <p:nvPr>
              <p:custDataLst>
                <p:tags r:id="rId65"/>
              </p:custDataLst>
            </p:nvPr>
          </p:nvSpPr>
          <p:spPr>
            <a:xfrm>
              <a:off x="4221019" y="5610228"/>
              <a:ext cx="84282" cy="133300"/>
            </a:xfrm>
            <a:custGeom>
              <a:avLst/>
              <a:gdLst/>
              <a:ahLst/>
              <a:cxnLst/>
              <a:rect l="0" t="0" r="0" b="0"/>
              <a:pathLst>
                <a:path w="84282" h="133300">
                  <a:moveTo>
                    <a:pt x="84281" y="9522"/>
                  </a:moveTo>
                  <a:lnTo>
                    <a:pt x="84281" y="9522"/>
                  </a:lnTo>
                  <a:lnTo>
                    <a:pt x="84281" y="7"/>
                  </a:lnTo>
                  <a:lnTo>
                    <a:pt x="79225" y="0"/>
                  </a:lnTo>
                  <a:lnTo>
                    <a:pt x="77735" y="1057"/>
                  </a:lnTo>
                  <a:lnTo>
                    <a:pt x="76742" y="2820"/>
                  </a:lnTo>
                  <a:lnTo>
                    <a:pt x="76080" y="5054"/>
                  </a:lnTo>
                  <a:lnTo>
                    <a:pt x="67391" y="19295"/>
                  </a:lnTo>
                  <a:lnTo>
                    <a:pt x="66671" y="22387"/>
                  </a:lnTo>
                  <a:lnTo>
                    <a:pt x="57881" y="38119"/>
                  </a:lnTo>
                  <a:lnTo>
                    <a:pt x="57157" y="41287"/>
                  </a:lnTo>
                  <a:lnTo>
                    <a:pt x="51078" y="50802"/>
                  </a:lnTo>
                  <a:lnTo>
                    <a:pt x="21815" y="91190"/>
                  </a:lnTo>
                  <a:lnTo>
                    <a:pt x="18852" y="101335"/>
                  </a:lnTo>
                  <a:lnTo>
                    <a:pt x="18160" y="107831"/>
                  </a:lnTo>
                  <a:lnTo>
                    <a:pt x="15030" y="114245"/>
                  </a:lnTo>
                  <a:lnTo>
                    <a:pt x="11170" y="120624"/>
                  </a:lnTo>
                  <a:lnTo>
                    <a:pt x="9453" y="126987"/>
                  </a:lnTo>
                  <a:lnTo>
                    <a:pt x="7937" y="129107"/>
                  </a:lnTo>
                  <a:lnTo>
                    <a:pt x="5869" y="130520"/>
                  </a:lnTo>
                  <a:lnTo>
                    <a:pt x="0" y="132789"/>
                  </a:lnTo>
                  <a:lnTo>
                    <a:pt x="577" y="132975"/>
                  </a:lnTo>
                  <a:lnTo>
                    <a:pt x="6884" y="133299"/>
                  </a:lnTo>
                  <a:lnTo>
                    <a:pt x="7548" y="130503"/>
                  </a:lnTo>
                  <a:lnTo>
                    <a:pt x="8081" y="1238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5" name="SMARTInkShape-606"/>
            <p:cNvSpPr/>
            <p:nvPr>
              <p:custDataLst>
                <p:tags r:id="rId66"/>
              </p:custDataLst>
            </p:nvPr>
          </p:nvSpPr>
          <p:spPr>
            <a:xfrm>
              <a:off x="4268655" y="5610225"/>
              <a:ext cx="93358" cy="104776"/>
            </a:xfrm>
            <a:custGeom>
              <a:avLst/>
              <a:gdLst/>
              <a:ahLst/>
              <a:cxnLst/>
              <a:rect l="0" t="0" r="0" b="0"/>
              <a:pathLst>
                <a:path w="93358" h="104776">
                  <a:moveTo>
                    <a:pt x="36645" y="19050"/>
                  </a:moveTo>
                  <a:lnTo>
                    <a:pt x="36645" y="19050"/>
                  </a:lnTo>
                  <a:lnTo>
                    <a:pt x="36645" y="427"/>
                  </a:lnTo>
                  <a:lnTo>
                    <a:pt x="22180" y="3"/>
                  </a:lnTo>
                  <a:lnTo>
                    <a:pt x="20651" y="1060"/>
                  </a:lnTo>
                  <a:lnTo>
                    <a:pt x="19632" y="2823"/>
                  </a:lnTo>
                  <a:lnTo>
                    <a:pt x="17714" y="9133"/>
                  </a:lnTo>
                  <a:lnTo>
                    <a:pt x="9404" y="9491"/>
                  </a:lnTo>
                  <a:lnTo>
                    <a:pt x="30747" y="9525"/>
                  </a:lnTo>
                  <a:lnTo>
                    <a:pt x="36846" y="6703"/>
                  </a:lnTo>
                  <a:lnTo>
                    <a:pt x="43084" y="2980"/>
                  </a:lnTo>
                  <a:lnTo>
                    <a:pt x="55712" y="588"/>
                  </a:lnTo>
                  <a:lnTo>
                    <a:pt x="92316" y="0"/>
                  </a:lnTo>
                  <a:lnTo>
                    <a:pt x="92809" y="1058"/>
                  </a:lnTo>
                  <a:lnTo>
                    <a:pt x="93357" y="5056"/>
                  </a:lnTo>
                  <a:lnTo>
                    <a:pt x="92445" y="6545"/>
                  </a:lnTo>
                  <a:lnTo>
                    <a:pt x="90778" y="7539"/>
                  </a:lnTo>
                  <a:lnTo>
                    <a:pt x="88609" y="8201"/>
                  </a:lnTo>
                  <a:lnTo>
                    <a:pt x="87162" y="9701"/>
                  </a:lnTo>
                  <a:lnTo>
                    <a:pt x="82019" y="19712"/>
                  </a:lnTo>
                  <a:lnTo>
                    <a:pt x="52481" y="50811"/>
                  </a:lnTo>
                  <a:lnTo>
                    <a:pt x="46153" y="54333"/>
                  </a:lnTo>
                  <a:lnTo>
                    <a:pt x="39813" y="56956"/>
                  </a:lnTo>
                  <a:lnTo>
                    <a:pt x="23944" y="70243"/>
                  </a:lnTo>
                  <a:lnTo>
                    <a:pt x="20417" y="76375"/>
                  </a:lnTo>
                  <a:lnTo>
                    <a:pt x="19476" y="79492"/>
                  </a:lnTo>
                  <a:lnTo>
                    <a:pt x="17791" y="81569"/>
                  </a:lnTo>
                  <a:lnTo>
                    <a:pt x="11421" y="85552"/>
                  </a:lnTo>
                  <a:lnTo>
                    <a:pt x="9559" y="90234"/>
                  </a:lnTo>
                  <a:lnTo>
                    <a:pt x="8005" y="91906"/>
                  </a:lnTo>
                  <a:lnTo>
                    <a:pt x="0" y="94810"/>
                  </a:lnTo>
                  <a:lnTo>
                    <a:pt x="4033" y="95119"/>
                  </a:lnTo>
                  <a:lnTo>
                    <a:pt x="5378" y="96221"/>
                  </a:lnTo>
                  <a:lnTo>
                    <a:pt x="6874" y="100268"/>
                  </a:lnTo>
                  <a:lnTo>
                    <a:pt x="8331" y="101770"/>
                  </a:lnTo>
                  <a:lnTo>
                    <a:pt x="16166" y="104380"/>
                  </a:lnTo>
                  <a:lnTo>
                    <a:pt x="63341" y="104775"/>
                  </a:lnTo>
                  <a:lnTo>
                    <a:pt x="8427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6" name="SMARTInkShape-607"/>
            <p:cNvSpPr/>
            <p:nvPr>
              <p:custDataLst>
                <p:tags r:id="rId67"/>
              </p:custDataLst>
            </p:nvPr>
          </p:nvSpPr>
          <p:spPr>
            <a:xfrm>
              <a:off x="4442689" y="5629275"/>
              <a:ext cx="24537" cy="9526"/>
            </a:xfrm>
            <a:custGeom>
              <a:avLst/>
              <a:gdLst/>
              <a:ahLst/>
              <a:cxnLst/>
              <a:rect l="0" t="0" r="0" b="0"/>
              <a:pathLst>
                <a:path w="24537" h="9526">
                  <a:moveTo>
                    <a:pt x="24536" y="0"/>
                  </a:moveTo>
                  <a:lnTo>
                    <a:pt x="24536" y="0"/>
                  </a:lnTo>
                  <a:lnTo>
                    <a:pt x="5521" y="0"/>
                  </a:lnTo>
                  <a:lnTo>
                    <a:pt x="5497" y="5056"/>
                  </a:lnTo>
                  <a:lnTo>
                    <a:pt x="4435" y="6545"/>
                  </a:lnTo>
                  <a:lnTo>
                    <a:pt x="2669" y="7539"/>
                  </a:lnTo>
                  <a:lnTo>
                    <a:pt x="433" y="8201"/>
                  </a:lnTo>
                  <a:lnTo>
                    <a:pt x="0" y="8642"/>
                  </a:lnTo>
                  <a:lnTo>
                    <a:pt x="770" y="8937"/>
                  </a:lnTo>
                  <a:lnTo>
                    <a:pt x="15011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7" name="SMARTInkShape-608"/>
            <p:cNvSpPr/>
            <p:nvPr>
              <p:custDataLst>
                <p:tags r:id="rId68"/>
              </p:custDataLst>
            </p:nvPr>
          </p:nvSpPr>
          <p:spPr>
            <a:xfrm>
              <a:off x="4553116" y="5429288"/>
              <a:ext cx="123660" cy="274568"/>
            </a:xfrm>
            <a:custGeom>
              <a:avLst/>
              <a:gdLst/>
              <a:ahLst/>
              <a:cxnLst/>
              <a:rect l="0" t="0" r="0" b="0"/>
              <a:pathLst>
                <a:path w="123660" h="274568">
                  <a:moveTo>
                    <a:pt x="114134" y="38062"/>
                  </a:moveTo>
                  <a:lnTo>
                    <a:pt x="114134" y="38062"/>
                  </a:lnTo>
                  <a:lnTo>
                    <a:pt x="114134" y="20729"/>
                  </a:lnTo>
                  <a:lnTo>
                    <a:pt x="122335" y="10962"/>
                  </a:lnTo>
                  <a:lnTo>
                    <a:pt x="123656" y="0"/>
                  </a:lnTo>
                  <a:lnTo>
                    <a:pt x="123659" y="5030"/>
                  </a:lnTo>
                  <a:lnTo>
                    <a:pt x="120837" y="10328"/>
                  </a:lnTo>
                  <a:lnTo>
                    <a:pt x="117114" y="16211"/>
                  </a:lnTo>
                  <a:lnTo>
                    <a:pt x="113958" y="25472"/>
                  </a:lnTo>
                  <a:lnTo>
                    <a:pt x="107849" y="35978"/>
                  </a:lnTo>
                  <a:lnTo>
                    <a:pt x="103452" y="53084"/>
                  </a:lnTo>
                  <a:lnTo>
                    <a:pt x="79804" y="97615"/>
                  </a:lnTo>
                  <a:lnTo>
                    <a:pt x="59153" y="144023"/>
                  </a:lnTo>
                  <a:lnTo>
                    <a:pt x="36090" y="185562"/>
                  </a:lnTo>
                  <a:lnTo>
                    <a:pt x="12613" y="230577"/>
                  </a:lnTo>
                  <a:lnTo>
                    <a:pt x="4090" y="244211"/>
                  </a:lnTo>
                  <a:lnTo>
                    <a:pt x="83" y="267984"/>
                  </a:lnTo>
                  <a:lnTo>
                    <a:pt x="0" y="270719"/>
                  </a:lnTo>
                  <a:lnTo>
                    <a:pt x="1003" y="272542"/>
                  </a:lnTo>
                  <a:lnTo>
                    <a:pt x="2730" y="273757"/>
                  </a:lnTo>
                  <a:lnTo>
                    <a:pt x="4940" y="274567"/>
                  </a:lnTo>
                  <a:lnTo>
                    <a:pt x="6412" y="274048"/>
                  </a:lnTo>
                  <a:lnTo>
                    <a:pt x="7395" y="272645"/>
                  </a:lnTo>
                  <a:lnTo>
                    <a:pt x="8049" y="270651"/>
                  </a:lnTo>
                  <a:lnTo>
                    <a:pt x="9545" y="269321"/>
                  </a:lnTo>
                  <a:lnTo>
                    <a:pt x="18884" y="2666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8" name="SMARTInkShape-609"/>
            <p:cNvSpPr/>
            <p:nvPr>
              <p:custDataLst>
                <p:tags r:id="rId69"/>
              </p:custDataLst>
            </p:nvPr>
          </p:nvSpPr>
          <p:spPr>
            <a:xfrm>
              <a:off x="4629315" y="5459160"/>
              <a:ext cx="180811" cy="198681"/>
            </a:xfrm>
            <a:custGeom>
              <a:avLst/>
              <a:gdLst/>
              <a:ahLst/>
              <a:cxnLst/>
              <a:rect l="0" t="0" r="0" b="0"/>
              <a:pathLst>
                <a:path w="180811" h="198681">
                  <a:moveTo>
                    <a:pt x="37935" y="27240"/>
                  </a:moveTo>
                  <a:lnTo>
                    <a:pt x="37935" y="27240"/>
                  </a:lnTo>
                  <a:lnTo>
                    <a:pt x="4856" y="27240"/>
                  </a:lnTo>
                  <a:lnTo>
                    <a:pt x="8558" y="27240"/>
                  </a:lnTo>
                  <a:lnTo>
                    <a:pt x="1089" y="27240"/>
                  </a:lnTo>
                  <a:lnTo>
                    <a:pt x="8146" y="27240"/>
                  </a:lnTo>
                  <a:lnTo>
                    <a:pt x="16724" y="20695"/>
                  </a:lnTo>
                  <a:lnTo>
                    <a:pt x="25535" y="17539"/>
                  </a:lnTo>
                  <a:lnTo>
                    <a:pt x="35907" y="11430"/>
                  </a:lnTo>
                  <a:lnTo>
                    <a:pt x="82554" y="8316"/>
                  </a:lnTo>
                  <a:lnTo>
                    <a:pt x="115442" y="0"/>
                  </a:lnTo>
                  <a:lnTo>
                    <a:pt x="154969" y="7832"/>
                  </a:lnTo>
                  <a:lnTo>
                    <a:pt x="157233" y="9010"/>
                  </a:lnTo>
                  <a:lnTo>
                    <a:pt x="158742" y="10852"/>
                  </a:lnTo>
                  <a:lnTo>
                    <a:pt x="160419" y="15723"/>
                  </a:lnTo>
                  <a:lnTo>
                    <a:pt x="161584" y="25515"/>
                  </a:lnTo>
                  <a:lnTo>
                    <a:pt x="148487" y="40346"/>
                  </a:lnTo>
                  <a:lnTo>
                    <a:pt x="102755" y="86244"/>
                  </a:lnTo>
                  <a:lnTo>
                    <a:pt x="58705" y="116106"/>
                  </a:lnTo>
                  <a:lnTo>
                    <a:pt x="12560" y="157415"/>
                  </a:lnTo>
                  <a:lnTo>
                    <a:pt x="4075" y="166940"/>
                  </a:lnTo>
                  <a:lnTo>
                    <a:pt x="393" y="177759"/>
                  </a:lnTo>
                  <a:lnTo>
                    <a:pt x="0" y="184139"/>
                  </a:lnTo>
                  <a:lnTo>
                    <a:pt x="1004" y="185815"/>
                  </a:lnTo>
                  <a:lnTo>
                    <a:pt x="2731" y="186931"/>
                  </a:lnTo>
                  <a:lnTo>
                    <a:pt x="8050" y="188724"/>
                  </a:lnTo>
                  <a:lnTo>
                    <a:pt x="16706" y="195624"/>
                  </a:lnTo>
                  <a:lnTo>
                    <a:pt x="25530" y="197782"/>
                  </a:lnTo>
                  <a:lnTo>
                    <a:pt x="69296" y="198680"/>
                  </a:lnTo>
                  <a:lnTo>
                    <a:pt x="88854" y="197630"/>
                  </a:lnTo>
                  <a:lnTo>
                    <a:pt x="106828" y="191151"/>
                  </a:lnTo>
                  <a:lnTo>
                    <a:pt x="153959" y="189199"/>
                  </a:lnTo>
                  <a:lnTo>
                    <a:pt x="180810" y="1891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3" name="SMARTInkShape-Group120"/>
          <p:cNvGrpSpPr/>
          <p:nvPr/>
        </p:nvGrpSpPr>
        <p:grpSpPr>
          <a:xfrm>
            <a:off x="2047991" y="5753216"/>
            <a:ext cx="1876310" cy="723657"/>
            <a:chOff x="2047991" y="5753216"/>
            <a:chExt cx="1876310" cy="723657"/>
          </a:xfrm>
        </p:grpSpPr>
        <p:sp>
          <p:nvSpPr>
            <p:cNvPr id="1130" name="SMARTInkShape-610"/>
            <p:cNvSpPr/>
            <p:nvPr>
              <p:custDataLst>
                <p:tags r:id="rId48"/>
              </p:custDataLst>
            </p:nvPr>
          </p:nvSpPr>
          <p:spPr>
            <a:xfrm>
              <a:off x="2047991" y="5753216"/>
              <a:ext cx="1581035" cy="257060"/>
            </a:xfrm>
            <a:custGeom>
              <a:avLst/>
              <a:gdLst/>
              <a:ahLst/>
              <a:cxnLst/>
              <a:rect l="0" t="0" r="0" b="0"/>
              <a:pathLst>
                <a:path w="1581035" h="257060">
                  <a:moveTo>
                    <a:pt x="18934" y="18934"/>
                  </a:moveTo>
                  <a:lnTo>
                    <a:pt x="18934" y="18934"/>
                  </a:lnTo>
                  <a:lnTo>
                    <a:pt x="18934" y="9525"/>
                  </a:lnTo>
                  <a:lnTo>
                    <a:pt x="10733" y="9419"/>
                  </a:lnTo>
                  <a:lnTo>
                    <a:pt x="10292" y="8358"/>
                  </a:lnTo>
                  <a:lnTo>
                    <a:pt x="9419" y="0"/>
                  </a:lnTo>
                  <a:lnTo>
                    <a:pt x="9409" y="45478"/>
                  </a:lnTo>
                  <a:lnTo>
                    <a:pt x="8351" y="60430"/>
                  </a:lnTo>
                  <a:lnTo>
                    <a:pt x="1208" y="78870"/>
                  </a:lnTo>
                  <a:lnTo>
                    <a:pt x="0" y="106476"/>
                  </a:lnTo>
                  <a:lnTo>
                    <a:pt x="9150" y="149882"/>
                  </a:lnTo>
                  <a:lnTo>
                    <a:pt x="9409" y="196825"/>
                  </a:lnTo>
                  <a:lnTo>
                    <a:pt x="9409" y="198537"/>
                  </a:lnTo>
                  <a:lnTo>
                    <a:pt x="10467" y="198995"/>
                  </a:lnTo>
                  <a:lnTo>
                    <a:pt x="57679" y="199909"/>
                  </a:lnTo>
                  <a:lnTo>
                    <a:pt x="104301" y="199909"/>
                  </a:lnTo>
                  <a:lnTo>
                    <a:pt x="149091" y="199909"/>
                  </a:lnTo>
                  <a:lnTo>
                    <a:pt x="164981" y="199909"/>
                  </a:lnTo>
                  <a:lnTo>
                    <a:pt x="171333" y="202731"/>
                  </a:lnTo>
                  <a:lnTo>
                    <a:pt x="177683" y="206454"/>
                  </a:lnTo>
                  <a:lnTo>
                    <a:pt x="190384" y="208846"/>
                  </a:lnTo>
                  <a:lnTo>
                    <a:pt x="236023" y="209429"/>
                  </a:lnTo>
                  <a:lnTo>
                    <a:pt x="281553" y="209434"/>
                  </a:lnTo>
                  <a:lnTo>
                    <a:pt x="326199" y="209434"/>
                  </a:lnTo>
                  <a:lnTo>
                    <a:pt x="365104" y="210492"/>
                  </a:lnTo>
                  <a:lnTo>
                    <a:pt x="383098" y="216973"/>
                  </a:lnTo>
                  <a:lnTo>
                    <a:pt x="430553" y="218907"/>
                  </a:lnTo>
                  <a:lnTo>
                    <a:pt x="478173" y="218958"/>
                  </a:lnTo>
                  <a:lnTo>
                    <a:pt x="525798" y="218959"/>
                  </a:lnTo>
                  <a:lnTo>
                    <a:pt x="537365" y="217901"/>
                  </a:lnTo>
                  <a:lnTo>
                    <a:pt x="568092" y="210317"/>
                  </a:lnTo>
                  <a:lnTo>
                    <a:pt x="603402" y="210570"/>
                  </a:lnTo>
                  <a:lnTo>
                    <a:pt x="648888" y="218569"/>
                  </a:lnTo>
                  <a:lnTo>
                    <a:pt x="689121" y="219995"/>
                  </a:lnTo>
                  <a:lnTo>
                    <a:pt x="725785" y="227895"/>
                  </a:lnTo>
                  <a:lnTo>
                    <a:pt x="768351" y="228450"/>
                  </a:lnTo>
                  <a:lnTo>
                    <a:pt x="792599" y="229535"/>
                  </a:lnTo>
                  <a:lnTo>
                    <a:pt x="811500" y="236022"/>
                  </a:lnTo>
                  <a:lnTo>
                    <a:pt x="854075" y="237893"/>
                  </a:lnTo>
                  <a:lnTo>
                    <a:pt x="897357" y="238002"/>
                  </a:lnTo>
                  <a:lnTo>
                    <a:pt x="940077" y="238009"/>
                  </a:lnTo>
                  <a:lnTo>
                    <a:pt x="984157" y="246651"/>
                  </a:lnTo>
                  <a:lnTo>
                    <a:pt x="1029878" y="247500"/>
                  </a:lnTo>
                  <a:lnTo>
                    <a:pt x="1076384" y="247533"/>
                  </a:lnTo>
                  <a:lnTo>
                    <a:pt x="1118373" y="247534"/>
                  </a:lnTo>
                  <a:lnTo>
                    <a:pt x="1163262" y="247534"/>
                  </a:lnTo>
                  <a:lnTo>
                    <a:pt x="1206913" y="247534"/>
                  </a:lnTo>
                  <a:lnTo>
                    <a:pt x="1215792" y="246476"/>
                  </a:lnTo>
                  <a:lnTo>
                    <a:pt x="1244887" y="239333"/>
                  </a:lnTo>
                  <a:lnTo>
                    <a:pt x="1287760" y="238061"/>
                  </a:lnTo>
                  <a:lnTo>
                    <a:pt x="1335104" y="238009"/>
                  </a:lnTo>
                  <a:lnTo>
                    <a:pt x="1363682" y="238009"/>
                  </a:lnTo>
                  <a:lnTo>
                    <a:pt x="1370839" y="240831"/>
                  </a:lnTo>
                  <a:lnTo>
                    <a:pt x="1377548" y="244554"/>
                  </a:lnTo>
                  <a:lnTo>
                    <a:pt x="1390477" y="246946"/>
                  </a:lnTo>
                  <a:lnTo>
                    <a:pt x="1403223" y="247418"/>
                  </a:lnTo>
                  <a:lnTo>
                    <a:pt x="1409579" y="250305"/>
                  </a:lnTo>
                  <a:lnTo>
                    <a:pt x="1415932" y="254058"/>
                  </a:lnTo>
                  <a:lnTo>
                    <a:pt x="1428634" y="256466"/>
                  </a:lnTo>
                  <a:lnTo>
                    <a:pt x="1476063" y="257059"/>
                  </a:lnTo>
                  <a:lnTo>
                    <a:pt x="1522549" y="257059"/>
                  </a:lnTo>
                  <a:lnTo>
                    <a:pt x="1522995" y="256001"/>
                  </a:lnTo>
                  <a:lnTo>
                    <a:pt x="1523874" y="247650"/>
                  </a:lnTo>
                  <a:lnTo>
                    <a:pt x="1533016" y="238404"/>
                  </a:lnTo>
                  <a:lnTo>
                    <a:pt x="1533293" y="233070"/>
                  </a:lnTo>
                  <a:lnTo>
                    <a:pt x="1534390" y="231541"/>
                  </a:lnTo>
                  <a:lnTo>
                    <a:pt x="1536179" y="230522"/>
                  </a:lnTo>
                  <a:lnTo>
                    <a:pt x="1541600" y="228886"/>
                  </a:lnTo>
                  <a:lnTo>
                    <a:pt x="1542341" y="225841"/>
                  </a:lnTo>
                  <a:lnTo>
                    <a:pt x="1542817" y="220317"/>
                  </a:lnTo>
                  <a:lnTo>
                    <a:pt x="1551125" y="210877"/>
                  </a:lnTo>
                  <a:lnTo>
                    <a:pt x="1552064" y="204805"/>
                  </a:lnTo>
                  <a:lnTo>
                    <a:pt x="1553254" y="203174"/>
                  </a:lnTo>
                  <a:lnTo>
                    <a:pt x="1555105" y="202085"/>
                  </a:lnTo>
                  <a:lnTo>
                    <a:pt x="1557398" y="201360"/>
                  </a:lnTo>
                  <a:lnTo>
                    <a:pt x="1558926" y="199818"/>
                  </a:lnTo>
                  <a:lnTo>
                    <a:pt x="1560626" y="195283"/>
                  </a:lnTo>
                  <a:lnTo>
                    <a:pt x="1561865" y="182613"/>
                  </a:lnTo>
                  <a:lnTo>
                    <a:pt x="1570175" y="172812"/>
                  </a:lnTo>
                  <a:lnTo>
                    <a:pt x="1571499" y="161936"/>
                  </a:lnTo>
                  <a:lnTo>
                    <a:pt x="1571509" y="152284"/>
                  </a:lnTo>
                  <a:lnTo>
                    <a:pt x="1571509" y="157772"/>
                  </a:lnTo>
                  <a:lnTo>
                    <a:pt x="1571509" y="153215"/>
                  </a:lnTo>
                  <a:lnTo>
                    <a:pt x="1576565" y="152560"/>
                  </a:lnTo>
                  <a:lnTo>
                    <a:pt x="1578055" y="151410"/>
                  </a:lnTo>
                  <a:lnTo>
                    <a:pt x="1581034" y="1427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1" name="SMARTInkShape-611"/>
            <p:cNvSpPr/>
            <p:nvPr>
              <p:custDataLst>
                <p:tags r:id="rId49"/>
              </p:custDataLst>
            </p:nvPr>
          </p:nvSpPr>
          <p:spPr>
            <a:xfrm>
              <a:off x="2419350" y="6134103"/>
              <a:ext cx="133351" cy="171003"/>
            </a:xfrm>
            <a:custGeom>
              <a:avLst/>
              <a:gdLst/>
              <a:ahLst/>
              <a:cxnLst/>
              <a:rect l="0" t="0" r="0" b="0"/>
              <a:pathLst>
                <a:path w="133351" h="171003">
                  <a:moveTo>
                    <a:pt x="9525" y="28572"/>
                  </a:moveTo>
                  <a:lnTo>
                    <a:pt x="9525" y="28572"/>
                  </a:lnTo>
                  <a:lnTo>
                    <a:pt x="9525" y="11239"/>
                  </a:lnTo>
                  <a:lnTo>
                    <a:pt x="19047" y="0"/>
                  </a:lnTo>
                  <a:lnTo>
                    <a:pt x="19050" y="13255"/>
                  </a:lnTo>
                  <a:lnTo>
                    <a:pt x="16228" y="19295"/>
                  </a:lnTo>
                  <a:lnTo>
                    <a:pt x="12504" y="25507"/>
                  </a:lnTo>
                  <a:lnTo>
                    <a:pt x="10408" y="36013"/>
                  </a:lnTo>
                  <a:lnTo>
                    <a:pt x="9560" y="82713"/>
                  </a:lnTo>
                  <a:lnTo>
                    <a:pt x="590" y="125814"/>
                  </a:lnTo>
                  <a:lnTo>
                    <a:pt x="0" y="171002"/>
                  </a:lnTo>
                  <a:lnTo>
                    <a:pt x="0" y="158150"/>
                  </a:lnTo>
                  <a:lnTo>
                    <a:pt x="1058" y="156233"/>
                  </a:lnTo>
                  <a:lnTo>
                    <a:pt x="2822" y="154954"/>
                  </a:lnTo>
                  <a:lnTo>
                    <a:pt x="5056" y="154101"/>
                  </a:lnTo>
                  <a:lnTo>
                    <a:pt x="6546" y="152475"/>
                  </a:lnTo>
                  <a:lnTo>
                    <a:pt x="16890" y="125627"/>
                  </a:lnTo>
                  <a:lnTo>
                    <a:pt x="19148" y="118274"/>
                  </a:lnTo>
                  <a:lnTo>
                    <a:pt x="50838" y="73424"/>
                  </a:lnTo>
                  <a:lnTo>
                    <a:pt x="63508" y="61460"/>
                  </a:lnTo>
                  <a:lnTo>
                    <a:pt x="76202" y="55177"/>
                  </a:lnTo>
                  <a:lnTo>
                    <a:pt x="83844" y="49115"/>
                  </a:lnTo>
                  <a:lnTo>
                    <a:pt x="85529" y="49676"/>
                  </a:lnTo>
                  <a:lnTo>
                    <a:pt x="92958" y="54463"/>
                  </a:lnTo>
                  <a:lnTo>
                    <a:pt x="103010" y="56794"/>
                  </a:lnTo>
                  <a:lnTo>
                    <a:pt x="103598" y="57970"/>
                  </a:lnTo>
                  <a:lnTo>
                    <a:pt x="104773" y="104778"/>
                  </a:lnTo>
                  <a:lnTo>
                    <a:pt x="104773" y="107951"/>
                  </a:lnTo>
                  <a:lnTo>
                    <a:pt x="101952" y="114299"/>
                  </a:lnTo>
                  <a:lnTo>
                    <a:pt x="98229" y="120648"/>
                  </a:lnTo>
                  <a:lnTo>
                    <a:pt x="95839" y="133347"/>
                  </a:lnTo>
                  <a:lnTo>
                    <a:pt x="95260" y="150908"/>
                  </a:lnTo>
                  <a:lnTo>
                    <a:pt x="96315" y="151405"/>
                  </a:lnTo>
                  <a:lnTo>
                    <a:pt x="104383" y="152359"/>
                  </a:lnTo>
                  <a:lnTo>
                    <a:pt x="112302" y="145844"/>
                  </a:lnTo>
                  <a:lnTo>
                    <a:pt x="120999" y="142694"/>
                  </a:lnTo>
                  <a:lnTo>
                    <a:pt x="133350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2" name="SMARTInkShape-612"/>
            <p:cNvSpPr/>
            <p:nvPr>
              <p:custDataLst>
                <p:tags r:id="rId50"/>
              </p:custDataLst>
            </p:nvPr>
          </p:nvSpPr>
          <p:spPr>
            <a:xfrm>
              <a:off x="2562618" y="6191381"/>
              <a:ext cx="94728" cy="123695"/>
            </a:xfrm>
            <a:custGeom>
              <a:avLst/>
              <a:gdLst/>
              <a:ahLst/>
              <a:cxnLst/>
              <a:rect l="0" t="0" r="0" b="0"/>
              <a:pathLst>
                <a:path w="94728" h="123695">
                  <a:moveTo>
                    <a:pt x="28182" y="28444"/>
                  </a:moveTo>
                  <a:lnTo>
                    <a:pt x="28182" y="28444"/>
                  </a:lnTo>
                  <a:lnTo>
                    <a:pt x="19981" y="36645"/>
                  </a:lnTo>
                  <a:lnTo>
                    <a:pt x="17861" y="45312"/>
                  </a:lnTo>
                  <a:lnTo>
                    <a:pt x="12188" y="54137"/>
                  </a:lnTo>
                  <a:lnTo>
                    <a:pt x="9736" y="66602"/>
                  </a:lnTo>
                  <a:lnTo>
                    <a:pt x="9167" y="88772"/>
                  </a:lnTo>
                  <a:lnTo>
                    <a:pt x="8097" y="90887"/>
                  </a:lnTo>
                  <a:lnTo>
                    <a:pt x="6325" y="92299"/>
                  </a:lnTo>
                  <a:lnTo>
                    <a:pt x="4086" y="93238"/>
                  </a:lnTo>
                  <a:lnTo>
                    <a:pt x="2593" y="94923"/>
                  </a:lnTo>
                  <a:lnTo>
                    <a:pt x="934" y="99618"/>
                  </a:lnTo>
                  <a:lnTo>
                    <a:pt x="0" y="108212"/>
                  </a:lnTo>
                  <a:lnTo>
                    <a:pt x="928" y="110198"/>
                  </a:lnTo>
                  <a:lnTo>
                    <a:pt x="2604" y="111521"/>
                  </a:lnTo>
                  <a:lnTo>
                    <a:pt x="4780" y="112404"/>
                  </a:lnTo>
                  <a:lnTo>
                    <a:pt x="6231" y="114050"/>
                  </a:lnTo>
                  <a:lnTo>
                    <a:pt x="9019" y="123256"/>
                  </a:lnTo>
                  <a:lnTo>
                    <a:pt x="23318" y="123683"/>
                  </a:lnTo>
                  <a:lnTo>
                    <a:pt x="28842" y="120867"/>
                  </a:lnTo>
                  <a:lnTo>
                    <a:pt x="34826" y="117146"/>
                  </a:lnTo>
                  <a:lnTo>
                    <a:pt x="44144" y="113993"/>
                  </a:lnTo>
                  <a:lnTo>
                    <a:pt x="50446" y="109504"/>
                  </a:lnTo>
                  <a:lnTo>
                    <a:pt x="53952" y="103982"/>
                  </a:lnTo>
                  <a:lnTo>
                    <a:pt x="56569" y="98001"/>
                  </a:lnTo>
                  <a:lnTo>
                    <a:pt x="82562" y="66539"/>
                  </a:lnTo>
                  <a:lnTo>
                    <a:pt x="85159" y="60192"/>
                  </a:lnTo>
                  <a:lnTo>
                    <a:pt x="91513" y="50669"/>
                  </a:lnTo>
                  <a:lnTo>
                    <a:pt x="93866" y="41144"/>
                  </a:lnTo>
                  <a:lnTo>
                    <a:pt x="94727" y="25269"/>
                  </a:lnTo>
                  <a:lnTo>
                    <a:pt x="91977" y="18919"/>
                  </a:lnTo>
                  <a:lnTo>
                    <a:pt x="80665" y="4895"/>
                  </a:lnTo>
                  <a:lnTo>
                    <a:pt x="75144" y="2103"/>
                  </a:lnTo>
                  <a:lnTo>
                    <a:pt x="61744" y="0"/>
                  </a:lnTo>
                  <a:lnTo>
                    <a:pt x="56151" y="2749"/>
                  </a:lnTo>
                  <a:lnTo>
                    <a:pt x="50138" y="6441"/>
                  </a:lnTo>
                  <a:lnTo>
                    <a:pt x="43937" y="8082"/>
                  </a:lnTo>
                  <a:lnTo>
                    <a:pt x="41860" y="9578"/>
                  </a:lnTo>
                  <a:lnTo>
                    <a:pt x="40476" y="11634"/>
                  </a:lnTo>
                  <a:lnTo>
                    <a:pt x="37879" y="16739"/>
                  </a:lnTo>
                  <a:lnTo>
                    <a:pt x="24612" y="36807"/>
                  </a:lnTo>
                  <a:lnTo>
                    <a:pt x="20421" y="49383"/>
                  </a:lnTo>
                  <a:lnTo>
                    <a:pt x="18703" y="93399"/>
                  </a:lnTo>
                  <a:lnTo>
                    <a:pt x="21499" y="102469"/>
                  </a:lnTo>
                  <a:lnTo>
                    <a:pt x="30418" y="115964"/>
                  </a:lnTo>
                  <a:lnTo>
                    <a:pt x="37707" y="12369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3" name="SMARTInkShape-613"/>
            <p:cNvSpPr/>
            <p:nvPr>
              <p:custDataLst>
                <p:tags r:id="rId51"/>
              </p:custDataLst>
            </p:nvPr>
          </p:nvSpPr>
          <p:spPr>
            <a:xfrm>
              <a:off x="2715017" y="6182118"/>
              <a:ext cx="142484" cy="157407"/>
            </a:xfrm>
            <a:custGeom>
              <a:avLst/>
              <a:gdLst/>
              <a:ahLst/>
              <a:cxnLst/>
              <a:rect l="0" t="0" r="0" b="0"/>
              <a:pathLst>
                <a:path w="142484" h="157407">
                  <a:moveTo>
                    <a:pt x="37708" y="9132"/>
                  </a:moveTo>
                  <a:lnTo>
                    <a:pt x="37708" y="9132"/>
                  </a:lnTo>
                  <a:lnTo>
                    <a:pt x="28575" y="0"/>
                  </a:lnTo>
                  <a:lnTo>
                    <a:pt x="28218" y="7842"/>
                  </a:lnTo>
                  <a:lnTo>
                    <a:pt x="25376" y="8559"/>
                  </a:lnTo>
                  <a:lnTo>
                    <a:pt x="19985" y="9019"/>
                  </a:lnTo>
                  <a:lnTo>
                    <a:pt x="19248" y="11904"/>
                  </a:lnTo>
                  <a:lnTo>
                    <a:pt x="18661" y="55478"/>
                  </a:lnTo>
                  <a:lnTo>
                    <a:pt x="15837" y="64302"/>
                  </a:lnTo>
                  <a:lnTo>
                    <a:pt x="12112" y="72810"/>
                  </a:lnTo>
                  <a:lnTo>
                    <a:pt x="9185" y="116539"/>
                  </a:lnTo>
                  <a:lnTo>
                    <a:pt x="9134" y="146862"/>
                  </a:lnTo>
                  <a:lnTo>
                    <a:pt x="8075" y="148576"/>
                  </a:lnTo>
                  <a:lnTo>
                    <a:pt x="6311" y="149720"/>
                  </a:lnTo>
                  <a:lnTo>
                    <a:pt x="933" y="151555"/>
                  </a:lnTo>
                  <a:lnTo>
                    <a:pt x="197" y="154629"/>
                  </a:lnTo>
                  <a:lnTo>
                    <a:pt x="0" y="156929"/>
                  </a:lnTo>
                  <a:lnTo>
                    <a:pt x="928" y="157406"/>
                  </a:lnTo>
                  <a:lnTo>
                    <a:pt x="7844" y="152927"/>
                  </a:lnTo>
                  <a:lnTo>
                    <a:pt x="8560" y="149594"/>
                  </a:lnTo>
                  <a:lnTo>
                    <a:pt x="8751" y="147223"/>
                  </a:lnTo>
                  <a:lnTo>
                    <a:pt x="11785" y="141767"/>
                  </a:lnTo>
                  <a:lnTo>
                    <a:pt x="40929" y="102519"/>
                  </a:lnTo>
                  <a:lnTo>
                    <a:pt x="44431" y="92617"/>
                  </a:lnTo>
                  <a:lnTo>
                    <a:pt x="47046" y="82221"/>
                  </a:lnTo>
                  <a:lnTo>
                    <a:pt x="57348" y="66922"/>
                  </a:lnTo>
                  <a:lnTo>
                    <a:pt x="71652" y="50491"/>
                  </a:lnTo>
                  <a:lnTo>
                    <a:pt x="77809" y="37724"/>
                  </a:lnTo>
                  <a:lnTo>
                    <a:pt x="81989" y="31364"/>
                  </a:lnTo>
                  <a:lnTo>
                    <a:pt x="85329" y="18672"/>
                  </a:lnTo>
                  <a:lnTo>
                    <a:pt x="70144" y="34904"/>
                  </a:lnTo>
                  <a:lnTo>
                    <a:pt x="64224" y="47305"/>
                  </a:lnTo>
                  <a:lnTo>
                    <a:pt x="53177" y="65003"/>
                  </a:lnTo>
                  <a:lnTo>
                    <a:pt x="45194" y="84746"/>
                  </a:lnTo>
                  <a:lnTo>
                    <a:pt x="41035" y="91421"/>
                  </a:lnTo>
                  <a:lnTo>
                    <a:pt x="38694" y="101130"/>
                  </a:lnTo>
                  <a:lnTo>
                    <a:pt x="37838" y="117072"/>
                  </a:lnTo>
                  <a:lnTo>
                    <a:pt x="38853" y="119192"/>
                  </a:lnTo>
                  <a:lnTo>
                    <a:pt x="40588" y="120605"/>
                  </a:lnTo>
                  <a:lnTo>
                    <a:pt x="42803" y="121547"/>
                  </a:lnTo>
                  <a:lnTo>
                    <a:pt x="44279" y="123234"/>
                  </a:lnTo>
                  <a:lnTo>
                    <a:pt x="45920" y="127930"/>
                  </a:lnTo>
                  <a:lnTo>
                    <a:pt x="47417" y="129605"/>
                  </a:lnTo>
                  <a:lnTo>
                    <a:pt x="51900" y="131468"/>
                  </a:lnTo>
                  <a:lnTo>
                    <a:pt x="63403" y="133721"/>
                  </a:lnTo>
                  <a:lnTo>
                    <a:pt x="69589" y="137883"/>
                  </a:lnTo>
                  <a:lnTo>
                    <a:pt x="72720" y="138357"/>
                  </a:lnTo>
                  <a:lnTo>
                    <a:pt x="75866" y="137616"/>
                  </a:lnTo>
                  <a:lnTo>
                    <a:pt x="82184" y="135028"/>
                  </a:lnTo>
                  <a:lnTo>
                    <a:pt x="128901" y="123272"/>
                  </a:lnTo>
                  <a:lnTo>
                    <a:pt x="142483" y="1139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4" name="SMARTInkShape-614"/>
            <p:cNvSpPr/>
            <p:nvPr>
              <p:custDataLst>
                <p:tags r:id="rId52"/>
              </p:custDataLst>
            </p:nvPr>
          </p:nvSpPr>
          <p:spPr>
            <a:xfrm>
              <a:off x="2876678" y="6191288"/>
              <a:ext cx="123698" cy="142788"/>
            </a:xfrm>
            <a:custGeom>
              <a:avLst/>
              <a:gdLst/>
              <a:ahLst/>
              <a:cxnLst/>
              <a:rect l="0" t="0" r="0" b="0"/>
              <a:pathLst>
                <a:path w="123698" h="142788">
                  <a:moveTo>
                    <a:pt x="57022" y="47587"/>
                  </a:moveTo>
                  <a:lnTo>
                    <a:pt x="57022" y="47587"/>
                  </a:lnTo>
                  <a:lnTo>
                    <a:pt x="57022" y="55788"/>
                  </a:lnTo>
                  <a:lnTo>
                    <a:pt x="48822" y="65197"/>
                  </a:lnTo>
                  <a:lnTo>
                    <a:pt x="42833" y="66210"/>
                  </a:lnTo>
                  <a:lnTo>
                    <a:pt x="42271" y="67411"/>
                  </a:lnTo>
                  <a:lnTo>
                    <a:pt x="42955" y="69269"/>
                  </a:lnTo>
                  <a:lnTo>
                    <a:pt x="44469" y="71567"/>
                  </a:lnTo>
                  <a:lnTo>
                    <a:pt x="44420" y="73099"/>
                  </a:lnTo>
                  <a:lnTo>
                    <a:pt x="43329" y="74120"/>
                  </a:lnTo>
                  <a:lnTo>
                    <a:pt x="39030" y="75758"/>
                  </a:lnTo>
                  <a:lnTo>
                    <a:pt x="38000" y="85284"/>
                  </a:lnTo>
                  <a:lnTo>
                    <a:pt x="37972" y="95093"/>
                  </a:lnTo>
                  <a:lnTo>
                    <a:pt x="52161" y="95209"/>
                  </a:lnTo>
                  <a:lnTo>
                    <a:pt x="57684" y="92389"/>
                  </a:lnTo>
                  <a:lnTo>
                    <a:pt x="63666" y="88665"/>
                  </a:lnTo>
                  <a:lnTo>
                    <a:pt x="69853" y="87011"/>
                  </a:lnTo>
                  <a:lnTo>
                    <a:pt x="71926" y="85511"/>
                  </a:lnTo>
                  <a:lnTo>
                    <a:pt x="73308" y="83453"/>
                  </a:lnTo>
                  <a:lnTo>
                    <a:pt x="75902" y="78344"/>
                  </a:lnTo>
                  <a:lnTo>
                    <a:pt x="91850" y="59378"/>
                  </a:lnTo>
                  <a:lnTo>
                    <a:pt x="95211" y="50493"/>
                  </a:lnTo>
                  <a:lnTo>
                    <a:pt x="101381" y="41158"/>
                  </a:lnTo>
                  <a:lnTo>
                    <a:pt x="103679" y="31688"/>
                  </a:lnTo>
                  <a:lnTo>
                    <a:pt x="104217" y="25351"/>
                  </a:lnTo>
                  <a:lnTo>
                    <a:pt x="103302" y="23238"/>
                  </a:lnTo>
                  <a:lnTo>
                    <a:pt x="101634" y="21829"/>
                  </a:lnTo>
                  <a:lnTo>
                    <a:pt x="99463" y="20891"/>
                  </a:lnTo>
                  <a:lnTo>
                    <a:pt x="98016" y="19206"/>
                  </a:lnTo>
                  <a:lnTo>
                    <a:pt x="96408" y="14512"/>
                  </a:lnTo>
                  <a:lnTo>
                    <a:pt x="94921" y="12837"/>
                  </a:lnTo>
                  <a:lnTo>
                    <a:pt x="90446" y="10975"/>
                  </a:lnTo>
                  <a:lnTo>
                    <a:pt x="88830" y="9421"/>
                  </a:lnTo>
                  <a:lnTo>
                    <a:pt x="87034" y="4872"/>
                  </a:lnTo>
                  <a:lnTo>
                    <a:pt x="85497" y="3235"/>
                  </a:lnTo>
                  <a:lnTo>
                    <a:pt x="77522" y="393"/>
                  </a:lnTo>
                  <a:lnTo>
                    <a:pt x="62942" y="0"/>
                  </a:lnTo>
                  <a:lnTo>
                    <a:pt x="56831" y="2801"/>
                  </a:lnTo>
                  <a:lnTo>
                    <a:pt x="50587" y="6515"/>
                  </a:lnTo>
                  <a:lnTo>
                    <a:pt x="44284" y="8167"/>
                  </a:lnTo>
                  <a:lnTo>
                    <a:pt x="42180" y="9665"/>
                  </a:lnTo>
                  <a:lnTo>
                    <a:pt x="40777" y="11723"/>
                  </a:lnTo>
                  <a:lnTo>
                    <a:pt x="30737" y="32202"/>
                  </a:lnTo>
                  <a:lnTo>
                    <a:pt x="22894" y="44675"/>
                  </a:lnTo>
                  <a:lnTo>
                    <a:pt x="9324" y="91930"/>
                  </a:lnTo>
                  <a:lnTo>
                    <a:pt x="1326" y="115960"/>
                  </a:lnTo>
                  <a:lnTo>
                    <a:pt x="0" y="136358"/>
                  </a:lnTo>
                  <a:lnTo>
                    <a:pt x="1015" y="138517"/>
                  </a:lnTo>
                  <a:lnTo>
                    <a:pt x="2751" y="139957"/>
                  </a:lnTo>
                  <a:lnTo>
                    <a:pt x="8084" y="142268"/>
                  </a:lnTo>
                  <a:lnTo>
                    <a:pt x="22539" y="142787"/>
                  </a:lnTo>
                  <a:lnTo>
                    <a:pt x="24508" y="141746"/>
                  </a:lnTo>
                  <a:lnTo>
                    <a:pt x="25821" y="139993"/>
                  </a:lnTo>
                  <a:lnTo>
                    <a:pt x="28338" y="135223"/>
                  </a:lnTo>
                  <a:lnTo>
                    <a:pt x="32985" y="129575"/>
                  </a:lnTo>
                  <a:lnTo>
                    <a:pt x="69365" y="101547"/>
                  </a:lnTo>
                  <a:lnTo>
                    <a:pt x="100407" y="60549"/>
                  </a:lnTo>
                  <a:lnTo>
                    <a:pt x="106632" y="47639"/>
                  </a:lnTo>
                  <a:lnTo>
                    <a:pt x="110821" y="41260"/>
                  </a:lnTo>
                  <a:lnTo>
                    <a:pt x="114161" y="28585"/>
                  </a:lnTo>
                  <a:lnTo>
                    <a:pt x="109112" y="28552"/>
                  </a:lnTo>
                  <a:lnTo>
                    <a:pt x="107624" y="29606"/>
                  </a:lnTo>
                  <a:lnTo>
                    <a:pt x="106631" y="31366"/>
                  </a:lnTo>
                  <a:lnTo>
                    <a:pt x="105970" y="33598"/>
                  </a:lnTo>
                  <a:lnTo>
                    <a:pt x="97282" y="47835"/>
                  </a:lnTo>
                  <a:lnTo>
                    <a:pt x="96562" y="50927"/>
                  </a:lnTo>
                  <a:lnTo>
                    <a:pt x="88860" y="64553"/>
                  </a:lnTo>
                  <a:lnTo>
                    <a:pt x="85635" y="107796"/>
                  </a:lnTo>
                  <a:lnTo>
                    <a:pt x="88436" y="114210"/>
                  </a:lnTo>
                  <a:lnTo>
                    <a:pt x="92150" y="120589"/>
                  </a:lnTo>
                  <a:lnTo>
                    <a:pt x="93801" y="126952"/>
                  </a:lnTo>
                  <a:lnTo>
                    <a:pt x="95300" y="129072"/>
                  </a:lnTo>
                  <a:lnTo>
                    <a:pt x="97358" y="130485"/>
                  </a:lnTo>
                  <a:lnTo>
                    <a:pt x="105310" y="132474"/>
                  </a:lnTo>
                  <a:lnTo>
                    <a:pt x="108264" y="132754"/>
                  </a:lnTo>
                  <a:lnTo>
                    <a:pt x="114368" y="130242"/>
                  </a:lnTo>
                  <a:lnTo>
                    <a:pt x="123697" y="1237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5" name="SMARTInkShape-615"/>
            <p:cNvSpPr/>
            <p:nvPr>
              <p:custDataLst>
                <p:tags r:id="rId53"/>
              </p:custDataLst>
            </p:nvPr>
          </p:nvSpPr>
          <p:spPr>
            <a:xfrm>
              <a:off x="3076631" y="6153150"/>
              <a:ext cx="114117" cy="323723"/>
            </a:xfrm>
            <a:custGeom>
              <a:avLst/>
              <a:gdLst/>
              <a:ahLst/>
              <a:cxnLst/>
              <a:rect l="0" t="0" r="0" b="0"/>
              <a:pathLst>
                <a:path w="114117" h="323723">
                  <a:moveTo>
                    <a:pt x="95194" y="0"/>
                  </a:moveTo>
                  <a:lnTo>
                    <a:pt x="95194" y="0"/>
                  </a:lnTo>
                  <a:lnTo>
                    <a:pt x="86994" y="8201"/>
                  </a:lnTo>
                  <a:lnTo>
                    <a:pt x="77584" y="9409"/>
                  </a:lnTo>
                  <a:lnTo>
                    <a:pt x="68069" y="9515"/>
                  </a:lnTo>
                  <a:lnTo>
                    <a:pt x="58545" y="17725"/>
                  </a:lnTo>
                  <a:lnTo>
                    <a:pt x="52467" y="18657"/>
                  </a:lnTo>
                  <a:lnTo>
                    <a:pt x="50835" y="19846"/>
                  </a:lnTo>
                  <a:lnTo>
                    <a:pt x="49746" y="21698"/>
                  </a:lnTo>
                  <a:lnTo>
                    <a:pt x="49020" y="23990"/>
                  </a:lnTo>
                  <a:lnTo>
                    <a:pt x="42942" y="32273"/>
                  </a:lnTo>
                  <a:lnTo>
                    <a:pt x="37399" y="35511"/>
                  </a:lnTo>
                  <a:lnTo>
                    <a:pt x="30273" y="37589"/>
                  </a:lnTo>
                  <a:lnTo>
                    <a:pt x="19005" y="47614"/>
                  </a:lnTo>
                  <a:lnTo>
                    <a:pt x="27196" y="39423"/>
                  </a:lnTo>
                  <a:lnTo>
                    <a:pt x="35862" y="37303"/>
                  </a:lnTo>
                  <a:lnTo>
                    <a:pt x="44688" y="31631"/>
                  </a:lnTo>
                  <a:lnTo>
                    <a:pt x="54006" y="28423"/>
                  </a:lnTo>
                  <a:lnTo>
                    <a:pt x="63470" y="22297"/>
                  </a:lnTo>
                  <a:lnTo>
                    <a:pt x="74266" y="19478"/>
                  </a:lnTo>
                  <a:lnTo>
                    <a:pt x="83377" y="12588"/>
                  </a:lnTo>
                  <a:lnTo>
                    <a:pt x="94671" y="9645"/>
                  </a:lnTo>
                  <a:lnTo>
                    <a:pt x="100096" y="14617"/>
                  </a:lnTo>
                  <a:lnTo>
                    <a:pt x="100579" y="16094"/>
                  </a:lnTo>
                  <a:lnTo>
                    <a:pt x="99842" y="17080"/>
                  </a:lnTo>
                  <a:lnTo>
                    <a:pt x="98292" y="17737"/>
                  </a:lnTo>
                  <a:lnTo>
                    <a:pt x="97260" y="19233"/>
                  </a:lnTo>
                  <a:lnTo>
                    <a:pt x="94748" y="26395"/>
                  </a:lnTo>
                  <a:lnTo>
                    <a:pt x="88829" y="35220"/>
                  </a:lnTo>
                  <a:lnTo>
                    <a:pt x="85547" y="44537"/>
                  </a:lnTo>
                  <a:lnTo>
                    <a:pt x="59125" y="79573"/>
                  </a:lnTo>
                  <a:lnTo>
                    <a:pt x="33627" y="101338"/>
                  </a:lnTo>
                  <a:lnTo>
                    <a:pt x="20517" y="121932"/>
                  </a:lnTo>
                  <a:lnTo>
                    <a:pt x="10927" y="131860"/>
                  </a:lnTo>
                  <a:lnTo>
                    <a:pt x="9901" y="137965"/>
                  </a:lnTo>
                  <a:lnTo>
                    <a:pt x="10815" y="139602"/>
                  </a:lnTo>
                  <a:lnTo>
                    <a:pt x="12483" y="140693"/>
                  </a:lnTo>
                  <a:lnTo>
                    <a:pt x="17708" y="142444"/>
                  </a:lnTo>
                  <a:lnTo>
                    <a:pt x="32139" y="142837"/>
                  </a:lnTo>
                  <a:lnTo>
                    <a:pt x="38242" y="140036"/>
                  </a:lnTo>
                  <a:lnTo>
                    <a:pt x="45727" y="134670"/>
                  </a:lnTo>
                  <a:lnTo>
                    <a:pt x="54809" y="133611"/>
                  </a:lnTo>
                  <a:lnTo>
                    <a:pt x="88854" y="133353"/>
                  </a:lnTo>
                  <a:lnTo>
                    <a:pt x="90967" y="134410"/>
                  </a:lnTo>
                  <a:lnTo>
                    <a:pt x="92377" y="136173"/>
                  </a:lnTo>
                  <a:lnTo>
                    <a:pt x="93316" y="138407"/>
                  </a:lnTo>
                  <a:lnTo>
                    <a:pt x="95000" y="139897"/>
                  </a:lnTo>
                  <a:lnTo>
                    <a:pt x="103230" y="142483"/>
                  </a:lnTo>
                  <a:lnTo>
                    <a:pt x="109334" y="147815"/>
                  </a:lnTo>
                  <a:lnTo>
                    <a:pt x="112062" y="153184"/>
                  </a:lnTo>
                  <a:lnTo>
                    <a:pt x="114116" y="169614"/>
                  </a:lnTo>
                  <a:lnTo>
                    <a:pt x="106688" y="181570"/>
                  </a:lnTo>
                  <a:lnTo>
                    <a:pt x="102070" y="207616"/>
                  </a:lnTo>
                  <a:lnTo>
                    <a:pt x="89553" y="226228"/>
                  </a:lnTo>
                  <a:lnTo>
                    <a:pt x="83614" y="245613"/>
                  </a:lnTo>
                  <a:lnTo>
                    <a:pt x="48460" y="293039"/>
                  </a:lnTo>
                  <a:lnTo>
                    <a:pt x="30114" y="312695"/>
                  </a:lnTo>
                  <a:lnTo>
                    <a:pt x="14683" y="320549"/>
                  </a:lnTo>
                  <a:lnTo>
                    <a:pt x="581" y="323722"/>
                  </a:lnTo>
                  <a:lnTo>
                    <a:pt x="0" y="297324"/>
                  </a:lnTo>
                  <a:lnTo>
                    <a:pt x="5613" y="285250"/>
                  </a:lnTo>
                  <a:lnTo>
                    <a:pt x="18994" y="2667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6" name="SMARTInkShape-616"/>
            <p:cNvSpPr/>
            <p:nvPr>
              <p:custDataLst>
                <p:tags r:id="rId54"/>
              </p:custDataLst>
            </p:nvPr>
          </p:nvSpPr>
          <p:spPr>
            <a:xfrm>
              <a:off x="3286125" y="6219825"/>
              <a:ext cx="57151" cy="47510"/>
            </a:xfrm>
            <a:custGeom>
              <a:avLst/>
              <a:gdLst/>
              <a:ahLst/>
              <a:cxnLst/>
              <a:rect l="0" t="0" r="0" b="0"/>
              <a:pathLst>
                <a:path w="57151" h="47510">
                  <a:moveTo>
                    <a:pt x="28575" y="0"/>
                  </a:moveTo>
                  <a:lnTo>
                    <a:pt x="28575" y="0"/>
                  </a:lnTo>
                  <a:lnTo>
                    <a:pt x="130" y="28445"/>
                  </a:lnTo>
                  <a:lnTo>
                    <a:pt x="0" y="46300"/>
                  </a:lnTo>
                  <a:lnTo>
                    <a:pt x="1058" y="46742"/>
                  </a:lnTo>
                  <a:lnTo>
                    <a:pt x="8201" y="47509"/>
                  </a:lnTo>
                  <a:lnTo>
                    <a:pt x="16868" y="41056"/>
                  </a:lnTo>
                  <a:lnTo>
                    <a:pt x="25694" y="37917"/>
                  </a:lnTo>
                  <a:lnTo>
                    <a:pt x="5715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7" name="SMARTInkShape-617"/>
            <p:cNvSpPr/>
            <p:nvPr>
              <p:custDataLst>
                <p:tags r:id="rId55"/>
              </p:custDataLst>
            </p:nvPr>
          </p:nvSpPr>
          <p:spPr>
            <a:xfrm>
              <a:off x="3230351" y="6172627"/>
              <a:ext cx="151013" cy="161332"/>
            </a:xfrm>
            <a:custGeom>
              <a:avLst/>
              <a:gdLst/>
              <a:ahLst/>
              <a:cxnLst/>
              <a:rect l="0" t="0" r="0" b="0"/>
              <a:pathLst>
                <a:path w="151013" h="161332">
                  <a:moveTo>
                    <a:pt x="141499" y="18623"/>
                  </a:moveTo>
                  <a:lnTo>
                    <a:pt x="141499" y="18623"/>
                  </a:lnTo>
                  <a:lnTo>
                    <a:pt x="123890" y="1013"/>
                  </a:lnTo>
                  <a:lnTo>
                    <a:pt x="112763" y="0"/>
                  </a:lnTo>
                  <a:lnTo>
                    <a:pt x="104738" y="2585"/>
                  </a:lnTo>
                  <a:lnTo>
                    <a:pt x="97644" y="6204"/>
                  </a:lnTo>
                  <a:lnTo>
                    <a:pt x="87700" y="9298"/>
                  </a:lnTo>
                  <a:lnTo>
                    <a:pt x="62131" y="31455"/>
                  </a:lnTo>
                  <a:lnTo>
                    <a:pt x="43427" y="54755"/>
                  </a:lnTo>
                  <a:lnTo>
                    <a:pt x="33353" y="63257"/>
                  </a:lnTo>
                  <a:lnTo>
                    <a:pt x="14891" y="92090"/>
                  </a:lnTo>
                  <a:lnTo>
                    <a:pt x="9481" y="116077"/>
                  </a:lnTo>
                  <a:lnTo>
                    <a:pt x="7486" y="128520"/>
                  </a:lnTo>
                  <a:lnTo>
                    <a:pt x="688" y="142206"/>
                  </a:lnTo>
                  <a:lnTo>
                    <a:pt x="0" y="145462"/>
                  </a:lnTo>
                  <a:lnTo>
                    <a:pt x="600" y="148691"/>
                  </a:lnTo>
                  <a:lnTo>
                    <a:pt x="6945" y="159602"/>
                  </a:lnTo>
                  <a:lnTo>
                    <a:pt x="10437" y="160655"/>
                  </a:lnTo>
                  <a:lnTo>
                    <a:pt x="21301" y="161331"/>
                  </a:lnTo>
                  <a:lnTo>
                    <a:pt x="27400" y="158602"/>
                  </a:lnTo>
                  <a:lnTo>
                    <a:pt x="73142" y="124641"/>
                  </a:lnTo>
                  <a:lnTo>
                    <a:pt x="93234" y="102108"/>
                  </a:lnTo>
                  <a:lnTo>
                    <a:pt x="131369" y="54679"/>
                  </a:lnTo>
                  <a:lnTo>
                    <a:pt x="138497" y="39889"/>
                  </a:lnTo>
                  <a:lnTo>
                    <a:pt x="141223" y="32307"/>
                  </a:lnTo>
                  <a:lnTo>
                    <a:pt x="147650" y="22091"/>
                  </a:lnTo>
                  <a:lnTo>
                    <a:pt x="151012" y="9148"/>
                  </a:lnTo>
                  <a:lnTo>
                    <a:pt x="145964" y="14169"/>
                  </a:lnTo>
                  <a:lnTo>
                    <a:pt x="143483" y="19466"/>
                  </a:lnTo>
                  <a:lnTo>
                    <a:pt x="142822" y="22360"/>
                  </a:lnTo>
                  <a:lnTo>
                    <a:pt x="135214" y="35667"/>
                  </a:lnTo>
                  <a:lnTo>
                    <a:pt x="131876" y="50602"/>
                  </a:lnTo>
                  <a:lnTo>
                    <a:pt x="125712" y="63259"/>
                  </a:lnTo>
                  <a:lnTo>
                    <a:pt x="113891" y="109531"/>
                  </a:lnTo>
                  <a:lnTo>
                    <a:pt x="112962" y="122795"/>
                  </a:lnTo>
                  <a:lnTo>
                    <a:pt x="117992" y="123219"/>
                  </a:lnTo>
                  <a:lnTo>
                    <a:pt x="123290" y="120496"/>
                  </a:lnTo>
                  <a:lnTo>
                    <a:pt x="131974" y="1138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8" name="SMARTInkShape-618"/>
            <p:cNvSpPr/>
            <p:nvPr>
              <p:custDataLst>
                <p:tags r:id="rId56"/>
              </p:custDataLst>
            </p:nvPr>
          </p:nvSpPr>
          <p:spPr>
            <a:xfrm>
              <a:off x="3400553" y="6153150"/>
              <a:ext cx="76073" cy="152363"/>
            </a:xfrm>
            <a:custGeom>
              <a:avLst/>
              <a:gdLst/>
              <a:ahLst/>
              <a:cxnLst/>
              <a:rect l="0" t="0" r="0" b="0"/>
              <a:pathLst>
                <a:path w="76073" h="152363">
                  <a:moveTo>
                    <a:pt x="76072" y="0"/>
                  </a:moveTo>
                  <a:lnTo>
                    <a:pt x="76072" y="0"/>
                  </a:lnTo>
                  <a:lnTo>
                    <a:pt x="71016" y="0"/>
                  </a:lnTo>
                  <a:lnTo>
                    <a:pt x="69526" y="1058"/>
                  </a:lnTo>
                  <a:lnTo>
                    <a:pt x="68533" y="2822"/>
                  </a:lnTo>
                  <a:lnTo>
                    <a:pt x="67871" y="5056"/>
                  </a:lnTo>
                  <a:lnTo>
                    <a:pt x="66371" y="6545"/>
                  </a:lnTo>
                  <a:lnTo>
                    <a:pt x="56360" y="11759"/>
                  </a:lnTo>
                  <a:lnTo>
                    <a:pt x="34751" y="26370"/>
                  </a:lnTo>
                  <a:lnTo>
                    <a:pt x="22454" y="44536"/>
                  </a:lnTo>
                  <a:lnTo>
                    <a:pt x="18910" y="54000"/>
                  </a:lnTo>
                  <a:lnTo>
                    <a:pt x="12686" y="63507"/>
                  </a:lnTo>
                  <a:lnTo>
                    <a:pt x="841" y="100718"/>
                  </a:lnTo>
                  <a:lnTo>
                    <a:pt x="0" y="117359"/>
                  </a:lnTo>
                  <a:lnTo>
                    <a:pt x="2751" y="123773"/>
                  </a:lnTo>
                  <a:lnTo>
                    <a:pt x="6444" y="130152"/>
                  </a:lnTo>
                  <a:lnTo>
                    <a:pt x="9008" y="140990"/>
                  </a:lnTo>
                  <a:lnTo>
                    <a:pt x="18887" y="152362"/>
                  </a:lnTo>
                  <a:lnTo>
                    <a:pt x="18912" y="147332"/>
                  </a:lnTo>
                  <a:lnTo>
                    <a:pt x="19973" y="145847"/>
                  </a:lnTo>
                  <a:lnTo>
                    <a:pt x="23975" y="144195"/>
                  </a:lnTo>
                  <a:lnTo>
                    <a:pt x="28447" y="1428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39" name="SMARTInkShape-619"/>
            <p:cNvSpPr/>
            <p:nvPr>
              <p:custDataLst>
                <p:tags r:id="rId57"/>
              </p:custDataLst>
            </p:nvPr>
          </p:nvSpPr>
          <p:spPr>
            <a:xfrm>
              <a:off x="3410353" y="6239280"/>
              <a:ext cx="94848" cy="28171"/>
            </a:xfrm>
            <a:custGeom>
              <a:avLst/>
              <a:gdLst/>
              <a:ahLst/>
              <a:cxnLst/>
              <a:rect l="0" t="0" r="0" b="0"/>
              <a:pathLst>
                <a:path w="94848" h="28171">
                  <a:moveTo>
                    <a:pt x="28172" y="28170"/>
                  </a:moveTo>
                  <a:lnTo>
                    <a:pt x="28172" y="28170"/>
                  </a:lnTo>
                  <a:lnTo>
                    <a:pt x="28172" y="14913"/>
                  </a:lnTo>
                  <a:lnTo>
                    <a:pt x="27114" y="12982"/>
                  </a:lnTo>
                  <a:lnTo>
                    <a:pt x="25350" y="11695"/>
                  </a:lnTo>
                  <a:lnTo>
                    <a:pt x="19971" y="9628"/>
                  </a:lnTo>
                  <a:lnTo>
                    <a:pt x="19235" y="6524"/>
                  </a:lnTo>
                  <a:lnTo>
                    <a:pt x="18763" y="964"/>
                  </a:lnTo>
                  <a:lnTo>
                    <a:pt x="17666" y="507"/>
                  </a:lnTo>
                  <a:lnTo>
                    <a:pt x="13625" y="0"/>
                  </a:lnTo>
                  <a:lnTo>
                    <a:pt x="12124" y="924"/>
                  </a:lnTo>
                  <a:lnTo>
                    <a:pt x="11124" y="2598"/>
                  </a:lnTo>
                  <a:lnTo>
                    <a:pt x="9517" y="7832"/>
                  </a:lnTo>
                  <a:lnTo>
                    <a:pt x="6476" y="8548"/>
                  </a:lnTo>
                  <a:lnTo>
                    <a:pt x="4183" y="8738"/>
                  </a:lnTo>
                  <a:lnTo>
                    <a:pt x="2655" y="9924"/>
                  </a:lnTo>
                  <a:lnTo>
                    <a:pt x="0" y="17287"/>
                  </a:lnTo>
                  <a:lnTo>
                    <a:pt x="7834" y="26727"/>
                  </a:lnTo>
                  <a:lnTo>
                    <a:pt x="11371" y="27529"/>
                  </a:lnTo>
                  <a:lnTo>
                    <a:pt x="56423" y="28170"/>
                  </a:lnTo>
                  <a:lnTo>
                    <a:pt x="64717" y="25348"/>
                  </a:lnTo>
                  <a:lnTo>
                    <a:pt x="85185" y="11695"/>
                  </a:lnTo>
                  <a:lnTo>
                    <a:pt x="94847" y="912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0" name="SMARTInkShape-620"/>
            <p:cNvSpPr/>
            <p:nvPr>
              <p:custDataLst>
                <p:tags r:id="rId58"/>
              </p:custDataLst>
            </p:nvPr>
          </p:nvSpPr>
          <p:spPr>
            <a:xfrm>
              <a:off x="3524250" y="6181725"/>
              <a:ext cx="47626" cy="132793"/>
            </a:xfrm>
            <a:custGeom>
              <a:avLst/>
              <a:gdLst/>
              <a:ahLst/>
              <a:cxnLst/>
              <a:rect l="0" t="0" r="0" b="0"/>
              <a:pathLst>
                <a:path w="47626" h="132793">
                  <a:moveTo>
                    <a:pt x="38100" y="0"/>
                  </a:moveTo>
                  <a:lnTo>
                    <a:pt x="38100" y="0"/>
                  </a:lnTo>
                  <a:lnTo>
                    <a:pt x="19167" y="0"/>
                  </a:lnTo>
                  <a:lnTo>
                    <a:pt x="9920" y="9132"/>
                  </a:lnTo>
                  <a:lnTo>
                    <a:pt x="9642" y="14465"/>
                  </a:lnTo>
                  <a:lnTo>
                    <a:pt x="6755" y="19834"/>
                  </a:lnTo>
                  <a:lnTo>
                    <a:pt x="4503" y="22748"/>
                  </a:lnTo>
                  <a:lnTo>
                    <a:pt x="2002" y="31630"/>
                  </a:lnTo>
                  <a:lnTo>
                    <a:pt x="35" y="74794"/>
                  </a:lnTo>
                  <a:lnTo>
                    <a:pt x="0" y="117440"/>
                  </a:lnTo>
                  <a:lnTo>
                    <a:pt x="2822" y="123808"/>
                  </a:lnTo>
                  <a:lnTo>
                    <a:pt x="5056" y="126989"/>
                  </a:lnTo>
                  <a:lnTo>
                    <a:pt x="10361" y="130523"/>
                  </a:lnTo>
                  <a:lnTo>
                    <a:pt x="19298" y="132512"/>
                  </a:lnTo>
                  <a:lnTo>
                    <a:pt x="22390" y="132792"/>
                  </a:lnTo>
                  <a:lnTo>
                    <a:pt x="28648" y="130280"/>
                  </a:lnTo>
                  <a:lnTo>
                    <a:pt x="41289" y="120044"/>
                  </a:lnTo>
                  <a:lnTo>
                    <a:pt x="44809" y="114031"/>
                  </a:lnTo>
                  <a:lnTo>
                    <a:pt x="47625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1" name="SMARTInkShape-621"/>
            <p:cNvSpPr/>
            <p:nvPr>
              <p:custDataLst>
                <p:tags r:id="rId59"/>
              </p:custDataLst>
            </p:nvPr>
          </p:nvSpPr>
          <p:spPr>
            <a:xfrm>
              <a:off x="3591046" y="6191643"/>
              <a:ext cx="142755" cy="151439"/>
            </a:xfrm>
            <a:custGeom>
              <a:avLst/>
              <a:gdLst/>
              <a:ahLst/>
              <a:cxnLst/>
              <a:rect l="0" t="0" r="0" b="0"/>
              <a:pathLst>
                <a:path w="142755" h="151439">
                  <a:moveTo>
                    <a:pt x="57029" y="18657"/>
                  </a:moveTo>
                  <a:lnTo>
                    <a:pt x="57029" y="18657"/>
                  </a:lnTo>
                  <a:lnTo>
                    <a:pt x="57029" y="9166"/>
                  </a:lnTo>
                  <a:lnTo>
                    <a:pt x="48828" y="934"/>
                  </a:lnTo>
                  <a:lnTo>
                    <a:pt x="42840" y="0"/>
                  </a:lnTo>
                  <a:lnTo>
                    <a:pt x="41219" y="927"/>
                  </a:lnTo>
                  <a:lnTo>
                    <a:pt x="40139" y="2604"/>
                  </a:lnTo>
                  <a:lnTo>
                    <a:pt x="39420" y="4780"/>
                  </a:lnTo>
                  <a:lnTo>
                    <a:pt x="30629" y="18921"/>
                  </a:lnTo>
                  <a:lnTo>
                    <a:pt x="29905" y="22008"/>
                  </a:lnTo>
                  <a:lnTo>
                    <a:pt x="23827" y="31409"/>
                  </a:lnTo>
                  <a:lnTo>
                    <a:pt x="15324" y="40897"/>
                  </a:lnTo>
                  <a:lnTo>
                    <a:pt x="12035" y="50061"/>
                  </a:lnTo>
                  <a:lnTo>
                    <a:pt x="6812" y="78041"/>
                  </a:lnTo>
                  <a:lnTo>
                    <a:pt x="1249" y="96592"/>
                  </a:lnTo>
                  <a:lnTo>
                    <a:pt x="0" y="125157"/>
                  </a:lnTo>
                  <a:lnTo>
                    <a:pt x="2754" y="132313"/>
                  </a:lnTo>
                  <a:lnTo>
                    <a:pt x="6448" y="139021"/>
                  </a:lnTo>
                  <a:lnTo>
                    <a:pt x="8090" y="145529"/>
                  </a:lnTo>
                  <a:lnTo>
                    <a:pt x="9587" y="147689"/>
                  </a:lnTo>
                  <a:lnTo>
                    <a:pt x="11643" y="149128"/>
                  </a:lnTo>
                  <a:lnTo>
                    <a:pt x="16749" y="150728"/>
                  </a:lnTo>
                  <a:lnTo>
                    <a:pt x="22546" y="151438"/>
                  </a:lnTo>
                  <a:lnTo>
                    <a:pt x="28650" y="148932"/>
                  </a:lnTo>
                  <a:lnTo>
                    <a:pt x="69730" y="110716"/>
                  </a:lnTo>
                  <a:lnTo>
                    <a:pt x="104654" y="63633"/>
                  </a:lnTo>
                  <a:lnTo>
                    <a:pt x="120882" y="38311"/>
                  </a:lnTo>
                  <a:lnTo>
                    <a:pt x="123456" y="26249"/>
                  </a:lnTo>
                  <a:lnTo>
                    <a:pt x="123699" y="18788"/>
                  </a:lnTo>
                  <a:lnTo>
                    <a:pt x="123704" y="26870"/>
                  </a:lnTo>
                  <a:lnTo>
                    <a:pt x="117158" y="35527"/>
                  </a:lnTo>
                  <a:lnTo>
                    <a:pt x="115062" y="44352"/>
                  </a:lnTo>
                  <a:lnTo>
                    <a:pt x="114572" y="50538"/>
                  </a:lnTo>
                  <a:lnTo>
                    <a:pt x="111531" y="56815"/>
                  </a:lnTo>
                  <a:lnTo>
                    <a:pt x="107710" y="63133"/>
                  </a:lnTo>
                  <a:lnTo>
                    <a:pt x="105258" y="75812"/>
                  </a:lnTo>
                  <a:lnTo>
                    <a:pt x="104689" y="98032"/>
                  </a:lnTo>
                  <a:lnTo>
                    <a:pt x="105736" y="100149"/>
                  </a:lnTo>
                  <a:lnTo>
                    <a:pt x="107492" y="101560"/>
                  </a:lnTo>
                  <a:lnTo>
                    <a:pt x="112265" y="103128"/>
                  </a:lnTo>
                  <a:lnTo>
                    <a:pt x="128252" y="104334"/>
                  </a:lnTo>
                  <a:lnTo>
                    <a:pt x="133839" y="101538"/>
                  </a:lnTo>
                  <a:lnTo>
                    <a:pt x="142754" y="9485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2" name="SMARTInkShape-622"/>
            <p:cNvSpPr/>
            <p:nvPr>
              <p:custDataLst>
                <p:tags r:id="rId60"/>
              </p:custDataLst>
            </p:nvPr>
          </p:nvSpPr>
          <p:spPr>
            <a:xfrm>
              <a:off x="3752970" y="6106049"/>
              <a:ext cx="171331" cy="199499"/>
            </a:xfrm>
            <a:custGeom>
              <a:avLst/>
              <a:gdLst/>
              <a:ahLst/>
              <a:cxnLst/>
              <a:rect l="0" t="0" r="0" b="0"/>
              <a:pathLst>
                <a:path w="171331" h="199499">
                  <a:moveTo>
                    <a:pt x="37980" y="151876"/>
                  </a:moveTo>
                  <a:lnTo>
                    <a:pt x="37980" y="151876"/>
                  </a:lnTo>
                  <a:lnTo>
                    <a:pt x="37980" y="156932"/>
                  </a:lnTo>
                  <a:lnTo>
                    <a:pt x="36922" y="158421"/>
                  </a:lnTo>
                  <a:lnTo>
                    <a:pt x="35158" y="159415"/>
                  </a:lnTo>
                  <a:lnTo>
                    <a:pt x="29779" y="161008"/>
                  </a:lnTo>
                  <a:lnTo>
                    <a:pt x="10856" y="179008"/>
                  </a:lnTo>
                  <a:lnTo>
                    <a:pt x="9835" y="185080"/>
                  </a:lnTo>
                  <a:lnTo>
                    <a:pt x="8633" y="186711"/>
                  </a:lnTo>
                  <a:lnTo>
                    <a:pt x="4475" y="188525"/>
                  </a:lnTo>
                  <a:lnTo>
                    <a:pt x="2944" y="190067"/>
                  </a:lnTo>
                  <a:lnTo>
                    <a:pt x="0" y="199071"/>
                  </a:lnTo>
                  <a:lnTo>
                    <a:pt x="22547" y="199498"/>
                  </a:lnTo>
                  <a:lnTo>
                    <a:pt x="28651" y="196678"/>
                  </a:lnTo>
                  <a:lnTo>
                    <a:pt x="73964" y="155041"/>
                  </a:lnTo>
                  <a:lnTo>
                    <a:pt x="96981" y="139174"/>
                  </a:lnTo>
                  <a:lnTo>
                    <a:pt x="101244" y="130003"/>
                  </a:lnTo>
                  <a:lnTo>
                    <a:pt x="104197" y="119929"/>
                  </a:lnTo>
                  <a:lnTo>
                    <a:pt x="130455" y="76316"/>
                  </a:lnTo>
                  <a:lnTo>
                    <a:pt x="141841" y="32116"/>
                  </a:lnTo>
                  <a:lnTo>
                    <a:pt x="142755" y="0"/>
                  </a:lnTo>
                  <a:lnTo>
                    <a:pt x="142755" y="4688"/>
                  </a:lnTo>
                  <a:lnTo>
                    <a:pt x="139933" y="9906"/>
                  </a:lnTo>
                  <a:lnTo>
                    <a:pt x="136209" y="15754"/>
                  </a:lnTo>
                  <a:lnTo>
                    <a:pt x="121523" y="58867"/>
                  </a:lnTo>
                  <a:lnTo>
                    <a:pt x="117443" y="70322"/>
                  </a:lnTo>
                  <a:lnTo>
                    <a:pt x="114308" y="115108"/>
                  </a:lnTo>
                  <a:lnTo>
                    <a:pt x="119274" y="130986"/>
                  </a:lnTo>
                  <a:lnTo>
                    <a:pt x="121809" y="134775"/>
                  </a:lnTo>
                  <a:lnTo>
                    <a:pt x="139692" y="148231"/>
                  </a:lnTo>
                  <a:lnTo>
                    <a:pt x="145980" y="150256"/>
                  </a:lnTo>
                  <a:lnTo>
                    <a:pt x="171330" y="15187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47" name="SMARTInkShape-Group121"/>
          <p:cNvGrpSpPr/>
          <p:nvPr/>
        </p:nvGrpSpPr>
        <p:grpSpPr>
          <a:xfrm>
            <a:off x="4143378" y="5905536"/>
            <a:ext cx="371470" cy="390490"/>
            <a:chOff x="4143378" y="5905536"/>
            <a:chExt cx="371470" cy="390490"/>
          </a:xfrm>
        </p:grpSpPr>
        <p:sp>
          <p:nvSpPr>
            <p:cNvPr id="1144" name="SMARTInkShape-623"/>
            <p:cNvSpPr/>
            <p:nvPr>
              <p:custDataLst>
                <p:tags r:id="rId45"/>
              </p:custDataLst>
            </p:nvPr>
          </p:nvSpPr>
          <p:spPr>
            <a:xfrm>
              <a:off x="4238625" y="5981700"/>
              <a:ext cx="104776" cy="190056"/>
            </a:xfrm>
            <a:custGeom>
              <a:avLst/>
              <a:gdLst/>
              <a:ahLst/>
              <a:cxnLst/>
              <a:rect l="0" t="0" r="0" b="0"/>
              <a:pathLst>
                <a:path w="104776" h="190056">
                  <a:moveTo>
                    <a:pt x="28575" y="19050"/>
                  </a:moveTo>
                  <a:lnTo>
                    <a:pt x="28575" y="19050"/>
                  </a:lnTo>
                  <a:lnTo>
                    <a:pt x="28575" y="13994"/>
                  </a:lnTo>
                  <a:lnTo>
                    <a:pt x="27517" y="12505"/>
                  </a:lnTo>
                  <a:lnTo>
                    <a:pt x="25753" y="11511"/>
                  </a:lnTo>
                  <a:lnTo>
                    <a:pt x="23519" y="10849"/>
                  </a:lnTo>
                  <a:lnTo>
                    <a:pt x="22029" y="9349"/>
                  </a:lnTo>
                  <a:lnTo>
                    <a:pt x="20374" y="4861"/>
                  </a:lnTo>
                  <a:lnTo>
                    <a:pt x="18874" y="3240"/>
                  </a:lnTo>
                  <a:lnTo>
                    <a:pt x="10966" y="427"/>
                  </a:lnTo>
                  <a:lnTo>
                    <a:pt x="38" y="0"/>
                  </a:lnTo>
                  <a:lnTo>
                    <a:pt x="0" y="22666"/>
                  </a:lnTo>
                  <a:lnTo>
                    <a:pt x="14189" y="65001"/>
                  </a:lnTo>
                  <a:lnTo>
                    <a:pt x="26370" y="108038"/>
                  </a:lnTo>
                  <a:lnTo>
                    <a:pt x="44860" y="144866"/>
                  </a:lnTo>
                  <a:lnTo>
                    <a:pt x="47454" y="155401"/>
                  </a:lnTo>
                  <a:lnTo>
                    <a:pt x="57743" y="170788"/>
                  </a:lnTo>
                  <a:lnTo>
                    <a:pt x="63764" y="176448"/>
                  </a:lnTo>
                  <a:lnTo>
                    <a:pt x="69967" y="178963"/>
                  </a:lnTo>
                  <a:lnTo>
                    <a:pt x="72045" y="180692"/>
                  </a:lnTo>
                  <a:lnTo>
                    <a:pt x="76028" y="187124"/>
                  </a:lnTo>
                  <a:lnTo>
                    <a:pt x="80709" y="188999"/>
                  </a:lnTo>
                  <a:lnTo>
                    <a:pt x="89296" y="190055"/>
                  </a:lnTo>
                  <a:lnTo>
                    <a:pt x="91280" y="189145"/>
                  </a:lnTo>
                  <a:lnTo>
                    <a:pt x="92604" y="187480"/>
                  </a:lnTo>
                  <a:lnTo>
                    <a:pt x="93486" y="185312"/>
                  </a:lnTo>
                  <a:lnTo>
                    <a:pt x="95133" y="183866"/>
                  </a:lnTo>
                  <a:lnTo>
                    <a:pt x="104775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5" name="SMARTInkShape-624"/>
            <p:cNvSpPr/>
            <p:nvPr>
              <p:custDataLst>
                <p:tags r:id="rId46"/>
              </p:custDataLst>
            </p:nvPr>
          </p:nvSpPr>
          <p:spPr>
            <a:xfrm>
              <a:off x="4343400" y="5962684"/>
              <a:ext cx="76201" cy="219042"/>
            </a:xfrm>
            <a:custGeom>
              <a:avLst/>
              <a:gdLst/>
              <a:ahLst/>
              <a:cxnLst/>
              <a:rect l="0" t="0" r="0" b="0"/>
              <a:pathLst>
                <a:path w="76201" h="219042">
                  <a:moveTo>
                    <a:pt x="76200" y="9491"/>
                  </a:moveTo>
                  <a:lnTo>
                    <a:pt x="76200" y="9491"/>
                  </a:lnTo>
                  <a:lnTo>
                    <a:pt x="67999" y="1290"/>
                  </a:lnTo>
                  <a:lnTo>
                    <a:pt x="62011" y="359"/>
                  </a:lnTo>
                  <a:lnTo>
                    <a:pt x="49376" y="0"/>
                  </a:lnTo>
                  <a:lnTo>
                    <a:pt x="39577" y="8170"/>
                  </a:lnTo>
                  <a:lnTo>
                    <a:pt x="33481" y="9100"/>
                  </a:lnTo>
                  <a:lnTo>
                    <a:pt x="31846" y="10289"/>
                  </a:lnTo>
                  <a:lnTo>
                    <a:pt x="30755" y="12140"/>
                  </a:lnTo>
                  <a:lnTo>
                    <a:pt x="30029" y="14431"/>
                  </a:lnTo>
                  <a:lnTo>
                    <a:pt x="21227" y="28774"/>
                  </a:lnTo>
                  <a:lnTo>
                    <a:pt x="20501" y="31871"/>
                  </a:lnTo>
                  <a:lnTo>
                    <a:pt x="11702" y="47611"/>
                  </a:lnTo>
                  <a:lnTo>
                    <a:pt x="6759" y="83705"/>
                  </a:lnTo>
                  <a:lnTo>
                    <a:pt x="3004" y="92217"/>
                  </a:lnTo>
                  <a:lnTo>
                    <a:pt x="78" y="139557"/>
                  </a:lnTo>
                  <a:lnTo>
                    <a:pt x="0" y="183987"/>
                  </a:lnTo>
                  <a:lnTo>
                    <a:pt x="0" y="21904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6" name="SMARTInkShape-625"/>
            <p:cNvSpPr/>
            <p:nvPr>
              <p:custDataLst>
                <p:tags r:id="rId47"/>
              </p:custDataLst>
            </p:nvPr>
          </p:nvSpPr>
          <p:spPr>
            <a:xfrm>
              <a:off x="4143378" y="5905536"/>
              <a:ext cx="371470" cy="390490"/>
            </a:xfrm>
            <a:custGeom>
              <a:avLst/>
              <a:gdLst/>
              <a:ahLst/>
              <a:cxnLst/>
              <a:rect l="0" t="0" r="0" b="0"/>
              <a:pathLst>
                <a:path w="371470" h="390490">
                  <a:moveTo>
                    <a:pt x="85722" y="95214"/>
                  </a:moveTo>
                  <a:lnTo>
                    <a:pt x="85722" y="95214"/>
                  </a:lnTo>
                  <a:lnTo>
                    <a:pt x="72465" y="95214"/>
                  </a:lnTo>
                  <a:lnTo>
                    <a:pt x="70534" y="96272"/>
                  </a:lnTo>
                  <a:lnTo>
                    <a:pt x="69247" y="98036"/>
                  </a:lnTo>
                  <a:lnTo>
                    <a:pt x="68389" y="100270"/>
                  </a:lnTo>
                  <a:lnTo>
                    <a:pt x="66758" y="101759"/>
                  </a:lnTo>
                  <a:lnTo>
                    <a:pt x="62124" y="103415"/>
                  </a:lnTo>
                  <a:lnTo>
                    <a:pt x="48144" y="104705"/>
                  </a:lnTo>
                  <a:lnTo>
                    <a:pt x="40121" y="111278"/>
                  </a:lnTo>
                  <a:lnTo>
                    <a:pt x="34411" y="112937"/>
                  </a:lnTo>
                  <a:lnTo>
                    <a:pt x="32465" y="114438"/>
                  </a:lnTo>
                  <a:lnTo>
                    <a:pt x="21261" y="133510"/>
                  </a:lnTo>
                  <a:lnTo>
                    <a:pt x="20523" y="136620"/>
                  </a:lnTo>
                  <a:lnTo>
                    <a:pt x="11702" y="152381"/>
                  </a:lnTo>
                  <a:lnTo>
                    <a:pt x="10975" y="155550"/>
                  </a:lnTo>
                  <a:lnTo>
                    <a:pt x="3263" y="169299"/>
                  </a:lnTo>
                  <a:lnTo>
                    <a:pt x="53" y="216879"/>
                  </a:lnTo>
                  <a:lnTo>
                    <a:pt x="0" y="246194"/>
                  </a:lnTo>
                  <a:lnTo>
                    <a:pt x="2820" y="255097"/>
                  </a:lnTo>
                  <a:lnTo>
                    <a:pt x="6543" y="263640"/>
                  </a:lnTo>
                  <a:lnTo>
                    <a:pt x="9698" y="279291"/>
                  </a:lnTo>
                  <a:lnTo>
                    <a:pt x="16865" y="291101"/>
                  </a:lnTo>
                  <a:lnTo>
                    <a:pt x="43414" y="321673"/>
                  </a:lnTo>
                  <a:lnTo>
                    <a:pt x="47434" y="335644"/>
                  </a:lnTo>
                  <a:lnTo>
                    <a:pt x="49613" y="338051"/>
                  </a:lnTo>
                  <a:lnTo>
                    <a:pt x="94674" y="368653"/>
                  </a:lnTo>
                  <a:lnTo>
                    <a:pt x="101342" y="371259"/>
                  </a:lnTo>
                  <a:lnTo>
                    <a:pt x="111046" y="377618"/>
                  </a:lnTo>
                  <a:lnTo>
                    <a:pt x="148337" y="389520"/>
                  </a:lnTo>
                  <a:lnTo>
                    <a:pt x="194712" y="390484"/>
                  </a:lnTo>
                  <a:lnTo>
                    <a:pt x="216880" y="390489"/>
                  </a:lnTo>
                  <a:lnTo>
                    <a:pt x="229145" y="382950"/>
                  </a:lnTo>
                  <a:lnTo>
                    <a:pt x="241405" y="381357"/>
                  </a:lnTo>
                  <a:lnTo>
                    <a:pt x="243486" y="380168"/>
                  </a:lnTo>
                  <a:lnTo>
                    <a:pt x="244873" y="378316"/>
                  </a:lnTo>
                  <a:lnTo>
                    <a:pt x="247472" y="373437"/>
                  </a:lnTo>
                  <a:lnTo>
                    <a:pt x="260743" y="358584"/>
                  </a:lnTo>
                  <a:lnTo>
                    <a:pt x="266873" y="355143"/>
                  </a:lnTo>
                  <a:lnTo>
                    <a:pt x="273125" y="352554"/>
                  </a:lnTo>
                  <a:lnTo>
                    <a:pt x="279431" y="347876"/>
                  </a:lnTo>
                  <a:lnTo>
                    <a:pt x="282940" y="342269"/>
                  </a:lnTo>
                  <a:lnTo>
                    <a:pt x="285557" y="336249"/>
                  </a:lnTo>
                  <a:lnTo>
                    <a:pt x="302149" y="314273"/>
                  </a:lnTo>
                  <a:lnTo>
                    <a:pt x="304678" y="307932"/>
                  </a:lnTo>
                  <a:lnTo>
                    <a:pt x="330602" y="276189"/>
                  </a:lnTo>
                  <a:lnTo>
                    <a:pt x="333200" y="269839"/>
                  </a:lnTo>
                  <a:lnTo>
                    <a:pt x="339553" y="260314"/>
                  </a:lnTo>
                  <a:lnTo>
                    <a:pt x="342964" y="250789"/>
                  </a:lnTo>
                  <a:lnTo>
                    <a:pt x="359769" y="227976"/>
                  </a:lnTo>
                  <a:lnTo>
                    <a:pt x="361517" y="220804"/>
                  </a:lnTo>
                  <a:lnTo>
                    <a:pt x="368408" y="211783"/>
                  </a:lnTo>
                  <a:lnTo>
                    <a:pt x="370565" y="202896"/>
                  </a:lnTo>
                  <a:lnTo>
                    <a:pt x="371469" y="158713"/>
                  </a:lnTo>
                  <a:lnTo>
                    <a:pt x="370413" y="139468"/>
                  </a:lnTo>
                  <a:lnTo>
                    <a:pt x="363271" y="121007"/>
                  </a:lnTo>
                  <a:lnTo>
                    <a:pt x="361151" y="101446"/>
                  </a:lnTo>
                  <a:lnTo>
                    <a:pt x="338353" y="54367"/>
                  </a:lnTo>
                  <a:lnTo>
                    <a:pt x="327810" y="41324"/>
                  </a:lnTo>
                  <a:lnTo>
                    <a:pt x="321808" y="28556"/>
                  </a:lnTo>
                  <a:lnTo>
                    <a:pt x="310744" y="15842"/>
                  </a:lnTo>
                  <a:lnTo>
                    <a:pt x="304618" y="12312"/>
                  </a:lnTo>
                  <a:lnTo>
                    <a:pt x="260169" y="880"/>
                  </a:lnTo>
                  <a:lnTo>
                    <a:pt x="220792" y="0"/>
                  </a:lnTo>
                  <a:lnTo>
                    <a:pt x="178928" y="11725"/>
                  </a:lnTo>
                  <a:lnTo>
                    <a:pt x="164139" y="19676"/>
                  </a:lnTo>
                  <a:lnTo>
                    <a:pt x="125866" y="50428"/>
                  </a:lnTo>
                  <a:lnTo>
                    <a:pt x="93516" y="92205"/>
                  </a:lnTo>
                  <a:lnTo>
                    <a:pt x="73148" y="135210"/>
                  </a:lnTo>
                  <a:lnTo>
                    <a:pt x="59986" y="173650"/>
                  </a:lnTo>
                  <a:lnTo>
                    <a:pt x="55166" y="197829"/>
                  </a:lnTo>
                  <a:lnTo>
                    <a:pt x="47622" y="2190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2" name="SMARTInkShape-Group122"/>
          <p:cNvGrpSpPr/>
          <p:nvPr/>
        </p:nvGrpSpPr>
        <p:grpSpPr>
          <a:xfrm>
            <a:off x="5934075" y="1105016"/>
            <a:ext cx="180976" cy="190385"/>
            <a:chOff x="5934075" y="1105016"/>
            <a:chExt cx="180976" cy="190385"/>
          </a:xfrm>
        </p:grpSpPr>
        <p:sp>
          <p:nvSpPr>
            <p:cNvPr id="1148" name="SMARTInkShape-626"/>
            <p:cNvSpPr/>
            <p:nvPr>
              <p:custDataLst>
                <p:tags r:id="rId41"/>
              </p:custDataLst>
            </p:nvPr>
          </p:nvSpPr>
          <p:spPr>
            <a:xfrm>
              <a:off x="5934075" y="1143000"/>
              <a:ext cx="114301" cy="104776"/>
            </a:xfrm>
            <a:custGeom>
              <a:avLst/>
              <a:gdLst/>
              <a:ahLst/>
              <a:cxnLst/>
              <a:rect l="0" t="0" r="0" b="0"/>
              <a:pathLst>
                <a:path w="114301" h="104776">
                  <a:moveTo>
                    <a:pt x="9525" y="0"/>
                  </a:moveTo>
                  <a:lnTo>
                    <a:pt x="9525" y="0"/>
                  </a:lnTo>
                  <a:lnTo>
                    <a:pt x="3" y="0"/>
                  </a:lnTo>
                  <a:lnTo>
                    <a:pt x="0" y="14189"/>
                  </a:lnTo>
                  <a:lnTo>
                    <a:pt x="2822" y="19712"/>
                  </a:lnTo>
                  <a:lnTo>
                    <a:pt x="6545" y="25694"/>
                  </a:lnTo>
                  <a:lnTo>
                    <a:pt x="16868" y="51022"/>
                  </a:lnTo>
                  <a:lnTo>
                    <a:pt x="22666" y="59013"/>
                  </a:lnTo>
                  <a:lnTo>
                    <a:pt x="28771" y="63269"/>
                  </a:lnTo>
                  <a:lnTo>
                    <a:pt x="35012" y="66220"/>
                  </a:lnTo>
                  <a:lnTo>
                    <a:pt x="53982" y="81730"/>
                  </a:lnTo>
                  <a:lnTo>
                    <a:pt x="66676" y="87758"/>
                  </a:lnTo>
                  <a:lnTo>
                    <a:pt x="73025" y="91920"/>
                  </a:lnTo>
                  <a:lnTo>
                    <a:pt x="83608" y="94264"/>
                  </a:lnTo>
                  <a:lnTo>
                    <a:pt x="93956" y="94812"/>
                  </a:lnTo>
                  <a:lnTo>
                    <a:pt x="97562" y="96016"/>
                  </a:lnTo>
                  <a:lnTo>
                    <a:pt x="99966" y="97877"/>
                  </a:lnTo>
                  <a:lnTo>
                    <a:pt x="101570" y="100177"/>
                  </a:lnTo>
                  <a:lnTo>
                    <a:pt x="103696" y="101709"/>
                  </a:lnTo>
                  <a:lnTo>
                    <a:pt x="114300" y="1047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49" name="SMARTInkShape-627"/>
            <p:cNvSpPr/>
            <p:nvPr>
              <p:custDataLst>
                <p:tags r:id="rId42"/>
              </p:custDataLst>
            </p:nvPr>
          </p:nvSpPr>
          <p:spPr>
            <a:xfrm>
              <a:off x="5943634" y="1181100"/>
              <a:ext cx="114267" cy="114301"/>
            </a:xfrm>
            <a:custGeom>
              <a:avLst/>
              <a:gdLst/>
              <a:ahLst/>
              <a:cxnLst/>
              <a:rect l="0" t="0" r="0" b="0"/>
              <a:pathLst>
                <a:path w="114267" h="114301">
                  <a:moveTo>
                    <a:pt x="9491" y="114300"/>
                  </a:moveTo>
                  <a:lnTo>
                    <a:pt x="9491" y="114300"/>
                  </a:lnTo>
                  <a:lnTo>
                    <a:pt x="1290" y="114300"/>
                  </a:lnTo>
                  <a:lnTo>
                    <a:pt x="849" y="113242"/>
                  </a:lnTo>
                  <a:lnTo>
                    <a:pt x="0" y="100111"/>
                  </a:lnTo>
                  <a:lnTo>
                    <a:pt x="2803" y="94588"/>
                  </a:lnTo>
                  <a:lnTo>
                    <a:pt x="32147" y="63072"/>
                  </a:lnTo>
                  <a:lnTo>
                    <a:pt x="38258" y="59782"/>
                  </a:lnTo>
                  <a:lnTo>
                    <a:pt x="50804" y="57670"/>
                  </a:lnTo>
                  <a:lnTo>
                    <a:pt x="52908" y="56438"/>
                  </a:lnTo>
                  <a:lnTo>
                    <a:pt x="54311" y="54559"/>
                  </a:lnTo>
                  <a:lnTo>
                    <a:pt x="55246" y="52248"/>
                  </a:lnTo>
                  <a:lnTo>
                    <a:pt x="101512" y="12691"/>
                  </a:lnTo>
                  <a:lnTo>
                    <a:pt x="11426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0" name="SMARTInkShape-628"/>
            <p:cNvSpPr/>
            <p:nvPr>
              <p:custDataLst>
                <p:tags r:id="rId43"/>
              </p:custDataLst>
            </p:nvPr>
          </p:nvSpPr>
          <p:spPr>
            <a:xfrm>
              <a:off x="6019800" y="1105016"/>
              <a:ext cx="66676" cy="161810"/>
            </a:xfrm>
            <a:custGeom>
              <a:avLst/>
              <a:gdLst/>
              <a:ahLst/>
              <a:cxnLst/>
              <a:rect l="0" t="0" r="0" b="0"/>
              <a:pathLst>
                <a:path w="66676" h="161810">
                  <a:moveTo>
                    <a:pt x="66675" y="9409"/>
                  </a:moveTo>
                  <a:lnTo>
                    <a:pt x="66675" y="9409"/>
                  </a:lnTo>
                  <a:lnTo>
                    <a:pt x="66675" y="4353"/>
                  </a:lnTo>
                  <a:lnTo>
                    <a:pt x="65617" y="2863"/>
                  </a:lnTo>
                  <a:lnTo>
                    <a:pt x="63853" y="1870"/>
                  </a:lnTo>
                  <a:lnTo>
                    <a:pt x="57543" y="0"/>
                  </a:lnTo>
                  <a:lnTo>
                    <a:pt x="48983" y="8095"/>
                  </a:lnTo>
                  <a:lnTo>
                    <a:pt x="38528" y="9375"/>
                  </a:lnTo>
                  <a:lnTo>
                    <a:pt x="33170" y="14455"/>
                  </a:lnTo>
                  <a:lnTo>
                    <a:pt x="30617" y="19766"/>
                  </a:lnTo>
                  <a:lnTo>
                    <a:pt x="27786" y="34919"/>
                  </a:lnTo>
                  <a:lnTo>
                    <a:pt x="22109" y="45425"/>
                  </a:lnTo>
                  <a:lnTo>
                    <a:pt x="14112" y="92125"/>
                  </a:lnTo>
                  <a:lnTo>
                    <a:pt x="9704" y="135227"/>
                  </a:lnTo>
                  <a:lnTo>
                    <a:pt x="8546" y="145761"/>
                  </a:lnTo>
                  <a:lnTo>
                    <a:pt x="0" y="1618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1" name="SMARTInkShape-629"/>
            <p:cNvSpPr/>
            <p:nvPr>
              <p:custDataLst>
                <p:tags r:id="rId44"/>
              </p:custDataLst>
            </p:nvPr>
          </p:nvSpPr>
          <p:spPr>
            <a:xfrm>
              <a:off x="5944962" y="1219200"/>
              <a:ext cx="170089" cy="19051"/>
            </a:xfrm>
            <a:custGeom>
              <a:avLst/>
              <a:gdLst/>
              <a:ahLst/>
              <a:cxnLst/>
              <a:rect l="0" t="0" r="0" b="0"/>
              <a:pathLst>
                <a:path w="170089" h="19051">
                  <a:moveTo>
                    <a:pt x="36738" y="19050"/>
                  </a:moveTo>
                  <a:lnTo>
                    <a:pt x="36738" y="19050"/>
                  </a:lnTo>
                  <a:lnTo>
                    <a:pt x="23481" y="19050"/>
                  </a:lnTo>
                  <a:lnTo>
                    <a:pt x="21550" y="17992"/>
                  </a:lnTo>
                  <a:lnTo>
                    <a:pt x="20263" y="16228"/>
                  </a:lnTo>
                  <a:lnTo>
                    <a:pt x="19405" y="13993"/>
                  </a:lnTo>
                  <a:lnTo>
                    <a:pt x="17775" y="12504"/>
                  </a:lnTo>
                  <a:lnTo>
                    <a:pt x="9637" y="9917"/>
                  </a:lnTo>
                  <a:lnTo>
                    <a:pt x="9146" y="10845"/>
                  </a:lnTo>
                  <a:lnTo>
                    <a:pt x="8600" y="14698"/>
                  </a:lnTo>
                  <a:lnTo>
                    <a:pt x="7396" y="16149"/>
                  </a:lnTo>
                  <a:lnTo>
                    <a:pt x="0" y="18668"/>
                  </a:lnTo>
                  <a:lnTo>
                    <a:pt x="43353" y="19050"/>
                  </a:lnTo>
                  <a:lnTo>
                    <a:pt x="68815" y="16227"/>
                  </a:lnTo>
                  <a:lnTo>
                    <a:pt x="112409" y="10113"/>
                  </a:lnTo>
                  <a:lnTo>
                    <a:pt x="125403" y="8728"/>
                  </a:lnTo>
                  <a:lnTo>
                    <a:pt x="170088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58" name="SMARTInkShape-Group123"/>
          <p:cNvGrpSpPr/>
          <p:nvPr/>
        </p:nvGrpSpPr>
        <p:grpSpPr>
          <a:xfrm>
            <a:off x="5839266" y="5343560"/>
            <a:ext cx="418660" cy="199588"/>
            <a:chOff x="5839266" y="5343560"/>
            <a:chExt cx="418660" cy="199588"/>
          </a:xfrm>
        </p:grpSpPr>
        <p:sp>
          <p:nvSpPr>
            <p:cNvPr id="1153" name="SMARTInkShape-630"/>
            <p:cNvSpPr/>
            <p:nvPr>
              <p:custDataLst>
                <p:tags r:id="rId36"/>
              </p:custDataLst>
            </p:nvPr>
          </p:nvSpPr>
          <p:spPr>
            <a:xfrm>
              <a:off x="5924550" y="5429250"/>
              <a:ext cx="76201" cy="66676"/>
            </a:xfrm>
            <a:custGeom>
              <a:avLst/>
              <a:gdLst/>
              <a:ahLst/>
              <a:cxnLst/>
              <a:rect l="0" t="0" r="0" b="0"/>
              <a:pathLst>
                <a:path w="76201" h="66676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8201" y="5056"/>
                  </a:lnTo>
                  <a:lnTo>
                    <a:pt x="9701" y="6545"/>
                  </a:lnTo>
                  <a:lnTo>
                    <a:pt x="19712" y="11759"/>
                  </a:lnTo>
                  <a:lnTo>
                    <a:pt x="22666" y="14189"/>
                  </a:lnTo>
                  <a:lnTo>
                    <a:pt x="25949" y="19712"/>
                  </a:lnTo>
                  <a:lnTo>
                    <a:pt x="28466" y="25693"/>
                  </a:lnTo>
                  <a:lnTo>
                    <a:pt x="41679" y="41314"/>
                  </a:lnTo>
                  <a:lnTo>
                    <a:pt x="47804" y="44820"/>
                  </a:lnTo>
                  <a:lnTo>
                    <a:pt x="50920" y="45755"/>
                  </a:lnTo>
                  <a:lnTo>
                    <a:pt x="52997" y="47437"/>
                  </a:lnTo>
                  <a:lnTo>
                    <a:pt x="56978" y="53801"/>
                  </a:lnTo>
                  <a:lnTo>
                    <a:pt x="66742" y="57914"/>
                  </a:lnTo>
                  <a:lnTo>
                    <a:pt x="7620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4" name="SMARTInkShape-631"/>
            <p:cNvSpPr/>
            <p:nvPr>
              <p:custDataLst>
                <p:tags r:id="rId37"/>
              </p:custDataLst>
            </p:nvPr>
          </p:nvSpPr>
          <p:spPr>
            <a:xfrm>
              <a:off x="5839266" y="5410200"/>
              <a:ext cx="171010" cy="132948"/>
            </a:xfrm>
            <a:custGeom>
              <a:avLst/>
              <a:gdLst/>
              <a:ahLst/>
              <a:cxnLst/>
              <a:rect l="0" t="0" r="0" b="0"/>
              <a:pathLst>
                <a:path w="171010" h="132948">
                  <a:moveTo>
                    <a:pt x="85284" y="104775"/>
                  </a:moveTo>
                  <a:lnTo>
                    <a:pt x="85284" y="104775"/>
                  </a:lnTo>
                  <a:lnTo>
                    <a:pt x="80228" y="104775"/>
                  </a:lnTo>
                  <a:lnTo>
                    <a:pt x="74923" y="107597"/>
                  </a:lnTo>
                  <a:lnTo>
                    <a:pt x="72027" y="109831"/>
                  </a:lnTo>
                  <a:lnTo>
                    <a:pt x="63164" y="112314"/>
                  </a:lnTo>
                  <a:lnTo>
                    <a:pt x="31561" y="115281"/>
                  </a:lnTo>
                  <a:lnTo>
                    <a:pt x="18659" y="121824"/>
                  </a:lnTo>
                  <a:lnTo>
                    <a:pt x="10975" y="123430"/>
                  </a:lnTo>
                  <a:lnTo>
                    <a:pt x="0" y="132947"/>
                  </a:lnTo>
                  <a:lnTo>
                    <a:pt x="26314" y="107654"/>
                  </a:lnTo>
                  <a:lnTo>
                    <a:pt x="70409" y="72822"/>
                  </a:lnTo>
                  <a:lnTo>
                    <a:pt x="106539" y="50003"/>
                  </a:lnTo>
                  <a:lnTo>
                    <a:pt x="130429" y="23130"/>
                  </a:lnTo>
                  <a:lnTo>
                    <a:pt x="145697" y="14027"/>
                  </a:lnTo>
                  <a:lnTo>
                    <a:pt x="160874" y="7592"/>
                  </a:lnTo>
                  <a:lnTo>
                    <a:pt x="171009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5" name="SMARTInkShape-632"/>
            <p:cNvSpPr/>
            <p:nvPr>
              <p:custDataLst>
                <p:tags r:id="rId38"/>
              </p:custDataLst>
            </p:nvPr>
          </p:nvSpPr>
          <p:spPr>
            <a:xfrm>
              <a:off x="5991225" y="5353050"/>
              <a:ext cx="28576" cy="180976"/>
            </a:xfrm>
            <a:custGeom>
              <a:avLst/>
              <a:gdLst/>
              <a:ahLst/>
              <a:cxnLst/>
              <a:rect l="0" t="0" r="0" b="0"/>
              <a:pathLst>
                <a:path w="28576" h="180976">
                  <a:moveTo>
                    <a:pt x="28575" y="19050"/>
                  </a:moveTo>
                  <a:lnTo>
                    <a:pt x="28575" y="19050"/>
                  </a:lnTo>
                  <a:lnTo>
                    <a:pt x="23519" y="19050"/>
                  </a:lnTo>
                  <a:lnTo>
                    <a:pt x="22030" y="17992"/>
                  </a:lnTo>
                  <a:lnTo>
                    <a:pt x="21036" y="16228"/>
                  </a:lnTo>
                  <a:lnTo>
                    <a:pt x="19443" y="10849"/>
                  </a:lnTo>
                  <a:lnTo>
                    <a:pt x="9560" y="38"/>
                  </a:lnTo>
                  <a:lnTo>
                    <a:pt x="34" y="0"/>
                  </a:lnTo>
                  <a:lnTo>
                    <a:pt x="8204" y="8201"/>
                  </a:lnTo>
                  <a:lnTo>
                    <a:pt x="9134" y="14189"/>
                  </a:lnTo>
                  <a:lnTo>
                    <a:pt x="9523" y="60528"/>
                  </a:lnTo>
                  <a:lnTo>
                    <a:pt x="8466" y="73203"/>
                  </a:lnTo>
                  <a:lnTo>
                    <a:pt x="1324" y="102041"/>
                  </a:lnTo>
                  <a:lnTo>
                    <a:pt x="23" y="148861"/>
                  </a:lnTo>
                  <a:lnTo>
                    <a:pt x="0" y="174611"/>
                  </a:lnTo>
                  <a:lnTo>
                    <a:pt x="1059" y="176732"/>
                  </a:lnTo>
                  <a:lnTo>
                    <a:pt x="2822" y="178147"/>
                  </a:lnTo>
                  <a:lnTo>
                    <a:pt x="8201" y="180417"/>
                  </a:lnTo>
                  <a:lnTo>
                    <a:pt x="19050" y="1809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6" name="SMARTInkShape-633"/>
            <p:cNvSpPr/>
            <p:nvPr>
              <p:custDataLst>
                <p:tags r:id="rId39"/>
              </p:custDataLst>
            </p:nvPr>
          </p:nvSpPr>
          <p:spPr>
            <a:xfrm>
              <a:off x="6238875" y="5343560"/>
              <a:ext cx="19051" cy="66641"/>
            </a:xfrm>
            <a:custGeom>
              <a:avLst/>
              <a:gdLst/>
              <a:ahLst/>
              <a:cxnLst/>
              <a:rect l="0" t="0" r="0" b="0"/>
              <a:pathLst>
                <a:path w="19051" h="66641">
                  <a:moveTo>
                    <a:pt x="19050" y="19015"/>
                  </a:moveTo>
                  <a:lnTo>
                    <a:pt x="19050" y="19015"/>
                  </a:lnTo>
                  <a:lnTo>
                    <a:pt x="19050" y="0"/>
                  </a:lnTo>
                  <a:lnTo>
                    <a:pt x="19050" y="8169"/>
                  </a:lnTo>
                  <a:lnTo>
                    <a:pt x="12505" y="16834"/>
                  </a:lnTo>
                  <a:lnTo>
                    <a:pt x="10408" y="25660"/>
                  </a:lnTo>
                  <a:lnTo>
                    <a:pt x="8729" y="36036"/>
                  </a:lnTo>
                  <a:lnTo>
                    <a:pt x="0" y="666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7" name="SMARTInkShape-634"/>
            <p:cNvSpPr/>
            <p:nvPr>
              <p:custDataLst>
                <p:tags r:id="rId40"/>
              </p:custDataLst>
            </p:nvPr>
          </p:nvSpPr>
          <p:spPr>
            <a:xfrm>
              <a:off x="6172200" y="5486400"/>
              <a:ext cx="28576" cy="47626"/>
            </a:xfrm>
            <a:custGeom>
              <a:avLst/>
              <a:gdLst/>
              <a:ahLst/>
              <a:cxnLst/>
              <a:rect l="0" t="0" r="0" b="0"/>
              <a:pathLst>
                <a:path w="28576" h="47626">
                  <a:moveTo>
                    <a:pt x="28575" y="0"/>
                  </a:moveTo>
                  <a:lnTo>
                    <a:pt x="28575" y="0"/>
                  </a:lnTo>
                  <a:lnTo>
                    <a:pt x="20374" y="8201"/>
                  </a:lnTo>
                  <a:lnTo>
                    <a:pt x="19443" y="14189"/>
                  </a:lnTo>
                  <a:lnTo>
                    <a:pt x="18254" y="15810"/>
                  </a:lnTo>
                  <a:lnTo>
                    <a:pt x="10883" y="18623"/>
                  </a:lnTo>
                  <a:lnTo>
                    <a:pt x="428" y="37304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63" name="SMARTInkShape-Group124"/>
          <p:cNvGrpSpPr/>
          <p:nvPr/>
        </p:nvGrpSpPr>
        <p:grpSpPr>
          <a:xfrm>
            <a:off x="6743703" y="5315343"/>
            <a:ext cx="419098" cy="185699"/>
            <a:chOff x="6743703" y="5315343"/>
            <a:chExt cx="419098" cy="185699"/>
          </a:xfrm>
        </p:grpSpPr>
        <p:sp>
          <p:nvSpPr>
            <p:cNvPr id="1159" name="SMARTInkShape-635"/>
            <p:cNvSpPr/>
            <p:nvPr>
              <p:custDataLst>
                <p:tags r:id="rId32"/>
              </p:custDataLst>
            </p:nvPr>
          </p:nvSpPr>
          <p:spPr>
            <a:xfrm>
              <a:off x="6763191" y="5315343"/>
              <a:ext cx="104301" cy="150515"/>
            </a:xfrm>
            <a:custGeom>
              <a:avLst/>
              <a:gdLst/>
              <a:ahLst/>
              <a:cxnLst/>
              <a:rect l="0" t="0" r="0" b="0"/>
              <a:pathLst>
                <a:path w="104301" h="150515">
                  <a:moveTo>
                    <a:pt x="94809" y="28182"/>
                  </a:moveTo>
                  <a:lnTo>
                    <a:pt x="94809" y="28182"/>
                  </a:lnTo>
                  <a:lnTo>
                    <a:pt x="94809" y="9142"/>
                  </a:lnTo>
                  <a:lnTo>
                    <a:pt x="103941" y="0"/>
                  </a:lnTo>
                  <a:lnTo>
                    <a:pt x="104300" y="7843"/>
                  </a:lnTo>
                  <a:lnTo>
                    <a:pt x="97781" y="16482"/>
                  </a:lnTo>
                  <a:lnTo>
                    <a:pt x="94631" y="25303"/>
                  </a:lnTo>
                  <a:lnTo>
                    <a:pt x="59858" y="69655"/>
                  </a:lnTo>
                  <a:lnTo>
                    <a:pt x="24959" y="115724"/>
                  </a:lnTo>
                  <a:lnTo>
                    <a:pt x="13317" y="129514"/>
                  </a:lnTo>
                  <a:lnTo>
                    <a:pt x="10965" y="136013"/>
                  </a:lnTo>
                  <a:lnTo>
                    <a:pt x="9280" y="138169"/>
                  </a:lnTo>
                  <a:lnTo>
                    <a:pt x="2909" y="142262"/>
                  </a:lnTo>
                  <a:lnTo>
                    <a:pt x="0" y="150514"/>
                  </a:lnTo>
                  <a:lnTo>
                    <a:pt x="7798" y="143675"/>
                  </a:lnTo>
                  <a:lnTo>
                    <a:pt x="9889" y="135113"/>
                  </a:lnTo>
                  <a:lnTo>
                    <a:pt x="15555" y="126305"/>
                  </a:lnTo>
                  <a:lnTo>
                    <a:pt x="18609" y="11390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0" name="SMARTInkShape-636"/>
            <p:cNvSpPr/>
            <p:nvPr>
              <p:custDataLst>
                <p:tags r:id="rId33"/>
              </p:custDataLst>
            </p:nvPr>
          </p:nvSpPr>
          <p:spPr>
            <a:xfrm>
              <a:off x="6743703" y="5324475"/>
              <a:ext cx="171448" cy="47626"/>
            </a:xfrm>
            <a:custGeom>
              <a:avLst/>
              <a:gdLst/>
              <a:ahLst/>
              <a:cxnLst/>
              <a:rect l="0" t="0" r="0" b="0"/>
              <a:pathLst>
                <a:path w="171448" h="47626">
                  <a:moveTo>
                    <a:pt x="38097" y="47625"/>
                  </a:moveTo>
                  <a:lnTo>
                    <a:pt x="38097" y="47625"/>
                  </a:lnTo>
                  <a:lnTo>
                    <a:pt x="38097" y="34368"/>
                  </a:lnTo>
                  <a:lnTo>
                    <a:pt x="35275" y="28327"/>
                  </a:lnTo>
                  <a:lnTo>
                    <a:pt x="10996" y="1488"/>
                  </a:lnTo>
                  <a:lnTo>
                    <a:pt x="188" y="17"/>
                  </a:lnTo>
                  <a:lnTo>
                    <a:pt x="0" y="0"/>
                  </a:lnTo>
                  <a:lnTo>
                    <a:pt x="44656" y="0"/>
                  </a:lnTo>
                  <a:lnTo>
                    <a:pt x="92205" y="0"/>
                  </a:lnTo>
                  <a:lnTo>
                    <a:pt x="117498" y="1058"/>
                  </a:lnTo>
                  <a:lnTo>
                    <a:pt x="163216" y="9133"/>
                  </a:lnTo>
                  <a:lnTo>
                    <a:pt x="171447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1" name="SMARTInkShape-637"/>
            <p:cNvSpPr/>
            <p:nvPr>
              <p:custDataLst>
                <p:tags r:id="rId34"/>
              </p:custDataLst>
            </p:nvPr>
          </p:nvSpPr>
          <p:spPr>
            <a:xfrm>
              <a:off x="6877061" y="5343564"/>
              <a:ext cx="151949" cy="114248"/>
            </a:xfrm>
            <a:custGeom>
              <a:avLst/>
              <a:gdLst/>
              <a:ahLst/>
              <a:cxnLst/>
              <a:rect l="0" t="0" r="0" b="0"/>
              <a:pathLst>
                <a:path w="151949" h="114248">
                  <a:moveTo>
                    <a:pt x="76189" y="19011"/>
                  </a:moveTo>
                  <a:lnTo>
                    <a:pt x="76189" y="19011"/>
                  </a:lnTo>
                  <a:lnTo>
                    <a:pt x="76189" y="24067"/>
                  </a:lnTo>
                  <a:lnTo>
                    <a:pt x="75131" y="25556"/>
                  </a:lnTo>
                  <a:lnTo>
                    <a:pt x="73367" y="26550"/>
                  </a:lnTo>
                  <a:lnTo>
                    <a:pt x="71133" y="27212"/>
                  </a:lnTo>
                  <a:lnTo>
                    <a:pt x="58856" y="36620"/>
                  </a:lnTo>
                  <a:lnTo>
                    <a:pt x="49874" y="38835"/>
                  </a:lnTo>
                  <a:lnTo>
                    <a:pt x="39850" y="46225"/>
                  </a:lnTo>
                  <a:lnTo>
                    <a:pt x="33554" y="47183"/>
                  </a:lnTo>
                  <a:lnTo>
                    <a:pt x="31890" y="48375"/>
                  </a:lnTo>
                  <a:lnTo>
                    <a:pt x="30782" y="50229"/>
                  </a:lnTo>
                  <a:lnTo>
                    <a:pt x="30042" y="52523"/>
                  </a:lnTo>
                  <a:lnTo>
                    <a:pt x="28491" y="54052"/>
                  </a:lnTo>
                  <a:lnTo>
                    <a:pt x="23946" y="55751"/>
                  </a:lnTo>
                  <a:lnTo>
                    <a:pt x="22309" y="57263"/>
                  </a:lnTo>
                  <a:lnTo>
                    <a:pt x="20493" y="61765"/>
                  </a:lnTo>
                  <a:lnTo>
                    <a:pt x="18950" y="63389"/>
                  </a:lnTo>
                  <a:lnTo>
                    <a:pt x="14413" y="65193"/>
                  </a:lnTo>
                  <a:lnTo>
                    <a:pt x="12780" y="66732"/>
                  </a:lnTo>
                  <a:lnTo>
                    <a:pt x="2166" y="85877"/>
                  </a:lnTo>
                  <a:lnTo>
                    <a:pt x="0" y="112497"/>
                  </a:lnTo>
                  <a:lnTo>
                    <a:pt x="1055" y="113085"/>
                  </a:lnTo>
                  <a:lnTo>
                    <a:pt x="31788" y="114247"/>
                  </a:lnTo>
                  <a:lnTo>
                    <a:pt x="38111" y="111433"/>
                  </a:lnTo>
                  <a:lnTo>
                    <a:pt x="41279" y="109200"/>
                  </a:lnTo>
                  <a:lnTo>
                    <a:pt x="64680" y="102502"/>
                  </a:lnTo>
                  <a:lnTo>
                    <a:pt x="110830" y="69785"/>
                  </a:lnTo>
                  <a:lnTo>
                    <a:pt x="138623" y="41236"/>
                  </a:lnTo>
                  <a:lnTo>
                    <a:pt x="144848" y="28536"/>
                  </a:lnTo>
                  <a:lnTo>
                    <a:pt x="149037" y="22186"/>
                  </a:lnTo>
                  <a:lnTo>
                    <a:pt x="151948" y="11367"/>
                  </a:lnTo>
                  <a:lnTo>
                    <a:pt x="147202" y="4987"/>
                  </a:lnTo>
                  <a:lnTo>
                    <a:pt x="141970" y="2195"/>
                  </a:lnTo>
                  <a:lnTo>
                    <a:pt x="125643" y="92"/>
                  </a:lnTo>
                  <a:lnTo>
                    <a:pt x="114243" y="0"/>
                  </a:lnTo>
                  <a:lnTo>
                    <a:pt x="106155" y="2800"/>
                  </a:lnTo>
                  <a:lnTo>
                    <a:pt x="99033" y="6514"/>
                  </a:lnTo>
                  <a:lnTo>
                    <a:pt x="89073" y="9664"/>
                  </a:lnTo>
                  <a:lnTo>
                    <a:pt x="63496" y="31842"/>
                  </a:lnTo>
                  <a:lnTo>
                    <a:pt x="59964" y="38119"/>
                  </a:lnTo>
                  <a:lnTo>
                    <a:pt x="57697" y="50772"/>
                  </a:lnTo>
                  <a:lnTo>
                    <a:pt x="57188" y="74868"/>
                  </a:lnTo>
                  <a:lnTo>
                    <a:pt x="58230" y="78474"/>
                  </a:lnTo>
                  <a:lnTo>
                    <a:pt x="59983" y="80878"/>
                  </a:lnTo>
                  <a:lnTo>
                    <a:pt x="66664" y="856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2" name="SMARTInkShape-638"/>
            <p:cNvSpPr/>
            <p:nvPr>
              <p:custDataLst>
                <p:tags r:id="rId35"/>
              </p:custDataLst>
            </p:nvPr>
          </p:nvSpPr>
          <p:spPr>
            <a:xfrm>
              <a:off x="7029577" y="5343641"/>
              <a:ext cx="133224" cy="157401"/>
            </a:xfrm>
            <a:custGeom>
              <a:avLst/>
              <a:gdLst/>
              <a:ahLst/>
              <a:cxnLst/>
              <a:rect l="0" t="0" r="0" b="0"/>
              <a:pathLst>
                <a:path w="133224" h="157401">
                  <a:moveTo>
                    <a:pt x="104648" y="9409"/>
                  </a:moveTo>
                  <a:lnTo>
                    <a:pt x="104648" y="9409"/>
                  </a:lnTo>
                  <a:lnTo>
                    <a:pt x="104648" y="4353"/>
                  </a:lnTo>
                  <a:lnTo>
                    <a:pt x="103590" y="2864"/>
                  </a:lnTo>
                  <a:lnTo>
                    <a:pt x="101826" y="1870"/>
                  </a:lnTo>
                  <a:lnTo>
                    <a:pt x="94947" y="146"/>
                  </a:lnTo>
                  <a:lnTo>
                    <a:pt x="90459" y="0"/>
                  </a:lnTo>
                  <a:lnTo>
                    <a:pt x="88839" y="1020"/>
                  </a:lnTo>
                  <a:lnTo>
                    <a:pt x="87758" y="2758"/>
                  </a:lnTo>
                  <a:lnTo>
                    <a:pt x="87038" y="4975"/>
                  </a:lnTo>
                  <a:lnTo>
                    <a:pt x="85500" y="6453"/>
                  </a:lnTo>
                  <a:lnTo>
                    <a:pt x="80968" y="8096"/>
                  </a:lnTo>
                  <a:lnTo>
                    <a:pt x="68301" y="9293"/>
                  </a:lnTo>
                  <a:lnTo>
                    <a:pt x="67716" y="10390"/>
                  </a:lnTo>
                  <a:lnTo>
                    <a:pt x="67068" y="14432"/>
                  </a:lnTo>
                  <a:lnTo>
                    <a:pt x="63957" y="19754"/>
                  </a:lnTo>
                  <a:lnTo>
                    <a:pt x="52372" y="38063"/>
                  </a:lnTo>
                  <a:lnTo>
                    <a:pt x="45318" y="56626"/>
                  </a:lnTo>
                  <a:lnTo>
                    <a:pt x="41237" y="63203"/>
                  </a:lnTo>
                  <a:lnTo>
                    <a:pt x="26271" y="104067"/>
                  </a:lnTo>
                  <a:lnTo>
                    <a:pt x="22189" y="110747"/>
                  </a:lnTo>
                  <a:lnTo>
                    <a:pt x="18832" y="120455"/>
                  </a:lnTo>
                  <a:lnTo>
                    <a:pt x="12664" y="130036"/>
                  </a:lnTo>
                  <a:lnTo>
                    <a:pt x="10849" y="136399"/>
                  </a:lnTo>
                  <a:lnTo>
                    <a:pt x="9307" y="138519"/>
                  </a:lnTo>
                  <a:lnTo>
                    <a:pt x="7221" y="139932"/>
                  </a:lnTo>
                  <a:lnTo>
                    <a:pt x="0" y="142711"/>
                  </a:lnTo>
                  <a:lnTo>
                    <a:pt x="4966" y="142745"/>
                  </a:lnTo>
                  <a:lnTo>
                    <a:pt x="6444" y="141690"/>
                  </a:lnTo>
                  <a:lnTo>
                    <a:pt x="14065" y="129501"/>
                  </a:lnTo>
                  <a:lnTo>
                    <a:pt x="19587" y="126284"/>
                  </a:lnTo>
                  <a:lnTo>
                    <a:pt x="36811" y="119161"/>
                  </a:lnTo>
                  <a:lnTo>
                    <a:pt x="81464" y="88760"/>
                  </a:lnTo>
                  <a:lnTo>
                    <a:pt x="88347" y="82423"/>
                  </a:lnTo>
                  <a:lnTo>
                    <a:pt x="97756" y="78901"/>
                  </a:lnTo>
                  <a:lnTo>
                    <a:pt x="107935" y="76278"/>
                  </a:lnTo>
                  <a:lnTo>
                    <a:pt x="121414" y="68048"/>
                  </a:lnTo>
                  <a:lnTo>
                    <a:pt x="131698" y="58489"/>
                  </a:lnTo>
                  <a:lnTo>
                    <a:pt x="127716" y="62522"/>
                  </a:lnTo>
                  <a:lnTo>
                    <a:pt x="125483" y="67587"/>
                  </a:lnTo>
                  <a:lnTo>
                    <a:pt x="124888" y="70419"/>
                  </a:lnTo>
                  <a:lnTo>
                    <a:pt x="118994" y="79462"/>
                  </a:lnTo>
                  <a:lnTo>
                    <a:pt x="106463" y="91999"/>
                  </a:lnTo>
                  <a:lnTo>
                    <a:pt x="60273" y="130059"/>
                  </a:lnTo>
                  <a:lnTo>
                    <a:pt x="41154" y="148051"/>
                  </a:lnTo>
                  <a:lnTo>
                    <a:pt x="34800" y="150403"/>
                  </a:lnTo>
                  <a:lnTo>
                    <a:pt x="33741" y="152088"/>
                  </a:lnTo>
                  <a:lnTo>
                    <a:pt x="34093" y="154270"/>
                  </a:lnTo>
                  <a:lnTo>
                    <a:pt x="35386" y="156783"/>
                  </a:lnTo>
                  <a:lnTo>
                    <a:pt x="37307" y="157400"/>
                  </a:lnTo>
                  <a:lnTo>
                    <a:pt x="39646" y="156753"/>
                  </a:lnTo>
                  <a:lnTo>
                    <a:pt x="45946" y="153167"/>
                  </a:lnTo>
                  <a:lnTo>
                    <a:pt x="92237" y="152307"/>
                  </a:lnTo>
                  <a:lnTo>
                    <a:pt x="133223" y="14275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1" name="SMARTInkShape-Group125"/>
          <p:cNvGrpSpPr/>
          <p:nvPr/>
        </p:nvGrpSpPr>
        <p:grpSpPr>
          <a:xfrm>
            <a:off x="7486770" y="5296017"/>
            <a:ext cx="818864" cy="321400"/>
            <a:chOff x="7486770" y="5296017"/>
            <a:chExt cx="818864" cy="321400"/>
          </a:xfrm>
        </p:grpSpPr>
        <p:sp>
          <p:nvSpPr>
            <p:cNvPr id="1164" name="SMARTInkShape-639"/>
            <p:cNvSpPr/>
            <p:nvPr>
              <p:custDataLst>
                <p:tags r:id="rId25"/>
              </p:custDataLst>
            </p:nvPr>
          </p:nvSpPr>
          <p:spPr>
            <a:xfrm>
              <a:off x="7486770" y="5296017"/>
              <a:ext cx="114181" cy="112812"/>
            </a:xfrm>
            <a:custGeom>
              <a:avLst/>
              <a:gdLst/>
              <a:ahLst/>
              <a:cxnLst/>
              <a:rect l="0" t="0" r="0" b="0"/>
              <a:pathLst>
                <a:path w="114181" h="112812">
                  <a:moveTo>
                    <a:pt x="47505" y="47508"/>
                  </a:moveTo>
                  <a:lnTo>
                    <a:pt x="47505" y="47508"/>
                  </a:lnTo>
                  <a:lnTo>
                    <a:pt x="52561" y="47508"/>
                  </a:lnTo>
                  <a:lnTo>
                    <a:pt x="54052" y="46450"/>
                  </a:lnTo>
                  <a:lnTo>
                    <a:pt x="55045" y="44686"/>
                  </a:lnTo>
                  <a:lnTo>
                    <a:pt x="56639" y="39307"/>
                  </a:lnTo>
                  <a:lnTo>
                    <a:pt x="63499" y="30640"/>
                  </a:lnTo>
                  <a:lnTo>
                    <a:pt x="66153" y="20684"/>
                  </a:lnTo>
                  <a:lnTo>
                    <a:pt x="66554" y="4390"/>
                  </a:lnTo>
                  <a:lnTo>
                    <a:pt x="65497" y="2887"/>
                  </a:lnTo>
                  <a:lnTo>
                    <a:pt x="63733" y="1886"/>
                  </a:lnTo>
                  <a:lnTo>
                    <a:pt x="56854" y="147"/>
                  </a:lnTo>
                  <a:lnTo>
                    <a:pt x="52365" y="0"/>
                  </a:lnTo>
                  <a:lnTo>
                    <a:pt x="50746" y="1019"/>
                  </a:lnTo>
                  <a:lnTo>
                    <a:pt x="49665" y="2757"/>
                  </a:lnTo>
                  <a:lnTo>
                    <a:pt x="48945" y="4974"/>
                  </a:lnTo>
                  <a:lnTo>
                    <a:pt x="47407" y="6452"/>
                  </a:lnTo>
                  <a:lnTo>
                    <a:pt x="42876" y="8095"/>
                  </a:lnTo>
                  <a:lnTo>
                    <a:pt x="41243" y="9591"/>
                  </a:lnTo>
                  <a:lnTo>
                    <a:pt x="30632" y="28654"/>
                  </a:lnTo>
                  <a:lnTo>
                    <a:pt x="29906" y="31764"/>
                  </a:lnTo>
                  <a:lnTo>
                    <a:pt x="23828" y="41197"/>
                  </a:lnTo>
                  <a:lnTo>
                    <a:pt x="13352" y="53865"/>
                  </a:lnTo>
                  <a:lnTo>
                    <a:pt x="10575" y="63385"/>
                  </a:lnTo>
                  <a:lnTo>
                    <a:pt x="9925" y="69734"/>
                  </a:lnTo>
                  <a:lnTo>
                    <a:pt x="6814" y="76083"/>
                  </a:lnTo>
                  <a:lnTo>
                    <a:pt x="2961" y="82433"/>
                  </a:lnTo>
                  <a:lnTo>
                    <a:pt x="488" y="95133"/>
                  </a:lnTo>
                  <a:lnTo>
                    <a:pt x="0" y="102777"/>
                  </a:lnTo>
                  <a:lnTo>
                    <a:pt x="1019" y="103404"/>
                  </a:lnTo>
                  <a:lnTo>
                    <a:pt x="7508" y="105345"/>
                  </a:lnTo>
                  <a:lnTo>
                    <a:pt x="16134" y="111094"/>
                  </a:lnTo>
                  <a:lnTo>
                    <a:pt x="22273" y="112811"/>
                  </a:lnTo>
                  <a:lnTo>
                    <a:pt x="25392" y="112210"/>
                  </a:lnTo>
                  <a:lnTo>
                    <a:pt x="38002" y="106464"/>
                  </a:lnTo>
                  <a:lnTo>
                    <a:pt x="60403" y="103838"/>
                  </a:lnTo>
                  <a:lnTo>
                    <a:pt x="102617" y="87772"/>
                  </a:lnTo>
                  <a:lnTo>
                    <a:pt x="114180" y="856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5" name="SMARTInkShape-640"/>
            <p:cNvSpPr/>
            <p:nvPr>
              <p:custDataLst>
                <p:tags r:id="rId26"/>
              </p:custDataLst>
            </p:nvPr>
          </p:nvSpPr>
          <p:spPr>
            <a:xfrm>
              <a:off x="7572413" y="5353050"/>
              <a:ext cx="66638" cy="104776"/>
            </a:xfrm>
            <a:custGeom>
              <a:avLst/>
              <a:gdLst/>
              <a:ahLst/>
              <a:cxnLst/>
              <a:rect l="0" t="0" r="0" b="0"/>
              <a:pathLst>
                <a:path w="66638" h="104776">
                  <a:moveTo>
                    <a:pt x="66637" y="9525"/>
                  </a:moveTo>
                  <a:lnTo>
                    <a:pt x="66637" y="9525"/>
                  </a:lnTo>
                  <a:lnTo>
                    <a:pt x="66637" y="116"/>
                  </a:lnTo>
                  <a:lnTo>
                    <a:pt x="57146" y="0"/>
                  </a:lnTo>
                  <a:lnTo>
                    <a:pt x="57113" y="9133"/>
                  </a:lnTo>
                  <a:lnTo>
                    <a:pt x="50565" y="17052"/>
                  </a:lnTo>
                  <a:lnTo>
                    <a:pt x="47411" y="25748"/>
                  </a:lnTo>
                  <a:lnTo>
                    <a:pt x="21642" y="57326"/>
                  </a:lnTo>
                  <a:lnTo>
                    <a:pt x="19123" y="63578"/>
                  </a:lnTo>
                  <a:lnTo>
                    <a:pt x="12812" y="73048"/>
                  </a:lnTo>
                  <a:lnTo>
                    <a:pt x="10965" y="79385"/>
                  </a:lnTo>
                  <a:lnTo>
                    <a:pt x="9413" y="81499"/>
                  </a:lnTo>
                  <a:lnTo>
                    <a:pt x="7322" y="82908"/>
                  </a:lnTo>
                  <a:lnTo>
                    <a:pt x="4869" y="83846"/>
                  </a:lnTo>
                  <a:lnTo>
                    <a:pt x="3232" y="85531"/>
                  </a:lnTo>
                  <a:lnTo>
                    <a:pt x="393" y="93761"/>
                  </a:lnTo>
                  <a:lnTo>
                    <a:pt x="0" y="103320"/>
                  </a:lnTo>
                  <a:lnTo>
                    <a:pt x="1046" y="103805"/>
                  </a:lnTo>
                  <a:lnTo>
                    <a:pt x="44502" y="104775"/>
                  </a:lnTo>
                  <a:lnTo>
                    <a:pt x="66637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6" name="SMARTInkShape-641"/>
            <p:cNvSpPr/>
            <p:nvPr>
              <p:custDataLst>
                <p:tags r:id="rId27"/>
              </p:custDataLst>
            </p:nvPr>
          </p:nvSpPr>
          <p:spPr>
            <a:xfrm>
              <a:off x="7667793" y="5353060"/>
              <a:ext cx="138377" cy="141257"/>
            </a:xfrm>
            <a:custGeom>
              <a:avLst/>
              <a:gdLst/>
              <a:ahLst/>
              <a:cxnLst/>
              <a:rect l="0" t="0" r="0" b="0"/>
              <a:pathLst>
                <a:path w="138377" h="141257">
                  <a:moveTo>
                    <a:pt x="37932" y="66665"/>
                  </a:moveTo>
                  <a:lnTo>
                    <a:pt x="37932" y="66665"/>
                  </a:lnTo>
                  <a:lnTo>
                    <a:pt x="37932" y="47625"/>
                  </a:lnTo>
                  <a:lnTo>
                    <a:pt x="80569" y="47615"/>
                  </a:lnTo>
                  <a:lnTo>
                    <a:pt x="86162" y="44793"/>
                  </a:lnTo>
                  <a:lnTo>
                    <a:pt x="92175" y="41070"/>
                  </a:lnTo>
                  <a:lnTo>
                    <a:pt x="101511" y="37914"/>
                  </a:lnTo>
                  <a:lnTo>
                    <a:pt x="110981" y="31805"/>
                  </a:lnTo>
                  <a:lnTo>
                    <a:pt x="117317" y="30006"/>
                  </a:lnTo>
                  <a:lnTo>
                    <a:pt x="119431" y="28467"/>
                  </a:lnTo>
                  <a:lnTo>
                    <a:pt x="120839" y="26383"/>
                  </a:lnTo>
                  <a:lnTo>
                    <a:pt x="121779" y="23935"/>
                  </a:lnTo>
                  <a:lnTo>
                    <a:pt x="123463" y="22303"/>
                  </a:lnTo>
                  <a:lnTo>
                    <a:pt x="128157" y="20491"/>
                  </a:lnTo>
                  <a:lnTo>
                    <a:pt x="129833" y="18949"/>
                  </a:lnTo>
                  <a:lnTo>
                    <a:pt x="131693" y="14413"/>
                  </a:lnTo>
                  <a:lnTo>
                    <a:pt x="133248" y="12780"/>
                  </a:lnTo>
                  <a:lnTo>
                    <a:pt x="138376" y="10482"/>
                  </a:lnTo>
                  <a:lnTo>
                    <a:pt x="137703" y="10160"/>
                  </a:lnTo>
                  <a:lnTo>
                    <a:pt x="136197" y="9945"/>
                  </a:lnTo>
                  <a:lnTo>
                    <a:pt x="135192" y="8743"/>
                  </a:lnTo>
                  <a:lnTo>
                    <a:pt x="133446" y="1352"/>
                  </a:lnTo>
                  <a:lnTo>
                    <a:pt x="130478" y="595"/>
                  </a:lnTo>
                  <a:lnTo>
                    <a:pt x="109586" y="0"/>
                  </a:lnTo>
                  <a:lnTo>
                    <a:pt x="103997" y="2817"/>
                  </a:lnTo>
                  <a:lnTo>
                    <a:pt x="101025" y="5050"/>
                  </a:lnTo>
                  <a:lnTo>
                    <a:pt x="92080" y="7531"/>
                  </a:lnTo>
                  <a:lnTo>
                    <a:pt x="82107" y="9691"/>
                  </a:lnTo>
                  <a:lnTo>
                    <a:pt x="70541" y="16858"/>
                  </a:lnTo>
                  <a:lnTo>
                    <a:pt x="60411" y="26742"/>
                  </a:lnTo>
                  <a:lnTo>
                    <a:pt x="22946" y="72936"/>
                  </a:lnTo>
                  <a:lnTo>
                    <a:pt x="2706" y="104110"/>
                  </a:lnTo>
                  <a:lnTo>
                    <a:pt x="0" y="130097"/>
                  </a:lnTo>
                  <a:lnTo>
                    <a:pt x="2729" y="134720"/>
                  </a:lnTo>
                  <a:lnTo>
                    <a:pt x="4938" y="137435"/>
                  </a:lnTo>
                  <a:lnTo>
                    <a:pt x="10216" y="140452"/>
                  </a:lnTo>
                  <a:lnTo>
                    <a:pt x="13105" y="141256"/>
                  </a:lnTo>
                  <a:lnTo>
                    <a:pt x="16089" y="140735"/>
                  </a:lnTo>
                  <a:lnTo>
                    <a:pt x="26404" y="136001"/>
                  </a:lnTo>
                  <a:lnTo>
                    <a:pt x="41336" y="133070"/>
                  </a:lnTo>
                  <a:lnTo>
                    <a:pt x="85969" y="110981"/>
                  </a:lnTo>
                  <a:lnTo>
                    <a:pt x="95082" y="1047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7" name="SMARTInkShape-642"/>
            <p:cNvSpPr/>
            <p:nvPr>
              <p:custDataLst>
                <p:tags r:id="rId28"/>
              </p:custDataLst>
            </p:nvPr>
          </p:nvSpPr>
          <p:spPr>
            <a:xfrm>
              <a:off x="7686879" y="5353088"/>
              <a:ext cx="199822" cy="264329"/>
            </a:xfrm>
            <a:custGeom>
              <a:avLst/>
              <a:gdLst/>
              <a:ahLst/>
              <a:cxnLst/>
              <a:rect l="0" t="0" r="0" b="0"/>
              <a:pathLst>
                <a:path w="199822" h="264329">
                  <a:moveTo>
                    <a:pt x="199821" y="19012"/>
                  </a:moveTo>
                  <a:lnTo>
                    <a:pt x="199821" y="19012"/>
                  </a:lnTo>
                  <a:lnTo>
                    <a:pt x="199821" y="389"/>
                  </a:lnTo>
                  <a:lnTo>
                    <a:pt x="191620" y="0"/>
                  </a:lnTo>
                  <a:lnTo>
                    <a:pt x="167640" y="22629"/>
                  </a:lnTo>
                  <a:lnTo>
                    <a:pt x="139832" y="66902"/>
                  </a:lnTo>
                  <a:lnTo>
                    <a:pt x="111860" y="107582"/>
                  </a:lnTo>
                  <a:lnTo>
                    <a:pt x="82052" y="151678"/>
                  </a:lnTo>
                  <a:lnTo>
                    <a:pt x="50557" y="191836"/>
                  </a:lnTo>
                  <a:lnTo>
                    <a:pt x="31734" y="220171"/>
                  </a:lnTo>
                  <a:lnTo>
                    <a:pt x="11553" y="239879"/>
                  </a:lnTo>
                  <a:lnTo>
                    <a:pt x="3280" y="254846"/>
                  </a:lnTo>
                  <a:lnTo>
                    <a:pt x="484" y="264328"/>
                  </a:lnTo>
                  <a:lnTo>
                    <a:pt x="256" y="264048"/>
                  </a:lnTo>
                  <a:lnTo>
                    <a:pt x="0" y="260914"/>
                  </a:lnTo>
                  <a:lnTo>
                    <a:pt x="991" y="259655"/>
                  </a:lnTo>
                  <a:lnTo>
                    <a:pt x="30393" y="243978"/>
                  </a:lnTo>
                  <a:lnTo>
                    <a:pt x="47421" y="2285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8" name="SMARTInkShape-643"/>
            <p:cNvSpPr/>
            <p:nvPr>
              <p:custDataLst>
                <p:tags r:id="rId29"/>
              </p:custDataLst>
            </p:nvPr>
          </p:nvSpPr>
          <p:spPr>
            <a:xfrm>
              <a:off x="7848722" y="5343525"/>
              <a:ext cx="114167" cy="95251"/>
            </a:xfrm>
            <a:custGeom>
              <a:avLst/>
              <a:gdLst/>
              <a:ahLst/>
              <a:cxnLst/>
              <a:rect l="0" t="0" r="0" b="0"/>
              <a:pathLst>
                <a:path w="114167" h="95251">
                  <a:moveTo>
                    <a:pt x="9403" y="85725"/>
                  </a:moveTo>
                  <a:lnTo>
                    <a:pt x="9403" y="85725"/>
                  </a:lnTo>
                  <a:lnTo>
                    <a:pt x="16943" y="67825"/>
                  </a:lnTo>
                  <a:lnTo>
                    <a:pt x="21163" y="54668"/>
                  </a:lnTo>
                  <a:lnTo>
                    <a:pt x="26293" y="40187"/>
                  </a:lnTo>
                  <a:lnTo>
                    <a:pt x="28026" y="25812"/>
                  </a:lnTo>
                  <a:lnTo>
                    <a:pt x="26052" y="23558"/>
                  </a:lnTo>
                  <a:lnTo>
                    <a:pt x="10176" y="19226"/>
                  </a:lnTo>
                  <a:lnTo>
                    <a:pt x="0" y="9642"/>
                  </a:lnTo>
                  <a:lnTo>
                    <a:pt x="46248" y="9525"/>
                  </a:lnTo>
                  <a:lnTo>
                    <a:pt x="58891" y="9525"/>
                  </a:lnTo>
                  <a:lnTo>
                    <a:pt x="65970" y="6703"/>
                  </a:lnTo>
                  <a:lnTo>
                    <a:pt x="69340" y="4469"/>
                  </a:lnTo>
                  <a:lnTo>
                    <a:pt x="84195" y="1324"/>
                  </a:lnTo>
                  <a:lnTo>
                    <a:pt x="114044" y="0"/>
                  </a:lnTo>
                  <a:lnTo>
                    <a:pt x="114166" y="8201"/>
                  </a:lnTo>
                  <a:lnTo>
                    <a:pt x="88229" y="38292"/>
                  </a:lnTo>
                  <a:lnTo>
                    <a:pt x="85711" y="44536"/>
                  </a:lnTo>
                  <a:lnTo>
                    <a:pt x="81065" y="50838"/>
                  </a:lnTo>
                  <a:lnTo>
                    <a:pt x="78295" y="59989"/>
                  </a:lnTo>
                  <a:lnTo>
                    <a:pt x="76516" y="72998"/>
                  </a:lnTo>
                  <a:lnTo>
                    <a:pt x="79095" y="77599"/>
                  </a:lnTo>
                  <a:lnTo>
                    <a:pt x="90279" y="90306"/>
                  </a:lnTo>
                  <a:lnTo>
                    <a:pt x="95795" y="93053"/>
                  </a:lnTo>
                  <a:lnTo>
                    <a:pt x="104653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69" name="SMARTInkShape-644"/>
            <p:cNvSpPr/>
            <p:nvPr>
              <p:custDataLst>
                <p:tags r:id="rId30"/>
              </p:custDataLst>
            </p:nvPr>
          </p:nvSpPr>
          <p:spPr>
            <a:xfrm>
              <a:off x="8029575" y="5334010"/>
              <a:ext cx="131978" cy="114291"/>
            </a:xfrm>
            <a:custGeom>
              <a:avLst/>
              <a:gdLst/>
              <a:ahLst/>
              <a:cxnLst/>
              <a:rect l="0" t="0" r="0" b="0"/>
              <a:pathLst>
                <a:path w="131978" h="114291">
                  <a:moveTo>
                    <a:pt x="9525" y="57140"/>
                  </a:moveTo>
                  <a:lnTo>
                    <a:pt x="9525" y="57140"/>
                  </a:lnTo>
                  <a:lnTo>
                    <a:pt x="9525" y="48939"/>
                  </a:lnTo>
                  <a:lnTo>
                    <a:pt x="8467" y="48498"/>
                  </a:lnTo>
                  <a:lnTo>
                    <a:pt x="1" y="47615"/>
                  </a:lnTo>
                  <a:lnTo>
                    <a:pt x="0" y="55816"/>
                  </a:lnTo>
                  <a:lnTo>
                    <a:pt x="1058" y="56257"/>
                  </a:lnTo>
                  <a:lnTo>
                    <a:pt x="31881" y="57137"/>
                  </a:lnTo>
                  <a:lnTo>
                    <a:pt x="62625" y="47439"/>
                  </a:lnTo>
                  <a:lnTo>
                    <a:pt x="73824" y="41330"/>
                  </a:lnTo>
                  <a:lnTo>
                    <a:pt x="89019" y="37992"/>
                  </a:lnTo>
                  <a:lnTo>
                    <a:pt x="104171" y="30740"/>
                  </a:lnTo>
                  <a:lnTo>
                    <a:pt x="107548" y="30016"/>
                  </a:lnTo>
                  <a:lnTo>
                    <a:pt x="117356" y="23938"/>
                  </a:lnTo>
                  <a:lnTo>
                    <a:pt x="120950" y="18395"/>
                  </a:lnTo>
                  <a:lnTo>
                    <a:pt x="123257" y="11269"/>
                  </a:lnTo>
                  <a:lnTo>
                    <a:pt x="124505" y="10685"/>
                  </a:lnTo>
                  <a:lnTo>
                    <a:pt x="128714" y="10035"/>
                  </a:lnTo>
                  <a:lnTo>
                    <a:pt x="130259" y="8803"/>
                  </a:lnTo>
                  <a:lnTo>
                    <a:pt x="131977" y="4613"/>
                  </a:lnTo>
                  <a:lnTo>
                    <a:pt x="131377" y="3071"/>
                  </a:lnTo>
                  <a:lnTo>
                    <a:pt x="129918" y="2044"/>
                  </a:lnTo>
                  <a:lnTo>
                    <a:pt x="125029" y="396"/>
                  </a:lnTo>
                  <a:lnTo>
                    <a:pt x="101467" y="0"/>
                  </a:lnTo>
                  <a:lnTo>
                    <a:pt x="95191" y="2817"/>
                  </a:lnTo>
                  <a:lnTo>
                    <a:pt x="88874" y="6538"/>
                  </a:lnTo>
                  <a:lnTo>
                    <a:pt x="79368" y="9691"/>
                  </a:lnTo>
                  <a:lnTo>
                    <a:pt x="36248" y="41304"/>
                  </a:lnTo>
                  <a:lnTo>
                    <a:pt x="6385" y="78974"/>
                  </a:lnTo>
                  <a:lnTo>
                    <a:pt x="2837" y="88364"/>
                  </a:lnTo>
                  <a:lnTo>
                    <a:pt x="560" y="101525"/>
                  </a:lnTo>
                  <a:lnTo>
                    <a:pt x="3070" y="106147"/>
                  </a:lnTo>
                  <a:lnTo>
                    <a:pt x="5222" y="108862"/>
                  </a:lnTo>
                  <a:lnTo>
                    <a:pt x="10436" y="111878"/>
                  </a:lnTo>
                  <a:lnTo>
                    <a:pt x="28575" y="1142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0" name="SMARTInkShape-645"/>
            <p:cNvSpPr/>
            <p:nvPr>
              <p:custDataLst>
                <p:tags r:id="rId31"/>
              </p:custDataLst>
            </p:nvPr>
          </p:nvSpPr>
          <p:spPr>
            <a:xfrm>
              <a:off x="8162961" y="5334119"/>
              <a:ext cx="142673" cy="209432"/>
            </a:xfrm>
            <a:custGeom>
              <a:avLst/>
              <a:gdLst/>
              <a:ahLst/>
              <a:cxnLst/>
              <a:rect l="0" t="0" r="0" b="0"/>
              <a:pathLst>
                <a:path w="142673" h="209432">
                  <a:moveTo>
                    <a:pt x="38064" y="37981"/>
                  </a:moveTo>
                  <a:lnTo>
                    <a:pt x="38064" y="37981"/>
                  </a:lnTo>
                  <a:lnTo>
                    <a:pt x="38064" y="32925"/>
                  </a:lnTo>
                  <a:lnTo>
                    <a:pt x="37006" y="31436"/>
                  </a:lnTo>
                  <a:lnTo>
                    <a:pt x="35242" y="30442"/>
                  </a:lnTo>
                  <a:lnTo>
                    <a:pt x="28930" y="28572"/>
                  </a:lnTo>
                  <a:lnTo>
                    <a:pt x="28573" y="20265"/>
                  </a:lnTo>
                  <a:lnTo>
                    <a:pt x="27503" y="19820"/>
                  </a:lnTo>
                  <a:lnTo>
                    <a:pt x="1332" y="18931"/>
                  </a:lnTo>
                  <a:lnTo>
                    <a:pt x="876" y="19990"/>
                  </a:lnTo>
                  <a:lnTo>
                    <a:pt x="0" y="28064"/>
                  </a:lnTo>
                  <a:lnTo>
                    <a:pt x="22631" y="28453"/>
                  </a:lnTo>
                  <a:lnTo>
                    <a:pt x="69756" y="18134"/>
                  </a:lnTo>
                  <a:lnTo>
                    <a:pt x="87873" y="11443"/>
                  </a:lnTo>
                  <a:lnTo>
                    <a:pt x="110122" y="8616"/>
                  </a:lnTo>
                  <a:lnTo>
                    <a:pt x="121780" y="1240"/>
                  </a:lnTo>
                  <a:lnTo>
                    <a:pt x="131814" y="0"/>
                  </a:lnTo>
                  <a:lnTo>
                    <a:pt x="132314" y="1019"/>
                  </a:lnTo>
                  <a:lnTo>
                    <a:pt x="133183" y="8093"/>
                  </a:lnTo>
                  <a:lnTo>
                    <a:pt x="92024" y="50692"/>
                  </a:lnTo>
                  <a:lnTo>
                    <a:pt x="44529" y="88781"/>
                  </a:lnTo>
                  <a:lnTo>
                    <a:pt x="28706" y="104491"/>
                  </a:lnTo>
                  <a:lnTo>
                    <a:pt x="46867" y="104642"/>
                  </a:lnTo>
                  <a:lnTo>
                    <a:pt x="55382" y="101827"/>
                  </a:lnTo>
                  <a:lnTo>
                    <a:pt x="62694" y="98107"/>
                  </a:lnTo>
                  <a:lnTo>
                    <a:pt x="78834" y="95719"/>
                  </a:lnTo>
                  <a:lnTo>
                    <a:pt x="88992" y="94334"/>
                  </a:lnTo>
                  <a:lnTo>
                    <a:pt x="107513" y="86964"/>
                  </a:lnTo>
                  <a:lnTo>
                    <a:pt x="126928" y="85725"/>
                  </a:lnTo>
                  <a:lnTo>
                    <a:pt x="133299" y="88481"/>
                  </a:lnTo>
                  <a:lnTo>
                    <a:pt x="140955" y="93818"/>
                  </a:lnTo>
                  <a:lnTo>
                    <a:pt x="142001" y="97370"/>
                  </a:lnTo>
                  <a:lnTo>
                    <a:pt x="142672" y="108273"/>
                  </a:lnTo>
                  <a:lnTo>
                    <a:pt x="139942" y="114377"/>
                  </a:lnTo>
                  <a:lnTo>
                    <a:pt x="136260" y="120618"/>
                  </a:lnTo>
                  <a:lnTo>
                    <a:pt x="134623" y="126920"/>
                  </a:lnTo>
                  <a:lnTo>
                    <a:pt x="133128" y="129023"/>
                  </a:lnTo>
                  <a:lnTo>
                    <a:pt x="131073" y="130426"/>
                  </a:lnTo>
                  <a:lnTo>
                    <a:pt x="128645" y="131361"/>
                  </a:lnTo>
                  <a:lnTo>
                    <a:pt x="127026" y="134101"/>
                  </a:lnTo>
                  <a:lnTo>
                    <a:pt x="123691" y="145954"/>
                  </a:lnTo>
                  <a:lnTo>
                    <a:pt x="121607" y="148062"/>
                  </a:lnTo>
                  <a:lnTo>
                    <a:pt x="110657" y="156504"/>
                  </a:lnTo>
                  <a:lnTo>
                    <a:pt x="101437" y="165291"/>
                  </a:lnTo>
                  <a:lnTo>
                    <a:pt x="97980" y="171469"/>
                  </a:lnTo>
                  <a:lnTo>
                    <a:pt x="97058" y="174598"/>
                  </a:lnTo>
                  <a:lnTo>
                    <a:pt x="95385" y="176684"/>
                  </a:lnTo>
                  <a:lnTo>
                    <a:pt x="68118" y="198451"/>
                  </a:lnTo>
                  <a:lnTo>
                    <a:pt x="62021" y="199475"/>
                  </a:lnTo>
                  <a:lnTo>
                    <a:pt x="60384" y="200677"/>
                  </a:lnTo>
                  <a:lnTo>
                    <a:pt x="59294" y="202536"/>
                  </a:lnTo>
                  <a:lnTo>
                    <a:pt x="58568" y="204835"/>
                  </a:lnTo>
                  <a:lnTo>
                    <a:pt x="57025" y="206366"/>
                  </a:lnTo>
                  <a:lnTo>
                    <a:pt x="52489" y="208069"/>
                  </a:lnTo>
                  <a:lnTo>
                    <a:pt x="19014" y="20943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4" name="SMARTInkShape-Group126"/>
          <p:cNvGrpSpPr/>
          <p:nvPr/>
        </p:nvGrpSpPr>
        <p:grpSpPr>
          <a:xfrm>
            <a:off x="8544127" y="5248278"/>
            <a:ext cx="276024" cy="161923"/>
            <a:chOff x="8544127" y="5248278"/>
            <a:chExt cx="276024" cy="161923"/>
          </a:xfrm>
        </p:grpSpPr>
        <p:sp>
          <p:nvSpPr>
            <p:cNvPr id="1172" name="SMARTInkShape-646"/>
            <p:cNvSpPr/>
            <p:nvPr>
              <p:custDataLst>
                <p:tags r:id="rId23"/>
              </p:custDataLst>
            </p:nvPr>
          </p:nvSpPr>
          <p:spPr>
            <a:xfrm>
              <a:off x="8591588" y="5248278"/>
              <a:ext cx="114263" cy="133348"/>
            </a:xfrm>
            <a:custGeom>
              <a:avLst/>
              <a:gdLst/>
              <a:ahLst/>
              <a:cxnLst/>
              <a:rect l="0" t="0" r="0" b="0"/>
              <a:pathLst>
                <a:path w="114263" h="133348">
                  <a:moveTo>
                    <a:pt x="28537" y="19047"/>
                  </a:moveTo>
                  <a:lnTo>
                    <a:pt x="28537" y="19047"/>
                  </a:lnTo>
                  <a:lnTo>
                    <a:pt x="28537" y="13991"/>
                  </a:lnTo>
                  <a:lnTo>
                    <a:pt x="27479" y="12502"/>
                  </a:lnTo>
                  <a:lnTo>
                    <a:pt x="25714" y="11508"/>
                  </a:lnTo>
                  <a:lnTo>
                    <a:pt x="20335" y="9914"/>
                  </a:lnTo>
                  <a:lnTo>
                    <a:pt x="10928" y="1355"/>
                  </a:lnTo>
                  <a:lnTo>
                    <a:pt x="0" y="0"/>
                  </a:lnTo>
                  <a:lnTo>
                    <a:pt x="5031" y="5054"/>
                  </a:lnTo>
                  <a:lnTo>
                    <a:pt x="7507" y="10359"/>
                  </a:lnTo>
                  <a:lnTo>
                    <a:pt x="19165" y="53099"/>
                  </a:lnTo>
                  <a:lnTo>
                    <a:pt x="50801" y="98019"/>
                  </a:lnTo>
                  <a:lnTo>
                    <a:pt x="63470" y="109984"/>
                  </a:lnTo>
                  <a:lnTo>
                    <a:pt x="76163" y="116267"/>
                  </a:lnTo>
                  <a:lnTo>
                    <a:pt x="82512" y="120464"/>
                  </a:lnTo>
                  <a:lnTo>
                    <a:pt x="92037" y="123886"/>
                  </a:lnTo>
                  <a:lnTo>
                    <a:pt x="101562" y="130073"/>
                  </a:lnTo>
                  <a:lnTo>
                    <a:pt x="114262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3" name="SMARTInkShape-647"/>
            <p:cNvSpPr/>
            <p:nvPr>
              <p:custDataLst>
                <p:tags r:id="rId24"/>
              </p:custDataLst>
            </p:nvPr>
          </p:nvSpPr>
          <p:spPr>
            <a:xfrm>
              <a:off x="8544127" y="5276850"/>
              <a:ext cx="276024" cy="133351"/>
            </a:xfrm>
            <a:custGeom>
              <a:avLst/>
              <a:gdLst/>
              <a:ahLst/>
              <a:cxnLst/>
              <a:rect l="0" t="0" r="0" b="0"/>
              <a:pathLst>
                <a:path w="276024" h="133351">
                  <a:moveTo>
                    <a:pt x="85523" y="133350"/>
                  </a:moveTo>
                  <a:lnTo>
                    <a:pt x="85523" y="133350"/>
                  </a:lnTo>
                  <a:lnTo>
                    <a:pt x="39986" y="133350"/>
                  </a:lnTo>
                  <a:lnTo>
                    <a:pt x="15751" y="132292"/>
                  </a:lnTo>
                  <a:lnTo>
                    <a:pt x="2109" y="125149"/>
                  </a:lnTo>
                  <a:lnTo>
                    <a:pt x="1337" y="123649"/>
                  </a:lnTo>
                  <a:lnTo>
                    <a:pt x="0" y="115741"/>
                  </a:lnTo>
                  <a:lnTo>
                    <a:pt x="13072" y="101169"/>
                  </a:lnTo>
                  <a:lnTo>
                    <a:pt x="44856" y="82512"/>
                  </a:lnTo>
                  <a:lnTo>
                    <a:pt x="86439" y="66670"/>
                  </a:lnTo>
                  <a:lnTo>
                    <a:pt x="123804" y="48918"/>
                  </a:lnTo>
                  <a:lnTo>
                    <a:pt x="168305" y="32632"/>
                  </a:lnTo>
                  <a:lnTo>
                    <a:pt x="208767" y="19225"/>
                  </a:lnTo>
                  <a:lnTo>
                    <a:pt x="256086" y="7554"/>
                  </a:lnTo>
                  <a:lnTo>
                    <a:pt x="27602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77" name="SMARTInkShape-Group127"/>
          <p:cNvGrpSpPr/>
          <p:nvPr/>
        </p:nvGrpSpPr>
        <p:grpSpPr>
          <a:xfrm>
            <a:off x="5753234" y="5762745"/>
            <a:ext cx="371303" cy="207902"/>
            <a:chOff x="5753234" y="5762745"/>
            <a:chExt cx="371303" cy="207902"/>
          </a:xfrm>
        </p:grpSpPr>
        <p:sp>
          <p:nvSpPr>
            <p:cNvPr id="1175" name="SMARTInkShape-648"/>
            <p:cNvSpPr/>
            <p:nvPr>
              <p:custDataLst>
                <p:tags r:id="rId21"/>
              </p:custDataLst>
            </p:nvPr>
          </p:nvSpPr>
          <p:spPr>
            <a:xfrm>
              <a:off x="5753234" y="5762745"/>
              <a:ext cx="199892" cy="207902"/>
            </a:xfrm>
            <a:custGeom>
              <a:avLst/>
              <a:gdLst/>
              <a:ahLst/>
              <a:cxnLst/>
              <a:rect l="0" t="0" r="0" b="0"/>
              <a:pathLst>
                <a:path w="199892" h="207902">
                  <a:moveTo>
                    <a:pt x="66541" y="57030"/>
                  </a:moveTo>
                  <a:lnTo>
                    <a:pt x="66541" y="57030"/>
                  </a:lnTo>
                  <a:lnTo>
                    <a:pt x="66541" y="51974"/>
                  </a:lnTo>
                  <a:lnTo>
                    <a:pt x="69363" y="46669"/>
                  </a:lnTo>
                  <a:lnTo>
                    <a:pt x="73086" y="40783"/>
                  </a:lnTo>
                  <a:lnTo>
                    <a:pt x="75673" y="30288"/>
                  </a:lnTo>
                  <a:lnTo>
                    <a:pt x="76032" y="15359"/>
                  </a:lnTo>
                  <a:lnTo>
                    <a:pt x="77102" y="13374"/>
                  </a:lnTo>
                  <a:lnTo>
                    <a:pt x="78873" y="12051"/>
                  </a:lnTo>
                  <a:lnTo>
                    <a:pt x="84264" y="9927"/>
                  </a:lnTo>
                  <a:lnTo>
                    <a:pt x="94989" y="0"/>
                  </a:lnTo>
                  <a:lnTo>
                    <a:pt x="95105" y="8092"/>
                  </a:lnTo>
                  <a:lnTo>
                    <a:pt x="90056" y="14073"/>
                  </a:lnTo>
                  <a:lnTo>
                    <a:pt x="87575" y="22416"/>
                  </a:lnTo>
                  <a:lnTo>
                    <a:pt x="85415" y="32120"/>
                  </a:lnTo>
                  <a:lnTo>
                    <a:pt x="60104" y="79557"/>
                  </a:lnTo>
                  <a:lnTo>
                    <a:pt x="35139" y="123722"/>
                  </a:lnTo>
                  <a:lnTo>
                    <a:pt x="17064" y="149108"/>
                  </a:lnTo>
                  <a:lnTo>
                    <a:pt x="2152" y="188146"/>
                  </a:lnTo>
                  <a:lnTo>
                    <a:pt x="0" y="204273"/>
                  </a:lnTo>
                  <a:lnTo>
                    <a:pt x="1014" y="205993"/>
                  </a:lnTo>
                  <a:lnTo>
                    <a:pt x="2748" y="207138"/>
                  </a:lnTo>
                  <a:lnTo>
                    <a:pt x="4962" y="207901"/>
                  </a:lnTo>
                  <a:lnTo>
                    <a:pt x="6438" y="207353"/>
                  </a:lnTo>
                  <a:lnTo>
                    <a:pt x="7423" y="205928"/>
                  </a:lnTo>
                  <a:lnTo>
                    <a:pt x="8079" y="203920"/>
                  </a:lnTo>
                  <a:lnTo>
                    <a:pt x="14059" y="196039"/>
                  </a:lnTo>
                  <a:lnTo>
                    <a:pt x="19580" y="192895"/>
                  </a:lnTo>
                  <a:lnTo>
                    <a:pt x="25561" y="190439"/>
                  </a:lnTo>
                  <a:lnTo>
                    <a:pt x="41180" y="177269"/>
                  </a:lnTo>
                  <a:lnTo>
                    <a:pt x="44686" y="171147"/>
                  </a:lnTo>
                  <a:lnTo>
                    <a:pt x="47303" y="164899"/>
                  </a:lnTo>
                  <a:lnTo>
                    <a:pt x="53667" y="155431"/>
                  </a:lnTo>
                  <a:lnTo>
                    <a:pt x="57082" y="145923"/>
                  </a:lnTo>
                  <a:lnTo>
                    <a:pt x="63268" y="136403"/>
                  </a:lnTo>
                  <a:lnTo>
                    <a:pt x="66110" y="125586"/>
                  </a:lnTo>
                  <a:lnTo>
                    <a:pt x="57129" y="114311"/>
                  </a:lnTo>
                  <a:lnTo>
                    <a:pt x="47608" y="114180"/>
                  </a:lnTo>
                  <a:lnTo>
                    <a:pt x="39300" y="122381"/>
                  </a:lnTo>
                  <a:lnTo>
                    <a:pt x="39914" y="122822"/>
                  </a:lnTo>
                  <a:lnTo>
                    <a:pt x="69849" y="123702"/>
                  </a:lnTo>
                  <a:lnTo>
                    <a:pt x="76125" y="120882"/>
                  </a:lnTo>
                  <a:lnTo>
                    <a:pt x="82442" y="117158"/>
                  </a:lnTo>
                  <a:lnTo>
                    <a:pt x="91949" y="114004"/>
                  </a:lnTo>
                  <a:lnTo>
                    <a:pt x="102526" y="107895"/>
                  </a:lnTo>
                  <a:lnTo>
                    <a:pt x="117538" y="104557"/>
                  </a:lnTo>
                  <a:lnTo>
                    <a:pt x="130217" y="98393"/>
                  </a:lnTo>
                  <a:lnTo>
                    <a:pt x="145851" y="95039"/>
                  </a:lnTo>
                  <a:lnTo>
                    <a:pt x="161151" y="87782"/>
                  </a:lnTo>
                  <a:lnTo>
                    <a:pt x="164539" y="87056"/>
                  </a:lnTo>
                  <a:lnTo>
                    <a:pt x="174364" y="80979"/>
                  </a:lnTo>
                  <a:lnTo>
                    <a:pt x="188473" y="68309"/>
                  </a:lnTo>
                  <a:lnTo>
                    <a:pt x="192347" y="67335"/>
                  </a:lnTo>
                  <a:lnTo>
                    <a:pt x="194862" y="67075"/>
                  </a:lnTo>
                  <a:lnTo>
                    <a:pt x="196538" y="65843"/>
                  </a:lnTo>
                  <a:lnTo>
                    <a:pt x="197655" y="63963"/>
                  </a:lnTo>
                  <a:lnTo>
                    <a:pt x="199891" y="57033"/>
                  </a:lnTo>
                  <a:lnTo>
                    <a:pt x="190400" y="57030"/>
                  </a:lnTo>
                  <a:lnTo>
                    <a:pt x="185320" y="62086"/>
                  </a:lnTo>
                  <a:lnTo>
                    <a:pt x="182832" y="67391"/>
                  </a:lnTo>
                  <a:lnTo>
                    <a:pt x="182168" y="70287"/>
                  </a:lnTo>
                  <a:lnTo>
                    <a:pt x="173476" y="85678"/>
                  </a:lnTo>
                  <a:lnTo>
                    <a:pt x="172756" y="88828"/>
                  </a:lnTo>
                  <a:lnTo>
                    <a:pt x="152074" y="121721"/>
                  </a:lnTo>
                  <a:lnTo>
                    <a:pt x="123686" y="168704"/>
                  </a:lnTo>
                  <a:lnTo>
                    <a:pt x="118398" y="176513"/>
                  </a:lnTo>
                  <a:lnTo>
                    <a:pt x="116047" y="183512"/>
                  </a:lnTo>
                  <a:lnTo>
                    <a:pt x="116478" y="185802"/>
                  </a:lnTo>
                  <a:lnTo>
                    <a:pt x="117824" y="187327"/>
                  </a:lnTo>
                  <a:lnTo>
                    <a:pt x="122533" y="189777"/>
                  </a:lnTo>
                  <a:lnTo>
                    <a:pt x="133216" y="19038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6" name="SMARTInkShape-649"/>
            <p:cNvSpPr/>
            <p:nvPr>
              <p:custDataLst>
                <p:tags r:id="rId22"/>
              </p:custDataLst>
            </p:nvPr>
          </p:nvSpPr>
          <p:spPr>
            <a:xfrm>
              <a:off x="5981855" y="5819778"/>
              <a:ext cx="142682" cy="142873"/>
            </a:xfrm>
            <a:custGeom>
              <a:avLst/>
              <a:gdLst/>
              <a:ahLst/>
              <a:cxnLst/>
              <a:rect l="0" t="0" r="0" b="0"/>
              <a:pathLst>
                <a:path w="142682" h="142873">
                  <a:moveTo>
                    <a:pt x="95095" y="28572"/>
                  </a:moveTo>
                  <a:lnTo>
                    <a:pt x="95095" y="28572"/>
                  </a:lnTo>
                  <a:lnTo>
                    <a:pt x="95095" y="33628"/>
                  </a:lnTo>
                  <a:lnTo>
                    <a:pt x="94037" y="35117"/>
                  </a:lnTo>
                  <a:lnTo>
                    <a:pt x="92273" y="36111"/>
                  </a:lnTo>
                  <a:lnTo>
                    <a:pt x="90039" y="36773"/>
                  </a:lnTo>
                  <a:lnTo>
                    <a:pt x="75797" y="48284"/>
                  </a:lnTo>
                  <a:lnTo>
                    <a:pt x="49684" y="72926"/>
                  </a:lnTo>
                  <a:lnTo>
                    <a:pt x="43868" y="74743"/>
                  </a:lnTo>
                  <a:lnTo>
                    <a:pt x="41894" y="76286"/>
                  </a:lnTo>
                  <a:lnTo>
                    <a:pt x="37990" y="85595"/>
                  </a:lnTo>
                  <a:lnTo>
                    <a:pt x="43015" y="90741"/>
                  </a:lnTo>
                  <a:lnTo>
                    <a:pt x="44500" y="91184"/>
                  </a:lnTo>
                  <a:lnTo>
                    <a:pt x="45490" y="90421"/>
                  </a:lnTo>
                  <a:lnTo>
                    <a:pt x="46150" y="88856"/>
                  </a:lnTo>
                  <a:lnTo>
                    <a:pt x="47648" y="87811"/>
                  </a:lnTo>
                  <a:lnTo>
                    <a:pt x="54814" y="85283"/>
                  </a:lnTo>
                  <a:lnTo>
                    <a:pt x="76114" y="71557"/>
                  </a:lnTo>
                  <a:lnTo>
                    <a:pt x="94686" y="64493"/>
                  </a:lnTo>
                  <a:lnTo>
                    <a:pt x="117296" y="44319"/>
                  </a:lnTo>
                  <a:lnTo>
                    <a:pt x="120836" y="38041"/>
                  </a:lnTo>
                  <a:lnTo>
                    <a:pt x="123469" y="31722"/>
                  </a:lnTo>
                  <a:lnTo>
                    <a:pt x="128167" y="25386"/>
                  </a:lnTo>
                  <a:lnTo>
                    <a:pt x="133783" y="21864"/>
                  </a:lnTo>
                  <a:lnTo>
                    <a:pt x="136762" y="20926"/>
                  </a:lnTo>
                  <a:lnTo>
                    <a:pt x="138748" y="19241"/>
                  </a:lnTo>
                  <a:lnTo>
                    <a:pt x="142197" y="11010"/>
                  </a:lnTo>
                  <a:lnTo>
                    <a:pt x="134474" y="1452"/>
                  </a:lnTo>
                  <a:lnTo>
                    <a:pt x="130942" y="644"/>
                  </a:lnTo>
                  <a:lnTo>
                    <a:pt x="91909" y="0"/>
                  </a:lnTo>
                  <a:lnTo>
                    <a:pt x="85565" y="2820"/>
                  </a:lnTo>
                  <a:lnTo>
                    <a:pt x="79218" y="6544"/>
                  </a:lnTo>
                  <a:lnTo>
                    <a:pt x="69695" y="9698"/>
                  </a:lnTo>
                  <a:lnTo>
                    <a:pt x="36094" y="31878"/>
                  </a:lnTo>
                  <a:lnTo>
                    <a:pt x="25638" y="46367"/>
                  </a:lnTo>
                  <a:lnTo>
                    <a:pt x="2498" y="93210"/>
                  </a:lnTo>
                  <a:lnTo>
                    <a:pt x="0" y="109152"/>
                  </a:lnTo>
                  <a:lnTo>
                    <a:pt x="2736" y="114832"/>
                  </a:lnTo>
                  <a:lnTo>
                    <a:pt x="4947" y="117829"/>
                  </a:lnTo>
                  <a:lnTo>
                    <a:pt x="10226" y="121159"/>
                  </a:lnTo>
                  <a:lnTo>
                    <a:pt x="17182" y="123296"/>
                  </a:lnTo>
                  <a:lnTo>
                    <a:pt x="27220" y="117172"/>
                  </a:lnTo>
                  <a:lnTo>
                    <a:pt x="41588" y="114091"/>
                  </a:lnTo>
                  <a:lnTo>
                    <a:pt x="53018" y="106946"/>
                  </a:lnTo>
                  <a:lnTo>
                    <a:pt x="59813" y="101152"/>
                  </a:lnTo>
                  <a:lnTo>
                    <a:pt x="69183" y="97872"/>
                  </a:lnTo>
                  <a:lnTo>
                    <a:pt x="79346" y="95355"/>
                  </a:lnTo>
                  <a:lnTo>
                    <a:pt x="126418" y="68518"/>
                  </a:lnTo>
                  <a:lnTo>
                    <a:pt x="128676" y="66844"/>
                  </a:lnTo>
                  <a:lnTo>
                    <a:pt x="130183" y="64671"/>
                  </a:lnTo>
                  <a:lnTo>
                    <a:pt x="132915" y="59433"/>
                  </a:lnTo>
                  <a:lnTo>
                    <a:pt x="142681" y="47667"/>
                  </a:lnTo>
                  <a:lnTo>
                    <a:pt x="137652" y="47636"/>
                  </a:lnTo>
                  <a:lnTo>
                    <a:pt x="136167" y="48690"/>
                  </a:lnTo>
                  <a:lnTo>
                    <a:pt x="135176" y="50450"/>
                  </a:lnTo>
                  <a:lnTo>
                    <a:pt x="134515" y="52682"/>
                  </a:lnTo>
                  <a:lnTo>
                    <a:pt x="133017" y="54170"/>
                  </a:lnTo>
                  <a:lnTo>
                    <a:pt x="128530" y="55824"/>
                  </a:lnTo>
                  <a:lnTo>
                    <a:pt x="126910" y="57323"/>
                  </a:lnTo>
                  <a:lnTo>
                    <a:pt x="116320" y="76393"/>
                  </a:lnTo>
                  <a:lnTo>
                    <a:pt x="115596" y="79503"/>
                  </a:lnTo>
                  <a:lnTo>
                    <a:pt x="109517" y="88936"/>
                  </a:lnTo>
                  <a:lnTo>
                    <a:pt x="101015" y="98433"/>
                  </a:lnTo>
                  <a:lnTo>
                    <a:pt x="97726" y="107599"/>
                  </a:lnTo>
                  <a:lnTo>
                    <a:pt x="95615" y="125674"/>
                  </a:lnTo>
                  <a:lnTo>
                    <a:pt x="96500" y="128231"/>
                  </a:lnTo>
                  <a:lnTo>
                    <a:pt x="98148" y="129937"/>
                  </a:lnTo>
                  <a:lnTo>
                    <a:pt x="100305" y="131073"/>
                  </a:lnTo>
                  <a:lnTo>
                    <a:pt x="101744" y="132890"/>
                  </a:lnTo>
                  <a:lnTo>
                    <a:pt x="103341" y="137730"/>
                  </a:lnTo>
                  <a:lnTo>
                    <a:pt x="104826" y="139444"/>
                  </a:lnTo>
                  <a:lnTo>
                    <a:pt x="114145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85" name="SMARTInkShape-Group128"/>
          <p:cNvGrpSpPr/>
          <p:nvPr/>
        </p:nvGrpSpPr>
        <p:grpSpPr>
          <a:xfrm>
            <a:off x="6591861" y="5747697"/>
            <a:ext cx="1009090" cy="233563"/>
            <a:chOff x="6591861" y="5747697"/>
            <a:chExt cx="1009090" cy="233563"/>
          </a:xfrm>
        </p:grpSpPr>
        <p:sp>
          <p:nvSpPr>
            <p:cNvPr id="1178" name="SMARTInkShape-650"/>
            <p:cNvSpPr/>
            <p:nvPr>
              <p:custDataLst>
                <p:tags r:id="rId14"/>
              </p:custDataLst>
            </p:nvPr>
          </p:nvSpPr>
          <p:spPr>
            <a:xfrm>
              <a:off x="6591861" y="5800728"/>
              <a:ext cx="121810" cy="152194"/>
            </a:xfrm>
            <a:custGeom>
              <a:avLst/>
              <a:gdLst/>
              <a:ahLst/>
              <a:cxnLst/>
              <a:rect l="0" t="0" r="0" b="0"/>
              <a:pathLst>
                <a:path w="121810" h="152194">
                  <a:moveTo>
                    <a:pt x="75639" y="38097"/>
                  </a:moveTo>
                  <a:lnTo>
                    <a:pt x="75639" y="38097"/>
                  </a:lnTo>
                  <a:lnTo>
                    <a:pt x="56624" y="38097"/>
                  </a:lnTo>
                  <a:lnTo>
                    <a:pt x="47074" y="28582"/>
                  </a:lnTo>
                  <a:lnTo>
                    <a:pt x="47067" y="33632"/>
                  </a:lnTo>
                  <a:lnTo>
                    <a:pt x="48124" y="35120"/>
                  </a:lnTo>
                  <a:lnTo>
                    <a:pt x="49888" y="36113"/>
                  </a:lnTo>
                  <a:lnTo>
                    <a:pt x="55265" y="37705"/>
                  </a:lnTo>
                  <a:lnTo>
                    <a:pt x="55707" y="36777"/>
                  </a:lnTo>
                  <a:lnTo>
                    <a:pt x="56198" y="32925"/>
                  </a:lnTo>
                  <a:lnTo>
                    <a:pt x="57387" y="31474"/>
                  </a:lnTo>
                  <a:lnTo>
                    <a:pt x="61529" y="29862"/>
                  </a:lnTo>
                  <a:lnTo>
                    <a:pt x="73913" y="28685"/>
                  </a:lnTo>
                  <a:lnTo>
                    <a:pt x="82902" y="22048"/>
                  </a:lnTo>
                  <a:lnTo>
                    <a:pt x="91784" y="18878"/>
                  </a:lnTo>
                  <a:lnTo>
                    <a:pt x="112253" y="1448"/>
                  </a:lnTo>
                  <a:lnTo>
                    <a:pt x="121809" y="124"/>
                  </a:lnTo>
                  <a:lnTo>
                    <a:pt x="109037" y="0"/>
                  </a:lnTo>
                  <a:lnTo>
                    <a:pt x="103536" y="2820"/>
                  </a:lnTo>
                  <a:lnTo>
                    <a:pt x="88250" y="15186"/>
                  </a:lnTo>
                  <a:lnTo>
                    <a:pt x="81949" y="17331"/>
                  </a:lnTo>
                  <a:lnTo>
                    <a:pt x="75621" y="23929"/>
                  </a:lnTo>
                  <a:lnTo>
                    <a:pt x="35687" y="68443"/>
                  </a:lnTo>
                  <a:lnTo>
                    <a:pt x="5824" y="115719"/>
                  </a:lnTo>
                  <a:lnTo>
                    <a:pt x="2277" y="125865"/>
                  </a:lnTo>
                  <a:lnTo>
                    <a:pt x="0" y="144569"/>
                  </a:lnTo>
                  <a:lnTo>
                    <a:pt x="871" y="147178"/>
                  </a:lnTo>
                  <a:lnTo>
                    <a:pt x="2511" y="148918"/>
                  </a:lnTo>
                  <a:lnTo>
                    <a:pt x="4662" y="150078"/>
                  </a:lnTo>
                  <a:lnTo>
                    <a:pt x="30046" y="152193"/>
                  </a:lnTo>
                  <a:lnTo>
                    <a:pt x="57275" y="142009"/>
                  </a:lnTo>
                  <a:lnTo>
                    <a:pt x="75639" y="1333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9" name="SMARTInkShape-651"/>
            <p:cNvSpPr/>
            <p:nvPr>
              <p:custDataLst>
                <p:tags r:id="rId15"/>
              </p:custDataLst>
            </p:nvPr>
          </p:nvSpPr>
          <p:spPr>
            <a:xfrm>
              <a:off x="6734186" y="5838956"/>
              <a:ext cx="123766" cy="113739"/>
            </a:xfrm>
            <a:custGeom>
              <a:avLst/>
              <a:gdLst/>
              <a:ahLst/>
              <a:cxnLst/>
              <a:rect l="0" t="0" r="0" b="0"/>
              <a:pathLst>
                <a:path w="123766" h="113739">
                  <a:moveTo>
                    <a:pt x="76189" y="18919"/>
                  </a:moveTo>
                  <a:lnTo>
                    <a:pt x="76189" y="18919"/>
                  </a:lnTo>
                  <a:lnTo>
                    <a:pt x="67989" y="18919"/>
                  </a:lnTo>
                  <a:lnTo>
                    <a:pt x="59322" y="25464"/>
                  </a:lnTo>
                  <a:lnTo>
                    <a:pt x="50495" y="28620"/>
                  </a:lnTo>
                  <a:lnTo>
                    <a:pt x="15471" y="60598"/>
                  </a:lnTo>
                  <a:lnTo>
                    <a:pt x="12162" y="66723"/>
                  </a:lnTo>
                  <a:lnTo>
                    <a:pt x="9633" y="72973"/>
                  </a:lnTo>
                  <a:lnTo>
                    <a:pt x="3317" y="82443"/>
                  </a:lnTo>
                  <a:lnTo>
                    <a:pt x="427" y="93240"/>
                  </a:lnTo>
                  <a:lnTo>
                    <a:pt x="0" y="109259"/>
                  </a:lnTo>
                  <a:lnTo>
                    <a:pt x="1055" y="110896"/>
                  </a:lnTo>
                  <a:lnTo>
                    <a:pt x="2816" y="111987"/>
                  </a:lnTo>
                  <a:lnTo>
                    <a:pt x="10352" y="113522"/>
                  </a:lnTo>
                  <a:lnTo>
                    <a:pt x="13247" y="113738"/>
                  </a:lnTo>
                  <a:lnTo>
                    <a:pt x="19287" y="111155"/>
                  </a:lnTo>
                  <a:lnTo>
                    <a:pt x="25499" y="107538"/>
                  </a:lnTo>
                  <a:lnTo>
                    <a:pt x="34947" y="104443"/>
                  </a:lnTo>
                  <a:lnTo>
                    <a:pt x="70036" y="80214"/>
                  </a:lnTo>
                  <a:lnTo>
                    <a:pt x="81658" y="76238"/>
                  </a:lnTo>
                  <a:lnTo>
                    <a:pt x="117454" y="44285"/>
                  </a:lnTo>
                  <a:lnTo>
                    <a:pt x="120987" y="37953"/>
                  </a:lnTo>
                  <a:lnTo>
                    <a:pt x="123256" y="25266"/>
                  </a:lnTo>
                  <a:lnTo>
                    <a:pt x="123765" y="11275"/>
                  </a:lnTo>
                  <a:lnTo>
                    <a:pt x="118743" y="4895"/>
                  </a:lnTo>
                  <a:lnTo>
                    <a:pt x="113446" y="2103"/>
                  </a:lnTo>
                  <a:lnTo>
                    <a:pt x="95165" y="65"/>
                  </a:lnTo>
                  <a:lnTo>
                    <a:pt x="92014" y="0"/>
                  </a:lnTo>
                  <a:lnTo>
                    <a:pt x="85692" y="2749"/>
                  </a:lnTo>
                  <a:lnTo>
                    <a:pt x="79354" y="6441"/>
                  </a:lnTo>
                  <a:lnTo>
                    <a:pt x="69837" y="9578"/>
                  </a:lnTo>
                  <a:lnTo>
                    <a:pt x="34914" y="41183"/>
                  </a:lnTo>
                  <a:lnTo>
                    <a:pt x="31386" y="47511"/>
                  </a:lnTo>
                  <a:lnTo>
                    <a:pt x="29121" y="60197"/>
                  </a:lnTo>
                  <a:lnTo>
                    <a:pt x="28613" y="74188"/>
                  </a:lnTo>
                  <a:lnTo>
                    <a:pt x="29655" y="74815"/>
                  </a:lnTo>
                  <a:lnTo>
                    <a:pt x="57139" y="7606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0" name="SMARTInkShape-652"/>
            <p:cNvSpPr/>
            <p:nvPr>
              <p:custDataLst>
                <p:tags r:id="rId16"/>
              </p:custDataLst>
            </p:nvPr>
          </p:nvSpPr>
          <p:spPr>
            <a:xfrm>
              <a:off x="6877727" y="5747697"/>
              <a:ext cx="294599" cy="214820"/>
            </a:xfrm>
            <a:custGeom>
              <a:avLst/>
              <a:gdLst/>
              <a:ahLst/>
              <a:cxnLst/>
              <a:rect l="0" t="0" r="0" b="0"/>
              <a:pathLst>
                <a:path w="294599" h="214820">
                  <a:moveTo>
                    <a:pt x="151723" y="110178"/>
                  </a:moveTo>
                  <a:lnTo>
                    <a:pt x="151723" y="110178"/>
                  </a:lnTo>
                  <a:lnTo>
                    <a:pt x="143523" y="118379"/>
                  </a:lnTo>
                  <a:lnTo>
                    <a:pt x="137534" y="119310"/>
                  </a:lnTo>
                  <a:lnTo>
                    <a:pt x="129057" y="119587"/>
                  </a:lnTo>
                  <a:lnTo>
                    <a:pt x="127087" y="120684"/>
                  </a:lnTo>
                  <a:lnTo>
                    <a:pt x="125774" y="122474"/>
                  </a:lnTo>
                  <a:lnTo>
                    <a:pt x="124899" y="124726"/>
                  </a:lnTo>
                  <a:lnTo>
                    <a:pt x="123256" y="126227"/>
                  </a:lnTo>
                  <a:lnTo>
                    <a:pt x="118610" y="127894"/>
                  </a:lnTo>
                  <a:lnTo>
                    <a:pt x="116948" y="129397"/>
                  </a:lnTo>
                  <a:lnTo>
                    <a:pt x="115100" y="133889"/>
                  </a:lnTo>
                  <a:lnTo>
                    <a:pt x="113549" y="135511"/>
                  </a:lnTo>
                  <a:lnTo>
                    <a:pt x="109004" y="137312"/>
                  </a:lnTo>
                  <a:lnTo>
                    <a:pt x="107368" y="138851"/>
                  </a:lnTo>
                  <a:lnTo>
                    <a:pt x="105552" y="143382"/>
                  </a:lnTo>
                  <a:lnTo>
                    <a:pt x="104009" y="145014"/>
                  </a:lnTo>
                  <a:lnTo>
                    <a:pt x="99472" y="146827"/>
                  </a:lnTo>
                  <a:lnTo>
                    <a:pt x="97839" y="148369"/>
                  </a:lnTo>
                  <a:lnTo>
                    <a:pt x="94610" y="157676"/>
                  </a:lnTo>
                  <a:lnTo>
                    <a:pt x="102777" y="157792"/>
                  </a:lnTo>
                  <a:lnTo>
                    <a:pt x="103218" y="156738"/>
                  </a:lnTo>
                  <a:lnTo>
                    <a:pt x="103707" y="152743"/>
                  </a:lnTo>
                  <a:lnTo>
                    <a:pt x="104896" y="151255"/>
                  </a:lnTo>
                  <a:lnTo>
                    <a:pt x="121422" y="140193"/>
                  </a:lnTo>
                  <a:lnTo>
                    <a:pt x="127693" y="134123"/>
                  </a:lnTo>
                  <a:lnTo>
                    <a:pt x="130460" y="128581"/>
                  </a:lnTo>
                  <a:lnTo>
                    <a:pt x="132237" y="121456"/>
                  </a:lnTo>
                  <a:lnTo>
                    <a:pt x="133440" y="120872"/>
                  </a:lnTo>
                  <a:lnTo>
                    <a:pt x="137600" y="120223"/>
                  </a:lnTo>
                  <a:lnTo>
                    <a:pt x="139133" y="118991"/>
                  </a:lnTo>
                  <a:lnTo>
                    <a:pt x="142078" y="110584"/>
                  </a:lnTo>
                  <a:lnTo>
                    <a:pt x="118599" y="110181"/>
                  </a:lnTo>
                  <a:lnTo>
                    <a:pt x="113012" y="113001"/>
                  </a:lnTo>
                  <a:lnTo>
                    <a:pt x="68990" y="145136"/>
                  </a:lnTo>
                  <a:lnTo>
                    <a:pt x="34674" y="170505"/>
                  </a:lnTo>
                  <a:lnTo>
                    <a:pt x="1607" y="203154"/>
                  </a:lnTo>
                  <a:lnTo>
                    <a:pt x="338" y="207240"/>
                  </a:lnTo>
                  <a:lnTo>
                    <a:pt x="0" y="209811"/>
                  </a:lnTo>
                  <a:lnTo>
                    <a:pt x="832" y="211525"/>
                  </a:lnTo>
                  <a:lnTo>
                    <a:pt x="2446" y="212667"/>
                  </a:lnTo>
                  <a:lnTo>
                    <a:pt x="9774" y="214276"/>
                  </a:lnTo>
                  <a:lnTo>
                    <a:pt x="26787" y="214819"/>
                  </a:lnTo>
                  <a:lnTo>
                    <a:pt x="68236" y="205244"/>
                  </a:lnTo>
                  <a:lnTo>
                    <a:pt x="110845" y="183072"/>
                  </a:lnTo>
                  <a:lnTo>
                    <a:pt x="143527" y="164142"/>
                  </a:lnTo>
                  <a:lnTo>
                    <a:pt x="173899" y="135578"/>
                  </a:lnTo>
                  <a:lnTo>
                    <a:pt x="177454" y="129228"/>
                  </a:lnTo>
                  <a:lnTo>
                    <a:pt x="179736" y="116528"/>
                  </a:lnTo>
                  <a:lnTo>
                    <a:pt x="177226" y="110178"/>
                  </a:lnTo>
                  <a:lnTo>
                    <a:pt x="148495" y="78428"/>
                  </a:lnTo>
                  <a:lnTo>
                    <a:pt x="129293" y="66786"/>
                  </a:lnTo>
                  <a:lnTo>
                    <a:pt x="87782" y="49460"/>
                  </a:lnTo>
                  <a:lnTo>
                    <a:pt x="59237" y="41466"/>
                  </a:lnTo>
                  <a:lnTo>
                    <a:pt x="37666" y="27096"/>
                  </a:lnTo>
                  <a:lnTo>
                    <a:pt x="29827" y="24975"/>
                  </a:lnTo>
                  <a:lnTo>
                    <a:pt x="30243" y="23743"/>
                  </a:lnTo>
                  <a:lnTo>
                    <a:pt x="33526" y="19551"/>
                  </a:lnTo>
                  <a:lnTo>
                    <a:pt x="38514" y="16983"/>
                  </a:lnTo>
                  <a:lnTo>
                    <a:pt x="78026" y="6847"/>
                  </a:lnTo>
                  <a:lnTo>
                    <a:pt x="123477" y="2771"/>
                  </a:lnTo>
                  <a:lnTo>
                    <a:pt x="142345" y="0"/>
                  </a:lnTo>
                  <a:lnTo>
                    <a:pt x="189842" y="4482"/>
                  </a:lnTo>
                  <a:lnTo>
                    <a:pt x="234628" y="8104"/>
                  </a:lnTo>
                  <a:lnTo>
                    <a:pt x="281733" y="19585"/>
                  </a:lnTo>
                  <a:lnTo>
                    <a:pt x="294598" y="2445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1" name="SMARTInkShape-653"/>
            <p:cNvSpPr/>
            <p:nvPr>
              <p:custDataLst>
                <p:tags r:id="rId17"/>
              </p:custDataLst>
            </p:nvPr>
          </p:nvSpPr>
          <p:spPr>
            <a:xfrm>
              <a:off x="7143761" y="5857886"/>
              <a:ext cx="66546" cy="85715"/>
            </a:xfrm>
            <a:custGeom>
              <a:avLst/>
              <a:gdLst/>
              <a:ahLst/>
              <a:cxnLst/>
              <a:rect l="0" t="0" r="0" b="0"/>
              <a:pathLst>
                <a:path w="66546" h="85715">
                  <a:moveTo>
                    <a:pt x="57139" y="9514"/>
                  </a:moveTo>
                  <a:lnTo>
                    <a:pt x="57139" y="9514"/>
                  </a:lnTo>
                  <a:lnTo>
                    <a:pt x="57139" y="19039"/>
                  </a:lnTo>
                  <a:lnTo>
                    <a:pt x="47648" y="28530"/>
                  </a:lnTo>
                  <a:lnTo>
                    <a:pt x="38093" y="28564"/>
                  </a:lnTo>
                  <a:lnTo>
                    <a:pt x="47499" y="28564"/>
                  </a:lnTo>
                  <a:lnTo>
                    <a:pt x="55804" y="20363"/>
                  </a:lnTo>
                  <a:lnTo>
                    <a:pt x="56744" y="14375"/>
                  </a:lnTo>
                  <a:lnTo>
                    <a:pt x="57934" y="12754"/>
                  </a:lnTo>
                  <a:lnTo>
                    <a:pt x="64626" y="10154"/>
                  </a:lnTo>
                  <a:lnTo>
                    <a:pt x="65305" y="9941"/>
                  </a:lnTo>
                  <a:lnTo>
                    <a:pt x="66060" y="6882"/>
                  </a:lnTo>
                  <a:lnTo>
                    <a:pt x="66545" y="1351"/>
                  </a:lnTo>
                  <a:lnTo>
                    <a:pt x="65527" y="896"/>
                  </a:lnTo>
                  <a:lnTo>
                    <a:pt x="49053" y="0"/>
                  </a:lnTo>
                  <a:lnTo>
                    <a:pt x="40294" y="6537"/>
                  </a:lnTo>
                  <a:lnTo>
                    <a:pt x="31451" y="9690"/>
                  </a:lnTo>
                  <a:lnTo>
                    <a:pt x="22130" y="15799"/>
                  </a:lnTo>
                  <a:lnTo>
                    <a:pt x="15826" y="17599"/>
                  </a:lnTo>
                  <a:lnTo>
                    <a:pt x="13722" y="19137"/>
                  </a:lnTo>
                  <a:lnTo>
                    <a:pt x="12319" y="21221"/>
                  </a:lnTo>
                  <a:lnTo>
                    <a:pt x="9702" y="26359"/>
                  </a:lnTo>
                  <a:lnTo>
                    <a:pt x="3337" y="35201"/>
                  </a:lnTo>
                  <a:lnTo>
                    <a:pt x="981" y="44525"/>
                  </a:lnTo>
                  <a:lnTo>
                    <a:pt x="0" y="74308"/>
                  </a:lnTo>
                  <a:lnTo>
                    <a:pt x="1055" y="74935"/>
                  </a:lnTo>
                  <a:lnTo>
                    <a:pt x="7596" y="76876"/>
                  </a:lnTo>
                  <a:lnTo>
                    <a:pt x="19039" y="857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2" name="SMARTInkShape-654"/>
            <p:cNvSpPr/>
            <p:nvPr>
              <p:custDataLst>
                <p:tags r:id="rId18"/>
              </p:custDataLst>
            </p:nvPr>
          </p:nvSpPr>
          <p:spPr>
            <a:xfrm>
              <a:off x="7229879" y="5848802"/>
              <a:ext cx="113897" cy="132458"/>
            </a:xfrm>
            <a:custGeom>
              <a:avLst/>
              <a:gdLst/>
              <a:ahLst/>
              <a:cxnLst/>
              <a:rect l="0" t="0" r="0" b="0"/>
              <a:pathLst>
                <a:path w="113897" h="132458">
                  <a:moveTo>
                    <a:pt x="75796" y="37648"/>
                  </a:moveTo>
                  <a:lnTo>
                    <a:pt x="75796" y="37648"/>
                  </a:lnTo>
                  <a:lnTo>
                    <a:pt x="84930" y="28516"/>
                  </a:lnTo>
                  <a:lnTo>
                    <a:pt x="80148" y="28239"/>
                  </a:lnTo>
                  <a:lnTo>
                    <a:pt x="78697" y="27142"/>
                  </a:lnTo>
                  <a:lnTo>
                    <a:pt x="76178" y="19932"/>
                  </a:lnTo>
                  <a:lnTo>
                    <a:pt x="73144" y="19191"/>
                  </a:lnTo>
                  <a:lnTo>
                    <a:pt x="67628" y="18715"/>
                  </a:lnTo>
                  <a:lnTo>
                    <a:pt x="67176" y="19734"/>
                  </a:lnTo>
                  <a:lnTo>
                    <a:pt x="66673" y="23689"/>
                  </a:lnTo>
                  <a:lnTo>
                    <a:pt x="65481" y="25167"/>
                  </a:lnTo>
                  <a:lnTo>
                    <a:pt x="61333" y="26810"/>
                  </a:lnTo>
                  <a:lnTo>
                    <a:pt x="59805" y="28306"/>
                  </a:lnTo>
                  <a:lnTo>
                    <a:pt x="58105" y="32791"/>
                  </a:lnTo>
                  <a:lnTo>
                    <a:pt x="56593" y="34410"/>
                  </a:lnTo>
                  <a:lnTo>
                    <a:pt x="52092" y="36208"/>
                  </a:lnTo>
                  <a:lnTo>
                    <a:pt x="50468" y="37747"/>
                  </a:lnTo>
                  <a:lnTo>
                    <a:pt x="34091" y="68202"/>
                  </a:lnTo>
                  <a:lnTo>
                    <a:pt x="22795" y="81862"/>
                  </a:lnTo>
                  <a:lnTo>
                    <a:pt x="16643" y="94751"/>
                  </a:lnTo>
                  <a:lnTo>
                    <a:pt x="12464" y="101127"/>
                  </a:lnTo>
                  <a:lnTo>
                    <a:pt x="10112" y="110667"/>
                  </a:lnTo>
                  <a:lnTo>
                    <a:pt x="9561" y="117020"/>
                  </a:lnTo>
                  <a:lnTo>
                    <a:pt x="8357" y="119138"/>
                  </a:lnTo>
                  <a:lnTo>
                    <a:pt x="6495" y="120550"/>
                  </a:lnTo>
                  <a:lnTo>
                    <a:pt x="4195" y="121491"/>
                  </a:lnTo>
                  <a:lnTo>
                    <a:pt x="2662" y="123177"/>
                  </a:lnTo>
                  <a:lnTo>
                    <a:pt x="0" y="131409"/>
                  </a:lnTo>
                  <a:lnTo>
                    <a:pt x="923" y="131905"/>
                  </a:lnTo>
                  <a:lnTo>
                    <a:pt x="4772" y="132457"/>
                  </a:lnTo>
                  <a:lnTo>
                    <a:pt x="6222" y="131546"/>
                  </a:lnTo>
                  <a:lnTo>
                    <a:pt x="7189" y="129880"/>
                  </a:lnTo>
                  <a:lnTo>
                    <a:pt x="7833" y="127711"/>
                  </a:lnTo>
                  <a:lnTo>
                    <a:pt x="9320" y="126265"/>
                  </a:lnTo>
                  <a:lnTo>
                    <a:pt x="13796" y="124659"/>
                  </a:lnTo>
                  <a:lnTo>
                    <a:pt x="15413" y="123172"/>
                  </a:lnTo>
                  <a:lnTo>
                    <a:pt x="23278" y="110228"/>
                  </a:lnTo>
                  <a:lnTo>
                    <a:pt x="50434" y="77030"/>
                  </a:lnTo>
                  <a:lnTo>
                    <a:pt x="70887" y="29451"/>
                  </a:lnTo>
                  <a:lnTo>
                    <a:pt x="75364" y="11350"/>
                  </a:lnTo>
                  <a:lnTo>
                    <a:pt x="72782" y="7263"/>
                  </a:lnTo>
                  <a:lnTo>
                    <a:pt x="67558" y="1072"/>
                  </a:lnTo>
                  <a:lnTo>
                    <a:pt x="64021" y="225"/>
                  </a:lnTo>
                  <a:lnTo>
                    <a:pt x="61596" y="0"/>
                  </a:lnTo>
                  <a:lnTo>
                    <a:pt x="56079" y="2571"/>
                  </a:lnTo>
                  <a:lnTo>
                    <a:pt x="50100" y="6183"/>
                  </a:lnTo>
                  <a:lnTo>
                    <a:pt x="37637" y="8502"/>
                  </a:lnTo>
                  <a:lnTo>
                    <a:pt x="34481" y="8693"/>
                  </a:lnTo>
                  <a:lnTo>
                    <a:pt x="32379" y="9878"/>
                  </a:lnTo>
                  <a:lnTo>
                    <a:pt x="30976" y="11726"/>
                  </a:lnTo>
                  <a:lnTo>
                    <a:pt x="30041" y="14017"/>
                  </a:lnTo>
                  <a:lnTo>
                    <a:pt x="28359" y="15544"/>
                  </a:lnTo>
                  <a:lnTo>
                    <a:pt x="19087" y="18479"/>
                  </a:lnTo>
                  <a:lnTo>
                    <a:pt x="23833" y="23620"/>
                  </a:lnTo>
                  <a:lnTo>
                    <a:pt x="29065" y="26122"/>
                  </a:lnTo>
                  <a:lnTo>
                    <a:pt x="41048" y="27728"/>
                  </a:lnTo>
                  <a:lnTo>
                    <a:pt x="88398" y="16349"/>
                  </a:lnTo>
                  <a:lnTo>
                    <a:pt x="113896" y="9073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3" name="SMARTInkShape-655"/>
            <p:cNvSpPr/>
            <p:nvPr>
              <p:custDataLst>
                <p:tags r:id="rId19"/>
              </p:custDataLst>
            </p:nvPr>
          </p:nvSpPr>
          <p:spPr>
            <a:xfrm>
              <a:off x="7348479" y="5753138"/>
              <a:ext cx="232980" cy="205094"/>
            </a:xfrm>
            <a:custGeom>
              <a:avLst/>
              <a:gdLst/>
              <a:ahLst/>
              <a:cxnLst/>
              <a:rect l="0" t="0" r="0" b="0"/>
              <a:pathLst>
                <a:path w="232980" h="205094">
                  <a:moveTo>
                    <a:pt x="138171" y="66637"/>
                  </a:moveTo>
                  <a:lnTo>
                    <a:pt x="138171" y="66637"/>
                  </a:lnTo>
                  <a:lnTo>
                    <a:pt x="156713" y="66637"/>
                  </a:lnTo>
                  <a:lnTo>
                    <a:pt x="157070" y="61581"/>
                  </a:lnTo>
                  <a:lnTo>
                    <a:pt x="156062" y="60092"/>
                  </a:lnTo>
                  <a:lnTo>
                    <a:pt x="154331" y="59098"/>
                  </a:lnTo>
                  <a:lnTo>
                    <a:pt x="148084" y="57228"/>
                  </a:lnTo>
                  <a:lnTo>
                    <a:pt x="133149" y="57112"/>
                  </a:lnTo>
                  <a:lnTo>
                    <a:pt x="131648" y="58170"/>
                  </a:lnTo>
                  <a:lnTo>
                    <a:pt x="130648" y="59934"/>
                  </a:lnTo>
                  <a:lnTo>
                    <a:pt x="128680" y="66521"/>
                  </a:lnTo>
                  <a:lnTo>
                    <a:pt x="157301" y="66637"/>
                  </a:lnTo>
                  <a:lnTo>
                    <a:pt x="165370" y="63815"/>
                  </a:lnTo>
                  <a:lnTo>
                    <a:pt x="185675" y="50162"/>
                  </a:lnTo>
                  <a:lnTo>
                    <a:pt x="192093" y="47674"/>
                  </a:lnTo>
                  <a:lnTo>
                    <a:pt x="231932" y="10973"/>
                  </a:lnTo>
                  <a:lnTo>
                    <a:pt x="232979" y="4870"/>
                  </a:lnTo>
                  <a:lnTo>
                    <a:pt x="232068" y="3235"/>
                  </a:lnTo>
                  <a:lnTo>
                    <a:pt x="230403" y="2144"/>
                  </a:lnTo>
                  <a:lnTo>
                    <a:pt x="223002" y="609"/>
                  </a:lnTo>
                  <a:lnTo>
                    <a:pt x="201619" y="0"/>
                  </a:lnTo>
                  <a:lnTo>
                    <a:pt x="187074" y="5030"/>
                  </a:lnTo>
                  <a:lnTo>
                    <a:pt x="140905" y="31760"/>
                  </a:lnTo>
                  <a:lnTo>
                    <a:pt x="96870" y="70187"/>
                  </a:lnTo>
                  <a:lnTo>
                    <a:pt x="52445" y="114284"/>
                  </a:lnTo>
                  <a:lnTo>
                    <a:pt x="16198" y="158714"/>
                  </a:lnTo>
                  <a:lnTo>
                    <a:pt x="9877" y="168590"/>
                  </a:lnTo>
                  <a:lnTo>
                    <a:pt x="3497" y="180101"/>
                  </a:lnTo>
                  <a:lnTo>
                    <a:pt x="763" y="183555"/>
                  </a:lnTo>
                  <a:lnTo>
                    <a:pt x="0" y="186915"/>
                  </a:lnTo>
                  <a:lnTo>
                    <a:pt x="548" y="190214"/>
                  </a:lnTo>
                  <a:lnTo>
                    <a:pt x="1972" y="193472"/>
                  </a:lnTo>
                  <a:lnTo>
                    <a:pt x="3980" y="195643"/>
                  </a:lnTo>
                  <a:lnTo>
                    <a:pt x="17829" y="204471"/>
                  </a:lnTo>
                  <a:lnTo>
                    <a:pt x="20901" y="205093"/>
                  </a:lnTo>
                  <a:lnTo>
                    <a:pt x="24007" y="204450"/>
                  </a:lnTo>
                  <a:lnTo>
                    <a:pt x="31340" y="201970"/>
                  </a:lnTo>
                  <a:lnTo>
                    <a:pt x="74607" y="198980"/>
                  </a:lnTo>
                  <a:lnTo>
                    <a:pt x="99881" y="188232"/>
                  </a:lnTo>
                  <a:lnTo>
                    <a:pt x="115920" y="175351"/>
                  </a:lnTo>
                  <a:lnTo>
                    <a:pt x="122284" y="173163"/>
                  </a:lnTo>
                  <a:lnTo>
                    <a:pt x="124405" y="171521"/>
                  </a:lnTo>
                  <a:lnTo>
                    <a:pt x="128087" y="163364"/>
                  </a:lnTo>
                  <a:lnTo>
                    <a:pt x="128631" y="147736"/>
                  </a:lnTo>
                  <a:lnTo>
                    <a:pt x="127579" y="146103"/>
                  </a:lnTo>
                  <a:lnTo>
                    <a:pt x="125817" y="145014"/>
                  </a:lnTo>
                  <a:lnTo>
                    <a:pt x="118945" y="143124"/>
                  </a:lnTo>
                  <a:lnTo>
                    <a:pt x="114456" y="142964"/>
                  </a:lnTo>
                  <a:lnTo>
                    <a:pt x="108933" y="145716"/>
                  </a:lnTo>
                  <a:lnTo>
                    <a:pt x="102952" y="149408"/>
                  </a:lnTo>
                  <a:lnTo>
                    <a:pt x="93633" y="152545"/>
                  </a:lnTo>
                  <a:lnTo>
                    <a:pt x="84170" y="158649"/>
                  </a:lnTo>
                  <a:lnTo>
                    <a:pt x="74664" y="161986"/>
                  </a:lnTo>
                  <a:lnTo>
                    <a:pt x="54328" y="179184"/>
                  </a:lnTo>
                  <a:lnTo>
                    <a:pt x="53282" y="182980"/>
                  </a:lnTo>
                  <a:lnTo>
                    <a:pt x="52610" y="194041"/>
                  </a:lnTo>
                  <a:lnTo>
                    <a:pt x="53614" y="196023"/>
                  </a:lnTo>
                  <a:lnTo>
                    <a:pt x="55342" y="197344"/>
                  </a:lnTo>
                  <a:lnTo>
                    <a:pt x="60084" y="198813"/>
                  </a:lnTo>
                  <a:lnTo>
                    <a:pt x="74841" y="199833"/>
                  </a:lnTo>
                  <a:lnTo>
                    <a:pt x="81096" y="197096"/>
                  </a:lnTo>
                  <a:lnTo>
                    <a:pt x="90546" y="19046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4" name="SMARTInkShape-656"/>
            <p:cNvSpPr/>
            <p:nvPr>
              <p:custDataLst>
                <p:tags r:id="rId20"/>
              </p:custDataLst>
            </p:nvPr>
          </p:nvSpPr>
          <p:spPr>
            <a:xfrm>
              <a:off x="7572385" y="5943600"/>
              <a:ext cx="28566" cy="9526"/>
            </a:xfrm>
            <a:custGeom>
              <a:avLst/>
              <a:gdLst/>
              <a:ahLst/>
              <a:cxnLst/>
              <a:rect l="0" t="0" r="0" b="0"/>
              <a:pathLst>
                <a:path w="28566" h="9526">
                  <a:moveTo>
                    <a:pt x="9515" y="0"/>
                  </a:moveTo>
                  <a:lnTo>
                    <a:pt x="9515" y="0"/>
                  </a:lnTo>
                  <a:lnTo>
                    <a:pt x="0" y="9515"/>
                  </a:lnTo>
                  <a:lnTo>
                    <a:pt x="2856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95" name="SMARTInkShape-Group129"/>
          <p:cNvGrpSpPr/>
          <p:nvPr/>
        </p:nvGrpSpPr>
        <p:grpSpPr>
          <a:xfrm>
            <a:off x="7924931" y="5791200"/>
            <a:ext cx="999995" cy="266532"/>
            <a:chOff x="7924931" y="5791200"/>
            <a:chExt cx="999995" cy="266532"/>
          </a:xfrm>
        </p:grpSpPr>
        <p:sp>
          <p:nvSpPr>
            <p:cNvPr id="1186" name="SMARTInkShape-657"/>
            <p:cNvSpPr/>
            <p:nvPr>
              <p:custDataLst>
                <p:tags r:id="rId5"/>
              </p:custDataLst>
            </p:nvPr>
          </p:nvSpPr>
          <p:spPr>
            <a:xfrm>
              <a:off x="7924931" y="5800728"/>
              <a:ext cx="104599" cy="123380"/>
            </a:xfrm>
            <a:custGeom>
              <a:avLst/>
              <a:gdLst/>
              <a:ahLst/>
              <a:cxnLst/>
              <a:rect l="0" t="0" r="0" b="0"/>
              <a:pathLst>
                <a:path w="104599" h="123380">
                  <a:moveTo>
                    <a:pt x="85594" y="9522"/>
                  </a:moveTo>
                  <a:lnTo>
                    <a:pt x="85594" y="9522"/>
                  </a:lnTo>
                  <a:lnTo>
                    <a:pt x="80538" y="9522"/>
                  </a:lnTo>
                  <a:lnTo>
                    <a:pt x="79047" y="10580"/>
                  </a:lnTo>
                  <a:lnTo>
                    <a:pt x="78054" y="12344"/>
                  </a:lnTo>
                  <a:lnTo>
                    <a:pt x="77393" y="14578"/>
                  </a:lnTo>
                  <a:lnTo>
                    <a:pt x="75893" y="16067"/>
                  </a:lnTo>
                  <a:lnTo>
                    <a:pt x="67984" y="18654"/>
                  </a:lnTo>
                  <a:lnTo>
                    <a:pt x="61915" y="18931"/>
                  </a:lnTo>
                  <a:lnTo>
                    <a:pt x="56372" y="21818"/>
                  </a:lnTo>
                  <a:lnTo>
                    <a:pt x="49247" y="27238"/>
                  </a:lnTo>
                  <a:lnTo>
                    <a:pt x="37981" y="28572"/>
                  </a:lnTo>
                  <a:lnTo>
                    <a:pt x="37977" y="28572"/>
                  </a:lnTo>
                  <a:lnTo>
                    <a:pt x="37974" y="28572"/>
                  </a:lnTo>
                  <a:lnTo>
                    <a:pt x="37973" y="28572"/>
                  </a:lnTo>
                  <a:lnTo>
                    <a:pt x="60636" y="28572"/>
                  </a:lnTo>
                  <a:lnTo>
                    <a:pt x="62605" y="27514"/>
                  </a:lnTo>
                  <a:lnTo>
                    <a:pt x="63918" y="25750"/>
                  </a:lnTo>
                  <a:lnTo>
                    <a:pt x="64793" y="23516"/>
                  </a:lnTo>
                  <a:lnTo>
                    <a:pt x="66436" y="22027"/>
                  </a:lnTo>
                  <a:lnTo>
                    <a:pt x="71082" y="20371"/>
                  </a:lnTo>
                  <a:lnTo>
                    <a:pt x="79648" y="19440"/>
                  </a:lnTo>
                  <a:lnTo>
                    <a:pt x="81630" y="18251"/>
                  </a:lnTo>
                  <a:lnTo>
                    <a:pt x="82952" y="16399"/>
                  </a:lnTo>
                  <a:lnTo>
                    <a:pt x="83832" y="14107"/>
                  </a:lnTo>
                  <a:lnTo>
                    <a:pt x="85479" y="12578"/>
                  </a:lnTo>
                  <a:lnTo>
                    <a:pt x="90129" y="10880"/>
                  </a:lnTo>
                  <a:lnTo>
                    <a:pt x="98696" y="9924"/>
                  </a:lnTo>
                  <a:lnTo>
                    <a:pt x="100679" y="8732"/>
                  </a:lnTo>
                  <a:lnTo>
                    <a:pt x="102000" y="6879"/>
                  </a:lnTo>
                  <a:lnTo>
                    <a:pt x="104598" y="116"/>
                  </a:lnTo>
                  <a:lnTo>
                    <a:pt x="90453" y="0"/>
                  </a:lnTo>
                  <a:lnTo>
                    <a:pt x="84931" y="2820"/>
                  </a:lnTo>
                  <a:lnTo>
                    <a:pt x="59110" y="24449"/>
                  </a:lnTo>
                  <a:lnTo>
                    <a:pt x="39949" y="30580"/>
                  </a:lnTo>
                  <a:lnTo>
                    <a:pt x="36114" y="33085"/>
                  </a:lnTo>
                  <a:lnTo>
                    <a:pt x="13705" y="62692"/>
                  </a:lnTo>
                  <a:lnTo>
                    <a:pt x="1361" y="97066"/>
                  </a:lnTo>
                  <a:lnTo>
                    <a:pt x="0" y="112296"/>
                  </a:lnTo>
                  <a:lnTo>
                    <a:pt x="4964" y="118761"/>
                  </a:lnTo>
                  <a:lnTo>
                    <a:pt x="10247" y="121573"/>
                  </a:lnTo>
                  <a:lnTo>
                    <a:pt x="27319" y="123379"/>
                  </a:lnTo>
                  <a:lnTo>
                    <a:pt x="76069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7" name="SMARTInkShape-658"/>
            <p:cNvSpPr/>
            <p:nvPr>
              <p:custDataLst>
                <p:tags r:id="rId6"/>
              </p:custDataLst>
            </p:nvPr>
          </p:nvSpPr>
          <p:spPr>
            <a:xfrm>
              <a:off x="8020181" y="5810298"/>
              <a:ext cx="133208" cy="104728"/>
            </a:xfrm>
            <a:custGeom>
              <a:avLst/>
              <a:gdLst/>
              <a:ahLst/>
              <a:cxnLst/>
              <a:rect l="0" t="0" r="0" b="0"/>
              <a:pathLst>
                <a:path w="133208" h="104728">
                  <a:moveTo>
                    <a:pt x="76069" y="57102"/>
                  </a:moveTo>
                  <a:lnTo>
                    <a:pt x="76069" y="57102"/>
                  </a:lnTo>
                  <a:lnTo>
                    <a:pt x="76069" y="47693"/>
                  </a:lnTo>
                  <a:lnTo>
                    <a:pt x="67868" y="47587"/>
                  </a:lnTo>
                  <a:lnTo>
                    <a:pt x="59201" y="54125"/>
                  </a:lnTo>
                  <a:lnTo>
                    <a:pt x="50375" y="56220"/>
                  </a:lnTo>
                  <a:lnTo>
                    <a:pt x="44188" y="56710"/>
                  </a:lnTo>
                  <a:lnTo>
                    <a:pt x="37911" y="59751"/>
                  </a:lnTo>
                  <a:lnTo>
                    <a:pt x="22087" y="72267"/>
                  </a:lnTo>
                  <a:lnTo>
                    <a:pt x="15741" y="74425"/>
                  </a:lnTo>
                  <a:lnTo>
                    <a:pt x="13626" y="76059"/>
                  </a:lnTo>
                  <a:lnTo>
                    <a:pt x="1358" y="93441"/>
                  </a:lnTo>
                  <a:lnTo>
                    <a:pt x="0" y="103248"/>
                  </a:lnTo>
                  <a:lnTo>
                    <a:pt x="1015" y="103741"/>
                  </a:lnTo>
                  <a:lnTo>
                    <a:pt x="46239" y="104727"/>
                  </a:lnTo>
                  <a:lnTo>
                    <a:pt x="55050" y="101905"/>
                  </a:lnTo>
                  <a:lnTo>
                    <a:pt x="62494" y="98182"/>
                  </a:lnTo>
                  <a:lnTo>
                    <a:pt x="72635" y="95026"/>
                  </a:lnTo>
                  <a:lnTo>
                    <a:pt x="95103" y="78778"/>
                  </a:lnTo>
                  <a:lnTo>
                    <a:pt x="101462" y="76261"/>
                  </a:lnTo>
                  <a:lnTo>
                    <a:pt x="117343" y="63048"/>
                  </a:lnTo>
                  <a:lnTo>
                    <a:pt x="120872" y="56923"/>
                  </a:lnTo>
                  <a:lnTo>
                    <a:pt x="121812" y="53807"/>
                  </a:lnTo>
                  <a:lnTo>
                    <a:pt x="123498" y="51730"/>
                  </a:lnTo>
                  <a:lnTo>
                    <a:pt x="129867" y="47749"/>
                  </a:lnTo>
                  <a:lnTo>
                    <a:pt x="131730" y="43068"/>
                  </a:lnTo>
                  <a:lnTo>
                    <a:pt x="133207" y="6292"/>
                  </a:lnTo>
                  <a:lnTo>
                    <a:pt x="132153" y="4178"/>
                  </a:lnTo>
                  <a:lnTo>
                    <a:pt x="130392" y="2769"/>
                  </a:lnTo>
                  <a:lnTo>
                    <a:pt x="125017" y="509"/>
                  </a:lnTo>
                  <a:lnTo>
                    <a:pt x="105496" y="0"/>
                  </a:lnTo>
                  <a:lnTo>
                    <a:pt x="96909" y="2796"/>
                  </a:lnTo>
                  <a:lnTo>
                    <a:pt x="76226" y="19252"/>
                  </a:lnTo>
                  <a:lnTo>
                    <a:pt x="51733" y="44412"/>
                  </a:lnTo>
                  <a:lnTo>
                    <a:pt x="48750" y="53930"/>
                  </a:lnTo>
                  <a:lnTo>
                    <a:pt x="47659" y="64746"/>
                  </a:lnTo>
                  <a:lnTo>
                    <a:pt x="48662" y="65373"/>
                  </a:lnTo>
                  <a:lnTo>
                    <a:pt x="57019" y="6662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8" name="SMARTInkShape-659"/>
            <p:cNvSpPr/>
            <p:nvPr>
              <p:custDataLst>
                <p:tags r:id="rId7"/>
              </p:custDataLst>
            </p:nvPr>
          </p:nvSpPr>
          <p:spPr>
            <a:xfrm>
              <a:off x="8191504" y="5791200"/>
              <a:ext cx="142741" cy="123826"/>
            </a:xfrm>
            <a:custGeom>
              <a:avLst/>
              <a:gdLst/>
              <a:ahLst/>
              <a:cxnLst/>
              <a:rect l="0" t="0" r="0" b="0"/>
              <a:pathLst>
                <a:path w="142741" h="123826">
                  <a:moveTo>
                    <a:pt x="95246" y="0"/>
                  </a:moveTo>
                  <a:lnTo>
                    <a:pt x="95246" y="0"/>
                  </a:lnTo>
                  <a:lnTo>
                    <a:pt x="90190" y="5056"/>
                  </a:lnTo>
                  <a:lnTo>
                    <a:pt x="84885" y="7539"/>
                  </a:lnTo>
                  <a:lnTo>
                    <a:pt x="77912" y="9132"/>
                  </a:lnTo>
                  <a:lnTo>
                    <a:pt x="31739" y="53984"/>
                  </a:lnTo>
                  <a:lnTo>
                    <a:pt x="23278" y="63503"/>
                  </a:lnTo>
                  <a:lnTo>
                    <a:pt x="17059" y="76200"/>
                  </a:lnTo>
                  <a:lnTo>
                    <a:pt x="1761" y="93369"/>
                  </a:lnTo>
                  <a:lnTo>
                    <a:pt x="780" y="97236"/>
                  </a:lnTo>
                  <a:lnTo>
                    <a:pt x="0" y="113869"/>
                  </a:lnTo>
                  <a:lnTo>
                    <a:pt x="7601" y="107669"/>
                  </a:lnTo>
                  <a:lnTo>
                    <a:pt x="16242" y="104574"/>
                  </a:lnTo>
                  <a:lnTo>
                    <a:pt x="56565" y="78964"/>
                  </a:lnTo>
                  <a:lnTo>
                    <a:pt x="63238" y="76369"/>
                  </a:lnTo>
                  <a:lnTo>
                    <a:pt x="85706" y="59796"/>
                  </a:lnTo>
                  <a:lnTo>
                    <a:pt x="92064" y="57267"/>
                  </a:lnTo>
                  <a:lnTo>
                    <a:pt x="101594" y="50953"/>
                  </a:lnTo>
                  <a:lnTo>
                    <a:pt x="111120" y="47552"/>
                  </a:lnTo>
                  <a:lnTo>
                    <a:pt x="120645" y="41371"/>
                  </a:lnTo>
                  <a:lnTo>
                    <a:pt x="131465" y="38531"/>
                  </a:lnTo>
                  <a:lnTo>
                    <a:pt x="142740" y="38103"/>
                  </a:lnTo>
                  <a:lnTo>
                    <a:pt x="137776" y="43157"/>
                  </a:lnTo>
                  <a:lnTo>
                    <a:pt x="135314" y="48462"/>
                  </a:lnTo>
                  <a:lnTo>
                    <a:pt x="134658" y="51358"/>
                  </a:lnTo>
                  <a:lnTo>
                    <a:pt x="128285" y="57398"/>
                  </a:lnTo>
                  <a:lnTo>
                    <a:pt x="120514" y="63610"/>
                  </a:lnTo>
                  <a:lnTo>
                    <a:pt x="97930" y="95252"/>
                  </a:lnTo>
                  <a:lnTo>
                    <a:pt x="95380" y="101601"/>
                  </a:lnTo>
                  <a:lnTo>
                    <a:pt x="89055" y="111125"/>
                  </a:lnTo>
                  <a:lnTo>
                    <a:pt x="87202" y="117475"/>
                  </a:lnTo>
                  <a:lnTo>
                    <a:pt x="87767" y="119592"/>
                  </a:lnTo>
                  <a:lnTo>
                    <a:pt x="89202" y="121003"/>
                  </a:lnTo>
                  <a:lnTo>
                    <a:pt x="94051" y="123267"/>
                  </a:lnTo>
                  <a:lnTo>
                    <a:pt x="104771" y="1238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89" name="SMARTInkShape-660"/>
            <p:cNvSpPr/>
            <p:nvPr>
              <p:custDataLst>
                <p:tags r:id="rId8"/>
              </p:custDataLst>
            </p:nvPr>
          </p:nvSpPr>
          <p:spPr>
            <a:xfrm>
              <a:off x="8239130" y="5838941"/>
              <a:ext cx="171446" cy="218791"/>
            </a:xfrm>
            <a:custGeom>
              <a:avLst/>
              <a:gdLst/>
              <a:ahLst/>
              <a:cxnLst/>
              <a:rect l="0" t="0" r="0" b="0"/>
              <a:pathLst>
                <a:path w="171446" h="218791">
                  <a:moveTo>
                    <a:pt x="171445" y="9409"/>
                  </a:moveTo>
                  <a:lnTo>
                    <a:pt x="171445" y="9409"/>
                  </a:lnTo>
                  <a:lnTo>
                    <a:pt x="163243" y="1208"/>
                  </a:lnTo>
                  <a:lnTo>
                    <a:pt x="157255" y="277"/>
                  </a:lnTo>
                  <a:lnTo>
                    <a:pt x="148777" y="0"/>
                  </a:lnTo>
                  <a:lnTo>
                    <a:pt x="146809" y="1020"/>
                  </a:lnTo>
                  <a:lnTo>
                    <a:pt x="145497" y="2758"/>
                  </a:lnTo>
                  <a:lnTo>
                    <a:pt x="144621" y="4974"/>
                  </a:lnTo>
                  <a:lnTo>
                    <a:pt x="142978" y="6453"/>
                  </a:lnTo>
                  <a:lnTo>
                    <a:pt x="132740" y="11647"/>
                  </a:lnTo>
                  <a:lnTo>
                    <a:pt x="91868" y="51964"/>
                  </a:lnTo>
                  <a:lnTo>
                    <a:pt x="59304" y="95209"/>
                  </a:lnTo>
                  <a:lnTo>
                    <a:pt x="29989" y="139588"/>
                  </a:lnTo>
                  <a:lnTo>
                    <a:pt x="6748" y="177684"/>
                  </a:lnTo>
                  <a:lnTo>
                    <a:pt x="1996" y="191678"/>
                  </a:lnTo>
                  <a:lnTo>
                    <a:pt x="0" y="218790"/>
                  </a:lnTo>
                  <a:lnTo>
                    <a:pt x="22115" y="199654"/>
                  </a:lnTo>
                  <a:lnTo>
                    <a:pt x="38095" y="19038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0" name="SMARTInkShape-661"/>
            <p:cNvSpPr/>
            <p:nvPr>
              <p:custDataLst>
                <p:tags r:id="rId9"/>
              </p:custDataLst>
            </p:nvPr>
          </p:nvSpPr>
          <p:spPr>
            <a:xfrm>
              <a:off x="8362950" y="5838825"/>
              <a:ext cx="142444" cy="85726"/>
            </a:xfrm>
            <a:custGeom>
              <a:avLst/>
              <a:gdLst/>
              <a:ahLst/>
              <a:cxnLst/>
              <a:rect l="0" t="0" r="0" b="0"/>
              <a:pathLst>
                <a:path w="142444" h="85726">
                  <a:moveTo>
                    <a:pt x="0" y="85725"/>
                  </a:moveTo>
                  <a:lnTo>
                    <a:pt x="0" y="85725"/>
                  </a:lnTo>
                  <a:lnTo>
                    <a:pt x="31056" y="57491"/>
                  </a:lnTo>
                  <a:lnTo>
                    <a:pt x="59913" y="34945"/>
                  </a:lnTo>
                  <a:lnTo>
                    <a:pt x="63670" y="28584"/>
                  </a:lnTo>
                  <a:lnTo>
                    <a:pt x="66623" y="19215"/>
                  </a:lnTo>
                  <a:lnTo>
                    <a:pt x="66674" y="9642"/>
                  </a:lnTo>
                  <a:lnTo>
                    <a:pt x="57541" y="9528"/>
                  </a:lnTo>
                  <a:lnTo>
                    <a:pt x="98831" y="9525"/>
                  </a:lnTo>
                  <a:lnTo>
                    <a:pt x="104956" y="6703"/>
                  </a:lnTo>
                  <a:lnTo>
                    <a:pt x="111205" y="2980"/>
                  </a:lnTo>
                  <a:lnTo>
                    <a:pt x="121955" y="393"/>
                  </a:lnTo>
                  <a:lnTo>
                    <a:pt x="142443" y="0"/>
                  </a:lnTo>
                  <a:lnTo>
                    <a:pt x="128675" y="0"/>
                  </a:lnTo>
                  <a:lnTo>
                    <a:pt x="123159" y="2822"/>
                  </a:lnTo>
                  <a:lnTo>
                    <a:pt x="109762" y="14189"/>
                  </a:lnTo>
                  <a:lnTo>
                    <a:pt x="106993" y="19712"/>
                  </a:lnTo>
                  <a:lnTo>
                    <a:pt x="106253" y="22666"/>
                  </a:lnTo>
                  <a:lnTo>
                    <a:pt x="104701" y="24636"/>
                  </a:lnTo>
                  <a:lnTo>
                    <a:pt x="91646" y="33113"/>
                  </a:lnTo>
                  <a:lnTo>
                    <a:pt x="88357" y="38706"/>
                  </a:lnTo>
                  <a:lnTo>
                    <a:pt x="86245" y="50920"/>
                  </a:lnTo>
                  <a:lnTo>
                    <a:pt x="85730" y="75643"/>
                  </a:lnTo>
                  <a:lnTo>
                    <a:pt x="90783" y="81092"/>
                  </a:lnTo>
                  <a:lnTo>
                    <a:pt x="93330" y="81578"/>
                  </a:lnTo>
                  <a:lnTo>
                    <a:pt x="96086" y="80844"/>
                  </a:lnTo>
                  <a:lnTo>
                    <a:pt x="101971" y="78264"/>
                  </a:lnTo>
                  <a:lnTo>
                    <a:pt x="123825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1" name="SMARTInkShape-662"/>
            <p:cNvSpPr/>
            <p:nvPr>
              <p:custDataLst>
                <p:tags r:id="rId10"/>
              </p:custDataLst>
            </p:nvPr>
          </p:nvSpPr>
          <p:spPr>
            <a:xfrm>
              <a:off x="8525003" y="5840197"/>
              <a:ext cx="123649" cy="93879"/>
            </a:xfrm>
            <a:custGeom>
              <a:avLst/>
              <a:gdLst/>
              <a:ahLst/>
              <a:cxnLst/>
              <a:rect l="0" t="0" r="0" b="0"/>
              <a:pathLst>
                <a:path w="123649" h="93879">
                  <a:moveTo>
                    <a:pt x="37972" y="65303"/>
                  </a:moveTo>
                  <a:lnTo>
                    <a:pt x="37972" y="65303"/>
                  </a:lnTo>
                  <a:lnTo>
                    <a:pt x="46174" y="65303"/>
                  </a:lnTo>
                  <a:lnTo>
                    <a:pt x="23814" y="65303"/>
                  </a:lnTo>
                  <a:lnTo>
                    <a:pt x="22183" y="66361"/>
                  </a:lnTo>
                  <a:lnTo>
                    <a:pt x="21096" y="68125"/>
                  </a:lnTo>
                  <a:lnTo>
                    <a:pt x="20372" y="70359"/>
                  </a:lnTo>
                  <a:lnTo>
                    <a:pt x="18830" y="71848"/>
                  </a:lnTo>
                  <a:lnTo>
                    <a:pt x="10848" y="74435"/>
                  </a:lnTo>
                  <a:lnTo>
                    <a:pt x="4770" y="74712"/>
                  </a:lnTo>
                  <a:lnTo>
                    <a:pt x="3137" y="75809"/>
                  </a:lnTo>
                  <a:lnTo>
                    <a:pt x="2049" y="77599"/>
                  </a:lnTo>
                  <a:lnTo>
                    <a:pt x="160" y="84522"/>
                  </a:lnTo>
                  <a:lnTo>
                    <a:pt x="0" y="89014"/>
                  </a:lnTo>
                  <a:lnTo>
                    <a:pt x="1015" y="90636"/>
                  </a:lnTo>
                  <a:lnTo>
                    <a:pt x="2751" y="91716"/>
                  </a:lnTo>
                  <a:lnTo>
                    <a:pt x="9579" y="93593"/>
                  </a:lnTo>
                  <a:lnTo>
                    <a:pt x="31753" y="93867"/>
                  </a:lnTo>
                  <a:lnTo>
                    <a:pt x="38030" y="91051"/>
                  </a:lnTo>
                  <a:lnTo>
                    <a:pt x="41186" y="88818"/>
                  </a:lnTo>
                  <a:lnTo>
                    <a:pt x="64567" y="82119"/>
                  </a:lnTo>
                  <a:lnTo>
                    <a:pt x="72016" y="78068"/>
                  </a:lnTo>
                  <a:lnTo>
                    <a:pt x="82161" y="74730"/>
                  </a:lnTo>
                  <a:lnTo>
                    <a:pt x="117344" y="43040"/>
                  </a:lnTo>
                  <a:lnTo>
                    <a:pt x="120874" y="36711"/>
                  </a:lnTo>
                  <a:lnTo>
                    <a:pt x="123140" y="24025"/>
                  </a:lnTo>
                  <a:lnTo>
                    <a:pt x="123648" y="10034"/>
                  </a:lnTo>
                  <a:lnTo>
                    <a:pt x="122605" y="9407"/>
                  </a:lnTo>
                  <a:lnTo>
                    <a:pt x="118627" y="8711"/>
                  </a:lnTo>
                  <a:lnTo>
                    <a:pt x="117142" y="7466"/>
                  </a:lnTo>
                  <a:lnTo>
                    <a:pt x="115492" y="3261"/>
                  </a:lnTo>
                  <a:lnTo>
                    <a:pt x="113994" y="1717"/>
                  </a:lnTo>
                  <a:lnTo>
                    <a:pt x="109507" y="0"/>
                  </a:lnTo>
                  <a:lnTo>
                    <a:pt x="106828" y="601"/>
                  </a:lnTo>
                  <a:lnTo>
                    <a:pt x="94926" y="6347"/>
                  </a:lnTo>
                  <a:lnTo>
                    <a:pt x="91816" y="6949"/>
                  </a:lnTo>
                  <a:lnTo>
                    <a:pt x="58313" y="22311"/>
                  </a:lnTo>
                  <a:lnTo>
                    <a:pt x="54707" y="26058"/>
                  </a:lnTo>
                  <a:lnTo>
                    <a:pt x="47516" y="40387"/>
                  </a:lnTo>
                  <a:lnTo>
                    <a:pt x="35037" y="51806"/>
                  </a:lnTo>
                  <a:lnTo>
                    <a:pt x="20503" y="81116"/>
                  </a:lnTo>
                  <a:lnTo>
                    <a:pt x="19391" y="88450"/>
                  </a:lnTo>
                  <a:lnTo>
                    <a:pt x="20293" y="90259"/>
                  </a:lnTo>
                  <a:lnTo>
                    <a:pt x="21952" y="91466"/>
                  </a:lnTo>
                  <a:lnTo>
                    <a:pt x="26619" y="92806"/>
                  </a:lnTo>
                  <a:lnTo>
                    <a:pt x="66547" y="9387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2" name="SMARTInkShape-663"/>
            <p:cNvSpPr/>
            <p:nvPr>
              <p:custDataLst>
                <p:tags r:id="rId11"/>
              </p:custDataLst>
            </p:nvPr>
          </p:nvSpPr>
          <p:spPr>
            <a:xfrm>
              <a:off x="8687357" y="5867519"/>
              <a:ext cx="113629" cy="113740"/>
            </a:xfrm>
            <a:custGeom>
              <a:avLst/>
              <a:gdLst/>
              <a:ahLst/>
              <a:cxnLst/>
              <a:rect l="0" t="0" r="0" b="0"/>
              <a:pathLst>
                <a:path w="113629" h="113740">
                  <a:moveTo>
                    <a:pt x="104218" y="18931"/>
                  </a:moveTo>
                  <a:lnTo>
                    <a:pt x="104218" y="18931"/>
                  </a:lnTo>
                  <a:lnTo>
                    <a:pt x="113352" y="9799"/>
                  </a:lnTo>
                  <a:lnTo>
                    <a:pt x="113628" y="4466"/>
                  </a:lnTo>
                  <a:lnTo>
                    <a:pt x="112607" y="2937"/>
                  </a:lnTo>
                  <a:lnTo>
                    <a:pt x="110870" y="1918"/>
                  </a:lnTo>
                  <a:lnTo>
                    <a:pt x="103366" y="485"/>
                  </a:lnTo>
                  <a:lnTo>
                    <a:pt x="91351" y="0"/>
                  </a:lnTo>
                  <a:lnTo>
                    <a:pt x="89289" y="1019"/>
                  </a:lnTo>
                  <a:lnTo>
                    <a:pt x="87915" y="2756"/>
                  </a:lnTo>
                  <a:lnTo>
                    <a:pt x="87000" y="4973"/>
                  </a:lnTo>
                  <a:lnTo>
                    <a:pt x="85332" y="6450"/>
                  </a:lnTo>
                  <a:lnTo>
                    <a:pt x="75048" y="11645"/>
                  </a:lnTo>
                  <a:lnTo>
                    <a:pt x="34364" y="50692"/>
                  </a:lnTo>
                  <a:lnTo>
                    <a:pt x="3676" y="91694"/>
                  </a:lnTo>
                  <a:lnTo>
                    <a:pt x="0" y="102740"/>
                  </a:lnTo>
                  <a:lnTo>
                    <a:pt x="2513" y="106627"/>
                  </a:lnTo>
                  <a:lnTo>
                    <a:pt x="7693" y="112688"/>
                  </a:lnTo>
                  <a:lnTo>
                    <a:pt x="11223" y="113517"/>
                  </a:lnTo>
                  <a:lnTo>
                    <a:pt x="13647" y="113739"/>
                  </a:lnTo>
                  <a:lnTo>
                    <a:pt x="19162" y="111162"/>
                  </a:lnTo>
                  <a:lnTo>
                    <a:pt x="28018" y="10465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3" name="SMARTInkShape-664"/>
            <p:cNvSpPr/>
            <p:nvPr>
              <p:custDataLst>
                <p:tags r:id="rId12"/>
              </p:custDataLst>
            </p:nvPr>
          </p:nvSpPr>
          <p:spPr>
            <a:xfrm>
              <a:off x="8696453" y="5819775"/>
              <a:ext cx="228473" cy="76201"/>
            </a:xfrm>
            <a:custGeom>
              <a:avLst/>
              <a:gdLst/>
              <a:ahLst/>
              <a:cxnLst/>
              <a:rect l="0" t="0" r="0" b="0"/>
              <a:pathLst>
                <a:path w="228473" h="76201">
                  <a:moveTo>
                    <a:pt x="47497" y="76200"/>
                  </a:moveTo>
                  <a:lnTo>
                    <a:pt x="47497" y="76200"/>
                  </a:lnTo>
                  <a:lnTo>
                    <a:pt x="47497" y="57886"/>
                  </a:lnTo>
                  <a:lnTo>
                    <a:pt x="44673" y="49363"/>
                  </a:lnTo>
                  <a:lnTo>
                    <a:pt x="40951" y="42047"/>
                  </a:lnTo>
                  <a:lnTo>
                    <a:pt x="37795" y="31979"/>
                  </a:lnTo>
                  <a:lnTo>
                    <a:pt x="31687" y="22293"/>
                  </a:lnTo>
                  <a:lnTo>
                    <a:pt x="29888" y="15906"/>
                  </a:lnTo>
                  <a:lnTo>
                    <a:pt x="28348" y="13779"/>
                  </a:lnTo>
                  <a:lnTo>
                    <a:pt x="26267" y="12360"/>
                  </a:lnTo>
                  <a:lnTo>
                    <a:pt x="23817" y="11415"/>
                  </a:lnTo>
                  <a:lnTo>
                    <a:pt x="22186" y="9728"/>
                  </a:lnTo>
                  <a:lnTo>
                    <a:pt x="20372" y="5028"/>
                  </a:lnTo>
                  <a:lnTo>
                    <a:pt x="18830" y="3352"/>
                  </a:lnTo>
                  <a:lnTo>
                    <a:pt x="10848" y="441"/>
                  </a:lnTo>
                  <a:lnTo>
                    <a:pt x="0" y="3"/>
                  </a:lnTo>
                  <a:lnTo>
                    <a:pt x="13140" y="0"/>
                  </a:lnTo>
                  <a:lnTo>
                    <a:pt x="19174" y="2822"/>
                  </a:lnTo>
                  <a:lnTo>
                    <a:pt x="22264" y="5056"/>
                  </a:lnTo>
                  <a:lnTo>
                    <a:pt x="36728" y="8201"/>
                  </a:lnTo>
                  <a:lnTo>
                    <a:pt x="78122" y="9409"/>
                  </a:lnTo>
                  <a:lnTo>
                    <a:pt x="116427" y="12332"/>
                  </a:lnTo>
                  <a:lnTo>
                    <a:pt x="161161" y="18461"/>
                  </a:lnTo>
                  <a:lnTo>
                    <a:pt x="174214" y="19846"/>
                  </a:lnTo>
                  <a:lnTo>
                    <a:pt x="212029" y="28173"/>
                  </a:lnTo>
                  <a:lnTo>
                    <a:pt x="228472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94" name="SMARTInkShape-665"/>
            <p:cNvSpPr/>
            <p:nvPr>
              <p:custDataLst>
                <p:tags r:id="rId13"/>
              </p:custDataLst>
            </p:nvPr>
          </p:nvSpPr>
          <p:spPr>
            <a:xfrm>
              <a:off x="8848725" y="5991225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38100" y="9525"/>
                  </a:moveTo>
                  <a:lnTo>
                    <a:pt x="38100" y="9525"/>
                  </a:lnTo>
                  <a:lnTo>
                    <a:pt x="20491" y="9525"/>
                  </a:lnTo>
                  <a:lnTo>
                    <a:pt x="9537" y="1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идеального амперметра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2</a:t>
            </a:r>
            <a:r>
              <a:rPr lang="ru-RU" sz="3200" dirty="0" smtClean="0"/>
              <a:t> = 2 Ом)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64" cstate="print"/>
          <a:srcRect/>
          <a:stretch>
            <a:fillRect/>
          </a:stretch>
        </p:blipFill>
        <p:spPr bwMode="auto">
          <a:xfrm>
            <a:off x="3287826" y="1391623"/>
            <a:ext cx="2652326" cy="146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SMARTInkShape-Group131"/>
          <p:cNvGrpSpPr/>
          <p:nvPr/>
        </p:nvGrpSpPr>
        <p:grpSpPr>
          <a:xfrm>
            <a:off x="7029884" y="1628775"/>
            <a:ext cx="351992" cy="352426"/>
            <a:chOff x="7029884" y="1628775"/>
            <a:chExt cx="351992" cy="352426"/>
          </a:xfrm>
        </p:grpSpPr>
        <p:sp>
          <p:nvSpPr>
            <p:cNvPr id="3" name="SMARTInkShape-666"/>
            <p:cNvSpPr/>
            <p:nvPr>
              <p:custDataLst>
                <p:tags r:id="rId158"/>
              </p:custDataLst>
            </p:nvPr>
          </p:nvSpPr>
          <p:spPr>
            <a:xfrm>
              <a:off x="7248966" y="1933575"/>
              <a:ext cx="132910" cy="1"/>
            </a:xfrm>
            <a:custGeom>
              <a:avLst/>
              <a:gdLst/>
              <a:ahLst/>
              <a:cxnLst/>
              <a:rect l="0" t="0" r="0" b="0"/>
              <a:pathLst>
                <a:path w="132910" h="1">
                  <a:moveTo>
                    <a:pt x="66234" y="0"/>
                  </a:moveTo>
                  <a:lnTo>
                    <a:pt x="66234" y="0"/>
                  </a:lnTo>
                  <a:lnTo>
                    <a:pt x="21775" y="0"/>
                  </a:lnTo>
                  <a:lnTo>
                    <a:pt x="0" y="0"/>
                  </a:lnTo>
                  <a:lnTo>
                    <a:pt x="46654" y="0"/>
                  </a:lnTo>
                  <a:lnTo>
                    <a:pt x="93114" y="0"/>
                  </a:lnTo>
                  <a:lnTo>
                    <a:pt x="13290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667"/>
            <p:cNvSpPr/>
            <p:nvPr>
              <p:custDataLst>
                <p:tags r:id="rId159"/>
              </p:custDataLst>
            </p:nvPr>
          </p:nvSpPr>
          <p:spPr>
            <a:xfrm>
              <a:off x="7343775" y="1819275"/>
              <a:ext cx="28576" cy="161926"/>
            </a:xfrm>
            <a:custGeom>
              <a:avLst/>
              <a:gdLst/>
              <a:ahLst/>
              <a:cxnLst/>
              <a:rect l="0" t="0" r="0" b="0"/>
              <a:pathLst>
                <a:path w="28576" h="161926">
                  <a:moveTo>
                    <a:pt x="28575" y="19050"/>
                  </a:moveTo>
                  <a:lnTo>
                    <a:pt x="28575" y="19050"/>
                  </a:lnTo>
                  <a:lnTo>
                    <a:pt x="28575" y="4585"/>
                  </a:lnTo>
                  <a:lnTo>
                    <a:pt x="27517" y="3057"/>
                  </a:lnTo>
                  <a:lnTo>
                    <a:pt x="25753" y="2038"/>
                  </a:lnTo>
                  <a:lnTo>
                    <a:pt x="19050" y="0"/>
                  </a:lnTo>
                  <a:lnTo>
                    <a:pt x="19050" y="13258"/>
                  </a:lnTo>
                  <a:lnTo>
                    <a:pt x="20108" y="15188"/>
                  </a:lnTo>
                  <a:lnTo>
                    <a:pt x="21872" y="16476"/>
                  </a:lnTo>
                  <a:lnTo>
                    <a:pt x="24106" y="17334"/>
                  </a:lnTo>
                  <a:lnTo>
                    <a:pt x="25597" y="18964"/>
                  </a:lnTo>
                  <a:lnTo>
                    <a:pt x="27251" y="23598"/>
                  </a:lnTo>
                  <a:lnTo>
                    <a:pt x="28567" y="70053"/>
                  </a:lnTo>
                  <a:lnTo>
                    <a:pt x="28574" y="88509"/>
                  </a:lnTo>
                  <a:lnTo>
                    <a:pt x="25753" y="95076"/>
                  </a:lnTo>
                  <a:lnTo>
                    <a:pt x="22028" y="101523"/>
                  </a:lnTo>
                  <a:lnTo>
                    <a:pt x="18874" y="111102"/>
                  </a:lnTo>
                  <a:lnTo>
                    <a:pt x="2626" y="133349"/>
                  </a:lnTo>
                  <a:lnTo>
                    <a:pt x="153" y="150518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668"/>
            <p:cNvSpPr/>
            <p:nvPr>
              <p:custDataLst>
                <p:tags r:id="rId160"/>
              </p:custDataLst>
            </p:nvPr>
          </p:nvSpPr>
          <p:spPr>
            <a:xfrm>
              <a:off x="7249049" y="1809750"/>
              <a:ext cx="123302" cy="133351"/>
            </a:xfrm>
            <a:custGeom>
              <a:avLst/>
              <a:gdLst/>
              <a:ahLst/>
              <a:cxnLst/>
              <a:rect l="0" t="0" r="0" b="0"/>
              <a:pathLst>
                <a:path w="123302" h="133351">
                  <a:moveTo>
                    <a:pt x="123301" y="9525"/>
                  </a:moveTo>
                  <a:lnTo>
                    <a:pt x="123301" y="9525"/>
                  </a:lnTo>
                  <a:lnTo>
                    <a:pt x="123301" y="116"/>
                  </a:lnTo>
                  <a:lnTo>
                    <a:pt x="99215" y="0"/>
                  </a:lnTo>
                  <a:lnTo>
                    <a:pt x="97719" y="1058"/>
                  </a:lnTo>
                  <a:lnTo>
                    <a:pt x="96722" y="2822"/>
                  </a:lnTo>
                  <a:lnTo>
                    <a:pt x="96057" y="5056"/>
                  </a:lnTo>
                  <a:lnTo>
                    <a:pt x="87362" y="19298"/>
                  </a:lnTo>
                  <a:lnTo>
                    <a:pt x="86642" y="22390"/>
                  </a:lnTo>
                  <a:lnTo>
                    <a:pt x="62848" y="59006"/>
                  </a:lnTo>
                  <a:lnTo>
                    <a:pt x="39546" y="78848"/>
                  </a:lnTo>
                  <a:lnTo>
                    <a:pt x="21521" y="104171"/>
                  </a:lnTo>
                  <a:lnTo>
                    <a:pt x="18799" y="110857"/>
                  </a:lnTo>
                  <a:lnTo>
                    <a:pt x="14061" y="117356"/>
                  </a:lnTo>
                  <a:lnTo>
                    <a:pt x="8427" y="120950"/>
                  </a:lnTo>
                  <a:lnTo>
                    <a:pt x="5444" y="121908"/>
                  </a:lnTo>
                  <a:lnTo>
                    <a:pt x="3453" y="123605"/>
                  </a:lnTo>
                  <a:lnTo>
                    <a:pt x="0" y="131858"/>
                  </a:lnTo>
                  <a:lnTo>
                    <a:pt x="884" y="132355"/>
                  </a:lnTo>
                  <a:lnTo>
                    <a:pt x="18526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669"/>
            <p:cNvSpPr/>
            <p:nvPr>
              <p:custDataLst>
                <p:tags r:id="rId161"/>
              </p:custDataLst>
            </p:nvPr>
          </p:nvSpPr>
          <p:spPr>
            <a:xfrm>
              <a:off x="7029884" y="1647825"/>
              <a:ext cx="123392" cy="199860"/>
            </a:xfrm>
            <a:custGeom>
              <a:avLst/>
              <a:gdLst/>
              <a:ahLst/>
              <a:cxnLst/>
              <a:rect l="0" t="0" r="0" b="0"/>
              <a:pathLst>
                <a:path w="123392" h="199860">
                  <a:moveTo>
                    <a:pt x="123391" y="0"/>
                  </a:moveTo>
                  <a:lnTo>
                    <a:pt x="123391" y="0"/>
                  </a:lnTo>
                  <a:lnTo>
                    <a:pt x="123391" y="8201"/>
                  </a:lnTo>
                  <a:lnTo>
                    <a:pt x="116844" y="16868"/>
                  </a:lnTo>
                  <a:lnTo>
                    <a:pt x="113690" y="25694"/>
                  </a:lnTo>
                  <a:lnTo>
                    <a:pt x="87320" y="70229"/>
                  </a:lnTo>
                  <a:lnTo>
                    <a:pt x="53929" y="112464"/>
                  </a:lnTo>
                  <a:lnTo>
                    <a:pt x="23440" y="159155"/>
                  </a:lnTo>
                  <a:lnTo>
                    <a:pt x="19702" y="167044"/>
                  </a:lnTo>
                  <a:lnTo>
                    <a:pt x="12706" y="177435"/>
                  </a:lnTo>
                  <a:lnTo>
                    <a:pt x="9104" y="187217"/>
                  </a:lnTo>
                  <a:lnTo>
                    <a:pt x="0" y="199463"/>
                  </a:lnTo>
                  <a:lnTo>
                    <a:pt x="4752" y="199859"/>
                  </a:lnTo>
                  <a:lnTo>
                    <a:pt x="6198" y="198856"/>
                  </a:lnTo>
                  <a:lnTo>
                    <a:pt x="7162" y="197129"/>
                  </a:lnTo>
                  <a:lnTo>
                    <a:pt x="7805" y="194919"/>
                  </a:lnTo>
                  <a:lnTo>
                    <a:pt x="1861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670"/>
            <p:cNvSpPr/>
            <p:nvPr>
              <p:custDataLst>
                <p:tags r:id="rId162"/>
              </p:custDataLst>
            </p:nvPr>
          </p:nvSpPr>
          <p:spPr>
            <a:xfrm>
              <a:off x="7096571" y="1628775"/>
              <a:ext cx="170446" cy="209551"/>
            </a:xfrm>
            <a:custGeom>
              <a:avLst/>
              <a:gdLst/>
              <a:ahLst/>
              <a:cxnLst/>
              <a:rect l="0" t="0" r="0" b="0"/>
              <a:pathLst>
                <a:path w="170446" h="209551">
                  <a:moveTo>
                    <a:pt x="75754" y="28575"/>
                  </a:moveTo>
                  <a:lnTo>
                    <a:pt x="75754" y="28575"/>
                  </a:lnTo>
                  <a:lnTo>
                    <a:pt x="67553" y="20374"/>
                  </a:lnTo>
                  <a:lnTo>
                    <a:pt x="66620" y="14386"/>
                  </a:lnTo>
                  <a:lnTo>
                    <a:pt x="65431" y="12765"/>
                  </a:lnTo>
                  <a:lnTo>
                    <a:pt x="58742" y="10165"/>
                  </a:lnTo>
                  <a:lnTo>
                    <a:pt x="56551" y="9809"/>
                  </a:lnTo>
                  <a:lnTo>
                    <a:pt x="47607" y="9536"/>
                  </a:lnTo>
                  <a:lnTo>
                    <a:pt x="47182" y="116"/>
                  </a:lnTo>
                  <a:lnTo>
                    <a:pt x="91638" y="0"/>
                  </a:lnTo>
                  <a:lnTo>
                    <a:pt x="135687" y="0"/>
                  </a:lnTo>
                  <a:lnTo>
                    <a:pt x="142255" y="2822"/>
                  </a:lnTo>
                  <a:lnTo>
                    <a:pt x="148702" y="6546"/>
                  </a:lnTo>
                  <a:lnTo>
                    <a:pt x="158281" y="9701"/>
                  </a:lnTo>
                  <a:lnTo>
                    <a:pt x="164644" y="14189"/>
                  </a:lnTo>
                  <a:lnTo>
                    <a:pt x="168177" y="19712"/>
                  </a:lnTo>
                  <a:lnTo>
                    <a:pt x="170445" y="26824"/>
                  </a:lnTo>
                  <a:lnTo>
                    <a:pt x="165782" y="33113"/>
                  </a:lnTo>
                  <a:lnTo>
                    <a:pt x="125485" y="73032"/>
                  </a:lnTo>
                  <a:lnTo>
                    <a:pt x="110480" y="83610"/>
                  </a:lnTo>
                  <a:lnTo>
                    <a:pt x="97803" y="97563"/>
                  </a:lnTo>
                  <a:lnTo>
                    <a:pt x="75091" y="108995"/>
                  </a:lnTo>
                  <a:lnTo>
                    <a:pt x="50463" y="128418"/>
                  </a:lnTo>
                  <a:lnTo>
                    <a:pt x="30345" y="135198"/>
                  </a:lnTo>
                  <a:lnTo>
                    <a:pt x="15867" y="146415"/>
                  </a:lnTo>
                  <a:lnTo>
                    <a:pt x="12096" y="152562"/>
                  </a:lnTo>
                  <a:lnTo>
                    <a:pt x="11091" y="155683"/>
                  </a:lnTo>
                  <a:lnTo>
                    <a:pt x="9362" y="157764"/>
                  </a:lnTo>
                  <a:lnTo>
                    <a:pt x="2930" y="161750"/>
                  </a:lnTo>
                  <a:lnTo>
                    <a:pt x="0" y="169964"/>
                  </a:lnTo>
                  <a:lnTo>
                    <a:pt x="4742" y="176066"/>
                  </a:lnTo>
                  <a:lnTo>
                    <a:pt x="9974" y="178793"/>
                  </a:lnTo>
                  <a:lnTo>
                    <a:pt x="25072" y="181746"/>
                  </a:lnTo>
                  <a:lnTo>
                    <a:pt x="37677" y="188457"/>
                  </a:lnTo>
                  <a:lnTo>
                    <a:pt x="70659" y="195908"/>
                  </a:lnTo>
                  <a:lnTo>
                    <a:pt x="87766" y="193631"/>
                  </a:lnTo>
                  <a:lnTo>
                    <a:pt x="134711" y="208134"/>
                  </a:lnTo>
                  <a:lnTo>
                    <a:pt x="14242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SMARTInkShape-Group132"/>
          <p:cNvGrpSpPr/>
          <p:nvPr/>
        </p:nvGrpSpPr>
        <p:grpSpPr>
          <a:xfrm>
            <a:off x="7629563" y="1676844"/>
            <a:ext cx="798454" cy="218545"/>
            <a:chOff x="7629563" y="1676844"/>
            <a:chExt cx="798454" cy="218545"/>
          </a:xfrm>
        </p:grpSpPr>
        <p:sp>
          <p:nvSpPr>
            <p:cNvPr id="9" name="SMARTInkShape-671"/>
            <p:cNvSpPr/>
            <p:nvPr>
              <p:custDataLst>
                <p:tags r:id="rId155"/>
              </p:custDataLst>
            </p:nvPr>
          </p:nvSpPr>
          <p:spPr>
            <a:xfrm>
              <a:off x="8134354" y="1676844"/>
              <a:ext cx="293663" cy="218545"/>
            </a:xfrm>
            <a:custGeom>
              <a:avLst/>
              <a:gdLst/>
              <a:ahLst/>
              <a:cxnLst/>
              <a:rect l="0" t="0" r="0" b="0"/>
              <a:pathLst>
                <a:path w="293663" h="218545">
                  <a:moveTo>
                    <a:pt x="76196" y="75756"/>
                  </a:moveTo>
                  <a:lnTo>
                    <a:pt x="76196" y="75756"/>
                  </a:lnTo>
                  <a:lnTo>
                    <a:pt x="67995" y="75756"/>
                  </a:lnTo>
                  <a:lnTo>
                    <a:pt x="66786" y="59354"/>
                  </a:lnTo>
                  <a:lnTo>
                    <a:pt x="65690" y="58471"/>
                  </a:lnTo>
                  <a:lnTo>
                    <a:pt x="58481" y="56939"/>
                  </a:lnTo>
                  <a:lnTo>
                    <a:pt x="49062" y="56726"/>
                  </a:lnTo>
                  <a:lnTo>
                    <a:pt x="40301" y="63256"/>
                  </a:lnTo>
                  <a:lnTo>
                    <a:pt x="34490" y="64909"/>
                  </a:lnTo>
                  <a:lnTo>
                    <a:pt x="32516" y="66408"/>
                  </a:lnTo>
                  <a:lnTo>
                    <a:pt x="28682" y="72516"/>
                  </a:lnTo>
                  <a:lnTo>
                    <a:pt x="15468" y="80386"/>
                  </a:lnTo>
                  <a:lnTo>
                    <a:pt x="12165" y="85928"/>
                  </a:lnTo>
                  <a:lnTo>
                    <a:pt x="9638" y="91918"/>
                  </a:lnTo>
                  <a:lnTo>
                    <a:pt x="4986" y="98109"/>
                  </a:lnTo>
                  <a:lnTo>
                    <a:pt x="2214" y="107210"/>
                  </a:lnTo>
                  <a:lnTo>
                    <a:pt x="14" y="154727"/>
                  </a:lnTo>
                  <a:lnTo>
                    <a:pt x="0" y="172847"/>
                  </a:lnTo>
                  <a:lnTo>
                    <a:pt x="2820" y="179938"/>
                  </a:lnTo>
                  <a:lnTo>
                    <a:pt x="6543" y="186618"/>
                  </a:lnTo>
                  <a:lnTo>
                    <a:pt x="9697" y="196328"/>
                  </a:lnTo>
                  <a:lnTo>
                    <a:pt x="14186" y="202721"/>
                  </a:lnTo>
                  <a:lnTo>
                    <a:pt x="22530" y="206268"/>
                  </a:lnTo>
                  <a:lnTo>
                    <a:pt x="32237" y="208903"/>
                  </a:lnTo>
                  <a:lnTo>
                    <a:pt x="47091" y="216396"/>
                  </a:lnTo>
                  <a:lnTo>
                    <a:pt x="89247" y="218544"/>
                  </a:lnTo>
                  <a:lnTo>
                    <a:pt x="108050" y="217547"/>
                  </a:lnTo>
                  <a:lnTo>
                    <a:pt x="147113" y="209986"/>
                  </a:lnTo>
                  <a:lnTo>
                    <a:pt x="178986" y="206458"/>
                  </a:lnTo>
                  <a:lnTo>
                    <a:pt x="205979" y="195883"/>
                  </a:lnTo>
                  <a:lnTo>
                    <a:pt x="216075" y="187001"/>
                  </a:lnTo>
                  <a:lnTo>
                    <a:pt x="225147" y="177057"/>
                  </a:lnTo>
                  <a:lnTo>
                    <a:pt x="241098" y="164450"/>
                  </a:lnTo>
                  <a:lnTo>
                    <a:pt x="278446" y="120294"/>
                  </a:lnTo>
                  <a:lnTo>
                    <a:pt x="291652" y="90663"/>
                  </a:lnTo>
                  <a:lnTo>
                    <a:pt x="293662" y="78501"/>
                  </a:lnTo>
                  <a:lnTo>
                    <a:pt x="291732" y="68862"/>
                  </a:lnTo>
                  <a:lnTo>
                    <a:pt x="287519" y="57486"/>
                  </a:lnTo>
                  <a:lnTo>
                    <a:pt x="283449" y="44590"/>
                  </a:lnTo>
                  <a:lnTo>
                    <a:pt x="275541" y="30186"/>
                  </a:lnTo>
                  <a:lnTo>
                    <a:pt x="268510" y="22694"/>
                  </a:lnTo>
                  <a:lnTo>
                    <a:pt x="253711" y="13585"/>
                  </a:lnTo>
                  <a:lnTo>
                    <a:pt x="218405" y="1806"/>
                  </a:lnTo>
                  <a:lnTo>
                    <a:pt x="198597" y="0"/>
                  </a:lnTo>
                  <a:lnTo>
                    <a:pt x="152215" y="11332"/>
                  </a:lnTo>
                  <a:lnTo>
                    <a:pt x="139616" y="17490"/>
                  </a:lnTo>
                  <a:lnTo>
                    <a:pt x="95241" y="57012"/>
                  </a:lnTo>
                  <a:lnTo>
                    <a:pt x="64554" y="95042"/>
                  </a:lnTo>
                  <a:lnTo>
                    <a:pt x="47621" y="1233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672"/>
            <p:cNvSpPr/>
            <p:nvPr>
              <p:custDataLst>
                <p:tags r:id="rId156"/>
              </p:custDataLst>
            </p:nvPr>
          </p:nvSpPr>
          <p:spPr>
            <a:xfrm>
              <a:off x="7840410" y="1743076"/>
              <a:ext cx="122360" cy="104775"/>
            </a:xfrm>
            <a:custGeom>
              <a:avLst/>
              <a:gdLst/>
              <a:ahLst/>
              <a:cxnLst/>
              <a:rect l="0" t="0" r="0" b="0"/>
              <a:pathLst>
                <a:path w="122360" h="104775">
                  <a:moveTo>
                    <a:pt x="27240" y="19049"/>
                  </a:moveTo>
                  <a:lnTo>
                    <a:pt x="27240" y="19049"/>
                  </a:lnTo>
                  <a:lnTo>
                    <a:pt x="19039" y="19049"/>
                  </a:lnTo>
                  <a:lnTo>
                    <a:pt x="18597" y="17991"/>
                  </a:lnTo>
                  <a:lnTo>
                    <a:pt x="18106" y="13993"/>
                  </a:lnTo>
                  <a:lnTo>
                    <a:pt x="16917" y="12503"/>
                  </a:lnTo>
                  <a:lnTo>
                    <a:pt x="8309" y="9558"/>
                  </a:lnTo>
                  <a:lnTo>
                    <a:pt x="0" y="1326"/>
                  </a:lnTo>
                  <a:lnTo>
                    <a:pt x="613" y="884"/>
                  </a:lnTo>
                  <a:lnTo>
                    <a:pt x="30847" y="0"/>
                  </a:lnTo>
                  <a:lnTo>
                    <a:pt x="72495" y="9262"/>
                  </a:lnTo>
                  <a:lnTo>
                    <a:pt x="87687" y="10505"/>
                  </a:lnTo>
                  <a:lnTo>
                    <a:pt x="110964" y="18654"/>
                  </a:lnTo>
                  <a:lnTo>
                    <a:pt x="122046" y="19039"/>
                  </a:lnTo>
                  <a:lnTo>
                    <a:pt x="122359" y="24102"/>
                  </a:lnTo>
                  <a:lnTo>
                    <a:pt x="121344" y="25593"/>
                  </a:lnTo>
                  <a:lnTo>
                    <a:pt x="119609" y="26587"/>
                  </a:lnTo>
                  <a:lnTo>
                    <a:pt x="117393" y="27249"/>
                  </a:lnTo>
                  <a:lnTo>
                    <a:pt x="115918" y="28749"/>
                  </a:lnTo>
                  <a:lnTo>
                    <a:pt x="110726" y="38761"/>
                  </a:lnTo>
                  <a:lnTo>
                    <a:pt x="108296" y="41715"/>
                  </a:lnTo>
                  <a:lnTo>
                    <a:pt x="102776" y="44998"/>
                  </a:lnTo>
                  <a:lnTo>
                    <a:pt x="99822" y="45873"/>
                  </a:lnTo>
                  <a:lnTo>
                    <a:pt x="97854" y="47515"/>
                  </a:lnTo>
                  <a:lnTo>
                    <a:pt x="80811" y="69969"/>
                  </a:lnTo>
                  <a:lnTo>
                    <a:pt x="74685" y="73430"/>
                  </a:lnTo>
                  <a:lnTo>
                    <a:pt x="68435" y="76027"/>
                  </a:lnTo>
                  <a:lnTo>
                    <a:pt x="62129" y="80709"/>
                  </a:lnTo>
                  <a:lnTo>
                    <a:pt x="58621" y="86317"/>
                  </a:lnTo>
                  <a:lnTo>
                    <a:pt x="56369" y="93485"/>
                  </a:lnTo>
                  <a:lnTo>
                    <a:pt x="61036" y="99783"/>
                  </a:lnTo>
                  <a:lnTo>
                    <a:pt x="66248" y="102556"/>
                  </a:lnTo>
                  <a:lnTo>
                    <a:pt x="74865" y="1047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673"/>
            <p:cNvSpPr/>
            <p:nvPr>
              <p:custDataLst>
                <p:tags r:id="rId157"/>
              </p:custDataLst>
            </p:nvPr>
          </p:nvSpPr>
          <p:spPr>
            <a:xfrm>
              <a:off x="7629563" y="1771650"/>
              <a:ext cx="257138" cy="19051"/>
            </a:xfrm>
            <a:custGeom>
              <a:avLst/>
              <a:gdLst/>
              <a:ahLst/>
              <a:cxnLst/>
              <a:rect l="0" t="0" r="0" b="0"/>
              <a:pathLst>
                <a:path w="257138" h="19051">
                  <a:moveTo>
                    <a:pt x="19012" y="19050"/>
                  </a:moveTo>
                  <a:lnTo>
                    <a:pt x="19012" y="19050"/>
                  </a:lnTo>
                  <a:lnTo>
                    <a:pt x="0" y="37"/>
                  </a:lnTo>
                  <a:lnTo>
                    <a:pt x="46421" y="0"/>
                  </a:lnTo>
                  <a:lnTo>
                    <a:pt x="69151" y="1058"/>
                  </a:lnTo>
                  <a:lnTo>
                    <a:pt x="83491" y="6546"/>
                  </a:lnTo>
                  <a:lnTo>
                    <a:pt x="126350" y="9263"/>
                  </a:lnTo>
                  <a:lnTo>
                    <a:pt x="171377" y="9510"/>
                  </a:lnTo>
                  <a:lnTo>
                    <a:pt x="215860" y="9524"/>
                  </a:lnTo>
                  <a:lnTo>
                    <a:pt x="234715" y="8467"/>
                  </a:lnTo>
                  <a:lnTo>
                    <a:pt x="2571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SMARTInkShape-Group133"/>
          <p:cNvGrpSpPr/>
          <p:nvPr/>
        </p:nvGrpSpPr>
        <p:grpSpPr>
          <a:xfrm>
            <a:off x="6972705" y="2171700"/>
            <a:ext cx="1504546" cy="352426"/>
            <a:chOff x="6972705" y="2171700"/>
            <a:chExt cx="1504546" cy="352426"/>
          </a:xfrm>
        </p:grpSpPr>
        <p:sp>
          <p:nvSpPr>
            <p:cNvPr id="13" name="SMARTInkShape-674"/>
            <p:cNvSpPr/>
            <p:nvPr>
              <p:custDataLst>
                <p:tags r:id="rId146"/>
              </p:custDataLst>
            </p:nvPr>
          </p:nvSpPr>
          <p:spPr>
            <a:xfrm>
              <a:off x="8281373" y="2171700"/>
              <a:ext cx="195878" cy="257176"/>
            </a:xfrm>
            <a:custGeom>
              <a:avLst/>
              <a:gdLst/>
              <a:ahLst/>
              <a:cxnLst/>
              <a:rect l="0" t="0" r="0" b="0"/>
              <a:pathLst>
                <a:path w="195878" h="257176">
                  <a:moveTo>
                    <a:pt x="72052" y="57150"/>
                  </a:moveTo>
                  <a:lnTo>
                    <a:pt x="72052" y="57150"/>
                  </a:lnTo>
                  <a:lnTo>
                    <a:pt x="72052" y="52094"/>
                  </a:lnTo>
                  <a:lnTo>
                    <a:pt x="69229" y="46789"/>
                  </a:lnTo>
                  <a:lnTo>
                    <a:pt x="63850" y="39816"/>
                  </a:lnTo>
                  <a:lnTo>
                    <a:pt x="61729" y="30835"/>
                  </a:lnTo>
                  <a:lnTo>
                    <a:pt x="33987" y="35"/>
                  </a:lnTo>
                  <a:lnTo>
                    <a:pt x="76568" y="0"/>
                  </a:lnTo>
                  <a:lnTo>
                    <a:pt x="93616" y="1058"/>
                  </a:lnTo>
                  <a:lnTo>
                    <a:pt x="107957" y="6546"/>
                  </a:lnTo>
                  <a:lnTo>
                    <a:pt x="143211" y="10322"/>
                  </a:lnTo>
                  <a:lnTo>
                    <a:pt x="155107" y="15994"/>
                  </a:lnTo>
                  <a:lnTo>
                    <a:pt x="170509" y="19203"/>
                  </a:lnTo>
                  <a:lnTo>
                    <a:pt x="178604" y="23704"/>
                  </a:lnTo>
                  <a:lnTo>
                    <a:pt x="182908" y="29232"/>
                  </a:lnTo>
                  <a:lnTo>
                    <a:pt x="184055" y="32188"/>
                  </a:lnTo>
                  <a:lnTo>
                    <a:pt x="185880" y="34159"/>
                  </a:lnTo>
                  <a:lnTo>
                    <a:pt x="190728" y="36348"/>
                  </a:lnTo>
                  <a:lnTo>
                    <a:pt x="192445" y="37991"/>
                  </a:lnTo>
                  <a:lnTo>
                    <a:pt x="194352" y="42638"/>
                  </a:lnTo>
                  <a:lnTo>
                    <a:pt x="193802" y="44300"/>
                  </a:lnTo>
                  <a:lnTo>
                    <a:pt x="192376" y="45408"/>
                  </a:lnTo>
                  <a:lnTo>
                    <a:pt x="190368" y="46147"/>
                  </a:lnTo>
                  <a:lnTo>
                    <a:pt x="189029" y="47698"/>
                  </a:lnTo>
                  <a:lnTo>
                    <a:pt x="184059" y="57792"/>
                  </a:lnTo>
                  <a:lnTo>
                    <a:pt x="154562" y="88911"/>
                  </a:lnTo>
                  <a:lnTo>
                    <a:pt x="107041" y="120650"/>
                  </a:lnTo>
                  <a:lnTo>
                    <a:pt x="60122" y="149225"/>
                  </a:lnTo>
                  <a:lnTo>
                    <a:pt x="47821" y="157692"/>
                  </a:lnTo>
                  <a:lnTo>
                    <a:pt x="34182" y="163911"/>
                  </a:lnTo>
                  <a:lnTo>
                    <a:pt x="18107" y="177003"/>
                  </a:lnTo>
                  <a:lnTo>
                    <a:pt x="11740" y="179210"/>
                  </a:lnTo>
                  <a:lnTo>
                    <a:pt x="9619" y="180857"/>
                  </a:lnTo>
                  <a:lnTo>
                    <a:pt x="487" y="195118"/>
                  </a:lnTo>
                  <a:lnTo>
                    <a:pt x="0" y="196754"/>
                  </a:lnTo>
                  <a:lnTo>
                    <a:pt x="735" y="197844"/>
                  </a:lnTo>
                  <a:lnTo>
                    <a:pt x="2282" y="198571"/>
                  </a:lnTo>
                  <a:lnTo>
                    <a:pt x="3313" y="200114"/>
                  </a:lnTo>
                  <a:lnTo>
                    <a:pt x="5105" y="208098"/>
                  </a:lnTo>
                  <a:lnTo>
                    <a:pt x="10353" y="214176"/>
                  </a:lnTo>
                  <a:lnTo>
                    <a:pt x="15702" y="216898"/>
                  </a:lnTo>
                  <a:lnTo>
                    <a:pt x="30882" y="219847"/>
                  </a:lnTo>
                  <a:lnTo>
                    <a:pt x="43498" y="226557"/>
                  </a:lnTo>
                  <a:lnTo>
                    <a:pt x="88529" y="236086"/>
                  </a:lnTo>
                  <a:lnTo>
                    <a:pt x="136085" y="238072"/>
                  </a:lnTo>
                  <a:lnTo>
                    <a:pt x="140141" y="238090"/>
                  </a:lnTo>
                  <a:lnTo>
                    <a:pt x="147470" y="240932"/>
                  </a:lnTo>
                  <a:lnTo>
                    <a:pt x="150905" y="243171"/>
                  </a:lnTo>
                  <a:lnTo>
                    <a:pt x="165855" y="246323"/>
                  </a:lnTo>
                  <a:lnTo>
                    <a:pt x="178632" y="247257"/>
                  </a:lnTo>
                  <a:lnTo>
                    <a:pt x="181206" y="248446"/>
                  </a:lnTo>
                  <a:lnTo>
                    <a:pt x="182920" y="250297"/>
                  </a:lnTo>
                  <a:lnTo>
                    <a:pt x="184065" y="252590"/>
                  </a:lnTo>
                  <a:lnTo>
                    <a:pt x="185886" y="254118"/>
                  </a:lnTo>
                  <a:lnTo>
                    <a:pt x="195877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675"/>
            <p:cNvSpPr/>
            <p:nvPr>
              <p:custDataLst>
                <p:tags r:id="rId147"/>
              </p:custDataLst>
            </p:nvPr>
          </p:nvSpPr>
          <p:spPr>
            <a:xfrm>
              <a:off x="8191631" y="2171711"/>
              <a:ext cx="152260" cy="247640"/>
            </a:xfrm>
            <a:custGeom>
              <a:avLst/>
              <a:gdLst/>
              <a:ahLst/>
              <a:cxnLst/>
              <a:rect l="0" t="0" r="0" b="0"/>
              <a:pathLst>
                <a:path w="152260" h="247640">
                  <a:moveTo>
                    <a:pt x="114169" y="38089"/>
                  </a:moveTo>
                  <a:lnTo>
                    <a:pt x="114169" y="38089"/>
                  </a:lnTo>
                  <a:lnTo>
                    <a:pt x="129356" y="21843"/>
                  </a:lnTo>
                  <a:lnTo>
                    <a:pt x="131503" y="15699"/>
                  </a:lnTo>
                  <a:lnTo>
                    <a:pt x="133133" y="13637"/>
                  </a:lnTo>
                  <a:lnTo>
                    <a:pt x="141270" y="10057"/>
                  </a:lnTo>
                  <a:lnTo>
                    <a:pt x="142088" y="6933"/>
                  </a:lnTo>
                  <a:lnTo>
                    <a:pt x="142307" y="4618"/>
                  </a:lnTo>
                  <a:lnTo>
                    <a:pt x="143511" y="3075"/>
                  </a:lnTo>
                  <a:lnTo>
                    <a:pt x="152234" y="0"/>
                  </a:lnTo>
                  <a:lnTo>
                    <a:pt x="152259" y="5049"/>
                  </a:lnTo>
                  <a:lnTo>
                    <a:pt x="149442" y="10351"/>
                  </a:lnTo>
                  <a:lnTo>
                    <a:pt x="145721" y="16236"/>
                  </a:lnTo>
                  <a:lnTo>
                    <a:pt x="142567" y="25499"/>
                  </a:lnTo>
                  <a:lnTo>
                    <a:pt x="117257" y="70214"/>
                  </a:lnTo>
                  <a:lnTo>
                    <a:pt x="95114" y="117133"/>
                  </a:lnTo>
                  <a:lnTo>
                    <a:pt x="87709" y="133545"/>
                  </a:lnTo>
                  <a:lnTo>
                    <a:pt x="57607" y="177968"/>
                  </a:lnTo>
                  <a:lnTo>
                    <a:pt x="22101" y="225118"/>
                  </a:lnTo>
                  <a:lnTo>
                    <a:pt x="13629" y="234851"/>
                  </a:lnTo>
                  <a:lnTo>
                    <a:pt x="11277" y="241250"/>
                  </a:lnTo>
                  <a:lnTo>
                    <a:pt x="9590" y="243380"/>
                  </a:lnTo>
                  <a:lnTo>
                    <a:pt x="0" y="247590"/>
                  </a:lnTo>
                  <a:lnTo>
                    <a:pt x="9394" y="247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676"/>
            <p:cNvSpPr/>
            <p:nvPr>
              <p:custDataLst>
                <p:tags r:id="rId148"/>
              </p:custDataLst>
            </p:nvPr>
          </p:nvSpPr>
          <p:spPr>
            <a:xfrm>
              <a:off x="7848717" y="2238375"/>
              <a:ext cx="161809" cy="104776"/>
            </a:xfrm>
            <a:custGeom>
              <a:avLst/>
              <a:gdLst/>
              <a:ahLst/>
              <a:cxnLst/>
              <a:rect l="0" t="0" r="0" b="0"/>
              <a:pathLst>
                <a:path w="161809" h="104776">
                  <a:moveTo>
                    <a:pt x="104658" y="19050"/>
                  </a:moveTo>
                  <a:lnTo>
                    <a:pt x="104658" y="19050"/>
                  </a:lnTo>
                  <a:lnTo>
                    <a:pt x="104658" y="9641"/>
                  </a:lnTo>
                  <a:lnTo>
                    <a:pt x="113792" y="9528"/>
                  </a:lnTo>
                  <a:lnTo>
                    <a:pt x="123708" y="0"/>
                  </a:lnTo>
                  <a:lnTo>
                    <a:pt x="123708" y="8201"/>
                  </a:lnTo>
                  <a:lnTo>
                    <a:pt x="122650" y="8642"/>
                  </a:lnTo>
                  <a:lnTo>
                    <a:pt x="118652" y="9133"/>
                  </a:lnTo>
                  <a:lnTo>
                    <a:pt x="113347" y="12173"/>
                  </a:lnTo>
                  <a:lnTo>
                    <a:pt x="97393" y="25328"/>
                  </a:lnTo>
                  <a:lnTo>
                    <a:pt x="64671" y="36649"/>
                  </a:lnTo>
                  <a:lnTo>
                    <a:pt x="50937" y="38872"/>
                  </a:lnTo>
                  <a:lnTo>
                    <a:pt x="38033" y="45582"/>
                  </a:lnTo>
                  <a:lnTo>
                    <a:pt x="25292" y="47221"/>
                  </a:lnTo>
                  <a:lnTo>
                    <a:pt x="23173" y="48414"/>
                  </a:lnTo>
                  <a:lnTo>
                    <a:pt x="21760" y="50268"/>
                  </a:lnTo>
                  <a:lnTo>
                    <a:pt x="20817" y="52562"/>
                  </a:lnTo>
                  <a:lnTo>
                    <a:pt x="19131" y="54091"/>
                  </a:lnTo>
                  <a:lnTo>
                    <a:pt x="9539" y="57115"/>
                  </a:lnTo>
                  <a:lnTo>
                    <a:pt x="0" y="57150"/>
                  </a:lnTo>
                  <a:lnTo>
                    <a:pt x="9293" y="66559"/>
                  </a:lnTo>
                  <a:lnTo>
                    <a:pt x="14430" y="66641"/>
                  </a:lnTo>
                  <a:lnTo>
                    <a:pt x="19754" y="69482"/>
                  </a:lnTo>
                  <a:lnTo>
                    <a:pt x="25648" y="73214"/>
                  </a:lnTo>
                  <a:lnTo>
                    <a:pt x="38055" y="75610"/>
                  </a:lnTo>
                  <a:lnTo>
                    <a:pt x="41206" y="75807"/>
                  </a:lnTo>
                  <a:lnTo>
                    <a:pt x="47530" y="78847"/>
                  </a:lnTo>
                  <a:lnTo>
                    <a:pt x="53867" y="82668"/>
                  </a:lnTo>
                  <a:lnTo>
                    <a:pt x="66560" y="85121"/>
                  </a:lnTo>
                  <a:lnTo>
                    <a:pt x="69735" y="85323"/>
                  </a:lnTo>
                  <a:lnTo>
                    <a:pt x="76084" y="88368"/>
                  </a:lnTo>
                  <a:lnTo>
                    <a:pt x="79259" y="90662"/>
                  </a:lnTo>
                  <a:lnTo>
                    <a:pt x="101453" y="94847"/>
                  </a:lnTo>
                  <a:lnTo>
                    <a:pt x="108765" y="95131"/>
                  </a:lnTo>
                  <a:lnTo>
                    <a:pt x="114598" y="98019"/>
                  </a:lnTo>
                  <a:lnTo>
                    <a:pt x="120717" y="101772"/>
                  </a:lnTo>
                  <a:lnTo>
                    <a:pt x="133270" y="104182"/>
                  </a:lnTo>
                  <a:lnTo>
                    <a:pt x="161808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677"/>
            <p:cNvSpPr/>
            <p:nvPr>
              <p:custDataLst>
                <p:tags r:id="rId149"/>
              </p:custDataLst>
            </p:nvPr>
          </p:nvSpPr>
          <p:spPr>
            <a:xfrm>
              <a:off x="7610475" y="2228850"/>
              <a:ext cx="209551" cy="114301"/>
            </a:xfrm>
            <a:custGeom>
              <a:avLst/>
              <a:gdLst/>
              <a:ahLst/>
              <a:cxnLst/>
              <a:rect l="0" t="0" r="0" b="0"/>
              <a:pathLst>
                <a:path w="209551" h="114301">
                  <a:moveTo>
                    <a:pt x="190500" y="9525"/>
                  </a:moveTo>
                  <a:lnTo>
                    <a:pt x="190500" y="9525"/>
                  </a:lnTo>
                  <a:lnTo>
                    <a:pt x="190500" y="3"/>
                  </a:lnTo>
                  <a:lnTo>
                    <a:pt x="172890" y="0"/>
                  </a:lnTo>
                  <a:lnTo>
                    <a:pt x="164130" y="6546"/>
                  </a:lnTo>
                  <a:lnTo>
                    <a:pt x="116858" y="21232"/>
                  </a:lnTo>
                  <a:lnTo>
                    <a:pt x="73811" y="43477"/>
                  </a:lnTo>
                  <a:lnTo>
                    <a:pt x="44603" y="54865"/>
                  </a:lnTo>
                  <a:lnTo>
                    <a:pt x="32736" y="62705"/>
                  </a:lnTo>
                  <a:lnTo>
                    <a:pt x="19245" y="68713"/>
                  </a:lnTo>
                  <a:lnTo>
                    <a:pt x="11445" y="74721"/>
                  </a:lnTo>
                  <a:lnTo>
                    <a:pt x="4" y="76200"/>
                  </a:lnTo>
                  <a:lnTo>
                    <a:pt x="0" y="84401"/>
                  </a:lnTo>
                  <a:lnTo>
                    <a:pt x="1058" y="84842"/>
                  </a:lnTo>
                  <a:lnTo>
                    <a:pt x="8201" y="85609"/>
                  </a:lnTo>
                  <a:lnTo>
                    <a:pt x="16868" y="92248"/>
                  </a:lnTo>
                  <a:lnTo>
                    <a:pt x="49515" y="103334"/>
                  </a:lnTo>
                  <a:lnTo>
                    <a:pt x="95448" y="104719"/>
                  </a:lnTo>
                  <a:lnTo>
                    <a:pt x="108038" y="105808"/>
                  </a:lnTo>
                  <a:lnTo>
                    <a:pt x="147116" y="113415"/>
                  </a:lnTo>
                  <a:lnTo>
                    <a:pt x="191735" y="114222"/>
                  </a:lnTo>
                  <a:lnTo>
                    <a:pt x="20955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678"/>
            <p:cNvSpPr/>
            <p:nvPr>
              <p:custDataLst>
                <p:tags r:id="rId150"/>
              </p:custDataLst>
            </p:nvPr>
          </p:nvSpPr>
          <p:spPr>
            <a:xfrm>
              <a:off x="7343823" y="2466975"/>
              <a:ext cx="95203" cy="28576"/>
            </a:xfrm>
            <a:custGeom>
              <a:avLst/>
              <a:gdLst/>
              <a:ahLst/>
              <a:cxnLst/>
              <a:rect l="0" t="0" r="0" b="0"/>
              <a:pathLst>
                <a:path w="95203" h="28576">
                  <a:moveTo>
                    <a:pt x="38052" y="28575"/>
                  </a:moveTo>
                  <a:lnTo>
                    <a:pt x="38052" y="28575"/>
                  </a:lnTo>
                  <a:lnTo>
                    <a:pt x="38052" y="23519"/>
                  </a:lnTo>
                  <a:lnTo>
                    <a:pt x="36994" y="22029"/>
                  </a:lnTo>
                  <a:lnTo>
                    <a:pt x="35230" y="21036"/>
                  </a:lnTo>
                  <a:lnTo>
                    <a:pt x="32996" y="20374"/>
                  </a:lnTo>
                  <a:lnTo>
                    <a:pt x="31505" y="18874"/>
                  </a:lnTo>
                  <a:lnTo>
                    <a:pt x="29851" y="14386"/>
                  </a:lnTo>
                  <a:lnTo>
                    <a:pt x="28351" y="12766"/>
                  </a:lnTo>
                  <a:lnTo>
                    <a:pt x="23862" y="10965"/>
                  </a:lnTo>
                  <a:lnTo>
                    <a:pt x="12358" y="8751"/>
                  </a:lnTo>
                  <a:lnTo>
                    <a:pt x="0" y="35"/>
                  </a:lnTo>
                  <a:lnTo>
                    <a:pt x="27675" y="0"/>
                  </a:lnTo>
                  <a:lnTo>
                    <a:pt x="36262" y="2822"/>
                  </a:lnTo>
                  <a:lnTo>
                    <a:pt x="40034" y="5056"/>
                  </a:lnTo>
                  <a:lnTo>
                    <a:pt x="44665" y="5488"/>
                  </a:lnTo>
                  <a:lnTo>
                    <a:pt x="9520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679"/>
            <p:cNvSpPr/>
            <p:nvPr>
              <p:custDataLst>
                <p:tags r:id="rId151"/>
              </p:custDataLst>
            </p:nvPr>
          </p:nvSpPr>
          <p:spPr>
            <a:xfrm>
              <a:off x="7381875" y="2381260"/>
              <a:ext cx="19051" cy="133341"/>
            </a:xfrm>
            <a:custGeom>
              <a:avLst/>
              <a:gdLst/>
              <a:ahLst/>
              <a:cxnLst/>
              <a:rect l="0" t="0" r="0" b="0"/>
              <a:pathLst>
                <a:path w="19051" h="133341">
                  <a:moveTo>
                    <a:pt x="19050" y="9515"/>
                  </a:moveTo>
                  <a:lnTo>
                    <a:pt x="19050" y="9515"/>
                  </a:lnTo>
                  <a:lnTo>
                    <a:pt x="19050" y="0"/>
                  </a:lnTo>
                  <a:lnTo>
                    <a:pt x="19050" y="47218"/>
                  </a:lnTo>
                  <a:lnTo>
                    <a:pt x="19050" y="50525"/>
                  </a:lnTo>
                  <a:lnTo>
                    <a:pt x="16228" y="57022"/>
                  </a:lnTo>
                  <a:lnTo>
                    <a:pt x="12503" y="63437"/>
                  </a:lnTo>
                  <a:lnTo>
                    <a:pt x="9349" y="72999"/>
                  </a:lnTo>
                  <a:lnTo>
                    <a:pt x="3241" y="83594"/>
                  </a:lnTo>
                  <a:lnTo>
                    <a:pt x="5" y="130677"/>
                  </a:lnTo>
                  <a:lnTo>
                    <a:pt x="0" y="1333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680"/>
            <p:cNvSpPr/>
            <p:nvPr>
              <p:custDataLst>
                <p:tags r:id="rId152"/>
              </p:custDataLst>
            </p:nvPr>
          </p:nvSpPr>
          <p:spPr>
            <a:xfrm>
              <a:off x="7258488" y="2362200"/>
              <a:ext cx="142404" cy="161926"/>
            </a:xfrm>
            <a:custGeom>
              <a:avLst/>
              <a:gdLst/>
              <a:ahLst/>
              <a:cxnLst/>
              <a:rect l="0" t="0" r="0" b="0"/>
              <a:pathLst>
                <a:path w="142404" h="161926">
                  <a:moveTo>
                    <a:pt x="132912" y="9525"/>
                  </a:moveTo>
                  <a:lnTo>
                    <a:pt x="132912" y="9525"/>
                  </a:lnTo>
                  <a:lnTo>
                    <a:pt x="132912" y="1324"/>
                  </a:lnTo>
                  <a:lnTo>
                    <a:pt x="133970" y="883"/>
                  </a:lnTo>
                  <a:lnTo>
                    <a:pt x="142403" y="3"/>
                  </a:lnTo>
                  <a:lnTo>
                    <a:pt x="127972" y="0"/>
                  </a:lnTo>
                  <a:lnTo>
                    <a:pt x="126443" y="1058"/>
                  </a:lnTo>
                  <a:lnTo>
                    <a:pt x="125425" y="2822"/>
                  </a:lnTo>
                  <a:lnTo>
                    <a:pt x="123789" y="8201"/>
                  </a:lnTo>
                  <a:lnTo>
                    <a:pt x="120743" y="8937"/>
                  </a:lnTo>
                  <a:lnTo>
                    <a:pt x="118449" y="9133"/>
                  </a:lnTo>
                  <a:lnTo>
                    <a:pt x="116921" y="10322"/>
                  </a:lnTo>
                  <a:lnTo>
                    <a:pt x="109208" y="22748"/>
                  </a:lnTo>
                  <a:lnTo>
                    <a:pt x="103680" y="25985"/>
                  </a:lnTo>
                  <a:lnTo>
                    <a:pt x="97695" y="28482"/>
                  </a:lnTo>
                  <a:lnTo>
                    <a:pt x="82073" y="41681"/>
                  </a:lnTo>
                  <a:lnTo>
                    <a:pt x="78567" y="50628"/>
                  </a:lnTo>
                  <a:lnTo>
                    <a:pt x="75950" y="60601"/>
                  </a:lnTo>
                  <a:lnTo>
                    <a:pt x="65647" y="75627"/>
                  </a:lnTo>
                  <a:lnTo>
                    <a:pt x="58566" y="82296"/>
                  </a:lnTo>
                  <a:lnTo>
                    <a:pt x="35776" y="98392"/>
                  </a:lnTo>
                  <a:lnTo>
                    <a:pt x="31532" y="104760"/>
                  </a:lnTo>
                  <a:lnTo>
                    <a:pt x="28587" y="111119"/>
                  </a:lnTo>
                  <a:lnTo>
                    <a:pt x="11750" y="133350"/>
                  </a:lnTo>
                  <a:lnTo>
                    <a:pt x="9212" y="139700"/>
                  </a:lnTo>
                  <a:lnTo>
                    <a:pt x="2891" y="149225"/>
                  </a:lnTo>
                  <a:lnTo>
                    <a:pt x="0" y="160044"/>
                  </a:lnTo>
                  <a:lnTo>
                    <a:pt x="912" y="160670"/>
                  </a:lnTo>
                  <a:lnTo>
                    <a:pt x="908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681"/>
            <p:cNvSpPr/>
            <p:nvPr>
              <p:custDataLst>
                <p:tags r:id="rId153"/>
              </p:custDataLst>
            </p:nvPr>
          </p:nvSpPr>
          <p:spPr>
            <a:xfrm>
              <a:off x="7058192" y="2209801"/>
              <a:ext cx="190334" cy="200025"/>
            </a:xfrm>
            <a:custGeom>
              <a:avLst/>
              <a:gdLst/>
              <a:ahLst/>
              <a:cxnLst/>
              <a:rect l="0" t="0" r="0" b="0"/>
              <a:pathLst>
                <a:path w="190334" h="200025">
                  <a:moveTo>
                    <a:pt x="28408" y="47624"/>
                  </a:moveTo>
                  <a:lnTo>
                    <a:pt x="28408" y="47624"/>
                  </a:lnTo>
                  <a:lnTo>
                    <a:pt x="28408" y="33159"/>
                  </a:lnTo>
                  <a:lnTo>
                    <a:pt x="19144" y="9068"/>
                  </a:lnTo>
                  <a:lnTo>
                    <a:pt x="18886" y="122"/>
                  </a:lnTo>
                  <a:lnTo>
                    <a:pt x="64544" y="0"/>
                  </a:lnTo>
                  <a:lnTo>
                    <a:pt x="99435" y="1057"/>
                  </a:lnTo>
                  <a:lnTo>
                    <a:pt x="128858" y="9700"/>
                  </a:lnTo>
                  <a:lnTo>
                    <a:pt x="142481" y="16889"/>
                  </a:lnTo>
                  <a:lnTo>
                    <a:pt x="145732" y="17609"/>
                  </a:lnTo>
                  <a:lnTo>
                    <a:pt x="147898" y="19147"/>
                  </a:lnTo>
                  <a:lnTo>
                    <a:pt x="149343" y="21231"/>
                  </a:lnTo>
                  <a:lnTo>
                    <a:pt x="150307" y="23679"/>
                  </a:lnTo>
                  <a:lnTo>
                    <a:pt x="152007" y="25311"/>
                  </a:lnTo>
                  <a:lnTo>
                    <a:pt x="156719" y="27124"/>
                  </a:lnTo>
                  <a:lnTo>
                    <a:pt x="157340" y="28665"/>
                  </a:lnTo>
                  <a:lnTo>
                    <a:pt x="156696" y="30752"/>
                  </a:lnTo>
                  <a:lnTo>
                    <a:pt x="147438" y="42726"/>
                  </a:lnTo>
                  <a:lnTo>
                    <a:pt x="125680" y="63584"/>
                  </a:lnTo>
                  <a:lnTo>
                    <a:pt x="79291" y="92076"/>
                  </a:lnTo>
                  <a:lnTo>
                    <a:pt x="32757" y="120649"/>
                  </a:lnTo>
                  <a:lnTo>
                    <a:pt x="6229" y="146049"/>
                  </a:lnTo>
                  <a:lnTo>
                    <a:pt x="2675" y="152399"/>
                  </a:lnTo>
                  <a:lnTo>
                    <a:pt x="208" y="161728"/>
                  </a:lnTo>
                  <a:lnTo>
                    <a:pt x="0" y="166423"/>
                  </a:lnTo>
                  <a:lnTo>
                    <a:pt x="1003" y="168098"/>
                  </a:lnTo>
                  <a:lnTo>
                    <a:pt x="2730" y="169215"/>
                  </a:lnTo>
                  <a:lnTo>
                    <a:pt x="4939" y="169960"/>
                  </a:lnTo>
                  <a:lnTo>
                    <a:pt x="17147" y="177701"/>
                  </a:lnTo>
                  <a:lnTo>
                    <a:pt x="31892" y="181062"/>
                  </a:lnTo>
                  <a:lnTo>
                    <a:pt x="44492" y="187233"/>
                  </a:lnTo>
                  <a:lnTo>
                    <a:pt x="86052" y="191271"/>
                  </a:lnTo>
                  <a:lnTo>
                    <a:pt x="133026" y="199419"/>
                  </a:lnTo>
                  <a:lnTo>
                    <a:pt x="177624" y="199989"/>
                  </a:lnTo>
                  <a:lnTo>
                    <a:pt x="190333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682"/>
            <p:cNvSpPr/>
            <p:nvPr>
              <p:custDataLst>
                <p:tags r:id="rId154"/>
              </p:custDataLst>
            </p:nvPr>
          </p:nvSpPr>
          <p:spPr>
            <a:xfrm>
              <a:off x="6972705" y="2181228"/>
              <a:ext cx="142471" cy="247599"/>
            </a:xfrm>
            <a:custGeom>
              <a:avLst/>
              <a:gdLst/>
              <a:ahLst/>
              <a:cxnLst/>
              <a:rect l="0" t="0" r="0" b="0"/>
              <a:pathLst>
                <a:path w="142471" h="247599">
                  <a:moveTo>
                    <a:pt x="142470" y="9522"/>
                  </a:moveTo>
                  <a:lnTo>
                    <a:pt x="142470" y="9522"/>
                  </a:lnTo>
                  <a:lnTo>
                    <a:pt x="132948" y="0"/>
                  </a:lnTo>
                  <a:lnTo>
                    <a:pt x="132945" y="8198"/>
                  </a:lnTo>
                  <a:lnTo>
                    <a:pt x="126400" y="16865"/>
                  </a:lnTo>
                  <a:lnTo>
                    <a:pt x="111713" y="59398"/>
                  </a:lnTo>
                  <a:lnTo>
                    <a:pt x="94654" y="92622"/>
                  </a:lnTo>
                  <a:lnTo>
                    <a:pt x="69438" y="136791"/>
                  </a:lnTo>
                  <a:lnTo>
                    <a:pt x="53921" y="161975"/>
                  </a:lnTo>
                  <a:lnTo>
                    <a:pt x="33285" y="187133"/>
                  </a:lnTo>
                  <a:lnTo>
                    <a:pt x="26358" y="207315"/>
                  </a:lnTo>
                  <a:lnTo>
                    <a:pt x="11783" y="228401"/>
                  </a:lnTo>
                  <a:lnTo>
                    <a:pt x="9646" y="241258"/>
                  </a:lnTo>
                  <a:lnTo>
                    <a:pt x="8412" y="243388"/>
                  </a:lnTo>
                  <a:lnTo>
                    <a:pt x="6532" y="244808"/>
                  </a:lnTo>
                  <a:lnTo>
                    <a:pt x="0" y="247481"/>
                  </a:lnTo>
                  <a:lnTo>
                    <a:pt x="4771" y="247598"/>
                  </a:lnTo>
                  <a:lnTo>
                    <a:pt x="6221" y="246556"/>
                  </a:lnTo>
                  <a:lnTo>
                    <a:pt x="9120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134"/>
          <p:cNvGrpSpPr/>
          <p:nvPr/>
        </p:nvGrpSpPr>
        <p:grpSpPr>
          <a:xfrm>
            <a:off x="4506659" y="1609725"/>
            <a:ext cx="894017" cy="1390651"/>
            <a:chOff x="4506659" y="1609725"/>
            <a:chExt cx="894017" cy="1390651"/>
          </a:xfrm>
        </p:grpSpPr>
        <p:sp>
          <p:nvSpPr>
            <p:cNvPr id="23" name="SMARTInkShape-683"/>
            <p:cNvSpPr/>
            <p:nvPr>
              <p:custDataLst>
                <p:tags r:id="rId139"/>
              </p:custDataLst>
            </p:nvPr>
          </p:nvSpPr>
          <p:spPr>
            <a:xfrm>
              <a:off x="4867275" y="1685925"/>
              <a:ext cx="66676" cy="38101"/>
            </a:xfrm>
            <a:custGeom>
              <a:avLst/>
              <a:gdLst/>
              <a:ahLst/>
              <a:cxnLst/>
              <a:rect l="0" t="0" r="0" b="0"/>
              <a:pathLst>
                <a:path w="66676" h="38101">
                  <a:moveTo>
                    <a:pt x="66675" y="0"/>
                  </a:moveTo>
                  <a:lnTo>
                    <a:pt x="66675" y="0"/>
                  </a:lnTo>
                  <a:lnTo>
                    <a:pt x="61619" y="5056"/>
                  </a:lnTo>
                  <a:lnTo>
                    <a:pt x="56314" y="7539"/>
                  </a:lnTo>
                  <a:lnTo>
                    <a:pt x="49342" y="9133"/>
                  </a:lnTo>
                  <a:lnTo>
                    <a:pt x="40360" y="15993"/>
                  </a:lnTo>
                  <a:lnTo>
                    <a:pt x="31479" y="19203"/>
                  </a:lnTo>
                  <a:lnTo>
                    <a:pt x="22144" y="25328"/>
                  </a:lnTo>
                  <a:lnTo>
                    <a:pt x="12676" y="28671"/>
                  </a:lnTo>
                  <a:lnTo>
                    <a:pt x="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684"/>
            <p:cNvSpPr/>
            <p:nvPr>
              <p:custDataLst>
                <p:tags r:id="rId140"/>
              </p:custDataLst>
            </p:nvPr>
          </p:nvSpPr>
          <p:spPr>
            <a:xfrm>
              <a:off x="5010150" y="1666875"/>
              <a:ext cx="28576" cy="9526"/>
            </a:xfrm>
            <a:custGeom>
              <a:avLst/>
              <a:gdLst/>
              <a:ahLst/>
              <a:cxnLst/>
              <a:rect l="0" t="0" r="0" b="0"/>
              <a:pathLst>
                <a:path w="28576" h="9526">
                  <a:moveTo>
                    <a:pt x="28575" y="0"/>
                  </a:moveTo>
                  <a:lnTo>
                    <a:pt x="28575" y="0"/>
                  </a:lnTo>
                  <a:lnTo>
                    <a:pt x="23519" y="5056"/>
                  </a:lnTo>
                  <a:lnTo>
                    <a:pt x="15392" y="7539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685"/>
            <p:cNvSpPr/>
            <p:nvPr>
              <p:custDataLst>
                <p:tags r:id="rId141"/>
              </p:custDataLst>
            </p:nvPr>
          </p:nvSpPr>
          <p:spPr>
            <a:xfrm>
              <a:off x="5210175" y="1609725"/>
              <a:ext cx="190501" cy="28576"/>
            </a:xfrm>
            <a:custGeom>
              <a:avLst/>
              <a:gdLst/>
              <a:ahLst/>
              <a:cxnLst/>
              <a:rect l="0" t="0" r="0" b="0"/>
              <a:pathLst>
                <a:path w="190501" h="28576">
                  <a:moveTo>
                    <a:pt x="190500" y="0"/>
                  </a:moveTo>
                  <a:lnTo>
                    <a:pt x="190500" y="0"/>
                  </a:lnTo>
                  <a:lnTo>
                    <a:pt x="149104" y="0"/>
                  </a:lnTo>
                  <a:lnTo>
                    <a:pt x="142821" y="2822"/>
                  </a:lnTo>
                  <a:lnTo>
                    <a:pt x="136501" y="6546"/>
                  </a:lnTo>
                  <a:lnTo>
                    <a:pt x="123820" y="8937"/>
                  </a:lnTo>
                  <a:lnTo>
                    <a:pt x="92075" y="9515"/>
                  </a:lnTo>
                  <a:lnTo>
                    <a:pt x="85725" y="12343"/>
                  </a:lnTo>
                  <a:lnTo>
                    <a:pt x="79375" y="16069"/>
                  </a:lnTo>
                  <a:lnTo>
                    <a:pt x="66675" y="18461"/>
                  </a:lnTo>
                  <a:lnTo>
                    <a:pt x="34925" y="19040"/>
                  </a:lnTo>
                  <a:lnTo>
                    <a:pt x="32808" y="20101"/>
                  </a:lnTo>
                  <a:lnTo>
                    <a:pt x="31397" y="21868"/>
                  </a:lnTo>
                  <a:lnTo>
                    <a:pt x="30456" y="24103"/>
                  </a:lnTo>
                  <a:lnTo>
                    <a:pt x="28771" y="25594"/>
                  </a:lnTo>
                  <a:lnTo>
                    <a:pt x="24076" y="27250"/>
                  </a:lnTo>
                  <a:lnTo>
                    <a:pt x="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686"/>
            <p:cNvSpPr/>
            <p:nvPr>
              <p:custDataLst>
                <p:tags r:id="rId142"/>
              </p:custDataLst>
            </p:nvPr>
          </p:nvSpPr>
          <p:spPr>
            <a:xfrm>
              <a:off x="4981575" y="2962275"/>
              <a:ext cx="266701" cy="38101"/>
            </a:xfrm>
            <a:custGeom>
              <a:avLst/>
              <a:gdLst/>
              <a:ahLst/>
              <a:cxnLst/>
              <a:rect l="0" t="0" r="0" b="0"/>
              <a:pathLst>
                <a:path w="266701" h="38101">
                  <a:moveTo>
                    <a:pt x="0" y="28575"/>
                  </a:moveTo>
                  <a:lnTo>
                    <a:pt x="0" y="28575"/>
                  </a:lnTo>
                  <a:lnTo>
                    <a:pt x="0" y="38100"/>
                  </a:lnTo>
                  <a:lnTo>
                    <a:pt x="40382" y="38100"/>
                  </a:lnTo>
                  <a:lnTo>
                    <a:pt x="85938" y="26342"/>
                  </a:lnTo>
                  <a:lnTo>
                    <a:pt x="99578" y="22291"/>
                  </a:lnTo>
                  <a:lnTo>
                    <a:pt x="143446" y="19476"/>
                  </a:lnTo>
                  <a:lnTo>
                    <a:pt x="190576" y="11567"/>
                  </a:lnTo>
                  <a:lnTo>
                    <a:pt x="216275" y="7307"/>
                  </a:lnTo>
                  <a:lnTo>
                    <a:pt x="240117" y="2165"/>
                  </a:lnTo>
                  <a:lnTo>
                    <a:pt x="2667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687"/>
            <p:cNvSpPr/>
            <p:nvPr>
              <p:custDataLst>
                <p:tags r:id="rId143"/>
              </p:custDataLst>
            </p:nvPr>
          </p:nvSpPr>
          <p:spPr>
            <a:xfrm>
              <a:off x="4524378" y="2609850"/>
              <a:ext cx="142873" cy="219076"/>
            </a:xfrm>
            <a:custGeom>
              <a:avLst/>
              <a:gdLst/>
              <a:ahLst/>
              <a:cxnLst/>
              <a:rect l="0" t="0" r="0" b="0"/>
              <a:pathLst>
                <a:path w="142873" h="219076">
                  <a:moveTo>
                    <a:pt x="9522" y="0"/>
                  </a:moveTo>
                  <a:lnTo>
                    <a:pt x="9522" y="0"/>
                  </a:lnTo>
                  <a:lnTo>
                    <a:pt x="9522" y="5056"/>
                  </a:lnTo>
                  <a:lnTo>
                    <a:pt x="8464" y="6546"/>
                  </a:lnTo>
                  <a:lnTo>
                    <a:pt x="6700" y="7539"/>
                  </a:lnTo>
                  <a:lnTo>
                    <a:pt x="4466" y="8201"/>
                  </a:lnTo>
                  <a:lnTo>
                    <a:pt x="2977" y="9701"/>
                  </a:lnTo>
                  <a:lnTo>
                    <a:pt x="1321" y="14189"/>
                  </a:lnTo>
                  <a:lnTo>
                    <a:pt x="0" y="52209"/>
                  </a:lnTo>
                  <a:lnTo>
                    <a:pt x="1057" y="53856"/>
                  </a:lnTo>
                  <a:lnTo>
                    <a:pt x="2820" y="54954"/>
                  </a:lnTo>
                  <a:lnTo>
                    <a:pt x="5054" y="55686"/>
                  </a:lnTo>
                  <a:lnTo>
                    <a:pt x="6544" y="57232"/>
                  </a:lnTo>
                  <a:lnTo>
                    <a:pt x="8198" y="61773"/>
                  </a:lnTo>
                  <a:lnTo>
                    <a:pt x="10319" y="73311"/>
                  </a:lnTo>
                  <a:lnTo>
                    <a:pt x="15991" y="82634"/>
                  </a:lnTo>
                  <a:lnTo>
                    <a:pt x="19199" y="92100"/>
                  </a:lnTo>
                  <a:lnTo>
                    <a:pt x="35470" y="114302"/>
                  </a:lnTo>
                  <a:lnTo>
                    <a:pt x="47695" y="148342"/>
                  </a:lnTo>
                  <a:lnTo>
                    <a:pt x="64841" y="174743"/>
                  </a:lnTo>
                  <a:lnTo>
                    <a:pt x="98041" y="203081"/>
                  </a:lnTo>
                  <a:lnTo>
                    <a:pt x="107425" y="206675"/>
                  </a:lnTo>
                  <a:lnTo>
                    <a:pt x="142872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688"/>
            <p:cNvSpPr/>
            <p:nvPr>
              <p:custDataLst>
                <p:tags r:id="rId144"/>
              </p:custDataLst>
            </p:nvPr>
          </p:nvSpPr>
          <p:spPr>
            <a:xfrm>
              <a:off x="4506659" y="2190750"/>
              <a:ext cx="46292" cy="219076"/>
            </a:xfrm>
            <a:custGeom>
              <a:avLst/>
              <a:gdLst/>
              <a:ahLst/>
              <a:cxnLst/>
              <a:rect l="0" t="0" r="0" b="0"/>
              <a:pathLst>
                <a:path w="46292" h="219076">
                  <a:moveTo>
                    <a:pt x="46291" y="0"/>
                  </a:moveTo>
                  <a:lnTo>
                    <a:pt x="46291" y="0"/>
                  </a:lnTo>
                  <a:lnTo>
                    <a:pt x="46291" y="5056"/>
                  </a:lnTo>
                  <a:lnTo>
                    <a:pt x="45233" y="6546"/>
                  </a:lnTo>
                  <a:lnTo>
                    <a:pt x="43469" y="7539"/>
                  </a:lnTo>
                  <a:lnTo>
                    <a:pt x="41235" y="8201"/>
                  </a:lnTo>
                  <a:lnTo>
                    <a:pt x="39746" y="9701"/>
                  </a:lnTo>
                  <a:lnTo>
                    <a:pt x="37159" y="17610"/>
                  </a:lnTo>
                  <a:lnTo>
                    <a:pt x="36882" y="23680"/>
                  </a:lnTo>
                  <a:lnTo>
                    <a:pt x="35785" y="25312"/>
                  </a:lnTo>
                  <a:lnTo>
                    <a:pt x="33995" y="26399"/>
                  </a:lnTo>
                  <a:lnTo>
                    <a:pt x="31743" y="27125"/>
                  </a:lnTo>
                  <a:lnTo>
                    <a:pt x="30242" y="28666"/>
                  </a:lnTo>
                  <a:lnTo>
                    <a:pt x="28575" y="33202"/>
                  </a:lnTo>
                  <a:lnTo>
                    <a:pt x="26446" y="44737"/>
                  </a:lnTo>
                  <a:lnTo>
                    <a:pt x="20773" y="54060"/>
                  </a:lnTo>
                  <a:lnTo>
                    <a:pt x="18320" y="66692"/>
                  </a:lnTo>
                  <a:lnTo>
                    <a:pt x="18118" y="69861"/>
                  </a:lnTo>
                  <a:lnTo>
                    <a:pt x="15073" y="76205"/>
                  </a:lnTo>
                  <a:lnTo>
                    <a:pt x="11250" y="82552"/>
                  </a:lnTo>
                  <a:lnTo>
                    <a:pt x="8795" y="95251"/>
                  </a:lnTo>
                  <a:lnTo>
                    <a:pt x="8310" y="107950"/>
                  </a:lnTo>
                  <a:lnTo>
                    <a:pt x="5421" y="114300"/>
                  </a:lnTo>
                  <a:lnTo>
                    <a:pt x="1669" y="120650"/>
                  </a:lnTo>
                  <a:lnTo>
                    <a:pt x="0" y="127000"/>
                  </a:lnTo>
                  <a:lnTo>
                    <a:pt x="614" y="130175"/>
                  </a:lnTo>
                  <a:lnTo>
                    <a:pt x="5475" y="140758"/>
                  </a:lnTo>
                  <a:lnTo>
                    <a:pt x="8444" y="155771"/>
                  </a:lnTo>
                  <a:lnTo>
                    <a:pt x="14499" y="168451"/>
                  </a:lnTo>
                  <a:lnTo>
                    <a:pt x="17820" y="184084"/>
                  </a:lnTo>
                  <a:lnTo>
                    <a:pt x="23980" y="196948"/>
                  </a:lnTo>
                  <a:lnTo>
                    <a:pt x="2724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689"/>
            <p:cNvSpPr/>
            <p:nvPr>
              <p:custDataLst>
                <p:tags r:id="rId145"/>
              </p:custDataLst>
            </p:nvPr>
          </p:nvSpPr>
          <p:spPr>
            <a:xfrm>
              <a:off x="4648200" y="1743075"/>
              <a:ext cx="123826" cy="171451"/>
            </a:xfrm>
            <a:custGeom>
              <a:avLst/>
              <a:gdLst/>
              <a:ahLst/>
              <a:cxnLst/>
              <a:rect l="0" t="0" r="0" b="0"/>
              <a:pathLst>
                <a:path w="123826" h="171451">
                  <a:moveTo>
                    <a:pt x="123825" y="0"/>
                  </a:moveTo>
                  <a:lnTo>
                    <a:pt x="123825" y="0"/>
                  </a:lnTo>
                  <a:lnTo>
                    <a:pt x="91644" y="0"/>
                  </a:lnTo>
                  <a:lnTo>
                    <a:pt x="89670" y="1058"/>
                  </a:lnTo>
                  <a:lnTo>
                    <a:pt x="88355" y="2822"/>
                  </a:lnTo>
                  <a:lnTo>
                    <a:pt x="87478" y="5056"/>
                  </a:lnTo>
                  <a:lnTo>
                    <a:pt x="85835" y="6546"/>
                  </a:lnTo>
                  <a:lnTo>
                    <a:pt x="81188" y="8201"/>
                  </a:lnTo>
                  <a:lnTo>
                    <a:pt x="72621" y="9133"/>
                  </a:lnTo>
                  <a:lnTo>
                    <a:pt x="70639" y="10322"/>
                  </a:lnTo>
                  <a:lnTo>
                    <a:pt x="69318" y="12173"/>
                  </a:lnTo>
                  <a:lnTo>
                    <a:pt x="68437" y="14465"/>
                  </a:lnTo>
                  <a:lnTo>
                    <a:pt x="66791" y="15993"/>
                  </a:lnTo>
                  <a:lnTo>
                    <a:pt x="56545" y="21268"/>
                  </a:lnTo>
                  <a:lnTo>
                    <a:pt x="53572" y="23704"/>
                  </a:lnTo>
                  <a:lnTo>
                    <a:pt x="50268" y="29232"/>
                  </a:lnTo>
                  <a:lnTo>
                    <a:pt x="47742" y="35217"/>
                  </a:lnTo>
                  <a:lnTo>
                    <a:pt x="41428" y="44537"/>
                  </a:lnTo>
                  <a:lnTo>
                    <a:pt x="38027" y="54001"/>
                  </a:lnTo>
                  <a:lnTo>
                    <a:pt x="31846" y="63508"/>
                  </a:lnTo>
                  <a:lnTo>
                    <a:pt x="28486" y="73027"/>
                  </a:lnTo>
                  <a:lnTo>
                    <a:pt x="22316" y="83609"/>
                  </a:lnTo>
                  <a:lnTo>
                    <a:pt x="11568" y="131190"/>
                  </a:lnTo>
                  <a:lnTo>
                    <a:pt x="7308" y="145057"/>
                  </a:lnTo>
                  <a:lnTo>
                    <a:pt x="2166" y="159749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135"/>
          <p:cNvGrpSpPr/>
          <p:nvPr/>
        </p:nvGrpSpPr>
        <p:grpSpPr>
          <a:xfrm>
            <a:off x="5572125" y="1905000"/>
            <a:ext cx="361903" cy="990601"/>
            <a:chOff x="5572125" y="1905000"/>
            <a:chExt cx="361903" cy="990601"/>
          </a:xfrm>
        </p:grpSpPr>
        <p:sp>
          <p:nvSpPr>
            <p:cNvPr id="31" name="SMARTInkShape-690"/>
            <p:cNvSpPr/>
            <p:nvPr>
              <p:custDataLst>
                <p:tags r:id="rId136"/>
              </p:custDataLst>
            </p:nvPr>
          </p:nvSpPr>
          <p:spPr>
            <a:xfrm>
              <a:off x="5686425" y="1905000"/>
              <a:ext cx="85726" cy="133351"/>
            </a:xfrm>
            <a:custGeom>
              <a:avLst/>
              <a:gdLst/>
              <a:ahLst/>
              <a:cxnLst/>
              <a:rect l="0" t="0" r="0" b="0"/>
              <a:pathLst>
                <a:path w="85726" h="133351">
                  <a:moveTo>
                    <a:pt x="85725" y="133350"/>
                  </a:moveTo>
                  <a:lnTo>
                    <a:pt x="85725" y="133350"/>
                  </a:lnTo>
                  <a:lnTo>
                    <a:pt x="80669" y="133350"/>
                  </a:lnTo>
                  <a:lnTo>
                    <a:pt x="79180" y="132292"/>
                  </a:lnTo>
                  <a:lnTo>
                    <a:pt x="78186" y="130528"/>
                  </a:lnTo>
                  <a:lnTo>
                    <a:pt x="76593" y="125149"/>
                  </a:lnTo>
                  <a:lnTo>
                    <a:pt x="69731" y="116482"/>
                  </a:lnTo>
                  <a:lnTo>
                    <a:pt x="66523" y="107656"/>
                  </a:lnTo>
                  <a:lnTo>
                    <a:pt x="60397" y="98338"/>
                  </a:lnTo>
                  <a:lnTo>
                    <a:pt x="57054" y="88874"/>
                  </a:lnTo>
                  <a:lnTo>
                    <a:pt x="50890" y="79367"/>
                  </a:lnTo>
                  <a:lnTo>
                    <a:pt x="47534" y="69848"/>
                  </a:lnTo>
                  <a:lnTo>
                    <a:pt x="31206" y="47625"/>
                  </a:lnTo>
                  <a:lnTo>
                    <a:pt x="28686" y="41275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691"/>
            <p:cNvSpPr/>
            <p:nvPr>
              <p:custDataLst>
                <p:tags r:id="rId137"/>
              </p:custDataLst>
            </p:nvPr>
          </p:nvSpPr>
          <p:spPr>
            <a:xfrm>
              <a:off x="5848350" y="2228850"/>
              <a:ext cx="85678" cy="266701"/>
            </a:xfrm>
            <a:custGeom>
              <a:avLst/>
              <a:gdLst/>
              <a:ahLst/>
              <a:cxnLst/>
              <a:rect l="0" t="0" r="0" b="0"/>
              <a:pathLst>
                <a:path w="85678" h="266701">
                  <a:moveTo>
                    <a:pt x="9525" y="266700"/>
                  </a:moveTo>
                  <a:lnTo>
                    <a:pt x="9525" y="266700"/>
                  </a:lnTo>
                  <a:lnTo>
                    <a:pt x="9525" y="261644"/>
                  </a:lnTo>
                  <a:lnTo>
                    <a:pt x="6703" y="256339"/>
                  </a:lnTo>
                  <a:lnTo>
                    <a:pt x="2980" y="250454"/>
                  </a:lnTo>
                  <a:lnTo>
                    <a:pt x="588" y="238052"/>
                  </a:lnTo>
                  <a:lnTo>
                    <a:pt x="0" y="201777"/>
                  </a:lnTo>
                  <a:lnTo>
                    <a:pt x="8201" y="191978"/>
                  </a:lnTo>
                  <a:lnTo>
                    <a:pt x="10321" y="183188"/>
                  </a:lnTo>
                  <a:lnTo>
                    <a:pt x="26410" y="161320"/>
                  </a:lnTo>
                  <a:lnTo>
                    <a:pt x="33204" y="144049"/>
                  </a:lnTo>
                  <a:lnTo>
                    <a:pt x="54384" y="114470"/>
                  </a:lnTo>
                  <a:lnTo>
                    <a:pt x="61660" y="96577"/>
                  </a:lnTo>
                  <a:lnTo>
                    <a:pt x="82955" y="59312"/>
                  </a:lnTo>
                  <a:lnTo>
                    <a:pt x="85617" y="25288"/>
                  </a:lnTo>
                  <a:lnTo>
                    <a:pt x="85677" y="17236"/>
                  </a:lnTo>
                  <a:lnTo>
                    <a:pt x="82881" y="10130"/>
                  </a:lnTo>
                  <a:lnTo>
                    <a:pt x="762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692"/>
            <p:cNvSpPr/>
            <p:nvPr>
              <p:custDataLst>
                <p:tags r:id="rId138"/>
              </p:custDataLst>
            </p:nvPr>
          </p:nvSpPr>
          <p:spPr>
            <a:xfrm>
              <a:off x="5572125" y="2733675"/>
              <a:ext cx="152401" cy="161926"/>
            </a:xfrm>
            <a:custGeom>
              <a:avLst/>
              <a:gdLst/>
              <a:ahLst/>
              <a:cxnLst/>
              <a:rect l="0" t="0" r="0" b="0"/>
              <a:pathLst>
                <a:path w="152401" h="161926">
                  <a:moveTo>
                    <a:pt x="0" y="161925"/>
                  </a:moveTo>
                  <a:lnTo>
                    <a:pt x="0" y="161925"/>
                  </a:lnTo>
                  <a:lnTo>
                    <a:pt x="1058" y="131781"/>
                  </a:lnTo>
                  <a:lnTo>
                    <a:pt x="5056" y="122775"/>
                  </a:lnTo>
                  <a:lnTo>
                    <a:pt x="7604" y="119950"/>
                  </a:lnTo>
                  <a:lnTo>
                    <a:pt x="22390" y="109988"/>
                  </a:lnTo>
                  <a:lnTo>
                    <a:pt x="25826" y="104269"/>
                  </a:lnTo>
                  <a:lnTo>
                    <a:pt x="26742" y="101263"/>
                  </a:lnTo>
                  <a:lnTo>
                    <a:pt x="29470" y="99259"/>
                  </a:lnTo>
                  <a:lnTo>
                    <a:pt x="41305" y="95380"/>
                  </a:lnTo>
                  <a:lnTo>
                    <a:pt x="43411" y="93220"/>
                  </a:lnTo>
                  <a:lnTo>
                    <a:pt x="44816" y="90722"/>
                  </a:lnTo>
                  <a:lnTo>
                    <a:pt x="88896" y="60302"/>
                  </a:lnTo>
                  <a:lnTo>
                    <a:pt x="135164" y="17199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SMARTInkShape-Group136"/>
          <p:cNvGrpSpPr/>
          <p:nvPr/>
        </p:nvGrpSpPr>
        <p:grpSpPr>
          <a:xfrm>
            <a:off x="4200525" y="3248029"/>
            <a:ext cx="1581151" cy="885705"/>
            <a:chOff x="4200525" y="3248029"/>
            <a:chExt cx="1581151" cy="885705"/>
          </a:xfrm>
        </p:grpSpPr>
        <p:sp>
          <p:nvSpPr>
            <p:cNvPr id="35" name="SMARTInkShape-693"/>
            <p:cNvSpPr/>
            <p:nvPr>
              <p:custDataLst>
                <p:tags r:id="rId119"/>
              </p:custDataLst>
            </p:nvPr>
          </p:nvSpPr>
          <p:spPr>
            <a:xfrm>
              <a:off x="4238635" y="3295650"/>
              <a:ext cx="523866" cy="38101"/>
            </a:xfrm>
            <a:custGeom>
              <a:avLst/>
              <a:gdLst/>
              <a:ahLst/>
              <a:cxnLst/>
              <a:rect l="0" t="0" r="0" b="0"/>
              <a:pathLst>
                <a:path w="523866" h="38101">
                  <a:moveTo>
                    <a:pt x="523865" y="19050"/>
                  </a:moveTo>
                  <a:lnTo>
                    <a:pt x="523865" y="19050"/>
                  </a:lnTo>
                  <a:lnTo>
                    <a:pt x="523865" y="426"/>
                  </a:lnTo>
                  <a:lnTo>
                    <a:pt x="487123" y="0"/>
                  </a:lnTo>
                  <a:lnTo>
                    <a:pt x="486671" y="1058"/>
                  </a:lnTo>
                  <a:lnTo>
                    <a:pt x="486167" y="5057"/>
                  </a:lnTo>
                  <a:lnTo>
                    <a:pt x="484975" y="6546"/>
                  </a:lnTo>
                  <a:lnTo>
                    <a:pt x="476359" y="9491"/>
                  </a:lnTo>
                  <a:lnTo>
                    <a:pt x="458631" y="9525"/>
                  </a:lnTo>
                  <a:lnTo>
                    <a:pt x="449870" y="16071"/>
                  </a:lnTo>
                  <a:lnTo>
                    <a:pt x="439893" y="18657"/>
                  </a:lnTo>
                  <a:lnTo>
                    <a:pt x="430093" y="19016"/>
                  </a:lnTo>
                  <a:lnTo>
                    <a:pt x="421302" y="25589"/>
                  </a:lnTo>
                  <a:lnTo>
                    <a:pt x="412455" y="27690"/>
                  </a:lnTo>
                  <a:lnTo>
                    <a:pt x="368289" y="28572"/>
                  </a:lnTo>
                  <a:lnTo>
                    <a:pt x="325526" y="28575"/>
                  </a:lnTo>
                  <a:lnTo>
                    <a:pt x="281419" y="28575"/>
                  </a:lnTo>
                  <a:lnTo>
                    <a:pt x="234757" y="28575"/>
                  </a:lnTo>
                  <a:lnTo>
                    <a:pt x="187216" y="28575"/>
                  </a:lnTo>
                  <a:lnTo>
                    <a:pt x="162003" y="29633"/>
                  </a:lnTo>
                  <a:lnTo>
                    <a:pt x="114481" y="37511"/>
                  </a:lnTo>
                  <a:lnTo>
                    <a:pt x="68904" y="38085"/>
                  </a:lnTo>
                  <a:lnTo>
                    <a:pt x="49628" y="38100"/>
                  </a:lnTo>
                  <a:lnTo>
                    <a:pt x="39590" y="29899"/>
                  </a:lnTo>
                  <a:lnTo>
                    <a:pt x="30020" y="28692"/>
                  </a:lnTo>
                  <a:lnTo>
                    <a:pt x="20492" y="20384"/>
                  </a:lnTo>
                  <a:lnTo>
                    <a:pt x="9643" y="19060"/>
                  </a:lnTo>
                  <a:lnTo>
                    <a:pt x="0" y="19050"/>
                  </a:lnTo>
                  <a:lnTo>
                    <a:pt x="18808" y="19050"/>
                  </a:lnTo>
                  <a:lnTo>
                    <a:pt x="1904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694"/>
            <p:cNvSpPr/>
            <p:nvPr>
              <p:custDataLst>
                <p:tags r:id="rId120"/>
              </p:custDataLst>
            </p:nvPr>
          </p:nvSpPr>
          <p:spPr>
            <a:xfrm>
              <a:off x="4200525" y="4105275"/>
              <a:ext cx="609601" cy="28459"/>
            </a:xfrm>
            <a:custGeom>
              <a:avLst/>
              <a:gdLst/>
              <a:ahLst/>
              <a:cxnLst/>
              <a:rect l="0" t="0" r="0" b="0"/>
              <a:pathLst>
                <a:path w="609601" h="28459">
                  <a:moveTo>
                    <a:pt x="609600" y="9525"/>
                  </a:moveTo>
                  <a:lnTo>
                    <a:pt x="609600" y="9525"/>
                  </a:lnTo>
                  <a:lnTo>
                    <a:pt x="604544" y="9525"/>
                  </a:lnTo>
                  <a:lnTo>
                    <a:pt x="599239" y="12347"/>
                  </a:lnTo>
                  <a:lnTo>
                    <a:pt x="591058" y="18657"/>
                  </a:lnTo>
                  <a:lnTo>
                    <a:pt x="571511" y="19050"/>
                  </a:lnTo>
                  <a:lnTo>
                    <a:pt x="571500" y="9642"/>
                  </a:lnTo>
                  <a:lnTo>
                    <a:pt x="562368" y="9528"/>
                  </a:lnTo>
                  <a:lnTo>
                    <a:pt x="554448" y="16071"/>
                  </a:lnTo>
                  <a:lnTo>
                    <a:pt x="545752" y="18167"/>
                  </a:lnTo>
                  <a:lnTo>
                    <a:pt x="520686" y="19016"/>
                  </a:lnTo>
                  <a:lnTo>
                    <a:pt x="514344" y="21857"/>
                  </a:lnTo>
                  <a:lnTo>
                    <a:pt x="507997" y="25589"/>
                  </a:lnTo>
                  <a:lnTo>
                    <a:pt x="495300" y="27985"/>
                  </a:lnTo>
                  <a:lnTo>
                    <a:pt x="477544" y="28458"/>
                  </a:lnTo>
                  <a:lnTo>
                    <a:pt x="468711" y="25701"/>
                  </a:lnTo>
                  <a:lnTo>
                    <a:pt x="460200" y="22006"/>
                  </a:lnTo>
                  <a:lnTo>
                    <a:pt x="412619" y="19165"/>
                  </a:lnTo>
                  <a:lnTo>
                    <a:pt x="387324" y="18015"/>
                  </a:lnTo>
                  <a:lnTo>
                    <a:pt x="343760" y="10410"/>
                  </a:lnTo>
                  <a:lnTo>
                    <a:pt x="296847" y="9577"/>
                  </a:lnTo>
                  <a:lnTo>
                    <a:pt x="283274" y="8490"/>
                  </a:lnTo>
                  <a:lnTo>
                    <a:pt x="238166" y="590"/>
                  </a:lnTo>
                  <a:lnTo>
                    <a:pt x="193678" y="34"/>
                  </a:lnTo>
                  <a:lnTo>
                    <a:pt x="150283" y="2"/>
                  </a:lnTo>
                  <a:lnTo>
                    <a:pt x="107557" y="0"/>
                  </a:lnTo>
                  <a:lnTo>
                    <a:pt x="63407" y="0"/>
                  </a:lnTo>
                  <a:lnTo>
                    <a:pt x="15885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695"/>
            <p:cNvSpPr/>
            <p:nvPr>
              <p:custDataLst>
                <p:tags r:id="rId121"/>
              </p:custDataLst>
            </p:nvPr>
          </p:nvSpPr>
          <p:spPr>
            <a:xfrm>
              <a:off x="5400675" y="3810003"/>
              <a:ext cx="19051" cy="219073"/>
            </a:xfrm>
            <a:custGeom>
              <a:avLst/>
              <a:gdLst/>
              <a:ahLst/>
              <a:cxnLst/>
              <a:rect l="0" t="0" r="0" b="0"/>
              <a:pathLst>
                <a:path w="19051" h="219073">
                  <a:moveTo>
                    <a:pt x="19050" y="19047"/>
                  </a:moveTo>
                  <a:lnTo>
                    <a:pt x="19050" y="19047"/>
                  </a:lnTo>
                  <a:lnTo>
                    <a:pt x="19050" y="10846"/>
                  </a:lnTo>
                  <a:lnTo>
                    <a:pt x="9530" y="2"/>
                  </a:lnTo>
                  <a:lnTo>
                    <a:pt x="9528" y="0"/>
                  </a:lnTo>
                  <a:lnTo>
                    <a:pt x="9525" y="46231"/>
                  </a:lnTo>
                  <a:lnTo>
                    <a:pt x="9525" y="89214"/>
                  </a:lnTo>
                  <a:lnTo>
                    <a:pt x="8467" y="127025"/>
                  </a:lnTo>
                  <a:lnTo>
                    <a:pt x="393" y="172742"/>
                  </a:lnTo>
                  <a:lnTo>
                    <a:pt x="0" y="2190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696"/>
            <p:cNvSpPr/>
            <p:nvPr>
              <p:custDataLst>
                <p:tags r:id="rId122"/>
              </p:custDataLst>
            </p:nvPr>
          </p:nvSpPr>
          <p:spPr>
            <a:xfrm>
              <a:off x="4762500" y="3848217"/>
              <a:ext cx="609601" cy="228484"/>
            </a:xfrm>
            <a:custGeom>
              <a:avLst/>
              <a:gdLst/>
              <a:ahLst/>
              <a:cxnLst/>
              <a:rect l="0" t="0" r="0" b="0"/>
              <a:pathLst>
                <a:path w="609601" h="228484">
                  <a:moveTo>
                    <a:pt x="28575" y="9408"/>
                  </a:moveTo>
                  <a:lnTo>
                    <a:pt x="28575" y="9408"/>
                  </a:lnTo>
                  <a:lnTo>
                    <a:pt x="28575" y="4351"/>
                  </a:lnTo>
                  <a:lnTo>
                    <a:pt x="27517" y="2862"/>
                  </a:lnTo>
                  <a:lnTo>
                    <a:pt x="25753" y="1869"/>
                  </a:lnTo>
                  <a:lnTo>
                    <a:pt x="19443" y="0"/>
                  </a:lnTo>
                  <a:lnTo>
                    <a:pt x="9644" y="9293"/>
                  </a:lnTo>
                  <a:lnTo>
                    <a:pt x="3" y="9408"/>
                  </a:lnTo>
                  <a:lnTo>
                    <a:pt x="0" y="54305"/>
                  </a:lnTo>
                  <a:lnTo>
                    <a:pt x="0" y="99285"/>
                  </a:lnTo>
                  <a:lnTo>
                    <a:pt x="0" y="145783"/>
                  </a:lnTo>
                  <a:lnTo>
                    <a:pt x="0" y="164545"/>
                  </a:lnTo>
                  <a:lnTo>
                    <a:pt x="2822" y="171138"/>
                  </a:lnTo>
                  <a:lnTo>
                    <a:pt x="6545" y="177597"/>
                  </a:lnTo>
                  <a:lnTo>
                    <a:pt x="9132" y="188490"/>
                  </a:lnTo>
                  <a:lnTo>
                    <a:pt x="38084" y="218943"/>
                  </a:lnTo>
                  <a:lnTo>
                    <a:pt x="38090" y="218948"/>
                  </a:lnTo>
                  <a:lnTo>
                    <a:pt x="28585" y="228473"/>
                  </a:lnTo>
                  <a:lnTo>
                    <a:pt x="60847" y="228483"/>
                  </a:lnTo>
                  <a:lnTo>
                    <a:pt x="66907" y="225661"/>
                  </a:lnTo>
                  <a:lnTo>
                    <a:pt x="73128" y="221937"/>
                  </a:lnTo>
                  <a:lnTo>
                    <a:pt x="85745" y="219547"/>
                  </a:lnTo>
                  <a:lnTo>
                    <a:pt x="102662" y="217977"/>
                  </a:lnTo>
                  <a:lnTo>
                    <a:pt x="124662" y="211434"/>
                  </a:lnTo>
                  <a:lnTo>
                    <a:pt x="161998" y="206787"/>
                  </a:lnTo>
                  <a:lnTo>
                    <a:pt x="180997" y="201946"/>
                  </a:lnTo>
                  <a:lnTo>
                    <a:pt x="225427" y="200027"/>
                  </a:lnTo>
                  <a:lnTo>
                    <a:pt x="269875" y="199915"/>
                  </a:lnTo>
                  <a:lnTo>
                    <a:pt x="314521" y="199908"/>
                  </a:lnTo>
                  <a:lnTo>
                    <a:pt x="361775" y="199908"/>
                  </a:lnTo>
                  <a:lnTo>
                    <a:pt x="407574" y="199908"/>
                  </a:lnTo>
                  <a:lnTo>
                    <a:pt x="421386" y="198850"/>
                  </a:lnTo>
                  <a:lnTo>
                    <a:pt x="466842" y="191266"/>
                  </a:lnTo>
                  <a:lnTo>
                    <a:pt x="507732" y="189402"/>
                  </a:lnTo>
                  <a:lnTo>
                    <a:pt x="553733" y="181254"/>
                  </a:lnTo>
                  <a:lnTo>
                    <a:pt x="598063" y="180861"/>
                  </a:lnTo>
                  <a:lnTo>
                    <a:pt x="609589" y="171343"/>
                  </a:lnTo>
                  <a:lnTo>
                    <a:pt x="609600" y="171333"/>
                  </a:lnTo>
                  <a:lnTo>
                    <a:pt x="609600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697"/>
            <p:cNvSpPr/>
            <p:nvPr>
              <p:custDataLst>
                <p:tags r:id="rId123"/>
              </p:custDataLst>
            </p:nvPr>
          </p:nvSpPr>
          <p:spPr>
            <a:xfrm>
              <a:off x="5677065" y="3676650"/>
              <a:ext cx="104611" cy="138751"/>
            </a:xfrm>
            <a:custGeom>
              <a:avLst/>
              <a:gdLst/>
              <a:ahLst/>
              <a:cxnLst/>
              <a:rect l="0" t="0" r="0" b="0"/>
              <a:pathLst>
                <a:path w="104611" h="138751">
                  <a:moveTo>
                    <a:pt x="47460" y="9525"/>
                  </a:moveTo>
                  <a:lnTo>
                    <a:pt x="47460" y="9525"/>
                  </a:lnTo>
                  <a:lnTo>
                    <a:pt x="39259" y="9525"/>
                  </a:lnTo>
                  <a:lnTo>
                    <a:pt x="38818" y="8467"/>
                  </a:lnTo>
                  <a:lnTo>
                    <a:pt x="38328" y="4468"/>
                  </a:lnTo>
                  <a:lnTo>
                    <a:pt x="37139" y="2979"/>
                  </a:lnTo>
                  <a:lnTo>
                    <a:pt x="28463" y="15"/>
                  </a:lnTo>
                  <a:lnTo>
                    <a:pt x="28413" y="0"/>
                  </a:lnTo>
                  <a:lnTo>
                    <a:pt x="28410" y="0"/>
                  </a:lnTo>
                  <a:lnTo>
                    <a:pt x="60291" y="0"/>
                  </a:lnTo>
                  <a:lnTo>
                    <a:pt x="66568" y="2822"/>
                  </a:lnTo>
                  <a:lnTo>
                    <a:pt x="72886" y="6546"/>
                  </a:lnTo>
                  <a:lnTo>
                    <a:pt x="83681" y="9132"/>
                  </a:lnTo>
                  <a:lnTo>
                    <a:pt x="93597" y="9491"/>
                  </a:lnTo>
                  <a:lnTo>
                    <a:pt x="94093" y="10560"/>
                  </a:lnTo>
                  <a:lnTo>
                    <a:pt x="94954" y="17723"/>
                  </a:lnTo>
                  <a:lnTo>
                    <a:pt x="88513" y="26392"/>
                  </a:lnTo>
                  <a:lnTo>
                    <a:pt x="86872" y="32191"/>
                  </a:lnTo>
                  <a:lnTo>
                    <a:pt x="85376" y="34161"/>
                  </a:lnTo>
                  <a:lnTo>
                    <a:pt x="38507" y="66728"/>
                  </a:lnTo>
                  <a:lnTo>
                    <a:pt x="6194" y="98426"/>
                  </a:lnTo>
                  <a:lnTo>
                    <a:pt x="2662" y="104775"/>
                  </a:lnTo>
                  <a:lnTo>
                    <a:pt x="0" y="121943"/>
                  </a:lnTo>
                  <a:lnTo>
                    <a:pt x="8050" y="131861"/>
                  </a:lnTo>
                  <a:lnTo>
                    <a:pt x="11600" y="132688"/>
                  </a:lnTo>
                  <a:lnTo>
                    <a:pt x="17764" y="134115"/>
                  </a:lnTo>
                  <a:lnTo>
                    <a:pt x="27559" y="138276"/>
                  </a:lnTo>
                  <a:lnTo>
                    <a:pt x="31018" y="138750"/>
                  </a:lnTo>
                  <a:lnTo>
                    <a:pt x="33323" y="138009"/>
                  </a:lnTo>
                  <a:lnTo>
                    <a:pt x="34861" y="136456"/>
                  </a:lnTo>
                  <a:lnTo>
                    <a:pt x="42213" y="134731"/>
                  </a:lnTo>
                  <a:lnTo>
                    <a:pt x="69190" y="132474"/>
                  </a:lnTo>
                  <a:lnTo>
                    <a:pt x="88251" y="125173"/>
                  </a:lnTo>
                  <a:lnTo>
                    <a:pt x="10461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698"/>
            <p:cNvSpPr/>
            <p:nvPr>
              <p:custDataLst>
                <p:tags r:id="rId124"/>
              </p:custDataLst>
            </p:nvPr>
          </p:nvSpPr>
          <p:spPr>
            <a:xfrm>
              <a:off x="5505464" y="3533778"/>
              <a:ext cx="171437" cy="190474"/>
            </a:xfrm>
            <a:custGeom>
              <a:avLst/>
              <a:gdLst/>
              <a:ahLst/>
              <a:cxnLst/>
              <a:rect l="0" t="0" r="0" b="0"/>
              <a:pathLst>
                <a:path w="171437" h="190474">
                  <a:moveTo>
                    <a:pt x="38086" y="57147"/>
                  </a:moveTo>
                  <a:lnTo>
                    <a:pt x="38086" y="57147"/>
                  </a:lnTo>
                  <a:lnTo>
                    <a:pt x="33030" y="52090"/>
                  </a:lnTo>
                  <a:lnTo>
                    <a:pt x="27725" y="49608"/>
                  </a:lnTo>
                  <a:lnTo>
                    <a:pt x="24829" y="48946"/>
                  </a:lnTo>
                  <a:lnTo>
                    <a:pt x="22898" y="47446"/>
                  </a:lnTo>
                  <a:lnTo>
                    <a:pt x="20753" y="42958"/>
                  </a:lnTo>
                  <a:lnTo>
                    <a:pt x="19123" y="41338"/>
                  </a:lnTo>
                  <a:lnTo>
                    <a:pt x="508" y="29002"/>
                  </a:lnTo>
                  <a:lnTo>
                    <a:pt x="0" y="19450"/>
                  </a:lnTo>
                  <a:lnTo>
                    <a:pt x="14176" y="4868"/>
                  </a:lnTo>
                  <a:lnTo>
                    <a:pt x="22521" y="2162"/>
                  </a:lnTo>
                  <a:lnTo>
                    <a:pt x="68407" y="35"/>
                  </a:lnTo>
                  <a:lnTo>
                    <a:pt x="96961" y="0"/>
                  </a:lnTo>
                  <a:lnTo>
                    <a:pt x="104117" y="2821"/>
                  </a:lnTo>
                  <a:lnTo>
                    <a:pt x="107506" y="5054"/>
                  </a:lnTo>
                  <a:lnTo>
                    <a:pt x="126039" y="9698"/>
                  </a:lnTo>
                  <a:lnTo>
                    <a:pt x="128471" y="11756"/>
                  </a:lnTo>
                  <a:lnTo>
                    <a:pt x="130093" y="14186"/>
                  </a:lnTo>
                  <a:lnTo>
                    <a:pt x="132232" y="15807"/>
                  </a:lnTo>
                  <a:lnTo>
                    <a:pt x="137432" y="17607"/>
                  </a:lnTo>
                  <a:lnTo>
                    <a:pt x="139241" y="19145"/>
                  </a:lnTo>
                  <a:lnTo>
                    <a:pt x="141252" y="23677"/>
                  </a:lnTo>
                  <a:lnTo>
                    <a:pt x="142820" y="42634"/>
                  </a:lnTo>
                  <a:lnTo>
                    <a:pt x="140020" y="48227"/>
                  </a:lnTo>
                  <a:lnTo>
                    <a:pt x="104739" y="94663"/>
                  </a:lnTo>
                  <a:lnTo>
                    <a:pt x="70894" y="130165"/>
                  </a:lnTo>
                  <a:lnTo>
                    <a:pt x="64675" y="142871"/>
                  </a:lnTo>
                  <a:lnTo>
                    <a:pt x="58625" y="150515"/>
                  </a:lnTo>
                  <a:lnTo>
                    <a:pt x="57577" y="156896"/>
                  </a:lnTo>
                  <a:lnTo>
                    <a:pt x="57267" y="165490"/>
                  </a:lnTo>
                  <a:lnTo>
                    <a:pt x="58282" y="167475"/>
                  </a:lnTo>
                  <a:lnTo>
                    <a:pt x="60016" y="168799"/>
                  </a:lnTo>
                  <a:lnTo>
                    <a:pt x="62231" y="169682"/>
                  </a:lnTo>
                  <a:lnTo>
                    <a:pt x="63708" y="171328"/>
                  </a:lnTo>
                  <a:lnTo>
                    <a:pt x="65349" y="175980"/>
                  </a:lnTo>
                  <a:lnTo>
                    <a:pt x="66845" y="177644"/>
                  </a:lnTo>
                  <a:lnTo>
                    <a:pt x="71329" y="179493"/>
                  </a:lnTo>
                  <a:lnTo>
                    <a:pt x="82831" y="181738"/>
                  </a:lnTo>
                  <a:lnTo>
                    <a:pt x="93207" y="187431"/>
                  </a:lnTo>
                  <a:lnTo>
                    <a:pt x="140667" y="190473"/>
                  </a:lnTo>
                  <a:lnTo>
                    <a:pt x="155734" y="189432"/>
                  </a:lnTo>
                  <a:lnTo>
                    <a:pt x="171436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699"/>
            <p:cNvSpPr/>
            <p:nvPr>
              <p:custDataLst>
                <p:tags r:id="rId125"/>
              </p:custDataLst>
            </p:nvPr>
          </p:nvSpPr>
          <p:spPr>
            <a:xfrm>
              <a:off x="5534035" y="3524250"/>
              <a:ext cx="38091" cy="257034"/>
            </a:xfrm>
            <a:custGeom>
              <a:avLst/>
              <a:gdLst/>
              <a:ahLst/>
              <a:cxnLst/>
              <a:rect l="0" t="0" r="0" b="0"/>
              <a:pathLst>
                <a:path w="38091" h="257034">
                  <a:moveTo>
                    <a:pt x="9515" y="0"/>
                  </a:moveTo>
                  <a:lnTo>
                    <a:pt x="9515" y="0"/>
                  </a:lnTo>
                  <a:lnTo>
                    <a:pt x="383" y="0"/>
                  </a:lnTo>
                  <a:lnTo>
                    <a:pt x="0" y="22390"/>
                  </a:lnTo>
                  <a:lnTo>
                    <a:pt x="2817" y="28648"/>
                  </a:lnTo>
                  <a:lnTo>
                    <a:pt x="5050" y="31799"/>
                  </a:lnTo>
                  <a:lnTo>
                    <a:pt x="8192" y="46346"/>
                  </a:lnTo>
                  <a:lnTo>
                    <a:pt x="9437" y="90069"/>
                  </a:lnTo>
                  <a:lnTo>
                    <a:pt x="9508" y="135652"/>
                  </a:lnTo>
                  <a:lnTo>
                    <a:pt x="9515" y="180036"/>
                  </a:lnTo>
                  <a:lnTo>
                    <a:pt x="9515" y="225411"/>
                  </a:lnTo>
                  <a:lnTo>
                    <a:pt x="9515" y="251715"/>
                  </a:lnTo>
                  <a:lnTo>
                    <a:pt x="10573" y="253535"/>
                  </a:lnTo>
                  <a:lnTo>
                    <a:pt x="12337" y="254748"/>
                  </a:lnTo>
                  <a:lnTo>
                    <a:pt x="19876" y="256456"/>
                  </a:lnTo>
                  <a:lnTo>
                    <a:pt x="26848" y="257033"/>
                  </a:lnTo>
                  <a:lnTo>
                    <a:pt x="3809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700"/>
            <p:cNvSpPr/>
            <p:nvPr>
              <p:custDataLst>
                <p:tags r:id="rId126"/>
              </p:custDataLst>
            </p:nvPr>
          </p:nvSpPr>
          <p:spPr>
            <a:xfrm>
              <a:off x="5296331" y="3495675"/>
              <a:ext cx="199595" cy="285751"/>
            </a:xfrm>
            <a:custGeom>
              <a:avLst/>
              <a:gdLst/>
              <a:ahLst/>
              <a:cxnLst/>
              <a:rect l="0" t="0" r="0" b="0"/>
              <a:pathLst>
                <a:path w="199595" h="285751">
                  <a:moveTo>
                    <a:pt x="37669" y="85725"/>
                  </a:moveTo>
                  <a:lnTo>
                    <a:pt x="37669" y="85725"/>
                  </a:lnTo>
                  <a:lnTo>
                    <a:pt x="32613" y="85725"/>
                  </a:lnTo>
                  <a:lnTo>
                    <a:pt x="27308" y="82903"/>
                  </a:lnTo>
                  <a:lnTo>
                    <a:pt x="4475" y="62045"/>
                  </a:lnTo>
                  <a:lnTo>
                    <a:pt x="1749" y="56503"/>
                  </a:lnTo>
                  <a:lnTo>
                    <a:pt x="0" y="44322"/>
                  </a:lnTo>
                  <a:lnTo>
                    <a:pt x="914" y="42248"/>
                  </a:lnTo>
                  <a:lnTo>
                    <a:pt x="2582" y="40865"/>
                  </a:lnTo>
                  <a:lnTo>
                    <a:pt x="4753" y="39944"/>
                  </a:lnTo>
                  <a:lnTo>
                    <a:pt x="6200" y="38271"/>
                  </a:lnTo>
                  <a:lnTo>
                    <a:pt x="7808" y="33590"/>
                  </a:lnTo>
                  <a:lnTo>
                    <a:pt x="9899" y="21961"/>
                  </a:lnTo>
                  <a:lnTo>
                    <a:pt x="14038" y="15758"/>
                  </a:lnTo>
                  <a:lnTo>
                    <a:pt x="19405" y="12295"/>
                  </a:lnTo>
                  <a:lnTo>
                    <a:pt x="26417" y="10072"/>
                  </a:lnTo>
                  <a:lnTo>
                    <a:pt x="35407" y="3087"/>
                  </a:lnTo>
                  <a:lnTo>
                    <a:pt x="44290" y="914"/>
                  </a:lnTo>
                  <a:lnTo>
                    <a:pt x="91667" y="0"/>
                  </a:lnTo>
                  <a:lnTo>
                    <a:pt x="139094" y="0"/>
                  </a:lnTo>
                  <a:lnTo>
                    <a:pt x="140955" y="0"/>
                  </a:lnTo>
                  <a:lnTo>
                    <a:pt x="150514" y="8201"/>
                  </a:lnTo>
                  <a:lnTo>
                    <a:pt x="151322" y="11759"/>
                  </a:lnTo>
                  <a:lnTo>
                    <a:pt x="151966" y="59012"/>
                  </a:lnTo>
                  <a:lnTo>
                    <a:pt x="151969" y="104971"/>
                  </a:lnTo>
                  <a:lnTo>
                    <a:pt x="151969" y="150431"/>
                  </a:lnTo>
                  <a:lnTo>
                    <a:pt x="151969" y="194481"/>
                  </a:lnTo>
                  <a:lnTo>
                    <a:pt x="153027" y="211906"/>
                  </a:lnTo>
                  <a:lnTo>
                    <a:pt x="160170" y="231249"/>
                  </a:lnTo>
                  <a:lnTo>
                    <a:pt x="162475" y="253969"/>
                  </a:lnTo>
                  <a:lnTo>
                    <a:pt x="171839" y="266694"/>
                  </a:lnTo>
                  <a:lnTo>
                    <a:pt x="188595" y="284261"/>
                  </a:lnTo>
                  <a:lnTo>
                    <a:pt x="199594" y="2857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701"/>
            <p:cNvSpPr/>
            <p:nvPr>
              <p:custDataLst>
                <p:tags r:id="rId127"/>
              </p:custDataLst>
            </p:nvPr>
          </p:nvSpPr>
          <p:spPr>
            <a:xfrm>
              <a:off x="5268645" y="3495685"/>
              <a:ext cx="151081" cy="304791"/>
            </a:xfrm>
            <a:custGeom>
              <a:avLst/>
              <a:gdLst/>
              <a:ahLst/>
              <a:cxnLst/>
              <a:rect l="0" t="0" r="0" b="0"/>
              <a:pathLst>
                <a:path w="151081" h="304791">
                  <a:moveTo>
                    <a:pt x="36780" y="28565"/>
                  </a:moveTo>
                  <a:lnTo>
                    <a:pt x="36780" y="28565"/>
                  </a:lnTo>
                  <a:lnTo>
                    <a:pt x="36780" y="23508"/>
                  </a:lnTo>
                  <a:lnTo>
                    <a:pt x="35722" y="22019"/>
                  </a:lnTo>
                  <a:lnTo>
                    <a:pt x="33958" y="21026"/>
                  </a:lnTo>
                  <a:lnTo>
                    <a:pt x="31724" y="20364"/>
                  </a:lnTo>
                  <a:lnTo>
                    <a:pt x="30235" y="18864"/>
                  </a:lnTo>
                  <a:lnTo>
                    <a:pt x="28579" y="14376"/>
                  </a:lnTo>
                  <a:lnTo>
                    <a:pt x="27079" y="13814"/>
                  </a:lnTo>
                  <a:lnTo>
                    <a:pt x="25021" y="14498"/>
                  </a:lnTo>
                  <a:lnTo>
                    <a:pt x="19170" y="18143"/>
                  </a:lnTo>
                  <a:lnTo>
                    <a:pt x="18690" y="17384"/>
                  </a:lnTo>
                  <a:lnTo>
                    <a:pt x="18157" y="13717"/>
                  </a:lnTo>
                  <a:lnTo>
                    <a:pt x="16956" y="12317"/>
                  </a:lnTo>
                  <a:lnTo>
                    <a:pt x="8325" y="9547"/>
                  </a:lnTo>
                  <a:lnTo>
                    <a:pt x="8205" y="0"/>
                  </a:lnTo>
                  <a:lnTo>
                    <a:pt x="8205" y="45687"/>
                  </a:lnTo>
                  <a:lnTo>
                    <a:pt x="7147" y="54166"/>
                  </a:lnTo>
                  <a:lnTo>
                    <a:pt x="4" y="82985"/>
                  </a:lnTo>
                  <a:lnTo>
                    <a:pt x="0" y="113516"/>
                  </a:lnTo>
                  <a:lnTo>
                    <a:pt x="6915" y="145690"/>
                  </a:lnTo>
                  <a:lnTo>
                    <a:pt x="8129" y="192400"/>
                  </a:lnTo>
                  <a:lnTo>
                    <a:pt x="9242" y="206108"/>
                  </a:lnTo>
                  <a:lnTo>
                    <a:pt x="16403" y="230268"/>
                  </a:lnTo>
                  <a:lnTo>
                    <a:pt x="18711" y="262545"/>
                  </a:lnTo>
                  <a:lnTo>
                    <a:pt x="26366" y="275934"/>
                  </a:lnTo>
                  <a:lnTo>
                    <a:pt x="27138" y="284240"/>
                  </a:lnTo>
                  <a:lnTo>
                    <a:pt x="36663" y="295137"/>
                  </a:lnTo>
                  <a:lnTo>
                    <a:pt x="81311" y="295265"/>
                  </a:lnTo>
                  <a:lnTo>
                    <a:pt x="106633" y="295265"/>
                  </a:lnTo>
                  <a:lnTo>
                    <a:pt x="108748" y="296323"/>
                  </a:lnTo>
                  <a:lnTo>
                    <a:pt x="110160" y="298087"/>
                  </a:lnTo>
                  <a:lnTo>
                    <a:pt x="111099" y="300322"/>
                  </a:lnTo>
                  <a:lnTo>
                    <a:pt x="112784" y="301811"/>
                  </a:lnTo>
                  <a:lnTo>
                    <a:pt x="117479" y="303466"/>
                  </a:lnTo>
                  <a:lnTo>
                    <a:pt x="151080" y="3047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702"/>
            <p:cNvSpPr/>
            <p:nvPr>
              <p:custDataLst>
                <p:tags r:id="rId128"/>
              </p:custDataLst>
            </p:nvPr>
          </p:nvSpPr>
          <p:spPr>
            <a:xfrm>
              <a:off x="4791089" y="3248029"/>
              <a:ext cx="581012" cy="228597"/>
            </a:xfrm>
            <a:custGeom>
              <a:avLst/>
              <a:gdLst/>
              <a:ahLst/>
              <a:cxnLst/>
              <a:rect l="0" t="0" r="0" b="0"/>
              <a:pathLst>
                <a:path w="581012" h="228597">
                  <a:moveTo>
                    <a:pt x="28561" y="76196"/>
                  </a:moveTo>
                  <a:lnTo>
                    <a:pt x="28561" y="76196"/>
                  </a:lnTo>
                  <a:lnTo>
                    <a:pt x="20360" y="76196"/>
                  </a:lnTo>
                  <a:lnTo>
                    <a:pt x="11693" y="69650"/>
                  </a:lnTo>
                  <a:lnTo>
                    <a:pt x="139" y="66705"/>
                  </a:lnTo>
                  <a:lnTo>
                    <a:pt x="0" y="58473"/>
                  </a:lnTo>
                  <a:lnTo>
                    <a:pt x="8188" y="49062"/>
                  </a:lnTo>
                  <a:lnTo>
                    <a:pt x="16854" y="46847"/>
                  </a:lnTo>
                  <a:lnTo>
                    <a:pt x="26738" y="41159"/>
                  </a:lnTo>
                  <a:lnTo>
                    <a:pt x="73187" y="30015"/>
                  </a:lnTo>
                  <a:lnTo>
                    <a:pt x="115145" y="21222"/>
                  </a:lnTo>
                  <a:lnTo>
                    <a:pt x="162024" y="12786"/>
                  </a:lnTo>
                  <a:lnTo>
                    <a:pt x="209551" y="4894"/>
                  </a:lnTo>
                  <a:lnTo>
                    <a:pt x="254185" y="963"/>
                  </a:lnTo>
                  <a:lnTo>
                    <a:pt x="294673" y="187"/>
                  </a:lnTo>
                  <a:lnTo>
                    <a:pt x="341751" y="21"/>
                  </a:lnTo>
                  <a:lnTo>
                    <a:pt x="382299" y="0"/>
                  </a:lnTo>
                  <a:lnTo>
                    <a:pt x="411741" y="1055"/>
                  </a:lnTo>
                  <a:lnTo>
                    <a:pt x="457128" y="11755"/>
                  </a:lnTo>
                  <a:lnTo>
                    <a:pt x="476219" y="16886"/>
                  </a:lnTo>
                  <a:lnTo>
                    <a:pt x="495281" y="21228"/>
                  </a:lnTo>
                  <a:lnTo>
                    <a:pt x="514335" y="26396"/>
                  </a:lnTo>
                  <a:lnTo>
                    <a:pt x="538482" y="29343"/>
                  </a:lnTo>
                  <a:lnTo>
                    <a:pt x="552130" y="37188"/>
                  </a:lnTo>
                  <a:lnTo>
                    <a:pt x="561950" y="38095"/>
                  </a:lnTo>
                  <a:lnTo>
                    <a:pt x="553759" y="38096"/>
                  </a:lnTo>
                  <a:lnTo>
                    <a:pt x="553318" y="37038"/>
                  </a:lnTo>
                  <a:lnTo>
                    <a:pt x="552436" y="28571"/>
                  </a:lnTo>
                  <a:lnTo>
                    <a:pt x="544235" y="28571"/>
                  </a:lnTo>
                  <a:lnTo>
                    <a:pt x="543794" y="29629"/>
                  </a:lnTo>
                  <a:lnTo>
                    <a:pt x="543304" y="33628"/>
                  </a:lnTo>
                  <a:lnTo>
                    <a:pt x="544231" y="35117"/>
                  </a:lnTo>
                  <a:lnTo>
                    <a:pt x="545908" y="36110"/>
                  </a:lnTo>
                  <a:lnTo>
                    <a:pt x="548084" y="36772"/>
                  </a:lnTo>
                  <a:lnTo>
                    <a:pt x="548477" y="37213"/>
                  </a:lnTo>
                  <a:lnTo>
                    <a:pt x="547680" y="37507"/>
                  </a:lnTo>
                  <a:lnTo>
                    <a:pt x="546090" y="37703"/>
                  </a:lnTo>
                  <a:lnTo>
                    <a:pt x="546089" y="38893"/>
                  </a:lnTo>
                  <a:lnTo>
                    <a:pt x="551391" y="46263"/>
                  </a:lnTo>
                  <a:lnTo>
                    <a:pt x="552409" y="69976"/>
                  </a:lnTo>
                  <a:lnTo>
                    <a:pt x="551377" y="117408"/>
                  </a:lnTo>
                  <a:lnTo>
                    <a:pt x="544235" y="136094"/>
                  </a:lnTo>
                  <a:lnTo>
                    <a:pt x="543027" y="163734"/>
                  </a:lnTo>
                  <a:lnTo>
                    <a:pt x="545785" y="170841"/>
                  </a:lnTo>
                  <a:lnTo>
                    <a:pt x="549480" y="177527"/>
                  </a:lnTo>
                  <a:lnTo>
                    <a:pt x="551560" y="188299"/>
                  </a:lnTo>
                  <a:lnTo>
                    <a:pt x="553234" y="203368"/>
                  </a:lnTo>
                  <a:lnTo>
                    <a:pt x="560603" y="216794"/>
                  </a:lnTo>
                  <a:lnTo>
                    <a:pt x="570043" y="227072"/>
                  </a:lnTo>
                  <a:lnTo>
                    <a:pt x="573666" y="227919"/>
                  </a:lnTo>
                  <a:lnTo>
                    <a:pt x="581011" y="22859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703"/>
            <p:cNvSpPr/>
            <p:nvPr>
              <p:custDataLst>
                <p:tags r:id="rId129"/>
              </p:custDataLst>
            </p:nvPr>
          </p:nvSpPr>
          <p:spPr>
            <a:xfrm>
              <a:off x="4781943" y="3286242"/>
              <a:ext cx="47233" cy="199909"/>
            </a:xfrm>
            <a:custGeom>
              <a:avLst/>
              <a:gdLst/>
              <a:ahLst/>
              <a:cxnLst/>
              <a:rect l="0" t="0" r="0" b="0"/>
              <a:pathLst>
                <a:path w="47233" h="199909">
                  <a:moveTo>
                    <a:pt x="28182" y="37983"/>
                  </a:moveTo>
                  <a:lnTo>
                    <a:pt x="28182" y="37983"/>
                  </a:lnTo>
                  <a:lnTo>
                    <a:pt x="28182" y="20373"/>
                  </a:lnTo>
                  <a:lnTo>
                    <a:pt x="18773" y="9536"/>
                  </a:lnTo>
                  <a:lnTo>
                    <a:pt x="18660" y="279"/>
                  </a:lnTo>
                  <a:lnTo>
                    <a:pt x="13601" y="0"/>
                  </a:lnTo>
                  <a:lnTo>
                    <a:pt x="12112" y="1020"/>
                  </a:lnTo>
                  <a:lnTo>
                    <a:pt x="11118" y="2757"/>
                  </a:lnTo>
                  <a:lnTo>
                    <a:pt x="9394" y="9590"/>
                  </a:lnTo>
                  <a:lnTo>
                    <a:pt x="9134" y="54060"/>
                  </a:lnTo>
                  <a:lnTo>
                    <a:pt x="8074" y="70733"/>
                  </a:lnTo>
                  <a:lnTo>
                    <a:pt x="195" y="111419"/>
                  </a:lnTo>
                  <a:lnTo>
                    <a:pt x="0" y="115515"/>
                  </a:lnTo>
                  <a:lnTo>
                    <a:pt x="8750" y="160074"/>
                  </a:lnTo>
                  <a:lnTo>
                    <a:pt x="11785" y="169151"/>
                  </a:lnTo>
                  <a:lnTo>
                    <a:pt x="15603" y="176713"/>
                  </a:lnTo>
                  <a:lnTo>
                    <a:pt x="18810" y="186921"/>
                  </a:lnTo>
                  <a:lnTo>
                    <a:pt x="26739" y="197988"/>
                  </a:lnTo>
                  <a:lnTo>
                    <a:pt x="30363" y="199055"/>
                  </a:lnTo>
                  <a:lnTo>
                    <a:pt x="47232" y="199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704"/>
            <p:cNvSpPr/>
            <p:nvPr>
              <p:custDataLst>
                <p:tags r:id="rId130"/>
              </p:custDataLst>
            </p:nvPr>
          </p:nvSpPr>
          <p:spPr>
            <a:xfrm>
              <a:off x="4514886" y="3752850"/>
              <a:ext cx="76165" cy="28576"/>
            </a:xfrm>
            <a:custGeom>
              <a:avLst/>
              <a:gdLst/>
              <a:ahLst/>
              <a:cxnLst/>
              <a:rect l="0" t="0" r="0" b="0"/>
              <a:pathLst>
                <a:path w="76165" h="28576">
                  <a:moveTo>
                    <a:pt x="38064" y="28575"/>
                  </a:moveTo>
                  <a:lnTo>
                    <a:pt x="38064" y="28575"/>
                  </a:lnTo>
                  <a:lnTo>
                    <a:pt x="33008" y="28575"/>
                  </a:lnTo>
                  <a:lnTo>
                    <a:pt x="27703" y="25753"/>
                  </a:lnTo>
                  <a:lnTo>
                    <a:pt x="20731" y="20374"/>
                  </a:lnTo>
                  <a:lnTo>
                    <a:pt x="9926" y="19084"/>
                  </a:lnTo>
                  <a:lnTo>
                    <a:pt x="0" y="19050"/>
                  </a:lnTo>
                  <a:lnTo>
                    <a:pt x="14154" y="19050"/>
                  </a:lnTo>
                  <a:lnTo>
                    <a:pt x="19676" y="16228"/>
                  </a:lnTo>
                  <a:lnTo>
                    <a:pt x="25659" y="12504"/>
                  </a:lnTo>
                  <a:lnTo>
                    <a:pt x="34976" y="9349"/>
                  </a:lnTo>
                  <a:lnTo>
                    <a:pt x="45498" y="3241"/>
                  </a:lnTo>
                  <a:lnTo>
                    <a:pt x="761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705"/>
            <p:cNvSpPr/>
            <p:nvPr>
              <p:custDataLst>
                <p:tags r:id="rId131"/>
              </p:custDataLst>
            </p:nvPr>
          </p:nvSpPr>
          <p:spPr>
            <a:xfrm>
              <a:off x="4533910" y="3686175"/>
              <a:ext cx="47616" cy="114301"/>
            </a:xfrm>
            <a:custGeom>
              <a:avLst/>
              <a:gdLst/>
              <a:ahLst/>
              <a:cxnLst/>
              <a:rect l="0" t="0" r="0" b="0"/>
              <a:pathLst>
                <a:path w="47616" h="114301">
                  <a:moveTo>
                    <a:pt x="9515" y="19050"/>
                  </a:moveTo>
                  <a:lnTo>
                    <a:pt x="9515" y="19050"/>
                  </a:lnTo>
                  <a:lnTo>
                    <a:pt x="9515" y="9918"/>
                  </a:lnTo>
                  <a:lnTo>
                    <a:pt x="0" y="10"/>
                  </a:lnTo>
                  <a:lnTo>
                    <a:pt x="8192" y="0"/>
                  </a:lnTo>
                  <a:lnTo>
                    <a:pt x="8633" y="1058"/>
                  </a:lnTo>
                  <a:lnTo>
                    <a:pt x="9123" y="5057"/>
                  </a:lnTo>
                  <a:lnTo>
                    <a:pt x="12164" y="10361"/>
                  </a:lnTo>
                  <a:lnTo>
                    <a:pt x="17682" y="17333"/>
                  </a:lnTo>
                  <a:lnTo>
                    <a:pt x="19830" y="26315"/>
                  </a:lnTo>
                  <a:lnTo>
                    <a:pt x="25506" y="35196"/>
                  </a:lnTo>
                  <a:lnTo>
                    <a:pt x="28717" y="44530"/>
                  </a:lnTo>
                  <a:lnTo>
                    <a:pt x="34843" y="53999"/>
                  </a:lnTo>
                  <a:lnTo>
                    <a:pt x="37128" y="64565"/>
                  </a:lnTo>
                  <a:lnTo>
                    <a:pt x="38053" y="98033"/>
                  </a:lnTo>
                  <a:lnTo>
                    <a:pt x="40896" y="104601"/>
                  </a:lnTo>
                  <a:lnTo>
                    <a:pt x="4761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706"/>
            <p:cNvSpPr/>
            <p:nvPr>
              <p:custDataLst>
                <p:tags r:id="rId132"/>
              </p:custDataLst>
            </p:nvPr>
          </p:nvSpPr>
          <p:spPr>
            <a:xfrm>
              <a:off x="4495919" y="3676650"/>
              <a:ext cx="37982" cy="161926"/>
            </a:xfrm>
            <a:custGeom>
              <a:avLst/>
              <a:gdLst/>
              <a:ahLst/>
              <a:cxnLst/>
              <a:rect l="0" t="0" r="0" b="0"/>
              <a:pathLst>
                <a:path w="37982" h="161926">
                  <a:moveTo>
                    <a:pt x="37981" y="9525"/>
                  </a:moveTo>
                  <a:lnTo>
                    <a:pt x="37981" y="9525"/>
                  </a:lnTo>
                  <a:lnTo>
                    <a:pt x="37981" y="1324"/>
                  </a:lnTo>
                  <a:lnTo>
                    <a:pt x="36923" y="883"/>
                  </a:lnTo>
                  <a:lnTo>
                    <a:pt x="28456" y="0"/>
                  </a:lnTo>
                  <a:lnTo>
                    <a:pt x="28456" y="41313"/>
                  </a:lnTo>
                  <a:lnTo>
                    <a:pt x="19193" y="88835"/>
                  </a:lnTo>
                  <a:lnTo>
                    <a:pt x="17950" y="101698"/>
                  </a:lnTo>
                  <a:lnTo>
                    <a:pt x="10295" y="129208"/>
                  </a:lnTo>
                  <a:lnTo>
                    <a:pt x="9801" y="136095"/>
                  </a:lnTo>
                  <a:lnTo>
                    <a:pt x="6760" y="142684"/>
                  </a:lnTo>
                  <a:lnTo>
                    <a:pt x="1239" y="150481"/>
                  </a:lnTo>
                  <a:lnTo>
                    <a:pt x="0" y="160432"/>
                  </a:lnTo>
                  <a:lnTo>
                    <a:pt x="1019" y="160930"/>
                  </a:lnTo>
                  <a:lnTo>
                    <a:pt x="9406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707"/>
            <p:cNvSpPr/>
            <p:nvPr>
              <p:custDataLst>
                <p:tags r:id="rId133"/>
              </p:custDataLst>
            </p:nvPr>
          </p:nvSpPr>
          <p:spPr>
            <a:xfrm>
              <a:off x="4343400" y="3571875"/>
              <a:ext cx="133299" cy="171450"/>
            </a:xfrm>
            <a:custGeom>
              <a:avLst/>
              <a:gdLst/>
              <a:ahLst/>
              <a:cxnLst/>
              <a:rect l="0" t="0" r="0" b="0"/>
              <a:pathLst>
                <a:path w="133299" h="171450">
                  <a:moveTo>
                    <a:pt x="19050" y="47625"/>
                  </a:moveTo>
                  <a:lnTo>
                    <a:pt x="19050" y="47625"/>
                  </a:lnTo>
                  <a:lnTo>
                    <a:pt x="19050" y="42568"/>
                  </a:lnTo>
                  <a:lnTo>
                    <a:pt x="17992" y="41079"/>
                  </a:lnTo>
                  <a:lnTo>
                    <a:pt x="16228" y="40086"/>
                  </a:lnTo>
                  <a:lnTo>
                    <a:pt x="10849" y="38493"/>
                  </a:lnTo>
                  <a:lnTo>
                    <a:pt x="1440" y="29933"/>
                  </a:lnTo>
                  <a:lnTo>
                    <a:pt x="17" y="19240"/>
                  </a:lnTo>
                  <a:lnTo>
                    <a:pt x="0" y="10860"/>
                  </a:lnTo>
                  <a:lnTo>
                    <a:pt x="1059" y="10415"/>
                  </a:lnTo>
                  <a:lnTo>
                    <a:pt x="8201" y="9642"/>
                  </a:lnTo>
                  <a:lnTo>
                    <a:pt x="16868" y="3002"/>
                  </a:lnTo>
                  <a:lnTo>
                    <a:pt x="25693" y="889"/>
                  </a:lnTo>
                  <a:lnTo>
                    <a:pt x="68915" y="15"/>
                  </a:lnTo>
                  <a:lnTo>
                    <a:pt x="116025" y="0"/>
                  </a:lnTo>
                  <a:lnTo>
                    <a:pt x="126570" y="0"/>
                  </a:lnTo>
                  <a:lnTo>
                    <a:pt x="128830" y="1058"/>
                  </a:lnTo>
                  <a:lnTo>
                    <a:pt x="130337" y="2822"/>
                  </a:lnTo>
                  <a:lnTo>
                    <a:pt x="132011" y="7605"/>
                  </a:lnTo>
                  <a:lnTo>
                    <a:pt x="133298" y="23598"/>
                  </a:lnTo>
                  <a:lnTo>
                    <a:pt x="130505" y="29185"/>
                  </a:lnTo>
                  <a:lnTo>
                    <a:pt x="126794" y="35196"/>
                  </a:lnTo>
                  <a:lnTo>
                    <a:pt x="125145" y="41396"/>
                  </a:lnTo>
                  <a:lnTo>
                    <a:pt x="118767" y="47678"/>
                  </a:lnTo>
                  <a:lnTo>
                    <a:pt x="109936" y="55057"/>
                  </a:lnTo>
                  <a:lnTo>
                    <a:pt x="73048" y="98309"/>
                  </a:lnTo>
                  <a:lnTo>
                    <a:pt x="45776" y="117465"/>
                  </a:lnTo>
                  <a:lnTo>
                    <a:pt x="41512" y="123820"/>
                  </a:lnTo>
                  <a:lnTo>
                    <a:pt x="38557" y="130173"/>
                  </a:lnTo>
                  <a:lnTo>
                    <a:pt x="33717" y="136524"/>
                  </a:lnTo>
                  <a:lnTo>
                    <a:pt x="28039" y="140052"/>
                  </a:lnTo>
                  <a:lnTo>
                    <a:pt x="25042" y="140993"/>
                  </a:lnTo>
                  <a:lnTo>
                    <a:pt x="23045" y="142679"/>
                  </a:lnTo>
                  <a:lnTo>
                    <a:pt x="20825" y="147374"/>
                  </a:lnTo>
                  <a:lnTo>
                    <a:pt x="19064" y="169971"/>
                  </a:lnTo>
                  <a:lnTo>
                    <a:pt x="20118" y="170464"/>
                  </a:lnTo>
                  <a:lnTo>
                    <a:pt x="64465" y="171447"/>
                  </a:lnTo>
                  <a:lnTo>
                    <a:pt x="77779" y="171449"/>
                  </a:lnTo>
                  <a:lnTo>
                    <a:pt x="85016" y="168627"/>
                  </a:lnTo>
                  <a:lnTo>
                    <a:pt x="88427" y="166393"/>
                  </a:lnTo>
                  <a:lnTo>
                    <a:pt x="103342" y="163249"/>
                  </a:lnTo>
                  <a:lnTo>
                    <a:pt x="123825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708"/>
            <p:cNvSpPr/>
            <p:nvPr>
              <p:custDataLst>
                <p:tags r:id="rId134"/>
              </p:custDataLst>
            </p:nvPr>
          </p:nvSpPr>
          <p:spPr>
            <a:xfrm>
              <a:off x="4733936" y="3476625"/>
              <a:ext cx="171440" cy="361951"/>
            </a:xfrm>
            <a:custGeom>
              <a:avLst/>
              <a:gdLst/>
              <a:ahLst/>
              <a:cxnLst/>
              <a:rect l="0" t="0" r="0" b="0"/>
              <a:pathLst>
                <a:path w="171440" h="361951">
                  <a:moveTo>
                    <a:pt x="28564" y="47625"/>
                  </a:moveTo>
                  <a:lnTo>
                    <a:pt x="28564" y="47625"/>
                  </a:lnTo>
                  <a:lnTo>
                    <a:pt x="28564" y="42568"/>
                  </a:lnTo>
                  <a:lnTo>
                    <a:pt x="25742" y="37264"/>
                  </a:lnTo>
                  <a:lnTo>
                    <a:pt x="23508" y="34368"/>
                  </a:lnTo>
                  <a:lnTo>
                    <a:pt x="18203" y="31150"/>
                  </a:lnTo>
                  <a:lnTo>
                    <a:pt x="15307" y="30292"/>
                  </a:lnTo>
                  <a:lnTo>
                    <a:pt x="13376" y="28661"/>
                  </a:lnTo>
                  <a:lnTo>
                    <a:pt x="10022" y="20525"/>
                  </a:lnTo>
                  <a:lnTo>
                    <a:pt x="6918" y="19705"/>
                  </a:lnTo>
                  <a:lnTo>
                    <a:pt x="4608" y="19487"/>
                  </a:lnTo>
                  <a:lnTo>
                    <a:pt x="3068" y="18283"/>
                  </a:lnTo>
                  <a:lnTo>
                    <a:pt x="13" y="9605"/>
                  </a:lnTo>
                  <a:lnTo>
                    <a:pt x="0" y="9560"/>
                  </a:lnTo>
                  <a:lnTo>
                    <a:pt x="31894" y="9525"/>
                  </a:lnTo>
                  <a:lnTo>
                    <a:pt x="38158" y="6703"/>
                  </a:lnTo>
                  <a:lnTo>
                    <a:pt x="44470" y="2979"/>
                  </a:lnTo>
                  <a:lnTo>
                    <a:pt x="55032" y="883"/>
                  </a:lnTo>
                  <a:lnTo>
                    <a:pt x="102604" y="15"/>
                  </a:lnTo>
                  <a:lnTo>
                    <a:pt x="144677" y="0"/>
                  </a:lnTo>
                  <a:lnTo>
                    <a:pt x="147248" y="1058"/>
                  </a:lnTo>
                  <a:lnTo>
                    <a:pt x="148962" y="2822"/>
                  </a:lnTo>
                  <a:lnTo>
                    <a:pt x="150104" y="5057"/>
                  </a:lnTo>
                  <a:lnTo>
                    <a:pt x="151924" y="6546"/>
                  </a:lnTo>
                  <a:lnTo>
                    <a:pt x="156769" y="8201"/>
                  </a:lnTo>
                  <a:lnTo>
                    <a:pt x="158483" y="9701"/>
                  </a:lnTo>
                  <a:lnTo>
                    <a:pt x="160390" y="14189"/>
                  </a:lnTo>
                  <a:lnTo>
                    <a:pt x="161903" y="41679"/>
                  </a:lnTo>
                  <a:lnTo>
                    <a:pt x="159087" y="47804"/>
                  </a:lnTo>
                  <a:lnTo>
                    <a:pt x="156854" y="50920"/>
                  </a:lnTo>
                  <a:lnTo>
                    <a:pt x="153712" y="65417"/>
                  </a:lnTo>
                  <a:lnTo>
                    <a:pt x="151592" y="81674"/>
                  </a:lnTo>
                  <a:lnTo>
                    <a:pt x="145920" y="92874"/>
                  </a:lnTo>
                  <a:lnTo>
                    <a:pt x="142983" y="139855"/>
                  </a:lnTo>
                  <a:lnTo>
                    <a:pt x="142875" y="182870"/>
                  </a:lnTo>
                  <a:lnTo>
                    <a:pt x="151066" y="225034"/>
                  </a:lnTo>
                  <a:lnTo>
                    <a:pt x="152311" y="268794"/>
                  </a:lnTo>
                  <a:lnTo>
                    <a:pt x="153440" y="299331"/>
                  </a:lnTo>
                  <a:lnTo>
                    <a:pt x="161325" y="332591"/>
                  </a:lnTo>
                  <a:lnTo>
                    <a:pt x="161521" y="336027"/>
                  </a:lnTo>
                  <a:lnTo>
                    <a:pt x="164562" y="342667"/>
                  </a:lnTo>
                  <a:lnTo>
                    <a:pt x="168383" y="349147"/>
                  </a:lnTo>
                  <a:lnTo>
                    <a:pt x="171439" y="3619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709"/>
            <p:cNvSpPr/>
            <p:nvPr>
              <p:custDataLst>
                <p:tags r:id="rId135"/>
              </p:custDataLst>
            </p:nvPr>
          </p:nvSpPr>
          <p:spPr>
            <a:xfrm>
              <a:off x="4714875" y="3457585"/>
              <a:ext cx="142876" cy="380589"/>
            </a:xfrm>
            <a:custGeom>
              <a:avLst/>
              <a:gdLst/>
              <a:ahLst/>
              <a:cxnLst/>
              <a:rect l="0" t="0" r="0" b="0"/>
              <a:pathLst>
                <a:path w="142876" h="380589">
                  <a:moveTo>
                    <a:pt x="9525" y="38090"/>
                  </a:moveTo>
                  <a:lnTo>
                    <a:pt x="9525" y="38090"/>
                  </a:lnTo>
                  <a:lnTo>
                    <a:pt x="9525" y="33033"/>
                  </a:lnTo>
                  <a:lnTo>
                    <a:pt x="8467" y="31544"/>
                  </a:lnTo>
                  <a:lnTo>
                    <a:pt x="6703" y="30551"/>
                  </a:lnTo>
                  <a:lnTo>
                    <a:pt x="4469" y="29889"/>
                  </a:lnTo>
                  <a:lnTo>
                    <a:pt x="2980" y="28389"/>
                  </a:lnTo>
                  <a:lnTo>
                    <a:pt x="1324" y="23901"/>
                  </a:lnTo>
                  <a:lnTo>
                    <a:pt x="0" y="0"/>
                  </a:lnTo>
                  <a:lnTo>
                    <a:pt x="0" y="40372"/>
                  </a:lnTo>
                  <a:lnTo>
                    <a:pt x="2822" y="47218"/>
                  </a:lnTo>
                  <a:lnTo>
                    <a:pt x="5056" y="50525"/>
                  </a:lnTo>
                  <a:lnTo>
                    <a:pt x="8201" y="65293"/>
                  </a:lnTo>
                  <a:lnTo>
                    <a:pt x="9132" y="83074"/>
                  </a:lnTo>
                  <a:lnTo>
                    <a:pt x="860" y="127021"/>
                  </a:lnTo>
                  <a:lnTo>
                    <a:pt x="50" y="171442"/>
                  </a:lnTo>
                  <a:lnTo>
                    <a:pt x="3" y="215890"/>
                  </a:lnTo>
                  <a:lnTo>
                    <a:pt x="0" y="259783"/>
                  </a:lnTo>
                  <a:lnTo>
                    <a:pt x="0" y="298033"/>
                  </a:lnTo>
                  <a:lnTo>
                    <a:pt x="2822" y="304609"/>
                  </a:lnTo>
                  <a:lnTo>
                    <a:pt x="6545" y="311060"/>
                  </a:lnTo>
                  <a:lnTo>
                    <a:pt x="8937" y="323824"/>
                  </a:lnTo>
                  <a:lnTo>
                    <a:pt x="9515" y="341400"/>
                  </a:lnTo>
                  <a:lnTo>
                    <a:pt x="18657" y="351984"/>
                  </a:lnTo>
                  <a:lnTo>
                    <a:pt x="23990" y="352287"/>
                  </a:lnTo>
                  <a:lnTo>
                    <a:pt x="25519" y="353388"/>
                  </a:lnTo>
                  <a:lnTo>
                    <a:pt x="26538" y="355180"/>
                  </a:lnTo>
                  <a:lnTo>
                    <a:pt x="27217" y="357434"/>
                  </a:lnTo>
                  <a:lnTo>
                    <a:pt x="28727" y="358936"/>
                  </a:lnTo>
                  <a:lnTo>
                    <a:pt x="33229" y="360605"/>
                  </a:lnTo>
                  <a:lnTo>
                    <a:pt x="63526" y="362975"/>
                  </a:lnTo>
                  <a:lnTo>
                    <a:pt x="76205" y="369474"/>
                  </a:lnTo>
                  <a:lnTo>
                    <a:pt x="92075" y="372261"/>
                  </a:lnTo>
                  <a:lnTo>
                    <a:pt x="102658" y="377933"/>
                  </a:lnTo>
                  <a:lnTo>
                    <a:pt x="125676" y="380588"/>
                  </a:lnTo>
                  <a:lnTo>
                    <a:pt x="128234" y="379663"/>
                  </a:lnTo>
                  <a:lnTo>
                    <a:pt x="129939" y="377989"/>
                  </a:lnTo>
                  <a:lnTo>
                    <a:pt x="131076" y="375814"/>
                  </a:lnTo>
                  <a:lnTo>
                    <a:pt x="132893" y="374364"/>
                  </a:lnTo>
                  <a:lnTo>
                    <a:pt x="142875" y="371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3" name="SMARTInkShape-710"/>
          <p:cNvSpPr/>
          <p:nvPr>
            <p:custDataLst>
              <p:tags r:id="rId1"/>
            </p:custDataLst>
          </p:nvPr>
        </p:nvSpPr>
        <p:spPr>
          <a:xfrm>
            <a:off x="4333994" y="3572003"/>
            <a:ext cx="47507" cy="199372"/>
          </a:xfrm>
          <a:custGeom>
            <a:avLst/>
            <a:gdLst/>
            <a:ahLst/>
            <a:cxnLst/>
            <a:rect l="0" t="0" r="0" b="0"/>
            <a:pathLst>
              <a:path w="47507" h="199372">
                <a:moveTo>
                  <a:pt x="47506" y="47497"/>
                </a:moveTo>
                <a:lnTo>
                  <a:pt x="47506" y="47497"/>
                </a:lnTo>
                <a:lnTo>
                  <a:pt x="47506" y="42440"/>
                </a:lnTo>
                <a:lnTo>
                  <a:pt x="44684" y="37136"/>
                </a:lnTo>
                <a:lnTo>
                  <a:pt x="39305" y="30164"/>
                </a:lnTo>
                <a:lnTo>
                  <a:pt x="38097" y="20397"/>
                </a:lnTo>
                <a:lnTo>
                  <a:pt x="37981" y="0"/>
                </a:lnTo>
                <a:lnTo>
                  <a:pt x="37981" y="22266"/>
                </a:lnTo>
                <a:lnTo>
                  <a:pt x="35159" y="28522"/>
                </a:lnTo>
                <a:lnTo>
                  <a:pt x="31436" y="34830"/>
                </a:lnTo>
                <a:lnTo>
                  <a:pt x="29339" y="45390"/>
                </a:lnTo>
                <a:lnTo>
                  <a:pt x="25685" y="85845"/>
                </a:lnTo>
                <a:lnTo>
                  <a:pt x="20932" y="104720"/>
                </a:lnTo>
                <a:lnTo>
                  <a:pt x="18136" y="135348"/>
                </a:lnTo>
                <a:lnTo>
                  <a:pt x="11444" y="154260"/>
                </a:lnTo>
                <a:lnTo>
                  <a:pt x="9808" y="173008"/>
                </a:lnTo>
                <a:lnTo>
                  <a:pt x="8616" y="175621"/>
                </a:lnTo>
                <a:lnTo>
                  <a:pt x="6763" y="177363"/>
                </a:lnTo>
                <a:lnTo>
                  <a:pt x="4468" y="178524"/>
                </a:lnTo>
                <a:lnTo>
                  <a:pt x="2940" y="180357"/>
                </a:lnTo>
                <a:lnTo>
                  <a:pt x="1239" y="185215"/>
                </a:lnTo>
                <a:lnTo>
                  <a:pt x="0" y="198120"/>
                </a:lnTo>
                <a:lnTo>
                  <a:pt x="1019" y="198713"/>
                </a:lnTo>
                <a:lnTo>
                  <a:pt x="4973" y="199371"/>
                </a:lnTo>
                <a:lnTo>
                  <a:pt x="6450" y="198488"/>
                </a:lnTo>
                <a:lnTo>
                  <a:pt x="7436" y="196841"/>
                </a:lnTo>
                <a:lnTo>
                  <a:pt x="8093" y="194685"/>
                </a:lnTo>
                <a:lnTo>
                  <a:pt x="16772" y="180579"/>
                </a:lnTo>
                <a:lnTo>
                  <a:pt x="18931" y="171322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SMARTInkShape-Group138"/>
          <p:cNvGrpSpPr/>
          <p:nvPr/>
        </p:nvGrpSpPr>
        <p:grpSpPr>
          <a:xfrm>
            <a:off x="3638550" y="3771900"/>
            <a:ext cx="609598" cy="342890"/>
            <a:chOff x="3638550" y="3771900"/>
            <a:chExt cx="609598" cy="342890"/>
          </a:xfrm>
        </p:grpSpPr>
        <p:sp>
          <p:nvSpPr>
            <p:cNvPr id="54" name="SMARTInkShape-711"/>
            <p:cNvSpPr/>
            <p:nvPr>
              <p:custDataLst>
                <p:tags r:id="rId116"/>
              </p:custDataLst>
            </p:nvPr>
          </p:nvSpPr>
          <p:spPr>
            <a:xfrm>
              <a:off x="3638550" y="3962449"/>
              <a:ext cx="199987" cy="152341"/>
            </a:xfrm>
            <a:custGeom>
              <a:avLst/>
              <a:gdLst/>
              <a:ahLst/>
              <a:cxnLst/>
              <a:rect l="0" t="0" r="0" b="0"/>
              <a:pathLst>
                <a:path w="199987" h="152341">
                  <a:moveTo>
                    <a:pt x="85725" y="47576"/>
                  </a:moveTo>
                  <a:lnTo>
                    <a:pt x="85725" y="47576"/>
                  </a:lnTo>
                  <a:lnTo>
                    <a:pt x="85725" y="38444"/>
                  </a:lnTo>
                  <a:lnTo>
                    <a:pt x="61736" y="38051"/>
                  </a:lnTo>
                  <a:lnTo>
                    <a:pt x="60208" y="39109"/>
                  </a:lnTo>
                  <a:lnTo>
                    <a:pt x="59188" y="40873"/>
                  </a:lnTo>
                  <a:lnTo>
                    <a:pt x="58508" y="43108"/>
                  </a:lnTo>
                  <a:lnTo>
                    <a:pt x="56998" y="44597"/>
                  </a:lnTo>
                  <a:lnTo>
                    <a:pt x="52496" y="46252"/>
                  </a:lnTo>
                  <a:lnTo>
                    <a:pt x="50872" y="47752"/>
                  </a:lnTo>
                  <a:lnTo>
                    <a:pt x="40276" y="66822"/>
                  </a:lnTo>
                  <a:lnTo>
                    <a:pt x="39551" y="69932"/>
                  </a:lnTo>
                  <a:lnTo>
                    <a:pt x="30752" y="85693"/>
                  </a:lnTo>
                  <a:lnTo>
                    <a:pt x="30026" y="88862"/>
                  </a:lnTo>
                  <a:lnTo>
                    <a:pt x="21227" y="104728"/>
                  </a:lnTo>
                  <a:lnTo>
                    <a:pt x="19480" y="117426"/>
                  </a:lnTo>
                  <a:lnTo>
                    <a:pt x="18278" y="119543"/>
                  </a:lnTo>
                  <a:lnTo>
                    <a:pt x="16419" y="120954"/>
                  </a:lnTo>
                  <a:lnTo>
                    <a:pt x="14120" y="121894"/>
                  </a:lnTo>
                  <a:lnTo>
                    <a:pt x="12589" y="123580"/>
                  </a:lnTo>
                  <a:lnTo>
                    <a:pt x="10887" y="128275"/>
                  </a:lnTo>
                  <a:lnTo>
                    <a:pt x="11491" y="131009"/>
                  </a:lnTo>
                  <a:lnTo>
                    <a:pt x="17845" y="141061"/>
                  </a:lnTo>
                  <a:lnTo>
                    <a:pt x="27145" y="150872"/>
                  </a:lnTo>
                  <a:lnTo>
                    <a:pt x="33208" y="151913"/>
                  </a:lnTo>
                  <a:lnTo>
                    <a:pt x="65420" y="152340"/>
                  </a:lnTo>
                  <a:lnTo>
                    <a:pt x="74231" y="149524"/>
                  </a:lnTo>
                  <a:lnTo>
                    <a:pt x="82733" y="145803"/>
                  </a:lnTo>
                  <a:lnTo>
                    <a:pt x="98361" y="142650"/>
                  </a:lnTo>
                  <a:lnTo>
                    <a:pt x="145054" y="114193"/>
                  </a:lnTo>
                  <a:lnTo>
                    <a:pt x="167308" y="98369"/>
                  </a:lnTo>
                  <a:lnTo>
                    <a:pt x="184022" y="82500"/>
                  </a:lnTo>
                  <a:lnTo>
                    <a:pt x="187621" y="76151"/>
                  </a:lnTo>
                  <a:lnTo>
                    <a:pt x="190279" y="69801"/>
                  </a:lnTo>
                  <a:lnTo>
                    <a:pt x="196667" y="60276"/>
                  </a:lnTo>
                  <a:lnTo>
                    <a:pt x="199030" y="50751"/>
                  </a:lnTo>
                  <a:lnTo>
                    <a:pt x="199986" y="25351"/>
                  </a:lnTo>
                  <a:lnTo>
                    <a:pt x="197186" y="19001"/>
                  </a:lnTo>
                  <a:lnTo>
                    <a:pt x="186764" y="6301"/>
                  </a:lnTo>
                  <a:lnTo>
                    <a:pt x="180726" y="2773"/>
                  </a:lnTo>
                  <a:lnTo>
                    <a:pt x="168227" y="509"/>
                  </a:lnTo>
                  <a:lnTo>
                    <a:pt x="141020" y="0"/>
                  </a:lnTo>
                  <a:lnTo>
                    <a:pt x="107509" y="13213"/>
                  </a:lnTo>
                  <a:lnTo>
                    <a:pt x="76142" y="31422"/>
                  </a:lnTo>
                  <a:lnTo>
                    <a:pt x="40917" y="59342"/>
                  </a:lnTo>
                  <a:lnTo>
                    <a:pt x="16040" y="101682"/>
                  </a:lnTo>
                  <a:lnTo>
                    <a:pt x="0" y="1333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712"/>
            <p:cNvSpPr/>
            <p:nvPr>
              <p:custDataLst>
                <p:tags r:id="rId117"/>
              </p:custDataLst>
            </p:nvPr>
          </p:nvSpPr>
          <p:spPr>
            <a:xfrm>
              <a:off x="4029078" y="3838575"/>
              <a:ext cx="161923" cy="95217"/>
            </a:xfrm>
            <a:custGeom>
              <a:avLst/>
              <a:gdLst/>
              <a:ahLst/>
              <a:cxnLst/>
              <a:rect l="0" t="0" r="0" b="0"/>
              <a:pathLst>
                <a:path w="161923" h="95217">
                  <a:moveTo>
                    <a:pt x="104772" y="9525"/>
                  </a:moveTo>
                  <a:lnTo>
                    <a:pt x="104772" y="9525"/>
                  </a:lnTo>
                  <a:lnTo>
                    <a:pt x="90583" y="9525"/>
                  </a:lnTo>
                  <a:lnTo>
                    <a:pt x="85060" y="6703"/>
                  </a:lnTo>
                  <a:lnTo>
                    <a:pt x="77948" y="1324"/>
                  </a:lnTo>
                  <a:lnTo>
                    <a:pt x="67110" y="34"/>
                  </a:lnTo>
                  <a:lnTo>
                    <a:pt x="57551" y="0"/>
                  </a:lnTo>
                  <a:lnTo>
                    <a:pt x="57182" y="8201"/>
                  </a:lnTo>
                  <a:lnTo>
                    <a:pt x="56113" y="8642"/>
                  </a:lnTo>
                  <a:lnTo>
                    <a:pt x="52101" y="9132"/>
                  </a:lnTo>
                  <a:lnTo>
                    <a:pt x="50608" y="10322"/>
                  </a:lnTo>
                  <a:lnTo>
                    <a:pt x="47738" y="18648"/>
                  </a:lnTo>
                  <a:lnTo>
                    <a:pt x="31814" y="35911"/>
                  </a:lnTo>
                  <a:lnTo>
                    <a:pt x="30013" y="41713"/>
                  </a:lnTo>
                  <a:lnTo>
                    <a:pt x="28474" y="43684"/>
                  </a:lnTo>
                  <a:lnTo>
                    <a:pt x="23942" y="45874"/>
                  </a:lnTo>
                  <a:lnTo>
                    <a:pt x="22311" y="47516"/>
                  </a:lnTo>
                  <a:lnTo>
                    <a:pt x="10973" y="64913"/>
                  </a:lnTo>
                  <a:lnTo>
                    <a:pt x="1448" y="74721"/>
                  </a:lnTo>
                  <a:lnTo>
                    <a:pt x="0" y="85687"/>
                  </a:lnTo>
                  <a:lnTo>
                    <a:pt x="8198" y="93923"/>
                  </a:lnTo>
                  <a:lnTo>
                    <a:pt x="17607" y="95133"/>
                  </a:lnTo>
                  <a:lnTo>
                    <a:pt x="28733" y="95216"/>
                  </a:lnTo>
                  <a:lnTo>
                    <a:pt x="36758" y="92413"/>
                  </a:lnTo>
                  <a:lnTo>
                    <a:pt x="43852" y="88697"/>
                  </a:lnTo>
                  <a:lnTo>
                    <a:pt x="54854" y="86606"/>
                  </a:lnTo>
                  <a:lnTo>
                    <a:pt x="82707" y="84744"/>
                  </a:lnTo>
                  <a:lnTo>
                    <a:pt x="130063" y="69917"/>
                  </a:lnTo>
                  <a:lnTo>
                    <a:pt x="161922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713"/>
            <p:cNvSpPr/>
            <p:nvPr>
              <p:custDataLst>
                <p:tags r:id="rId118"/>
              </p:custDataLst>
            </p:nvPr>
          </p:nvSpPr>
          <p:spPr>
            <a:xfrm>
              <a:off x="4095750" y="3771900"/>
              <a:ext cx="152398" cy="104776"/>
            </a:xfrm>
            <a:custGeom>
              <a:avLst/>
              <a:gdLst/>
              <a:ahLst/>
              <a:cxnLst/>
              <a:rect l="0" t="0" r="0" b="0"/>
              <a:pathLst>
                <a:path w="152398" h="104776">
                  <a:moveTo>
                    <a:pt x="133350" y="28575"/>
                  </a:moveTo>
                  <a:lnTo>
                    <a:pt x="133350" y="28575"/>
                  </a:lnTo>
                  <a:lnTo>
                    <a:pt x="133350" y="23087"/>
                  </a:lnTo>
                  <a:lnTo>
                    <a:pt x="133350" y="25431"/>
                  </a:lnTo>
                  <a:lnTo>
                    <a:pt x="134408" y="26479"/>
                  </a:lnTo>
                  <a:lnTo>
                    <a:pt x="138406" y="27643"/>
                  </a:lnTo>
                  <a:lnTo>
                    <a:pt x="139896" y="26896"/>
                  </a:lnTo>
                  <a:lnTo>
                    <a:pt x="140889" y="25339"/>
                  </a:lnTo>
                  <a:lnTo>
                    <a:pt x="142613" y="18820"/>
                  </a:lnTo>
                  <a:lnTo>
                    <a:pt x="142841" y="10958"/>
                  </a:lnTo>
                  <a:lnTo>
                    <a:pt x="143910" y="10480"/>
                  </a:lnTo>
                  <a:lnTo>
                    <a:pt x="151073" y="9651"/>
                  </a:lnTo>
                  <a:lnTo>
                    <a:pt x="151811" y="6759"/>
                  </a:lnTo>
                  <a:lnTo>
                    <a:pt x="152397" y="34"/>
                  </a:lnTo>
                  <a:lnTo>
                    <a:pt x="143267" y="0"/>
                  </a:lnTo>
                  <a:lnTo>
                    <a:pt x="137935" y="5057"/>
                  </a:lnTo>
                  <a:lnTo>
                    <a:pt x="135387" y="10361"/>
                  </a:lnTo>
                  <a:lnTo>
                    <a:pt x="134708" y="13257"/>
                  </a:lnTo>
                  <a:lnTo>
                    <a:pt x="128696" y="22390"/>
                  </a:lnTo>
                  <a:lnTo>
                    <a:pt x="123167" y="25826"/>
                  </a:lnTo>
                  <a:lnTo>
                    <a:pt x="117183" y="28412"/>
                  </a:lnTo>
                  <a:lnTo>
                    <a:pt x="69672" y="63524"/>
                  </a:lnTo>
                  <a:lnTo>
                    <a:pt x="28765" y="92428"/>
                  </a:lnTo>
                  <a:lnTo>
                    <a:pt x="22310" y="95054"/>
                  </a:lnTo>
                  <a:lnTo>
                    <a:pt x="12725" y="101424"/>
                  </a:lnTo>
                  <a:lnTo>
                    <a:pt x="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3" name="SMARTInkShape-Group139"/>
          <p:cNvGrpSpPr/>
          <p:nvPr/>
        </p:nvGrpSpPr>
        <p:grpSpPr>
          <a:xfrm>
            <a:off x="6629438" y="3248060"/>
            <a:ext cx="304763" cy="314291"/>
            <a:chOff x="6629438" y="3248060"/>
            <a:chExt cx="304763" cy="314291"/>
          </a:xfrm>
        </p:grpSpPr>
        <p:sp>
          <p:nvSpPr>
            <p:cNvPr id="58" name="SMARTInkShape-714"/>
            <p:cNvSpPr/>
            <p:nvPr>
              <p:custDataLst>
                <p:tags r:id="rId111"/>
              </p:custDataLst>
            </p:nvPr>
          </p:nvSpPr>
          <p:spPr>
            <a:xfrm>
              <a:off x="6819971" y="3514725"/>
              <a:ext cx="114230" cy="38101"/>
            </a:xfrm>
            <a:custGeom>
              <a:avLst/>
              <a:gdLst/>
              <a:ahLst/>
              <a:cxnLst/>
              <a:rect l="0" t="0" r="0" b="0"/>
              <a:pathLst>
                <a:path w="114230" h="38101">
                  <a:moveTo>
                    <a:pt x="38029" y="38100"/>
                  </a:moveTo>
                  <a:lnTo>
                    <a:pt x="38029" y="38100"/>
                  </a:lnTo>
                  <a:lnTo>
                    <a:pt x="38029" y="33043"/>
                  </a:lnTo>
                  <a:lnTo>
                    <a:pt x="36971" y="31554"/>
                  </a:lnTo>
                  <a:lnTo>
                    <a:pt x="35207" y="30561"/>
                  </a:lnTo>
                  <a:lnTo>
                    <a:pt x="0" y="19084"/>
                  </a:lnTo>
                  <a:lnTo>
                    <a:pt x="17264" y="19050"/>
                  </a:lnTo>
                  <a:lnTo>
                    <a:pt x="61327" y="3241"/>
                  </a:lnTo>
                  <a:lnTo>
                    <a:pt x="106672" y="84"/>
                  </a:lnTo>
                  <a:lnTo>
                    <a:pt x="11422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715"/>
            <p:cNvSpPr/>
            <p:nvPr>
              <p:custDataLst>
                <p:tags r:id="rId112"/>
              </p:custDataLst>
            </p:nvPr>
          </p:nvSpPr>
          <p:spPr>
            <a:xfrm>
              <a:off x="6867536" y="3400426"/>
              <a:ext cx="38090" cy="161925"/>
            </a:xfrm>
            <a:custGeom>
              <a:avLst/>
              <a:gdLst/>
              <a:ahLst/>
              <a:cxnLst/>
              <a:rect l="0" t="0" r="0" b="0"/>
              <a:pathLst>
                <a:path w="38090" h="161925">
                  <a:moveTo>
                    <a:pt x="38089" y="38099"/>
                  </a:moveTo>
                  <a:lnTo>
                    <a:pt x="38089" y="38099"/>
                  </a:lnTo>
                  <a:lnTo>
                    <a:pt x="29889" y="29898"/>
                  </a:lnTo>
                  <a:lnTo>
                    <a:pt x="28680" y="20489"/>
                  </a:lnTo>
                  <a:lnTo>
                    <a:pt x="28564" y="37"/>
                  </a:lnTo>
                  <a:lnTo>
                    <a:pt x="37696" y="0"/>
                  </a:lnTo>
                  <a:lnTo>
                    <a:pt x="38089" y="45517"/>
                  </a:lnTo>
                  <a:lnTo>
                    <a:pt x="37031" y="61581"/>
                  </a:lnTo>
                  <a:lnTo>
                    <a:pt x="28388" y="90930"/>
                  </a:lnTo>
                  <a:lnTo>
                    <a:pt x="12140" y="121771"/>
                  </a:lnTo>
                  <a:lnTo>
                    <a:pt x="8802" y="139428"/>
                  </a:lnTo>
                  <a:lnTo>
                    <a:pt x="1359" y="150482"/>
                  </a:lnTo>
                  <a:lnTo>
                    <a:pt x="0" y="161793"/>
                  </a:lnTo>
                  <a:lnTo>
                    <a:pt x="9514" y="1619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716"/>
            <p:cNvSpPr/>
            <p:nvPr>
              <p:custDataLst>
                <p:tags r:id="rId113"/>
              </p:custDataLst>
            </p:nvPr>
          </p:nvSpPr>
          <p:spPr>
            <a:xfrm>
              <a:off x="6783255" y="3409984"/>
              <a:ext cx="112846" cy="133186"/>
            </a:xfrm>
            <a:custGeom>
              <a:avLst/>
              <a:gdLst/>
              <a:ahLst/>
              <a:cxnLst/>
              <a:rect l="0" t="0" r="0" b="0"/>
              <a:pathLst>
                <a:path w="112846" h="133186">
                  <a:moveTo>
                    <a:pt x="112845" y="28541"/>
                  </a:moveTo>
                  <a:lnTo>
                    <a:pt x="112845" y="28541"/>
                  </a:lnTo>
                  <a:lnTo>
                    <a:pt x="104645" y="20340"/>
                  </a:lnTo>
                  <a:lnTo>
                    <a:pt x="103330" y="9617"/>
                  </a:lnTo>
                  <a:lnTo>
                    <a:pt x="103320" y="83"/>
                  </a:lnTo>
                  <a:lnTo>
                    <a:pt x="98264" y="0"/>
                  </a:lnTo>
                  <a:lnTo>
                    <a:pt x="96775" y="1047"/>
                  </a:lnTo>
                  <a:lnTo>
                    <a:pt x="95782" y="2803"/>
                  </a:lnTo>
                  <a:lnTo>
                    <a:pt x="92999" y="16215"/>
                  </a:lnTo>
                  <a:lnTo>
                    <a:pt x="77335" y="38088"/>
                  </a:lnTo>
                  <a:lnTo>
                    <a:pt x="74838" y="44426"/>
                  </a:lnTo>
                  <a:lnTo>
                    <a:pt x="31154" y="91158"/>
                  </a:lnTo>
                  <a:lnTo>
                    <a:pt x="22083" y="101304"/>
                  </a:lnTo>
                  <a:lnTo>
                    <a:pt x="15659" y="114214"/>
                  </a:lnTo>
                  <a:lnTo>
                    <a:pt x="0" y="131826"/>
                  </a:lnTo>
                  <a:lnTo>
                    <a:pt x="574" y="132323"/>
                  </a:lnTo>
                  <a:lnTo>
                    <a:pt x="6874" y="133185"/>
                  </a:lnTo>
                  <a:lnTo>
                    <a:pt x="17595" y="1237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717"/>
            <p:cNvSpPr/>
            <p:nvPr>
              <p:custDataLst>
                <p:tags r:id="rId114"/>
              </p:custDataLst>
            </p:nvPr>
          </p:nvSpPr>
          <p:spPr>
            <a:xfrm>
              <a:off x="6659476" y="3267110"/>
              <a:ext cx="169950" cy="171416"/>
            </a:xfrm>
            <a:custGeom>
              <a:avLst/>
              <a:gdLst/>
              <a:ahLst/>
              <a:cxnLst/>
              <a:rect l="0" t="0" r="0" b="0"/>
              <a:pathLst>
                <a:path w="169950" h="171416">
                  <a:moveTo>
                    <a:pt x="74699" y="66640"/>
                  </a:moveTo>
                  <a:lnTo>
                    <a:pt x="74699" y="66640"/>
                  </a:lnTo>
                  <a:lnTo>
                    <a:pt x="74699" y="19024"/>
                  </a:lnTo>
                  <a:lnTo>
                    <a:pt x="74699" y="4562"/>
                  </a:lnTo>
                  <a:lnTo>
                    <a:pt x="75757" y="3030"/>
                  </a:lnTo>
                  <a:lnTo>
                    <a:pt x="77521" y="2008"/>
                  </a:lnTo>
                  <a:lnTo>
                    <a:pt x="84400" y="234"/>
                  </a:lnTo>
                  <a:lnTo>
                    <a:pt x="97365" y="0"/>
                  </a:lnTo>
                  <a:lnTo>
                    <a:pt x="99335" y="1047"/>
                  </a:lnTo>
                  <a:lnTo>
                    <a:pt x="100648" y="2803"/>
                  </a:lnTo>
                  <a:lnTo>
                    <a:pt x="101523" y="5032"/>
                  </a:lnTo>
                  <a:lnTo>
                    <a:pt x="103166" y="6518"/>
                  </a:lnTo>
                  <a:lnTo>
                    <a:pt x="107812" y="8169"/>
                  </a:lnTo>
                  <a:lnTo>
                    <a:pt x="147731" y="10541"/>
                  </a:lnTo>
                  <a:lnTo>
                    <a:pt x="159867" y="18622"/>
                  </a:lnTo>
                  <a:lnTo>
                    <a:pt x="168576" y="27182"/>
                  </a:lnTo>
                  <a:lnTo>
                    <a:pt x="167976" y="28693"/>
                  </a:lnTo>
                  <a:lnTo>
                    <a:pt x="154117" y="45384"/>
                  </a:lnTo>
                  <a:lnTo>
                    <a:pt x="150794" y="54227"/>
                  </a:lnTo>
                  <a:lnTo>
                    <a:pt x="128546" y="79351"/>
                  </a:lnTo>
                  <a:lnTo>
                    <a:pt x="85907" y="107915"/>
                  </a:lnTo>
                  <a:lnTo>
                    <a:pt x="38411" y="136490"/>
                  </a:lnTo>
                  <a:lnTo>
                    <a:pt x="18206" y="144826"/>
                  </a:lnTo>
                  <a:lnTo>
                    <a:pt x="14812" y="147339"/>
                  </a:lnTo>
                  <a:lnTo>
                    <a:pt x="11041" y="152954"/>
                  </a:lnTo>
                  <a:lnTo>
                    <a:pt x="10036" y="155933"/>
                  </a:lnTo>
                  <a:lnTo>
                    <a:pt x="8307" y="157918"/>
                  </a:lnTo>
                  <a:lnTo>
                    <a:pt x="0" y="161367"/>
                  </a:lnTo>
                  <a:lnTo>
                    <a:pt x="558" y="162600"/>
                  </a:lnTo>
                  <a:lnTo>
                    <a:pt x="6833" y="170045"/>
                  </a:lnTo>
                  <a:lnTo>
                    <a:pt x="12727" y="171009"/>
                  </a:lnTo>
                  <a:lnTo>
                    <a:pt x="59843" y="171408"/>
                  </a:lnTo>
                  <a:lnTo>
                    <a:pt x="103334" y="171415"/>
                  </a:lnTo>
                  <a:lnTo>
                    <a:pt x="147530" y="171415"/>
                  </a:lnTo>
                  <a:lnTo>
                    <a:pt x="169949" y="1714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718"/>
            <p:cNvSpPr/>
            <p:nvPr>
              <p:custDataLst>
                <p:tags r:id="rId115"/>
              </p:custDataLst>
            </p:nvPr>
          </p:nvSpPr>
          <p:spPr>
            <a:xfrm>
              <a:off x="6629438" y="3248060"/>
              <a:ext cx="132920" cy="247083"/>
            </a:xfrm>
            <a:custGeom>
              <a:avLst/>
              <a:gdLst/>
              <a:ahLst/>
              <a:cxnLst/>
              <a:rect l="0" t="0" r="0" b="0"/>
              <a:pathLst>
                <a:path w="132920" h="247083">
                  <a:moveTo>
                    <a:pt x="114262" y="38065"/>
                  </a:moveTo>
                  <a:lnTo>
                    <a:pt x="114262" y="38065"/>
                  </a:lnTo>
                  <a:lnTo>
                    <a:pt x="114262" y="24808"/>
                  </a:lnTo>
                  <a:lnTo>
                    <a:pt x="115320" y="22877"/>
                  </a:lnTo>
                  <a:lnTo>
                    <a:pt x="117084" y="21590"/>
                  </a:lnTo>
                  <a:lnTo>
                    <a:pt x="119318" y="20732"/>
                  </a:lnTo>
                  <a:lnTo>
                    <a:pt x="120807" y="19101"/>
                  </a:lnTo>
                  <a:lnTo>
                    <a:pt x="123671" y="9927"/>
                  </a:lnTo>
                  <a:lnTo>
                    <a:pt x="123777" y="1327"/>
                  </a:lnTo>
                  <a:lnTo>
                    <a:pt x="124838" y="873"/>
                  </a:lnTo>
                  <a:lnTo>
                    <a:pt x="132919" y="0"/>
                  </a:lnTo>
                  <a:lnTo>
                    <a:pt x="117495" y="16833"/>
                  </a:lnTo>
                  <a:lnTo>
                    <a:pt x="114162" y="25659"/>
                  </a:lnTo>
                  <a:lnTo>
                    <a:pt x="99157" y="50987"/>
                  </a:lnTo>
                  <a:lnTo>
                    <a:pt x="82108" y="92482"/>
                  </a:lnTo>
                  <a:lnTo>
                    <a:pt x="60263" y="136516"/>
                  </a:lnTo>
                  <a:lnTo>
                    <a:pt x="31712" y="183940"/>
                  </a:lnTo>
                  <a:lnTo>
                    <a:pt x="13720" y="207104"/>
                  </a:lnTo>
                  <a:lnTo>
                    <a:pt x="9683" y="221265"/>
                  </a:lnTo>
                  <a:lnTo>
                    <a:pt x="7500" y="223699"/>
                  </a:lnTo>
                  <a:lnTo>
                    <a:pt x="4988" y="225321"/>
                  </a:lnTo>
                  <a:lnTo>
                    <a:pt x="3312" y="227460"/>
                  </a:lnTo>
                  <a:lnTo>
                    <a:pt x="1451" y="232660"/>
                  </a:lnTo>
                  <a:lnTo>
                    <a:pt x="0" y="247082"/>
                  </a:lnTo>
                  <a:lnTo>
                    <a:pt x="9487" y="2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77" name="SMARTInkShape-Group140"/>
          <p:cNvGrpSpPr/>
          <p:nvPr/>
        </p:nvGrpSpPr>
        <p:grpSpPr>
          <a:xfrm>
            <a:off x="6972300" y="2676966"/>
            <a:ext cx="1969794" cy="1285432"/>
            <a:chOff x="6972300" y="2676966"/>
            <a:chExt cx="1969794" cy="1285432"/>
          </a:xfrm>
        </p:grpSpPr>
        <p:sp>
          <p:nvSpPr>
            <p:cNvPr id="2048" name="SMARTInkShape-719"/>
            <p:cNvSpPr/>
            <p:nvPr>
              <p:custDataLst>
                <p:tags r:id="rId83"/>
              </p:custDataLst>
            </p:nvPr>
          </p:nvSpPr>
          <p:spPr>
            <a:xfrm>
              <a:off x="7734312" y="3838575"/>
              <a:ext cx="95239" cy="19051"/>
            </a:xfrm>
            <a:custGeom>
              <a:avLst/>
              <a:gdLst/>
              <a:ahLst/>
              <a:cxnLst/>
              <a:rect l="0" t="0" r="0" b="0"/>
              <a:pathLst>
                <a:path w="95239" h="19051">
                  <a:moveTo>
                    <a:pt x="28563" y="0"/>
                  </a:moveTo>
                  <a:lnTo>
                    <a:pt x="28563" y="0"/>
                  </a:lnTo>
                  <a:lnTo>
                    <a:pt x="4965" y="0"/>
                  </a:lnTo>
                  <a:lnTo>
                    <a:pt x="3306" y="1058"/>
                  </a:lnTo>
                  <a:lnTo>
                    <a:pt x="2199" y="2822"/>
                  </a:lnTo>
                  <a:lnTo>
                    <a:pt x="26" y="9408"/>
                  </a:lnTo>
                  <a:lnTo>
                    <a:pt x="0" y="4434"/>
                  </a:lnTo>
                  <a:lnTo>
                    <a:pt x="1054" y="2956"/>
                  </a:lnTo>
                  <a:lnTo>
                    <a:pt x="5047" y="1314"/>
                  </a:lnTo>
                  <a:lnTo>
                    <a:pt x="22379" y="115"/>
                  </a:lnTo>
                  <a:lnTo>
                    <a:pt x="28637" y="2874"/>
                  </a:lnTo>
                  <a:lnTo>
                    <a:pt x="34946" y="6569"/>
                  </a:lnTo>
                  <a:lnTo>
                    <a:pt x="47619" y="8941"/>
                  </a:lnTo>
                  <a:lnTo>
                    <a:pt x="70035" y="10506"/>
                  </a:lnTo>
                  <a:lnTo>
                    <a:pt x="9523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49" name="SMARTInkShape-720"/>
            <p:cNvSpPr/>
            <p:nvPr>
              <p:custDataLst>
                <p:tags r:id="rId84"/>
              </p:custDataLst>
            </p:nvPr>
          </p:nvSpPr>
          <p:spPr>
            <a:xfrm>
              <a:off x="7753362" y="3743335"/>
              <a:ext cx="66664" cy="152391"/>
            </a:xfrm>
            <a:custGeom>
              <a:avLst/>
              <a:gdLst/>
              <a:ahLst/>
              <a:cxnLst/>
              <a:rect l="0" t="0" r="0" b="0"/>
              <a:pathLst>
                <a:path w="66664" h="152391">
                  <a:moveTo>
                    <a:pt x="66663" y="9515"/>
                  </a:moveTo>
                  <a:lnTo>
                    <a:pt x="66663" y="9515"/>
                  </a:lnTo>
                  <a:lnTo>
                    <a:pt x="66663" y="107"/>
                  </a:lnTo>
                  <a:lnTo>
                    <a:pt x="58462" y="0"/>
                  </a:lnTo>
                  <a:lnTo>
                    <a:pt x="58020" y="1055"/>
                  </a:lnTo>
                  <a:lnTo>
                    <a:pt x="57253" y="8192"/>
                  </a:lnTo>
                  <a:lnTo>
                    <a:pt x="50615" y="16858"/>
                  </a:lnTo>
                  <a:lnTo>
                    <a:pt x="48502" y="25684"/>
                  </a:lnTo>
                  <a:lnTo>
                    <a:pt x="48008" y="31871"/>
                  </a:lnTo>
                  <a:lnTo>
                    <a:pt x="44966" y="38148"/>
                  </a:lnTo>
                  <a:lnTo>
                    <a:pt x="23169" y="73193"/>
                  </a:lnTo>
                  <a:lnTo>
                    <a:pt x="17032" y="93080"/>
                  </a:lnTo>
                  <a:lnTo>
                    <a:pt x="14526" y="96975"/>
                  </a:lnTo>
                  <a:lnTo>
                    <a:pt x="420" y="140856"/>
                  </a:lnTo>
                  <a:lnTo>
                    <a:pt x="0" y="151945"/>
                  </a:lnTo>
                  <a:lnTo>
                    <a:pt x="9513" y="1523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1" name="SMARTInkShape-721"/>
            <p:cNvSpPr/>
            <p:nvPr>
              <p:custDataLst>
                <p:tags r:id="rId85"/>
              </p:custDataLst>
            </p:nvPr>
          </p:nvSpPr>
          <p:spPr>
            <a:xfrm>
              <a:off x="7658579" y="3733835"/>
              <a:ext cx="151922" cy="150866"/>
            </a:xfrm>
            <a:custGeom>
              <a:avLst/>
              <a:gdLst/>
              <a:ahLst/>
              <a:cxnLst/>
              <a:rect l="0" t="0" r="0" b="0"/>
              <a:pathLst>
                <a:path w="151922" h="150866">
                  <a:moveTo>
                    <a:pt x="151921" y="19015"/>
                  </a:moveTo>
                  <a:lnTo>
                    <a:pt x="151921" y="19015"/>
                  </a:lnTo>
                  <a:lnTo>
                    <a:pt x="151921" y="367"/>
                  </a:lnTo>
                  <a:lnTo>
                    <a:pt x="143720" y="0"/>
                  </a:lnTo>
                  <a:lnTo>
                    <a:pt x="101083" y="41278"/>
                  </a:lnTo>
                  <a:lnTo>
                    <a:pt x="87355" y="60493"/>
                  </a:lnTo>
                  <a:lnTo>
                    <a:pt x="68180" y="78400"/>
                  </a:lnTo>
                  <a:lnTo>
                    <a:pt x="59670" y="88800"/>
                  </a:lnTo>
                  <a:lnTo>
                    <a:pt x="39781" y="106922"/>
                  </a:lnTo>
                  <a:lnTo>
                    <a:pt x="31173" y="117351"/>
                  </a:lnTo>
                  <a:lnTo>
                    <a:pt x="16542" y="129173"/>
                  </a:lnTo>
                  <a:lnTo>
                    <a:pt x="10209" y="138320"/>
                  </a:lnTo>
                  <a:lnTo>
                    <a:pt x="3158" y="142559"/>
                  </a:lnTo>
                  <a:lnTo>
                    <a:pt x="0" y="150865"/>
                  </a:lnTo>
                  <a:lnTo>
                    <a:pt x="9250" y="142576"/>
                  </a:lnTo>
                  <a:lnTo>
                    <a:pt x="18571" y="133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2" name="SMARTInkShape-722"/>
            <p:cNvSpPr/>
            <p:nvPr>
              <p:custDataLst>
                <p:tags r:id="rId86"/>
              </p:custDataLst>
            </p:nvPr>
          </p:nvSpPr>
          <p:spPr>
            <a:xfrm>
              <a:off x="7534442" y="3609975"/>
              <a:ext cx="157611" cy="200026"/>
            </a:xfrm>
            <a:custGeom>
              <a:avLst/>
              <a:gdLst/>
              <a:ahLst/>
              <a:cxnLst/>
              <a:rect l="0" t="0" r="0" b="0"/>
              <a:pathLst>
                <a:path w="157611" h="200026">
                  <a:moveTo>
                    <a:pt x="56983" y="19050"/>
                  </a:moveTo>
                  <a:lnTo>
                    <a:pt x="56983" y="19050"/>
                  </a:lnTo>
                  <a:lnTo>
                    <a:pt x="48782" y="19050"/>
                  </a:lnTo>
                  <a:lnTo>
                    <a:pt x="48340" y="17992"/>
                  </a:lnTo>
                  <a:lnTo>
                    <a:pt x="47492" y="9918"/>
                  </a:lnTo>
                  <a:lnTo>
                    <a:pt x="38327" y="402"/>
                  </a:lnTo>
                  <a:lnTo>
                    <a:pt x="79336" y="0"/>
                  </a:lnTo>
                  <a:lnTo>
                    <a:pt x="85615" y="2822"/>
                  </a:lnTo>
                  <a:lnTo>
                    <a:pt x="88771" y="5057"/>
                  </a:lnTo>
                  <a:lnTo>
                    <a:pt x="103325" y="8201"/>
                  </a:lnTo>
                  <a:lnTo>
                    <a:pt x="119603" y="10322"/>
                  </a:lnTo>
                  <a:lnTo>
                    <a:pt x="133009" y="17013"/>
                  </a:lnTo>
                  <a:lnTo>
                    <a:pt x="136243" y="17692"/>
                  </a:lnTo>
                  <a:lnTo>
                    <a:pt x="150342" y="27131"/>
                  </a:lnTo>
                  <a:lnTo>
                    <a:pt x="151393" y="30756"/>
                  </a:lnTo>
                  <a:lnTo>
                    <a:pt x="151673" y="33204"/>
                  </a:lnTo>
                  <a:lnTo>
                    <a:pt x="154806" y="38746"/>
                  </a:lnTo>
                  <a:lnTo>
                    <a:pt x="157123" y="41706"/>
                  </a:lnTo>
                  <a:lnTo>
                    <a:pt x="157610" y="44737"/>
                  </a:lnTo>
                  <a:lnTo>
                    <a:pt x="156875" y="47816"/>
                  </a:lnTo>
                  <a:lnTo>
                    <a:pt x="154296" y="54060"/>
                  </a:lnTo>
                  <a:lnTo>
                    <a:pt x="153150" y="60363"/>
                  </a:lnTo>
                  <a:lnTo>
                    <a:pt x="151787" y="62467"/>
                  </a:lnTo>
                  <a:lnTo>
                    <a:pt x="149818" y="63870"/>
                  </a:lnTo>
                  <a:lnTo>
                    <a:pt x="144810" y="66487"/>
                  </a:lnTo>
                  <a:lnTo>
                    <a:pt x="101229" y="101623"/>
                  </a:lnTo>
                  <a:lnTo>
                    <a:pt x="56199" y="133350"/>
                  </a:lnTo>
                  <a:lnTo>
                    <a:pt x="32733" y="149225"/>
                  </a:lnTo>
                  <a:lnTo>
                    <a:pt x="1727" y="179093"/>
                  </a:lnTo>
                  <a:lnTo>
                    <a:pt x="676" y="182961"/>
                  </a:lnTo>
                  <a:lnTo>
                    <a:pt x="0" y="189011"/>
                  </a:lnTo>
                  <a:lnTo>
                    <a:pt x="4939" y="195115"/>
                  </a:lnTo>
                  <a:lnTo>
                    <a:pt x="10216" y="197843"/>
                  </a:lnTo>
                  <a:lnTo>
                    <a:pt x="26404" y="199737"/>
                  </a:lnTo>
                  <a:lnTo>
                    <a:pt x="73028" y="200014"/>
                  </a:lnTo>
                  <a:lnTo>
                    <a:pt x="114133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3" name="SMARTInkShape-723"/>
            <p:cNvSpPr/>
            <p:nvPr>
              <p:custDataLst>
                <p:tags r:id="rId87"/>
              </p:custDataLst>
            </p:nvPr>
          </p:nvSpPr>
          <p:spPr>
            <a:xfrm>
              <a:off x="7449119" y="3591042"/>
              <a:ext cx="199457" cy="264571"/>
            </a:xfrm>
            <a:custGeom>
              <a:avLst/>
              <a:gdLst/>
              <a:ahLst/>
              <a:cxnLst/>
              <a:rect l="0" t="0" r="0" b="0"/>
              <a:pathLst>
                <a:path w="199457" h="264571">
                  <a:moveTo>
                    <a:pt x="199456" y="18933"/>
                  </a:moveTo>
                  <a:lnTo>
                    <a:pt x="199456" y="18933"/>
                  </a:lnTo>
                  <a:lnTo>
                    <a:pt x="199456" y="9525"/>
                  </a:lnTo>
                  <a:lnTo>
                    <a:pt x="190322" y="279"/>
                  </a:lnTo>
                  <a:lnTo>
                    <a:pt x="184991" y="0"/>
                  </a:lnTo>
                  <a:lnTo>
                    <a:pt x="183462" y="1020"/>
                  </a:lnTo>
                  <a:lnTo>
                    <a:pt x="182444" y="2757"/>
                  </a:lnTo>
                  <a:lnTo>
                    <a:pt x="181765" y="4974"/>
                  </a:lnTo>
                  <a:lnTo>
                    <a:pt x="180253" y="6452"/>
                  </a:lnTo>
                  <a:lnTo>
                    <a:pt x="175752" y="8094"/>
                  </a:lnTo>
                  <a:lnTo>
                    <a:pt x="174128" y="9590"/>
                  </a:lnTo>
                  <a:lnTo>
                    <a:pt x="166253" y="22550"/>
                  </a:lnTo>
                  <a:lnTo>
                    <a:pt x="134038" y="69009"/>
                  </a:lnTo>
                  <a:lnTo>
                    <a:pt x="105889" y="110665"/>
                  </a:lnTo>
                  <a:lnTo>
                    <a:pt x="75435" y="153074"/>
                  </a:lnTo>
                  <a:lnTo>
                    <a:pt x="45053" y="199141"/>
                  </a:lnTo>
                  <a:lnTo>
                    <a:pt x="9152" y="245279"/>
                  </a:lnTo>
                  <a:lnTo>
                    <a:pt x="3752" y="252881"/>
                  </a:lnTo>
                  <a:lnTo>
                    <a:pt x="0" y="264570"/>
                  </a:lnTo>
                  <a:lnTo>
                    <a:pt x="869" y="264183"/>
                  </a:lnTo>
                  <a:lnTo>
                    <a:pt x="18481" y="2475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4" name="SMARTInkShape-724"/>
            <p:cNvSpPr/>
            <p:nvPr>
              <p:custDataLst>
                <p:tags r:id="rId88"/>
              </p:custDataLst>
            </p:nvPr>
          </p:nvSpPr>
          <p:spPr>
            <a:xfrm>
              <a:off x="7658497" y="3430334"/>
              <a:ext cx="656829" cy="36767"/>
            </a:xfrm>
            <a:custGeom>
              <a:avLst/>
              <a:gdLst/>
              <a:ahLst/>
              <a:cxnLst/>
              <a:rect l="0" t="0" r="0" b="0"/>
              <a:pathLst>
                <a:path w="656829" h="36767">
                  <a:moveTo>
                    <a:pt x="66278" y="17716"/>
                  </a:moveTo>
                  <a:lnTo>
                    <a:pt x="66278" y="17716"/>
                  </a:lnTo>
                  <a:lnTo>
                    <a:pt x="61222" y="17716"/>
                  </a:lnTo>
                  <a:lnTo>
                    <a:pt x="28693" y="26652"/>
                  </a:lnTo>
                  <a:lnTo>
                    <a:pt x="9296" y="27238"/>
                  </a:lnTo>
                  <a:lnTo>
                    <a:pt x="0" y="18108"/>
                  </a:lnTo>
                  <a:lnTo>
                    <a:pt x="41598" y="17716"/>
                  </a:lnTo>
                  <a:lnTo>
                    <a:pt x="87704" y="16658"/>
                  </a:lnTo>
                  <a:lnTo>
                    <a:pt x="134050" y="10177"/>
                  </a:lnTo>
                  <a:lnTo>
                    <a:pt x="174200" y="8780"/>
                  </a:lnTo>
                  <a:lnTo>
                    <a:pt x="205259" y="8453"/>
                  </a:lnTo>
                  <a:lnTo>
                    <a:pt x="240231" y="8308"/>
                  </a:lnTo>
                  <a:lnTo>
                    <a:pt x="274117" y="5421"/>
                  </a:lnTo>
                  <a:lnTo>
                    <a:pt x="307876" y="1668"/>
                  </a:lnTo>
                  <a:lnTo>
                    <a:pt x="344046" y="0"/>
                  </a:lnTo>
                  <a:lnTo>
                    <a:pt x="381289" y="2081"/>
                  </a:lnTo>
                  <a:lnTo>
                    <a:pt x="417950" y="6533"/>
                  </a:lnTo>
                  <a:lnTo>
                    <a:pt x="451882" y="12040"/>
                  </a:lnTo>
                  <a:lnTo>
                    <a:pt x="484602" y="15194"/>
                  </a:lnTo>
                  <a:lnTo>
                    <a:pt x="529951" y="19791"/>
                  </a:lnTo>
                  <a:lnTo>
                    <a:pt x="570198" y="25034"/>
                  </a:lnTo>
                  <a:lnTo>
                    <a:pt x="603291" y="29409"/>
                  </a:lnTo>
                  <a:lnTo>
                    <a:pt x="656828" y="367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5" name="SMARTInkShape-725"/>
            <p:cNvSpPr/>
            <p:nvPr>
              <p:custDataLst>
                <p:tags r:id="rId89"/>
              </p:custDataLst>
            </p:nvPr>
          </p:nvSpPr>
          <p:spPr>
            <a:xfrm>
              <a:off x="8345392" y="3209928"/>
              <a:ext cx="265209" cy="152398"/>
            </a:xfrm>
            <a:custGeom>
              <a:avLst/>
              <a:gdLst/>
              <a:ahLst/>
              <a:cxnLst/>
              <a:rect l="0" t="0" r="0" b="0"/>
              <a:pathLst>
                <a:path w="265209" h="152398">
                  <a:moveTo>
                    <a:pt x="55658" y="9522"/>
                  </a:moveTo>
                  <a:lnTo>
                    <a:pt x="55658" y="9522"/>
                  </a:lnTo>
                  <a:lnTo>
                    <a:pt x="46168" y="9522"/>
                  </a:lnTo>
                  <a:lnTo>
                    <a:pt x="51199" y="4466"/>
                  </a:lnTo>
                  <a:lnTo>
                    <a:pt x="51626" y="2976"/>
                  </a:lnTo>
                  <a:lnTo>
                    <a:pt x="50854" y="1983"/>
                  </a:lnTo>
                  <a:lnTo>
                    <a:pt x="46142" y="0"/>
                  </a:lnTo>
                  <a:lnTo>
                    <a:pt x="46135" y="5055"/>
                  </a:lnTo>
                  <a:lnTo>
                    <a:pt x="47193" y="6544"/>
                  </a:lnTo>
                  <a:lnTo>
                    <a:pt x="48956" y="7536"/>
                  </a:lnTo>
                  <a:lnTo>
                    <a:pt x="55835" y="9261"/>
                  </a:lnTo>
                  <a:lnTo>
                    <a:pt x="72957" y="9512"/>
                  </a:lnTo>
                  <a:lnTo>
                    <a:pt x="82755" y="17722"/>
                  </a:lnTo>
                  <a:lnTo>
                    <a:pt x="88851" y="18654"/>
                  </a:lnTo>
                  <a:lnTo>
                    <a:pt x="101529" y="19012"/>
                  </a:lnTo>
                  <a:lnTo>
                    <a:pt x="102112" y="20082"/>
                  </a:lnTo>
                  <a:lnTo>
                    <a:pt x="103129" y="27245"/>
                  </a:lnTo>
                  <a:lnTo>
                    <a:pt x="89089" y="42727"/>
                  </a:lnTo>
                  <a:lnTo>
                    <a:pt x="83569" y="45446"/>
                  </a:lnTo>
                  <a:lnTo>
                    <a:pt x="80615" y="46171"/>
                  </a:lnTo>
                  <a:lnTo>
                    <a:pt x="71402" y="52249"/>
                  </a:lnTo>
                  <a:lnTo>
                    <a:pt x="61969" y="60752"/>
                  </a:lnTo>
                  <a:lnTo>
                    <a:pt x="52819" y="64041"/>
                  </a:lnTo>
                  <a:lnTo>
                    <a:pt x="42754" y="66561"/>
                  </a:lnTo>
                  <a:lnTo>
                    <a:pt x="27670" y="73980"/>
                  </a:lnTo>
                  <a:lnTo>
                    <a:pt x="20994" y="76270"/>
                  </a:lnTo>
                  <a:lnTo>
                    <a:pt x="14498" y="80816"/>
                  </a:lnTo>
                  <a:lnTo>
                    <a:pt x="10906" y="86363"/>
                  </a:lnTo>
                  <a:lnTo>
                    <a:pt x="9948" y="89325"/>
                  </a:lnTo>
                  <a:lnTo>
                    <a:pt x="8252" y="91299"/>
                  </a:lnTo>
                  <a:lnTo>
                    <a:pt x="3544" y="93492"/>
                  </a:lnTo>
                  <a:lnTo>
                    <a:pt x="1865" y="95135"/>
                  </a:lnTo>
                  <a:lnTo>
                    <a:pt x="0" y="99784"/>
                  </a:lnTo>
                  <a:lnTo>
                    <a:pt x="560" y="101446"/>
                  </a:lnTo>
                  <a:lnTo>
                    <a:pt x="1992" y="102555"/>
                  </a:lnTo>
                  <a:lnTo>
                    <a:pt x="6406" y="103786"/>
                  </a:lnTo>
                  <a:lnTo>
                    <a:pt x="24044" y="105744"/>
                  </a:lnTo>
                  <a:lnTo>
                    <a:pt x="34531" y="111293"/>
                  </a:lnTo>
                  <a:lnTo>
                    <a:pt x="78878" y="114219"/>
                  </a:lnTo>
                  <a:lnTo>
                    <a:pt x="116071" y="115348"/>
                  </a:lnTo>
                  <a:lnTo>
                    <a:pt x="160438" y="126056"/>
                  </a:lnTo>
                  <a:lnTo>
                    <a:pt x="179484" y="131187"/>
                  </a:lnTo>
                  <a:lnTo>
                    <a:pt x="217779" y="140667"/>
                  </a:lnTo>
                  <a:lnTo>
                    <a:pt x="245570" y="149767"/>
                  </a:lnTo>
                  <a:lnTo>
                    <a:pt x="265208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6" name="SMARTInkShape-726"/>
            <p:cNvSpPr/>
            <p:nvPr>
              <p:custDataLst>
                <p:tags r:id="rId90"/>
              </p:custDataLst>
            </p:nvPr>
          </p:nvSpPr>
          <p:spPr>
            <a:xfrm>
              <a:off x="8211109" y="3048001"/>
              <a:ext cx="161367" cy="180975"/>
            </a:xfrm>
            <a:custGeom>
              <a:avLst/>
              <a:gdLst/>
              <a:ahLst/>
              <a:cxnLst/>
              <a:rect l="0" t="0" r="0" b="0"/>
              <a:pathLst>
                <a:path w="161367" h="180975">
                  <a:moveTo>
                    <a:pt x="18491" y="57149"/>
                  </a:moveTo>
                  <a:lnTo>
                    <a:pt x="18491" y="57149"/>
                  </a:lnTo>
                  <a:lnTo>
                    <a:pt x="23547" y="52093"/>
                  </a:lnTo>
                  <a:lnTo>
                    <a:pt x="26030" y="46788"/>
                  </a:lnTo>
                  <a:lnTo>
                    <a:pt x="26693" y="43892"/>
                  </a:lnTo>
                  <a:lnTo>
                    <a:pt x="35381" y="28501"/>
                  </a:lnTo>
                  <a:lnTo>
                    <a:pt x="37540" y="2007"/>
                  </a:lnTo>
                  <a:lnTo>
                    <a:pt x="37541" y="395"/>
                  </a:lnTo>
                  <a:lnTo>
                    <a:pt x="73775" y="0"/>
                  </a:lnTo>
                  <a:lnTo>
                    <a:pt x="96937" y="8200"/>
                  </a:lnTo>
                  <a:lnTo>
                    <a:pt x="129600" y="10559"/>
                  </a:lnTo>
                  <a:lnTo>
                    <a:pt x="142311" y="17058"/>
                  </a:lnTo>
                  <a:lnTo>
                    <a:pt x="145488" y="17722"/>
                  </a:lnTo>
                  <a:lnTo>
                    <a:pt x="147606" y="19223"/>
                  </a:lnTo>
                  <a:lnTo>
                    <a:pt x="149018" y="21281"/>
                  </a:lnTo>
                  <a:lnTo>
                    <a:pt x="151284" y="27133"/>
                  </a:lnTo>
                  <a:lnTo>
                    <a:pt x="151676" y="33204"/>
                  </a:lnTo>
                  <a:lnTo>
                    <a:pt x="148944" y="38745"/>
                  </a:lnTo>
                  <a:lnTo>
                    <a:pt x="146735" y="41705"/>
                  </a:lnTo>
                  <a:lnTo>
                    <a:pt x="141458" y="44993"/>
                  </a:lnTo>
                  <a:lnTo>
                    <a:pt x="135585" y="47513"/>
                  </a:lnTo>
                  <a:lnTo>
                    <a:pt x="93849" y="76252"/>
                  </a:lnTo>
                  <a:lnTo>
                    <a:pt x="49277" y="104776"/>
                  </a:lnTo>
                  <a:lnTo>
                    <a:pt x="21752" y="129116"/>
                  </a:lnTo>
                  <a:lnTo>
                    <a:pt x="8984" y="135335"/>
                  </a:lnTo>
                  <a:lnTo>
                    <a:pt x="5803" y="137848"/>
                  </a:lnTo>
                  <a:lnTo>
                    <a:pt x="2268" y="143463"/>
                  </a:lnTo>
                  <a:lnTo>
                    <a:pt x="0" y="155690"/>
                  </a:lnTo>
                  <a:lnTo>
                    <a:pt x="873" y="157768"/>
                  </a:lnTo>
                  <a:lnTo>
                    <a:pt x="2511" y="159154"/>
                  </a:lnTo>
                  <a:lnTo>
                    <a:pt x="4663" y="160077"/>
                  </a:lnTo>
                  <a:lnTo>
                    <a:pt x="6097" y="161751"/>
                  </a:lnTo>
                  <a:lnTo>
                    <a:pt x="7691" y="166433"/>
                  </a:lnTo>
                  <a:lnTo>
                    <a:pt x="9175" y="168105"/>
                  </a:lnTo>
                  <a:lnTo>
                    <a:pt x="26198" y="177702"/>
                  </a:lnTo>
                  <a:lnTo>
                    <a:pt x="73487" y="180917"/>
                  </a:lnTo>
                  <a:lnTo>
                    <a:pt x="120636" y="180972"/>
                  </a:lnTo>
                  <a:lnTo>
                    <a:pt x="161366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7" name="SMARTInkShape-727"/>
            <p:cNvSpPr/>
            <p:nvPr>
              <p:custDataLst>
                <p:tags r:id="rId91"/>
              </p:custDataLst>
            </p:nvPr>
          </p:nvSpPr>
          <p:spPr>
            <a:xfrm>
              <a:off x="8125386" y="3019827"/>
              <a:ext cx="151830" cy="237724"/>
            </a:xfrm>
            <a:custGeom>
              <a:avLst/>
              <a:gdLst/>
              <a:ahLst/>
              <a:cxnLst/>
              <a:rect l="0" t="0" r="0" b="0"/>
              <a:pathLst>
                <a:path w="151830" h="237724">
                  <a:moveTo>
                    <a:pt x="132789" y="28173"/>
                  </a:moveTo>
                  <a:lnTo>
                    <a:pt x="132789" y="28173"/>
                  </a:lnTo>
                  <a:lnTo>
                    <a:pt x="132789" y="19972"/>
                  </a:lnTo>
                  <a:lnTo>
                    <a:pt x="133847" y="19531"/>
                  </a:lnTo>
                  <a:lnTo>
                    <a:pt x="137845" y="19040"/>
                  </a:lnTo>
                  <a:lnTo>
                    <a:pt x="139335" y="17851"/>
                  </a:lnTo>
                  <a:lnTo>
                    <a:pt x="141923" y="10481"/>
                  </a:lnTo>
                  <a:lnTo>
                    <a:pt x="144961" y="9727"/>
                  </a:lnTo>
                  <a:lnTo>
                    <a:pt x="147254" y="9525"/>
                  </a:lnTo>
                  <a:lnTo>
                    <a:pt x="148783" y="8333"/>
                  </a:lnTo>
                  <a:lnTo>
                    <a:pt x="151719" y="0"/>
                  </a:lnTo>
                  <a:lnTo>
                    <a:pt x="151829" y="12891"/>
                  </a:lnTo>
                  <a:lnTo>
                    <a:pt x="150773" y="14810"/>
                  </a:lnTo>
                  <a:lnTo>
                    <a:pt x="149012" y="16089"/>
                  </a:lnTo>
                  <a:lnTo>
                    <a:pt x="146780" y="16942"/>
                  </a:lnTo>
                  <a:lnTo>
                    <a:pt x="145291" y="19627"/>
                  </a:lnTo>
                  <a:lnTo>
                    <a:pt x="142137" y="32461"/>
                  </a:lnTo>
                  <a:lnTo>
                    <a:pt x="133912" y="44495"/>
                  </a:lnTo>
                  <a:lnTo>
                    <a:pt x="101923" y="88357"/>
                  </a:lnTo>
                  <a:lnTo>
                    <a:pt x="68735" y="135200"/>
                  </a:lnTo>
                  <a:lnTo>
                    <a:pt x="54543" y="159368"/>
                  </a:lnTo>
                  <a:lnTo>
                    <a:pt x="25276" y="205847"/>
                  </a:lnTo>
                  <a:lnTo>
                    <a:pt x="0" y="237116"/>
                  </a:lnTo>
                  <a:lnTo>
                    <a:pt x="8964" y="2377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8" name="SMARTInkShape-728"/>
            <p:cNvSpPr/>
            <p:nvPr>
              <p:custDataLst>
                <p:tags r:id="rId92"/>
              </p:custDataLst>
            </p:nvPr>
          </p:nvSpPr>
          <p:spPr>
            <a:xfrm>
              <a:off x="8067675" y="3162303"/>
              <a:ext cx="9526" cy="19048"/>
            </a:xfrm>
            <a:custGeom>
              <a:avLst/>
              <a:gdLst/>
              <a:ahLst/>
              <a:cxnLst/>
              <a:rect l="0" t="0" r="0" b="0"/>
              <a:pathLst>
                <a:path w="9526" h="19048">
                  <a:moveTo>
                    <a:pt x="0" y="19047"/>
                  </a:moveTo>
                  <a:lnTo>
                    <a:pt x="0" y="19047"/>
                  </a:lnTo>
                  <a:lnTo>
                    <a:pt x="9134" y="9914"/>
                  </a:lnTo>
                  <a:lnTo>
                    <a:pt x="4352" y="4582"/>
                  </a:lnTo>
                  <a:lnTo>
                    <a:pt x="3959" y="3053"/>
                  </a:lnTo>
                  <a:lnTo>
                    <a:pt x="4756" y="2035"/>
                  </a:lnTo>
                  <a:lnTo>
                    <a:pt x="9517" y="0"/>
                  </a:lnTo>
                  <a:lnTo>
                    <a:pt x="952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59" name="SMARTInkShape-729"/>
            <p:cNvSpPr/>
            <p:nvPr>
              <p:custDataLst>
                <p:tags r:id="rId93"/>
              </p:custDataLst>
            </p:nvPr>
          </p:nvSpPr>
          <p:spPr>
            <a:xfrm>
              <a:off x="7848638" y="3238500"/>
              <a:ext cx="142838" cy="57151"/>
            </a:xfrm>
            <a:custGeom>
              <a:avLst/>
              <a:gdLst/>
              <a:ahLst/>
              <a:cxnLst/>
              <a:rect l="0" t="0" r="0" b="0"/>
              <a:pathLst>
                <a:path w="142838" h="57151">
                  <a:moveTo>
                    <a:pt x="47587" y="57150"/>
                  </a:moveTo>
                  <a:lnTo>
                    <a:pt x="47587" y="57150"/>
                  </a:lnTo>
                  <a:lnTo>
                    <a:pt x="42531" y="52093"/>
                  </a:lnTo>
                  <a:lnTo>
                    <a:pt x="37226" y="49611"/>
                  </a:lnTo>
                  <a:lnTo>
                    <a:pt x="14498" y="47659"/>
                  </a:lnTo>
                  <a:lnTo>
                    <a:pt x="12827" y="46590"/>
                  </a:lnTo>
                  <a:lnTo>
                    <a:pt x="11714" y="44818"/>
                  </a:lnTo>
                  <a:lnTo>
                    <a:pt x="10971" y="42578"/>
                  </a:lnTo>
                  <a:lnTo>
                    <a:pt x="9419" y="41086"/>
                  </a:lnTo>
                  <a:lnTo>
                    <a:pt x="394" y="38217"/>
                  </a:lnTo>
                  <a:lnTo>
                    <a:pt x="0" y="29909"/>
                  </a:lnTo>
                  <a:lnTo>
                    <a:pt x="1046" y="29464"/>
                  </a:lnTo>
                  <a:lnTo>
                    <a:pt x="23377" y="27540"/>
                  </a:lnTo>
                  <a:lnTo>
                    <a:pt x="35358" y="22036"/>
                  </a:lnTo>
                  <a:lnTo>
                    <a:pt x="80314" y="12582"/>
                  </a:lnTo>
                  <a:lnTo>
                    <a:pt x="109919" y="8735"/>
                  </a:lnTo>
                  <a:lnTo>
                    <a:pt x="123557" y="2039"/>
                  </a:lnTo>
                  <a:lnTo>
                    <a:pt x="14283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0" name="SMARTInkShape-730"/>
            <p:cNvSpPr/>
            <p:nvPr>
              <p:custDataLst>
                <p:tags r:id="rId94"/>
              </p:custDataLst>
            </p:nvPr>
          </p:nvSpPr>
          <p:spPr>
            <a:xfrm>
              <a:off x="7890825" y="3166340"/>
              <a:ext cx="90975" cy="148361"/>
            </a:xfrm>
            <a:custGeom>
              <a:avLst/>
              <a:gdLst/>
              <a:ahLst/>
              <a:cxnLst/>
              <a:rect l="0" t="0" r="0" b="0"/>
              <a:pathLst>
                <a:path w="90975" h="148361">
                  <a:moveTo>
                    <a:pt x="72075" y="24535"/>
                  </a:moveTo>
                  <a:lnTo>
                    <a:pt x="72075" y="24535"/>
                  </a:lnTo>
                  <a:lnTo>
                    <a:pt x="77131" y="24535"/>
                  </a:lnTo>
                  <a:lnTo>
                    <a:pt x="82436" y="21713"/>
                  </a:lnTo>
                  <a:lnTo>
                    <a:pt x="85332" y="19479"/>
                  </a:lnTo>
                  <a:lnTo>
                    <a:pt x="88551" y="14174"/>
                  </a:lnTo>
                  <a:lnTo>
                    <a:pt x="90974" y="5993"/>
                  </a:lnTo>
                  <a:lnTo>
                    <a:pt x="63723" y="5498"/>
                  </a:lnTo>
                  <a:lnTo>
                    <a:pt x="63072" y="2669"/>
                  </a:lnTo>
                  <a:lnTo>
                    <a:pt x="62782" y="0"/>
                  </a:lnTo>
                  <a:lnTo>
                    <a:pt x="62580" y="4553"/>
                  </a:lnTo>
                  <a:lnTo>
                    <a:pt x="56010" y="12905"/>
                  </a:lnTo>
                  <a:lnTo>
                    <a:pt x="52851" y="21677"/>
                  </a:lnTo>
                  <a:lnTo>
                    <a:pt x="37914" y="41496"/>
                  </a:lnTo>
                  <a:lnTo>
                    <a:pt x="31931" y="60654"/>
                  </a:lnTo>
                  <a:lnTo>
                    <a:pt x="18889" y="84795"/>
                  </a:lnTo>
                  <a:lnTo>
                    <a:pt x="15040" y="96600"/>
                  </a:lnTo>
                  <a:lnTo>
                    <a:pt x="8728" y="106801"/>
                  </a:lnTo>
                  <a:lnTo>
                    <a:pt x="6386" y="116526"/>
                  </a:lnTo>
                  <a:lnTo>
                    <a:pt x="5838" y="122922"/>
                  </a:lnTo>
                  <a:lnTo>
                    <a:pt x="2773" y="129293"/>
                  </a:lnTo>
                  <a:lnTo>
                    <a:pt x="474" y="132474"/>
                  </a:lnTo>
                  <a:lnTo>
                    <a:pt x="0" y="135653"/>
                  </a:lnTo>
                  <a:lnTo>
                    <a:pt x="741" y="138830"/>
                  </a:lnTo>
                  <a:lnTo>
                    <a:pt x="5400" y="1483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1" name="SMARTInkShape-731"/>
            <p:cNvSpPr/>
            <p:nvPr>
              <p:custDataLst>
                <p:tags r:id="rId95"/>
              </p:custDataLst>
            </p:nvPr>
          </p:nvSpPr>
          <p:spPr>
            <a:xfrm>
              <a:off x="7783417" y="3163634"/>
              <a:ext cx="122334" cy="137133"/>
            </a:xfrm>
            <a:custGeom>
              <a:avLst/>
              <a:gdLst/>
              <a:ahLst/>
              <a:cxnLst/>
              <a:rect l="0" t="0" r="0" b="0"/>
              <a:pathLst>
                <a:path w="122334" h="137133">
                  <a:moveTo>
                    <a:pt x="112808" y="27241"/>
                  </a:moveTo>
                  <a:lnTo>
                    <a:pt x="112808" y="27241"/>
                  </a:lnTo>
                  <a:lnTo>
                    <a:pt x="112808" y="22185"/>
                  </a:lnTo>
                  <a:lnTo>
                    <a:pt x="113866" y="20695"/>
                  </a:lnTo>
                  <a:lnTo>
                    <a:pt x="115630" y="19702"/>
                  </a:lnTo>
                  <a:lnTo>
                    <a:pt x="121009" y="18108"/>
                  </a:lnTo>
                  <a:lnTo>
                    <a:pt x="121745" y="15069"/>
                  </a:lnTo>
                  <a:lnTo>
                    <a:pt x="122332" y="0"/>
                  </a:lnTo>
                  <a:lnTo>
                    <a:pt x="122333" y="6984"/>
                  </a:lnTo>
                  <a:lnTo>
                    <a:pt x="119511" y="7655"/>
                  </a:lnTo>
                  <a:lnTo>
                    <a:pt x="117277" y="7833"/>
                  </a:lnTo>
                  <a:lnTo>
                    <a:pt x="115786" y="9011"/>
                  </a:lnTo>
                  <a:lnTo>
                    <a:pt x="108143" y="21417"/>
                  </a:lnTo>
                  <a:lnTo>
                    <a:pt x="95580" y="33695"/>
                  </a:lnTo>
                  <a:lnTo>
                    <a:pt x="53005" y="68165"/>
                  </a:lnTo>
                  <a:lnTo>
                    <a:pt x="12345" y="109713"/>
                  </a:lnTo>
                  <a:lnTo>
                    <a:pt x="6063" y="122476"/>
                  </a:lnTo>
                  <a:lnTo>
                    <a:pt x="0" y="130132"/>
                  </a:lnTo>
                  <a:lnTo>
                    <a:pt x="561" y="131818"/>
                  </a:lnTo>
                  <a:lnTo>
                    <a:pt x="4006" y="136514"/>
                  </a:lnTo>
                  <a:lnTo>
                    <a:pt x="5349" y="137132"/>
                  </a:lnTo>
                  <a:lnTo>
                    <a:pt x="6243" y="136484"/>
                  </a:lnTo>
                  <a:lnTo>
                    <a:pt x="6839" y="134995"/>
                  </a:lnTo>
                  <a:lnTo>
                    <a:pt x="8296" y="134002"/>
                  </a:lnTo>
                  <a:lnTo>
                    <a:pt x="17558" y="132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2" name="SMARTInkShape-732"/>
            <p:cNvSpPr/>
            <p:nvPr>
              <p:custDataLst>
                <p:tags r:id="rId96"/>
              </p:custDataLst>
            </p:nvPr>
          </p:nvSpPr>
          <p:spPr>
            <a:xfrm>
              <a:off x="7648628" y="2990903"/>
              <a:ext cx="209498" cy="218936"/>
            </a:xfrm>
            <a:custGeom>
              <a:avLst/>
              <a:gdLst/>
              <a:ahLst/>
              <a:cxnLst/>
              <a:rect l="0" t="0" r="0" b="0"/>
              <a:pathLst>
                <a:path w="209498" h="218936">
                  <a:moveTo>
                    <a:pt x="66622" y="57097"/>
                  </a:moveTo>
                  <a:lnTo>
                    <a:pt x="66622" y="57097"/>
                  </a:lnTo>
                  <a:lnTo>
                    <a:pt x="66622" y="52041"/>
                  </a:lnTo>
                  <a:lnTo>
                    <a:pt x="65564" y="50551"/>
                  </a:lnTo>
                  <a:lnTo>
                    <a:pt x="63800" y="49558"/>
                  </a:lnTo>
                  <a:lnTo>
                    <a:pt x="61566" y="48896"/>
                  </a:lnTo>
                  <a:lnTo>
                    <a:pt x="53365" y="42908"/>
                  </a:lnTo>
                  <a:lnTo>
                    <a:pt x="50146" y="37386"/>
                  </a:lnTo>
                  <a:lnTo>
                    <a:pt x="49288" y="34431"/>
                  </a:lnTo>
                  <a:lnTo>
                    <a:pt x="47659" y="32461"/>
                  </a:lnTo>
                  <a:lnTo>
                    <a:pt x="29044" y="19434"/>
                  </a:lnTo>
                  <a:lnTo>
                    <a:pt x="28568" y="10835"/>
                  </a:lnTo>
                  <a:lnTo>
                    <a:pt x="29611" y="10380"/>
                  </a:lnTo>
                  <a:lnTo>
                    <a:pt x="33592" y="9876"/>
                  </a:lnTo>
                  <a:lnTo>
                    <a:pt x="38890" y="6829"/>
                  </a:lnTo>
                  <a:lnTo>
                    <a:pt x="41783" y="4535"/>
                  </a:lnTo>
                  <a:lnTo>
                    <a:pt x="50644" y="1986"/>
                  </a:lnTo>
                  <a:lnTo>
                    <a:pt x="95866" y="0"/>
                  </a:lnTo>
                  <a:lnTo>
                    <a:pt x="108195" y="1029"/>
                  </a:lnTo>
                  <a:lnTo>
                    <a:pt x="149542" y="11707"/>
                  </a:lnTo>
                  <a:lnTo>
                    <a:pt x="158509" y="15757"/>
                  </a:lnTo>
                  <a:lnTo>
                    <a:pt x="174399" y="19095"/>
                  </a:lnTo>
                  <a:lnTo>
                    <a:pt x="188125" y="27072"/>
                  </a:lnTo>
                  <a:lnTo>
                    <a:pt x="189415" y="30700"/>
                  </a:lnTo>
                  <a:lnTo>
                    <a:pt x="189759" y="33149"/>
                  </a:lnTo>
                  <a:lnTo>
                    <a:pt x="187319" y="38693"/>
                  </a:lnTo>
                  <a:lnTo>
                    <a:pt x="183764" y="44684"/>
                  </a:lnTo>
                  <a:lnTo>
                    <a:pt x="182185" y="50874"/>
                  </a:lnTo>
                  <a:lnTo>
                    <a:pt x="175838" y="57154"/>
                  </a:lnTo>
                  <a:lnTo>
                    <a:pt x="132577" y="85674"/>
                  </a:lnTo>
                  <a:lnTo>
                    <a:pt x="88805" y="107897"/>
                  </a:lnTo>
                  <a:lnTo>
                    <a:pt x="44395" y="138764"/>
                  </a:lnTo>
                  <a:lnTo>
                    <a:pt x="13902" y="158619"/>
                  </a:lnTo>
                  <a:lnTo>
                    <a:pt x="4551" y="168199"/>
                  </a:lnTo>
                  <a:lnTo>
                    <a:pt x="1993" y="174562"/>
                  </a:lnTo>
                  <a:lnTo>
                    <a:pt x="0" y="203147"/>
                  </a:lnTo>
                  <a:lnTo>
                    <a:pt x="1040" y="205264"/>
                  </a:lnTo>
                  <a:lnTo>
                    <a:pt x="2793" y="206675"/>
                  </a:lnTo>
                  <a:lnTo>
                    <a:pt x="7561" y="209301"/>
                  </a:lnTo>
                  <a:lnTo>
                    <a:pt x="13208" y="213996"/>
                  </a:lnTo>
                  <a:lnTo>
                    <a:pt x="22069" y="216789"/>
                  </a:lnTo>
                  <a:lnTo>
                    <a:pt x="62333" y="218935"/>
                  </a:lnTo>
                  <a:lnTo>
                    <a:pt x="86166" y="217938"/>
                  </a:lnTo>
                  <a:lnTo>
                    <a:pt x="133257" y="210378"/>
                  </a:lnTo>
                  <a:lnTo>
                    <a:pt x="180734" y="209548"/>
                  </a:lnTo>
                  <a:lnTo>
                    <a:pt x="209497" y="209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3" name="SMARTInkShape-733"/>
            <p:cNvSpPr/>
            <p:nvPr>
              <p:custDataLst>
                <p:tags r:id="rId97"/>
              </p:custDataLst>
            </p:nvPr>
          </p:nvSpPr>
          <p:spPr>
            <a:xfrm>
              <a:off x="7563422" y="2981336"/>
              <a:ext cx="179977" cy="284108"/>
            </a:xfrm>
            <a:custGeom>
              <a:avLst/>
              <a:gdLst/>
              <a:ahLst/>
              <a:cxnLst/>
              <a:rect l="0" t="0" r="0" b="0"/>
              <a:pathLst>
                <a:path w="179977" h="284108">
                  <a:moveTo>
                    <a:pt x="161353" y="19039"/>
                  </a:moveTo>
                  <a:lnTo>
                    <a:pt x="161353" y="19039"/>
                  </a:lnTo>
                  <a:lnTo>
                    <a:pt x="179976" y="415"/>
                  </a:lnTo>
                  <a:lnTo>
                    <a:pt x="171259" y="0"/>
                  </a:lnTo>
                  <a:lnTo>
                    <a:pt x="169842" y="16237"/>
                  </a:lnTo>
                  <a:lnTo>
                    <a:pt x="145369" y="60695"/>
                  </a:lnTo>
                  <a:lnTo>
                    <a:pt x="119873" y="106052"/>
                  </a:lnTo>
                  <a:lnTo>
                    <a:pt x="96362" y="152559"/>
                  </a:lnTo>
                  <a:lnTo>
                    <a:pt x="65907" y="197214"/>
                  </a:lnTo>
                  <a:lnTo>
                    <a:pt x="30808" y="242585"/>
                  </a:lnTo>
                  <a:lnTo>
                    <a:pt x="9199" y="270962"/>
                  </a:lnTo>
                  <a:lnTo>
                    <a:pt x="5942" y="272713"/>
                  </a:lnTo>
                  <a:lnTo>
                    <a:pt x="3771" y="274938"/>
                  </a:lnTo>
                  <a:lnTo>
                    <a:pt x="0" y="284107"/>
                  </a:lnTo>
                  <a:lnTo>
                    <a:pt x="4655" y="280199"/>
                  </a:lnTo>
                  <a:lnTo>
                    <a:pt x="28003" y="2571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4" name="SMARTInkShape-734"/>
            <p:cNvSpPr/>
            <p:nvPr>
              <p:custDataLst>
                <p:tags r:id="rId98"/>
              </p:custDataLst>
            </p:nvPr>
          </p:nvSpPr>
          <p:spPr>
            <a:xfrm>
              <a:off x="7229954" y="3381375"/>
              <a:ext cx="180497" cy="28576"/>
            </a:xfrm>
            <a:custGeom>
              <a:avLst/>
              <a:gdLst/>
              <a:ahLst/>
              <a:cxnLst/>
              <a:rect l="0" t="0" r="0" b="0"/>
              <a:pathLst>
                <a:path w="180497" h="28576">
                  <a:moveTo>
                    <a:pt x="66196" y="9525"/>
                  </a:moveTo>
                  <a:lnTo>
                    <a:pt x="66196" y="9525"/>
                  </a:lnTo>
                  <a:lnTo>
                    <a:pt x="61140" y="14582"/>
                  </a:lnTo>
                  <a:lnTo>
                    <a:pt x="53012" y="17064"/>
                  </a:lnTo>
                  <a:lnTo>
                    <a:pt x="43403" y="19226"/>
                  </a:lnTo>
                  <a:lnTo>
                    <a:pt x="30985" y="25334"/>
                  </a:lnTo>
                  <a:lnTo>
                    <a:pt x="0" y="28564"/>
                  </a:lnTo>
                  <a:lnTo>
                    <a:pt x="45592" y="28575"/>
                  </a:lnTo>
                  <a:lnTo>
                    <a:pt x="78756" y="25753"/>
                  </a:lnTo>
                  <a:lnTo>
                    <a:pt x="122776" y="16816"/>
                  </a:lnTo>
                  <a:lnTo>
                    <a:pt x="142226" y="11685"/>
                  </a:lnTo>
                  <a:lnTo>
                    <a:pt x="161396" y="7343"/>
                  </a:lnTo>
                  <a:lnTo>
                    <a:pt x="18049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5" name="SMARTInkShape-735"/>
            <p:cNvSpPr/>
            <p:nvPr>
              <p:custDataLst>
                <p:tags r:id="rId99"/>
              </p:custDataLst>
            </p:nvPr>
          </p:nvSpPr>
          <p:spPr>
            <a:xfrm>
              <a:off x="7267585" y="3324342"/>
              <a:ext cx="114291" cy="47509"/>
            </a:xfrm>
            <a:custGeom>
              <a:avLst/>
              <a:gdLst/>
              <a:ahLst/>
              <a:cxnLst/>
              <a:rect l="0" t="0" r="0" b="0"/>
              <a:pathLst>
                <a:path w="114291" h="47509">
                  <a:moveTo>
                    <a:pt x="19040" y="47508"/>
                  </a:moveTo>
                  <a:lnTo>
                    <a:pt x="19040" y="47508"/>
                  </a:lnTo>
                  <a:lnTo>
                    <a:pt x="19040" y="23910"/>
                  </a:lnTo>
                  <a:lnTo>
                    <a:pt x="17982" y="22251"/>
                  </a:lnTo>
                  <a:lnTo>
                    <a:pt x="16218" y="21145"/>
                  </a:lnTo>
                  <a:lnTo>
                    <a:pt x="9906" y="19063"/>
                  </a:lnTo>
                  <a:lnTo>
                    <a:pt x="0" y="18933"/>
                  </a:lnTo>
                  <a:lnTo>
                    <a:pt x="5049" y="18933"/>
                  </a:lnTo>
                  <a:lnTo>
                    <a:pt x="6538" y="17875"/>
                  </a:lnTo>
                  <a:lnTo>
                    <a:pt x="7531" y="16111"/>
                  </a:lnTo>
                  <a:lnTo>
                    <a:pt x="8192" y="13876"/>
                  </a:lnTo>
                  <a:lnTo>
                    <a:pt x="9691" y="12387"/>
                  </a:lnTo>
                  <a:lnTo>
                    <a:pt x="14180" y="10732"/>
                  </a:lnTo>
                  <a:lnTo>
                    <a:pt x="51012" y="8373"/>
                  </a:lnTo>
                  <a:lnTo>
                    <a:pt x="69452" y="1210"/>
                  </a:lnTo>
                  <a:lnTo>
                    <a:pt x="88855" y="0"/>
                  </a:lnTo>
                  <a:lnTo>
                    <a:pt x="95224" y="2757"/>
                  </a:lnTo>
                  <a:lnTo>
                    <a:pt x="101583" y="6452"/>
                  </a:lnTo>
                  <a:lnTo>
                    <a:pt x="107936" y="8094"/>
                  </a:lnTo>
                  <a:lnTo>
                    <a:pt x="110055" y="9590"/>
                  </a:lnTo>
                  <a:lnTo>
                    <a:pt x="111466" y="11646"/>
                  </a:lnTo>
                  <a:lnTo>
                    <a:pt x="114290" y="189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6" name="SMARTInkShape-736"/>
            <p:cNvSpPr/>
            <p:nvPr>
              <p:custDataLst>
                <p:tags r:id="rId100"/>
              </p:custDataLst>
            </p:nvPr>
          </p:nvSpPr>
          <p:spPr>
            <a:xfrm>
              <a:off x="6972300" y="3429000"/>
              <a:ext cx="180976" cy="114300"/>
            </a:xfrm>
            <a:custGeom>
              <a:avLst/>
              <a:gdLst/>
              <a:ahLst/>
              <a:cxnLst/>
              <a:rect l="0" t="0" r="0" b="0"/>
              <a:pathLst>
                <a:path w="180976" h="114300">
                  <a:moveTo>
                    <a:pt x="0" y="28575"/>
                  </a:moveTo>
                  <a:lnTo>
                    <a:pt x="0" y="28575"/>
                  </a:lnTo>
                  <a:lnTo>
                    <a:pt x="0" y="1360"/>
                  </a:lnTo>
                  <a:lnTo>
                    <a:pt x="1058" y="907"/>
                  </a:lnTo>
                  <a:lnTo>
                    <a:pt x="47514" y="0"/>
                  </a:lnTo>
                  <a:lnTo>
                    <a:pt x="64913" y="0"/>
                  </a:lnTo>
                  <a:lnTo>
                    <a:pt x="74722" y="8201"/>
                  </a:lnTo>
                  <a:lnTo>
                    <a:pt x="75543" y="11759"/>
                  </a:lnTo>
                  <a:lnTo>
                    <a:pt x="76189" y="32181"/>
                  </a:lnTo>
                  <a:lnTo>
                    <a:pt x="75134" y="34154"/>
                  </a:lnTo>
                  <a:lnTo>
                    <a:pt x="73373" y="35470"/>
                  </a:lnTo>
                  <a:lnTo>
                    <a:pt x="71140" y="36346"/>
                  </a:lnTo>
                  <a:lnTo>
                    <a:pt x="69652" y="37989"/>
                  </a:lnTo>
                  <a:lnTo>
                    <a:pt x="64440" y="48230"/>
                  </a:lnTo>
                  <a:lnTo>
                    <a:pt x="34521" y="79770"/>
                  </a:lnTo>
                  <a:lnTo>
                    <a:pt x="28396" y="83079"/>
                  </a:lnTo>
                  <a:lnTo>
                    <a:pt x="25280" y="83961"/>
                  </a:lnTo>
                  <a:lnTo>
                    <a:pt x="23203" y="85607"/>
                  </a:lnTo>
                  <a:lnTo>
                    <a:pt x="19223" y="91923"/>
                  </a:lnTo>
                  <a:lnTo>
                    <a:pt x="14541" y="93771"/>
                  </a:lnTo>
                  <a:lnTo>
                    <a:pt x="12869" y="95322"/>
                  </a:lnTo>
                  <a:lnTo>
                    <a:pt x="9656" y="104344"/>
                  </a:lnTo>
                  <a:lnTo>
                    <a:pt x="9528" y="113897"/>
                  </a:lnTo>
                  <a:lnTo>
                    <a:pt x="46738" y="114299"/>
                  </a:lnTo>
                  <a:lnTo>
                    <a:pt x="55345" y="111477"/>
                  </a:lnTo>
                  <a:lnTo>
                    <a:pt x="63755" y="107754"/>
                  </a:lnTo>
                  <a:lnTo>
                    <a:pt x="111259" y="96690"/>
                  </a:lnTo>
                  <a:lnTo>
                    <a:pt x="121062" y="93068"/>
                  </a:lnTo>
                  <a:lnTo>
                    <a:pt x="146941" y="80146"/>
                  </a:lnTo>
                  <a:lnTo>
                    <a:pt x="164306" y="76311"/>
                  </a:lnTo>
                  <a:lnTo>
                    <a:pt x="180975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7" name="SMARTInkShape-737"/>
            <p:cNvSpPr/>
            <p:nvPr>
              <p:custDataLst>
                <p:tags r:id="rId101"/>
              </p:custDataLst>
            </p:nvPr>
          </p:nvSpPr>
          <p:spPr>
            <a:xfrm>
              <a:off x="8277225" y="2676966"/>
              <a:ext cx="161482" cy="142396"/>
            </a:xfrm>
            <a:custGeom>
              <a:avLst/>
              <a:gdLst/>
              <a:ahLst/>
              <a:cxnLst/>
              <a:rect l="0" t="0" r="0" b="0"/>
              <a:pathLst>
                <a:path w="161482" h="142396">
                  <a:moveTo>
                    <a:pt x="76200" y="37659"/>
                  </a:moveTo>
                  <a:lnTo>
                    <a:pt x="76200" y="37659"/>
                  </a:lnTo>
                  <a:lnTo>
                    <a:pt x="67998" y="29458"/>
                  </a:lnTo>
                  <a:lnTo>
                    <a:pt x="57577" y="28169"/>
                  </a:lnTo>
                  <a:lnTo>
                    <a:pt x="43930" y="28137"/>
                  </a:lnTo>
                  <a:lnTo>
                    <a:pt x="41986" y="29194"/>
                  </a:lnTo>
                  <a:lnTo>
                    <a:pt x="40691" y="30957"/>
                  </a:lnTo>
                  <a:lnTo>
                    <a:pt x="39828" y="33191"/>
                  </a:lnTo>
                  <a:lnTo>
                    <a:pt x="38194" y="34681"/>
                  </a:lnTo>
                  <a:lnTo>
                    <a:pt x="28501" y="38456"/>
                  </a:lnTo>
                  <a:lnTo>
                    <a:pt x="23956" y="42599"/>
                  </a:lnTo>
                  <a:lnTo>
                    <a:pt x="21231" y="47968"/>
                  </a:lnTo>
                  <a:lnTo>
                    <a:pt x="20503" y="50882"/>
                  </a:lnTo>
                  <a:lnTo>
                    <a:pt x="11702" y="66303"/>
                  </a:lnTo>
                  <a:lnTo>
                    <a:pt x="9543" y="113685"/>
                  </a:lnTo>
                  <a:lnTo>
                    <a:pt x="9537" y="116918"/>
                  </a:lnTo>
                  <a:lnTo>
                    <a:pt x="12352" y="123333"/>
                  </a:lnTo>
                  <a:lnTo>
                    <a:pt x="23715" y="137405"/>
                  </a:lnTo>
                  <a:lnTo>
                    <a:pt x="29238" y="140199"/>
                  </a:lnTo>
                  <a:lnTo>
                    <a:pt x="47683" y="142238"/>
                  </a:lnTo>
                  <a:lnTo>
                    <a:pt x="60337" y="142395"/>
                  </a:lnTo>
                  <a:lnTo>
                    <a:pt x="66680" y="139595"/>
                  </a:lnTo>
                  <a:lnTo>
                    <a:pt x="111301" y="107476"/>
                  </a:lnTo>
                  <a:lnTo>
                    <a:pt x="135085" y="91630"/>
                  </a:lnTo>
                  <a:lnTo>
                    <a:pt x="145624" y="77051"/>
                  </a:lnTo>
                  <a:lnTo>
                    <a:pt x="160425" y="44125"/>
                  </a:lnTo>
                  <a:lnTo>
                    <a:pt x="161481" y="34518"/>
                  </a:lnTo>
                  <a:lnTo>
                    <a:pt x="158907" y="28149"/>
                  </a:lnTo>
                  <a:lnTo>
                    <a:pt x="155292" y="21791"/>
                  </a:lnTo>
                  <a:lnTo>
                    <a:pt x="153684" y="15437"/>
                  </a:lnTo>
                  <a:lnTo>
                    <a:pt x="152198" y="13319"/>
                  </a:lnTo>
                  <a:lnTo>
                    <a:pt x="150149" y="11907"/>
                  </a:lnTo>
                  <a:lnTo>
                    <a:pt x="145049" y="9280"/>
                  </a:lnTo>
                  <a:lnTo>
                    <a:pt x="136229" y="2910"/>
                  </a:lnTo>
                  <a:lnTo>
                    <a:pt x="130043" y="1048"/>
                  </a:lnTo>
                  <a:lnTo>
                    <a:pt x="115555" y="0"/>
                  </a:lnTo>
                  <a:lnTo>
                    <a:pt x="106743" y="2577"/>
                  </a:lnTo>
                  <a:lnTo>
                    <a:pt x="98241" y="6192"/>
                  </a:lnTo>
                  <a:lnTo>
                    <a:pt x="69407" y="13760"/>
                  </a:lnTo>
                  <a:lnTo>
                    <a:pt x="59775" y="22098"/>
                  </a:lnTo>
                  <a:lnTo>
                    <a:pt x="44969" y="39642"/>
                  </a:lnTo>
                  <a:lnTo>
                    <a:pt x="21105" y="59375"/>
                  </a:lnTo>
                  <a:lnTo>
                    <a:pt x="14671" y="70594"/>
                  </a:lnTo>
                  <a:lnTo>
                    <a:pt x="7720" y="92221"/>
                  </a:lnTo>
                  <a:lnTo>
                    <a:pt x="0" y="104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8" name="SMARTInkShape-738"/>
            <p:cNvSpPr/>
            <p:nvPr>
              <p:custDataLst>
                <p:tags r:id="rId102"/>
              </p:custDataLst>
            </p:nvPr>
          </p:nvSpPr>
          <p:spPr>
            <a:xfrm>
              <a:off x="7905867" y="2794863"/>
              <a:ext cx="238009" cy="148363"/>
            </a:xfrm>
            <a:custGeom>
              <a:avLst/>
              <a:gdLst/>
              <a:ahLst/>
              <a:cxnLst/>
              <a:rect l="0" t="0" r="0" b="0"/>
              <a:pathLst>
                <a:path w="238009" h="148363">
                  <a:moveTo>
                    <a:pt x="28458" y="148362"/>
                  </a:moveTo>
                  <a:lnTo>
                    <a:pt x="28458" y="148362"/>
                  </a:lnTo>
                  <a:lnTo>
                    <a:pt x="28458" y="143306"/>
                  </a:lnTo>
                  <a:lnTo>
                    <a:pt x="27400" y="141816"/>
                  </a:lnTo>
                  <a:lnTo>
                    <a:pt x="25636" y="140823"/>
                  </a:lnTo>
                  <a:lnTo>
                    <a:pt x="19324" y="138953"/>
                  </a:lnTo>
                  <a:lnTo>
                    <a:pt x="1218" y="138837"/>
                  </a:lnTo>
                  <a:lnTo>
                    <a:pt x="772" y="137779"/>
                  </a:lnTo>
                  <a:lnTo>
                    <a:pt x="0" y="130636"/>
                  </a:lnTo>
                  <a:lnTo>
                    <a:pt x="1019" y="130195"/>
                  </a:lnTo>
                  <a:lnTo>
                    <a:pt x="8094" y="129428"/>
                  </a:lnTo>
                  <a:lnTo>
                    <a:pt x="8824" y="126542"/>
                  </a:lnTo>
                  <a:lnTo>
                    <a:pt x="9018" y="124290"/>
                  </a:lnTo>
                  <a:lnTo>
                    <a:pt x="10207" y="122789"/>
                  </a:lnTo>
                  <a:lnTo>
                    <a:pt x="14350" y="121121"/>
                  </a:lnTo>
                  <a:lnTo>
                    <a:pt x="25632" y="118992"/>
                  </a:lnTo>
                  <a:lnTo>
                    <a:pt x="50909" y="104622"/>
                  </a:lnTo>
                  <a:lnTo>
                    <a:pt x="92401" y="87631"/>
                  </a:lnTo>
                  <a:lnTo>
                    <a:pt x="135376" y="74431"/>
                  </a:lnTo>
                  <a:lnTo>
                    <a:pt x="159322" y="57266"/>
                  </a:lnTo>
                  <a:lnTo>
                    <a:pt x="178799" y="51111"/>
                  </a:lnTo>
                  <a:lnTo>
                    <a:pt x="188095" y="45073"/>
                  </a:lnTo>
                  <a:lnTo>
                    <a:pt x="189366" y="41425"/>
                  </a:lnTo>
                  <a:lnTo>
                    <a:pt x="190365" y="34190"/>
                  </a:lnTo>
                  <a:lnTo>
                    <a:pt x="182180" y="25872"/>
                  </a:lnTo>
                  <a:lnTo>
                    <a:pt x="176193" y="24933"/>
                  </a:lnTo>
                  <a:lnTo>
                    <a:pt x="152721" y="24538"/>
                  </a:lnTo>
                  <a:lnTo>
                    <a:pt x="152287" y="15128"/>
                  </a:lnTo>
                  <a:lnTo>
                    <a:pt x="157340" y="15047"/>
                  </a:lnTo>
                  <a:lnTo>
                    <a:pt x="158830" y="13977"/>
                  </a:lnTo>
                  <a:lnTo>
                    <a:pt x="160484" y="9966"/>
                  </a:lnTo>
                  <a:lnTo>
                    <a:pt x="161984" y="8473"/>
                  </a:lnTo>
                  <a:lnTo>
                    <a:pt x="166473" y="6814"/>
                  </a:lnTo>
                  <a:lnTo>
                    <a:pt x="212611" y="5490"/>
                  </a:lnTo>
                  <a:lnTo>
                    <a:pt x="217078" y="5488"/>
                  </a:lnTo>
                  <a:lnTo>
                    <a:pt x="223457" y="431"/>
                  </a:lnTo>
                  <a:lnTo>
                    <a:pt x="226191" y="0"/>
                  </a:lnTo>
                  <a:lnTo>
                    <a:pt x="229071" y="770"/>
                  </a:lnTo>
                  <a:lnTo>
                    <a:pt x="237994" y="5480"/>
                  </a:lnTo>
                  <a:lnTo>
                    <a:pt x="220317" y="23179"/>
                  </a:lnTo>
                  <a:lnTo>
                    <a:pt x="219077" y="32619"/>
                  </a:lnTo>
                  <a:lnTo>
                    <a:pt x="213936" y="38691"/>
                  </a:lnTo>
                  <a:lnTo>
                    <a:pt x="213494" y="41382"/>
                  </a:lnTo>
                  <a:lnTo>
                    <a:pt x="214257" y="44233"/>
                  </a:lnTo>
                  <a:lnTo>
                    <a:pt x="219397" y="53001"/>
                  </a:lnTo>
                  <a:lnTo>
                    <a:pt x="223739" y="57649"/>
                  </a:lnTo>
                  <a:lnTo>
                    <a:pt x="229197" y="60419"/>
                  </a:lnTo>
                  <a:lnTo>
                    <a:pt x="238008" y="62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69" name="SMARTInkShape-739"/>
            <p:cNvSpPr/>
            <p:nvPr>
              <p:custDataLst>
                <p:tags r:id="rId103"/>
              </p:custDataLst>
            </p:nvPr>
          </p:nvSpPr>
          <p:spPr>
            <a:xfrm>
              <a:off x="8793027" y="3457614"/>
              <a:ext cx="149067" cy="112899"/>
            </a:xfrm>
            <a:custGeom>
              <a:avLst/>
              <a:gdLst/>
              <a:ahLst/>
              <a:cxnLst/>
              <a:rect l="0" t="0" r="0" b="0"/>
              <a:pathLst>
                <a:path w="149067" h="112899">
                  <a:moveTo>
                    <a:pt x="65223" y="28536"/>
                  </a:moveTo>
                  <a:lnTo>
                    <a:pt x="65223" y="28536"/>
                  </a:lnTo>
                  <a:lnTo>
                    <a:pt x="50287" y="28536"/>
                  </a:lnTo>
                  <a:lnTo>
                    <a:pt x="52589" y="28536"/>
                  </a:lnTo>
                  <a:lnTo>
                    <a:pt x="38284" y="28536"/>
                  </a:lnTo>
                  <a:lnTo>
                    <a:pt x="22501" y="42725"/>
                  </a:lnTo>
                  <a:lnTo>
                    <a:pt x="19777" y="48248"/>
                  </a:lnTo>
                  <a:lnTo>
                    <a:pt x="19050" y="51202"/>
                  </a:lnTo>
                  <a:lnTo>
                    <a:pt x="10250" y="66694"/>
                  </a:lnTo>
                  <a:lnTo>
                    <a:pt x="9525" y="69849"/>
                  </a:lnTo>
                  <a:lnTo>
                    <a:pt x="725" y="85691"/>
                  </a:lnTo>
                  <a:lnTo>
                    <a:pt x="0" y="88864"/>
                  </a:lnTo>
                  <a:lnTo>
                    <a:pt x="575" y="90980"/>
                  </a:lnTo>
                  <a:lnTo>
                    <a:pt x="2015" y="92390"/>
                  </a:lnTo>
                  <a:lnTo>
                    <a:pt x="4035" y="93330"/>
                  </a:lnTo>
                  <a:lnTo>
                    <a:pt x="5382" y="95016"/>
                  </a:lnTo>
                  <a:lnTo>
                    <a:pt x="6876" y="99710"/>
                  </a:lnTo>
                  <a:lnTo>
                    <a:pt x="8333" y="101385"/>
                  </a:lnTo>
                  <a:lnTo>
                    <a:pt x="17703" y="105501"/>
                  </a:lnTo>
                  <a:lnTo>
                    <a:pt x="24919" y="111195"/>
                  </a:lnTo>
                  <a:lnTo>
                    <a:pt x="30730" y="112898"/>
                  </a:lnTo>
                  <a:lnTo>
                    <a:pt x="77401" y="102072"/>
                  </a:lnTo>
                  <a:lnTo>
                    <a:pt x="91762" y="94422"/>
                  </a:lnTo>
                  <a:lnTo>
                    <a:pt x="138241" y="50758"/>
                  </a:lnTo>
                  <a:lnTo>
                    <a:pt x="146713" y="41235"/>
                  </a:lnTo>
                  <a:lnTo>
                    <a:pt x="149066" y="34886"/>
                  </a:lnTo>
                  <a:lnTo>
                    <a:pt x="148634" y="31711"/>
                  </a:lnTo>
                  <a:lnTo>
                    <a:pt x="141137" y="13719"/>
                  </a:lnTo>
                  <a:lnTo>
                    <a:pt x="139115" y="12308"/>
                  </a:lnTo>
                  <a:lnTo>
                    <a:pt x="134047" y="9682"/>
                  </a:lnTo>
                  <a:lnTo>
                    <a:pt x="128268" y="4987"/>
                  </a:lnTo>
                  <a:lnTo>
                    <a:pt x="119349" y="2195"/>
                  </a:lnTo>
                  <a:lnTo>
                    <a:pt x="73009" y="0"/>
                  </a:lnTo>
                  <a:lnTo>
                    <a:pt x="40790" y="9664"/>
                  </a:lnTo>
                  <a:lnTo>
                    <a:pt x="27123" y="19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0" name="SMARTInkShape-740"/>
            <p:cNvSpPr/>
            <p:nvPr>
              <p:custDataLst>
                <p:tags r:id="rId104"/>
              </p:custDataLst>
            </p:nvPr>
          </p:nvSpPr>
          <p:spPr>
            <a:xfrm>
              <a:off x="8601075" y="3505200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19050" y="19050"/>
                  </a:moveTo>
                  <a:lnTo>
                    <a:pt x="19050" y="19050"/>
                  </a:lnTo>
                  <a:lnTo>
                    <a:pt x="4860" y="19050"/>
                  </a:lnTo>
                  <a:lnTo>
                    <a:pt x="3241" y="17992"/>
                  </a:lnTo>
                  <a:lnTo>
                    <a:pt x="2160" y="16228"/>
                  </a:lnTo>
                  <a:lnTo>
                    <a:pt x="12" y="9559"/>
                  </a:lnTo>
                  <a:lnTo>
                    <a:pt x="0" y="393"/>
                  </a:lnTo>
                  <a:lnTo>
                    <a:pt x="5056" y="117"/>
                  </a:lnTo>
                  <a:lnTo>
                    <a:pt x="6546" y="1136"/>
                  </a:lnTo>
                  <a:lnTo>
                    <a:pt x="7539" y="2874"/>
                  </a:lnTo>
                  <a:lnTo>
                    <a:pt x="8202" y="5091"/>
                  </a:lnTo>
                  <a:lnTo>
                    <a:pt x="9702" y="6569"/>
                  </a:lnTo>
                  <a:lnTo>
                    <a:pt x="14190" y="8211"/>
                  </a:lnTo>
                  <a:lnTo>
                    <a:pt x="59013" y="9515"/>
                  </a:lnTo>
                  <a:lnTo>
                    <a:pt x="106199" y="9525"/>
                  </a:lnTo>
                  <a:lnTo>
                    <a:pt x="152579" y="589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1" name="SMARTInkShape-741"/>
            <p:cNvSpPr/>
            <p:nvPr>
              <p:custDataLst>
                <p:tags r:id="rId105"/>
              </p:custDataLst>
            </p:nvPr>
          </p:nvSpPr>
          <p:spPr>
            <a:xfrm>
              <a:off x="8572500" y="34480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0" y="28575"/>
                  </a:moveTo>
                  <a:lnTo>
                    <a:pt x="0" y="28575"/>
                  </a:lnTo>
                  <a:lnTo>
                    <a:pt x="0" y="19050"/>
                  </a:lnTo>
                  <a:lnTo>
                    <a:pt x="5056" y="19050"/>
                  </a:lnTo>
                  <a:lnTo>
                    <a:pt x="6546" y="17992"/>
                  </a:lnTo>
                  <a:lnTo>
                    <a:pt x="7539" y="16228"/>
                  </a:lnTo>
                  <a:lnTo>
                    <a:pt x="8202" y="13993"/>
                  </a:lnTo>
                  <a:lnTo>
                    <a:pt x="9702" y="12504"/>
                  </a:lnTo>
                  <a:lnTo>
                    <a:pt x="14190" y="10849"/>
                  </a:lnTo>
                  <a:lnTo>
                    <a:pt x="44476" y="8490"/>
                  </a:lnTo>
                  <a:lnTo>
                    <a:pt x="55041" y="2986"/>
                  </a:lnTo>
                  <a:lnTo>
                    <a:pt x="97898" y="52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2" name="SMARTInkShape-742"/>
            <p:cNvSpPr/>
            <p:nvPr>
              <p:custDataLst>
                <p:tags r:id="rId106"/>
              </p:custDataLst>
            </p:nvPr>
          </p:nvSpPr>
          <p:spPr>
            <a:xfrm>
              <a:off x="8267867" y="3848100"/>
              <a:ext cx="171284" cy="114298"/>
            </a:xfrm>
            <a:custGeom>
              <a:avLst/>
              <a:gdLst/>
              <a:ahLst/>
              <a:cxnLst/>
              <a:rect l="0" t="0" r="0" b="0"/>
              <a:pathLst>
                <a:path w="171284" h="114298">
                  <a:moveTo>
                    <a:pt x="56983" y="9525"/>
                  </a:moveTo>
                  <a:lnTo>
                    <a:pt x="56983" y="9525"/>
                  </a:lnTo>
                  <a:lnTo>
                    <a:pt x="39374" y="9525"/>
                  </a:lnTo>
                  <a:lnTo>
                    <a:pt x="28446" y="34"/>
                  </a:lnTo>
                  <a:lnTo>
                    <a:pt x="47056" y="0"/>
                  </a:lnTo>
                  <a:lnTo>
                    <a:pt x="54983" y="6546"/>
                  </a:lnTo>
                  <a:lnTo>
                    <a:pt x="64782" y="9132"/>
                  </a:lnTo>
                  <a:lnTo>
                    <a:pt x="79614" y="9491"/>
                  </a:lnTo>
                  <a:lnTo>
                    <a:pt x="85739" y="12332"/>
                  </a:lnTo>
                  <a:lnTo>
                    <a:pt x="91988" y="16064"/>
                  </a:lnTo>
                  <a:lnTo>
                    <a:pt x="104444" y="19016"/>
                  </a:lnTo>
                  <a:lnTo>
                    <a:pt x="104594" y="27248"/>
                  </a:lnTo>
                  <a:lnTo>
                    <a:pt x="103541" y="27690"/>
                  </a:lnTo>
                  <a:lnTo>
                    <a:pt x="99547" y="28182"/>
                  </a:lnTo>
                  <a:lnTo>
                    <a:pt x="94245" y="31223"/>
                  </a:lnTo>
                  <a:lnTo>
                    <a:pt x="79098" y="43740"/>
                  </a:lnTo>
                  <a:lnTo>
                    <a:pt x="66486" y="49680"/>
                  </a:lnTo>
                  <a:lnTo>
                    <a:pt x="19056" y="85741"/>
                  </a:lnTo>
                  <a:lnTo>
                    <a:pt x="1725" y="102894"/>
                  </a:lnTo>
                  <a:lnTo>
                    <a:pt x="674" y="106761"/>
                  </a:lnTo>
                  <a:lnTo>
                    <a:pt x="0" y="112811"/>
                  </a:lnTo>
                  <a:lnTo>
                    <a:pt x="1001" y="113307"/>
                  </a:lnTo>
                  <a:lnTo>
                    <a:pt x="46179" y="114297"/>
                  </a:lnTo>
                  <a:lnTo>
                    <a:pt x="87786" y="104599"/>
                  </a:lnTo>
                  <a:lnTo>
                    <a:pt x="101269" y="98490"/>
                  </a:lnTo>
                  <a:lnTo>
                    <a:pt x="144120" y="87176"/>
                  </a:lnTo>
                  <a:lnTo>
                    <a:pt x="171283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3" name="SMARTInkShape-743"/>
            <p:cNvSpPr/>
            <p:nvPr>
              <p:custDataLst>
                <p:tags r:id="rId107"/>
              </p:custDataLst>
            </p:nvPr>
          </p:nvSpPr>
          <p:spPr>
            <a:xfrm>
              <a:off x="8173022" y="3667160"/>
              <a:ext cx="159470" cy="186398"/>
            </a:xfrm>
            <a:custGeom>
              <a:avLst/>
              <a:gdLst/>
              <a:ahLst/>
              <a:cxnLst/>
              <a:rect l="0" t="0" r="0" b="0"/>
              <a:pathLst>
                <a:path w="159470" h="186398">
                  <a:moveTo>
                    <a:pt x="56578" y="47590"/>
                  </a:moveTo>
                  <a:lnTo>
                    <a:pt x="56578" y="47590"/>
                  </a:lnTo>
                  <a:lnTo>
                    <a:pt x="56578" y="14502"/>
                  </a:lnTo>
                  <a:lnTo>
                    <a:pt x="55520" y="12831"/>
                  </a:lnTo>
                  <a:lnTo>
                    <a:pt x="53756" y="11717"/>
                  </a:lnTo>
                  <a:lnTo>
                    <a:pt x="48377" y="9930"/>
                  </a:lnTo>
                  <a:lnTo>
                    <a:pt x="47641" y="6863"/>
                  </a:lnTo>
                  <a:lnTo>
                    <a:pt x="47168" y="1327"/>
                  </a:lnTo>
                  <a:lnTo>
                    <a:pt x="46072" y="873"/>
                  </a:lnTo>
                  <a:lnTo>
                    <a:pt x="37923" y="0"/>
                  </a:lnTo>
                  <a:lnTo>
                    <a:pt x="37645" y="5032"/>
                  </a:lnTo>
                  <a:lnTo>
                    <a:pt x="38664" y="6518"/>
                  </a:lnTo>
                  <a:lnTo>
                    <a:pt x="40402" y="7509"/>
                  </a:lnTo>
                  <a:lnTo>
                    <a:pt x="53782" y="10287"/>
                  </a:lnTo>
                  <a:lnTo>
                    <a:pt x="64271" y="17657"/>
                  </a:lnTo>
                  <a:lnTo>
                    <a:pt x="79892" y="19805"/>
                  </a:lnTo>
                  <a:lnTo>
                    <a:pt x="91943" y="25482"/>
                  </a:lnTo>
                  <a:lnTo>
                    <a:pt x="119141" y="29330"/>
                  </a:lnTo>
                  <a:lnTo>
                    <a:pt x="132593" y="36026"/>
                  </a:lnTo>
                  <a:lnTo>
                    <a:pt x="148629" y="38855"/>
                  </a:lnTo>
                  <a:lnTo>
                    <a:pt x="159469" y="46230"/>
                  </a:lnTo>
                  <a:lnTo>
                    <a:pt x="159038" y="46683"/>
                  </a:lnTo>
                  <a:lnTo>
                    <a:pt x="155739" y="47187"/>
                  </a:lnTo>
                  <a:lnTo>
                    <a:pt x="154435" y="48380"/>
                  </a:lnTo>
                  <a:lnTo>
                    <a:pt x="149521" y="57898"/>
                  </a:lnTo>
                  <a:lnTo>
                    <a:pt x="138673" y="69970"/>
                  </a:lnTo>
                  <a:lnTo>
                    <a:pt x="96352" y="98394"/>
                  </a:lnTo>
                  <a:lnTo>
                    <a:pt x="53315" y="120615"/>
                  </a:lnTo>
                  <a:lnTo>
                    <a:pt x="26698" y="136490"/>
                  </a:lnTo>
                  <a:lnTo>
                    <a:pt x="9199" y="157082"/>
                  </a:lnTo>
                  <a:lnTo>
                    <a:pt x="5942" y="158685"/>
                  </a:lnTo>
                  <a:lnTo>
                    <a:pt x="3771" y="160811"/>
                  </a:lnTo>
                  <a:lnTo>
                    <a:pt x="1358" y="165996"/>
                  </a:lnTo>
                  <a:lnTo>
                    <a:pt x="0" y="174866"/>
                  </a:lnTo>
                  <a:lnTo>
                    <a:pt x="867" y="176891"/>
                  </a:lnTo>
                  <a:lnTo>
                    <a:pt x="2505" y="178240"/>
                  </a:lnTo>
                  <a:lnTo>
                    <a:pt x="7145" y="179740"/>
                  </a:lnTo>
                  <a:lnTo>
                    <a:pt x="30905" y="183692"/>
                  </a:lnTo>
                  <a:lnTo>
                    <a:pt x="36288" y="185950"/>
                  </a:lnTo>
                  <a:lnTo>
                    <a:pt x="40935" y="186397"/>
                  </a:lnTo>
                  <a:lnTo>
                    <a:pt x="85153" y="1809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4" name="SMARTInkShape-744"/>
            <p:cNvSpPr/>
            <p:nvPr>
              <p:custDataLst>
                <p:tags r:id="rId108"/>
              </p:custDataLst>
            </p:nvPr>
          </p:nvSpPr>
          <p:spPr>
            <a:xfrm>
              <a:off x="8125359" y="3667555"/>
              <a:ext cx="132782" cy="204686"/>
            </a:xfrm>
            <a:custGeom>
              <a:avLst/>
              <a:gdLst/>
              <a:ahLst/>
              <a:cxnLst/>
              <a:rect l="0" t="0" r="0" b="0"/>
              <a:pathLst>
                <a:path w="132782" h="204686">
                  <a:moveTo>
                    <a:pt x="123291" y="28145"/>
                  </a:moveTo>
                  <a:lnTo>
                    <a:pt x="123291" y="28145"/>
                  </a:lnTo>
                  <a:lnTo>
                    <a:pt x="123291" y="23088"/>
                  </a:lnTo>
                  <a:lnTo>
                    <a:pt x="124349" y="21599"/>
                  </a:lnTo>
                  <a:lnTo>
                    <a:pt x="126114" y="20606"/>
                  </a:lnTo>
                  <a:lnTo>
                    <a:pt x="128347" y="19944"/>
                  </a:lnTo>
                  <a:lnTo>
                    <a:pt x="129837" y="18444"/>
                  </a:lnTo>
                  <a:lnTo>
                    <a:pt x="132425" y="10535"/>
                  </a:lnTo>
                  <a:lnTo>
                    <a:pt x="132781" y="1021"/>
                  </a:lnTo>
                  <a:lnTo>
                    <a:pt x="131735" y="537"/>
                  </a:lnTo>
                  <a:lnTo>
                    <a:pt x="127750" y="0"/>
                  </a:lnTo>
                  <a:lnTo>
                    <a:pt x="126264" y="915"/>
                  </a:lnTo>
                  <a:lnTo>
                    <a:pt x="125273" y="2583"/>
                  </a:lnTo>
                  <a:lnTo>
                    <a:pt x="124613" y="4754"/>
                  </a:lnTo>
                  <a:lnTo>
                    <a:pt x="105387" y="32433"/>
                  </a:lnTo>
                  <a:lnTo>
                    <a:pt x="86985" y="49610"/>
                  </a:lnTo>
                  <a:lnTo>
                    <a:pt x="58015" y="91786"/>
                  </a:lnTo>
                  <a:lnTo>
                    <a:pt x="29736" y="137958"/>
                  </a:lnTo>
                  <a:lnTo>
                    <a:pt x="5550" y="182196"/>
                  </a:lnTo>
                  <a:lnTo>
                    <a:pt x="2170" y="189393"/>
                  </a:lnTo>
                  <a:lnTo>
                    <a:pt x="0" y="197580"/>
                  </a:lnTo>
                  <a:lnTo>
                    <a:pt x="2526" y="201522"/>
                  </a:lnTo>
                  <a:lnTo>
                    <a:pt x="4681" y="204054"/>
                  </a:lnTo>
                  <a:lnTo>
                    <a:pt x="6118" y="204685"/>
                  </a:lnTo>
                  <a:lnTo>
                    <a:pt x="7075" y="204046"/>
                  </a:lnTo>
                  <a:lnTo>
                    <a:pt x="8991" y="1995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5" name="SMARTInkShape-745"/>
            <p:cNvSpPr/>
            <p:nvPr>
              <p:custDataLst>
                <p:tags r:id="rId109"/>
              </p:custDataLst>
            </p:nvPr>
          </p:nvSpPr>
          <p:spPr>
            <a:xfrm>
              <a:off x="7991651" y="3667395"/>
              <a:ext cx="114125" cy="190231"/>
            </a:xfrm>
            <a:custGeom>
              <a:avLst/>
              <a:gdLst/>
              <a:ahLst/>
              <a:cxnLst/>
              <a:rect l="0" t="0" r="0" b="0"/>
              <a:pathLst>
                <a:path w="114125" h="190231">
                  <a:moveTo>
                    <a:pt x="114124" y="47355"/>
                  </a:moveTo>
                  <a:lnTo>
                    <a:pt x="114124" y="47355"/>
                  </a:lnTo>
                  <a:lnTo>
                    <a:pt x="114124" y="2808"/>
                  </a:lnTo>
                  <a:lnTo>
                    <a:pt x="113066" y="1782"/>
                  </a:lnTo>
                  <a:lnTo>
                    <a:pt x="105923" y="0"/>
                  </a:lnTo>
                  <a:lnTo>
                    <a:pt x="105481" y="968"/>
                  </a:lnTo>
                  <a:lnTo>
                    <a:pt x="104990" y="4867"/>
                  </a:lnTo>
                  <a:lnTo>
                    <a:pt x="103801" y="6329"/>
                  </a:lnTo>
                  <a:lnTo>
                    <a:pt x="99659" y="7955"/>
                  </a:lnTo>
                  <a:lnTo>
                    <a:pt x="98130" y="9446"/>
                  </a:lnTo>
                  <a:lnTo>
                    <a:pt x="81936" y="39812"/>
                  </a:lnTo>
                  <a:lnTo>
                    <a:pt x="48020" y="85656"/>
                  </a:lnTo>
                  <a:lnTo>
                    <a:pt x="17056" y="129917"/>
                  </a:lnTo>
                  <a:lnTo>
                    <a:pt x="2825" y="158834"/>
                  </a:lnTo>
                  <a:lnTo>
                    <a:pt x="0" y="183715"/>
                  </a:lnTo>
                  <a:lnTo>
                    <a:pt x="1000" y="185886"/>
                  </a:lnTo>
                  <a:lnTo>
                    <a:pt x="2725" y="187334"/>
                  </a:lnTo>
                  <a:lnTo>
                    <a:pt x="9349" y="1902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76" name="SMARTInkShape-746"/>
            <p:cNvSpPr/>
            <p:nvPr>
              <p:custDataLst>
                <p:tags r:id="rId110"/>
              </p:custDataLst>
            </p:nvPr>
          </p:nvSpPr>
          <p:spPr>
            <a:xfrm>
              <a:off x="7953376" y="3724275"/>
              <a:ext cx="142875" cy="28576"/>
            </a:xfrm>
            <a:custGeom>
              <a:avLst/>
              <a:gdLst/>
              <a:ahLst/>
              <a:cxnLst/>
              <a:rect l="0" t="0" r="0" b="0"/>
              <a:pathLst>
                <a:path w="142875" h="28576">
                  <a:moveTo>
                    <a:pt x="9524" y="28575"/>
                  </a:moveTo>
                  <a:lnTo>
                    <a:pt x="9524" y="28575"/>
                  </a:lnTo>
                  <a:lnTo>
                    <a:pt x="4468" y="28575"/>
                  </a:lnTo>
                  <a:lnTo>
                    <a:pt x="2977" y="27517"/>
                  </a:lnTo>
                  <a:lnTo>
                    <a:pt x="1984" y="25753"/>
                  </a:lnTo>
                  <a:lnTo>
                    <a:pt x="114" y="19443"/>
                  </a:lnTo>
                  <a:lnTo>
                    <a:pt x="0" y="4588"/>
                  </a:lnTo>
                  <a:lnTo>
                    <a:pt x="1057" y="3058"/>
                  </a:lnTo>
                  <a:lnTo>
                    <a:pt x="2821" y="2039"/>
                  </a:lnTo>
                  <a:lnTo>
                    <a:pt x="9700" y="269"/>
                  </a:lnTo>
                  <a:lnTo>
                    <a:pt x="57154" y="0"/>
                  </a:lnTo>
                  <a:lnTo>
                    <a:pt x="79571" y="1058"/>
                  </a:lnTo>
                  <a:lnTo>
                    <a:pt x="98032" y="8201"/>
                  </a:lnTo>
                  <a:lnTo>
                    <a:pt x="14287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78" name="SMARTInkShape-747"/>
          <p:cNvSpPr/>
          <p:nvPr>
            <p:custDataLst>
              <p:tags r:id="rId2"/>
            </p:custDataLst>
          </p:nvPr>
        </p:nvSpPr>
        <p:spPr>
          <a:xfrm>
            <a:off x="4772025" y="3314700"/>
            <a:ext cx="57151" cy="57117"/>
          </a:xfrm>
          <a:custGeom>
            <a:avLst/>
            <a:gdLst/>
            <a:ahLst/>
            <a:cxnLst/>
            <a:rect l="0" t="0" r="0" b="0"/>
            <a:pathLst>
              <a:path w="57151" h="57117">
                <a:moveTo>
                  <a:pt x="0" y="38100"/>
                </a:moveTo>
                <a:lnTo>
                  <a:pt x="0" y="38100"/>
                </a:lnTo>
                <a:lnTo>
                  <a:pt x="0" y="52672"/>
                </a:lnTo>
                <a:lnTo>
                  <a:pt x="1058" y="54164"/>
                </a:lnTo>
                <a:lnTo>
                  <a:pt x="2822" y="55159"/>
                </a:lnTo>
                <a:lnTo>
                  <a:pt x="9409" y="57116"/>
                </a:lnTo>
                <a:lnTo>
                  <a:pt x="17716" y="48946"/>
                </a:lnTo>
                <a:lnTo>
                  <a:pt x="18655" y="42960"/>
                </a:lnTo>
                <a:lnTo>
                  <a:pt x="19845" y="41340"/>
                </a:lnTo>
                <a:lnTo>
                  <a:pt x="23989" y="39540"/>
                </a:lnTo>
                <a:lnTo>
                  <a:pt x="25518" y="38002"/>
                </a:lnTo>
                <a:lnTo>
                  <a:pt x="29365" y="28484"/>
                </a:lnTo>
                <a:lnTo>
                  <a:pt x="36742" y="20501"/>
                </a:lnTo>
                <a:lnTo>
                  <a:pt x="38100" y="9536"/>
                </a:lnTo>
                <a:lnTo>
                  <a:pt x="28575" y="9525"/>
                </a:lnTo>
                <a:lnTo>
                  <a:pt x="37707" y="9525"/>
                </a:lnTo>
                <a:lnTo>
                  <a:pt x="46267" y="1324"/>
                </a:lnTo>
                <a:lnTo>
                  <a:pt x="5715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81" name="SMARTInkShape-Group142"/>
          <p:cNvGrpSpPr/>
          <p:nvPr/>
        </p:nvGrpSpPr>
        <p:grpSpPr>
          <a:xfrm>
            <a:off x="4914900" y="3400425"/>
            <a:ext cx="142876" cy="323734"/>
            <a:chOff x="4914900" y="3400425"/>
            <a:chExt cx="142876" cy="323734"/>
          </a:xfrm>
        </p:grpSpPr>
        <p:sp>
          <p:nvSpPr>
            <p:cNvPr id="2079" name="SMARTInkShape-748"/>
            <p:cNvSpPr/>
            <p:nvPr>
              <p:custDataLst>
                <p:tags r:id="rId81"/>
              </p:custDataLst>
            </p:nvPr>
          </p:nvSpPr>
          <p:spPr>
            <a:xfrm>
              <a:off x="4914900" y="3629025"/>
              <a:ext cx="142876" cy="95134"/>
            </a:xfrm>
            <a:custGeom>
              <a:avLst/>
              <a:gdLst/>
              <a:ahLst/>
              <a:cxnLst/>
              <a:rect l="0" t="0" r="0" b="0"/>
              <a:pathLst>
                <a:path w="142876" h="95134">
                  <a:moveTo>
                    <a:pt x="38100" y="38100"/>
                  </a:moveTo>
                  <a:lnTo>
                    <a:pt x="38100" y="38100"/>
                  </a:lnTo>
                  <a:lnTo>
                    <a:pt x="19445" y="38100"/>
                  </a:lnTo>
                  <a:lnTo>
                    <a:pt x="19084" y="29899"/>
                  </a:lnTo>
                  <a:lnTo>
                    <a:pt x="18014" y="29458"/>
                  </a:lnTo>
                  <a:lnTo>
                    <a:pt x="9528" y="28575"/>
                  </a:lnTo>
                  <a:lnTo>
                    <a:pt x="0" y="19050"/>
                  </a:lnTo>
                  <a:lnTo>
                    <a:pt x="9132" y="28182"/>
                  </a:lnTo>
                  <a:lnTo>
                    <a:pt x="9409" y="33515"/>
                  </a:lnTo>
                  <a:lnTo>
                    <a:pt x="10506" y="35044"/>
                  </a:lnTo>
                  <a:lnTo>
                    <a:pt x="12296" y="36063"/>
                  </a:lnTo>
                  <a:lnTo>
                    <a:pt x="14548" y="36742"/>
                  </a:lnTo>
                  <a:lnTo>
                    <a:pt x="16049" y="38253"/>
                  </a:lnTo>
                  <a:lnTo>
                    <a:pt x="19845" y="47721"/>
                  </a:lnTo>
                  <a:lnTo>
                    <a:pt x="25518" y="54944"/>
                  </a:lnTo>
                  <a:lnTo>
                    <a:pt x="27217" y="60756"/>
                  </a:lnTo>
                  <a:lnTo>
                    <a:pt x="28727" y="62729"/>
                  </a:lnTo>
                  <a:lnTo>
                    <a:pt x="33229" y="64921"/>
                  </a:lnTo>
                  <a:lnTo>
                    <a:pt x="34853" y="66564"/>
                  </a:lnTo>
                  <a:lnTo>
                    <a:pt x="38873" y="76273"/>
                  </a:lnTo>
                  <a:lnTo>
                    <a:pt x="43030" y="80819"/>
                  </a:lnTo>
                  <a:lnTo>
                    <a:pt x="48405" y="83544"/>
                  </a:lnTo>
                  <a:lnTo>
                    <a:pt x="61694" y="85597"/>
                  </a:lnTo>
                  <a:lnTo>
                    <a:pt x="63355" y="86699"/>
                  </a:lnTo>
                  <a:lnTo>
                    <a:pt x="64462" y="88490"/>
                  </a:lnTo>
                  <a:lnTo>
                    <a:pt x="65199" y="90744"/>
                  </a:lnTo>
                  <a:lnTo>
                    <a:pt x="66749" y="92246"/>
                  </a:lnTo>
                  <a:lnTo>
                    <a:pt x="74746" y="94854"/>
                  </a:lnTo>
                  <a:lnTo>
                    <a:pt x="80826" y="95133"/>
                  </a:lnTo>
                  <a:lnTo>
                    <a:pt x="82459" y="94113"/>
                  </a:lnTo>
                  <a:lnTo>
                    <a:pt x="83548" y="92376"/>
                  </a:lnTo>
                  <a:lnTo>
                    <a:pt x="85295" y="87039"/>
                  </a:lnTo>
                  <a:lnTo>
                    <a:pt x="88356" y="86309"/>
                  </a:lnTo>
                  <a:lnTo>
                    <a:pt x="90655" y="86114"/>
                  </a:lnTo>
                  <a:lnTo>
                    <a:pt x="92186" y="84926"/>
                  </a:lnTo>
                  <a:lnTo>
                    <a:pt x="96039" y="76047"/>
                  </a:lnTo>
                  <a:lnTo>
                    <a:pt x="101716" y="68864"/>
                  </a:lnTo>
                  <a:lnTo>
                    <a:pt x="103868" y="60033"/>
                  </a:lnTo>
                  <a:lnTo>
                    <a:pt x="104372" y="53845"/>
                  </a:lnTo>
                  <a:lnTo>
                    <a:pt x="107418" y="47567"/>
                  </a:lnTo>
                  <a:lnTo>
                    <a:pt x="111241" y="41249"/>
                  </a:lnTo>
                  <a:lnTo>
                    <a:pt x="112942" y="34914"/>
                  </a:lnTo>
                  <a:lnTo>
                    <a:pt x="114452" y="32801"/>
                  </a:lnTo>
                  <a:lnTo>
                    <a:pt x="116518" y="31392"/>
                  </a:lnTo>
                  <a:lnTo>
                    <a:pt x="118954" y="30454"/>
                  </a:lnTo>
                  <a:lnTo>
                    <a:pt x="120578" y="28769"/>
                  </a:lnTo>
                  <a:lnTo>
                    <a:pt x="126005" y="18461"/>
                  </a:lnTo>
                  <a:lnTo>
                    <a:pt x="131899" y="11290"/>
                  </a:lnTo>
                  <a:lnTo>
                    <a:pt x="133313" y="438"/>
                  </a:lnTo>
                  <a:lnTo>
                    <a:pt x="142875" y="0"/>
                  </a:lnTo>
                  <a:lnTo>
                    <a:pt x="133384" y="9491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0" name="SMARTInkShape-749"/>
            <p:cNvSpPr/>
            <p:nvPr>
              <p:custDataLst>
                <p:tags r:id="rId82"/>
              </p:custDataLst>
            </p:nvPr>
          </p:nvSpPr>
          <p:spPr>
            <a:xfrm>
              <a:off x="4953116" y="3400425"/>
              <a:ext cx="18935" cy="295238"/>
            </a:xfrm>
            <a:custGeom>
              <a:avLst/>
              <a:gdLst/>
              <a:ahLst/>
              <a:cxnLst/>
              <a:rect l="0" t="0" r="0" b="0"/>
              <a:pathLst>
                <a:path w="18935" h="295238">
                  <a:moveTo>
                    <a:pt x="9409" y="38100"/>
                  </a:moveTo>
                  <a:lnTo>
                    <a:pt x="9409" y="38100"/>
                  </a:lnTo>
                  <a:lnTo>
                    <a:pt x="9409" y="1362"/>
                  </a:lnTo>
                  <a:lnTo>
                    <a:pt x="10467" y="908"/>
                  </a:lnTo>
                  <a:lnTo>
                    <a:pt x="18934" y="0"/>
                  </a:lnTo>
                  <a:lnTo>
                    <a:pt x="18934" y="14189"/>
                  </a:lnTo>
                  <a:lnTo>
                    <a:pt x="16112" y="19712"/>
                  </a:lnTo>
                  <a:lnTo>
                    <a:pt x="12389" y="25694"/>
                  </a:lnTo>
                  <a:lnTo>
                    <a:pt x="10292" y="36070"/>
                  </a:lnTo>
                  <a:lnTo>
                    <a:pt x="9432" y="80370"/>
                  </a:lnTo>
                  <a:lnTo>
                    <a:pt x="9409" y="125157"/>
                  </a:lnTo>
                  <a:lnTo>
                    <a:pt x="8351" y="146940"/>
                  </a:lnTo>
                  <a:lnTo>
                    <a:pt x="472" y="187730"/>
                  </a:lnTo>
                  <a:lnTo>
                    <a:pt x="0" y="202653"/>
                  </a:lnTo>
                  <a:lnTo>
                    <a:pt x="9236" y="247469"/>
                  </a:lnTo>
                  <a:lnTo>
                    <a:pt x="9293" y="250704"/>
                  </a:lnTo>
                  <a:lnTo>
                    <a:pt x="12180" y="257122"/>
                  </a:lnTo>
                  <a:lnTo>
                    <a:pt x="15933" y="263501"/>
                  </a:lnTo>
                  <a:lnTo>
                    <a:pt x="18539" y="274340"/>
                  </a:lnTo>
                  <a:lnTo>
                    <a:pt x="18934" y="295237"/>
                  </a:lnTo>
                  <a:lnTo>
                    <a:pt x="18934" y="2762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1" name="SMARTInkShape-Group143"/>
          <p:cNvGrpSpPr/>
          <p:nvPr/>
        </p:nvGrpSpPr>
        <p:grpSpPr>
          <a:xfrm>
            <a:off x="5600700" y="3143296"/>
            <a:ext cx="808171" cy="380827"/>
            <a:chOff x="5600700" y="3143296"/>
            <a:chExt cx="808171" cy="380827"/>
          </a:xfrm>
        </p:grpSpPr>
        <p:sp>
          <p:nvSpPr>
            <p:cNvPr id="2082" name="SMARTInkShape-750"/>
            <p:cNvSpPr/>
            <p:nvPr>
              <p:custDataLst>
                <p:tags r:id="rId72"/>
              </p:custDataLst>
            </p:nvPr>
          </p:nvSpPr>
          <p:spPr>
            <a:xfrm>
              <a:off x="6239268" y="3143296"/>
              <a:ext cx="169603" cy="199977"/>
            </a:xfrm>
            <a:custGeom>
              <a:avLst/>
              <a:gdLst/>
              <a:ahLst/>
              <a:cxnLst/>
              <a:rect l="0" t="0" r="0" b="0"/>
              <a:pathLst>
                <a:path w="169603" h="199977">
                  <a:moveTo>
                    <a:pt x="18657" y="76154"/>
                  </a:moveTo>
                  <a:lnTo>
                    <a:pt x="18657" y="76154"/>
                  </a:lnTo>
                  <a:lnTo>
                    <a:pt x="9132" y="76154"/>
                  </a:lnTo>
                  <a:lnTo>
                    <a:pt x="9132" y="117833"/>
                  </a:lnTo>
                  <a:lnTo>
                    <a:pt x="6310" y="123958"/>
                  </a:lnTo>
                  <a:lnTo>
                    <a:pt x="2587" y="130209"/>
                  </a:lnTo>
                  <a:lnTo>
                    <a:pt x="195" y="142845"/>
                  </a:lnTo>
                  <a:lnTo>
                    <a:pt x="0" y="146014"/>
                  </a:lnTo>
                  <a:lnTo>
                    <a:pt x="2604" y="152359"/>
                  </a:lnTo>
                  <a:lnTo>
                    <a:pt x="6231" y="158706"/>
                  </a:lnTo>
                  <a:lnTo>
                    <a:pt x="8877" y="171208"/>
                  </a:lnTo>
                  <a:lnTo>
                    <a:pt x="9019" y="175903"/>
                  </a:lnTo>
                  <a:lnTo>
                    <a:pt x="11904" y="181518"/>
                  </a:lnTo>
                  <a:lnTo>
                    <a:pt x="17323" y="188689"/>
                  </a:lnTo>
                  <a:lnTo>
                    <a:pt x="18262" y="194987"/>
                  </a:lnTo>
                  <a:lnTo>
                    <a:pt x="19452" y="196651"/>
                  </a:lnTo>
                  <a:lnTo>
                    <a:pt x="21303" y="197761"/>
                  </a:lnTo>
                  <a:lnTo>
                    <a:pt x="28965" y="199322"/>
                  </a:lnTo>
                  <a:lnTo>
                    <a:pt x="60052" y="199976"/>
                  </a:lnTo>
                  <a:lnTo>
                    <a:pt x="62129" y="198918"/>
                  </a:lnTo>
                  <a:lnTo>
                    <a:pt x="63513" y="197155"/>
                  </a:lnTo>
                  <a:lnTo>
                    <a:pt x="64436" y="194922"/>
                  </a:lnTo>
                  <a:lnTo>
                    <a:pt x="66110" y="193433"/>
                  </a:lnTo>
                  <a:lnTo>
                    <a:pt x="76400" y="188220"/>
                  </a:lnTo>
                  <a:lnTo>
                    <a:pt x="91760" y="175343"/>
                  </a:lnTo>
                  <a:lnTo>
                    <a:pt x="104398" y="169360"/>
                  </a:lnTo>
                  <a:lnTo>
                    <a:pt x="107567" y="166866"/>
                  </a:lnTo>
                  <a:lnTo>
                    <a:pt x="111090" y="161273"/>
                  </a:lnTo>
                  <a:lnTo>
                    <a:pt x="113713" y="155260"/>
                  </a:lnTo>
                  <a:lnTo>
                    <a:pt x="147797" y="108164"/>
                  </a:lnTo>
                  <a:lnTo>
                    <a:pt x="153998" y="95255"/>
                  </a:lnTo>
                  <a:lnTo>
                    <a:pt x="156509" y="92064"/>
                  </a:lnTo>
                  <a:lnTo>
                    <a:pt x="159300" y="82872"/>
                  </a:lnTo>
                  <a:lnTo>
                    <a:pt x="161598" y="72790"/>
                  </a:lnTo>
                  <a:lnTo>
                    <a:pt x="168875" y="57694"/>
                  </a:lnTo>
                  <a:lnTo>
                    <a:pt x="169602" y="54323"/>
                  </a:lnTo>
                  <a:lnTo>
                    <a:pt x="169029" y="51016"/>
                  </a:lnTo>
                  <a:lnTo>
                    <a:pt x="163327" y="38106"/>
                  </a:lnTo>
                  <a:lnTo>
                    <a:pt x="162728" y="34914"/>
                  </a:lnTo>
                  <a:lnTo>
                    <a:pt x="156830" y="25364"/>
                  </a:lnTo>
                  <a:lnTo>
                    <a:pt x="151328" y="21831"/>
                  </a:lnTo>
                  <a:lnTo>
                    <a:pt x="148380" y="20888"/>
                  </a:lnTo>
                  <a:lnTo>
                    <a:pt x="146414" y="19202"/>
                  </a:lnTo>
                  <a:lnTo>
                    <a:pt x="137943" y="5912"/>
                  </a:lnTo>
                  <a:lnTo>
                    <a:pt x="132351" y="2602"/>
                  </a:lnTo>
                  <a:lnTo>
                    <a:pt x="120137" y="477"/>
                  </a:lnTo>
                  <a:lnTo>
                    <a:pt x="101196" y="0"/>
                  </a:lnTo>
                  <a:lnTo>
                    <a:pt x="99083" y="1043"/>
                  </a:lnTo>
                  <a:lnTo>
                    <a:pt x="97674" y="2797"/>
                  </a:lnTo>
                  <a:lnTo>
                    <a:pt x="95051" y="7567"/>
                  </a:lnTo>
                  <a:lnTo>
                    <a:pt x="62705" y="54883"/>
                  </a:lnTo>
                  <a:lnTo>
                    <a:pt x="50002" y="93344"/>
                  </a:lnTo>
                  <a:lnTo>
                    <a:pt x="47232" y="11425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3" name="SMARTInkShape-751"/>
            <p:cNvSpPr/>
            <p:nvPr>
              <p:custDataLst>
                <p:tags r:id="rId73"/>
              </p:custDataLst>
            </p:nvPr>
          </p:nvSpPr>
          <p:spPr>
            <a:xfrm>
              <a:off x="6038864" y="3314700"/>
              <a:ext cx="104762" cy="19051"/>
            </a:xfrm>
            <a:custGeom>
              <a:avLst/>
              <a:gdLst/>
              <a:ahLst/>
              <a:cxnLst/>
              <a:rect l="0" t="0" r="0" b="0"/>
              <a:pathLst>
                <a:path w="104762" h="19051">
                  <a:moveTo>
                    <a:pt x="28561" y="9525"/>
                  </a:moveTo>
                  <a:lnTo>
                    <a:pt x="28561" y="9525"/>
                  </a:lnTo>
                  <a:lnTo>
                    <a:pt x="23505" y="14582"/>
                  </a:lnTo>
                  <a:lnTo>
                    <a:pt x="18200" y="17064"/>
                  </a:lnTo>
                  <a:lnTo>
                    <a:pt x="0" y="19050"/>
                  </a:lnTo>
                  <a:lnTo>
                    <a:pt x="31784" y="19050"/>
                  </a:lnTo>
                  <a:lnTo>
                    <a:pt x="38108" y="16228"/>
                  </a:lnTo>
                  <a:lnTo>
                    <a:pt x="44446" y="12504"/>
                  </a:lnTo>
                  <a:lnTo>
                    <a:pt x="55023" y="10408"/>
                  </a:lnTo>
                  <a:lnTo>
                    <a:pt x="78037" y="9642"/>
                  </a:lnTo>
                  <a:lnTo>
                    <a:pt x="85123" y="6755"/>
                  </a:lnTo>
                  <a:lnTo>
                    <a:pt x="91799" y="3002"/>
                  </a:lnTo>
                  <a:lnTo>
                    <a:pt x="104761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4" name="SMARTInkShape-752"/>
            <p:cNvSpPr/>
            <p:nvPr>
              <p:custDataLst>
                <p:tags r:id="rId74"/>
              </p:custDataLst>
            </p:nvPr>
          </p:nvSpPr>
          <p:spPr>
            <a:xfrm>
              <a:off x="6001191" y="3248025"/>
              <a:ext cx="142435" cy="47626"/>
            </a:xfrm>
            <a:custGeom>
              <a:avLst/>
              <a:gdLst/>
              <a:ahLst/>
              <a:cxnLst/>
              <a:rect l="0" t="0" r="0" b="0"/>
              <a:pathLst>
                <a:path w="142435" h="47626">
                  <a:moveTo>
                    <a:pt x="47184" y="47625"/>
                  </a:moveTo>
                  <a:lnTo>
                    <a:pt x="47184" y="47625"/>
                  </a:lnTo>
                  <a:lnTo>
                    <a:pt x="15386" y="47625"/>
                  </a:lnTo>
                  <a:lnTo>
                    <a:pt x="13285" y="46567"/>
                  </a:lnTo>
                  <a:lnTo>
                    <a:pt x="11884" y="44803"/>
                  </a:lnTo>
                  <a:lnTo>
                    <a:pt x="10952" y="42568"/>
                  </a:lnTo>
                  <a:lnTo>
                    <a:pt x="9270" y="41079"/>
                  </a:lnTo>
                  <a:lnTo>
                    <a:pt x="1047" y="38493"/>
                  </a:lnTo>
                  <a:lnTo>
                    <a:pt x="221" y="35452"/>
                  </a:lnTo>
                  <a:lnTo>
                    <a:pt x="0" y="33160"/>
                  </a:lnTo>
                  <a:lnTo>
                    <a:pt x="911" y="31631"/>
                  </a:lnTo>
                  <a:lnTo>
                    <a:pt x="2577" y="30612"/>
                  </a:lnTo>
                  <a:lnTo>
                    <a:pt x="9978" y="29179"/>
                  </a:lnTo>
                  <a:lnTo>
                    <a:pt x="12855" y="28977"/>
                  </a:lnTo>
                  <a:lnTo>
                    <a:pt x="18874" y="25931"/>
                  </a:lnTo>
                  <a:lnTo>
                    <a:pt x="21961" y="23638"/>
                  </a:lnTo>
                  <a:lnTo>
                    <a:pt x="31035" y="21089"/>
                  </a:lnTo>
                  <a:lnTo>
                    <a:pt x="41065" y="18898"/>
                  </a:lnTo>
                  <a:lnTo>
                    <a:pt x="53720" y="12772"/>
                  </a:lnTo>
                  <a:lnTo>
                    <a:pt x="101050" y="967"/>
                  </a:lnTo>
                  <a:lnTo>
                    <a:pt x="14243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5" name="SMARTInkShape-753"/>
            <p:cNvSpPr/>
            <p:nvPr>
              <p:custDataLst>
                <p:tags r:id="rId75"/>
              </p:custDataLst>
            </p:nvPr>
          </p:nvSpPr>
          <p:spPr>
            <a:xfrm>
              <a:off x="5896010" y="3352800"/>
              <a:ext cx="114266" cy="66675"/>
            </a:xfrm>
            <a:custGeom>
              <a:avLst/>
              <a:gdLst/>
              <a:ahLst/>
              <a:cxnLst/>
              <a:rect l="0" t="0" r="0" b="0"/>
              <a:pathLst>
                <a:path w="114266" h="66675">
                  <a:moveTo>
                    <a:pt x="19015" y="9525"/>
                  </a:moveTo>
                  <a:lnTo>
                    <a:pt x="19015" y="9525"/>
                  </a:lnTo>
                  <a:lnTo>
                    <a:pt x="0" y="9525"/>
                  </a:lnTo>
                  <a:lnTo>
                    <a:pt x="14155" y="9525"/>
                  </a:lnTo>
                  <a:lnTo>
                    <a:pt x="15775" y="8467"/>
                  </a:lnTo>
                  <a:lnTo>
                    <a:pt x="16855" y="6703"/>
                  </a:lnTo>
                  <a:lnTo>
                    <a:pt x="17575" y="4468"/>
                  </a:lnTo>
                  <a:lnTo>
                    <a:pt x="19113" y="2979"/>
                  </a:lnTo>
                  <a:lnTo>
                    <a:pt x="23645" y="1324"/>
                  </a:lnTo>
                  <a:lnTo>
                    <a:pt x="71255" y="0"/>
                  </a:lnTo>
                  <a:lnTo>
                    <a:pt x="72892" y="1058"/>
                  </a:lnTo>
                  <a:lnTo>
                    <a:pt x="73983" y="2822"/>
                  </a:lnTo>
                  <a:lnTo>
                    <a:pt x="75877" y="9701"/>
                  </a:lnTo>
                  <a:lnTo>
                    <a:pt x="76037" y="14189"/>
                  </a:lnTo>
                  <a:lnTo>
                    <a:pt x="75021" y="15809"/>
                  </a:lnTo>
                  <a:lnTo>
                    <a:pt x="73286" y="16890"/>
                  </a:lnTo>
                  <a:lnTo>
                    <a:pt x="71071" y="17610"/>
                  </a:lnTo>
                  <a:lnTo>
                    <a:pt x="69593" y="19148"/>
                  </a:lnTo>
                  <a:lnTo>
                    <a:pt x="67953" y="23680"/>
                  </a:lnTo>
                  <a:lnTo>
                    <a:pt x="66457" y="25312"/>
                  </a:lnTo>
                  <a:lnTo>
                    <a:pt x="61972" y="27124"/>
                  </a:lnTo>
                  <a:lnTo>
                    <a:pt x="60353" y="28666"/>
                  </a:lnTo>
                  <a:lnTo>
                    <a:pt x="56341" y="38191"/>
                  </a:lnTo>
                  <a:lnTo>
                    <a:pt x="48952" y="46174"/>
                  </a:lnTo>
                  <a:lnTo>
                    <a:pt x="42937" y="47195"/>
                  </a:lnTo>
                  <a:lnTo>
                    <a:pt x="41313" y="48397"/>
                  </a:lnTo>
                  <a:lnTo>
                    <a:pt x="38493" y="55788"/>
                  </a:lnTo>
                  <a:lnTo>
                    <a:pt x="38076" y="66247"/>
                  </a:lnTo>
                  <a:lnTo>
                    <a:pt x="69946" y="66674"/>
                  </a:lnTo>
                  <a:lnTo>
                    <a:pt x="76223" y="63852"/>
                  </a:lnTo>
                  <a:lnTo>
                    <a:pt x="92047" y="51487"/>
                  </a:lnTo>
                  <a:lnTo>
                    <a:pt x="104741" y="45566"/>
                  </a:lnTo>
                  <a:lnTo>
                    <a:pt x="114265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6" name="SMARTInkShape-754"/>
            <p:cNvSpPr/>
            <p:nvPr>
              <p:custDataLst>
                <p:tags r:id="rId76"/>
              </p:custDataLst>
            </p:nvPr>
          </p:nvSpPr>
          <p:spPr>
            <a:xfrm>
              <a:off x="5763018" y="3381375"/>
              <a:ext cx="85333" cy="28576"/>
            </a:xfrm>
            <a:custGeom>
              <a:avLst/>
              <a:gdLst/>
              <a:ahLst/>
              <a:cxnLst/>
              <a:rect l="0" t="0" r="0" b="0"/>
              <a:pathLst>
                <a:path w="85333" h="28576">
                  <a:moveTo>
                    <a:pt x="9132" y="28575"/>
                  </a:moveTo>
                  <a:lnTo>
                    <a:pt x="9132" y="28575"/>
                  </a:lnTo>
                  <a:lnTo>
                    <a:pt x="0" y="28575"/>
                  </a:lnTo>
                  <a:lnTo>
                    <a:pt x="16951" y="28575"/>
                  </a:lnTo>
                  <a:lnTo>
                    <a:pt x="26982" y="22029"/>
                  </a:lnTo>
                  <a:lnTo>
                    <a:pt x="40291" y="18874"/>
                  </a:lnTo>
                  <a:lnTo>
                    <a:pt x="42605" y="16816"/>
                  </a:lnTo>
                  <a:lnTo>
                    <a:pt x="44147" y="14386"/>
                  </a:lnTo>
                  <a:lnTo>
                    <a:pt x="46234" y="12766"/>
                  </a:lnTo>
                  <a:lnTo>
                    <a:pt x="55162" y="9951"/>
                  </a:lnTo>
                  <a:lnTo>
                    <a:pt x="64046" y="3063"/>
                  </a:lnTo>
                  <a:lnTo>
                    <a:pt x="74049" y="403"/>
                  </a:lnTo>
                  <a:lnTo>
                    <a:pt x="8533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7" name="SMARTInkShape-755"/>
            <p:cNvSpPr/>
            <p:nvPr>
              <p:custDataLst>
                <p:tags r:id="rId77"/>
              </p:custDataLst>
            </p:nvPr>
          </p:nvSpPr>
          <p:spPr>
            <a:xfrm>
              <a:off x="5762753" y="3181385"/>
              <a:ext cx="161798" cy="47591"/>
            </a:xfrm>
            <a:custGeom>
              <a:avLst/>
              <a:gdLst/>
              <a:ahLst/>
              <a:cxnLst/>
              <a:rect l="0" t="0" r="0" b="0"/>
              <a:pathLst>
                <a:path w="161798" h="47591">
                  <a:moveTo>
                    <a:pt x="47497" y="47590"/>
                  </a:moveTo>
                  <a:lnTo>
                    <a:pt x="47497" y="47590"/>
                  </a:lnTo>
                  <a:lnTo>
                    <a:pt x="42441" y="47590"/>
                  </a:lnTo>
                  <a:lnTo>
                    <a:pt x="37136" y="44768"/>
                  </a:lnTo>
                  <a:lnTo>
                    <a:pt x="31250" y="41044"/>
                  </a:lnTo>
                  <a:lnTo>
                    <a:pt x="25107" y="39389"/>
                  </a:lnTo>
                  <a:lnTo>
                    <a:pt x="23045" y="37889"/>
                  </a:lnTo>
                  <a:lnTo>
                    <a:pt x="21671" y="35832"/>
                  </a:lnTo>
                  <a:lnTo>
                    <a:pt x="20755" y="33401"/>
                  </a:lnTo>
                  <a:lnTo>
                    <a:pt x="19085" y="31781"/>
                  </a:lnTo>
                  <a:lnTo>
                    <a:pt x="9329" y="27766"/>
                  </a:lnTo>
                  <a:lnTo>
                    <a:pt x="303" y="19419"/>
                  </a:lnTo>
                  <a:lnTo>
                    <a:pt x="0" y="14078"/>
                  </a:lnTo>
                  <a:lnTo>
                    <a:pt x="1016" y="12549"/>
                  </a:lnTo>
                  <a:lnTo>
                    <a:pt x="2751" y="11529"/>
                  </a:lnTo>
                  <a:lnTo>
                    <a:pt x="10251" y="10094"/>
                  </a:lnTo>
                  <a:lnTo>
                    <a:pt x="13141" y="9892"/>
                  </a:lnTo>
                  <a:lnTo>
                    <a:pt x="19175" y="6847"/>
                  </a:lnTo>
                  <a:lnTo>
                    <a:pt x="25384" y="3023"/>
                  </a:lnTo>
                  <a:lnTo>
                    <a:pt x="35888" y="871"/>
                  </a:lnTo>
                  <a:lnTo>
                    <a:pt x="82588" y="0"/>
                  </a:lnTo>
                  <a:lnTo>
                    <a:pt x="101309" y="1030"/>
                  </a:lnTo>
                  <a:lnTo>
                    <a:pt x="147921" y="15775"/>
                  </a:lnTo>
                  <a:lnTo>
                    <a:pt x="161797" y="190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8" name="SMARTInkShape-756"/>
            <p:cNvSpPr/>
            <p:nvPr>
              <p:custDataLst>
                <p:tags r:id="rId78"/>
              </p:custDataLst>
            </p:nvPr>
          </p:nvSpPr>
          <p:spPr>
            <a:xfrm>
              <a:off x="5801118" y="3210041"/>
              <a:ext cx="18658" cy="142713"/>
            </a:xfrm>
            <a:custGeom>
              <a:avLst/>
              <a:gdLst/>
              <a:ahLst/>
              <a:cxnLst/>
              <a:rect l="0" t="0" r="0" b="0"/>
              <a:pathLst>
                <a:path w="18658" h="142713">
                  <a:moveTo>
                    <a:pt x="9132" y="18934"/>
                  </a:moveTo>
                  <a:lnTo>
                    <a:pt x="9132" y="18934"/>
                  </a:lnTo>
                  <a:lnTo>
                    <a:pt x="9132" y="13878"/>
                  </a:lnTo>
                  <a:lnTo>
                    <a:pt x="10190" y="12388"/>
                  </a:lnTo>
                  <a:lnTo>
                    <a:pt x="11954" y="11395"/>
                  </a:lnTo>
                  <a:lnTo>
                    <a:pt x="18623" y="9419"/>
                  </a:lnTo>
                  <a:lnTo>
                    <a:pt x="18657" y="0"/>
                  </a:lnTo>
                  <a:lnTo>
                    <a:pt x="18657" y="14076"/>
                  </a:lnTo>
                  <a:lnTo>
                    <a:pt x="15835" y="19597"/>
                  </a:lnTo>
                  <a:lnTo>
                    <a:pt x="12112" y="25579"/>
                  </a:lnTo>
                  <a:lnTo>
                    <a:pt x="9720" y="38042"/>
                  </a:lnTo>
                  <a:lnTo>
                    <a:pt x="9148" y="83036"/>
                  </a:lnTo>
                  <a:lnTo>
                    <a:pt x="9142" y="87069"/>
                  </a:lnTo>
                  <a:lnTo>
                    <a:pt x="6315" y="94372"/>
                  </a:lnTo>
                  <a:lnTo>
                    <a:pt x="4079" y="97801"/>
                  </a:lnTo>
                  <a:lnTo>
                    <a:pt x="0" y="120459"/>
                  </a:lnTo>
                  <a:lnTo>
                    <a:pt x="2604" y="125087"/>
                  </a:lnTo>
                  <a:lnTo>
                    <a:pt x="6231" y="130671"/>
                  </a:lnTo>
                  <a:lnTo>
                    <a:pt x="7842" y="136681"/>
                  </a:lnTo>
                  <a:lnTo>
                    <a:pt x="7214" y="138707"/>
                  </a:lnTo>
                  <a:lnTo>
                    <a:pt x="5736" y="140058"/>
                  </a:lnTo>
                  <a:lnTo>
                    <a:pt x="3692" y="140958"/>
                  </a:lnTo>
                  <a:lnTo>
                    <a:pt x="3389" y="141558"/>
                  </a:lnTo>
                  <a:lnTo>
                    <a:pt x="4245" y="141959"/>
                  </a:lnTo>
                  <a:lnTo>
                    <a:pt x="8846" y="142712"/>
                  </a:lnTo>
                  <a:lnTo>
                    <a:pt x="18657" y="13323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89" name="SMARTInkShape-757"/>
            <p:cNvSpPr/>
            <p:nvPr>
              <p:custDataLst>
                <p:tags r:id="rId79"/>
              </p:custDataLst>
            </p:nvPr>
          </p:nvSpPr>
          <p:spPr>
            <a:xfrm>
              <a:off x="5600700" y="3429000"/>
              <a:ext cx="152401" cy="95123"/>
            </a:xfrm>
            <a:custGeom>
              <a:avLst/>
              <a:gdLst/>
              <a:ahLst/>
              <a:cxnLst/>
              <a:rect l="0" t="0" r="0" b="0"/>
              <a:pathLst>
                <a:path w="152401" h="95123">
                  <a:moveTo>
                    <a:pt x="47625" y="38100"/>
                  </a:moveTo>
                  <a:lnTo>
                    <a:pt x="47625" y="38100"/>
                  </a:lnTo>
                  <a:lnTo>
                    <a:pt x="20524" y="11000"/>
                  </a:lnTo>
                  <a:lnTo>
                    <a:pt x="14431" y="9962"/>
                  </a:lnTo>
                  <a:lnTo>
                    <a:pt x="12796" y="8758"/>
                  </a:lnTo>
                  <a:lnTo>
                    <a:pt x="11705" y="6897"/>
                  </a:lnTo>
                  <a:lnTo>
                    <a:pt x="10979" y="4598"/>
                  </a:lnTo>
                  <a:lnTo>
                    <a:pt x="9436" y="3065"/>
                  </a:lnTo>
                  <a:lnTo>
                    <a:pt x="25" y="7"/>
                  </a:lnTo>
                  <a:lnTo>
                    <a:pt x="3" y="1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7610" y="8201"/>
                  </a:lnTo>
                  <a:lnTo>
                    <a:pt x="19824" y="16868"/>
                  </a:lnTo>
                  <a:lnTo>
                    <a:pt x="25512" y="25694"/>
                  </a:lnTo>
                  <a:lnTo>
                    <a:pt x="28725" y="35012"/>
                  </a:lnTo>
                  <a:lnTo>
                    <a:pt x="44998" y="57155"/>
                  </a:lnTo>
                  <a:lnTo>
                    <a:pt x="47515" y="63502"/>
                  </a:lnTo>
                  <a:lnTo>
                    <a:pt x="74749" y="93795"/>
                  </a:lnTo>
                  <a:lnTo>
                    <a:pt x="80826" y="94819"/>
                  </a:lnTo>
                  <a:lnTo>
                    <a:pt x="89330" y="95122"/>
                  </a:lnTo>
                  <a:lnTo>
                    <a:pt x="91303" y="94106"/>
                  </a:lnTo>
                  <a:lnTo>
                    <a:pt x="92619" y="92371"/>
                  </a:lnTo>
                  <a:lnTo>
                    <a:pt x="93496" y="90155"/>
                  </a:lnTo>
                  <a:lnTo>
                    <a:pt x="95139" y="88679"/>
                  </a:lnTo>
                  <a:lnTo>
                    <a:pt x="105380" y="83486"/>
                  </a:lnTo>
                  <a:lnTo>
                    <a:pt x="112538" y="77639"/>
                  </a:lnTo>
                  <a:lnTo>
                    <a:pt x="121557" y="75426"/>
                  </a:lnTo>
                  <a:lnTo>
                    <a:pt x="131587" y="68037"/>
                  </a:lnTo>
                  <a:lnTo>
                    <a:pt x="142437" y="66710"/>
                  </a:lnTo>
                  <a:lnTo>
                    <a:pt x="152400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0" name="SMARTInkShape-758"/>
            <p:cNvSpPr/>
            <p:nvPr>
              <p:custDataLst>
                <p:tags r:id="rId80"/>
              </p:custDataLst>
            </p:nvPr>
          </p:nvSpPr>
          <p:spPr>
            <a:xfrm>
              <a:off x="5657860" y="3268410"/>
              <a:ext cx="9516" cy="246316"/>
            </a:xfrm>
            <a:custGeom>
              <a:avLst/>
              <a:gdLst/>
              <a:ahLst/>
              <a:cxnLst/>
              <a:rect l="0" t="0" r="0" b="0"/>
              <a:pathLst>
                <a:path w="9516" h="246316">
                  <a:moveTo>
                    <a:pt x="9515" y="55815"/>
                  </a:moveTo>
                  <a:lnTo>
                    <a:pt x="9515" y="55815"/>
                  </a:lnTo>
                  <a:lnTo>
                    <a:pt x="9515" y="8320"/>
                  </a:lnTo>
                  <a:lnTo>
                    <a:pt x="9515" y="0"/>
                  </a:lnTo>
                  <a:lnTo>
                    <a:pt x="9515" y="45036"/>
                  </a:lnTo>
                  <a:lnTo>
                    <a:pt x="9515" y="92114"/>
                  </a:lnTo>
                  <a:lnTo>
                    <a:pt x="8457" y="135270"/>
                  </a:lnTo>
                  <a:lnTo>
                    <a:pt x="578" y="172106"/>
                  </a:lnTo>
                  <a:lnTo>
                    <a:pt x="0" y="211259"/>
                  </a:lnTo>
                  <a:lnTo>
                    <a:pt x="2817" y="217682"/>
                  </a:lnTo>
                  <a:lnTo>
                    <a:pt x="6538" y="224064"/>
                  </a:lnTo>
                  <a:lnTo>
                    <a:pt x="9481" y="236625"/>
                  </a:lnTo>
                  <a:lnTo>
                    <a:pt x="9515" y="24631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98" name="SMARTInkShape-Group144"/>
          <p:cNvGrpSpPr/>
          <p:nvPr/>
        </p:nvGrpSpPr>
        <p:grpSpPr>
          <a:xfrm>
            <a:off x="3400460" y="2867429"/>
            <a:ext cx="904841" cy="523472"/>
            <a:chOff x="3400460" y="2867429"/>
            <a:chExt cx="904841" cy="523472"/>
          </a:xfrm>
        </p:grpSpPr>
        <p:sp>
          <p:nvSpPr>
            <p:cNvPr id="2092" name="SMARTInkShape-759"/>
            <p:cNvSpPr/>
            <p:nvPr>
              <p:custDataLst>
                <p:tags r:id="rId66"/>
              </p:custDataLst>
            </p:nvPr>
          </p:nvSpPr>
          <p:spPr>
            <a:xfrm>
              <a:off x="4124763" y="3000375"/>
              <a:ext cx="56713" cy="123826"/>
            </a:xfrm>
            <a:custGeom>
              <a:avLst/>
              <a:gdLst/>
              <a:ahLst/>
              <a:cxnLst/>
              <a:rect l="0" t="0" r="0" b="0"/>
              <a:pathLst>
                <a:path w="56713" h="123826">
                  <a:moveTo>
                    <a:pt x="56712" y="0"/>
                  </a:moveTo>
                  <a:lnTo>
                    <a:pt x="56712" y="0"/>
                  </a:lnTo>
                  <a:lnTo>
                    <a:pt x="56712" y="5488"/>
                  </a:lnTo>
                  <a:lnTo>
                    <a:pt x="56712" y="24"/>
                  </a:lnTo>
                  <a:lnTo>
                    <a:pt x="56712" y="5064"/>
                  </a:lnTo>
                  <a:lnTo>
                    <a:pt x="55654" y="6551"/>
                  </a:lnTo>
                  <a:lnTo>
                    <a:pt x="53890" y="7542"/>
                  </a:lnTo>
                  <a:lnTo>
                    <a:pt x="51656" y="8203"/>
                  </a:lnTo>
                  <a:lnTo>
                    <a:pt x="50166" y="9702"/>
                  </a:lnTo>
                  <a:lnTo>
                    <a:pt x="44953" y="19712"/>
                  </a:lnTo>
                  <a:lnTo>
                    <a:pt x="32076" y="35012"/>
                  </a:lnTo>
                  <a:lnTo>
                    <a:pt x="26093" y="47642"/>
                  </a:lnTo>
                  <a:lnTo>
                    <a:pt x="13051" y="63502"/>
                  </a:lnTo>
                  <a:lnTo>
                    <a:pt x="7048" y="76201"/>
                  </a:lnTo>
                  <a:lnTo>
                    <a:pt x="4552" y="79376"/>
                  </a:lnTo>
                  <a:lnTo>
                    <a:pt x="1780" y="88547"/>
                  </a:lnTo>
                  <a:lnTo>
                    <a:pt x="0" y="101570"/>
                  </a:lnTo>
                  <a:lnTo>
                    <a:pt x="2578" y="106173"/>
                  </a:lnTo>
                  <a:lnTo>
                    <a:pt x="18612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3" name="SMARTInkShape-760"/>
            <p:cNvSpPr/>
            <p:nvPr>
              <p:custDataLst>
                <p:tags r:id="rId67"/>
              </p:custDataLst>
            </p:nvPr>
          </p:nvSpPr>
          <p:spPr>
            <a:xfrm>
              <a:off x="3400460" y="3314700"/>
              <a:ext cx="409541" cy="76201"/>
            </a:xfrm>
            <a:custGeom>
              <a:avLst/>
              <a:gdLst/>
              <a:ahLst/>
              <a:cxnLst/>
              <a:rect l="0" t="0" r="0" b="0"/>
              <a:pathLst>
                <a:path w="409541" h="76201">
                  <a:moveTo>
                    <a:pt x="57115" y="76200"/>
                  </a:moveTo>
                  <a:lnTo>
                    <a:pt x="57115" y="76200"/>
                  </a:lnTo>
                  <a:lnTo>
                    <a:pt x="40713" y="67999"/>
                  </a:lnTo>
                  <a:lnTo>
                    <a:pt x="1327" y="66675"/>
                  </a:lnTo>
                  <a:lnTo>
                    <a:pt x="872" y="65617"/>
                  </a:lnTo>
                  <a:lnTo>
                    <a:pt x="0" y="57543"/>
                  </a:lnTo>
                  <a:lnTo>
                    <a:pt x="8169" y="57184"/>
                  </a:lnTo>
                  <a:lnTo>
                    <a:pt x="16833" y="50611"/>
                  </a:lnTo>
                  <a:lnTo>
                    <a:pt x="25659" y="48510"/>
                  </a:lnTo>
                  <a:lnTo>
                    <a:pt x="36035" y="46829"/>
                  </a:lnTo>
                  <a:lnTo>
                    <a:pt x="57968" y="40137"/>
                  </a:lnTo>
                  <a:lnTo>
                    <a:pt x="98112" y="38279"/>
                  </a:lnTo>
                  <a:lnTo>
                    <a:pt x="114494" y="37121"/>
                  </a:lnTo>
                  <a:lnTo>
                    <a:pt x="161828" y="29464"/>
                  </a:lnTo>
                  <a:lnTo>
                    <a:pt x="209427" y="28653"/>
                  </a:lnTo>
                  <a:lnTo>
                    <a:pt x="240269" y="25768"/>
                  </a:lnTo>
                  <a:lnTo>
                    <a:pt x="285070" y="19640"/>
                  </a:lnTo>
                  <a:lnTo>
                    <a:pt x="298128" y="18254"/>
                  </a:lnTo>
                  <a:lnTo>
                    <a:pt x="340026" y="10129"/>
                  </a:lnTo>
                  <a:lnTo>
                    <a:pt x="355004" y="9644"/>
                  </a:lnTo>
                  <a:lnTo>
                    <a:pt x="361666" y="6756"/>
                  </a:lnTo>
                  <a:lnTo>
                    <a:pt x="364924" y="4504"/>
                  </a:lnTo>
                  <a:lnTo>
                    <a:pt x="379623" y="1334"/>
                  </a:lnTo>
                  <a:lnTo>
                    <a:pt x="4095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4" name="SMARTInkShape-761"/>
            <p:cNvSpPr/>
            <p:nvPr>
              <p:custDataLst>
                <p:tags r:id="rId68"/>
              </p:custDataLst>
            </p:nvPr>
          </p:nvSpPr>
          <p:spPr>
            <a:xfrm>
              <a:off x="3990978" y="2895600"/>
              <a:ext cx="132906" cy="151039"/>
            </a:xfrm>
            <a:custGeom>
              <a:avLst/>
              <a:gdLst/>
              <a:ahLst/>
              <a:cxnLst/>
              <a:rect l="0" t="0" r="0" b="0"/>
              <a:pathLst>
                <a:path w="132906" h="151039">
                  <a:moveTo>
                    <a:pt x="38097" y="57150"/>
                  </a:moveTo>
                  <a:lnTo>
                    <a:pt x="38097" y="57150"/>
                  </a:lnTo>
                  <a:lnTo>
                    <a:pt x="33041" y="52094"/>
                  </a:lnTo>
                  <a:lnTo>
                    <a:pt x="30558" y="46789"/>
                  </a:lnTo>
                  <a:lnTo>
                    <a:pt x="29896" y="43893"/>
                  </a:lnTo>
                  <a:lnTo>
                    <a:pt x="28396" y="41962"/>
                  </a:lnTo>
                  <a:lnTo>
                    <a:pt x="23908" y="39816"/>
                  </a:lnTo>
                  <a:lnTo>
                    <a:pt x="22287" y="38186"/>
                  </a:lnTo>
                  <a:lnTo>
                    <a:pt x="10973" y="20811"/>
                  </a:lnTo>
                  <a:lnTo>
                    <a:pt x="7343" y="19832"/>
                  </a:lnTo>
                  <a:lnTo>
                    <a:pt x="4895" y="19571"/>
                  </a:lnTo>
                  <a:lnTo>
                    <a:pt x="3262" y="18339"/>
                  </a:lnTo>
                  <a:lnTo>
                    <a:pt x="35" y="9645"/>
                  </a:lnTo>
                  <a:lnTo>
                    <a:pt x="0" y="1335"/>
                  </a:lnTo>
                  <a:lnTo>
                    <a:pt x="1057" y="890"/>
                  </a:lnTo>
                  <a:lnTo>
                    <a:pt x="45694" y="1"/>
                  </a:lnTo>
                  <a:lnTo>
                    <a:pt x="91167" y="0"/>
                  </a:lnTo>
                  <a:lnTo>
                    <a:pt x="117437" y="0"/>
                  </a:lnTo>
                  <a:lnTo>
                    <a:pt x="119565" y="1058"/>
                  </a:lnTo>
                  <a:lnTo>
                    <a:pt x="120984" y="2822"/>
                  </a:lnTo>
                  <a:lnTo>
                    <a:pt x="121929" y="5056"/>
                  </a:lnTo>
                  <a:lnTo>
                    <a:pt x="123619" y="6546"/>
                  </a:lnTo>
                  <a:lnTo>
                    <a:pt x="131856" y="9133"/>
                  </a:lnTo>
                  <a:lnTo>
                    <a:pt x="132684" y="12172"/>
                  </a:lnTo>
                  <a:lnTo>
                    <a:pt x="132905" y="14465"/>
                  </a:lnTo>
                  <a:lnTo>
                    <a:pt x="131994" y="15994"/>
                  </a:lnTo>
                  <a:lnTo>
                    <a:pt x="130329" y="17012"/>
                  </a:lnTo>
                  <a:lnTo>
                    <a:pt x="128159" y="17692"/>
                  </a:lnTo>
                  <a:lnTo>
                    <a:pt x="114032" y="26410"/>
                  </a:lnTo>
                  <a:lnTo>
                    <a:pt x="110946" y="27131"/>
                  </a:lnTo>
                  <a:lnTo>
                    <a:pt x="108888" y="28671"/>
                  </a:lnTo>
                  <a:lnTo>
                    <a:pt x="107516" y="30756"/>
                  </a:lnTo>
                  <a:lnTo>
                    <a:pt x="106602" y="33204"/>
                  </a:lnTo>
                  <a:lnTo>
                    <a:pt x="78932" y="54060"/>
                  </a:lnTo>
                  <a:lnTo>
                    <a:pt x="38282" y="85727"/>
                  </a:lnTo>
                  <a:lnTo>
                    <a:pt x="22247" y="100542"/>
                  </a:lnTo>
                  <a:lnTo>
                    <a:pt x="15883" y="102894"/>
                  </a:lnTo>
                  <a:lnTo>
                    <a:pt x="13762" y="104579"/>
                  </a:lnTo>
                  <a:lnTo>
                    <a:pt x="1486" y="122060"/>
                  </a:lnTo>
                  <a:lnTo>
                    <a:pt x="2048" y="123706"/>
                  </a:lnTo>
                  <a:lnTo>
                    <a:pt x="17619" y="141421"/>
                  </a:lnTo>
                  <a:lnTo>
                    <a:pt x="49601" y="151038"/>
                  </a:lnTo>
                  <a:lnTo>
                    <a:pt x="53175" y="150434"/>
                  </a:lnTo>
                  <a:lnTo>
                    <a:pt x="69337" y="144682"/>
                  </a:lnTo>
                  <a:lnTo>
                    <a:pt x="9524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5" name="SMARTInkShape-762"/>
            <p:cNvSpPr/>
            <p:nvPr>
              <p:custDataLst>
                <p:tags r:id="rId69"/>
              </p:custDataLst>
            </p:nvPr>
          </p:nvSpPr>
          <p:spPr>
            <a:xfrm>
              <a:off x="3962404" y="2867429"/>
              <a:ext cx="55820" cy="189966"/>
            </a:xfrm>
            <a:custGeom>
              <a:avLst/>
              <a:gdLst/>
              <a:ahLst/>
              <a:cxnLst/>
              <a:rect l="0" t="0" r="0" b="0"/>
              <a:pathLst>
                <a:path w="55820" h="189966">
                  <a:moveTo>
                    <a:pt x="38096" y="37696"/>
                  </a:moveTo>
                  <a:lnTo>
                    <a:pt x="38096" y="37696"/>
                  </a:lnTo>
                  <a:lnTo>
                    <a:pt x="38096" y="9551"/>
                  </a:lnTo>
                  <a:lnTo>
                    <a:pt x="47228" y="0"/>
                  </a:lnTo>
                  <a:lnTo>
                    <a:pt x="47587" y="7833"/>
                  </a:lnTo>
                  <a:lnTo>
                    <a:pt x="54160" y="16471"/>
                  </a:lnTo>
                  <a:lnTo>
                    <a:pt x="55819" y="22265"/>
                  </a:lnTo>
                  <a:lnTo>
                    <a:pt x="55203" y="25292"/>
                  </a:lnTo>
                  <a:lnTo>
                    <a:pt x="49433" y="37754"/>
                  </a:lnTo>
                  <a:lnTo>
                    <a:pt x="37942" y="82322"/>
                  </a:lnTo>
                  <a:lnTo>
                    <a:pt x="19155" y="129662"/>
                  </a:lnTo>
                  <a:lnTo>
                    <a:pt x="8915" y="149780"/>
                  </a:lnTo>
                  <a:lnTo>
                    <a:pt x="3960" y="157361"/>
                  </a:lnTo>
                  <a:lnTo>
                    <a:pt x="1170" y="167579"/>
                  </a:lnTo>
                  <a:lnTo>
                    <a:pt x="0" y="189654"/>
                  </a:lnTo>
                  <a:lnTo>
                    <a:pt x="5054" y="189965"/>
                  </a:lnTo>
                  <a:lnTo>
                    <a:pt x="10358" y="187216"/>
                  </a:lnTo>
                  <a:lnTo>
                    <a:pt x="16243" y="183524"/>
                  </a:lnTo>
                  <a:lnTo>
                    <a:pt x="25506" y="180387"/>
                  </a:lnTo>
                  <a:lnTo>
                    <a:pt x="38096" y="1710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6" name="SMARTInkShape-763"/>
            <p:cNvSpPr/>
            <p:nvPr>
              <p:custDataLst>
                <p:tags r:id="rId70"/>
              </p:custDataLst>
            </p:nvPr>
          </p:nvSpPr>
          <p:spPr>
            <a:xfrm>
              <a:off x="3857625" y="3200401"/>
              <a:ext cx="428626" cy="180975"/>
            </a:xfrm>
            <a:custGeom>
              <a:avLst/>
              <a:gdLst/>
              <a:ahLst/>
              <a:cxnLst/>
              <a:rect l="0" t="0" r="0" b="0"/>
              <a:pathLst>
                <a:path w="428626" h="180975">
                  <a:moveTo>
                    <a:pt x="9525" y="47624"/>
                  </a:moveTo>
                  <a:lnTo>
                    <a:pt x="9525" y="47624"/>
                  </a:lnTo>
                  <a:lnTo>
                    <a:pt x="1324" y="47624"/>
                  </a:lnTo>
                  <a:lnTo>
                    <a:pt x="883" y="46566"/>
                  </a:lnTo>
                  <a:lnTo>
                    <a:pt x="0" y="20417"/>
                  </a:lnTo>
                  <a:lnTo>
                    <a:pt x="1058" y="19961"/>
                  </a:lnTo>
                  <a:lnTo>
                    <a:pt x="47642" y="19050"/>
                  </a:lnTo>
                  <a:lnTo>
                    <a:pt x="89272" y="20107"/>
                  </a:lnTo>
                  <a:lnTo>
                    <a:pt x="128091" y="27691"/>
                  </a:lnTo>
                  <a:lnTo>
                    <a:pt x="174803" y="28496"/>
                  </a:lnTo>
                  <a:lnTo>
                    <a:pt x="210213" y="25736"/>
                  </a:lnTo>
                  <a:lnTo>
                    <a:pt x="250716" y="19930"/>
                  </a:lnTo>
                  <a:lnTo>
                    <a:pt x="297465" y="18068"/>
                  </a:lnTo>
                  <a:lnTo>
                    <a:pt x="342842" y="10117"/>
                  </a:lnTo>
                  <a:lnTo>
                    <a:pt x="355574" y="8729"/>
                  </a:lnTo>
                  <a:lnTo>
                    <a:pt x="389687" y="603"/>
                  </a:lnTo>
                  <a:lnTo>
                    <a:pt x="427134" y="0"/>
                  </a:lnTo>
                  <a:lnTo>
                    <a:pt x="427632" y="1058"/>
                  </a:lnTo>
                  <a:lnTo>
                    <a:pt x="428625" y="47815"/>
                  </a:lnTo>
                  <a:lnTo>
                    <a:pt x="428625" y="50927"/>
                  </a:lnTo>
                  <a:lnTo>
                    <a:pt x="425803" y="57206"/>
                  </a:lnTo>
                  <a:lnTo>
                    <a:pt x="422079" y="63524"/>
                  </a:lnTo>
                  <a:lnTo>
                    <a:pt x="419688" y="76204"/>
                  </a:lnTo>
                  <a:lnTo>
                    <a:pt x="418304" y="83610"/>
                  </a:lnTo>
                  <a:lnTo>
                    <a:pt x="410933" y="106625"/>
                  </a:lnTo>
                  <a:lnTo>
                    <a:pt x="408785" y="126934"/>
                  </a:lnTo>
                  <a:lnTo>
                    <a:pt x="397832" y="152209"/>
                  </a:lnTo>
                  <a:lnTo>
                    <a:pt x="393772" y="158665"/>
                  </a:lnTo>
                  <a:lnTo>
                    <a:pt x="391487" y="168249"/>
                  </a:lnTo>
                  <a:lnTo>
                    <a:pt x="390953" y="174613"/>
                  </a:lnTo>
                  <a:lnTo>
                    <a:pt x="391869" y="176733"/>
                  </a:lnTo>
                  <a:lnTo>
                    <a:pt x="393537" y="178147"/>
                  </a:lnTo>
                  <a:lnTo>
                    <a:pt x="40005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97" name="SMARTInkShape-764"/>
            <p:cNvSpPr/>
            <p:nvPr>
              <p:custDataLst>
                <p:tags r:id="rId71"/>
              </p:custDataLst>
            </p:nvPr>
          </p:nvSpPr>
          <p:spPr>
            <a:xfrm>
              <a:off x="3819918" y="3238500"/>
              <a:ext cx="485383" cy="152401"/>
            </a:xfrm>
            <a:custGeom>
              <a:avLst/>
              <a:gdLst/>
              <a:ahLst/>
              <a:cxnLst/>
              <a:rect l="0" t="0" r="0" b="0"/>
              <a:pathLst>
                <a:path w="485383" h="152401">
                  <a:moveTo>
                    <a:pt x="28182" y="28575"/>
                  </a:moveTo>
                  <a:lnTo>
                    <a:pt x="28182" y="28575"/>
                  </a:lnTo>
                  <a:lnTo>
                    <a:pt x="28182" y="19443"/>
                  </a:lnTo>
                  <a:lnTo>
                    <a:pt x="19050" y="9927"/>
                  </a:lnTo>
                  <a:lnTo>
                    <a:pt x="18657" y="0"/>
                  </a:lnTo>
                  <a:lnTo>
                    <a:pt x="18657" y="31881"/>
                  </a:lnTo>
                  <a:lnTo>
                    <a:pt x="15835" y="38158"/>
                  </a:lnTo>
                  <a:lnTo>
                    <a:pt x="12111" y="44476"/>
                  </a:lnTo>
                  <a:lnTo>
                    <a:pt x="10015" y="55041"/>
                  </a:lnTo>
                  <a:lnTo>
                    <a:pt x="9166" y="88508"/>
                  </a:lnTo>
                  <a:lnTo>
                    <a:pt x="6325" y="95076"/>
                  </a:lnTo>
                  <a:lnTo>
                    <a:pt x="2593" y="101522"/>
                  </a:lnTo>
                  <a:lnTo>
                    <a:pt x="196" y="114285"/>
                  </a:lnTo>
                  <a:lnTo>
                    <a:pt x="0" y="117465"/>
                  </a:lnTo>
                  <a:lnTo>
                    <a:pt x="2604" y="123820"/>
                  </a:lnTo>
                  <a:lnTo>
                    <a:pt x="6231" y="130173"/>
                  </a:lnTo>
                  <a:lnTo>
                    <a:pt x="9019" y="142317"/>
                  </a:lnTo>
                  <a:lnTo>
                    <a:pt x="14155" y="142710"/>
                  </a:lnTo>
                  <a:lnTo>
                    <a:pt x="15655" y="143823"/>
                  </a:lnTo>
                  <a:lnTo>
                    <a:pt x="18540" y="152004"/>
                  </a:lnTo>
                  <a:lnTo>
                    <a:pt x="28065" y="152397"/>
                  </a:lnTo>
                  <a:lnTo>
                    <a:pt x="28172" y="144199"/>
                  </a:lnTo>
                  <a:lnTo>
                    <a:pt x="37591" y="152294"/>
                  </a:lnTo>
                  <a:lnTo>
                    <a:pt x="82237" y="152400"/>
                  </a:lnTo>
                  <a:lnTo>
                    <a:pt x="124270" y="152400"/>
                  </a:lnTo>
                  <a:lnTo>
                    <a:pt x="155292" y="151342"/>
                  </a:lnTo>
                  <a:lnTo>
                    <a:pt x="193292" y="143758"/>
                  </a:lnTo>
                  <a:lnTo>
                    <a:pt x="237732" y="142927"/>
                  </a:lnTo>
                  <a:lnTo>
                    <a:pt x="282182" y="142878"/>
                  </a:lnTo>
                  <a:lnTo>
                    <a:pt x="328483" y="142875"/>
                  </a:lnTo>
                  <a:lnTo>
                    <a:pt x="373016" y="142875"/>
                  </a:lnTo>
                  <a:lnTo>
                    <a:pt x="415412" y="142875"/>
                  </a:lnTo>
                  <a:lnTo>
                    <a:pt x="459853" y="142875"/>
                  </a:lnTo>
                  <a:lnTo>
                    <a:pt x="485382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05" name="SMARTInkShape-Group145"/>
          <p:cNvGrpSpPr/>
          <p:nvPr/>
        </p:nvGrpSpPr>
        <p:grpSpPr>
          <a:xfrm>
            <a:off x="3086112" y="2952828"/>
            <a:ext cx="713923" cy="295198"/>
            <a:chOff x="3086112" y="2952828"/>
            <a:chExt cx="713923" cy="295198"/>
          </a:xfrm>
        </p:grpSpPr>
        <p:sp>
          <p:nvSpPr>
            <p:cNvPr id="2099" name="SMARTInkShape-765"/>
            <p:cNvSpPr/>
            <p:nvPr>
              <p:custDataLst>
                <p:tags r:id="rId60"/>
              </p:custDataLst>
            </p:nvPr>
          </p:nvSpPr>
          <p:spPr>
            <a:xfrm>
              <a:off x="3333750" y="3105160"/>
              <a:ext cx="85726" cy="142866"/>
            </a:xfrm>
            <a:custGeom>
              <a:avLst/>
              <a:gdLst/>
              <a:ahLst/>
              <a:cxnLst/>
              <a:rect l="0" t="0" r="0" b="0"/>
              <a:pathLst>
                <a:path w="85726" h="142866">
                  <a:moveTo>
                    <a:pt x="85725" y="19040"/>
                  </a:moveTo>
                  <a:lnTo>
                    <a:pt x="85725" y="19040"/>
                  </a:lnTo>
                  <a:lnTo>
                    <a:pt x="85725" y="13984"/>
                  </a:lnTo>
                  <a:lnTo>
                    <a:pt x="84667" y="12494"/>
                  </a:lnTo>
                  <a:lnTo>
                    <a:pt x="82903" y="11501"/>
                  </a:lnTo>
                  <a:lnTo>
                    <a:pt x="77524" y="9907"/>
                  </a:lnTo>
                  <a:lnTo>
                    <a:pt x="76788" y="6868"/>
                  </a:lnTo>
                  <a:lnTo>
                    <a:pt x="76593" y="4575"/>
                  </a:lnTo>
                  <a:lnTo>
                    <a:pt x="75404" y="3046"/>
                  </a:lnTo>
                  <a:lnTo>
                    <a:pt x="67078" y="109"/>
                  </a:lnTo>
                  <a:lnTo>
                    <a:pt x="58509" y="0"/>
                  </a:lnTo>
                  <a:lnTo>
                    <a:pt x="58056" y="1055"/>
                  </a:lnTo>
                  <a:lnTo>
                    <a:pt x="57553" y="5050"/>
                  </a:lnTo>
                  <a:lnTo>
                    <a:pt x="56360" y="6538"/>
                  </a:lnTo>
                  <a:lnTo>
                    <a:pt x="52213" y="8192"/>
                  </a:lnTo>
                  <a:lnTo>
                    <a:pt x="50683" y="9692"/>
                  </a:lnTo>
                  <a:lnTo>
                    <a:pt x="40265" y="36300"/>
                  </a:lnTo>
                  <a:lnTo>
                    <a:pt x="33471" y="55493"/>
                  </a:lnTo>
                  <a:lnTo>
                    <a:pt x="22996" y="73121"/>
                  </a:lnTo>
                  <a:lnTo>
                    <a:pt x="9452" y="119471"/>
                  </a:lnTo>
                  <a:lnTo>
                    <a:pt x="2181" y="133109"/>
                  </a:lnTo>
                  <a:lnTo>
                    <a:pt x="0" y="1428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0" name="SMARTInkShape-766"/>
            <p:cNvSpPr/>
            <p:nvPr>
              <p:custDataLst>
                <p:tags r:id="rId61"/>
              </p:custDataLst>
            </p:nvPr>
          </p:nvSpPr>
          <p:spPr>
            <a:xfrm>
              <a:off x="3086112" y="3190875"/>
              <a:ext cx="200014" cy="28576"/>
            </a:xfrm>
            <a:custGeom>
              <a:avLst/>
              <a:gdLst/>
              <a:ahLst/>
              <a:cxnLst/>
              <a:rect l="0" t="0" r="0" b="0"/>
              <a:pathLst>
                <a:path w="200014" h="28576">
                  <a:moveTo>
                    <a:pt x="38088" y="9525"/>
                  </a:moveTo>
                  <a:lnTo>
                    <a:pt x="38088" y="9525"/>
                  </a:lnTo>
                  <a:lnTo>
                    <a:pt x="20188" y="17064"/>
                  </a:lnTo>
                  <a:lnTo>
                    <a:pt x="16629" y="17726"/>
                  </a:lnTo>
                  <a:lnTo>
                    <a:pt x="14257" y="19226"/>
                  </a:lnTo>
                  <a:lnTo>
                    <a:pt x="12676" y="21283"/>
                  </a:lnTo>
                  <a:lnTo>
                    <a:pt x="11621" y="23714"/>
                  </a:lnTo>
                  <a:lnTo>
                    <a:pt x="9860" y="25334"/>
                  </a:lnTo>
                  <a:lnTo>
                    <a:pt x="0" y="28571"/>
                  </a:lnTo>
                  <a:lnTo>
                    <a:pt x="31869" y="28575"/>
                  </a:lnTo>
                  <a:lnTo>
                    <a:pt x="74505" y="19442"/>
                  </a:lnTo>
                  <a:lnTo>
                    <a:pt x="98708" y="18069"/>
                  </a:lnTo>
                  <a:lnTo>
                    <a:pt x="136539" y="10414"/>
                  </a:lnTo>
                  <a:lnTo>
                    <a:pt x="174615" y="8545"/>
                  </a:lnTo>
                  <a:lnTo>
                    <a:pt x="200013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1" name="SMARTInkShape-767"/>
            <p:cNvSpPr/>
            <p:nvPr>
              <p:custDataLst>
                <p:tags r:id="rId62"/>
              </p:custDataLst>
            </p:nvPr>
          </p:nvSpPr>
          <p:spPr>
            <a:xfrm>
              <a:off x="3173188" y="2952828"/>
              <a:ext cx="189138" cy="28498"/>
            </a:xfrm>
            <a:custGeom>
              <a:avLst/>
              <a:gdLst/>
              <a:ahLst/>
              <a:cxnLst/>
              <a:rect l="0" t="0" r="0" b="0"/>
              <a:pathLst>
                <a:path w="189138" h="28498">
                  <a:moveTo>
                    <a:pt x="55787" y="18972"/>
                  </a:moveTo>
                  <a:lnTo>
                    <a:pt x="55787" y="18972"/>
                  </a:lnTo>
                  <a:lnTo>
                    <a:pt x="50731" y="18972"/>
                  </a:lnTo>
                  <a:lnTo>
                    <a:pt x="45426" y="16150"/>
                  </a:lnTo>
                  <a:lnTo>
                    <a:pt x="38453" y="10771"/>
                  </a:lnTo>
                  <a:lnTo>
                    <a:pt x="29472" y="9708"/>
                  </a:lnTo>
                  <a:lnTo>
                    <a:pt x="0" y="9447"/>
                  </a:lnTo>
                  <a:lnTo>
                    <a:pt x="38998" y="9447"/>
                  </a:lnTo>
                  <a:lnTo>
                    <a:pt x="79388" y="805"/>
                  </a:lnTo>
                  <a:lnTo>
                    <a:pt x="123724" y="0"/>
                  </a:lnTo>
                  <a:lnTo>
                    <a:pt x="137888" y="1003"/>
                  </a:lnTo>
                  <a:lnTo>
                    <a:pt x="176949" y="11682"/>
                  </a:lnTo>
                  <a:lnTo>
                    <a:pt x="181012" y="14112"/>
                  </a:lnTo>
                  <a:lnTo>
                    <a:pt x="183721" y="16791"/>
                  </a:lnTo>
                  <a:lnTo>
                    <a:pt x="189137" y="284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2" name="SMARTInkShape-768"/>
            <p:cNvSpPr/>
            <p:nvPr>
              <p:custDataLst>
                <p:tags r:id="rId63"/>
              </p:custDataLst>
            </p:nvPr>
          </p:nvSpPr>
          <p:spPr>
            <a:xfrm>
              <a:off x="3220905" y="2990853"/>
              <a:ext cx="84271" cy="150898"/>
            </a:xfrm>
            <a:custGeom>
              <a:avLst/>
              <a:gdLst/>
              <a:ahLst/>
              <a:cxnLst/>
              <a:rect l="0" t="0" r="0" b="0"/>
              <a:pathLst>
                <a:path w="84271" h="150898">
                  <a:moveTo>
                    <a:pt x="84270" y="9522"/>
                  </a:moveTo>
                  <a:lnTo>
                    <a:pt x="84270" y="9522"/>
                  </a:lnTo>
                  <a:lnTo>
                    <a:pt x="79214" y="9522"/>
                  </a:lnTo>
                  <a:lnTo>
                    <a:pt x="77724" y="8464"/>
                  </a:lnTo>
                  <a:lnTo>
                    <a:pt x="76731" y="6700"/>
                  </a:lnTo>
                  <a:lnTo>
                    <a:pt x="74779" y="113"/>
                  </a:lnTo>
                  <a:lnTo>
                    <a:pt x="65613" y="0"/>
                  </a:lnTo>
                  <a:lnTo>
                    <a:pt x="65337" y="5055"/>
                  </a:lnTo>
                  <a:lnTo>
                    <a:pt x="62450" y="10359"/>
                  </a:lnTo>
                  <a:lnTo>
                    <a:pt x="58697" y="16244"/>
                  </a:lnTo>
                  <a:lnTo>
                    <a:pt x="55526" y="25507"/>
                  </a:lnTo>
                  <a:lnTo>
                    <a:pt x="27062" y="67510"/>
                  </a:lnTo>
                  <a:lnTo>
                    <a:pt x="20400" y="83148"/>
                  </a:lnTo>
                  <a:lnTo>
                    <a:pt x="17783" y="90928"/>
                  </a:lnTo>
                  <a:lnTo>
                    <a:pt x="11419" y="102316"/>
                  </a:lnTo>
                  <a:lnTo>
                    <a:pt x="8004" y="117567"/>
                  </a:lnTo>
                  <a:lnTo>
                    <a:pt x="727" y="132739"/>
                  </a:lnTo>
                  <a:lnTo>
                    <a:pt x="0" y="136117"/>
                  </a:lnTo>
                  <a:lnTo>
                    <a:pt x="573" y="138368"/>
                  </a:lnTo>
                  <a:lnTo>
                    <a:pt x="2014" y="139870"/>
                  </a:lnTo>
                  <a:lnTo>
                    <a:pt x="4033" y="140870"/>
                  </a:lnTo>
                  <a:lnTo>
                    <a:pt x="5378" y="142596"/>
                  </a:lnTo>
                  <a:lnTo>
                    <a:pt x="7716" y="150897"/>
                  </a:lnTo>
                  <a:lnTo>
                    <a:pt x="10735" y="148908"/>
                  </a:lnTo>
                  <a:lnTo>
                    <a:pt x="13022" y="146896"/>
                  </a:lnTo>
                  <a:lnTo>
                    <a:pt x="18385" y="144660"/>
                  </a:lnTo>
                  <a:lnTo>
                    <a:pt x="27120" y="14287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3" name="SMARTInkShape-769"/>
            <p:cNvSpPr/>
            <p:nvPr>
              <p:custDataLst>
                <p:tags r:id="rId64"/>
              </p:custDataLst>
            </p:nvPr>
          </p:nvSpPr>
          <p:spPr>
            <a:xfrm>
              <a:off x="3705228" y="3009900"/>
              <a:ext cx="94807" cy="114301"/>
            </a:xfrm>
            <a:custGeom>
              <a:avLst/>
              <a:gdLst/>
              <a:ahLst/>
              <a:cxnLst/>
              <a:rect l="0" t="0" r="0" b="0"/>
              <a:pathLst>
                <a:path w="94807" h="114301">
                  <a:moveTo>
                    <a:pt x="28572" y="19050"/>
                  </a:moveTo>
                  <a:lnTo>
                    <a:pt x="28572" y="19050"/>
                  </a:lnTo>
                  <a:lnTo>
                    <a:pt x="20371" y="10849"/>
                  </a:lnTo>
                  <a:lnTo>
                    <a:pt x="10963" y="9641"/>
                  </a:lnTo>
                  <a:lnTo>
                    <a:pt x="10482" y="8544"/>
                  </a:lnTo>
                  <a:lnTo>
                    <a:pt x="9949" y="4503"/>
                  </a:lnTo>
                  <a:lnTo>
                    <a:pt x="8748" y="3002"/>
                  </a:lnTo>
                  <a:lnTo>
                    <a:pt x="50" y="15"/>
                  </a:lnTo>
                  <a:lnTo>
                    <a:pt x="0" y="1"/>
                  </a:lnTo>
                  <a:lnTo>
                    <a:pt x="22663" y="0"/>
                  </a:lnTo>
                  <a:lnTo>
                    <a:pt x="28768" y="2822"/>
                  </a:lnTo>
                  <a:lnTo>
                    <a:pt x="35009" y="6546"/>
                  </a:lnTo>
                  <a:lnTo>
                    <a:pt x="47639" y="8936"/>
                  </a:lnTo>
                  <a:lnTo>
                    <a:pt x="50808" y="9133"/>
                  </a:lnTo>
                  <a:lnTo>
                    <a:pt x="57152" y="12172"/>
                  </a:lnTo>
                  <a:lnTo>
                    <a:pt x="63499" y="15994"/>
                  </a:lnTo>
                  <a:lnTo>
                    <a:pt x="76197" y="18446"/>
                  </a:lnTo>
                  <a:lnTo>
                    <a:pt x="79372" y="18648"/>
                  </a:lnTo>
                  <a:lnTo>
                    <a:pt x="81489" y="19840"/>
                  </a:lnTo>
                  <a:lnTo>
                    <a:pt x="82900" y="21693"/>
                  </a:lnTo>
                  <a:lnTo>
                    <a:pt x="83841" y="23987"/>
                  </a:lnTo>
                  <a:lnTo>
                    <a:pt x="85526" y="25517"/>
                  </a:lnTo>
                  <a:lnTo>
                    <a:pt x="93758" y="28173"/>
                  </a:lnTo>
                  <a:lnTo>
                    <a:pt x="94585" y="31218"/>
                  </a:lnTo>
                  <a:lnTo>
                    <a:pt x="94806" y="33512"/>
                  </a:lnTo>
                  <a:lnTo>
                    <a:pt x="93895" y="35042"/>
                  </a:lnTo>
                  <a:lnTo>
                    <a:pt x="92229" y="36061"/>
                  </a:lnTo>
                  <a:lnTo>
                    <a:pt x="90059" y="36740"/>
                  </a:lnTo>
                  <a:lnTo>
                    <a:pt x="75932" y="45460"/>
                  </a:lnTo>
                  <a:lnTo>
                    <a:pt x="72846" y="46181"/>
                  </a:lnTo>
                  <a:lnTo>
                    <a:pt x="59012" y="55699"/>
                  </a:lnTo>
                  <a:lnTo>
                    <a:pt x="43365" y="57922"/>
                  </a:lnTo>
                  <a:lnTo>
                    <a:pt x="32367" y="64670"/>
                  </a:lnTo>
                  <a:lnTo>
                    <a:pt x="25673" y="70370"/>
                  </a:lnTo>
                  <a:lnTo>
                    <a:pt x="22405" y="71255"/>
                  </a:lnTo>
                  <a:lnTo>
                    <a:pt x="19170" y="70786"/>
                  </a:lnTo>
                  <a:lnTo>
                    <a:pt x="15954" y="69416"/>
                  </a:lnTo>
                  <a:lnTo>
                    <a:pt x="13810" y="71677"/>
                  </a:lnTo>
                  <a:lnTo>
                    <a:pt x="9899" y="93821"/>
                  </a:lnTo>
                  <a:lnTo>
                    <a:pt x="9522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4" name="SMARTInkShape-770"/>
            <p:cNvSpPr/>
            <p:nvPr>
              <p:custDataLst>
                <p:tags r:id="rId65"/>
              </p:custDataLst>
            </p:nvPr>
          </p:nvSpPr>
          <p:spPr>
            <a:xfrm>
              <a:off x="3486160" y="3048000"/>
              <a:ext cx="276216" cy="15012"/>
            </a:xfrm>
            <a:custGeom>
              <a:avLst/>
              <a:gdLst/>
              <a:ahLst/>
              <a:cxnLst/>
              <a:rect l="0" t="0" r="0" b="0"/>
              <a:pathLst>
                <a:path w="276216" h="15012">
                  <a:moveTo>
                    <a:pt x="66665" y="0"/>
                  </a:moveTo>
                  <a:lnTo>
                    <a:pt x="66665" y="0"/>
                  </a:lnTo>
                  <a:lnTo>
                    <a:pt x="19472" y="0"/>
                  </a:lnTo>
                  <a:lnTo>
                    <a:pt x="0" y="0"/>
                  </a:lnTo>
                  <a:lnTo>
                    <a:pt x="8192" y="0"/>
                  </a:lnTo>
                  <a:lnTo>
                    <a:pt x="16858" y="6546"/>
                  </a:lnTo>
                  <a:lnTo>
                    <a:pt x="25684" y="8642"/>
                  </a:lnTo>
                  <a:lnTo>
                    <a:pt x="70219" y="9502"/>
                  </a:lnTo>
                  <a:lnTo>
                    <a:pt x="98137" y="12343"/>
                  </a:lnTo>
                  <a:lnTo>
                    <a:pt x="114519" y="15011"/>
                  </a:lnTo>
                  <a:lnTo>
                    <a:pt x="161743" y="9939"/>
                  </a:lnTo>
                  <a:lnTo>
                    <a:pt x="206355" y="9549"/>
                  </a:lnTo>
                  <a:lnTo>
                    <a:pt x="253911" y="9525"/>
                  </a:lnTo>
                  <a:lnTo>
                    <a:pt x="276215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18" name="SMARTInkShape-Group146"/>
          <p:cNvGrpSpPr/>
          <p:nvPr/>
        </p:nvGrpSpPr>
        <p:grpSpPr>
          <a:xfrm>
            <a:off x="1333513" y="3858508"/>
            <a:ext cx="1038213" cy="408679"/>
            <a:chOff x="1333513" y="3858508"/>
            <a:chExt cx="1038213" cy="408679"/>
          </a:xfrm>
        </p:grpSpPr>
        <p:sp>
          <p:nvSpPr>
            <p:cNvPr id="2106" name="SMARTInkShape-771"/>
            <p:cNvSpPr/>
            <p:nvPr>
              <p:custDataLst>
                <p:tags r:id="rId48"/>
              </p:custDataLst>
            </p:nvPr>
          </p:nvSpPr>
          <p:spPr>
            <a:xfrm>
              <a:off x="2266950" y="4219578"/>
              <a:ext cx="104776" cy="28573"/>
            </a:xfrm>
            <a:custGeom>
              <a:avLst/>
              <a:gdLst/>
              <a:ahLst/>
              <a:cxnLst/>
              <a:rect l="0" t="0" r="0" b="0"/>
              <a:pathLst>
                <a:path w="104776" h="28573">
                  <a:moveTo>
                    <a:pt x="38100" y="28572"/>
                  </a:moveTo>
                  <a:lnTo>
                    <a:pt x="38100" y="28572"/>
                  </a:lnTo>
                  <a:lnTo>
                    <a:pt x="33044" y="28572"/>
                  </a:lnTo>
                  <a:lnTo>
                    <a:pt x="31554" y="27514"/>
                  </a:lnTo>
                  <a:lnTo>
                    <a:pt x="30561" y="25750"/>
                  </a:lnTo>
                  <a:lnTo>
                    <a:pt x="29899" y="23515"/>
                  </a:lnTo>
                  <a:lnTo>
                    <a:pt x="28399" y="22026"/>
                  </a:lnTo>
                  <a:lnTo>
                    <a:pt x="20490" y="19440"/>
                  </a:lnTo>
                  <a:lnTo>
                    <a:pt x="14420" y="19164"/>
                  </a:lnTo>
                  <a:lnTo>
                    <a:pt x="12788" y="18066"/>
                  </a:lnTo>
                  <a:lnTo>
                    <a:pt x="11701" y="16277"/>
                  </a:lnTo>
                  <a:lnTo>
                    <a:pt x="9955" y="10856"/>
                  </a:lnTo>
                  <a:lnTo>
                    <a:pt x="6894" y="10115"/>
                  </a:lnTo>
                  <a:lnTo>
                    <a:pt x="404" y="9556"/>
                  </a:lnTo>
                  <a:lnTo>
                    <a:pt x="0" y="0"/>
                  </a:lnTo>
                  <a:lnTo>
                    <a:pt x="0" y="9488"/>
                  </a:lnTo>
                  <a:lnTo>
                    <a:pt x="5056" y="9512"/>
                  </a:lnTo>
                  <a:lnTo>
                    <a:pt x="6546" y="10573"/>
                  </a:lnTo>
                  <a:lnTo>
                    <a:pt x="7539" y="12340"/>
                  </a:lnTo>
                  <a:lnTo>
                    <a:pt x="8201" y="14575"/>
                  </a:lnTo>
                  <a:lnTo>
                    <a:pt x="9701" y="16066"/>
                  </a:lnTo>
                  <a:lnTo>
                    <a:pt x="17610" y="18654"/>
                  </a:lnTo>
                  <a:lnTo>
                    <a:pt x="64797" y="19047"/>
                  </a:lnTo>
                  <a:lnTo>
                    <a:pt x="104775" y="19047"/>
                  </a:lnTo>
                  <a:lnTo>
                    <a:pt x="95250" y="190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7" name="SMARTInkShape-772"/>
            <p:cNvSpPr/>
            <p:nvPr>
              <p:custDataLst>
                <p:tags r:id="rId49"/>
              </p:custDataLst>
            </p:nvPr>
          </p:nvSpPr>
          <p:spPr>
            <a:xfrm>
              <a:off x="2333625" y="4105678"/>
              <a:ext cx="37985" cy="151998"/>
            </a:xfrm>
            <a:custGeom>
              <a:avLst/>
              <a:gdLst/>
              <a:ahLst/>
              <a:cxnLst/>
              <a:rect l="0" t="0" r="0" b="0"/>
              <a:pathLst>
                <a:path w="37985" h="151998">
                  <a:moveTo>
                    <a:pt x="28575" y="28172"/>
                  </a:moveTo>
                  <a:lnTo>
                    <a:pt x="28575" y="28172"/>
                  </a:lnTo>
                  <a:lnTo>
                    <a:pt x="36776" y="19971"/>
                  </a:lnTo>
                  <a:lnTo>
                    <a:pt x="37984" y="10562"/>
                  </a:lnTo>
                  <a:lnTo>
                    <a:pt x="36964" y="10082"/>
                  </a:lnTo>
                  <a:lnTo>
                    <a:pt x="33009" y="9548"/>
                  </a:lnTo>
                  <a:lnTo>
                    <a:pt x="31531" y="8348"/>
                  </a:lnTo>
                  <a:lnTo>
                    <a:pt x="28690" y="0"/>
                  </a:lnTo>
                  <a:lnTo>
                    <a:pt x="28576" y="14065"/>
                  </a:lnTo>
                  <a:lnTo>
                    <a:pt x="25753" y="19433"/>
                  </a:lnTo>
                  <a:lnTo>
                    <a:pt x="22029" y="25346"/>
                  </a:lnTo>
                  <a:lnTo>
                    <a:pt x="19933" y="35684"/>
                  </a:lnTo>
                  <a:lnTo>
                    <a:pt x="18254" y="50624"/>
                  </a:lnTo>
                  <a:lnTo>
                    <a:pt x="10883" y="69059"/>
                  </a:lnTo>
                  <a:lnTo>
                    <a:pt x="8735" y="88617"/>
                  </a:lnTo>
                  <a:lnTo>
                    <a:pt x="906" y="103907"/>
                  </a:lnTo>
                  <a:lnTo>
                    <a:pt x="0" y="1519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8" name="SMARTInkShape-773"/>
            <p:cNvSpPr/>
            <p:nvPr>
              <p:custDataLst>
                <p:tags r:id="rId50"/>
              </p:custDataLst>
            </p:nvPr>
          </p:nvSpPr>
          <p:spPr>
            <a:xfrm>
              <a:off x="2209965" y="4105276"/>
              <a:ext cx="142315" cy="161911"/>
            </a:xfrm>
            <a:custGeom>
              <a:avLst/>
              <a:gdLst/>
              <a:ahLst/>
              <a:cxnLst/>
              <a:rect l="0" t="0" r="0" b="0"/>
              <a:pathLst>
                <a:path w="142315" h="161911">
                  <a:moveTo>
                    <a:pt x="123660" y="19049"/>
                  </a:moveTo>
                  <a:lnTo>
                    <a:pt x="123660" y="19049"/>
                  </a:lnTo>
                  <a:lnTo>
                    <a:pt x="123660" y="13992"/>
                  </a:lnTo>
                  <a:lnTo>
                    <a:pt x="124718" y="12503"/>
                  </a:lnTo>
                  <a:lnTo>
                    <a:pt x="126482" y="11510"/>
                  </a:lnTo>
                  <a:lnTo>
                    <a:pt x="128716" y="10848"/>
                  </a:lnTo>
                  <a:lnTo>
                    <a:pt x="130206" y="9348"/>
                  </a:lnTo>
                  <a:lnTo>
                    <a:pt x="133069" y="425"/>
                  </a:lnTo>
                  <a:lnTo>
                    <a:pt x="142314" y="10"/>
                  </a:lnTo>
                  <a:lnTo>
                    <a:pt x="134474" y="0"/>
                  </a:lnTo>
                  <a:lnTo>
                    <a:pt x="128511" y="5056"/>
                  </a:lnTo>
                  <a:lnTo>
                    <a:pt x="125816" y="10360"/>
                  </a:lnTo>
                  <a:lnTo>
                    <a:pt x="125097" y="13256"/>
                  </a:lnTo>
                  <a:lnTo>
                    <a:pt x="119029" y="22389"/>
                  </a:lnTo>
                  <a:lnTo>
                    <a:pt x="76607" y="68910"/>
                  </a:lnTo>
                  <a:lnTo>
                    <a:pt x="38539" y="116343"/>
                  </a:lnTo>
                  <a:lnTo>
                    <a:pt x="15745" y="145611"/>
                  </a:lnTo>
                  <a:lnTo>
                    <a:pt x="0" y="161755"/>
                  </a:lnTo>
                  <a:lnTo>
                    <a:pt x="8051" y="161910"/>
                  </a:lnTo>
                  <a:lnTo>
                    <a:pt x="18885" y="1523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09" name="SMARTInkShape-774"/>
            <p:cNvSpPr/>
            <p:nvPr>
              <p:custDataLst>
                <p:tags r:id="rId51"/>
              </p:custDataLst>
            </p:nvPr>
          </p:nvSpPr>
          <p:spPr>
            <a:xfrm>
              <a:off x="1962591" y="4210050"/>
              <a:ext cx="209110" cy="47591"/>
            </a:xfrm>
            <a:custGeom>
              <a:avLst/>
              <a:gdLst/>
              <a:ahLst/>
              <a:cxnLst/>
              <a:rect l="0" t="0" r="0" b="0"/>
              <a:pathLst>
                <a:path w="209110" h="47591">
                  <a:moveTo>
                    <a:pt x="85284" y="0"/>
                  </a:moveTo>
                  <a:lnTo>
                    <a:pt x="85284" y="0"/>
                  </a:lnTo>
                  <a:lnTo>
                    <a:pt x="75171" y="0"/>
                  </a:lnTo>
                  <a:lnTo>
                    <a:pt x="67384" y="2822"/>
                  </a:lnTo>
                  <a:lnTo>
                    <a:pt x="60395" y="6546"/>
                  </a:lnTo>
                  <a:lnTo>
                    <a:pt x="53761" y="8201"/>
                  </a:lnTo>
                  <a:lnTo>
                    <a:pt x="47285" y="14581"/>
                  </a:lnTo>
                  <a:lnTo>
                    <a:pt x="40879" y="22355"/>
                  </a:lnTo>
                  <a:lnTo>
                    <a:pt x="18611" y="35750"/>
                  </a:lnTo>
                  <a:lnTo>
                    <a:pt x="10965" y="37635"/>
                  </a:lnTo>
                  <a:lnTo>
                    <a:pt x="0" y="47221"/>
                  </a:lnTo>
                  <a:lnTo>
                    <a:pt x="17912" y="47590"/>
                  </a:lnTo>
                  <a:lnTo>
                    <a:pt x="26413" y="44787"/>
                  </a:lnTo>
                  <a:lnTo>
                    <a:pt x="33719" y="41072"/>
                  </a:lnTo>
                  <a:lnTo>
                    <a:pt x="49855" y="38687"/>
                  </a:lnTo>
                  <a:lnTo>
                    <a:pt x="61071" y="37303"/>
                  </a:lnTo>
                  <a:lnTo>
                    <a:pt x="91790" y="29933"/>
                  </a:lnTo>
                  <a:lnTo>
                    <a:pt x="134804" y="23638"/>
                  </a:lnTo>
                  <a:lnTo>
                    <a:pt x="176968" y="14396"/>
                  </a:lnTo>
                  <a:lnTo>
                    <a:pt x="209109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0" name="SMARTInkShape-775"/>
            <p:cNvSpPr/>
            <p:nvPr>
              <p:custDataLst>
                <p:tags r:id="rId52"/>
              </p:custDataLst>
            </p:nvPr>
          </p:nvSpPr>
          <p:spPr>
            <a:xfrm>
              <a:off x="2066929" y="3905250"/>
              <a:ext cx="238122" cy="47626"/>
            </a:xfrm>
            <a:custGeom>
              <a:avLst/>
              <a:gdLst/>
              <a:ahLst/>
              <a:cxnLst/>
              <a:rect l="0" t="0" r="0" b="0"/>
              <a:pathLst>
                <a:path w="238122" h="47626">
                  <a:moveTo>
                    <a:pt x="47621" y="47625"/>
                  </a:moveTo>
                  <a:lnTo>
                    <a:pt x="47621" y="47625"/>
                  </a:lnTo>
                  <a:lnTo>
                    <a:pt x="20878" y="47625"/>
                  </a:lnTo>
                  <a:lnTo>
                    <a:pt x="11804" y="34533"/>
                  </a:lnTo>
                  <a:lnTo>
                    <a:pt x="3965" y="29282"/>
                  </a:lnTo>
                  <a:lnTo>
                    <a:pt x="0" y="19062"/>
                  </a:lnTo>
                  <a:lnTo>
                    <a:pt x="5054" y="13997"/>
                  </a:lnTo>
                  <a:lnTo>
                    <a:pt x="10358" y="11513"/>
                  </a:lnTo>
                  <a:lnTo>
                    <a:pt x="52060" y="8490"/>
                  </a:lnTo>
                  <a:lnTo>
                    <a:pt x="82713" y="1327"/>
                  </a:lnTo>
                  <a:lnTo>
                    <a:pt x="128862" y="117"/>
                  </a:lnTo>
                  <a:lnTo>
                    <a:pt x="174544" y="7"/>
                  </a:lnTo>
                  <a:lnTo>
                    <a:pt x="201304" y="0"/>
                  </a:lnTo>
                  <a:lnTo>
                    <a:pt x="208705" y="2823"/>
                  </a:lnTo>
                  <a:lnTo>
                    <a:pt x="231722" y="22390"/>
                  </a:lnTo>
                  <a:lnTo>
                    <a:pt x="235277" y="28648"/>
                  </a:lnTo>
                  <a:lnTo>
                    <a:pt x="238121" y="381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1" name="SMARTInkShape-776"/>
            <p:cNvSpPr/>
            <p:nvPr>
              <p:custDataLst>
                <p:tags r:id="rId53"/>
              </p:custDataLst>
            </p:nvPr>
          </p:nvSpPr>
          <p:spPr>
            <a:xfrm>
              <a:off x="2086416" y="3943388"/>
              <a:ext cx="104335" cy="180496"/>
            </a:xfrm>
            <a:custGeom>
              <a:avLst/>
              <a:gdLst/>
              <a:ahLst/>
              <a:cxnLst/>
              <a:rect l="0" t="0" r="0" b="0"/>
              <a:pathLst>
                <a:path w="104335" h="180496">
                  <a:moveTo>
                    <a:pt x="104334" y="38062"/>
                  </a:moveTo>
                  <a:lnTo>
                    <a:pt x="104334" y="38062"/>
                  </a:lnTo>
                  <a:lnTo>
                    <a:pt x="104334" y="0"/>
                  </a:lnTo>
                  <a:lnTo>
                    <a:pt x="99278" y="5030"/>
                  </a:lnTo>
                  <a:lnTo>
                    <a:pt x="96795" y="10328"/>
                  </a:lnTo>
                  <a:lnTo>
                    <a:pt x="96133" y="13223"/>
                  </a:lnTo>
                  <a:lnTo>
                    <a:pt x="87444" y="28611"/>
                  </a:lnTo>
                  <a:lnTo>
                    <a:pt x="86724" y="31761"/>
                  </a:lnTo>
                  <a:lnTo>
                    <a:pt x="80280" y="38084"/>
                  </a:lnTo>
                  <a:lnTo>
                    <a:pt x="71418" y="45480"/>
                  </a:lnTo>
                  <a:lnTo>
                    <a:pt x="44088" y="92202"/>
                  </a:lnTo>
                  <a:lnTo>
                    <a:pt x="21788" y="135438"/>
                  </a:lnTo>
                  <a:lnTo>
                    <a:pt x="13319" y="147936"/>
                  </a:lnTo>
                  <a:lnTo>
                    <a:pt x="7098" y="161640"/>
                  </a:lnTo>
                  <a:lnTo>
                    <a:pt x="1048" y="169481"/>
                  </a:lnTo>
                  <a:lnTo>
                    <a:pt x="0" y="175897"/>
                  </a:lnTo>
                  <a:lnTo>
                    <a:pt x="911" y="177576"/>
                  </a:lnTo>
                  <a:lnTo>
                    <a:pt x="2577" y="178696"/>
                  </a:lnTo>
                  <a:lnTo>
                    <a:pt x="7799" y="180495"/>
                  </a:lnTo>
                  <a:lnTo>
                    <a:pt x="18609" y="17141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2" name="SMARTInkShape-777"/>
            <p:cNvSpPr/>
            <p:nvPr>
              <p:custDataLst>
                <p:tags r:id="rId54"/>
              </p:custDataLst>
            </p:nvPr>
          </p:nvSpPr>
          <p:spPr>
            <a:xfrm>
              <a:off x="1781221" y="4086225"/>
              <a:ext cx="85680" cy="37135"/>
            </a:xfrm>
            <a:custGeom>
              <a:avLst/>
              <a:gdLst/>
              <a:ahLst/>
              <a:cxnLst/>
              <a:rect l="0" t="0" r="0" b="0"/>
              <a:pathLst>
                <a:path w="85680" h="37135">
                  <a:moveTo>
                    <a:pt x="66629" y="0"/>
                  </a:moveTo>
                  <a:lnTo>
                    <a:pt x="66629" y="0"/>
                  </a:lnTo>
                  <a:lnTo>
                    <a:pt x="19213" y="27592"/>
                  </a:lnTo>
                  <a:lnTo>
                    <a:pt x="0" y="28574"/>
                  </a:lnTo>
                  <a:lnTo>
                    <a:pt x="8159" y="36776"/>
                  </a:lnTo>
                  <a:lnTo>
                    <a:pt x="9657" y="36159"/>
                  </a:lnTo>
                  <a:lnTo>
                    <a:pt x="14144" y="32651"/>
                  </a:lnTo>
                  <a:lnTo>
                    <a:pt x="16823" y="32351"/>
                  </a:lnTo>
                  <a:lnTo>
                    <a:pt x="31835" y="37134"/>
                  </a:lnTo>
                  <a:lnTo>
                    <a:pt x="79214" y="28684"/>
                  </a:lnTo>
                  <a:lnTo>
                    <a:pt x="85679" y="285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3" name="SMARTInkShape-778"/>
            <p:cNvSpPr/>
            <p:nvPr>
              <p:custDataLst>
                <p:tags r:id="rId55"/>
              </p:custDataLst>
            </p:nvPr>
          </p:nvSpPr>
          <p:spPr>
            <a:xfrm>
              <a:off x="1762126" y="4029075"/>
              <a:ext cx="123825" cy="17727"/>
            </a:xfrm>
            <a:custGeom>
              <a:avLst/>
              <a:gdLst/>
              <a:ahLst/>
              <a:cxnLst/>
              <a:rect l="0" t="0" r="0" b="0"/>
              <a:pathLst>
                <a:path w="123825" h="17727">
                  <a:moveTo>
                    <a:pt x="38099" y="9525"/>
                  </a:moveTo>
                  <a:lnTo>
                    <a:pt x="38099" y="9525"/>
                  </a:lnTo>
                  <a:lnTo>
                    <a:pt x="24842" y="9525"/>
                  </a:lnTo>
                  <a:lnTo>
                    <a:pt x="22911" y="10583"/>
                  </a:lnTo>
                  <a:lnTo>
                    <a:pt x="21623" y="12347"/>
                  </a:lnTo>
                  <a:lnTo>
                    <a:pt x="20765" y="14582"/>
                  </a:lnTo>
                  <a:lnTo>
                    <a:pt x="19135" y="16071"/>
                  </a:lnTo>
                  <a:lnTo>
                    <a:pt x="14501" y="17726"/>
                  </a:lnTo>
                  <a:lnTo>
                    <a:pt x="12842" y="17109"/>
                  </a:lnTo>
                  <a:lnTo>
                    <a:pt x="11736" y="15639"/>
                  </a:lnTo>
                  <a:lnTo>
                    <a:pt x="10999" y="13601"/>
                  </a:lnTo>
                  <a:lnTo>
                    <a:pt x="9449" y="12243"/>
                  </a:lnTo>
                  <a:lnTo>
                    <a:pt x="10" y="9528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630" y="1"/>
                  </a:lnTo>
                  <a:lnTo>
                    <a:pt x="88507" y="0"/>
                  </a:lnTo>
                  <a:lnTo>
                    <a:pt x="95075" y="2822"/>
                  </a:lnTo>
                  <a:lnTo>
                    <a:pt x="101522" y="6546"/>
                  </a:lnTo>
                  <a:lnTo>
                    <a:pt x="114284" y="8936"/>
                  </a:lnTo>
                  <a:lnTo>
                    <a:pt x="123824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4" name="SMARTInkShape-779"/>
            <p:cNvSpPr/>
            <p:nvPr>
              <p:custDataLst>
                <p:tags r:id="rId56"/>
              </p:custDataLst>
            </p:nvPr>
          </p:nvSpPr>
          <p:spPr>
            <a:xfrm>
              <a:off x="1609725" y="4133884"/>
              <a:ext cx="38101" cy="76167"/>
            </a:xfrm>
            <a:custGeom>
              <a:avLst/>
              <a:gdLst/>
              <a:ahLst/>
              <a:cxnLst/>
              <a:rect l="0" t="0" r="0" b="0"/>
              <a:pathLst>
                <a:path w="38101" h="76167">
                  <a:moveTo>
                    <a:pt x="38100" y="9491"/>
                  </a:moveTo>
                  <a:lnTo>
                    <a:pt x="38100" y="9491"/>
                  </a:lnTo>
                  <a:lnTo>
                    <a:pt x="38100" y="1290"/>
                  </a:lnTo>
                  <a:lnTo>
                    <a:pt x="37042" y="849"/>
                  </a:lnTo>
                  <a:lnTo>
                    <a:pt x="28967" y="0"/>
                  </a:lnTo>
                  <a:lnTo>
                    <a:pt x="14397" y="14156"/>
                  </a:lnTo>
                  <a:lnTo>
                    <a:pt x="11690" y="19678"/>
                  </a:lnTo>
                  <a:lnTo>
                    <a:pt x="8752" y="34978"/>
                  </a:lnTo>
                  <a:lnTo>
                    <a:pt x="1362" y="45721"/>
                  </a:lnTo>
                  <a:lnTo>
                    <a:pt x="269" y="54826"/>
                  </a:lnTo>
                  <a:lnTo>
                    <a:pt x="0" y="7616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5" name="SMARTInkShape-780"/>
            <p:cNvSpPr/>
            <p:nvPr>
              <p:custDataLst>
                <p:tags r:id="rId57"/>
              </p:custDataLst>
            </p:nvPr>
          </p:nvSpPr>
          <p:spPr>
            <a:xfrm>
              <a:off x="1333513" y="4210050"/>
              <a:ext cx="161913" cy="57113"/>
            </a:xfrm>
            <a:custGeom>
              <a:avLst/>
              <a:gdLst/>
              <a:ahLst/>
              <a:cxnLst/>
              <a:rect l="0" t="0" r="0" b="0"/>
              <a:pathLst>
                <a:path w="161913" h="57113">
                  <a:moveTo>
                    <a:pt x="19037" y="38100"/>
                  </a:moveTo>
                  <a:lnTo>
                    <a:pt x="19037" y="38100"/>
                  </a:lnTo>
                  <a:lnTo>
                    <a:pt x="19037" y="43157"/>
                  </a:lnTo>
                  <a:lnTo>
                    <a:pt x="17979" y="44646"/>
                  </a:lnTo>
                  <a:lnTo>
                    <a:pt x="16215" y="45639"/>
                  </a:lnTo>
                  <a:lnTo>
                    <a:pt x="13980" y="46301"/>
                  </a:lnTo>
                  <a:lnTo>
                    <a:pt x="32" y="57112"/>
                  </a:lnTo>
                  <a:lnTo>
                    <a:pt x="0" y="52082"/>
                  </a:lnTo>
                  <a:lnTo>
                    <a:pt x="1054" y="50597"/>
                  </a:lnTo>
                  <a:lnTo>
                    <a:pt x="2815" y="49606"/>
                  </a:lnTo>
                  <a:lnTo>
                    <a:pt x="5047" y="48946"/>
                  </a:lnTo>
                  <a:lnTo>
                    <a:pt x="17293" y="41340"/>
                  </a:lnTo>
                  <a:lnTo>
                    <a:pt x="32043" y="38002"/>
                  </a:lnTo>
                  <a:lnTo>
                    <a:pt x="64508" y="21680"/>
                  </a:lnTo>
                  <a:lnTo>
                    <a:pt x="108225" y="12607"/>
                  </a:lnTo>
                  <a:lnTo>
                    <a:pt x="153692" y="1444"/>
                  </a:lnTo>
                  <a:lnTo>
                    <a:pt x="16191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6" name="SMARTInkShape-781"/>
            <p:cNvSpPr/>
            <p:nvPr>
              <p:custDataLst>
                <p:tags r:id="rId58"/>
              </p:custDataLst>
            </p:nvPr>
          </p:nvSpPr>
          <p:spPr>
            <a:xfrm>
              <a:off x="1428764" y="3858508"/>
              <a:ext cx="209537" cy="27693"/>
            </a:xfrm>
            <a:custGeom>
              <a:avLst/>
              <a:gdLst/>
              <a:ahLst/>
              <a:cxnLst/>
              <a:rect l="0" t="0" r="0" b="0"/>
              <a:pathLst>
                <a:path w="209537" h="27693">
                  <a:moveTo>
                    <a:pt x="66661" y="18167"/>
                  </a:moveTo>
                  <a:lnTo>
                    <a:pt x="66661" y="18167"/>
                  </a:lnTo>
                  <a:lnTo>
                    <a:pt x="34862" y="18167"/>
                  </a:lnTo>
                  <a:lnTo>
                    <a:pt x="28539" y="15345"/>
                  </a:lnTo>
                  <a:lnTo>
                    <a:pt x="22201" y="11621"/>
                  </a:lnTo>
                  <a:lnTo>
                    <a:pt x="9509" y="9231"/>
                  </a:lnTo>
                  <a:lnTo>
                    <a:pt x="0" y="8642"/>
                  </a:lnTo>
                  <a:lnTo>
                    <a:pt x="44645" y="8642"/>
                  </a:lnTo>
                  <a:lnTo>
                    <a:pt x="79658" y="7584"/>
                  </a:lnTo>
                  <a:lnTo>
                    <a:pt x="117487" y="0"/>
                  </a:lnTo>
                  <a:lnTo>
                    <a:pt x="137577" y="437"/>
                  </a:lnTo>
                  <a:lnTo>
                    <a:pt x="183186" y="8259"/>
                  </a:lnTo>
                  <a:lnTo>
                    <a:pt x="198436" y="13585"/>
                  </a:lnTo>
                  <a:lnTo>
                    <a:pt x="202136" y="16171"/>
                  </a:lnTo>
                  <a:lnTo>
                    <a:pt x="209536" y="2769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17" name="SMARTInkShape-782"/>
            <p:cNvSpPr/>
            <p:nvPr>
              <p:custDataLst>
                <p:tags r:id="rId59"/>
              </p:custDataLst>
            </p:nvPr>
          </p:nvSpPr>
          <p:spPr>
            <a:xfrm>
              <a:off x="1439791" y="3905250"/>
              <a:ext cx="112785" cy="218621"/>
            </a:xfrm>
            <a:custGeom>
              <a:avLst/>
              <a:gdLst/>
              <a:ahLst/>
              <a:cxnLst/>
              <a:rect l="0" t="0" r="0" b="0"/>
              <a:pathLst>
                <a:path w="112785" h="218621">
                  <a:moveTo>
                    <a:pt x="112784" y="9525"/>
                  </a:moveTo>
                  <a:lnTo>
                    <a:pt x="112784" y="9525"/>
                  </a:lnTo>
                  <a:lnTo>
                    <a:pt x="112784" y="0"/>
                  </a:lnTo>
                  <a:lnTo>
                    <a:pt x="107727" y="5057"/>
                  </a:lnTo>
                  <a:lnTo>
                    <a:pt x="105245" y="10361"/>
                  </a:lnTo>
                  <a:lnTo>
                    <a:pt x="104583" y="13257"/>
                  </a:lnTo>
                  <a:lnTo>
                    <a:pt x="96975" y="26569"/>
                  </a:lnTo>
                  <a:lnTo>
                    <a:pt x="83562" y="66929"/>
                  </a:lnTo>
                  <a:lnTo>
                    <a:pt x="61946" y="111140"/>
                  </a:lnTo>
                  <a:lnTo>
                    <a:pt x="43789" y="136528"/>
                  </a:lnTo>
                  <a:lnTo>
                    <a:pt x="36602" y="155576"/>
                  </a:lnTo>
                  <a:lnTo>
                    <a:pt x="12941" y="192617"/>
                  </a:lnTo>
                  <a:lnTo>
                    <a:pt x="10201" y="201318"/>
                  </a:lnTo>
                  <a:lnTo>
                    <a:pt x="8412" y="204062"/>
                  </a:lnTo>
                  <a:lnTo>
                    <a:pt x="6161" y="205892"/>
                  </a:lnTo>
                  <a:lnTo>
                    <a:pt x="3602" y="207111"/>
                  </a:lnTo>
                  <a:lnTo>
                    <a:pt x="1896" y="208982"/>
                  </a:lnTo>
                  <a:lnTo>
                    <a:pt x="0" y="213884"/>
                  </a:lnTo>
                  <a:lnTo>
                    <a:pt x="553" y="215614"/>
                  </a:lnTo>
                  <a:lnTo>
                    <a:pt x="1980" y="216768"/>
                  </a:lnTo>
                  <a:lnTo>
                    <a:pt x="6818" y="218620"/>
                  </a:lnTo>
                  <a:lnTo>
                    <a:pt x="27059" y="2000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4" name="SMARTInkShape-Group147"/>
          <p:cNvGrpSpPr/>
          <p:nvPr/>
        </p:nvGrpSpPr>
        <p:grpSpPr>
          <a:xfrm>
            <a:off x="2925700" y="4600970"/>
            <a:ext cx="646176" cy="351911"/>
            <a:chOff x="2925700" y="4600970"/>
            <a:chExt cx="646176" cy="351911"/>
          </a:xfrm>
        </p:grpSpPr>
        <p:sp>
          <p:nvSpPr>
            <p:cNvPr id="2119" name="SMARTInkShape-783"/>
            <p:cNvSpPr/>
            <p:nvPr>
              <p:custDataLst>
                <p:tags r:id="rId43"/>
              </p:custDataLst>
            </p:nvPr>
          </p:nvSpPr>
          <p:spPr>
            <a:xfrm>
              <a:off x="3409950" y="4781550"/>
              <a:ext cx="161926" cy="38101"/>
            </a:xfrm>
            <a:custGeom>
              <a:avLst/>
              <a:gdLst/>
              <a:ahLst/>
              <a:cxnLst/>
              <a:rect l="0" t="0" r="0" b="0"/>
              <a:pathLst>
                <a:path w="161926" h="38101">
                  <a:moveTo>
                    <a:pt x="66675" y="0"/>
                  </a:moveTo>
                  <a:lnTo>
                    <a:pt x="66675" y="0"/>
                  </a:lnTo>
                  <a:lnTo>
                    <a:pt x="66675" y="5057"/>
                  </a:lnTo>
                  <a:lnTo>
                    <a:pt x="65617" y="6546"/>
                  </a:lnTo>
                  <a:lnTo>
                    <a:pt x="63853" y="7539"/>
                  </a:lnTo>
                  <a:lnTo>
                    <a:pt x="53418" y="9133"/>
                  </a:lnTo>
                  <a:lnTo>
                    <a:pt x="44285" y="9408"/>
                  </a:lnTo>
                  <a:lnTo>
                    <a:pt x="42223" y="10506"/>
                  </a:lnTo>
                  <a:lnTo>
                    <a:pt x="40849" y="12295"/>
                  </a:lnTo>
                  <a:lnTo>
                    <a:pt x="39932" y="14547"/>
                  </a:lnTo>
                  <a:lnTo>
                    <a:pt x="38263" y="16047"/>
                  </a:lnTo>
                  <a:lnTo>
                    <a:pt x="33586" y="17716"/>
                  </a:lnTo>
                  <a:lnTo>
                    <a:pt x="20814" y="18933"/>
                  </a:lnTo>
                  <a:lnTo>
                    <a:pt x="20226" y="20030"/>
                  </a:lnTo>
                  <a:lnTo>
                    <a:pt x="19573" y="24072"/>
                  </a:lnTo>
                  <a:lnTo>
                    <a:pt x="18340" y="25572"/>
                  </a:lnTo>
                  <a:lnTo>
                    <a:pt x="9560" y="28565"/>
                  </a:lnTo>
                  <a:lnTo>
                    <a:pt x="116" y="28575"/>
                  </a:lnTo>
                  <a:lnTo>
                    <a:pt x="0" y="38066"/>
                  </a:lnTo>
                  <a:lnTo>
                    <a:pt x="31881" y="38100"/>
                  </a:lnTo>
                  <a:lnTo>
                    <a:pt x="52080" y="32612"/>
                  </a:lnTo>
                  <a:lnTo>
                    <a:pt x="70229" y="34945"/>
                  </a:lnTo>
                  <a:lnTo>
                    <a:pt x="112463" y="28885"/>
                  </a:lnTo>
                  <a:lnTo>
                    <a:pt x="136789" y="27578"/>
                  </a:lnTo>
                  <a:lnTo>
                    <a:pt x="1619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0" name="SMARTInkShape-784"/>
            <p:cNvSpPr/>
            <p:nvPr>
              <p:custDataLst>
                <p:tags r:id="rId44"/>
              </p:custDataLst>
            </p:nvPr>
          </p:nvSpPr>
          <p:spPr>
            <a:xfrm>
              <a:off x="3400428" y="4714875"/>
              <a:ext cx="171448" cy="19051"/>
            </a:xfrm>
            <a:custGeom>
              <a:avLst/>
              <a:gdLst/>
              <a:ahLst/>
              <a:cxnLst/>
              <a:rect l="0" t="0" r="0" b="0"/>
              <a:pathLst>
                <a:path w="171448" h="19051">
                  <a:moveTo>
                    <a:pt x="28572" y="19050"/>
                  </a:moveTo>
                  <a:lnTo>
                    <a:pt x="28572" y="19050"/>
                  </a:lnTo>
                  <a:lnTo>
                    <a:pt x="28572" y="9525"/>
                  </a:lnTo>
                  <a:lnTo>
                    <a:pt x="19081" y="9525"/>
                  </a:lnTo>
                  <a:lnTo>
                    <a:pt x="28538" y="9525"/>
                  </a:lnTo>
                  <a:lnTo>
                    <a:pt x="0" y="9525"/>
                  </a:lnTo>
                  <a:lnTo>
                    <a:pt x="14186" y="9525"/>
                  </a:lnTo>
                  <a:lnTo>
                    <a:pt x="19709" y="6703"/>
                  </a:lnTo>
                  <a:lnTo>
                    <a:pt x="26821" y="1324"/>
                  </a:lnTo>
                  <a:lnTo>
                    <a:pt x="35831" y="262"/>
                  </a:lnTo>
                  <a:lnTo>
                    <a:pt x="82292" y="2"/>
                  </a:lnTo>
                  <a:lnTo>
                    <a:pt x="128041" y="0"/>
                  </a:lnTo>
                  <a:lnTo>
                    <a:pt x="17144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1" name="SMARTInkShape-785"/>
            <p:cNvSpPr/>
            <p:nvPr>
              <p:custDataLst>
                <p:tags r:id="rId45"/>
              </p:custDataLst>
            </p:nvPr>
          </p:nvSpPr>
          <p:spPr>
            <a:xfrm>
              <a:off x="2925700" y="4886325"/>
              <a:ext cx="255651" cy="66556"/>
            </a:xfrm>
            <a:custGeom>
              <a:avLst/>
              <a:gdLst/>
              <a:ahLst/>
              <a:cxnLst/>
              <a:rect l="0" t="0" r="0" b="0"/>
              <a:pathLst>
                <a:path w="255651" h="66556">
                  <a:moveTo>
                    <a:pt x="84200" y="28575"/>
                  </a:moveTo>
                  <a:lnTo>
                    <a:pt x="84200" y="28575"/>
                  </a:lnTo>
                  <a:lnTo>
                    <a:pt x="79144" y="28575"/>
                  </a:lnTo>
                  <a:lnTo>
                    <a:pt x="65886" y="33631"/>
                  </a:lnTo>
                  <a:lnTo>
                    <a:pt x="46615" y="45050"/>
                  </a:lnTo>
                  <a:lnTo>
                    <a:pt x="10283" y="56713"/>
                  </a:lnTo>
                  <a:lnTo>
                    <a:pt x="0" y="65313"/>
                  </a:lnTo>
                  <a:lnTo>
                    <a:pt x="549" y="65767"/>
                  </a:lnTo>
                  <a:lnTo>
                    <a:pt x="11866" y="66555"/>
                  </a:lnTo>
                  <a:lnTo>
                    <a:pt x="17833" y="63800"/>
                  </a:lnTo>
                  <a:lnTo>
                    <a:pt x="24012" y="60106"/>
                  </a:lnTo>
                  <a:lnTo>
                    <a:pt x="68700" y="47526"/>
                  </a:lnTo>
                  <a:lnTo>
                    <a:pt x="113004" y="31463"/>
                  </a:lnTo>
                  <a:lnTo>
                    <a:pt x="140768" y="21815"/>
                  </a:lnTo>
                  <a:lnTo>
                    <a:pt x="180628" y="11810"/>
                  </a:lnTo>
                  <a:lnTo>
                    <a:pt x="222174" y="1764"/>
                  </a:lnTo>
                  <a:lnTo>
                    <a:pt x="25565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2" name="SMARTInkShape-786"/>
            <p:cNvSpPr/>
            <p:nvPr>
              <p:custDataLst>
                <p:tags r:id="rId46"/>
              </p:custDataLst>
            </p:nvPr>
          </p:nvSpPr>
          <p:spPr>
            <a:xfrm>
              <a:off x="3057525" y="4600970"/>
              <a:ext cx="209551" cy="47231"/>
            </a:xfrm>
            <a:custGeom>
              <a:avLst/>
              <a:gdLst/>
              <a:ahLst/>
              <a:cxnLst/>
              <a:rect l="0" t="0" r="0" b="0"/>
              <a:pathLst>
                <a:path w="209551" h="47231">
                  <a:moveTo>
                    <a:pt x="28575" y="37705"/>
                  </a:moveTo>
                  <a:lnTo>
                    <a:pt x="28575" y="37705"/>
                  </a:lnTo>
                  <a:lnTo>
                    <a:pt x="161" y="37705"/>
                  </a:lnTo>
                  <a:lnTo>
                    <a:pt x="0" y="23127"/>
                  </a:lnTo>
                  <a:lnTo>
                    <a:pt x="1058" y="21636"/>
                  </a:lnTo>
                  <a:lnTo>
                    <a:pt x="2822" y="20642"/>
                  </a:lnTo>
                  <a:lnTo>
                    <a:pt x="8200" y="19048"/>
                  </a:lnTo>
                  <a:lnTo>
                    <a:pt x="14189" y="13715"/>
                  </a:lnTo>
                  <a:lnTo>
                    <a:pt x="22534" y="11167"/>
                  </a:lnTo>
                  <a:lnTo>
                    <a:pt x="67354" y="6361"/>
                  </a:lnTo>
                  <a:lnTo>
                    <a:pt x="85926" y="1606"/>
                  </a:lnTo>
                  <a:lnTo>
                    <a:pt x="111165" y="0"/>
                  </a:lnTo>
                  <a:lnTo>
                    <a:pt x="130187" y="4778"/>
                  </a:lnTo>
                  <a:lnTo>
                    <a:pt x="161927" y="16096"/>
                  </a:lnTo>
                  <a:lnTo>
                    <a:pt x="173568" y="18576"/>
                  </a:lnTo>
                  <a:lnTo>
                    <a:pt x="186071" y="25922"/>
                  </a:lnTo>
                  <a:lnTo>
                    <a:pt x="209550" y="4723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3" name="SMARTInkShape-787"/>
            <p:cNvSpPr/>
            <p:nvPr>
              <p:custDataLst>
                <p:tags r:id="rId47"/>
              </p:custDataLst>
            </p:nvPr>
          </p:nvSpPr>
          <p:spPr>
            <a:xfrm>
              <a:off x="3076613" y="4657728"/>
              <a:ext cx="95213" cy="161791"/>
            </a:xfrm>
            <a:custGeom>
              <a:avLst/>
              <a:gdLst/>
              <a:ahLst/>
              <a:cxnLst/>
              <a:rect l="0" t="0" r="0" b="0"/>
              <a:pathLst>
                <a:path w="95213" h="161791">
                  <a:moveTo>
                    <a:pt x="95212" y="19047"/>
                  </a:moveTo>
                  <a:lnTo>
                    <a:pt x="95212" y="19047"/>
                  </a:lnTo>
                  <a:lnTo>
                    <a:pt x="95212" y="0"/>
                  </a:lnTo>
                  <a:lnTo>
                    <a:pt x="66441" y="31590"/>
                  </a:lnTo>
                  <a:lnTo>
                    <a:pt x="34884" y="77935"/>
                  </a:lnTo>
                  <a:lnTo>
                    <a:pt x="23245" y="98334"/>
                  </a:lnTo>
                  <a:lnTo>
                    <a:pt x="7326" y="142227"/>
                  </a:lnTo>
                  <a:lnTo>
                    <a:pt x="1417" y="150388"/>
                  </a:lnTo>
                  <a:lnTo>
                    <a:pt x="0" y="161477"/>
                  </a:lnTo>
                  <a:lnTo>
                    <a:pt x="5030" y="161790"/>
                  </a:lnTo>
                  <a:lnTo>
                    <a:pt x="6515" y="160776"/>
                  </a:lnTo>
                  <a:lnTo>
                    <a:pt x="7506" y="159041"/>
                  </a:lnTo>
                  <a:lnTo>
                    <a:pt x="9487" y="1523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28" name="SMARTInkShape-Group148"/>
          <p:cNvGrpSpPr/>
          <p:nvPr/>
        </p:nvGrpSpPr>
        <p:grpSpPr>
          <a:xfrm>
            <a:off x="3791070" y="4324389"/>
            <a:ext cx="379547" cy="409537"/>
            <a:chOff x="3791070" y="4324389"/>
            <a:chExt cx="379547" cy="409537"/>
          </a:xfrm>
        </p:grpSpPr>
        <p:sp>
          <p:nvSpPr>
            <p:cNvPr id="2125" name="SMARTInkShape-788"/>
            <p:cNvSpPr/>
            <p:nvPr>
              <p:custDataLst>
                <p:tags r:id="rId40"/>
              </p:custDataLst>
            </p:nvPr>
          </p:nvSpPr>
          <p:spPr>
            <a:xfrm>
              <a:off x="3791070" y="4714875"/>
              <a:ext cx="333256" cy="19051"/>
            </a:xfrm>
            <a:custGeom>
              <a:avLst/>
              <a:gdLst/>
              <a:ahLst/>
              <a:cxnLst/>
              <a:rect l="0" t="0" r="0" b="0"/>
              <a:pathLst>
                <a:path w="333256" h="19051">
                  <a:moveTo>
                    <a:pt x="28455" y="19050"/>
                  </a:moveTo>
                  <a:lnTo>
                    <a:pt x="28455" y="19050"/>
                  </a:lnTo>
                  <a:lnTo>
                    <a:pt x="0" y="19050"/>
                  </a:lnTo>
                  <a:lnTo>
                    <a:pt x="46226" y="19050"/>
                  </a:lnTo>
                  <a:lnTo>
                    <a:pt x="89949" y="17992"/>
                  </a:lnTo>
                  <a:lnTo>
                    <a:pt x="136591" y="10408"/>
                  </a:lnTo>
                  <a:lnTo>
                    <a:pt x="184129" y="9603"/>
                  </a:lnTo>
                  <a:lnTo>
                    <a:pt x="219602" y="6718"/>
                  </a:lnTo>
                  <a:lnTo>
                    <a:pt x="264209" y="393"/>
                  </a:lnTo>
                  <a:lnTo>
                    <a:pt x="309998" y="23"/>
                  </a:lnTo>
                  <a:lnTo>
                    <a:pt x="33325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6" name="SMARTInkShape-789"/>
            <p:cNvSpPr/>
            <p:nvPr>
              <p:custDataLst>
                <p:tags r:id="rId41"/>
              </p:custDataLst>
            </p:nvPr>
          </p:nvSpPr>
          <p:spPr>
            <a:xfrm>
              <a:off x="4048290" y="4381511"/>
              <a:ext cx="122327" cy="247640"/>
            </a:xfrm>
            <a:custGeom>
              <a:avLst/>
              <a:gdLst/>
              <a:ahLst/>
              <a:cxnLst/>
              <a:rect l="0" t="0" r="0" b="0"/>
              <a:pathLst>
                <a:path w="122327" h="247640">
                  <a:moveTo>
                    <a:pt x="104610" y="28564"/>
                  </a:moveTo>
                  <a:lnTo>
                    <a:pt x="104610" y="28564"/>
                  </a:lnTo>
                  <a:lnTo>
                    <a:pt x="104610" y="23507"/>
                  </a:lnTo>
                  <a:lnTo>
                    <a:pt x="105668" y="22018"/>
                  </a:lnTo>
                  <a:lnTo>
                    <a:pt x="107432" y="21025"/>
                  </a:lnTo>
                  <a:lnTo>
                    <a:pt x="109666" y="20363"/>
                  </a:lnTo>
                  <a:lnTo>
                    <a:pt x="111156" y="18863"/>
                  </a:lnTo>
                  <a:lnTo>
                    <a:pt x="113742" y="10954"/>
                  </a:lnTo>
                  <a:lnTo>
                    <a:pt x="114019" y="4884"/>
                  </a:lnTo>
                  <a:lnTo>
                    <a:pt x="115116" y="3252"/>
                  </a:lnTo>
                  <a:lnTo>
                    <a:pt x="116906" y="2164"/>
                  </a:lnTo>
                  <a:lnTo>
                    <a:pt x="122326" y="418"/>
                  </a:lnTo>
                  <a:lnTo>
                    <a:pt x="114493" y="0"/>
                  </a:lnTo>
                  <a:lnTo>
                    <a:pt x="109185" y="5049"/>
                  </a:lnTo>
                  <a:lnTo>
                    <a:pt x="106644" y="10352"/>
                  </a:lnTo>
                  <a:lnTo>
                    <a:pt x="105966" y="13247"/>
                  </a:lnTo>
                  <a:lnTo>
                    <a:pt x="99955" y="22379"/>
                  </a:lnTo>
                  <a:lnTo>
                    <a:pt x="67765" y="64051"/>
                  </a:lnTo>
                  <a:lnTo>
                    <a:pt x="44674" y="109839"/>
                  </a:lnTo>
                  <a:lnTo>
                    <a:pt x="25269" y="154158"/>
                  </a:lnTo>
                  <a:lnTo>
                    <a:pt x="9365" y="187063"/>
                  </a:lnTo>
                  <a:lnTo>
                    <a:pt x="6188" y="191380"/>
                  </a:lnTo>
                  <a:lnTo>
                    <a:pt x="2658" y="201821"/>
                  </a:lnTo>
                  <a:lnTo>
                    <a:pt x="0" y="231312"/>
                  </a:lnTo>
                  <a:lnTo>
                    <a:pt x="1004" y="233579"/>
                  </a:lnTo>
                  <a:lnTo>
                    <a:pt x="2731" y="235091"/>
                  </a:lnTo>
                  <a:lnTo>
                    <a:pt x="4941" y="236099"/>
                  </a:lnTo>
                  <a:lnTo>
                    <a:pt x="6414" y="237829"/>
                  </a:lnTo>
                  <a:lnTo>
                    <a:pt x="9360" y="24763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27" name="SMARTInkShape-790"/>
            <p:cNvSpPr/>
            <p:nvPr>
              <p:custDataLst>
                <p:tags r:id="rId42"/>
              </p:custDataLst>
            </p:nvPr>
          </p:nvSpPr>
          <p:spPr>
            <a:xfrm>
              <a:off x="3868650" y="4324389"/>
              <a:ext cx="227101" cy="266612"/>
            </a:xfrm>
            <a:custGeom>
              <a:avLst/>
              <a:gdLst/>
              <a:ahLst/>
              <a:cxnLst/>
              <a:rect l="0" t="0" r="0" b="0"/>
              <a:pathLst>
                <a:path w="227101" h="266612">
                  <a:moveTo>
                    <a:pt x="122325" y="57111"/>
                  </a:moveTo>
                  <a:lnTo>
                    <a:pt x="122325" y="57111"/>
                  </a:lnTo>
                  <a:lnTo>
                    <a:pt x="122325" y="43854"/>
                  </a:lnTo>
                  <a:lnTo>
                    <a:pt x="123383" y="41923"/>
                  </a:lnTo>
                  <a:lnTo>
                    <a:pt x="125147" y="40636"/>
                  </a:lnTo>
                  <a:lnTo>
                    <a:pt x="127381" y="39778"/>
                  </a:lnTo>
                  <a:lnTo>
                    <a:pt x="128871" y="38147"/>
                  </a:lnTo>
                  <a:lnTo>
                    <a:pt x="131457" y="30011"/>
                  </a:lnTo>
                  <a:lnTo>
                    <a:pt x="131850" y="0"/>
                  </a:lnTo>
                  <a:lnTo>
                    <a:pt x="131850" y="14151"/>
                  </a:lnTo>
                  <a:lnTo>
                    <a:pt x="117661" y="55464"/>
                  </a:lnTo>
                  <a:lnTo>
                    <a:pt x="91768" y="100372"/>
                  </a:lnTo>
                  <a:lnTo>
                    <a:pt x="66573" y="144613"/>
                  </a:lnTo>
                  <a:lnTo>
                    <a:pt x="38295" y="191941"/>
                  </a:lnTo>
                  <a:lnTo>
                    <a:pt x="12543" y="231276"/>
                  </a:lnTo>
                  <a:lnTo>
                    <a:pt x="8305" y="243359"/>
                  </a:lnTo>
                  <a:lnTo>
                    <a:pt x="1875" y="253642"/>
                  </a:lnTo>
                  <a:lnTo>
                    <a:pt x="0" y="260169"/>
                  </a:lnTo>
                  <a:lnTo>
                    <a:pt x="558" y="262333"/>
                  </a:lnTo>
                  <a:lnTo>
                    <a:pt x="1989" y="263776"/>
                  </a:lnTo>
                  <a:lnTo>
                    <a:pt x="6832" y="266091"/>
                  </a:lnTo>
                  <a:lnTo>
                    <a:pt x="21178" y="266611"/>
                  </a:lnTo>
                  <a:lnTo>
                    <a:pt x="27276" y="263816"/>
                  </a:lnTo>
                  <a:lnTo>
                    <a:pt x="30384" y="261590"/>
                  </a:lnTo>
                  <a:lnTo>
                    <a:pt x="74953" y="246949"/>
                  </a:lnTo>
                  <a:lnTo>
                    <a:pt x="87512" y="242025"/>
                  </a:lnTo>
                  <a:lnTo>
                    <a:pt x="131857" y="227955"/>
                  </a:lnTo>
                  <a:lnTo>
                    <a:pt x="177241" y="202792"/>
                  </a:lnTo>
                  <a:lnTo>
                    <a:pt x="215262" y="190902"/>
                  </a:lnTo>
                  <a:lnTo>
                    <a:pt x="227100" y="18093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44" name="SMARTInkShape-Group149"/>
          <p:cNvGrpSpPr/>
          <p:nvPr/>
        </p:nvGrpSpPr>
        <p:grpSpPr>
          <a:xfrm>
            <a:off x="3667126" y="4705350"/>
            <a:ext cx="1400175" cy="819141"/>
            <a:chOff x="3667126" y="4705350"/>
            <a:chExt cx="1400175" cy="819141"/>
          </a:xfrm>
        </p:grpSpPr>
        <p:sp>
          <p:nvSpPr>
            <p:cNvPr id="2129" name="SMARTInkShape-791"/>
            <p:cNvSpPr/>
            <p:nvPr>
              <p:custDataLst>
                <p:tags r:id="rId25"/>
              </p:custDataLst>
            </p:nvPr>
          </p:nvSpPr>
          <p:spPr>
            <a:xfrm>
              <a:off x="4905378" y="4762500"/>
              <a:ext cx="161923" cy="19051"/>
            </a:xfrm>
            <a:custGeom>
              <a:avLst/>
              <a:gdLst/>
              <a:ahLst/>
              <a:cxnLst/>
              <a:rect l="0" t="0" r="0" b="0"/>
              <a:pathLst>
                <a:path w="161923" h="19051">
                  <a:moveTo>
                    <a:pt x="66672" y="19050"/>
                  </a:moveTo>
                  <a:lnTo>
                    <a:pt x="66672" y="19050"/>
                  </a:lnTo>
                  <a:lnTo>
                    <a:pt x="34874" y="19050"/>
                  </a:lnTo>
                  <a:lnTo>
                    <a:pt x="28550" y="16228"/>
                  </a:lnTo>
                  <a:lnTo>
                    <a:pt x="20924" y="10849"/>
                  </a:lnTo>
                  <a:lnTo>
                    <a:pt x="11010" y="9642"/>
                  </a:lnTo>
                  <a:lnTo>
                    <a:pt x="0" y="9525"/>
                  </a:lnTo>
                  <a:lnTo>
                    <a:pt x="45695" y="9525"/>
                  </a:lnTo>
                  <a:lnTo>
                    <a:pt x="87906" y="9525"/>
                  </a:lnTo>
                  <a:lnTo>
                    <a:pt x="135390" y="9525"/>
                  </a:lnTo>
                  <a:lnTo>
                    <a:pt x="145897" y="8467"/>
                  </a:lnTo>
                  <a:lnTo>
                    <a:pt x="16192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0" name="SMARTInkShape-792"/>
            <p:cNvSpPr/>
            <p:nvPr>
              <p:custDataLst>
                <p:tags r:id="rId26"/>
              </p:custDataLst>
            </p:nvPr>
          </p:nvSpPr>
          <p:spPr>
            <a:xfrm>
              <a:off x="4867275" y="4705350"/>
              <a:ext cx="161926" cy="19051"/>
            </a:xfrm>
            <a:custGeom>
              <a:avLst/>
              <a:gdLst/>
              <a:ahLst/>
              <a:cxnLst/>
              <a:rect l="0" t="0" r="0" b="0"/>
              <a:pathLst>
                <a:path w="161926" h="19051">
                  <a:moveTo>
                    <a:pt x="28575" y="9525"/>
                  </a:moveTo>
                  <a:lnTo>
                    <a:pt x="28575" y="9525"/>
                  </a:lnTo>
                  <a:lnTo>
                    <a:pt x="11" y="9525"/>
                  </a:lnTo>
                  <a:lnTo>
                    <a:pt x="0" y="392"/>
                  </a:lnTo>
                  <a:lnTo>
                    <a:pt x="44460" y="0"/>
                  </a:lnTo>
                  <a:lnTo>
                    <a:pt x="87959" y="0"/>
                  </a:lnTo>
                  <a:lnTo>
                    <a:pt x="99418" y="1058"/>
                  </a:lnTo>
                  <a:lnTo>
                    <a:pt x="129008" y="9701"/>
                  </a:lnTo>
                  <a:lnTo>
                    <a:pt x="142644" y="16889"/>
                  </a:lnTo>
                  <a:lnTo>
                    <a:pt x="161925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1" name="SMARTInkShape-793"/>
            <p:cNvSpPr/>
            <p:nvPr>
              <p:custDataLst>
                <p:tags r:id="rId27"/>
              </p:custDataLst>
            </p:nvPr>
          </p:nvSpPr>
          <p:spPr>
            <a:xfrm>
              <a:off x="4686300" y="5372111"/>
              <a:ext cx="123822" cy="152380"/>
            </a:xfrm>
            <a:custGeom>
              <a:avLst/>
              <a:gdLst/>
              <a:ahLst/>
              <a:cxnLst/>
              <a:rect l="0" t="0" r="0" b="0"/>
              <a:pathLst>
                <a:path w="123822" h="152380">
                  <a:moveTo>
                    <a:pt x="19050" y="76189"/>
                  </a:moveTo>
                  <a:lnTo>
                    <a:pt x="19050" y="76189"/>
                  </a:lnTo>
                  <a:lnTo>
                    <a:pt x="19050" y="66667"/>
                  </a:lnTo>
                  <a:lnTo>
                    <a:pt x="19050" y="74865"/>
                  </a:lnTo>
                  <a:lnTo>
                    <a:pt x="3240" y="93034"/>
                  </a:lnTo>
                  <a:lnTo>
                    <a:pt x="960" y="101876"/>
                  </a:lnTo>
                  <a:lnTo>
                    <a:pt x="0" y="142341"/>
                  </a:lnTo>
                  <a:lnTo>
                    <a:pt x="8201" y="151020"/>
                  </a:lnTo>
                  <a:lnTo>
                    <a:pt x="17610" y="152269"/>
                  </a:lnTo>
                  <a:lnTo>
                    <a:pt x="32181" y="152379"/>
                  </a:lnTo>
                  <a:lnTo>
                    <a:pt x="38292" y="149562"/>
                  </a:lnTo>
                  <a:lnTo>
                    <a:pt x="44536" y="145841"/>
                  </a:lnTo>
                  <a:lnTo>
                    <a:pt x="54000" y="142688"/>
                  </a:lnTo>
                  <a:lnTo>
                    <a:pt x="101600" y="98407"/>
                  </a:lnTo>
                  <a:lnTo>
                    <a:pt x="117475" y="82538"/>
                  </a:lnTo>
                  <a:lnTo>
                    <a:pt x="121003" y="73367"/>
                  </a:lnTo>
                  <a:lnTo>
                    <a:pt x="123803" y="28616"/>
                  </a:lnTo>
                  <a:lnTo>
                    <a:pt x="123821" y="15874"/>
                  </a:lnTo>
                  <a:lnTo>
                    <a:pt x="122764" y="13754"/>
                  </a:lnTo>
                  <a:lnTo>
                    <a:pt x="121001" y="12341"/>
                  </a:lnTo>
                  <a:lnTo>
                    <a:pt x="118768" y="11399"/>
                  </a:lnTo>
                  <a:lnTo>
                    <a:pt x="117278" y="9712"/>
                  </a:lnTo>
                  <a:lnTo>
                    <a:pt x="115624" y="5016"/>
                  </a:lnTo>
                  <a:lnTo>
                    <a:pt x="114124" y="3341"/>
                  </a:lnTo>
                  <a:lnTo>
                    <a:pt x="109635" y="1478"/>
                  </a:lnTo>
                  <a:lnTo>
                    <a:pt x="73014" y="0"/>
                  </a:lnTo>
                  <a:lnTo>
                    <a:pt x="66670" y="2816"/>
                  </a:lnTo>
                  <a:lnTo>
                    <a:pt x="33993" y="23587"/>
                  </a:lnTo>
                  <a:lnTo>
                    <a:pt x="30983" y="29174"/>
                  </a:lnTo>
                  <a:lnTo>
                    <a:pt x="28587" y="35185"/>
                  </a:lnTo>
                  <a:lnTo>
                    <a:pt x="19484" y="47067"/>
                  </a:lnTo>
                  <a:lnTo>
                    <a:pt x="28575" y="4761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2" name="SMARTInkShape-794"/>
            <p:cNvSpPr/>
            <p:nvPr>
              <p:custDataLst>
                <p:tags r:id="rId28"/>
              </p:custDataLst>
            </p:nvPr>
          </p:nvSpPr>
          <p:spPr>
            <a:xfrm>
              <a:off x="4505328" y="5267325"/>
              <a:ext cx="190498" cy="104660"/>
            </a:xfrm>
            <a:custGeom>
              <a:avLst/>
              <a:gdLst/>
              <a:ahLst/>
              <a:cxnLst/>
              <a:rect l="0" t="0" r="0" b="0"/>
              <a:pathLst>
                <a:path w="190498" h="104660">
                  <a:moveTo>
                    <a:pt x="19047" y="66675"/>
                  </a:moveTo>
                  <a:lnTo>
                    <a:pt x="19047" y="66675"/>
                  </a:lnTo>
                  <a:lnTo>
                    <a:pt x="0" y="66675"/>
                  </a:lnTo>
                  <a:lnTo>
                    <a:pt x="23677" y="66675"/>
                  </a:lnTo>
                  <a:lnTo>
                    <a:pt x="29219" y="69497"/>
                  </a:lnTo>
                  <a:lnTo>
                    <a:pt x="35209" y="73220"/>
                  </a:lnTo>
                  <a:lnTo>
                    <a:pt x="47679" y="75612"/>
                  </a:lnTo>
                  <a:lnTo>
                    <a:pt x="50835" y="75808"/>
                  </a:lnTo>
                  <a:lnTo>
                    <a:pt x="57164" y="78848"/>
                  </a:lnTo>
                  <a:lnTo>
                    <a:pt x="63504" y="82669"/>
                  </a:lnTo>
                  <a:lnTo>
                    <a:pt x="73024" y="85877"/>
                  </a:lnTo>
                  <a:lnTo>
                    <a:pt x="82547" y="92003"/>
                  </a:lnTo>
                  <a:lnTo>
                    <a:pt x="92072" y="94288"/>
                  </a:lnTo>
                  <a:lnTo>
                    <a:pt x="113739" y="95239"/>
                  </a:lnTo>
                  <a:lnTo>
                    <a:pt x="114293" y="104659"/>
                  </a:lnTo>
                  <a:lnTo>
                    <a:pt x="114297" y="90309"/>
                  </a:lnTo>
                  <a:lnTo>
                    <a:pt x="113239" y="88781"/>
                  </a:lnTo>
                  <a:lnTo>
                    <a:pt x="111475" y="87762"/>
                  </a:lnTo>
                  <a:lnTo>
                    <a:pt x="109241" y="87083"/>
                  </a:lnTo>
                  <a:lnTo>
                    <a:pt x="107752" y="85572"/>
                  </a:lnTo>
                  <a:lnTo>
                    <a:pt x="105165" y="77643"/>
                  </a:lnTo>
                  <a:lnTo>
                    <a:pt x="104782" y="53847"/>
                  </a:lnTo>
                  <a:lnTo>
                    <a:pt x="105837" y="51774"/>
                  </a:lnTo>
                  <a:lnTo>
                    <a:pt x="107599" y="50391"/>
                  </a:lnTo>
                  <a:lnTo>
                    <a:pt x="109832" y="49469"/>
                  </a:lnTo>
                  <a:lnTo>
                    <a:pt x="111320" y="47796"/>
                  </a:lnTo>
                  <a:lnTo>
                    <a:pt x="116531" y="37507"/>
                  </a:lnTo>
                  <a:lnTo>
                    <a:pt x="118962" y="34529"/>
                  </a:lnTo>
                  <a:lnTo>
                    <a:pt x="124484" y="31221"/>
                  </a:lnTo>
                  <a:lnTo>
                    <a:pt x="130465" y="28692"/>
                  </a:lnTo>
                  <a:lnTo>
                    <a:pt x="152414" y="12168"/>
                  </a:lnTo>
                  <a:lnTo>
                    <a:pt x="19049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3" name="SMARTInkShape-795"/>
            <p:cNvSpPr/>
            <p:nvPr>
              <p:custDataLst>
                <p:tags r:id="rId29"/>
              </p:custDataLst>
            </p:nvPr>
          </p:nvSpPr>
          <p:spPr>
            <a:xfrm>
              <a:off x="4486285" y="5210175"/>
              <a:ext cx="114291" cy="114301"/>
            </a:xfrm>
            <a:custGeom>
              <a:avLst/>
              <a:gdLst/>
              <a:ahLst/>
              <a:cxnLst/>
              <a:rect l="0" t="0" r="0" b="0"/>
              <a:pathLst>
                <a:path w="114291" h="114301">
                  <a:moveTo>
                    <a:pt x="9515" y="9525"/>
                  </a:moveTo>
                  <a:lnTo>
                    <a:pt x="9515" y="9525"/>
                  </a:lnTo>
                  <a:lnTo>
                    <a:pt x="0" y="10"/>
                  </a:lnTo>
                  <a:lnTo>
                    <a:pt x="9123" y="0"/>
                  </a:lnTo>
                  <a:lnTo>
                    <a:pt x="10551" y="16247"/>
                  </a:lnTo>
                  <a:lnTo>
                    <a:pt x="17049" y="28648"/>
                  </a:lnTo>
                  <a:lnTo>
                    <a:pt x="19836" y="44460"/>
                  </a:lnTo>
                  <a:lnTo>
                    <a:pt x="25509" y="55037"/>
                  </a:lnTo>
                  <a:lnTo>
                    <a:pt x="28717" y="70047"/>
                  </a:lnTo>
                  <a:lnTo>
                    <a:pt x="35925" y="85137"/>
                  </a:lnTo>
                  <a:lnTo>
                    <a:pt x="36647" y="88508"/>
                  </a:lnTo>
                  <a:lnTo>
                    <a:pt x="38186" y="90756"/>
                  </a:lnTo>
                  <a:lnTo>
                    <a:pt x="40270" y="92254"/>
                  </a:lnTo>
                  <a:lnTo>
                    <a:pt x="45409" y="94977"/>
                  </a:lnTo>
                  <a:lnTo>
                    <a:pt x="54252" y="101402"/>
                  </a:lnTo>
                  <a:lnTo>
                    <a:pt x="63575" y="103775"/>
                  </a:lnTo>
                  <a:lnTo>
                    <a:pt x="69877" y="104330"/>
                  </a:lnTo>
                  <a:lnTo>
                    <a:pt x="76207" y="107400"/>
                  </a:lnTo>
                  <a:lnTo>
                    <a:pt x="82547" y="111234"/>
                  </a:lnTo>
                  <a:lnTo>
                    <a:pt x="95241" y="113694"/>
                  </a:lnTo>
                  <a:lnTo>
                    <a:pt x="114290" y="1143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4" name="SMARTInkShape-796"/>
            <p:cNvSpPr/>
            <p:nvPr>
              <p:custDataLst>
                <p:tags r:id="rId30"/>
              </p:custDataLst>
            </p:nvPr>
          </p:nvSpPr>
          <p:spPr>
            <a:xfrm>
              <a:off x="4524375" y="5067300"/>
              <a:ext cx="66676" cy="19051"/>
            </a:xfrm>
            <a:custGeom>
              <a:avLst/>
              <a:gdLst/>
              <a:ahLst/>
              <a:cxnLst/>
              <a:rect l="0" t="0" r="0" b="0"/>
              <a:pathLst>
                <a:path w="66676" h="19051">
                  <a:moveTo>
                    <a:pt x="19050" y="19050"/>
                  </a:moveTo>
                  <a:lnTo>
                    <a:pt x="19050" y="19050"/>
                  </a:lnTo>
                  <a:lnTo>
                    <a:pt x="13994" y="19050"/>
                  </a:lnTo>
                  <a:lnTo>
                    <a:pt x="8689" y="16228"/>
                  </a:lnTo>
                  <a:lnTo>
                    <a:pt x="4" y="9528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8490" y="0"/>
                  </a:lnTo>
                  <a:lnTo>
                    <a:pt x="666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5" name="SMARTInkShape-797"/>
            <p:cNvSpPr/>
            <p:nvPr>
              <p:custDataLst>
                <p:tags r:id="rId31"/>
              </p:custDataLst>
            </p:nvPr>
          </p:nvSpPr>
          <p:spPr>
            <a:xfrm>
              <a:off x="4552950" y="4943478"/>
              <a:ext cx="28576" cy="114298"/>
            </a:xfrm>
            <a:custGeom>
              <a:avLst/>
              <a:gdLst/>
              <a:ahLst/>
              <a:cxnLst/>
              <a:rect l="0" t="0" r="0" b="0"/>
              <a:pathLst>
                <a:path w="28576" h="114298">
                  <a:moveTo>
                    <a:pt x="9525" y="19047"/>
                  </a:moveTo>
                  <a:lnTo>
                    <a:pt x="9525" y="19047"/>
                  </a:lnTo>
                  <a:lnTo>
                    <a:pt x="17726" y="10846"/>
                  </a:lnTo>
                  <a:lnTo>
                    <a:pt x="19050" y="8"/>
                  </a:lnTo>
                  <a:lnTo>
                    <a:pt x="19050" y="0"/>
                  </a:lnTo>
                  <a:lnTo>
                    <a:pt x="19050" y="13255"/>
                  </a:lnTo>
                  <a:lnTo>
                    <a:pt x="16228" y="19295"/>
                  </a:lnTo>
                  <a:lnTo>
                    <a:pt x="12505" y="25507"/>
                  </a:lnTo>
                  <a:lnTo>
                    <a:pt x="10113" y="38119"/>
                  </a:lnTo>
                  <a:lnTo>
                    <a:pt x="9918" y="41286"/>
                  </a:lnTo>
                  <a:lnTo>
                    <a:pt x="6877" y="47628"/>
                  </a:lnTo>
                  <a:lnTo>
                    <a:pt x="3056" y="53975"/>
                  </a:lnTo>
                  <a:lnTo>
                    <a:pt x="604" y="66672"/>
                  </a:lnTo>
                  <a:lnTo>
                    <a:pt x="0" y="109271"/>
                  </a:lnTo>
                  <a:lnTo>
                    <a:pt x="1059" y="110947"/>
                  </a:lnTo>
                  <a:lnTo>
                    <a:pt x="2822" y="112063"/>
                  </a:lnTo>
                  <a:lnTo>
                    <a:pt x="9701" y="114003"/>
                  </a:lnTo>
                  <a:lnTo>
                    <a:pt x="28575" y="11429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6" name="SMARTInkShape-798"/>
            <p:cNvSpPr/>
            <p:nvPr>
              <p:custDataLst>
                <p:tags r:id="rId32"/>
              </p:custDataLst>
            </p:nvPr>
          </p:nvSpPr>
          <p:spPr>
            <a:xfrm>
              <a:off x="4449664" y="4943868"/>
              <a:ext cx="93728" cy="142444"/>
            </a:xfrm>
            <a:custGeom>
              <a:avLst/>
              <a:gdLst/>
              <a:ahLst/>
              <a:cxnLst/>
              <a:rect l="0" t="0" r="0" b="0"/>
              <a:pathLst>
                <a:path w="93728" h="142444">
                  <a:moveTo>
                    <a:pt x="74711" y="28182"/>
                  </a:moveTo>
                  <a:lnTo>
                    <a:pt x="74711" y="28182"/>
                  </a:lnTo>
                  <a:lnTo>
                    <a:pt x="74711" y="23126"/>
                  </a:lnTo>
                  <a:lnTo>
                    <a:pt x="75769" y="21637"/>
                  </a:lnTo>
                  <a:lnTo>
                    <a:pt x="77533" y="20643"/>
                  </a:lnTo>
                  <a:lnTo>
                    <a:pt x="79767" y="19981"/>
                  </a:lnTo>
                  <a:lnTo>
                    <a:pt x="81256" y="18481"/>
                  </a:lnTo>
                  <a:lnTo>
                    <a:pt x="84120" y="9559"/>
                  </a:lnTo>
                  <a:lnTo>
                    <a:pt x="92427" y="9170"/>
                  </a:lnTo>
                  <a:lnTo>
                    <a:pt x="92872" y="8098"/>
                  </a:lnTo>
                  <a:lnTo>
                    <a:pt x="93727" y="0"/>
                  </a:lnTo>
                  <a:lnTo>
                    <a:pt x="88693" y="4780"/>
                  </a:lnTo>
                  <a:lnTo>
                    <a:pt x="86217" y="10020"/>
                  </a:lnTo>
                  <a:lnTo>
                    <a:pt x="85557" y="12899"/>
                  </a:lnTo>
                  <a:lnTo>
                    <a:pt x="84058" y="14819"/>
                  </a:lnTo>
                  <a:lnTo>
                    <a:pt x="79571" y="16951"/>
                  </a:lnTo>
                  <a:lnTo>
                    <a:pt x="77951" y="18578"/>
                  </a:lnTo>
                  <a:lnTo>
                    <a:pt x="67361" y="45427"/>
                  </a:lnTo>
                  <a:lnTo>
                    <a:pt x="65095" y="52780"/>
                  </a:lnTo>
                  <a:lnTo>
                    <a:pt x="30236" y="100318"/>
                  </a:lnTo>
                  <a:lnTo>
                    <a:pt x="12268" y="120178"/>
                  </a:lnTo>
                  <a:lnTo>
                    <a:pt x="9917" y="126572"/>
                  </a:lnTo>
                  <a:lnTo>
                    <a:pt x="8232" y="128701"/>
                  </a:lnTo>
                  <a:lnTo>
                    <a:pt x="1861" y="132754"/>
                  </a:lnTo>
                  <a:lnTo>
                    <a:pt x="0" y="137453"/>
                  </a:lnTo>
                  <a:lnTo>
                    <a:pt x="562" y="139129"/>
                  </a:lnTo>
                  <a:lnTo>
                    <a:pt x="1995" y="140248"/>
                  </a:lnTo>
                  <a:lnTo>
                    <a:pt x="6842" y="142041"/>
                  </a:lnTo>
                  <a:lnTo>
                    <a:pt x="16132" y="142443"/>
                  </a:lnTo>
                  <a:lnTo>
                    <a:pt x="27086" y="13295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7" name="SMARTInkShape-799"/>
            <p:cNvSpPr/>
            <p:nvPr>
              <p:custDataLst>
                <p:tags r:id="rId33"/>
              </p:custDataLst>
            </p:nvPr>
          </p:nvSpPr>
          <p:spPr>
            <a:xfrm>
              <a:off x="4306662" y="4848228"/>
              <a:ext cx="140056" cy="190378"/>
            </a:xfrm>
            <a:custGeom>
              <a:avLst/>
              <a:gdLst/>
              <a:ahLst/>
              <a:cxnLst/>
              <a:rect l="0" t="0" r="0" b="0"/>
              <a:pathLst>
                <a:path w="140056" h="190378">
                  <a:moveTo>
                    <a:pt x="27213" y="57147"/>
                  </a:moveTo>
                  <a:lnTo>
                    <a:pt x="27213" y="57147"/>
                  </a:lnTo>
                  <a:lnTo>
                    <a:pt x="27213" y="52091"/>
                  </a:lnTo>
                  <a:lnTo>
                    <a:pt x="26155" y="50602"/>
                  </a:lnTo>
                  <a:lnTo>
                    <a:pt x="24391" y="49608"/>
                  </a:lnTo>
                  <a:lnTo>
                    <a:pt x="19012" y="48014"/>
                  </a:lnTo>
                  <a:lnTo>
                    <a:pt x="18276" y="44974"/>
                  </a:lnTo>
                  <a:lnTo>
                    <a:pt x="17804" y="39455"/>
                  </a:lnTo>
                  <a:lnTo>
                    <a:pt x="16707" y="39003"/>
                  </a:lnTo>
                  <a:lnTo>
                    <a:pt x="9497" y="38216"/>
                  </a:lnTo>
                  <a:lnTo>
                    <a:pt x="8756" y="35327"/>
                  </a:lnTo>
                  <a:lnTo>
                    <a:pt x="8558" y="33076"/>
                  </a:lnTo>
                  <a:lnTo>
                    <a:pt x="9485" y="31575"/>
                  </a:lnTo>
                  <a:lnTo>
                    <a:pt x="11160" y="30573"/>
                  </a:lnTo>
                  <a:lnTo>
                    <a:pt x="16398" y="28967"/>
                  </a:lnTo>
                  <a:lnTo>
                    <a:pt x="17115" y="25926"/>
                  </a:lnTo>
                  <a:lnTo>
                    <a:pt x="17306" y="23633"/>
                  </a:lnTo>
                  <a:lnTo>
                    <a:pt x="18492" y="22104"/>
                  </a:lnTo>
                  <a:lnTo>
                    <a:pt x="25855" y="19450"/>
                  </a:lnTo>
                  <a:lnTo>
                    <a:pt x="31867" y="19166"/>
                  </a:lnTo>
                  <a:lnTo>
                    <a:pt x="33491" y="18068"/>
                  </a:lnTo>
                  <a:lnTo>
                    <a:pt x="34574" y="16278"/>
                  </a:lnTo>
                  <a:lnTo>
                    <a:pt x="35295" y="14026"/>
                  </a:lnTo>
                  <a:lnTo>
                    <a:pt x="36835" y="12525"/>
                  </a:lnTo>
                  <a:lnTo>
                    <a:pt x="41367" y="10856"/>
                  </a:lnTo>
                  <a:lnTo>
                    <a:pt x="52900" y="8727"/>
                  </a:lnTo>
                  <a:lnTo>
                    <a:pt x="62223" y="3054"/>
                  </a:lnTo>
                  <a:lnTo>
                    <a:pt x="74855" y="601"/>
                  </a:lnTo>
                  <a:lnTo>
                    <a:pt x="120189" y="0"/>
                  </a:lnTo>
                  <a:lnTo>
                    <a:pt x="130464" y="8198"/>
                  </a:lnTo>
                  <a:lnTo>
                    <a:pt x="136594" y="9130"/>
                  </a:lnTo>
                  <a:lnTo>
                    <a:pt x="138234" y="10319"/>
                  </a:lnTo>
                  <a:lnTo>
                    <a:pt x="139327" y="12170"/>
                  </a:lnTo>
                  <a:lnTo>
                    <a:pt x="140055" y="14462"/>
                  </a:lnTo>
                  <a:lnTo>
                    <a:pt x="139483" y="17049"/>
                  </a:lnTo>
                  <a:lnTo>
                    <a:pt x="133782" y="28805"/>
                  </a:lnTo>
                  <a:lnTo>
                    <a:pt x="133184" y="31902"/>
                  </a:lnTo>
                  <a:lnTo>
                    <a:pt x="117830" y="60326"/>
                  </a:lnTo>
                  <a:lnTo>
                    <a:pt x="105241" y="73023"/>
                  </a:lnTo>
                  <a:lnTo>
                    <a:pt x="59039" y="111122"/>
                  </a:lnTo>
                  <a:lnTo>
                    <a:pt x="49460" y="119589"/>
                  </a:lnTo>
                  <a:lnTo>
                    <a:pt x="36742" y="125808"/>
                  </a:lnTo>
                  <a:lnTo>
                    <a:pt x="33566" y="128321"/>
                  </a:lnTo>
                  <a:lnTo>
                    <a:pt x="30036" y="133935"/>
                  </a:lnTo>
                  <a:lnTo>
                    <a:pt x="29095" y="136914"/>
                  </a:lnTo>
                  <a:lnTo>
                    <a:pt x="27409" y="138901"/>
                  </a:lnTo>
                  <a:lnTo>
                    <a:pt x="22714" y="141107"/>
                  </a:lnTo>
                  <a:lnTo>
                    <a:pt x="21039" y="142753"/>
                  </a:lnTo>
                  <a:lnTo>
                    <a:pt x="19177" y="147405"/>
                  </a:lnTo>
                  <a:lnTo>
                    <a:pt x="17623" y="149069"/>
                  </a:lnTo>
                  <a:lnTo>
                    <a:pt x="13073" y="150918"/>
                  </a:lnTo>
                  <a:lnTo>
                    <a:pt x="11436" y="152470"/>
                  </a:lnTo>
                  <a:lnTo>
                    <a:pt x="8594" y="160468"/>
                  </a:lnTo>
                  <a:lnTo>
                    <a:pt x="5533" y="161276"/>
                  </a:lnTo>
                  <a:lnTo>
                    <a:pt x="3234" y="161491"/>
                  </a:lnTo>
                  <a:lnTo>
                    <a:pt x="1703" y="162694"/>
                  </a:lnTo>
                  <a:lnTo>
                    <a:pt x="0" y="166851"/>
                  </a:lnTo>
                  <a:lnTo>
                    <a:pt x="605" y="168383"/>
                  </a:lnTo>
                  <a:lnTo>
                    <a:pt x="2065" y="169404"/>
                  </a:lnTo>
                  <a:lnTo>
                    <a:pt x="4098" y="170085"/>
                  </a:lnTo>
                  <a:lnTo>
                    <a:pt x="5453" y="171597"/>
                  </a:lnTo>
                  <a:lnTo>
                    <a:pt x="7806" y="179529"/>
                  </a:lnTo>
                  <a:lnTo>
                    <a:pt x="10826" y="180331"/>
                  </a:lnTo>
                  <a:lnTo>
                    <a:pt x="13114" y="180545"/>
                  </a:lnTo>
                  <a:lnTo>
                    <a:pt x="18477" y="183604"/>
                  </a:lnTo>
                  <a:lnTo>
                    <a:pt x="25488" y="189135"/>
                  </a:lnTo>
                  <a:lnTo>
                    <a:pt x="34476" y="190228"/>
                  </a:lnTo>
                  <a:lnTo>
                    <a:pt x="40319" y="190377"/>
                  </a:lnTo>
                  <a:lnTo>
                    <a:pt x="84194" y="181144"/>
                  </a:lnTo>
                  <a:lnTo>
                    <a:pt x="87425" y="181087"/>
                  </a:lnTo>
                  <a:lnTo>
                    <a:pt x="93838" y="178201"/>
                  </a:lnTo>
                  <a:lnTo>
                    <a:pt x="103413" y="17144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8" name="SMARTInkShape-800"/>
            <p:cNvSpPr/>
            <p:nvPr>
              <p:custDataLst>
                <p:tags r:id="rId34"/>
              </p:custDataLst>
            </p:nvPr>
          </p:nvSpPr>
          <p:spPr>
            <a:xfrm>
              <a:off x="4239056" y="4857750"/>
              <a:ext cx="94820" cy="190370"/>
            </a:xfrm>
            <a:custGeom>
              <a:avLst/>
              <a:gdLst/>
              <a:ahLst/>
              <a:cxnLst/>
              <a:rect l="0" t="0" r="0" b="0"/>
              <a:pathLst>
                <a:path w="94820" h="190370">
                  <a:moveTo>
                    <a:pt x="94819" y="9525"/>
                  </a:moveTo>
                  <a:lnTo>
                    <a:pt x="94819" y="9525"/>
                  </a:lnTo>
                  <a:lnTo>
                    <a:pt x="94819" y="0"/>
                  </a:lnTo>
                  <a:lnTo>
                    <a:pt x="94819" y="17610"/>
                  </a:lnTo>
                  <a:lnTo>
                    <a:pt x="88273" y="26370"/>
                  </a:lnTo>
                  <a:lnTo>
                    <a:pt x="86618" y="32181"/>
                  </a:lnTo>
                  <a:lnTo>
                    <a:pt x="84498" y="51081"/>
                  </a:lnTo>
                  <a:lnTo>
                    <a:pt x="77767" y="62643"/>
                  </a:lnTo>
                  <a:lnTo>
                    <a:pt x="72071" y="69469"/>
                  </a:lnTo>
                  <a:lnTo>
                    <a:pt x="68833" y="78853"/>
                  </a:lnTo>
                  <a:lnTo>
                    <a:pt x="66337" y="89021"/>
                  </a:lnTo>
                  <a:lnTo>
                    <a:pt x="40764" y="135759"/>
                  </a:lnTo>
                  <a:lnTo>
                    <a:pt x="21436" y="161694"/>
                  </a:lnTo>
                  <a:lnTo>
                    <a:pt x="18812" y="168172"/>
                  </a:lnTo>
                  <a:lnTo>
                    <a:pt x="0" y="190058"/>
                  </a:lnTo>
                  <a:lnTo>
                    <a:pt x="4753" y="190369"/>
                  </a:lnTo>
                  <a:lnTo>
                    <a:pt x="9987" y="187620"/>
                  </a:lnTo>
                  <a:lnTo>
                    <a:pt x="15840" y="183928"/>
                  </a:lnTo>
                  <a:lnTo>
                    <a:pt x="21970" y="182288"/>
                  </a:lnTo>
                  <a:lnTo>
                    <a:pt x="24028" y="180792"/>
                  </a:lnTo>
                  <a:lnTo>
                    <a:pt x="25400" y="178736"/>
                  </a:lnTo>
                  <a:lnTo>
                    <a:pt x="26314" y="176307"/>
                  </a:lnTo>
                  <a:lnTo>
                    <a:pt x="27983" y="174688"/>
                  </a:lnTo>
                  <a:lnTo>
                    <a:pt x="37669" y="1714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39" name="SMARTInkShape-801"/>
            <p:cNvSpPr/>
            <p:nvPr>
              <p:custDataLst>
                <p:tags r:id="rId35"/>
              </p:custDataLst>
            </p:nvPr>
          </p:nvSpPr>
          <p:spPr>
            <a:xfrm>
              <a:off x="4105324" y="4886361"/>
              <a:ext cx="66593" cy="161890"/>
            </a:xfrm>
            <a:custGeom>
              <a:avLst/>
              <a:gdLst/>
              <a:ahLst/>
              <a:cxnLst/>
              <a:rect l="0" t="0" r="0" b="0"/>
              <a:pathLst>
                <a:path w="66593" h="161890">
                  <a:moveTo>
                    <a:pt x="57101" y="28539"/>
                  </a:moveTo>
                  <a:lnTo>
                    <a:pt x="57101" y="28539"/>
                  </a:lnTo>
                  <a:lnTo>
                    <a:pt x="57101" y="9916"/>
                  </a:lnTo>
                  <a:lnTo>
                    <a:pt x="66592" y="0"/>
                  </a:lnTo>
                  <a:lnTo>
                    <a:pt x="58422" y="8168"/>
                  </a:lnTo>
                  <a:lnTo>
                    <a:pt x="56303" y="16832"/>
                  </a:lnTo>
                  <a:lnTo>
                    <a:pt x="50632" y="25657"/>
                  </a:lnTo>
                  <a:lnTo>
                    <a:pt x="48180" y="38122"/>
                  </a:lnTo>
                  <a:lnTo>
                    <a:pt x="47979" y="41278"/>
                  </a:lnTo>
                  <a:lnTo>
                    <a:pt x="44932" y="47606"/>
                  </a:lnTo>
                  <a:lnTo>
                    <a:pt x="42639" y="50775"/>
                  </a:lnTo>
                  <a:lnTo>
                    <a:pt x="21884" y="98324"/>
                  </a:lnTo>
                  <a:lnTo>
                    <a:pt x="2756" y="123599"/>
                  </a:lnTo>
                  <a:lnTo>
                    <a:pt x="320" y="139639"/>
                  </a:lnTo>
                  <a:lnTo>
                    <a:pt x="0" y="155536"/>
                  </a:lnTo>
                  <a:lnTo>
                    <a:pt x="1042" y="157654"/>
                  </a:lnTo>
                  <a:lnTo>
                    <a:pt x="2795" y="159066"/>
                  </a:lnTo>
                  <a:lnTo>
                    <a:pt x="9476" y="16188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0" name="SMARTInkShape-802"/>
            <p:cNvSpPr/>
            <p:nvPr>
              <p:custDataLst>
                <p:tags r:id="rId36"/>
              </p:custDataLst>
            </p:nvPr>
          </p:nvSpPr>
          <p:spPr>
            <a:xfrm>
              <a:off x="4038610" y="4972084"/>
              <a:ext cx="114291" cy="19017"/>
            </a:xfrm>
            <a:custGeom>
              <a:avLst/>
              <a:gdLst/>
              <a:ahLst/>
              <a:cxnLst/>
              <a:rect l="0" t="0" r="0" b="0"/>
              <a:pathLst>
                <a:path w="114291" h="19017">
                  <a:moveTo>
                    <a:pt x="19040" y="19016"/>
                  </a:moveTo>
                  <a:lnTo>
                    <a:pt x="19040" y="19016"/>
                  </a:lnTo>
                  <a:lnTo>
                    <a:pt x="19040" y="10815"/>
                  </a:lnTo>
                  <a:lnTo>
                    <a:pt x="9549" y="18985"/>
                  </a:lnTo>
                  <a:lnTo>
                    <a:pt x="9518" y="19013"/>
                  </a:lnTo>
                  <a:lnTo>
                    <a:pt x="0" y="19016"/>
                  </a:lnTo>
                  <a:lnTo>
                    <a:pt x="26839" y="19016"/>
                  </a:lnTo>
                  <a:lnTo>
                    <a:pt x="35828" y="12471"/>
                  </a:lnTo>
                  <a:lnTo>
                    <a:pt x="44711" y="10374"/>
                  </a:lnTo>
                  <a:lnTo>
                    <a:pt x="69851" y="9525"/>
                  </a:lnTo>
                  <a:lnTo>
                    <a:pt x="76195" y="6684"/>
                  </a:lnTo>
                  <a:lnTo>
                    <a:pt x="82542" y="2952"/>
                  </a:lnTo>
                  <a:lnTo>
                    <a:pt x="95240" y="555"/>
                  </a:lnTo>
                  <a:lnTo>
                    <a:pt x="104207" y="0"/>
                  </a:lnTo>
                  <a:lnTo>
                    <a:pt x="104600" y="5032"/>
                  </a:lnTo>
                  <a:lnTo>
                    <a:pt x="105713" y="6519"/>
                  </a:lnTo>
                  <a:lnTo>
                    <a:pt x="114290" y="9491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1" name="SMARTInkShape-803"/>
            <p:cNvSpPr/>
            <p:nvPr>
              <p:custDataLst>
                <p:tags r:id="rId37"/>
              </p:custDataLst>
            </p:nvPr>
          </p:nvSpPr>
          <p:spPr>
            <a:xfrm>
              <a:off x="3887651" y="5019792"/>
              <a:ext cx="55690" cy="104659"/>
            </a:xfrm>
            <a:custGeom>
              <a:avLst/>
              <a:gdLst/>
              <a:ahLst/>
              <a:cxnLst/>
              <a:rect l="0" t="0" r="0" b="0"/>
              <a:pathLst>
                <a:path w="55690" h="104659">
                  <a:moveTo>
                    <a:pt x="46174" y="18933"/>
                  </a:moveTo>
                  <a:lnTo>
                    <a:pt x="46174" y="18933"/>
                  </a:lnTo>
                  <a:lnTo>
                    <a:pt x="46174" y="9524"/>
                  </a:lnTo>
                  <a:lnTo>
                    <a:pt x="55583" y="0"/>
                  </a:lnTo>
                  <a:lnTo>
                    <a:pt x="55689" y="8095"/>
                  </a:lnTo>
                  <a:lnTo>
                    <a:pt x="54634" y="8532"/>
                  </a:lnTo>
                  <a:lnTo>
                    <a:pt x="50639" y="9019"/>
                  </a:lnTo>
                  <a:lnTo>
                    <a:pt x="49151" y="10208"/>
                  </a:lnTo>
                  <a:lnTo>
                    <a:pt x="47497" y="14349"/>
                  </a:lnTo>
                  <a:lnTo>
                    <a:pt x="45377" y="25632"/>
                  </a:lnTo>
                  <a:lnTo>
                    <a:pt x="41234" y="31788"/>
                  </a:lnTo>
                  <a:lnTo>
                    <a:pt x="35865" y="35230"/>
                  </a:lnTo>
                  <a:lnTo>
                    <a:pt x="32951" y="36147"/>
                  </a:lnTo>
                  <a:lnTo>
                    <a:pt x="31009" y="37818"/>
                  </a:lnTo>
                  <a:lnTo>
                    <a:pt x="10254" y="76512"/>
                  </a:lnTo>
                  <a:lnTo>
                    <a:pt x="9527" y="79544"/>
                  </a:lnTo>
                  <a:lnTo>
                    <a:pt x="0" y="93277"/>
                  </a:lnTo>
                  <a:lnTo>
                    <a:pt x="574" y="94954"/>
                  </a:lnTo>
                  <a:lnTo>
                    <a:pt x="7719" y="104217"/>
                  </a:lnTo>
                  <a:lnTo>
                    <a:pt x="27124" y="10465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2" name="SMARTInkShape-804"/>
            <p:cNvSpPr/>
            <p:nvPr>
              <p:custDataLst>
                <p:tags r:id="rId38"/>
              </p:custDataLst>
            </p:nvPr>
          </p:nvSpPr>
          <p:spPr>
            <a:xfrm>
              <a:off x="3714764" y="4895860"/>
              <a:ext cx="152387" cy="171441"/>
            </a:xfrm>
            <a:custGeom>
              <a:avLst/>
              <a:gdLst/>
              <a:ahLst/>
              <a:cxnLst/>
              <a:rect l="0" t="0" r="0" b="0"/>
              <a:pathLst>
                <a:path w="152387" h="171441">
                  <a:moveTo>
                    <a:pt x="47611" y="38090"/>
                  </a:moveTo>
                  <a:lnTo>
                    <a:pt x="47611" y="38090"/>
                  </a:lnTo>
                  <a:lnTo>
                    <a:pt x="42555" y="38090"/>
                  </a:lnTo>
                  <a:lnTo>
                    <a:pt x="41065" y="37032"/>
                  </a:lnTo>
                  <a:lnTo>
                    <a:pt x="40072" y="35268"/>
                  </a:lnTo>
                  <a:lnTo>
                    <a:pt x="38120" y="28681"/>
                  </a:lnTo>
                  <a:lnTo>
                    <a:pt x="38086" y="10842"/>
                  </a:lnTo>
                  <a:lnTo>
                    <a:pt x="39144" y="10400"/>
                  </a:lnTo>
                  <a:lnTo>
                    <a:pt x="55138" y="8464"/>
                  </a:lnTo>
                  <a:lnTo>
                    <a:pt x="64935" y="1315"/>
                  </a:lnTo>
                  <a:lnTo>
                    <a:pt x="73924" y="252"/>
                  </a:lnTo>
                  <a:lnTo>
                    <a:pt x="98446" y="0"/>
                  </a:lnTo>
                  <a:lnTo>
                    <a:pt x="104777" y="2817"/>
                  </a:lnTo>
                  <a:lnTo>
                    <a:pt x="112407" y="8192"/>
                  </a:lnTo>
                  <a:lnTo>
                    <a:pt x="121519" y="10312"/>
                  </a:lnTo>
                  <a:lnTo>
                    <a:pt x="132813" y="18637"/>
                  </a:lnTo>
                  <a:lnTo>
                    <a:pt x="133332" y="42634"/>
                  </a:lnTo>
                  <a:lnTo>
                    <a:pt x="130512" y="48224"/>
                  </a:lnTo>
                  <a:lnTo>
                    <a:pt x="98140" y="88291"/>
                  </a:lnTo>
                  <a:lnTo>
                    <a:pt x="88806" y="95298"/>
                  </a:lnTo>
                  <a:lnTo>
                    <a:pt x="78279" y="108780"/>
                  </a:lnTo>
                  <a:lnTo>
                    <a:pt x="41522" y="138571"/>
                  </a:lnTo>
                  <a:lnTo>
                    <a:pt x="28613" y="144839"/>
                  </a:lnTo>
                  <a:lnTo>
                    <a:pt x="12693" y="157942"/>
                  </a:lnTo>
                  <a:lnTo>
                    <a:pt x="1868" y="161392"/>
                  </a:lnTo>
                  <a:lnTo>
                    <a:pt x="1241" y="162624"/>
                  </a:lnTo>
                  <a:lnTo>
                    <a:pt x="0" y="171319"/>
                  </a:lnTo>
                  <a:lnTo>
                    <a:pt x="44462" y="171440"/>
                  </a:lnTo>
                  <a:lnTo>
                    <a:pt x="91178" y="171440"/>
                  </a:lnTo>
                  <a:lnTo>
                    <a:pt x="136508" y="171440"/>
                  </a:lnTo>
                  <a:lnTo>
                    <a:pt x="152386" y="17144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3" name="SMARTInkShape-805"/>
            <p:cNvSpPr/>
            <p:nvPr>
              <p:custDataLst>
                <p:tags r:id="rId39"/>
              </p:custDataLst>
            </p:nvPr>
          </p:nvSpPr>
          <p:spPr>
            <a:xfrm>
              <a:off x="3667126" y="4877193"/>
              <a:ext cx="123825" cy="228194"/>
            </a:xfrm>
            <a:custGeom>
              <a:avLst/>
              <a:gdLst/>
              <a:ahLst/>
              <a:cxnLst/>
              <a:rect l="0" t="0" r="0" b="0"/>
              <a:pathLst>
                <a:path w="123825" h="228194">
                  <a:moveTo>
                    <a:pt x="114299" y="28182"/>
                  </a:moveTo>
                  <a:lnTo>
                    <a:pt x="114299" y="28182"/>
                  </a:lnTo>
                  <a:lnTo>
                    <a:pt x="114299" y="23126"/>
                  </a:lnTo>
                  <a:lnTo>
                    <a:pt x="115357" y="21637"/>
                  </a:lnTo>
                  <a:lnTo>
                    <a:pt x="117121" y="20643"/>
                  </a:lnTo>
                  <a:lnTo>
                    <a:pt x="119355" y="19981"/>
                  </a:lnTo>
                  <a:lnTo>
                    <a:pt x="119787" y="19540"/>
                  </a:lnTo>
                  <a:lnTo>
                    <a:pt x="119015" y="19245"/>
                  </a:lnTo>
                  <a:lnTo>
                    <a:pt x="117443" y="19049"/>
                  </a:lnTo>
                  <a:lnTo>
                    <a:pt x="116395" y="17861"/>
                  </a:lnTo>
                  <a:lnTo>
                    <a:pt x="115231" y="13717"/>
                  </a:lnTo>
                  <a:lnTo>
                    <a:pt x="115978" y="12188"/>
                  </a:lnTo>
                  <a:lnTo>
                    <a:pt x="117536" y="11169"/>
                  </a:lnTo>
                  <a:lnTo>
                    <a:pt x="123791" y="9142"/>
                  </a:lnTo>
                  <a:lnTo>
                    <a:pt x="123824" y="0"/>
                  </a:lnTo>
                  <a:lnTo>
                    <a:pt x="123824" y="8750"/>
                  </a:lnTo>
                  <a:lnTo>
                    <a:pt x="115623" y="17299"/>
                  </a:lnTo>
                  <a:lnTo>
                    <a:pt x="113503" y="25993"/>
                  </a:lnTo>
                  <a:lnTo>
                    <a:pt x="107830" y="35883"/>
                  </a:lnTo>
                  <a:lnTo>
                    <a:pt x="104622" y="50689"/>
                  </a:lnTo>
                  <a:lnTo>
                    <a:pt x="97414" y="65710"/>
                  </a:lnTo>
                  <a:lnTo>
                    <a:pt x="90621" y="83926"/>
                  </a:lnTo>
                  <a:lnTo>
                    <a:pt x="63461" y="131152"/>
                  </a:lnTo>
                  <a:lnTo>
                    <a:pt x="38098" y="177813"/>
                  </a:lnTo>
                  <a:lnTo>
                    <a:pt x="4232" y="215474"/>
                  </a:lnTo>
                  <a:lnTo>
                    <a:pt x="4" y="228193"/>
                  </a:lnTo>
                  <a:lnTo>
                    <a:pt x="0" y="223146"/>
                  </a:lnTo>
                  <a:lnTo>
                    <a:pt x="1058" y="221658"/>
                  </a:lnTo>
                  <a:lnTo>
                    <a:pt x="2822" y="220665"/>
                  </a:lnTo>
                  <a:lnTo>
                    <a:pt x="5056" y="220004"/>
                  </a:lnTo>
                  <a:lnTo>
                    <a:pt x="19049" y="20915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52" name="SMARTInkShape-Group150"/>
          <p:cNvGrpSpPr/>
          <p:nvPr/>
        </p:nvGrpSpPr>
        <p:grpSpPr>
          <a:xfrm>
            <a:off x="5354918" y="4362461"/>
            <a:ext cx="598208" cy="714354"/>
            <a:chOff x="5354918" y="4362461"/>
            <a:chExt cx="598208" cy="714354"/>
          </a:xfrm>
        </p:grpSpPr>
        <p:sp>
          <p:nvSpPr>
            <p:cNvPr id="2145" name="SMARTInkShape-806"/>
            <p:cNvSpPr/>
            <p:nvPr>
              <p:custDataLst>
                <p:tags r:id="rId18"/>
              </p:custDataLst>
            </p:nvPr>
          </p:nvSpPr>
          <p:spPr>
            <a:xfrm>
              <a:off x="5705602" y="4991110"/>
              <a:ext cx="247524" cy="85705"/>
            </a:xfrm>
            <a:custGeom>
              <a:avLst/>
              <a:gdLst/>
              <a:ahLst/>
              <a:cxnLst/>
              <a:rect l="0" t="0" r="0" b="0"/>
              <a:pathLst>
                <a:path w="247524" h="85705">
                  <a:moveTo>
                    <a:pt x="57023" y="38090"/>
                  </a:moveTo>
                  <a:lnTo>
                    <a:pt x="57023" y="38090"/>
                  </a:lnTo>
                  <a:lnTo>
                    <a:pt x="51967" y="38090"/>
                  </a:lnTo>
                  <a:lnTo>
                    <a:pt x="50478" y="39148"/>
                  </a:lnTo>
                  <a:lnTo>
                    <a:pt x="49484" y="40912"/>
                  </a:lnTo>
                  <a:lnTo>
                    <a:pt x="48822" y="43146"/>
                  </a:lnTo>
                  <a:lnTo>
                    <a:pt x="47322" y="44635"/>
                  </a:lnTo>
                  <a:lnTo>
                    <a:pt x="37875" y="48411"/>
                  </a:lnTo>
                  <a:lnTo>
                    <a:pt x="30653" y="54084"/>
                  </a:lnTo>
                  <a:lnTo>
                    <a:pt x="24842" y="55782"/>
                  </a:lnTo>
                  <a:lnTo>
                    <a:pt x="22868" y="57292"/>
                  </a:lnTo>
                  <a:lnTo>
                    <a:pt x="20676" y="61794"/>
                  </a:lnTo>
                  <a:lnTo>
                    <a:pt x="19033" y="63418"/>
                  </a:lnTo>
                  <a:lnTo>
                    <a:pt x="14386" y="65222"/>
                  </a:lnTo>
                  <a:lnTo>
                    <a:pt x="12723" y="66761"/>
                  </a:lnTo>
                  <a:lnTo>
                    <a:pt x="10876" y="71294"/>
                  </a:lnTo>
                  <a:lnTo>
                    <a:pt x="9325" y="72925"/>
                  </a:lnTo>
                  <a:lnTo>
                    <a:pt x="4779" y="74739"/>
                  </a:lnTo>
                  <a:lnTo>
                    <a:pt x="3144" y="76281"/>
                  </a:lnTo>
                  <a:lnTo>
                    <a:pt x="0" y="85285"/>
                  </a:lnTo>
                  <a:lnTo>
                    <a:pt x="14066" y="85704"/>
                  </a:lnTo>
                  <a:lnTo>
                    <a:pt x="19587" y="82888"/>
                  </a:lnTo>
                  <a:lnTo>
                    <a:pt x="22540" y="80655"/>
                  </a:lnTo>
                  <a:lnTo>
                    <a:pt x="31467" y="78174"/>
                  </a:lnTo>
                  <a:lnTo>
                    <a:pt x="41432" y="76014"/>
                  </a:lnTo>
                  <a:lnTo>
                    <a:pt x="52991" y="68847"/>
                  </a:lnTo>
                  <a:lnTo>
                    <a:pt x="74667" y="53834"/>
                  </a:lnTo>
                  <a:lnTo>
                    <a:pt x="97895" y="43104"/>
                  </a:lnTo>
                  <a:lnTo>
                    <a:pt x="110919" y="32535"/>
                  </a:lnTo>
                  <a:lnTo>
                    <a:pt x="123681" y="26527"/>
                  </a:lnTo>
                  <a:lnTo>
                    <a:pt x="126862" y="24031"/>
                  </a:lnTo>
                  <a:lnTo>
                    <a:pt x="130396" y="18436"/>
                  </a:lnTo>
                  <a:lnTo>
                    <a:pt x="131338" y="15462"/>
                  </a:lnTo>
                  <a:lnTo>
                    <a:pt x="133025" y="13479"/>
                  </a:lnTo>
                  <a:lnTo>
                    <a:pt x="141259" y="10037"/>
                  </a:lnTo>
                  <a:lnTo>
                    <a:pt x="142086" y="6925"/>
                  </a:lnTo>
                  <a:lnTo>
                    <a:pt x="142737" y="111"/>
                  </a:lnTo>
                  <a:lnTo>
                    <a:pt x="134546" y="0"/>
                  </a:lnTo>
                  <a:lnTo>
                    <a:pt x="125138" y="8192"/>
                  </a:lnTo>
                  <a:lnTo>
                    <a:pt x="119068" y="9123"/>
                  </a:lnTo>
                  <a:lnTo>
                    <a:pt x="117436" y="10312"/>
                  </a:lnTo>
                  <a:lnTo>
                    <a:pt x="116348" y="12163"/>
                  </a:lnTo>
                  <a:lnTo>
                    <a:pt x="115624" y="14455"/>
                  </a:lnTo>
                  <a:lnTo>
                    <a:pt x="106099" y="26838"/>
                  </a:lnTo>
                  <a:lnTo>
                    <a:pt x="105078" y="33109"/>
                  </a:lnTo>
                  <a:lnTo>
                    <a:pt x="104651" y="55661"/>
                  </a:lnTo>
                  <a:lnTo>
                    <a:pt x="112849" y="65211"/>
                  </a:lnTo>
                  <a:lnTo>
                    <a:pt x="116407" y="66019"/>
                  </a:lnTo>
                  <a:lnTo>
                    <a:pt x="127314" y="66538"/>
                  </a:lnTo>
                  <a:lnTo>
                    <a:pt x="133419" y="63786"/>
                  </a:lnTo>
                  <a:lnTo>
                    <a:pt x="139660" y="60093"/>
                  </a:lnTo>
                  <a:lnTo>
                    <a:pt x="145962" y="58453"/>
                  </a:lnTo>
                  <a:lnTo>
                    <a:pt x="148065" y="56957"/>
                  </a:lnTo>
                  <a:lnTo>
                    <a:pt x="149468" y="54901"/>
                  </a:lnTo>
                  <a:lnTo>
                    <a:pt x="150403" y="52472"/>
                  </a:lnTo>
                  <a:lnTo>
                    <a:pt x="152085" y="50853"/>
                  </a:lnTo>
                  <a:lnTo>
                    <a:pt x="162387" y="45433"/>
                  </a:lnTo>
                  <a:lnTo>
                    <a:pt x="168410" y="41353"/>
                  </a:lnTo>
                  <a:lnTo>
                    <a:pt x="177751" y="37999"/>
                  </a:lnTo>
                  <a:lnTo>
                    <a:pt x="188502" y="30016"/>
                  </a:lnTo>
                  <a:lnTo>
                    <a:pt x="199860" y="28568"/>
                  </a:lnTo>
                  <a:lnTo>
                    <a:pt x="199898" y="51231"/>
                  </a:lnTo>
                  <a:lnTo>
                    <a:pt x="202720" y="57336"/>
                  </a:lnTo>
                  <a:lnTo>
                    <a:pt x="214087" y="71176"/>
                  </a:lnTo>
                  <a:lnTo>
                    <a:pt x="219610" y="73961"/>
                  </a:lnTo>
                  <a:lnTo>
                    <a:pt x="247523" y="7619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6" name="SMARTInkShape-807"/>
            <p:cNvSpPr/>
            <p:nvPr>
              <p:custDataLst>
                <p:tags r:id="rId19"/>
              </p:custDataLst>
            </p:nvPr>
          </p:nvSpPr>
          <p:spPr>
            <a:xfrm>
              <a:off x="5525988" y="4810291"/>
              <a:ext cx="263711" cy="228396"/>
            </a:xfrm>
            <a:custGeom>
              <a:avLst/>
              <a:gdLst/>
              <a:ahLst/>
              <a:cxnLst/>
              <a:rect l="0" t="0" r="0" b="0"/>
              <a:pathLst>
                <a:path w="263711" h="228396">
                  <a:moveTo>
                    <a:pt x="141387" y="76034"/>
                  </a:moveTo>
                  <a:lnTo>
                    <a:pt x="141387" y="76034"/>
                  </a:lnTo>
                  <a:lnTo>
                    <a:pt x="141387" y="70978"/>
                  </a:lnTo>
                  <a:lnTo>
                    <a:pt x="140329" y="70546"/>
                  </a:lnTo>
                  <a:lnTo>
                    <a:pt x="131686" y="75413"/>
                  </a:lnTo>
                  <a:lnTo>
                    <a:pt x="127198" y="75758"/>
                  </a:lnTo>
                  <a:lnTo>
                    <a:pt x="121675" y="78733"/>
                  </a:lnTo>
                  <a:lnTo>
                    <a:pt x="115694" y="82525"/>
                  </a:lnTo>
                  <a:lnTo>
                    <a:pt x="106375" y="85719"/>
                  </a:lnTo>
                  <a:lnTo>
                    <a:pt x="81059" y="107914"/>
                  </a:lnTo>
                  <a:lnTo>
                    <a:pt x="50370" y="149858"/>
                  </a:lnTo>
                  <a:lnTo>
                    <a:pt x="44151" y="169247"/>
                  </a:lnTo>
                  <a:lnTo>
                    <a:pt x="10844" y="209367"/>
                  </a:lnTo>
                  <a:lnTo>
                    <a:pt x="9908" y="212548"/>
                  </a:lnTo>
                  <a:lnTo>
                    <a:pt x="8227" y="214669"/>
                  </a:lnTo>
                  <a:lnTo>
                    <a:pt x="1861" y="218711"/>
                  </a:lnTo>
                  <a:lnTo>
                    <a:pt x="0" y="223407"/>
                  </a:lnTo>
                  <a:lnTo>
                    <a:pt x="563" y="225082"/>
                  </a:lnTo>
                  <a:lnTo>
                    <a:pt x="1996" y="226200"/>
                  </a:lnTo>
                  <a:lnTo>
                    <a:pt x="6843" y="227993"/>
                  </a:lnTo>
                  <a:lnTo>
                    <a:pt x="29391" y="228395"/>
                  </a:lnTo>
                  <a:lnTo>
                    <a:pt x="36225" y="225595"/>
                  </a:lnTo>
                  <a:lnTo>
                    <a:pt x="81653" y="199785"/>
                  </a:lnTo>
                  <a:lnTo>
                    <a:pt x="125783" y="173397"/>
                  </a:lnTo>
                  <a:lnTo>
                    <a:pt x="169979" y="140475"/>
                  </a:lnTo>
                  <a:lnTo>
                    <a:pt x="186195" y="122997"/>
                  </a:lnTo>
                  <a:lnTo>
                    <a:pt x="224330" y="79170"/>
                  </a:lnTo>
                  <a:lnTo>
                    <a:pt x="245378" y="54993"/>
                  </a:lnTo>
                  <a:lnTo>
                    <a:pt x="252632" y="40166"/>
                  </a:lnTo>
                  <a:lnTo>
                    <a:pt x="255388" y="32576"/>
                  </a:lnTo>
                  <a:lnTo>
                    <a:pt x="261831" y="22353"/>
                  </a:lnTo>
                  <a:lnTo>
                    <a:pt x="263710" y="15840"/>
                  </a:lnTo>
                  <a:lnTo>
                    <a:pt x="263152" y="12621"/>
                  </a:lnTo>
                  <a:lnTo>
                    <a:pt x="256879" y="1727"/>
                  </a:lnTo>
                  <a:lnTo>
                    <a:pt x="253395" y="675"/>
                  </a:lnTo>
                  <a:lnTo>
                    <a:pt x="242534" y="0"/>
                  </a:lnTo>
                  <a:lnTo>
                    <a:pt x="228272" y="4940"/>
                  </a:lnTo>
                  <a:lnTo>
                    <a:pt x="187274" y="31635"/>
                  </a:lnTo>
                  <a:lnTo>
                    <a:pt x="144017" y="76284"/>
                  </a:lnTo>
                  <a:lnTo>
                    <a:pt x="119312" y="120909"/>
                  </a:lnTo>
                  <a:lnTo>
                    <a:pt x="100550" y="162860"/>
                  </a:lnTo>
                  <a:lnTo>
                    <a:pt x="87613" y="210136"/>
                  </a:lnTo>
                  <a:lnTo>
                    <a:pt x="84237" y="21890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7" name="SMARTInkShape-808"/>
            <p:cNvSpPr/>
            <p:nvPr>
              <p:custDataLst>
                <p:tags r:id="rId20"/>
              </p:custDataLst>
            </p:nvPr>
          </p:nvSpPr>
          <p:spPr>
            <a:xfrm>
              <a:off x="5362741" y="4868601"/>
              <a:ext cx="133185" cy="198700"/>
            </a:xfrm>
            <a:custGeom>
              <a:avLst/>
              <a:gdLst/>
              <a:ahLst/>
              <a:cxnLst/>
              <a:rect l="0" t="0" r="0" b="0"/>
              <a:pathLst>
                <a:path w="133185" h="198700">
                  <a:moveTo>
                    <a:pt x="133184" y="17724"/>
                  </a:moveTo>
                  <a:lnTo>
                    <a:pt x="133184" y="17724"/>
                  </a:lnTo>
                  <a:lnTo>
                    <a:pt x="133184" y="12668"/>
                  </a:lnTo>
                  <a:lnTo>
                    <a:pt x="132126" y="11179"/>
                  </a:lnTo>
                  <a:lnTo>
                    <a:pt x="130362" y="10185"/>
                  </a:lnTo>
                  <a:lnTo>
                    <a:pt x="124983" y="8591"/>
                  </a:lnTo>
                  <a:lnTo>
                    <a:pt x="118995" y="13372"/>
                  </a:lnTo>
                  <a:lnTo>
                    <a:pt x="117374" y="13765"/>
                  </a:lnTo>
                  <a:lnTo>
                    <a:pt x="116294" y="12968"/>
                  </a:lnTo>
                  <a:lnTo>
                    <a:pt x="114145" y="8223"/>
                  </a:lnTo>
                  <a:lnTo>
                    <a:pt x="114134" y="0"/>
                  </a:lnTo>
                  <a:lnTo>
                    <a:pt x="114134" y="6991"/>
                  </a:lnTo>
                  <a:lnTo>
                    <a:pt x="107589" y="15565"/>
                  </a:lnTo>
                  <a:lnTo>
                    <a:pt x="104433" y="24375"/>
                  </a:lnTo>
                  <a:lnTo>
                    <a:pt x="75976" y="66190"/>
                  </a:lnTo>
                  <a:lnTo>
                    <a:pt x="54157" y="103523"/>
                  </a:lnTo>
                  <a:lnTo>
                    <a:pt x="25626" y="147903"/>
                  </a:lnTo>
                  <a:lnTo>
                    <a:pt x="1096" y="194094"/>
                  </a:lnTo>
                  <a:lnTo>
                    <a:pt x="0" y="198093"/>
                  </a:lnTo>
                  <a:lnTo>
                    <a:pt x="9359" y="198699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8" name="SMARTInkShape-809"/>
            <p:cNvSpPr/>
            <p:nvPr>
              <p:custDataLst>
                <p:tags r:id="rId21"/>
              </p:custDataLst>
            </p:nvPr>
          </p:nvSpPr>
          <p:spPr>
            <a:xfrm>
              <a:off x="5354918" y="4705350"/>
              <a:ext cx="302933" cy="47616"/>
            </a:xfrm>
            <a:custGeom>
              <a:avLst/>
              <a:gdLst/>
              <a:ahLst/>
              <a:cxnLst/>
              <a:rect l="0" t="0" r="0" b="0"/>
              <a:pathLst>
                <a:path w="302933" h="47616">
                  <a:moveTo>
                    <a:pt x="36232" y="38100"/>
                  </a:moveTo>
                  <a:lnTo>
                    <a:pt x="36232" y="38100"/>
                  </a:lnTo>
                  <a:lnTo>
                    <a:pt x="31176" y="43157"/>
                  </a:lnTo>
                  <a:lnTo>
                    <a:pt x="25871" y="45639"/>
                  </a:lnTo>
                  <a:lnTo>
                    <a:pt x="0" y="47591"/>
                  </a:lnTo>
                  <a:lnTo>
                    <a:pt x="3742" y="47615"/>
                  </a:lnTo>
                  <a:lnTo>
                    <a:pt x="5047" y="46560"/>
                  </a:lnTo>
                  <a:lnTo>
                    <a:pt x="6496" y="42565"/>
                  </a:lnTo>
                  <a:lnTo>
                    <a:pt x="9000" y="41077"/>
                  </a:lnTo>
                  <a:lnTo>
                    <a:pt x="21577" y="37924"/>
                  </a:lnTo>
                  <a:lnTo>
                    <a:pt x="33536" y="31815"/>
                  </a:lnTo>
                  <a:lnTo>
                    <a:pt x="75907" y="22313"/>
                  </a:lnTo>
                  <a:lnTo>
                    <a:pt x="117108" y="14424"/>
                  </a:lnTo>
                  <a:lnTo>
                    <a:pt x="160672" y="7348"/>
                  </a:lnTo>
                  <a:lnTo>
                    <a:pt x="179381" y="4324"/>
                  </a:lnTo>
                  <a:lnTo>
                    <a:pt x="214439" y="5362"/>
                  </a:lnTo>
                  <a:lnTo>
                    <a:pt x="255138" y="706"/>
                  </a:lnTo>
                  <a:lnTo>
                    <a:pt x="302932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49" name="SMARTInkShape-810"/>
            <p:cNvSpPr/>
            <p:nvPr>
              <p:custDataLst>
                <p:tags r:id="rId22"/>
              </p:custDataLst>
            </p:nvPr>
          </p:nvSpPr>
          <p:spPr>
            <a:xfrm>
              <a:off x="5695987" y="4391025"/>
              <a:ext cx="151001" cy="238126"/>
            </a:xfrm>
            <a:custGeom>
              <a:avLst/>
              <a:gdLst/>
              <a:ahLst/>
              <a:cxnLst/>
              <a:rect l="0" t="0" r="0" b="0"/>
              <a:pathLst>
                <a:path w="151001" h="238126">
                  <a:moveTo>
                    <a:pt x="47588" y="38100"/>
                  </a:moveTo>
                  <a:lnTo>
                    <a:pt x="47588" y="38100"/>
                  </a:lnTo>
                  <a:lnTo>
                    <a:pt x="47588" y="24843"/>
                  </a:lnTo>
                  <a:lnTo>
                    <a:pt x="46530" y="22912"/>
                  </a:lnTo>
                  <a:lnTo>
                    <a:pt x="44766" y="21625"/>
                  </a:lnTo>
                  <a:lnTo>
                    <a:pt x="42532" y="20767"/>
                  </a:lnTo>
                  <a:lnTo>
                    <a:pt x="41043" y="19136"/>
                  </a:lnTo>
                  <a:lnTo>
                    <a:pt x="39387" y="14502"/>
                  </a:lnTo>
                  <a:lnTo>
                    <a:pt x="37887" y="12844"/>
                  </a:lnTo>
                  <a:lnTo>
                    <a:pt x="19122" y="969"/>
                  </a:lnTo>
                  <a:lnTo>
                    <a:pt x="0" y="0"/>
                  </a:lnTo>
                  <a:lnTo>
                    <a:pt x="46309" y="0"/>
                  </a:lnTo>
                  <a:lnTo>
                    <a:pt x="91078" y="0"/>
                  </a:lnTo>
                  <a:lnTo>
                    <a:pt x="97961" y="0"/>
                  </a:lnTo>
                  <a:lnTo>
                    <a:pt x="104548" y="2822"/>
                  </a:lnTo>
                  <a:lnTo>
                    <a:pt x="112344" y="8201"/>
                  </a:lnTo>
                  <a:lnTo>
                    <a:pt x="118751" y="9133"/>
                  </a:lnTo>
                  <a:lnTo>
                    <a:pt x="120430" y="10321"/>
                  </a:lnTo>
                  <a:lnTo>
                    <a:pt x="121549" y="12173"/>
                  </a:lnTo>
                  <a:lnTo>
                    <a:pt x="122295" y="14465"/>
                  </a:lnTo>
                  <a:lnTo>
                    <a:pt x="121734" y="15993"/>
                  </a:lnTo>
                  <a:lnTo>
                    <a:pt x="120302" y="17013"/>
                  </a:lnTo>
                  <a:lnTo>
                    <a:pt x="118289" y="17692"/>
                  </a:lnTo>
                  <a:lnTo>
                    <a:pt x="116947" y="19202"/>
                  </a:lnTo>
                  <a:lnTo>
                    <a:pt x="115457" y="23704"/>
                  </a:lnTo>
                  <a:lnTo>
                    <a:pt x="114616" y="32188"/>
                  </a:lnTo>
                  <a:lnTo>
                    <a:pt x="113440" y="34159"/>
                  </a:lnTo>
                  <a:lnTo>
                    <a:pt x="111598" y="35473"/>
                  </a:lnTo>
                  <a:lnTo>
                    <a:pt x="106729" y="37990"/>
                  </a:lnTo>
                  <a:lnTo>
                    <a:pt x="70665" y="62521"/>
                  </a:lnTo>
                  <a:lnTo>
                    <a:pt x="57282" y="68677"/>
                  </a:lnTo>
                  <a:lnTo>
                    <a:pt x="41260" y="81755"/>
                  </a:lnTo>
                  <a:lnTo>
                    <a:pt x="31719" y="84549"/>
                  </a:lnTo>
                  <a:lnTo>
                    <a:pt x="19061" y="85721"/>
                  </a:lnTo>
                  <a:lnTo>
                    <a:pt x="19028" y="90780"/>
                  </a:lnTo>
                  <a:lnTo>
                    <a:pt x="20082" y="91212"/>
                  </a:lnTo>
                  <a:lnTo>
                    <a:pt x="29376" y="87123"/>
                  </a:lnTo>
                  <a:lnTo>
                    <a:pt x="76165" y="85728"/>
                  </a:lnTo>
                  <a:lnTo>
                    <a:pt x="88863" y="85725"/>
                  </a:lnTo>
                  <a:lnTo>
                    <a:pt x="95213" y="88548"/>
                  </a:lnTo>
                  <a:lnTo>
                    <a:pt x="101563" y="92271"/>
                  </a:lnTo>
                  <a:lnTo>
                    <a:pt x="111088" y="95426"/>
                  </a:lnTo>
                  <a:lnTo>
                    <a:pt x="120613" y="101535"/>
                  </a:lnTo>
                  <a:lnTo>
                    <a:pt x="126963" y="103335"/>
                  </a:lnTo>
                  <a:lnTo>
                    <a:pt x="129080" y="104873"/>
                  </a:lnTo>
                  <a:lnTo>
                    <a:pt x="130491" y="106957"/>
                  </a:lnTo>
                  <a:lnTo>
                    <a:pt x="131432" y="109405"/>
                  </a:lnTo>
                  <a:lnTo>
                    <a:pt x="133117" y="111037"/>
                  </a:lnTo>
                  <a:lnTo>
                    <a:pt x="137812" y="112849"/>
                  </a:lnTo>
                  <a:lnTo>
                    <a:pt x="139488" y="114391"/>
                  </a:lnTo>
                  <a:lnTo>
                    <a:pt x="141349" y="118926"/>
                  </a:lnTo>
                  <a:lnTo>
                    <a:pt x="143602" y="130461"/>
                  </a:lnTo>
                  <a:lnTo>
                    <a:pt x="151000" y="141031"/>
                  </a:lnTo>
                  <a:lnTo>
                    <a:pt x="150396" y="142704"/>
                  </a:lnTo>
                  <a:lnTo>
                    <a:pt x="145548" y="150115"/>
                  </a:lnTo>
                  <a:lnTo>
                    <a:pt x="143195" y="160161"/>
                  </a:lnTo>
                  <a:lnTo>
                    <a:pt x="111041" y="193711"/>
                  </a:lnTo>
                  <a:lnTo>
                    <a:pt x="91832" y="205324"/>
                  </a:lnTo>
                  <a:lnTo>
                    <a:pt x="63528" y="216783"/>
                  </a:lnTo>
                  <a:lnTo>
                    <a:pt x="40464" y="233969"/>
                  </a:lnTo>
                  <a:lnTo>
                    <a:pt x="9527" y="238122"/>
                  </a:lnTo>
                  <a:lnTo>
                    <a:pt x="9488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0" name="SMARTInkShape-811"/>
            <p:cNvSpPr/>
            <p:nvPr>
              <p:custDataLst>
                <p:tags r:id="rId23"/>
              </p:custDataLst>
            </p:nvPr>
          </p:nvSpPr>
          <p:spPr>
            <a:xfrm>
              <a:off x="5629440" y="4410089"/>
              <a:ext cx="104577" cy="161460"/>
            </a:xfrm>
            <a:custGeom>
              <a:avLst/>
              <a:gdLst/>
              <a:ahLst/>
              <a:cxnLst/>
              <a:rect l="0" t="0" r="0" b="0"/>
              <a:pathLst>
                <a:path w="104577" h="161460">
                  <a:moveTo>
                    <a:pt x="95085" y="47611"/>
                  </a:moveTo>
                  <a:lnTo>
                    <a:pt x="95085" y="47611"/>
                  </a:lnTo>
                  <a:lnTo>
                    <a:pt x="95085" y="6297"/>
                  </a:lnTo>
                  <a:lnTo>
                    <a:pt x="96143" y="4193"/>
                  </a:lnTo>
                  <a:lnTo>
                    <a:pt x="97907" y="2791"/>
                  </a:lnTo>
                  <a:lnTo>
                    <a:pt x="104576" y="0"/>
                  </a:lnTo>
                  <a:lnTo>
                    <a:pt x="99542" y="5047"/>
                  </a:lnTo>
                  <a:lnTo>
                    <a:pt x="97066" y="10349"/>
                  </a:lnTo>
                  <a:lnTo>
                    <a:pt x="90420" y="27433"/>
                  </a:lnTo>
                  <a:lnTo>
                    <a:pt x="58240" y="73456"/>
                  </a:lnTo>
                  <a:lnTo>
                    <a:pt x="22136" y="120709"/>
                  </a:lnTo>
                  <a:lnTo>
                    <a:pt x="1092" y="151903"/>
                  </a:lnTo>
                  <a:lnTo>
                    <a:pt x="0" y="160384"/>
                  </a:lnTo>
                  <a:lnTo>
                    <a:pt x="1004" y="160893"/>
                  </a:lnTo>
                  <a:lnTo>
                    <a:pt x="4941" y="161459"/>
                  </a:lnTo>
                  <a:lnTo>
                    <a:pt x="6413" y="160551"/>
                  </a:lnTo>
                  <a:lnTo>
                    <a:pt x="7396" y="158888"/>
                  </a:lnTo>
                  <a:lnTo>
                    <a:pt x="9360" y="15238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1" name="SMARTInkShape-812"/>
            <p:cNvSpPr/>
            <p:nvPr>
              <p:custDataLst>
                <p:tags r:id="rId24"/>
              </p:custDataLst>
            </p:nvPr>
          </p:nvSpPr>
          <p:spPr>
            <a:xfrm>
              <a:off x="5457956" y="4362461"/>
              <a:ext cx="171320" cy="228543"/>
            </a:xfrm>
            <a:custGeom>
              <a:avLst/>
              <a:gdLst/>
              <a:ahLst/>
              <a:cxnLst/>
              <a:rect l="0" t="0" r="0" b="0"/>
              <a:pathLst>
                <a:path w="171320" h="228543">
                  <a:moveTo>
                    <a:pt x="171319" y="19039"/>
                  </a:moveTo>
                  <a:lnTo>
                    <a:pt x="171319" y="19039"/>
                  </a:lnTo>
                  <a:lnTo>
                    <a:pt x="171319" y="1347"/>
                  </a:lnTo>
                  <a:lnTo>
                    <a:pt x="170261" y="895"/>
                  </a:lnTo>
                  <a:lnTo>
                    <a:pt x="156854" y="0"/>
                  </a:lnTo>
                  <a:lnTo>
                    <a:pt x="155325" y="1054"/>
                  </a:lnTo>
                  <a:lnTo>
                    <a:pt x="154306" y="2816"/>
                  </a:lnTo>
                  <a:lnTo>
                    <a:pt x="153627" y="5049"/>
                  </a:lnTo>
                  <a:lnTo>
                    <a:pt x="152117" y="6537"/>
                  </a:lnTo>
                  <a:lnTo>
                    <a:pt x="142087" y="11748"/>
                  </a:lnTo>
                  <a:lnTo>
                    <a:pt x="95118" y="57144"/>
                  </a:lnTo>
                  <a:lnTo>
                    <a:pt x="57607" y="97473"/>
                  </a:lnTo>
                  <a:lnTo>
                    <a:pt x="25279" y="144588"/>
                  </a:lnTo>
                  <a:lnTo>
                    <a:pt x="13629" y="164999"/>
                  </a:lnTo>
                  <a:lnTo>
                    <a:pt x="9590" y="176822"/>
                  </a:lnTo>
                  <a:lnTo>
                    <a:pt x="3220" y="188086"/>
                  </a:lnTo>
                  <a:lnTo>
                    <a:pt x="0" y="213634"/>
                  </a:lnTo>
                  <a:lnTo>
                    <a:pt x="2749" y="219473"/>
                  </a:lnTo>
                  <a:lnTo>
                    <a:pt x="4964" y="222512"/>
                  </a:lnTo>
                  <a:lnTo>
                    <a:pt x="10248" y="225888"/>
                  </a:lnTo>
                  <a:lnTo>
                    <a:pt x="18835" y="228234"/>
                  </a:lnTo>
                  <a:lnTo>
                    <a:pt x="32026" y="228542"/>
                  </a:lnTo>
                  <a:lnTo>
                    <a:pt x="62510" y="218886"/>
                  </a:lnTo>
                  <a:lnTo>
                    <a:pt x="82343" y="202894"/>
                  </a:lnTo>
                  <a:lnTo>
                    <a:pt x="119460" y="165087"/>
                  </a:lnTo>
                  <a:lnTo>
                    <a:pt x="122440" y="155564"/>
                  </a:lnTo>
                  <a:lnTo>
                    <a:pt x="123529" y="144745"/>
                  </a:lnTo>
                  <a:lnTo>
                    <a:pt x="115479" y="134828"/>
                  </a:lnTo>
                  <a:lnTo>
                    <a:pt x="111929" y="134001"/>
                  </a:lnTo>
                  <a:lnTo>
                    <a:pt x="77324" y="133350"/>
                  </a:lnTo>
                  <a:lnTo>
                    <a:pt x="68512" y="136166"/>
                  </a:lnTo>
                  <a:lnTo>
                    <a:pt x="49870" y="148528"/>
                  </a:lnTo>
                  <a:lnTo>
                    <a:pt x="30481" y="154449"/>
                  </a:lnTo>
                  <a:lnTo>
                    <a:pt x="6338" y="174735"/>
                  </a:lnTo>
                  <a:lnTo>
                    <a:pt x="2744" y="183840"/>
                  </a:lnTo>
                  <a:lnTo>
                    <a:pt x="437" y="201876"/>
                  </a:lnTo>
                  <a:lnTo>
                    <a:pt x="2944" y="208956"/>
                  </a:lnTo>
                  <a:lnTo>
                    <a:pt x="5093" y="212325"/>
                  </a:lnTo>
                  <a:lnTo>
                    <a:pt x="7585" y="214572"/>
                  </a:lnTo>
                  <a:lnTo>
                    <a:pt x="17217" y="218472"/>
                  </a:lnTo>
                  <a:lnTo>
                    <a:pt x="37969" y="2190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66" name="SMARTInkShape-Group151"/>
          <p:cNvGrpSpPr/>
          <p:nvPr/>
        </p:nvGrpSpPr>
        <p:grpSpPr>
          <a:xfrm>
            <a:off x="6296028" y="4581528"/>
            <a:ext cx="1828794" cy="590548"/>
            <a:chOff x="6296028" y="4581528"/>
            <a:chExt cx="1828794" cy="590548"/>
          </a:xfrm>
        </p:grpSpPr>
        <p:sp>
          <p:nvSpPr>
            <p:cNvPr id="2153" name="SMARTInkShape-813"/>
            <p:cNvSpPr/>
            <p:nvPr>
              <p:custDataLst>
                <p:tags r:id="rId5"/>
              </p:custDataLst>
            </p:nvPr>
          </p:nvSpPr>
          <p:spPr>
            <a:xfrm>
              <a:off x="6296028" y="4695825"/>
              <a:ext cx="161923" cy="19051"/>
            </a:xfrm>
            <a:custGeom>
              <a:avLst/>
              <a:gdLst/>
              <a:ahLst/>
              <a:cxnLst/>
              <a:rect l="0" t="0" r="0" b="0"/>
              <a:pathLst>
                <a:path w="161923" h="19051">
                  <a:moveTo>
                    <a:pt x="19047" y="19050"/>
                  </a:moveTo>
                  <a:lnTo>
                    <a:pt x="19047" y="19050"/>
                  </a:lnTo>
                  <a:lnTo>
                    <a:pt x="13991" y="19050"/>
                  </a:lnTo>
                  <a:lnTo>
                    <a:pt x="12502" y="17992"/>
                  </a:lnTo>
                  <a:lnTo>
                    <a:pt x="11508" y="16228"/>
                  </a:lnTo>
                  <a:lnTo>
                    <a:pt x="9915" y="10849"/>
                  </a:lnTo>
                  <a:lnTo>
                    <a:pt x="6874" y="10114"/>
                  </a:lnTo>
                  <a:lnTo>
                    <a:pt x="1355" y="9642"/>
                  </a:lnTo>
                  <a:lnTo>
                    <a:pt x="903" y="8544"/>
                  </a:lnTo>
                  <a:lnTo>
                    <a:pt x="0" y="35"/>
                  </a:lnTo>
                  <a:lnTo>
                    <a:pt x="31878" y="0"/>
                  </a:lnTo>
                  <a:lnTo>
                    <a:pt x="52078" y="5488"/>
                  </a:lnTo>
                  <a:lnTo>
                    <a:pt x="95322" y="414"/>
                  </a:lnTo>
                  <a:lnTo>
                    <a:pt x="107980" y="1242"/>
                  </a:lnTo>
                  <a:lnTo>
                    <a:pt x="148851" y="10327"/>
                  </a:lnTo>
                  <a:lnTo>
                    <a:pt x="161922" y="190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4" name="SMARTInkShape-814"/>
            <p:cNvSpPr/>
            <p:nvPr>
              <p:custDataLst>
                <p:tags r:id="rId6"/>
              </p:custDataLst>
            </p:nvPr>
          </p:nvSpPr>
          <p:spPr>
            <a:xfrm>
              <a:off x="6335613" y="4772025"/>
              <a:ext cx="141388" cy="18934"/>
            </a:xfrm>
            <a:custGeom>
              <a:avLst/>
              <a:gdLst/>
              <a:ahLst/>
              <a:cxnLst/>
              <a:rect l="0" t="0" r="0" b="0"/>
              <a:pathLst>
                <a:path w="141388" h="18934">
                  <a:moveTo>
                    <a:pt x="55662" y="9525"/>
                  </a:moveTo>
                  <a:lnTo>
                    <a:pt x="55662" y="9525"/>
                  </a:lnTo>
                  <a:lnTo>
                    <a:pt x="42405" y="9525"/>
                  </a:lnTo>
                  <a:lnTo>
                    <a:pt x="36364" y="12347"/>
                  </a:lnTo>
                  <a:lnTo>
                    <a:pt x="30152" y="16071"/>
                  </a:lnTo>
                  <a:lnTo>
                    <a:pt x="17540" y="18461"/>
                  </a:lnTo>
                  <a:lnTo>
                    <a:pt x="9914" y="18933"/>
                  </a:lnTo>
                  <a:lnTo>
                    <a:pt x="0" y="10838"/>
                  </a:lnTo>
                  <a:lnTo>
                    <a:pt x="563" y="10401"/>
                  </a:lnTo>
                  <a:lnTo>
                    <a:pt x="43227" y="9527"/>
                  </a:lnTo>
                  <a:lnTo>
                    <a:pt x="90480" y="9525"/>
                  </a:lnTo>
                  <a:lnTo>
                    <a:pt x="106313" y="8467"/>
                  </a:lnTo>
                  <a:lnTo>
                    <a:pt x="124503" y="1986"/>
                  </a:lnTo>
                  <a:lnTo>
                    <a:pt x="141387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5" name="SMARTInkShape-815"/>
            <p:cNvSpPr/>
            <p:nvPr>
              <p:custDataLst>
                <p:tags r:id="rId7"/>
              </p:custDataLst>
            </p:nvPr>
          </p:nvSpPr>
          <p:spPr>
            <a:xfrm>
              <a:off x="6602629" y="4619625"/>
              <a:ext cx="217271" cy="257045"/>
            </a:xfrm>
            <a:custGeom>
              <a:avLst/>
              <a:gdLst/>
              <a:ahLst/>
              <a:cxnLst/>
              <a:rect l="0" t="0" r="0" b="0"/>
              <a:pathLst>
                <a:path w="217271" h="257045">
                  <a:moveTo>
                    <a:pt x="179171" y="38100"/>
                  </a:moveTo>
                  <a:lnTo>
                    <a:pt x="179171" y="38100"/>
                  </a:lnTo>
                  <a:lnTo>
                    <a:pt x="179171" y="20377"/>
                  </a:lnTo>
                  <a:lnTo>
                    <a:pt x="180229" y="19935"/>
                  </a:lnTo>
                  <a:lnTo>
                    <a:pt x="207630" y="19050"/>
                  </a:lnTo>
                  <a:lnTo>
                    <a:pt x="207736" y="10849"/>
                  </a:lnTo>
                  <a:lnTo>
                    <a:pt x="208797" y="10408"/>
                  </a:lnTo>
                  <a:lnTo>
                    <a:pt x="216878" y="9559"/>
                  </a:lnTo>
                  <a:lnTo>
                    <a:pt x="217270" y="34"/>
                  </a:lnTo>
                  <a:lnTo>
                    <a:pt x="203082" y="0"/>
                  </a:lnTo>
                  <a:lnTo>
                    <a:pt x="197560" y="2823"/>
                  </a:lnTo>
                  <a:lnTo>
                    <a:pt x="194605" y="5057"/>
                  </a:lnTo>
                  <a:lnTo>
                    <a:pt x="185678" y="7539"/>
                  </a:lnTo>
                  <a:lnTo>
                    <a:pt x="180334" y="8201"/>
                  </a:lnTo>
                  <a:lnTo>
                    <a:pt x="175713" y="10759"/>
                  </a:lnTo>
                  <a:lnTo>
                    <a:pt x="134276" y="46070"/>
                  </a:lnTo>
                  <a:lnTo>
                    <a:pt x="90245" y="88995"/>
                  </a:lnTo>
                  <a:lnTo>
                    <a:pt x="53228" y="133554"/>
                  </a:lnTo>
                  <a:lnTo>
                    <a:pt x="22302" y="177979"/>
                  </a:lnTo>
                  <a:lnTo>
                    <a:pt x="7329" y="207301"/>
                  </a:lnTo>
                  <a:lnTo>
                    <a:pt x="2255" y="214900"/>
                  </a:lnTo>
                  <a:lnTo>
                    <a:pt x="0" y="221806"/>
                  </a:lnTo>
                  <a:lnTo>
                    <a:pt x="457" y="225129"/>
                  </a:lnTo>
                  <a:lnTo>
                    <a:pt x="8002" y="243391"/>
                  </a:lnTo>
                  <a:lnTo>
                    <a:pt x="10026" y="244810"/>
                  </a:lnTo>
                  <a:lnTo>
                    <a:pt x="15096" y="247446"/>
                  </a:lnTo>
                  <a:lnTo>
                    <a:pt x="23899" y="253822"/>
                  </a:lnTo>
                  <a:lnTo>
                    <a:pt x="30082" y="255685"/>
                  </a:lnTo>
                  <a:lnTo>
                    <a:pt x="57209" y="257044"/>
                  </a:lnTo>
                  <a:lnTo>
                    <a:pt x="100346" y="245411"/>
                  </a:lnTo>
                  <a:lnTo>
                    <a:pt x="109212" y="241364"/>
                  </a:lnTo>
                  <a:lnTo>
                    <a:pt x="125046" y="238026"/>
                  </a:lnTo>
                  <a:lnTo>
                    <a:pt x="136912" y="230805"/>
                  </a:lnTo>
                  <a:lnTo>
                    <a:pt x="147129" y="223020"/>
                  </a:lnTo>
                  <a:lnTo>
                    <a:pt x="153642" y="220829"/>
                  </a:lnTo>
                  <a:lnTo>
                    <a:pt x="155801" y="219185"/>
                  </a:lnTo>
                  <a:lnTo>
                    <a:pt x="158201" y="214538"/>
                  </a:lnTo>
                  <a:lnTo>
                    <a:pt x="160071" y="195491"/>
                  </a:lnTo>
                  <a:lnTo>
                    <a:pt x="159030" y="193827"/>
                  </a:lnTo>
                  <a:lnTo>
                    <a:pt x="157277" y="192718"/>
                  </a:lnTo>
                  <a:lnTo>
                    <a:pt x="125968" y="181944"/>
                  </a:lnTo>
                  <a:lnTo>
                    <a:pt x="86568" y="181013"/>
                  </a:lnTo>
                  <a:lnTo>
                    <a:pt x="76983" y="183814"/>
                  </a:lnTo>
                  <a:lnTo>
                    <a:pt x="68137" y="187528"/>
                  </a:lnTo>
                  <a:lnTo>
                    <a:pt x="25357" y="198585"/>
                  </a:lnTo>
                  <a:lnTo>
                    <a:pt x="22653" y="200123"/>
                  </a:lnTo>
                  <a:lnTo>
                    <a:pt x="20851" y="202207"/>
                  </a:lnTo>
                  <a:lnTo>
                    <a:pt x="18848" y="207345"/>
                  </a:lnTo>
                  <a:lnTo>
                    <a:pt x="17308" y="223612"/>
                  </a:lnTo>
                  <a:lnTo>
                    <a:pt x="18346" y="225274"/>
                  </a:lnTo>
                  <a:lnTo>
                    <a:pt x="20096" y="226383"/>
                  </a:lnTo>
                  <a:lnTo>
                    <a:pt x="45821" y="2381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6" name="SMARTInkShape-816"/>
            <p:cNvSpPr/>
            <p:nvPr>
              <p:custDataLst>
                <p:tags r:id="rId8"/>
              </p:custDataLst>
            </p:nvPr>
          </p:nvSpPr>
          <p:spPr>
            <a:xfrm>
              <a:off x="6863595" y="4581528"/>
              <a:ext cx="280155" cy="266531"/>
            </a:xfrm>
            <a:custGeom>
              <a:avLst/>
              <a:gdLst/>
              <a:ahLst/>
              <a:cxnLst/>
              <a:rect l="0" t="0" r="0" b="0"/>
              <a:pathLst>
                <a:path w="280155" h="266531">
                  <a:moveTo>
                    <a:pt x="261105" y="28572"/>
                  </a:moveTo>
                  <a:lnTo>
                    <a:pt x="261105" y="28572"/>
                  </a:lnTo>
                  <a:lnTo>
                    <a:pt x="261105" y="23515"/>
                  </a:lnTo>
                  <a:lnTo>
                    <a:pt x="262163" y="22026"/>
                  </a:lnTo>
                  <a:lnTo>
                    <a:pt x="263927" y="21033"/>
                  </a:lnTo>
                  <a:lnTo>
                    <a:pt x="266161" y="20371"/>
                  </a:lnTo>
                  <a:lnTo>
                    <a:pt x="267650" y="18871"/>
                  </a:lnTo>
                  <a:lnTo>
                    <a:pt x="269305" y="14383"/>
                  </a:lnTo>
                  <a:lnTo>
                    <a:pt x="270806" y="12762"/>
                  </a:lnTo>
                  <a:lnTo>
                    <a:pt x="275294" y="10962"/>
                  </a:lnTo>
                  <a:lnTo>
                    <a:pt x="276914" y="9424"/>
                  </a:lnTo>
                  <a:lnTo>
                    <a:pt x="280153" y="4"/>
                  </a:lnTo>
                  <a:lnTo>
                    <a:pt x="280154" y="0"/>
                  </a:lnTo>
                  <a:lnTo>
                    <a:pt x="242033" y="40941"/>
                  </a:lnTo>
                  <a:lnTo>
                    <a:pt x="233578" y="52061"/>
                  </a:lnTo>
                  <a:lnTo>
                    <a:pt x="191765" y="90066"/>
                  </a:lnTo>
                  <a:lnTo>
                    <a:pt x="146653" y="135649"/>
                  </a:lnTo>
                  <a:lnTo>
                    <a:pt x="107221" y="173214"/>
                  </a:lnTo>
                  <a:lnTo>
                    <a:pt x="63707" y="208944"/>
                  </a:lnTo>
                  <a:lnTo>
                    <a:pt x="20083" y="244077"/>
                  </a:lnTo>
                  <a:lnTo>
                    <a:pt x="1210" y="260295"/>
                  </a:lnTo>
                  <a:lnTo>
                    <a:pt x="0" y="262429"/>
                  </a:lnTo>
                  <a:lnTo>
                    <a:pt x="252" y="263852"/>
                  </a:lnTo>
                  <a:lnTo>
                    <a:pt x="1478" y="264800"/>
                  </a:lnTo>
                  <a:lnTo>
                    <a:pt x="8260" y="266135"/>
                  </a:lnTo>
                  <a:lnTo>
                    <a:pt x="16972" y="266530"/>
                  </a:lnTo>
                  <a:lnTo>
                    <a:pt x="23132" y="263801"/>
                  </a:lnTo>
                  <a:lnTo>
                    <a:pt x="70605" y="23812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7" name="SMARTInkShape-817"/>
            <p:cNvSpPr/>
            <p:nvPr>
              <p:custDataLst>
                <p:tags r:id="rId9"/>
              </p:custDataLst>
            </p:nvPr>
          </p:nvSpPr>
          <p:spPr>
            <a:xfrm>
              <a:off x="7038978" y="4592388"/>
              <a:ext cx="113871" cy="274888"/>
            </a:xfrm>
            <a:custGeom>
              <a:avLst/>
              <a:gdLst/>
              <a:ahLst/>
              <a:cxnLst/>
              <a:rect l="0" t="0" r="0" b="0"/>
              <a:pathLst>
                <a:path w="113871" h="274888">
                  <a:moveTo>
                    <a:pt x="95247" y="46287"/>
                  </a:moveTo>
                  <a:lnTo>
                    <a:pt x="95247" y="46287"/>
                  </a:lnTo>
                  <a:lnTo>
                    <a:pt x="100303" y="41230"/>
                  </a:lnTo>
                  <a:lnTo>
                    <a:pt x="102785" y="35926"/>
                  </a:lnTo>
                  <a:lnTo>
                    <a:pt x="103447" y="33030"/>
                  </a:lnTo>
                  <a:lnTo>
                    <a:pt x="104948" y="31099"/>
                  </a:lnTo>
                  <a:lnTo>
                    <a:pt x="109436" y="28954"/>
                  </a:lnTo>
                  <a:lnTo>
                    <a:pt x="111056" y="27323"/>
                  </a:lnTo>
                  <a:lnTo>
                    <a:pt x="112856" y="22689"/>
                  </a:lnTo>
                  <a:lnTo>
                    <a:pt x="113870" y="14130"/>
                  </a:lnTo>
                  <a:lnTo>
                    <a:pt x="111896" y="12149"/>
                  </a:lnTo>
                  <a:lnTo>
                    <a:pt x="96020" y="8342"/>
                  </a:lnTo>
                  <a:lnTo>
                    <a:pt x="95314" y="0"/>
                  </a:lnTo>
                  <a:lnTo>
                    <a:pt x="95252" y="6980"/>
                  </a:lnTo>
                  <a:lnTo>
                    <a:pt x="90192" y="12886"/>
                  </a:lnTo>
                  <a:lnTo>
                    <a:pt x="87709" y="21211"/>
                  </a:lnTo>
                  <a:lnTo>
                    <a:pt x="85546" y="30909"/>
                  </a:lnTo>
                  <a:lnTo>
                    <a:pt x="63366" y="77196"/>
                  </a:lnTo>
                  <a:lnTo>
                    <a:pt x="39378" y="124016"/>
                  </a:lnTo>
                  <a:lnTo>
                    <a:pt x="16263" y="171570"/>
                  </a:lnTo>
                  <a:lnTo>
                    <a:pt x="7588" y="204746"/>
                  </a:lnTo>
                  <a:lnTo>
                    <a:pt x="3370" y="214080"/>
                  </a:lnTo>
                  <a:lnTo>
                    <a:pt x="8" y="260296"/>
                  </a:lnTo>
                  <a:lnTo>
                    <a:pt x="0" y="263861"/>
                  </a:lnTo>
                  <a:lnTo>
                    <a:pt x="9522" y="27488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8" name="SMARTInkShape-818"/>
            <p:cNvSpPr/>
            <p:nvPr>
              <p:custDataLst>
                <p:tags r:id="rId10"/>
              </p:custDataLst>
            </p:nvPr>
          </p:nvSpPr>
          <p:spPr>
            <a:xfrm>
              <a:off x="6962776" y="4791075"/>
              <a:ext cx="161925" cy="47626"/>
            </a:xfrm>
            <a:custGeom>
              <a:avLst/>
              <a:gdLst/>
              <a:ahLst/>
              <a:cxnLst/>
              <a:rect l="0" t="0" r="0" b="0"/>
              <a:pathLst>
                <a:path w="161925" h="47626">
                  <a:moveTo>
                    <a:pt x="38099" y="47625"/>
                  </a:moveTo>
                  <a:lnTo>
                    <a:pt x="38099" y="47625"/>
                  </a:lnTo>
                  <a:lnTo>
                    <a:pt x="10998" y="20525"/>
                  </a:lnTo>
                  <a:lnTo>
                    <a:pt x="9960" y="14431"/>
                  </a:lnTo>
                  <a:lnTo>
                    <a:pt x="8757" y="12796"/>
                  </a:lnTo>
                  <a:lnTo>
                    <a:pt x="4597" y="10978"/>
                  </a:lnTo>
                  <a:lnTo>
                    <a:pt x="3064" y="9435"/>
                  </a:lnTo>
                  <a:lnTo>
                    <a:pt x="1" y="7"/>
                  </a:lnTo>
                  <a:lnTo>
                    <a:pt x="0" y="3"/>
                  </a:lnTo>
                  <a:lnTo>
                    <a:pt x="5055" y="0"/>
                  </a:lnTo>
                  <a:lnTo>
                    <a:pt x="6544" y="1059"/>
                  </a:lnTo>
                  <a:lnTo>
                    <a:pt x="7537" y="2823"/>
                  </a:lnTo>
                  <a:lnTo>
                    <a:pt x="8199" y="5057"/>
                  </a:lnTo>
                  <a:lnTo>
                    <a:pt x="9700" y="6546"/>
                  </a:lnTo>
                  <a:lnTo>
                    <a:pt x="14188" y="8201"/>
                  </a:lnTo>
                  <a:lnTo>
                    <a:pt x="61343" y="9502"/>
                  </a:lnTo>
                  <a:lnTo>
                    <a:pt x="105058" y="9523"/>
                  </a:lnTo>
                  <a:lnTo>
                    <a:pt x="125084" y="8466"/>
                  </a:lnTo>
                  <a:lnTo>
                    <a:pt x="144690" y="1986"/>
                  </a:lnTo>
                  <a:lnTo>
                    <a:pt x="161924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59" name="SMARTInkShape-819"/>
            <p:cNvSpPr/>
            <p:nvPr>
              <p:custDataLst>
                <p:tags r:id="rId11"/>
              </p:custDataLst>
            </p:nvPr>
          </p:nvSpPr>
          <p:spPr>
            <a:xfrm>
              <a:off x="7353310" y="4733935"/>
              <a:ext cx="123816" cy="28566"/>
            </a:xfrm>
            <a:custGeom>
              <a:avLst/>
              <a:gdLst/>
              <a:ahLst/>
              <a:cxnLst/>
              <a:rect l="0" t="0" r="0" b="0"/>
              <a:pathLst>
                <a:path w="123816" h="28566">
                  <a:moveTo>
                    <a:pt x="9515" y="19040"/>
                  </a:moveTo>
                  <a:lnTo>
                    <a:pt x="9515" y="19040"/>
                  </a:lnTo>
                  <a:lnTo>
                    <a:pt x="1314" y="19040"/>
                  </a:lnTo>
                  <a:lnTo>
                    <a:pt x="872" y="17982"/>
                  </a:lnTo>
                  <a:lnTo>
                    <a:pt x="0" y="9632"/>
                  </a:lnTo>
                  <a:lnTo>
                    <a:pt x="8192" y="9525"/>
                  </a:lnTo>
                  <a:lnTo>
                    <a:pt x="16858" y="2971"/>
                  </a:lnTo>
                  <a:lnTo>
                    <a:pt x="26814" y="383"/>
                  </a:lnTo>
                  <a:lnTo>
                    <a:pt x="59111" y="0"/>
                  </a:lnTo>
                  <a:lnTo>
                    <a:pt x="66129" y="2817"/>
                  </a:lnTo>
                  <a:lnTo>
                    <a:pt x="72777" y="6538"/>
                  </a:lnTo>
                  <a:lnTo>
                    <a:pt x="82470" y="9691"/>
                  </a:lnTo>
                  <a:lnTo>
                    <a:pt x="92045" y="15800"/>
                  </a:lnTo>
                  <a:lnTo>
                    <a:pt x="101585" y="19138"/>
                  </a:lnTo>
                  <a:lnTo>
                    <a:pt x="111113" y="25302"/>
                  </a:lnTo>
                  <a:lnTo>
                    <a:pt x="123815" y="2856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0" name="SMARTInkShape-820"/>
            <p:cNvSpPr/>
            <p:nvPr>
              <p:custDataLst>
                <p:tags r:id="rId12"/>
              </p:custDataLst>
            </p:nvPr>
          </p:nvSpPr>
          <p:spPr>
            <a:xfrm>
              <a:off x="7353705" y="4781550"/>
              <a:ext cx="161521" cy="37709"/>
            </a:xfrm>
            <a:custGeom>
              <a:avLst/>
              <a:gdLst/>
              <a:ahLst/>
              <a:cxnLst/>
              <a:rect l="0" t="0" r="0" b="0"/>
              <a:pathLst>
                <a:path w="161521" h="37709">
                  <a:moveTo>
                    <a:pt x="37695" y="28575"/>
                  </a:moveTo>
                  <a:lnTo>
                    <a:pt x="37695" y="28575"/>
                  </a:lnTo>
                  <a:lnTo>
                    <a:pt x="29494" y="36776"/>
                  </a:lnTo>
                  <a:lnTo>
                    <a:pt x="23505" y="37708"/>
                  </a:lnTo>
                  <a:lnTo>
                    <a:pt x="17982" y="35103"/>
                  </a:lnTo>
                  <a:lnTo>
                    <a:pt x="9639" y="28957"/>
                  </a:lnTo>
                  <a:lnTo>
                    <a:pt x="0" y="28585"/>
                  </a:lnTo>
                  <a:lnTo>
                    <a:pt x="7832" y="20375"/>
                  </a:lnTo>
                  <a:lnTo>
                    <a:pt x="13795" y="19443"/>
                  </a:lnTo>
                  <a:lnTo>
                    <a:pt x="43033" y="17999"/>
                  </a:lnTo>
                  <a:lnTo>
                    <a:pt x="72615" y="10408"/>
                  </a:lnTo>
                  <a:lnTo>
                    <a:pt x="114369" y="8544"/>
                  </a:lnTo>
                  <a:lnTo>
                    <a:pt x="16152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1" name="SMARTInkShape-821"/>
            <p:cNvSpPr/>
            <p:nvPr>
              <p:custDataLst>
                <p:tags r:id="rId13"/>
              </p:custDataLst>
            </p:nvPr>
          </p:nvSpPr>
          <p:spPr>
            <a:xfrm>
              <a:off x="7562965" y="4895850"/>
              <a:ext cx="180861" cy="65235"/>
            </a:xfrm>
            <a:custGeom>
              <a:avLst/>
              <a:gdLst/>
              <a:ahLst/>
              <a:cxnLst/>
              <a:rect l="0" t="0" r="0" b="0"/>
              <a:pathLst>
                <a:path w="180861" h="65235">
                  <a:moveTo>
                    <a:pt x="9410" y="47625"/>
                  </a:moveTo>
                  <a:lnTo>
                    <a:pt x="9410" y="47625"/>
                  </a:lnTo>
                  <a:lnTo>
                    <a:pt x="9410" y="52681"/>
                  </a:lnTo>
                  <a:lnTo>
                    <a:pt x="8352" y="54170"/>
                  </a:lnTo>
                  <a:lnTo>
                    <a:pt x="6588" y="55164"/>
                  </a:lnTo>
                  <a:lnTo>
                    <a:pt x="4354" y="55826"/>
                  </a:lnTo>
                  <a:lnTo>
                    <a:pt x="2863" y="57326"/>
                  </a:lnTo>
                  <a:lnTo>
                    <a:pt x="276" y="65234"/>
                  </a:lnTo>
                  <a:lnTo>
                    <a:pt x="0" y="61192"/>
                  </a:lnTo>
                  <a:lnTo>
                    <a:pt x="2758" y="56125"/>
                  </a:lnTo>
                  <a:lnTo>
                    <a:pt x="4975" y="53291"/>
                  </a:lnTo>
                  <a:lnTo>
                    <a:pt x="10262" y="50144"/>
                  </a:lnTo>
                  <a:lnTo>
                    <a:pt x="16139" y="47685"/>
                  </a:lnTo>
                  <a:lnTo>
                    <a:pt x="50890" y="23203"/>
                  </a:lnTo>
                  <a:lnTo>
                    <a:pt x="92059" y="10516"/>
                  </a:lnTo>
                  <a:lnTo>
                    <a:pt x="107747" y="8760"/>
                  </a:lnTo>
                  <a:lnTo>
                    <a:pt x="126456" y="1363"/>
                  </a:lnTo>
                  <a:lnTo>
                    <a:pt x="171156" y="17"/>
                  </a:lnTo>
                  <a:lnTo>
                    <a:pt x="18086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2" name="SMARTInkShape-822"/>
            <p:cNvSpPr/>
            <p:nvPr>
              <p:custDataLst>
                <p:tags r:id="rId14"/>
              </p:custDataLst>
            </p:nvPr>
          </p:nvSpPr>
          <p:spPr>
            <a:xfrm>
              <a:off x="7820621" y="4772036"/>
              <a:ext cx="170854" cy="188570"/>
            </a:xfrm>
            <a:custGeom>
              <a:avLst/>
              <a:gdLst/>
              <a:ahLst/>
              <a:cxnLst/>
              <a:rect l="0" t="0" r="0" b="0"/>
              <a:pathLst>
                <a:path w="170854" h="188570">
                  <a:moveTo>
                    <a:pt x="161329" y="19039"/>
                  </a:moveTo>
                  <a:lnTo>
                    <a:pt x="161329" y="19039"/>
                  </a:lnTo>
                  <a:lnTo>
                    <a:pt x="166385" y="19039"/>
                  </a:lnTo>
                  <a:lnTo>
                    <a:pt x="167876" y="17981"/>
                  </a:lnTo>
                  <a:lnTo>
                    <a:pt x="168869" y="16217"/>
                  </a:lnTo>
                  <a:lnTo>
                    <a:pt x="170593" y="9338"/>
                  </a:lnTo>
                  <a:lnTo>
                    <a:pt x="170853" y="27"/>
                  </a:lnTo>
                  <a:lnTo>
                    <a:pt x="165798" y="0"/>
                  </a:lnTo>
                  <a:lnTo>
                    <a:pt x="164307" y="1054"/>
                  </a:lnTo>
                  <a:lnTo>
                    <a:pt x="163314" y="2816"/>
                  </a:lnTo>
                  <a:lnTo>
                    <a:pt x="162653" y="5049"/>
                  </a:lnTo>
                  <a:lnTo>
                    <a:pt x="161153" y="6537"/>
                  </a:lnTo>
                  <a:lnTo>
                    <a:pt x="151141" y="11748"/>
                  </a:lnTo>
                  <a:lnTo>
                    <a:pt x="138973" y="22655"/>
                  </a:lnTo>
                  <a:lnTo>
                    <a:pt x="105470" y="64990"/>
                  </a:lnTo>
                  <a:lnTo>
                    <a:pt x="71436" y="108027"/>
                  </a:lnTo>
                  <a:lnTo>
                    <a:pt x="24954" y="155390"/>
                  </a:lnTo>
                  <a:lnTo>
                    <a:pt x="3929" y="177495"/>
                  </a:lnTo>
                  <a:lnTo>
                    <a:pt x="0" y="188569"/>
                  </a:lnTo>
                  <a:lnTo>
                    <a:pt x="859" y="188150"/>
                  </a:lnTo>
                  <a:lnTo>
                    <a:pt x="8929" y="1809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3" name="SMARTInkShape-823"/>
            <p:cNvSpPr/>
            <p:nvPr>
              <p:custDataLst>
                <p:tags r:id="rId15"/>
              </p:custDataLst>
            </p:nvPr>
          </p:nvSpPr>
          <p:spPr>
            <a:xfrm>
              <a:off x="7924800" y="4782888"/>
              <a:ext cx="57151" cy="179638"/>
            </a:xfrm>
            <a:custGeom>
              <a:avLst/>
              <a:gdLst/>
              <a:ahLst/>
              <a:cxnLst/>
              <a:rect l="0" t="0" r="0" b="0"/>
              <a:pathLst>
                <a:path w="57151" h="179638">
                  <a:moveTo>
                    <a:pt x="47625" y="55812"/>
                  </a:moveTo>
                  <a:lnTo>
                    <a:pt x="47625" y="55812"/>
                  </a:lnTo>
                  <a:lnTo>
                    <a:pt x="47625" y="45699"/>
                  </a:lnTo>
                  <a:lnTo>
                    <a:pt x="48683" y="42720"/>
                  </a:lnTo>
                  <a:lnTo>
                    <a:pt x="50447" y="40734"/>
                  </a:lnTo>
                  <a:lnTo>
                    <a:pt x="52681" y="39410"/>
                  </a:lnTo>
                  <a:lnTo>
                    <a:pt x="54172" y="37469"/>
                  </a:lnTo>
                  <a:lnTo>
                    <a:pt x="55826" y="32491"/>
                  </a:lnTo>
                  <a:lnTo>
                    <a:pt x="57150" y="0"/>
                  </a:lnTo>
                  <a:lnTo>
                    <a:pt x="57150" y="6980"/>
                  </a:lnTo>
                  <a:lnTo>
                    <a:pt x="50603" y="15553"/>
                  </a:lnTo>
                  <a:lnTo>
                    <a:pt x="48507" y="24363"/>
                  </a:lnTo>
                  <a:lnTo>
                    <a:pt x="46827" y="34735"/>
                  </a:lnTo>
                  <a:lnTo>
                    <a:pt x="30765" y="79032"/>
                  </a:lnTo>
                  <a:lnTo>
                    <a:pt x="22991" y="97382"/>
                  </a:lnTo>
                  <a:lnTo>
                    <a:pt x="19159" y="115166"/>
                  </a:lnTo>
                  <a:lnTo>
                    <a:pt x="11792" y="127609"/>
                  </a:lnTo>
                  <a:lnTo>
                    <a:pt x="5947" y="134641"/>
                  </a:lnTo>
                  <a:lnTo>
                    <a:pt x="2644" y="144117"/>
                  </a:lnTo>
                  <a:lnTo>
                    <a:pt x="0" y="179637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4" name="SMARTInkShape-824"/>
            <p:cNvSpPr/>
            <p:nvPr>
              <p:custDataLst>
                <p:tags r:id="rId16"/>
              </p:custDataLst>
            </p:nvPr>
          </p:nvSpPr>
          <p:spPr>
            <a:xfrm>
              <a:off x="7888154" y="4914900"/>
              <a:ext cx="169997" cy="28576"/>
            </a:xfrm>
            <a:custGeom>
              <a:avLst/>
              <a:gdLst/>
              <a:ahLst/>
              <a:cxnLst/>
              <a:rect l="0" t="0" r="0" b="0"/>
              <a:pathLst>
                <a:path w="169997" h="28576">
                  <a:moveTo>
                    <a:pt x="36646" y="28575"/>
                  </a:moveTo>
                  <a:lnTo>
                    <a:pt x="36646" y="28575"/>
                  </a:lnTo>
                  <a:lnTo>
                    <a:pt x="9545" y="28575"/>
                  </a:lnTo>
                  <a:lnTo>
                    <a:pt x="0" y="20374"/>
                  </a:lnTo>
                  <a:lnTo>
                    <a:pt x="574" y="19933"/>
                  </a:lnTo>
                  <a:lnTo>
                    <a:pt x="44896" y="13997"/>
                  </a:lnTo>
                  <a:lnTo>
                    <a:pt x="86318" y="4861"/>
                  </a:lnTo>
                  <a:lnTo>
                    <a:pt x="132723" y="285"/>
                  </a:lnTo>
                  <a:lnTo>
                    <a:pt x="16999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5" name="SMARTInkShape-825"/>
            <p:cNvSpPr/>
            <p:nvPr>
              <p:custDataLst>
                <p:tags r:id="rId17"/>
              </p:custDataLst>
            </p:nvPr>
          </p:nvSpPr>
          <p:spPr>
            <a:xfrm>
              <a:off x="6621200" y="5133983"/>
              <a:ext cx="1503622" cy="38093"/>
            </a:xfrm>
            <a:custGeom>
              <a:avLst/>
              <a:gdLst/>
              <a:ahLst/>
              <a:cxnLst/>
              <a:rect l="0" t="0" r="0" b="0"/>
              <a:pathLst>
                <a:path w="1503622" h="38093">
                  <a:moveTo>
                    <a:pt x="8200" y="28567"/>
                  </a:moveTo>
                  <a:lnTo>
                    <a:pt x="8200" y="28567"/>
                  </a:lnTo>
                  <a:lnTo>
                    <a:pt x="0" y="28567"/>
                  </a:lnTo>
                  <a:lnTo>
                    <a:pt x="4124" y="28567"/>
                  </a:lnTo>
                  <a:lnTo>
                    <a:pt x="9211" y="25745"/>
                  </a:lnTo>
                  <a:lnTo>
                    <a:pt x="16043" y="20366"/>
                  </a:lnTo>
                  <a:lnTo>
                    <a:pt x="22284" y="19434"/>
                  </a:lnTo>
                  <a:lnTo>
                    <a:pt x="48273" y="19076"/>
                  </a:lnTo>
                  <a:lnTo>
                    <a:pt x="55291" y="21879"/>
                  </a:lnTo>
                  <a:lnTo>
                    <a:pt x="58644" y="24108"/>
                  </a:lnTo>
                  <a:lnTo>
                    <a:pt x="73476" y="27246"/>
                  </a:lnTo>
                  <a:lnTo>
                    <a:pt x="116254" y="28489"/>
                  </a:lnTo>
                  <a:lnTo>
                    <a:pt x="161864" y="28560"/>
                  </a:lnTo>
                  <a:lnTo>
                    <a:pt x="201772" y="25744"/>
                  </a:lnTo>
                  <a:lnTo>
                    <a:pt x="245050" y="20366"/>
                  </a:lnTo>
                  <a:lnTo>
                    <a:pt x="284635" y="19434"/>
                  </a:lnTo>
                  <a:lnTo>
                    <a:pt x="324821" y="14102"/>
                  </a:lnTo>
                  <a:lnTo>
                    <a:pt x="363540" y="10875"/>
                  </a:lnTo>
                  <a:lnTo>
                    <a:pt x="406879" y="9920"/>
                  </a:lnTo>
                  <a:lnTo>
                    <a:pt x="448178" y="4580"/>
                  </a:lnTo>
                  <a:lnTo>
                    <a:pt x="492282" y="1351"/>
                  </a:lnTo>
                  <a:lnTo>
                    <a:pt x="533808" y="395"/>
                  </a:lnTo>
                  <a:lnTo>
                    <a:pt x="572923" y="111"/>
                  </a:lnTo>
                  <a:lnTo>
                    <a:pt x="617520" y="16"/>
                  </a:lnTo>
                  <a:lnTo>
                    <a:pt x="653583" y="0"/>
                  </a:lnTo>
                  <a:lnTo>
                    <a:pt x="691078" y="1052"/>
                  </a:lnTo>
                  <a:lnTo>
                    <a:pt x="729000" y="6539"/>
                  </a:lnTo>
                  <a:lnTo>
                    <a:pt x="765989" y="8634"/>
                  </a:lnTo>
                  <a:lnTo>
                    <a:pt x="813113" y="9342"/>
                  </a:lnTo>
                  <a:lnTo>
                    <a:pt x="854529" y="12288"/>
                  </a:lnTo>
                  <a:lnTo>
                    <a:pt x="893610" y="17041"/>
                  </a:lnTo>
                  <a:lnTo>
                    <a:pt x="939687" y="18647"/>
                  </a:lnTo>
                  <a:lnTo>
                    <a:pt x="986967" y="18964"/>
                  </a:lnTo>
                  <a:lnTo>
                    <a:pt x="1034249" y="16205"/>
                  </a:lnTo>
                  <a:lnTo>
                    <a:pt x="1074476" y="10838"/>
                  </a:lnTo>
                  <a:lnTo>
                    <a:pt x="1119734" y="9692"/>
                  </a:lnTo>
                  <a:lnTo>
                    <a:pt x="1160540" y="9540"/>
                  </a:lnTo>
                  <a:lnTo>
                    <a:pt x="1200264" y="9520"/>
                  </a:lnTo>
                  <a:lnTo>
                    <a:pt x="1239101" y="9517"/>
                  </a:lnTo>
                  <a:lnTo>
                    <a:pt x="1278290" y="9517"/>
                  </a:lnTo>
                  <a:lnTo>
                    <a:pt x="1325915" y="10575"/>
                  </a:lnTo>
                  <a:lnTo>
                    <a:pt x="1372482" y="18159"/>
                  </a:lnTo>
                  <a:lnTo>
                    <a:pt x="1392213" y="19838"/>
                  </a:lnTo>
                  <a:lnTo>
                    <a:pt x="1434111" y="27963"/>
                  </a:lnTo>
                  <a:lnTo>
                    <a:pt x="1472727" y="28557"/>
                  </a:lnTo>
                  <a:lnTo>
                    <a:pt x="1485105" y="36105"/>
                  </a:lnTo>
                  <a:lnTo>
                    <a:pt x="1503621" y="38092"/>
                  </a:lnTo>
                  <a:lnTo>
                    <a:pt x="1494215" y="28683"/>
                  </a:lnTo>
                  <a:lnTo>
                    <a:pt x="1485910" y="28577"/>
                  </a:lnTo>
                  <a:lnTo>
                    <a:pt x="1485464" y="27516"/>
                  </a:lnTo>
                  <a:lnTo>
                    <a:pt x="1484970" y="23514"/>
                  </a:lnTo>
                  <a:lnTo>
                    <a:pt x="1483780" y="22023"/>
                  </a:lnTo>
                  <a:lnTo>
                    <a:pt x="1475050" y="19042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69" name="SMARTInkShape-Group152"/>
          <p:cNvGrpSpPr/>
          <p:nvPr/>
        </p:nvGrpSpPr>
        <p:grpSpPr>
          <a:xfrm>
            <a:off x="7734315" y="4533905"/>
            <a:ext cx="233670" cy="257171"/>
            <a:chOff x="7734315" y="4533905"/>
            <a:chExt cx="233670" cy="257171"/>
          </a:xfrm>
        </p:grpSpPr>
        <p:sp>
          <p:nvSpPr>
            <p:cNvPr id="2167" name="SMARTInkShape-826"/>
            <p:cNvSpPr/>
            <p:nvPr>
              <p:custDataLst>
                <p:tags r:id="rId3"/>
              </p:custDataLst>
            </p:nvPr>
          </p:nvSpPr>
          <p:spPr>
            <a:xfrm>
              <a:off x="7734315" y="4629150"/>
              <a:ext cx="114285" cy="161926"/>
            </a:xfrm>
            <a:custGeom>
              <a:avLst/>
              <a:gdLst/>
              <a:ahLst/>
              <a:cxnLst/>
              <a:rect l="0" t="0" r="0" b="0"/>
              <a:pathLst>
                <a:path w="114285" h="161926">
                  <a:moveTo>
                    <a:pt x="76185" y="38100"/>
                  </a:moveTo>
                  <a:lnTo>
                    <a:pt x="76185" y="38100"/>
                  </a:lnTo>
                  <a:lnTo>
                    <a:pt x="81241" y="38100"/>
                  </a:lnTo>
                  <a:lnTo>
                    <a:pt x="82732" y="37042"/>
                  </a:lnTo>
                  <a:lnTo>
                    <a:pt x="83725" y="35278"/>
                  </a:lnTo>
                  <a:lnTo>
                    <a:pt x="84386" y="33043"/>
                  </a:lnTo>
                  <a:lnTo>
                    <a:pt x="85886" y="31554"/>
                  </a:lnTo>
                  <a:lnTo>
                    <a:pt x="90375" y="29899"/>
                  </a:lnTo>
                  <a:lnTo>
                    <a:pt x="91994" y="28399"/>
                  </a:lnTo>
                  <a:lnTo>
                    <a:pt x="93795" y="23911"/>
                  </a:lnTo>
                  <a:lnTo>
                    <a:pt x="94808" y="15434"/>
                  </a:lnTo>
                  <a:lnTo>
                    <a:pt x="97067" y="13464"/>
                  </a:lnTo>
                  <a:lnTo>
                    <a:pt x="108243" y="9634"/>
                  </a:lnTo>
                  <a:lnTo>
                    <a:pt x="110257" y="7481"/>
                  </a:lnTo>
                  <a:lnTo>
                    <a:pt x="114284" y="3"/>
                  </a:lnTo>
                  <a:lnTo>
                    <a:pt x="109229" y="0"/>
                  </a:lnTo>
                  <a:lnTo>
                    <a:pt x="103924" y="2823"/>
                  </a:lnTo>
                  <a:lnTo>
                    <a:pt x="101028" y="5057"/>
                  </a:lnTo>
                  <a:lnTo>
                    <a:pt x="97809" y="10361"/>
                  </a:lnTo>
                  <a:lnTo>
                    <a:pt x="95322" y="16247"/>
                  </a:lnTo>
                  <a:lnTo>
                    <a:pt x="59067" y="57993"/>
                  </a:lnTo>
                  <a:lnTo>
                    <a:pt x="28610" y="102563"/>
                  </a:lnTo>
                  <a:lnTo>
                    <a:pt x="4220" y="130089"/>
                  </a:lnTo>
                  <a:lnTo>
                    <a:pt x="1240" y="139674"/>
                  </a:lnTo>
                  <a:lnTo>
                    <a:pt x="0" y="160435"/>
                  </a:lnTo>
                  <a:lnTo>
                    <a:pt x="1052" y="160932"/>
                  </a:lnTo>
                  <a:lnTo>
                    <a:pt x="19035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68" name="SMARTInkShape-827"/>
            <p:cNvSpPr/>
            <p:nvPr>
              <p:custDataLst>
                <p:tags r:id="rId4"/>
              </p:custDataLst>
            </p:nvPr>
          </p:nvSpPr>
          <p:spPr>
            <a:xfrm>
              <a:off x="7772515" y="4533905"/>
              <a:ext cx="195470" cy="47621"/>
            </a:xfrm>
            <a:custGeom>
              <a:avLst/>
              <a:gdLst/>
              <a:ahLst/>
              <a:cxnLst/>
              <a:rect l="0" t="0" r="0" b="0"/>
              <a:pathLst>
                <a:path w="195470" h="47621">
                  <a:moveTo>
                    <a:pt x="9410" y="47620"/>
                  </a:moveTo>
                  <a:lnTo>
                    <a:pt x="9410" y="47620"/>
                  </a:lnTo>
                  <a:lnTo>
                    <a:pt x="1209" y="39419"/>
                  </a:lnTo>
                  <a:lnTo>
                    <a:pt x="0" y="30010"/>
                  </a:lnTo>
                  <a:lnTo>
                    <a:pt x="1021" y="29530"/>
                  </a:lnTo>
                  <a:lnTo>
                    <a:pt x="4975" y="28997"/>
                  </a:lnTo>
                  <a:lnTo>
                    <a:pt x="6454" y="27796"/>
                  </a:lnTo>
                  <a:lnTo>
                    <a:pt x="10209" y="18895"/>
                  </a:lnTo>
                  <a:lnTo>
                    <a:pt x="14352" y="14392"/>
                  </a:lnTo>
                  <a:lnTo>
                    <a:pt x="19720" y="11685"/>
                  </a:lnTo>
                  <a:lnTo>
                    <a:pt x="34913" y="8746"/>
                  </a:lnTo>
                  <a:lnTo>
                    <a:pt x="47531" y="2037"/>
                  </a:lnTo>
                  <a:lnTo>
                    <a:pt x="89158" y="75"/>
                  </a:lnTo>
                  <a:lnTo>
                    <a:pt x="133257" y="0"/>
                  </a:lnTo>
                  <a:lnTo>
                    <a:pt x="163930" y="1054"/>
                  </a:lnTo>
                  <a:lnTo>
                    <a:pt x="176432" y="7600"/>
                  </a:lnTo>
                  <a:lnTo>
                    <a:pt x="183478" y="13252"/>
                  </a:lnTo>
                  <a:lnTo>
                    <a:pt x="187315" y="19293"/>
                  </a:lnTo>
                  <a:lnTo>
                    <a:pt x="190079" y="25505"/>
                  </a:lnTo>
                  <a:lnTo>
                    <a:pt x="194835" y="31794"/>
                  </a:lnTo>
                  <a:lnTo>
                    <a:pt x="195469" y="34953"/>
                  </a:lnTo>
                  <a:lnTo>
                    <a:pt x="194832" y="38117"/>
                  </a:lnTo>
                  <a:lnTo>
                    <a:pt x="190385" y="4762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Найти показания идеального вольтметра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3" cstate="print"/>
          <a:srcRect/>
          <a:stretch>
            <a:fillRect/>
          </a:stretch>
        </p:blipFill>
        <p:spPr bwMode="auto">
          <a:xfrm>
            <a:off x="3504803" y="1412776"/>
            <a:ext cx="22193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SMARTInkShape-Group153"/>
          <p:cNvGrpSpPr/>
          <p:nvPr/>
        </p:nvGrpSpPr>
        <p:grpSpPr>
          <a:xfrm>
            <a:off x="6810386" y="1524404"/>
            <a:ext cx="1533515" cy="399647"/>
            <a:chOff x="6810386" y="1524404"/>
            <a:chExt cx="1533515" cy="399647"/>
          </a:xfrm>
        </p:grpSpPr>
        <p:sp>
          <p:nvSpPr>
            <p:cNvPr id="3" name="SMARTInkShape-828"/>
            <p:cNvSpPr/>
            <p:nvPr>
              <p:custDataLst>
                <p:tags r:id="rId128"/>
              </p:custDataLst>
            </p:nvPr>
          </p:nvSpPr>
          <p:spPr>
            <a:xfrm>
              <a:off x="8201025" y="1790701"/>
              <a:ext cx="38101" cy="95250"/>
            </a:xfrm>
            <a:custGeom>
              <a:avLst/>
              <a:gdLst/>
              <a:ahLst/>
              <a:cxnLst/>
              <a:rect l="0" t="0" r="0" b="0"/>
              <a:pathLst>
                <a:path w="38101" h="95250">
                  <a:moveTo>
                    <a:pt x="0" y="9524"/>
                  </a:moveTo>
                  <a:lnTo>
                    <a:pt x="0" y="9524"/>
                  </a:lnTo>
                  <a:lnTo>
                    <a:pt x="0" y="0"/>
                  </a:lnTo>
                  <a:lnTo>
                    <a:pt x="0" y="44529"/>
                  </a:lnTo>
                  <a:lnTo>
                    <a:pt x="0" y="61651"/>
                  </a:lnTo>
                  <a:lnTo>
                    <a:pt x="2822" y="67264"/>
                  </a:lnTo>
                  <a:lnTo>
                    <a:pt x="6547" y="73286"/>
                  </a:lnTo>
                  <a:lnTo>
                    <a:pt x="9134" y="83877"/>
                  </a:lnTo>
                  <a:lnTo>
                    <a:pt x="18648" y="94809"/>
                  </a:lnTo>
                  <a:lnTo>
                    <a:pt x="3810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829"/>
            <p:cNvSpPr/>
            <p:nvPr>
              <p:custDataLst>
                <p:tags r:id="rId129"/>
              </p:custDataLst>
            </p:nvPr>
          </p:nvSpPr>
          <p:spPr>
            <a:xfrm>
              <a:off x="8088217" y="1600203"/>
              <a:ext cx="150859" cy="209548"/>
            </a:xfrm>
            <a:custGeom>
              <a:avLst/>
              <a:gdLst/>
              <a:ahLst/>
              <a:cxnLst/>
              <a:rect l="0" t="0" r="0" b="0"/>
              <a:pathLst>
                <a:path w="150859" h="209548">
                  <a:moveTo>
                    <a:pt x="27083" y="38097"/>
                  </a:moveTo>
                  <a:lnTo>
                    <a:pt x="27083" y="38097"/>
                  </a:lnTo>
                  <a:lnTo>
                    <a:pt x="27083" y="33041"/>
                  </a:lnTo>
                  <a:lnTo>
                    <a:pt x="26025" y="31551"/>
                  </a:lnTo>
                  <a:lnTo>
                    <a:pt x="24261" y="30558"/>
                  </a:lnTo>
                  <a:lnTo>
                    <a:pt x="22027" y="29896"/>
                  </a:lnTo>
                  <a:lnTo>
                    <a:pt x="20536" y="28396"/>
                  </a:lnTo>
                  <a:lnTo>
                    <a:pt x="18882" y="23908"/>
                  </a:lnTo>
                  <a:lnTo>
                    <a:pt x="17382" y="22287"/>
                  </a:lnTo>
                  <a:lnTo>
                    <a:pt x="9473" y="19474"/>
                  </a:lnTo>
                  <a:lnTo>
                    <a:pt x="8672" y="16414"/>
                  </a:lnTo>
                  <a:lnTo>
                    <a:pt x="8037" y="1356"/>
                  </a:lnTo>
                  <a:lnTo>
                    <a:pt x="9093" y="903"/>
                  </a:lnTo>
                  <a:lnTo>
                    <a:pt x="54379" y="0"/>
                  </a:lnTo>
                  <a:lnTo>
                    <a:pt x="71711" y="1056"/>
                  </a:lnTo>
                  <a:lnTo>
                    <a:pt x="95494" y="8198"/>
                  </a:lnTo>
                  <a:lnTo>
                    <a:pt x="115895" y="10319"/>
                  </a:lnTo>
                  <a:lnTo>
                    <a:pt x="141192" y="21265"/>
                  </a:lnTo>
                  <a:lnTo>
                    <a:pt x="148990" y="27129"/>
                  </a:lnTo>
                  <a:lnTo>
                    <a:pt x="150056" y="30753"/>
                  </a:lnTo>
                  <a:lnTo>
                    <a:pt x="150858" y="42724"/>
                  </a:lnTo>
                  <a:lnTo>
                    <a:pt x="148064" y="48267"/>
                  </a:lnTo>
                  <a:lnTo>
                    <a:pt x="128516" y="69885"/>
                  </a:lnTo>
                  <a:lnTo>
                    <a:pt x="109404" y="81496"/>
                  </a:lnTo>
                  <a:lnTo>
                    <a:pt x="81121" y="92955"/>
                  </a:lnTo>
                  <a:lnTo>
                    <a:pt x="34795" y="127007"/>
                  </a:lnTo>
                  <a:lnTo>
                    <a:pt x="27688" y="130529"/>
                  </a:lnTo>
                  <a:lnTo>
                    <a:pt x="21001" y="133153"/>
                  </a:lnTo>
                  <a:lnTo>
                    <a:pt x="14502" y="137847"/>
                  </a:lnTo>
                  <a:lnTo>
                    <a:pt x="10908" y="143461"/>
                  </a:lnTo>
                  <a:lnTo>
                    <a:pt x="9950" y="146439"/>
                  </a:lnTo>
                  <a:lnTo>
                    <a:pt x="8252" y="148425"/>
                  </a:lnTo>
                  <a:lnTo>
                    <a:pt x="3545" y="150632"/>
                  </a:lnTo>
                  <a:lnTo>
                    <a:pt x="1866" y="152279"/>
                  </a:lnTo>
                  <a:lnTo>
                    <a:pt x="0" y="156930"/>
                  </a:lnTo>
                  <a:lnTo>
                    <a:pt x="561" y="158594"/>
                  </a:lnTo>
                  <a:lnTo>
                    <a:pt x="1993" y="159704"/>
                  </a:lnTo>
                  <a:lnTo>
                    <a:pt x="4006" y="160443"/>
                  </a:lnTo>
                  <a:lnTo>
                    <a:pt x="5349" y="161994"/>
                  </a:lnTo>
                  <a:lnTo>
                    <a:pt x="6839" y="166540"/>
                  </a:lnTo>
                  <a:lnTo>
                    <a:pt x="8856" y="178082"/>
                  </a:lnTo>
                  <a:lnTo>
                    <a:pt x="12985" y="184274"/>
                  </a:lnTo>
                  <a:lnTo>
                    <a:pt x="18348" y="187731"/>
                  </a:lnTo>
                  <a:lnTo>
                    <a:pt x="33537" y="191191"/>
                  </a:lnTo>
                  <a:lnTo>
                    <a:pt x="55465" y="208393"/>
                  </a:lnTo>
                  <a:lnTo>
                    <a:pt x="65183" y="2095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830"/>
            <p:cNvSpPr/>
            <p:nvPr>
              <p:custDataLst>
                <p:tags r:id="rId130"/>
              </p:custDataLst>
            </p:nvPr>
          </p:nvSpPr>
          <p:spPr>
            <a:xfrm>
              <a:off x="7963353" y="1592011"/>
              <a:ext cx="161438" cy="282519"/>
            </a:xfrm>
            <a:custGeom>
              <a:avLst/>
              <a:gdLst/>
              <a:ahLst/>
              <a:cxnLst/>
              <a:rect l="0" t="0" r="0" b="0"/>
              <a:pathLst>
                <a:path w="161438" h="282519">
                  <a:moveTo>
                    <a:pt x="142422" y="65339"/>
                  </a:moveTo>
                  <a:lnTo>
                    <a:pt x="142422" y="65339"/>
                  </a:lnTo>
                  <a:lnTo>
                    <a:pt x="137366" y="65339"/>
                  </a:lnTo>
                  <a:lnTo>
                    <a:pt x="135875" y="64281"/>
                  </a:lnTo>
                  <a:lnTo>
                    <a:pt x="134882" y="62517"/>
                  </a:lnTo>
                  <a:lnTo>
                    <a:pt x="133288" y="52081"/>
                  </a:lnTo>
                  <a:lnTo>
                    <a:pt x="135893" y="46041"/>
                  </a:lnTo>
                  <a:lnTo>
                    <a:pt x="139521" y="39829"/>
                  </a:lnTo>
                  <a:lnTo>
                    <a:pt x="141848" y="27217"/>
                  </a:lnTo>
                  <a:lnTo>
                    <a:pt x="142040" y="24050"/>
                  </a:lnTo>
                  <a:lnTo>
                    <a:pt x="143225" y="21938"/>
                  </a:lnTo>
                  <a:lnTo>
                    <a:pt x="145074" y="20530"/>
                  </a:lnTo>
                  <a:lnTo>
                    <a:pt x="147365" y="19591"/>
                  </a:lnTo>
                  <a:lnTo>
                    <a:pt x="148892" y="17907"/>
                  </a:lnTo>
                  <a:lnTo>
                    <a:pt x="151545" y="9678"/>
                  </a:lnTo>
                  <a:lnTo>
                    <a:pt x="154591" y="8851"/>
                  </a:lnTo>
                  <a:lnTo>
                    <a:pt x="160113" y="8320"/>
                  </a:lnTo>
                  <a:lnTo>
                    <a:pt x="160868" y="5425"/>
                  </a:lnTo>
                  <a:lnTo>
                    <a:pt x="161353" y="0"/>
                  </a:lnTo>
                  <a:lnTo>
                    <a:pt x="161437" y="4116"/>
                  </a:lnTo>
                  <a:lnTo>
                    <a:pt x="158634" y="9201"/>
                  </a:lnTo>
                  <a:lnTo>
                    <a:pt x="129673" y="53214"/>
                  </a:lnTo>
                  <a:lnTo>
                    <a:pt x="111018" y="84465"/>
                  </a:lnTo>
                  <a:lnTo>
                    <a:pt x="100949" y="98181"/>
                  </a:lnTo>
                  <a:lnTo>
                    <a:pt x="77432" y="142101"/>
                  </a:lnTo>
                  <a:lnTo>
                    <a:pt x="49798" y="186416"/>
                  </a:lnTo>
                  <a:lnTo>
                    <a:pt x="16900" y="233453"/>
                  </a:lnTo>
                  <a:lnTo>
                    <a:pt x="1838" y="265110"/>
                  </a:lnTo>
                  <a:lnTo>
                    <a:pt x="0" y="278014"/>
                  </a:lnTo>
                  <a:lnTo>
                    <a:pt x="907" y="280147"/>
                  </a:lnTo>
                  <a:lnTo>
                    <a:pt x="2570" y="281569"/>
                  </a:lnTo>
                  <a:lnTo>
                    <a:pt x="4737" y="282518"/>
                  </a:lnTo>
                  <a:lnTo>
                    <a:pt x="7240" y="282091"/>
                  </a:lnTo>
                  <a:lnTo>
                    <a:pt x="15820" y="276435"/>
                  </a:lnTo>
                  <a:lnTo>
                    <a:pt x="28122" y="2653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831"/>
            <p:cNvSpPr/>
            <p:nvPr>
              <p:custDataLst>
                <p:tags r:id="rId131"/>
              </p:custDataLst>
            </p:nvPr>
          </p:nvSpPr>
          <p:spPr>
            <a:xfrm>
              <a:off x="7839075" y="1762128"/>
              <a:ext cx="5489" cy="19048"/>
            </a:xfrm>
            <a:custGeom>
              <a:avLst/>
              <a:gdLst/>
              <a:ahLst/>
              <a:cxnLst/>
              <a:rect l="0" t="0" r="0" b="0"/>
              <a:pathLst>
                <a:path w="5489" h="19048">
                  <a:moveTo>
                    <a:pt x="0" y="19047"/>
                  </a:moveTo>
                  <a:lnTo>
                    <a:pt x="0" y="19047"/>
                  </a:lnTo>
                  <a:lnTo>
                    <a:pt x="0" y="32"/>
                  </a:lnTo>
                  <a:lnTo>
                    <a:pt x="5488" y="4"/>
                  </a:lnTo>
                  <a:lnTo>
                    <a:pt x="3145" y="0"/>
                  </a:lnTo>
                  <a:lnTo>
                    <a:pt x="2097" y="1057"/>
                  </a:lnTo>
                  <a:lnTo>
                    <a:pt x="276" y="8198"/>
                  </a:lnTo>
                  <a:close/>
                </a:path>
              </a:pathLst>
            </a:custGeom>
            <a:noFill/>
            <a:ln w="19050" cap="rnd" cmpd="sng" algn="ctr">
              <a:solidFill>
                <a:srgbClr val="0000FF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832"/>
            <p:cNvSpPr/>
            <p:nvPr>
              <p:custDataLst>
                <p:tags r:id="rId132"/>
              </p:custDataLst>
            </p:nvPr>
          </p:nvSpPr>
          <p:spPr>
            <a:xfrm>
              <a:off x="7696604" y="1762242"/>
              <a:ext cx="104372" cy="142759"/>
            </a:xfrm>
            <a:custGeom>
              <a:avLst/>
              <a:gdLst/>
              <a:ahLst/>
              <a:cxnLst/>
              <a:rect l="0" t="0" r="0" b="0"/>
              <a:pathLst>
                <a:path w="104372" h="142759">
                  <a:moveTo>
                    <a:pt x="104371" y="28458"/>
                  </a:moveTo>
                  <a:lnTo>
                    <a:pt x="104371" y="28458"/>
                  </a:lnTo>
                  <a:lnTo>
                    <a:pt x="99315" y="28458"/>
                  </a:lnTo>
                  <a:lnTo>
                    <a:pt x="97824" y="27400"/>
                  </a:lnTo>
                  <a:lnTo>
                    <a:pt x="96831" y="25636"/>
                  </a:lnTo>
                  <a:lnTo>
                    <a:pt x="96170" y="23402"/>
                  </a:lnTo>
                  <a:lnTo>
                    <a:pt x="94670" y="21912"/>
                  </a:lnTo>
                  <a:lnTo>
                    <a:pt x="90181" y="20257"/>
                  </a:lnTo>
                  <a:lnTo>
                    <a:pt x="88562" y="18757"/>
                  </a:lnTo>
                  <a:lnTo>
                    <a:pt x="85359" y="9535"/>
                  </a:lnTo>
                  <a:lnTo>
                    <a:pt x="85321" y="0"/>
                  </a:lnTo>
                  <a:lnTo>
                    <a:pt x="77120" y="8094"/>
                  </a:lnTo>
                  <a:lnTo>
                    <a:pt x="74998" y="16753"/>
                  </a:lnTo>
                  <a:lnTo>
                    <a:pt x="69327" y="25578"/>
                  </a:lnTo>
                  <a:lnTo>
                    <a:pt x="66118" y="34895"/>
                  </a:lnTo>
                  <a:lnTo>
                    <a:pt x="31320" y="82172"/>
                  </a:lnTo>
                  <a:lnTo>
                    <a:pt x="22872" y="91881"/>
                  </a:lnTo>
                  <a:lnTo>
                    <a:pt x="16659" y="104643"/>
                  </a:lnTo>
                  <a:lnTo>
                    <a:pt x="12470" y="111001"/>
                  </a:lnTo>
                  <a:lnTo>
                    <a:pt x="10113" y="120531"/>
                  </a:lnTo>
                  <a:lnTo>
                    <a:pt x="9562" y="126882"/>
                  </a:lnTo>
                  <a:lnTo>
                    <a:pt x="8357" y="128999"/>
                  </a:lnTo>
                  <a:lnTo>
                    <a:pt x="6495" y="130410"/>
                  </a:lnTo>
                  <a:lnTo>
                    <a:pt x="4195" y="131351"/>
                  </a:lnTo>
                  <a:lnTo>
                    <a:pt x="2662" y="133037"/>
                  </a:lnTo>
                  <a:lnTo>
                    <a:pt x="0" y="141269"/>
                  </a:lnTo>
                  <a:lnTo>
                    <a:pt x="923" y="141765"/>
                  </a:lnTo>
                  <a:lnTo>
                    <a:pt x="9121" y="142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SMARTInkShape-833"/>
            <p:cNvSpPr/>
            <p:nvPr>
              <p:custDataLst>
                <p:tags r:id="rId133"/>
              </p:custDataLst>
            </p:nvPr>
          </p:nvSpPr>
          <p:spPr>
            <a:xfrm>
              <a:off x="7677150" y="1771651"/>
              <a:ext cx="38101" cy="104336"/>
            </a:xfrm>
            <a:custGeom>
              <a:avLst/>
              <a:gdLst/>
              <a:ahLst/>
              <a:cxnLst/>
              <a:rect l="0" t="0" r="0" b="0"/>
              <a:pathLst>
                <a:path w="38101" h="104336">
                  <a:moveTo>
                    <a:pt x="9525" y="9524"/>
                  </a:moveTo>
                  <a:lnTo>
                    <a:pt x="9525" y="9524"/>
                  </a:lnTo>
                  <a:lnTo>
                    <a:pt x="9525" y="4468"/>
                  </a:lnTo>
                  <a:lnTo>
                    <a:pt x="8467" y="2978"/>
                  </a:lnTo>
                  <a:lnTo>
                    <a:pt x="6703" y="1985"/>
                  </a:lnTo>
                  <a:lnTo>
                    <a:pt x="4" y="0"/>
                  </a:lnTo>
                  <a:lnTo>
                    <a:pt x="0" y="45533"/>
                  </a:lnTo>
                  <a:lnTo>
                    <a:pt x="0" y="89257"/>
                  </a:lnTo>
                  <a:lnTo>
                    <a:pt x="1058" y="91254"/>
                  </a:lnTo>
                  <a:lnTo>
                    <a:pt x="2822" y="92586"/>
                  </a:lnTo>
                  <a:lnTo>
                    <a:pt x="5056" y="93474"/>
                  </a:lnTo>
                  <a:lnTo>
                    <a:pt x="6547" y="95124"/>
                  </a:lnTo>
                  <a:lnTo>
                    <a:pt x="8201" y="99779"/>
                  </a:lnTo>
                  <a:lnTo>
                    <a:pt x="9701" y="101444"/>
                  </a:lnTo>
                  <a:lnTo>
                    <a:pt x="14190" y="103294"/>
                  </a:lnTo>
                  <a:lnTo>
                    <a:pt x="22667" y="104335"/>
                  </a:lnTo>
                  <a:lnTo>
                    <a:pt x="28771" y="101757"/>
                  </a:lnTo>
                  <a:lnTo>
                    <a:pt x="38100" y="952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SMARTInkShape-834"/>
            <p:cNvSpPr/>
            <p:nvPr>
              <p:custDataLst>
                <p:tags r:id="rId134"/>
              </p:custDataLst>
            </p:nvPr>
          </p:nvSpPr>
          <p:spPr>
            <a:xfrm>
              <a:off x="7467604" y="1866900"/>
              <a:ext cx="114297" cy="9526"/>
            </a:xfrm>
            <a:custGeom>
              <a:avLst/>
              <a:gdLst/>
              <a:ahLst/>
              <a:cxnLst/>
              <a:rect l="0" t="0" r="0" b="0"/>
              <a:pathLst>
                <a:path w="114297" h="9526">
                  <a:moveTo>
                    <a:pt x="9521" y="0"/>
                  </a:moveTo>
                  <a:lnTo>
                    <a:pt x="9521" y="0"/>
                  </a:lnTo>
                  <a:lnTo>
                    <a:pt x="0" y="9522"/>
                  </a:lnTo>
                  <a:lnTo>
                    <a:pt x="46244" y="9525"/>
                  </a:lnTo>
                  <a:lnTo>
                    <a:pt x="93669" y="9525"/>
                  </a:lnTo>
                  <a:lnTo>
                    <a:pt x="114296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835"/>
            <p:cNvSpPr/>
            <p:nvPr>
              <p:custDataLst>
                <p:tags r:id="rId135"/>
              </p:custDataLst>
            </p:nvPr>
          </p:nvSpPr>
          <p:spPr>
            <a:xfrm>
              <a:off x="7210554" y="1771650"/>
              <a:ext cx="114172" cy="9526"/>
            </a:xfrm>
            <a:custGeom>
              <a:avLst/>
              <a:gdLst/>
              <a:ahLst/>
              <a:cxnLst/>
              <a:rect l="0" t="0" r="0" b="0"/>
              <a:pathLst>
                <a:path w="114172" h="9526">
                  <a:moveTo>
                    <a:pt x="28446" y="0"/>
                  </a:moveTo>
                  <a:lnTo>
                    <a:pt x="28446" y="0"/>
                  </a:lnTo>
                  <a:lnTo>
                    <a:pt x="23390" y="0"/>
                  </a:lnTo>
                  <a:lnTo>
                    <a:pt x="18085" y="2822"/>
                  </a:lnTo>
                  <a:lnTo>
                    <a:pt x="11112" y="8201"/>
                  </a:lnTo>
                  <a:lnTo>
                    <a:pt x="307" y="9491"/>
                  </a:lnTo>
                  <a:lnTo>
                    <a:pt x="0" y="4458"/>
                  </a:lnTo>
                  <a:lnTo>
                    <a:pt x="1016" y="2972"/>
                  </a:lnTo>
                  <a:lnTo>
                    <a:pt x="2751" y="1981"/>
                  </a:lnTo>
                  <a:lnTo>
                    <a:pt x="13139" y="391"/>
                  </a:lnTo>
                  <a:lnTo>
                    <a:pt x="41543" y="3"/>
                  </a:lnTo>
                  <a:lnTo>
                    <a:pt x="77888" y="9351"/>
                  </a:lnTo>
                  <a:lnTo>
                    <a:pt x="11417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836"/>
            <p:cNvSpPr/>
            <p:nvPr>
              <p:custDataLst>
                <p:tags r:id="rId136"/>
              </p:custDataLst>
            </p:nvPr>
          </p:nvSpPr>
          <p:spPr>
            <a:xfrm>
              <a:off x="7258165" y="1695450"/>
              <a:ext cx="57036" cy="19051"/>
            </a:xfrm>
            <a:custGeom>
              <a:avLst/>
              <a:gdLst/>
              <a:ahLst/>
              <a:cxnLst/>
              <a:rect l="0" t="0" r="0" b="0"/>
              <a:pathLst>
                <a:path w="57036" h="19051">
                  <a:moveTo>
                    <a:pt x="9410" y="19050"/>
                  </a:moveTo>
                  <a:lnTo>
                    <a:pt x="9410" y="19050"/>
                  </a:lnTo>
                  <a:lnTo>
                    <a:pt x="4354" y="19050"/>
                  </a:lnTo>
                  <a:lnTo>
                    <a:pt x="2863" y="17992"/>
                  </a:lnTo>
                  <a:lnTo>
                    <a:pt x="1870" y="16228"/>
                  </a:lnTo>
                  <a:lnTo>
                    <a:pt x="0" y="9917"/>
                  </a:lnTo>
                  <a:lnTo>
                    <a:pt x="9295" y="119"/>
                  </a:lnTo>
                  <a:lnTo>
                    <a:pt x="36626" y="0"/>
                  </a:lnTo>
                  <a:lnTo>
                    <a:pt x="46067" y="8201"/>
                  </a:lnTo>
                  <a:lnTo>
                    <a:pt x="5703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837"/>
            <p:cNvSpPr/>
            <p:nvPr>
              <p:custDataLst>
                <p:tags r:id="rId137"/>
              </p:custDataLst>
            </p:nvPr>
          </p:nvSpPr>
          <p:spPr>
            <a:xfrm>
              <a:off x="7096171" y="1771650"/>
              <a:ext cx="76155" cy="95251"/>
            </a:xfrm>
            <a:custGeom>
              <a:avLst/>
              <a:gdLst/>
              <a:ahLst/>
              <a:cxnLst/>
              <a:rect l="0" t="0" r="0" b="0"/>
              <a:pathLst>
                <a:path w="76155" h="95251">
                  <a:moveTo>
                    <a:pt x="76154" y="9525"/>
                  </a:moveTo>
                  <a:lnTo>
                    <a:pt x="76154" y="9525"/>
                  </a:lnTo>
                  <a:lnTo>
                    <a:pt x="66744" y="116"/>
                  </a:lnTo>
                  <a:lnTo>
                    <a:pt x="47648" y="0"/>
                  </a:lnTo>
                  <a:lnTo>
                    <a:pt x="47585" y="13258"/>
                  </a:lnTo>
                  <a:lnTo>
                    <a:pt x="46524" y="15188"/>
                  </a:lnTo>
                  <a:lnTo>
                    <a:pt x="44759" y="16476"/>
                  </a:lnTo>
                  <a:lnTo>
                    <a:pt x="42524" y="17334"/>
                  </a:lnTo>
                  <a:lnTo>
                    <a:pt x="41034" y="20022"/>
                  </a:lnTo>
                  <a:lnTo>
                    <a:pt x="37878" y="32861"/>
                  </a:lnTo>
                  <a:lnTo>
                    <a:pt x="27868" y="47217"/>
                  </a:lnTo>
                  <a:lnTo>
                    <a:pt x="22943" y="53794"/>
                  </a:lnTo>
                  <a:lnTo>
                    <a:pt x="16960" y="66639"/>
                  </a:lnTo>
                  <a:lnTo>
                    <a:pt x="3918" y="82545"/>
                  </a:lnTo>
                  <a:lnTo>
                    <a:pt x="0" y="95085"/>
                  </a:lnTo>
                  <a:lnTo>
                    <a:pt x="9479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838"/>
            <p:cNvSpPr/>
            <p:nvPr>
              <p:custDataLst>
                <p:tags r:id="rId138"/>
              </p:custDataLst>
            </p:nvPr>
          </p:nvSpPr>
          <p:spPr>
            <a:xfrm>
              <a:off x="7048510" y="1752600"/>
              <a:ext cx="76191" cy="104645"/>
            </a:xfrm>
            <a:custGeom>
              <a:avLst/>
              <a:gdLst/>
              <a:ahLst/>
              <a:cxnLst/>
              <a:rect l="0" t="0" r="0" b="0"/>
              <a:pathLst>
                <a:path w="76191" h="104645">
                  <a:moveTo>
                    <a:pt x="9515" y="19050"/>
                  </a:moveTo>
                  <a:lnTo>
                    <a:pt x="9515" y="19050"/>
                  </a:lnTo>
                  <a:lnTo>
                    <a:pt x="9515" y="0"/>
                  </a:lnTo>
                  <a:lnTo>
                    <a:pt x="9515" y="22390"/>
                  </a:lnTo>
                  <a:lnTo>
                    <a:pt x="6693" y="28648"/>
                  </a:lnTo>
                  <a:lnTo>
                    <a:pt x="4459" y="31799"/>
                  </a:lnTo>
                  <a:lnTo>
                    <a:pt x="1315" y="46346"/>
                  </a:lnTo>
                  <a:lnTo>
                    <a:pt x="0" y="88866"/>
                  </a:lnTo>
                  <a:lnTo>
                    <a:pt x="1056" y="90994"/>
                  </a:lnTo>
                  <a:lnTo>
                    <a:pt x="2817" y="92412"/>
                  </a:lnTo>
                  <a:lnTo>
                    <a:pt x="5050" y="93358"/>
                  </a:lnTo>
                  <a:lnTo>
                    <a:pt x="6538" y="95047"/>
                  </a:lnTo>
                  <a:lnTo>
                    <a:pt x="8192" y="99746"/>
                  </a:lnTo>
                  <a:lnTo>
                    <a:pt x="9691" y="101422"/>
                  </a:lnTo>
                  <a:lnTo>
                    <a:pt x="14180" y="103285"/>
                  </a:lnTo>
                  <a:lnTo>
                    <a:pt x="31871" y="104644"/>
                  </a:lnTo>
                  <a:lnTo>
                    <a:pt x="38148" y="101895"/>
                  </a:lnTo>
                  <a:lnTo>
                    <a:pt x="44466" y="98203"/>
                  </a:lnTo>
                  <a:lnTo>
                    <a:pt x="53972" y="95067"/>
                  </a:lnTo>
                  <a:lnTo>
                    <a:pt x="63492" y="88963"/>
                  </a:lnTo>
                  <a:lnTo>
                    <a:pt x="7619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839"/>
            <p:cNvSpPr/>
            <p:nvPr>
              <p:custDataLst>
                <p:tags r:id="rId139"/>
              </p:custDataLst>
            </p:nvPr>
          </p:nvSpPr>
          <p:spPr>
            <a:xfrm>
              <a:off x="6972858" y="1562217"/>
              <a:ext cx="132793" cy="238009"/>
            </a:xfrm>
            <a:custGeom>
              <a:avLst/>
              <a:gdLst/>
              <a:ahLst/>
              <a:cxnLst/>
              <a:rect l="0" t="0" r="0" b="0"/>
              <a:pathLst>
                <a:path w="132793" h="238009">
                  <a:moveTo>
                    <a:pt x="123267" y="28458"/>
                  </a:moveTo>
                  <a:lnTo>
                    <a:pt x="123267" y="28458"/>
                  </a:lnTo>
                  <a:lnTo>
                    <a:pt x="132399" y="19326"/>
                  </a:lnTo>
                  <a:lnTo>
                    <a:pt x="132792" y="0"/>
                  </a:lnTo>
                  <a:lnTo>
                    <a:pt x="124592" y="8094"/>
                  </a:lnTo>
                  <a:lnTo>
                    <a:pt x="118327" y="27607"/>
                  </a:lnTo>
                  <a:lnTo>
                    <a:pt x="105984" y="44596"/>
                  </a:lnTo>
                  <a:lnTo>
                    <a:pt x="79670" y="79560"/>
                  </a:lnTo>
                  <a:lnTo>
                    <a:pt x="53295" y="123930"/>
                  </a:lnTo>
                  <a:lnTo>
                    <a:pt x="28196" y="171160"/>
                  </a:lnTo>
                  <a:lnTo>
                    <a:pt x="2269" y="216720"/>
                  </a:lnTo>
                  <a:lnTo>
                    <a:pt x="0" y="226159"/>
                  </a:lnTo>
                  <a:lnTo>
                    <a:pt x="2512" y="230273"/>
                  </a:lnTo>
                  <a:lnTo>
                    <a:pt x="8967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840"/>
            <p:cNvSpPr/>
            <p:nvPr>
              <p:custDataLst>
                <p:tags r:id="rId140"/>
              </p:custDataLst>
            </p:nvPr>
          </p:nvSpPr>
          <p:spPr>
            <a:xfrm>
              <a:off x="6810386" y="1524404"/>
              <a:ext cx="171440" cy="266248"/>
            </a:xfrm>
            <a:custGeom>
              <a:avLst/>
              <a:gdLst/>
              <a:ahLst/>
              <a:cxnLst/>
              <a:rect l="0" t="0" r="0" b="0"/>
              <a:pathLst>
                <a:path w="171440" h="266248">
                  <a:moveTo>
                    <a:pt x="114289" y="56746"/>
                  </a:moveTo>
                  <a:lnTo>
                    <a:pt x="114289" y="56746"/>
                  </a:lnTo>
                  <a:lnTo>
                    <a:pt x="114289" y="51690"/>
                  </a:lnTo>
                  <a:lnTo>
                    <a:pt x="115347" y="50200"/>
                  </a:lnTo>
                  <a:lnTo>
                    <a:pt x="117111" y="49207"/>
                  </a:lnTo>
                  <a:lnTo>
                    <a:pt x="119345" y="48545"/>
                  </a:lnTo>
                  <a:lnTo>
                    <a:pt x="120834" y="47045"/>
                  </a:lnTo>
                  <a:lnTo>
                    <a:pt x="124610" y="37598"/>
                  </a:lnTo>
                  <a:lnTo>
                    <a:pt x="130283" y="30376"/>
                  </a:lnTo>
                  <a:lnTo>
                    <a:pt x="132937" y="20400"/>
                  </a:lnTo>
                  <a:lnTo>
                    <a:pt x="142462" y="9559"/>
                  </a:lnTo>
                  <a:lnTo>
                    <a:pt x="142853" y="0"/>
                  </a:lnTo>
                  <a:lnTo>
                    <a:pt x="142863" y="7832"/>
                  </a:lnTo>
                  <a:lnTo>
                    <a:pt x="111065" y="55099"/>
                  </a:lnTo>
                  <a:lnTo>
                    <a:pt x="82341" y="98110"/>
                  </a:lnTo>
                  <a:lnTo>
                    <a:pt x="49774" y="142476"/>
                  </a:lnTo>
                  <a:lnTo>
                    <a:pt x="25516" y="186921"/>
                  </a:lnTo>
                  <a:lnTo>
                    <a:pt x="13772" y="205775"/>
                  </a:lnTo>
                  <a:lnTo>
                    <a:pt x="7533" y="225962"/>
                  </a:lnTo>
                  <a:lnTo>
                    <a:pt x="3342" y="233553"/>
                  </a:lnTo>
                  <a:lnTo>
                    <a:pt x="652" y="247050"/>
                  </a:lnTo>
                  <a:lnTo>
                    <a:pt x="0" y="265735"/>
                  </a:lnTo>
                  <a:lnTo>
                    <a:pt x="13247" y="266247"/>
                  </a:lnTo>
                  <a:lnTo>
                    <a:pt x="19287" y="263452"/>
                  </a:lnTo>
                  <a:lnTo>
                    <a:pt x="25499" y="259740"/>
                  </a:lnTo>
                  <a:lnTo>
                    <a:pt x="34947" y="256592"/>
                  </a:lnTo>
                  <a:lnTo>
                    <a:pt x="73572" y="234415"/>
                  </a:lnTo>
                  <a:lnTo>
                    <a:pt x="102015" y="226193"/>
                  </a:lnTo>
                  <a:lnTo>
                    <a:pt x="126822" y="213116"/>
                  </a:lnTo>
                  <a:lnTo>
                    <a:pt x="152193" y="206556"/>
                  </a:lnTo>
                  <a:lnTo>
                    <a:pt x="158652" y="202703"/>
                  </a:lnTo>
                  <a:lnTo>
                    <a:pt x="171439" y="19962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841"/>
            <p:cNvSpPr/>
            <p:nvPr>
              <p:custDataLst>
                <p:tags r:id="rId141"/>
              </p:custDataLst>
            </p:nvPr>
          </p:nvSpPr>
          <p:spPr>
            <a:xfrm>
              <a:off x="8210550" y="1790700"/>
              <a:ext cx="133351" cy="133351"/>
            </a:xfrm>
            <a:custGeom>
              <a:avLst/>
              <a:gdLst/>
              <a:ahLst/>
              <a:cxnLst/>
              <a:rect l="0" t="0" r="0" b="0"/>
              <a:pathLst>
                <a:path w="133351" h="133351">
                  <a:moveTo>
                    <a:pt x="114300" y="19050"/>
                  </a:moveTo>
                  <a:lnTo>
                    <a:pt x="114300" y="19050"/>
                  </a:lnTo>
                  <a:lnTo>
                    <a:pt x="119356" y="19050"/>
                  </a:lnTo>
                  <a:lnTo>
                    <a:pt x="120846" y="17992"/>
                  </a:lnTo>
                  <a:lnTo>
                    <a:pt x="121839" y="16228"/>
                  </a:lnTo>
                  <a:lnTo>
                    <a:pt x="123815" y="9559"/>
                  </a:lnTo>
                  <a:lnTo>
                    <a:pt x="133234" y="9525"/>
                  </a:lnTo>
                  <a:lnTo>
                    <a:pt x="133350" y="0"/>
                  </a:lnTo>
                  <a:lnTo>
                    <a:pt x="133350" y="8201"/>
                  </a:lnTo>
                  <a:lnTo>
                    <a:pt x="132292" y="8642"/>
                  </a:lnTo>
                  <a:lnTo>
                    <a:pt x="123941" y="9515"/>
                  </a:lnTo>
                  <a:lnTo>
                    <a:pt x="123860" y="14578"/>
                  </a:lnTo>
                  <a:lnTo>
                    <a:pt x="122790" y="16069"/>
                  </a:lnTo>
                  <a:lnTo>
                    <a:pt x="115626" y="18657"/>
                  </a:lnTo>
                  <a:lnTo>
                    <a:pt x="109636" y="18934"/>
                  </a:lnTo>
                  <a:lnTo>
                    <a:pt x="108017" y="20031"/>
                  </a:lnTo>
                  <a:lnTo>
                    <a:pt x="106937" y="21821"/>
                  </a:lnTo>
                  <a:lnTo>
                    <a:pt x="106216" y="24072"/>
                  </a:lnTo>
                  <a:lnTo>
                    <a:pt x="104677" y="25573"/>
                  </a:lnTo>
                  <a:lnTo>
                    <a:pt x="100145" y="27241"/>
                  </a:lnTo>
                  <a:lnTo>
                    <a:pt x="98514" y="28744"/>
                  </a:lnTo>
                  <a:lnTo>
                    <a:pt x="94478" y="38198"/>
                  </a:lnTo>
                  <a:lnTo>
                    <a:pt x="77643" y="55699"/>
                  </a:lnTo>
                  <a:lnTo>
                    <a:pt x="76628" y="61776"/>
                  </a:lnTo>
                  <a:lnTo>
                    <a:pt x="75427" y="63409"/>
                  </a:lnTo>
                  <a:lnTo>
                    <a:pt x="71270" y="65224"/>
                  </a:lnTo>
                  <a:lnTo>
                    <a:pt x="69738" y="66766"/>
                  </a:lnTo>
                  <a:lnTo>
                    <a:pt x="64457" y="76845"/>
                  </a:lnTo>
                  <a:lnTo>
                    <a:pt x="62022" y="79805"/>
                  </a:lnTo>
                  <a:lnTo>
                    <a:pt x="56494" y="83094"/>
                  </a:lnTo>
                  <a:lnTo>
                    <a:pt x="50508" y="85614"/>
                  </a:lnTo>
                  <a:lnTo>
                    <a:pt x="20815" y="112545"/>
                  </a:lnTo>
                  <a:lnTo>
                    <a:pt x="17012" y="113520"/>
                  </a:lnTo>
                  <a:lnTo>
                    <a:pt x="14516" y="113780"/>
                  </a:lnTo>
                  <a:lnTo>
                    <a:pt x="12853" y="115012"/>
                  </a:lnTo>
                  <a:lnTo>
                    <a:pt x="11003" y="119202"/>
                  </a:lnTo>
                  <a:lnTo>
                    <a:pt x="9452" y="120743"/>
                  </a:lnTo>
                  <a:lnTo>
                    <a:pt x="431" y="123705"/>
                  </a:lnTo>
                  <a:lnTo>
                    <a:pt x="0" y="133350"/>
                  </a:lnTo>
                  <a:lnTo>
                    <a:pt x="9134" y="124217"/>
                  </a:lnTo>
                  <a:lnTo>
                    <a:pt x="1905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SMARTInkShape-Group154"/>
          <p:cNvGrpSpPr/>
          <p:nvPr/>
        </p:nvGrpSpPr>
        <p:grpSpPr>
          <a:xfrm>
            <a:off x="7544228" y="1571626"/>
            <a:ext cx="190073" cy="209550"/>
            <a:chOff x="7544228" y="1571626"/>
            <a:chExt cx="190073" cy="209550"/>
          </a:xfrm>
        </p:grpSpPr>
        <p:sp>
          <p:nvSpPr>
            <p:cNvPr id="18" name="SMARTInkShape-842"/>
            <p:cNvSpPr/>
            <p:nvPr>
              <p:custDataLst>
                <p:tags r:id="rId126"/>
              </p:custDataLst>
            </p:nvPr>
          </p:nvSpPr>
          <p:spPr>
            <a:xfrm>
              <a:off x="7544228" y="1571626"/>
              <a:ext cx="190073" cy="66675"/>
            </a:xfrm>
            <a:custGeom>
              <a:avLst/>
              <a:gdLst/>
              <a:ahLst/>
              <a:cxnLst/>
              <a:rect l="0" t="0" r="0" b="0"/>
              <a:pathLst>
                <a:path w="190073" h="66675">
                  <a:moveTo>
                    <a:pt x="56722" y="66674"/>
                  </a:moveTo>
                  <a:lnTo>
                    <a:pt x="56722" y="66674"/>
                  </a:lnTo>
                  <a:lnTo>
                    <a:pt x="30255" y="49340"/>
                  </a:lnTo>
                  <a:lnTo>
                    <a:pt x="20131" y="39574"/>
                  </a:lnTo>
                  <a:lnTo>
                    <a:pt x="19069" y="33480"/>
                  </a:lnTo>
                  <a:lnTo>
                    <a:pt x="17862" y="31844"/>
                  </a:lnTo>
                  <a:lnTo>
                    <a:pt x="13697" y="30027"/>
                  </a:lnTo>
                  <a:lnTo>
                    <a:pt x="12163" y="28485"/>
                  </a:lnTo>
                  <a:lnTo>
                    <a:pt x="10460" y="23948"/>
                  </a:lnTo>
                  <a:lnTo>
                    <a:pt x="8947" y="22315"/>
                  </a:lnTo>
                  <a:lnTo>
                    <a:pt x="1015" y="19479"/>
                  </a:lnTo>
                  <a:lnTo>
                    <a:pt x="214" y="16418"/>
                  </a:lnTo>
                  <a:lnTo>
                    <a:pt x="0" y="14120"/>
                  </a:lnTo>
                  <a:lnTo>
                    <a:pt x="915" y="12588"/>
                  </a:lnTo>
                  <a:lnTo>
                    <a:pt x="2583" y="11567"/>
                  </a:lnTo>
                  <a:lnTo>
                    <a:pt x="7810" y="9927"/>
                  </a:lnTo>
                  <a:lnTo>
                    <a:pt x="16446" y="3058"/>
                  </a:lnTo>
                  <a:lnTo>
                    <a:pt x="25268" y="905"/>
                  </a:lnTo>
                  <a:lnTo>
                    <a:pt x="68486" y="15"/>
                  </a:lnTo>
                  <a:lnTo>
                    <a:pt x="110828" y="0"/>
                  </a:lnTo>
                  <a:lnTo>
                    <a:pt x="135065" y="1057"/>
                  </a:lnTo>
                  <a:lnTo>
                    <a:pt x="164499" y="16246"/>
                  </a:lnTo>
                  <a:lnTo>
                    <a:pt x="183281" y="31798"/>
                  </a:lnTo>
                  <a:lnTo>
                    <a:pt x="187054" y="38121"/>
                  </a:lnTo>
                  <a:lnTo>
                    <a:pt x="190072" y="571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843"/>
            <p:cNvSpPr/>
            <p:nvPr>
              <p:custDataLst>
                <p:tags r:id="rId127"/>
              </p:custDataLst>
            </p:nvPr>
          </p:nvSpPr>
          <p:spPr>
            <a:xfrm>
              <a:off x="7545255" y="1629171"/>
              <a:ext cx="93796" cy="152005"/>
            </a:xfrm>
            <a:custGeom>
              <a:avLst/>
              <a:gdLst/>
              <a:ahLst/>
              <a:cxnLst/>
              <a:rect l="0" t="0" r="0" b="0"/>
              <a:pathLst>
                <a:path w="93796" h="152005">
                  <a:moveTo>
                    <a:pt x="93795" y="28179"/>
                  </a:moveTo>
                  <a:lnTo>
                    <a:pt x="93795" y="28179"/>
                  </a:lnTo>
                  <a:lnTo>
                    <a:pt x="93795" y="0"/>
                  </a:lnTo>
                  <a:lnTo>
                    <a:pt x="93795" y="7840"/>
                  </a:lnTo>
                  <a:lnTo>
                    <a:pt x="77319" y="28376"/>
                  </a:lnTo>
                  <a:lnTo>
                    <a:pt x="70197" y="45974"/>
                  </a:lnTo>
                  <a:lnTo>
                    <a:pt x="61788" y="54785"/>
                  </a:lnTo>
                  <a:lnTo>
                    <a:pt x="52053" y="63287"/>
                  </a:lnTo>
                  <a:lnTo>
                    <a:pt x="21898" y="101978"/>
                  </a:lnTo>
                  <a:lnTo>
                    <a:pt x="15623" y="121387"/>
                  </a:lnTo>
                  <a:lnTo>
                    <a:pt x="11427" y="128871"/>
                  </a:lnTo>
                  <a:lnTo>
                    <a:pt x="9562" y="135726"/>
                  </a:lnTo>
                  <a:lnTo>
                    <a:pt x="8006" y="137977"/>
                  </a:lnTo>
                  <a:lnTo>
                    <a:pt x="5911" y="139477"/>
                  </a:lnTo>
                  <a:lnTo>
                    <a:pt x="3456" y="140478"/>
                  </a:lnTo>
                  <a:lnTo>
                    <a:pt x="1819" y="142203"/>
                  </a:lnTo>
                  <a:lnTo>
                    <a:pt x="0" y="146943"/>
                  </a:lnTo>
                  <a:lnTo>
                    <a:pt x="574" y="148630"/>
                  </a:lnTo>
                  <a:lnTo>
                    <a:pt x="2014" y="149754"/>
                  </a:lnTo>
                  <a:lnTo>
                    <a:pt x="6874" y="151560"/>
                  </a:lnTo>
                  <a:lnTo>
                    <a:pt x="27120" y="1520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155"/>
          <p:cNvGrpSpPr/>
          <p:nvPr/>
        </p:nvGrpSpPr>
        <p:grpSpPr>
          <a:xfrm>
            <a:off x="2990861" y="3067060"/>
            <a:ext cx="314315" cy="361941"/>
            <a:chOff x="2990861" y="3067060"/>
            <a:chExt cx="314315" cy="361941"/>
          </a:xfrm>
        </p:grpSpPr>
        <p:sp>
          <p:nvSpPr>
            <p:cNvPr id="21" name="SMARTInkShape-844"/>
            <p:cNvSpPr/>
            <p:nvPr>
              <p:custDataLst>
                <p:tags r:id="rId123"/>
              </p:custDataLst>
            </p:nvPr>
          </p:nvSpPr>
          <p:spPr>
            <a:xfrm>
              <a:off x="3124238" y="3095626"/>
              <a:ext cx="95213" cy="189942"/>
            </a:xfrm>
            <a:custGeom>
              <a:avLst/>
              <a:gdLst/>
              <a:ahLst/>
              <a:cxnLst/>
              <a:rect l="0" t="0" r="0" b="0"/>
              <a:pathLst>
                <a:path w="95213" h="189942">
                  <a:moveTo>
                    <a:pt x="95212" y="19049"/>
                  </a:moveTo>
                  <a:lnTo>
                    <a:pt x="95212" y="19049"/>
                  </a:lnTo>
                  <a:lnTo>
                    <a:pt x="95212" y="3"/>
                  </a:lnTo>
                  <a:lnTo>
                    <a:pt x="90156" y="0"/>
                  </a:lnTo>
                  <a:lnTo>
                    <a:pt x="88666" y="1058"/>
                  </a:lnTo>
                  <a:lnTo>
                    <a:pt x="87674" y="2822"/>
                  </a:lnTo>
                  <a:lnTo>
                    <a:pt x="84891" y="16245"/>
                  </a:lnTo>
                  <a:lnTo>
                    <a:pt x="79218" y="25509"/>
                  </a:lnTo>
                  <a:lnTo>
                    <a:pt x="76009" y="34957"/>
                  </a:lnTo>
                  <a:lnTo>
                    <a:pt x="69884" y="45517"/>
                  </a:lnTo>
                  <a:lnTo>
                    <a:pt x="66541" y="60523"/>
                  </a:lnTo>
                  <a:lnTo>
                    <a:pt x="41152" y="107185"/>
                  </a:lnTo>
                  <a:lnTo>
                    <a:pt x="32745" y="120540"/>
                  </a:lnTo>
                  <a:lnTo>
                    <a:pt x="26546" y="140658"/>
                  </a:lnTo>
                  <a:lnTo>
                    <a:pt x="12135" y="161729"/>
                  </a:lnTo>
                  <a:lnTo>
                    <a:pt x="9606" y="168188"/>
                  </a:lnTo>
                  <a:lnTo>
                    <a:pt x="3290" y="177773"/>
                  </a:lnTo>
                  <a:lnTo>
                    <a:pt x="92" y="189941"/>
                  </a:lnTo>
                  <a:lnTo>
                    <a:pt x="0" y="185277"/>
                  </a:lnTo>
                  <a:lnTo>
                    <a:pt x="1046" y="183843"/>
                  </a:lnTo>
                  <a:lnTo>
                    <a:pt x="9487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845"/>
            <p:cNvSpPr/>
            <p:nvPr>
              <p:custDataLst>
                <p:tags r:id="rId124"/>
              </p:custDataLst>
            </p:nvPr>
          </p:nvSpPr>
          <p:spPr>
            <a:xfrm>
              <a:off x="3124319" y="3067060"/>
              <a:ext cx="180857" cy="38091"/>
            </a:xfrm>
            <a:custGeom>
              <a:avLst/>
              <a:gdLst/>
              <a:ahLst/>
              <a:cxnLst/>
              <a:rect l="0" t="0" r="0" b="0"/>
              <a:pathLst>
                <a:path w="180857" h="38091">
                  <a:moveTo>
                    <a:pt x="28456" y="28565"/>
                  </a:moveTo>
                  <a:lnTo>
                    <a:pt x="28456" y="28565"/>
                  </a:lnTo>
                  <a:lnTo>
                    <a:pt x="0" y="28565"/>
                  </a:lnTo>
                  <a:lnTo>
                    <a:pt x="9017" y="19432"/>
                  </a:lnTo>
                  <a:lnTo>
                    <a:pt x="17573" y="19075"/>
                  </a:lnTo>
                  <a:lnTo>
                    <a:pt x="18026" y="18005"/>
                  </a:lnTo>
                  <a:lnTo>
                    <a:pt x="18529" y="13994"/>
                  </a:lnTo>
                  <a:lnTo>
                    <a:pt x="19721" y="12501"/>
                  </a:lnTo>
                  <a:lnTo>
                    <a:pt x="27097" y="9908"/>
                  </a:lnTo>
                  <a:lnTo>
                    <a:pt x="41594" y="9550"/>
                  </a:lnTo>
                  <a:lnTo>
                    <a:pt x="47701" y="6708"/>
                  </a:lnTo>
                  <a:lnTo>
                    <a:pt x="53942" y="2976"/>
                  </a:lnTo>
                  <a:lnTo>
                    <a:pt x="64686" y="383"/>
                  </a:lnTo>
                  <a:lnTo>
                    <a:pt x="103087" y="0"/>
                  </a:lnTo>
                  <a:lnTo>
                    <a:pt x="112072" y="2817"/>
                  </a:lnTo>
                  <a:lnTo>
                    <a:pt x="119594" y="6538"/>
                  </a:lnTo>
                  <a:lnTo>
                    <a:pt x="157724" y="19138"/>
                  </a:lnTo>
                  <a:lnTo>
                    <a:pt x="180856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846"/>
            <p:cNvSpPr/>
            <p:nvPr>
              <p:custDataLst>
                <p:tags r:id="rId125"/>
              </p:custDataLst>
            </p:nvPr>
          </p:nvSpPr>
          <p:spPr>
            <a:xfrm>
              <a:off x="2990861" y="3390900"/>
              <a:ext cx="219065" cy="38101"/>
            </a:xfrm>
            <a:custGeom>
              <a:avLst/>
              <a:gdLst/>
              <a:ahLst/>
              <a:cxnLst/>
              <a:rect l="0" t="0" r="0" b="0"/>
              <a:pathLst>
                <a:path w="219065" h="38101">
                  <a:moveTo>
                    <a:pt x="19039" y="28575"/>
                  </a:moveTo>
                  <a:lnTo>
                    <a:pt x="19039" y="28575"/>
                  </a:lnTo>
                  <a:lnTo>
                    <a:pt x="10839" y="36776"/>
                  </a:lnTo>
                  <a:lnTo>
                    <a:pt x="0" y="38100"/>
                  </a:lnTo>
                  <a:lnTo>
                    <a:pt x="22379" y="38100"/>
                  </a:lnTo>
                  <a:lnTo>
                    <a:pt x="66918" y="26341"/>
                  </a:lnTo>
                  <a:lnTo>
                    <a:pt x="80535" y="22291"/>
                  </a:lnTo>
                  <a:lnTo>
                    <a:pt x="126116" y="12788"/>
                  </a:lnTo>
                  <a:lnTo>
                    <a:pt x="171558" y="3265"/>
                  </a:lnTo>
                  <a:lnTo>
                    <a:pt x="2190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SMARTInkShape-Group156"/>
          <p:cNvGrpSpPr/>
          <p:nvPr/>
        </p:nvGrpSpPr>
        <p:grpSpPr>
          <a:xfrm>
            <a:off x="3343310" y="3067442"/>
            <a:ext cx="1685891" cy="428234"/>
            <a:chOff x="3343310" y="3067442"/>
            <a:chExt cx="1685891" cy="428234"/>
          </a:xfrm>
        </p:grpSpPr>
        <p:sp>
          <p:nvSpPr>
            <p:cNvPr id="25" name="SMARTInkShape-847"/>
            <p:cNvSpPr/>
            <p:nvPr>
              <p:custDataLst>
                <p:tags r:id="rId108"/>
              </p:custDataLst>
            </p:nvPr>
          </p:nvSpPr>
          <p:spPr>
            <a:xfrm>
              <a:off x="3343310" y="3324225"/>
              <a:ext cx="66641" cy="94820"/>
            </a:xfrm>
            <a:custGeom>
              <a:avLst/>
              <a:gdLst/>
              <a:ahLst/>
              <a:cxnLst/>
              <a:rect l="0" t="0" r="0" b="0"/>
              <a:pathLst>
                <a:path w="66641" h="94820">
                  <a:moveTo>
                    <a:pt x="66640" y="0"/>
                  </a:moveTo>
                  <a:lnTo>
                    <a:pt x="66640" y="0"/>
                  </a:lnTo>
                  <a:lnTo>
                    <a:pt x="48924" y="0"/>
                  </a:lnTo>
                  <a:lnTo>
                    <a:pt x="48479" y="1058"/>
                  </a:lnTo>
                  <a:lnTo>
                    <a:pt x="47707" y="8201"/>
                  </a:lnTo>
                  <a:lnTo>
                    <a:pt x="41067" y="16868"/>
                  </a:lnTo>
                  <a:lnTo>
                    <a:pt x="38460" y="26824"/>
                  </a:lnTo>
                  <a:lnTo>
                    <a:pt x="38182" y="33113"/>
                  </a:lnTo>
                  <a:lnTo>
                    <a:pt x="35295" y="38706"/>
                  </a:lnTo>
                  <a:lnTo>
                    <a:pt x="22883" y="54055"/>
                  </a:lnTo>
                  <a:lnTo>
                    <a:pt x="16957" y="66691"/>
                  </a:lnTo>
                  <a:lnTo>
                    <a:pt x="10965" y="74321"/>
                  </a:lnTo>
                  <a:lnTo>
                    <a:pt x="9927" y="80700"/>
                  </a:lnTo>
                  <a:lnTo>
                    <a:pt x="8723" y="82375"/>
                  </a:lnTo>
                  <a:lnTo>
                    <a:pt x="6862" y="83491"/>
                  </a:lnTo>
                  <a:lnTo>
                    <a:pt x="4563" y="84236"/>
                  </a:lnTo>
                  <a:lnTo>
                    <a:pt x="3030" y="85790"/>
                  </a:lnTo>
                  <a:lnTo>
                    <a:pt x="84" y="94819"/>
                  </a:lnTo>
                  <a:lnTo>
                    <a:pt x="0" y="90066"/>
                  </a:lnTo>
                  <a:lnTo>
                    <a:pt x="1047" y="88619"/>
                  </a:lnTo>
                  <a:lnTo>
                    <a:pt x="5032" y="87011"/>
                  </a:lnTo>
                  <a:lnTo>
                    <a:pt x="19015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848"/>
            <p:cNvSpPr/>
            <p:nvPr>
              <p:custDataLst>
                <p:tags r:id="rId109"/>
              </p:custDataLst>
            </p:nvPr>
          </p:nvSpPr>
          <p:spPr>
            <a:xfrm>
              <a:off x="3534168" y="3219450"/>
              <a:ext cx="132958" cy="28576"/>
            </a:xfrm>
            <a:custGeom>
              <a:avLst/>
              <a:gdLst/>
              <a:ahLst/>
              <a:cxnLst/>
              <a:rect l="0" t="0" r="0" b="0"/>
              <a:pathLst>
                <a:path w="132958" h="28576">
                  <a:moveTo>
                    <a:pt x="37707" y="28575"/>
                  </a:moveTo>
                  <a:lnTo>
                    <a:pt x="37707" y="28575"/>
                  </a:lnTo>
                  <a:lnTo>
                    <a:pt x="20373" y="28575"/>
                  </a:lnTo>
                  <a:lnTo>
                    <a:pt x="9569" y="10310"/>
                  </a:lnTo>
                  <a:lnTo>
                    <a:pt x="9170" y="1393"/>
                  </a:lnTo>
                  <a:lnTo>
                    <a:pt x="8100" y="929"/>
                  </a:lnTo>
                  <a:lnTo>
                    <a:pt x="0" y="37"/>
                  </a:lnTo>
                  <a:lnTo>
                    <a:pt x="45386" y="0"/>
                  </a:lnTo>
                  <a:lnTo>
                    <a:pt x="92665" y="0"/>
                  </a:lnTo>
                  <a:lnTo>
                    <a:pt x="1329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849"/>
            <p:cNvSpPr/>
            <p:nvPr>
              <p:custDataLst>
                <p:tags r:id="rId110"/>
              </p:custDataLst>
            </p:nvPr>
          </p:nvSpPr>
          <p:spPr>
            <a:xfrm>
              <a:off x="3562350" y="32861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28575" y="9525"/>
                  </a:moveTo>
                  <a:lnTo>
                    <a:pt x="28575" y="9525"/>
                  </a:lnTo>
                  <a:lnTo>
                    <a:pt x="405" y="9525"/>
                  </a:lnTo>
                  <a:lnTo>
                    <a:pt x="0" y="10"/>
                  </a:lnTo>
                  <a:lnTo>
                    <a:pt x="5056" y="3"/>
                  </a:lnTo>
                  <a:lnTo>
                    <a:pt x="6546" y="1060"/>
                  </a:lnTo>
                  <a:lnTo>
                    <a:pt x="7539" y="2823"/>
                  </a:lnTo>
                  <a:lnTo>
                    <a:pt x="8201" y="5057"/>
                  </a:lnTo>
                  <a:lnTo>
                    <a:pt x="9701" y="6546"/>
                  </a:lnTo>
                  <a:lnTo>
                    <a:pt x="14189" y="8201"/>
                  </a:lnTo>
                  <a:lnTo>
                    <a:pt x="61375" y="9520"/>
                  </a:lnTo>
                  <a:lnTo>
                    <a:pt x="98414" y="8467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850"/>
            <p:cNvSpPr/>
            <p:nvPr>
              <p:custDataLst>
                <p:tags r:id="rId111"/>
              </p:custDataLst>
            </p:nvPr>
          </p:nvSpPr>
          <p:spPr>
            <a:xfrm>
              <a:off x="3810000" y="3133760"/>
              <a:ext cx="81611" cy="161891"/>
            </a:xfrm>
            <a:custGeom>
              <a:avLst/>
              <a:gdLst/>
              <a:ahLst/>
              <a:cxnLst/>
              <a:rect l="0" t="0" r="0" b="0"/>
              <a:pathLst>
                <a:path w="81611" h="161891">
                  <a:moveTo>
                    <a:pt x="66675" y="38065"/>
                  </a:moveTo>
                  <a:lnTo>
                    <a:pt x="66675" y="38065"/>
                  </a:lnTo>
                  <a:lnTo>
                    <a:pt x="66675" y="33009"/>
                  </a:lnTo>
                  <a:lnTo>
                    <a:pt x="67733" y="31519"/>
                  </a:lnTo>
                  <a:lnTo>
                    <a:pt x="69497" y="30526"/>
                  </a:lnTo>
                  <a:lnTo>
                    <a:pt x="71731" y="29864"/>
                  </a:lnTo>
                  <a:lnTo>
                    <a:pt x="73221" y="28364"/>
                  </a:lnTo>
                  <a:lnTo>
                    <a:pt x="76996" y="18917"/>
                  </a:lnTo>
                  <a:lnTo>
                    <a:pt x="81140" y="14385"/>
                  </a:lnTo>
                  <a:lnTo>
                    <a:pt x="81610" y="12753"/>
                  </a:lnTo>
                  <a:lnTo>
                    <a:pt x="80865" y="11666"/>
                  </a:lnTo>
                  <a:lnTo>
                    <a:pt x="77121" y="9920"/>
                  </a:lnTo>
                  <a:lnTo>
                    <a:pt x="76202" y="0"/>
                  </a:lnTo>
                  <a:lnTo>
                    <a:pt x="71144" y="5032"/>
                  </a:lnTo>
                  <a:lnTo>
                    <a:pt x="68661" y="10331"/>
                  </a:lnTo>
                  <a:lnTo>
                    <a:pt x="67999" y="13226"/>
                  </a:lnTo>
                  <a:lnTo>
                    <a:pt x="62011" y="22356"/>
                  </a:lnTo>
                  <a:lnTo>
                    <a:pt x="51564" y="34923"/>
                  </a:lnTo>
                  <a:lnTo>
                    <a:pt x="37494" y="64656"/>
                  </a:lnTo>
                  <a:lnTo>
                    <a:pt x="9509" y="111639"/>
                  </a:lnTo>
                  <a:lnTo>
                    <a:pt x="6339" y="115689"/>
                  </a:lnTo>
                  <a:lnTo>
                    <a:pt x="2817" y="125834"/>
                  </a:lnTo>
                  <a:lnTo>
                    <a:pt x="0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851"/>
            <p:cNvSpPr/>
            <p:nvPr>
              <p:custDataLst>
                <p:tags r:id="rId112"/>
              </p:custDataLst>
            </p:nvPr>
          </p:nvSpPr>
          <p:spPr>
            <a:xfrm>
              <a:off x="3810001" y="3067442"/>
              <a:ext cx="171450" cy="56759"/>
            </a:xfrm>
            <a:custGeom>
              <a:avLst/>
              <a:gdLst/>
              <a:ahLst/>
              <a:cxnLst/>
              <a:rect l="0" t="0" r="0" b="0"/>
              <a:pathLst>
                <a:path w="171450" h="56759">
                  <a:moveTo>
                    <a:pt x="28574" y="47233"/>
                  </a:moveTo>
                  <a:lnTo>
                    <a:pt x="28574" y="47233"/>
                  </a:lnTo>
                  <a:lnTo>
                    <a:pt x="20373" y="39032"/>
                  </a:lnTo>
                  <a:lnTo>
                    <a:pt x="11706" y="36911"/>
                  </a:lnTo>
                  <a:lnTo>
                    <a:pt x="1750" y="29541"/>
                  </a:lnTo>
                  <a:lnTo>
                    <a:pt x="777" y="25965"/>
                  </a:lnTo>
                  <a:lnTo>
                    <a:pt x="0" y="10468"/>
                  </a:lnTo>
                  <a:lnTo>
                    <a:pt x="1058" y="10023"/>
                  </a:lnTo>
                  <a:lnTo>
                    <a:pt x="45659" y="9138"/>
                  </a:lnTo>
                  <a:lnTo>
                    <a:pt x="54160" y="8077"/>
                  </a:lnTo>
                  <a:lnTo>
                    <a:pt x="81590" y="491"/>
                  </a:lnTo>
                  <a:lnTo>
                    <a:pt x="88473" y="0"/>
                  </a:lnTo>
                  <a:lnTo>
                    <a:pt x="131652" y="8751"/>
                  </a:lnTo>
                  <a:lnTo>
                    <a:pt x="140709" y="11785"/>
                  </a:lnTo>
                  <a:lnTo>
                    <a:pt x="161734" y="28416"/>
                  </a:lnTo>
                  <a:lnTo>
                    <a:pt x="167131" y="34636"/>
                  </a:lnTo>
                  <a:lnTo>
                    <a:pt x="169530" y="40929"/>
                  </a:lnTo>
                  <a:lnTo>
                    <a:pt x="171449" y="567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852"/>
            <p:cNvSpPr/>
            <p:nvPr>
              <p:custDataLst>
                <p:tags r:id="rId113"/>
              </p:custDataLst>
            </p:nvPr>
          </p:nvSpPr>
          <p:spPr>
            <a:xfrm>
              <a:off x="3687513" y="3371850"/>
              <a:ext cx="151063" cy="57149"/>
            </a:xfrm>
            <a:custGeom>
              <a:avLst/>
              <a:gdLst/>
              <a:ahLst/>
              <a:cxnLst/>
              <a:rect l="0" t="0" r="0" b="0"/>
              <a:pathLst>
                <a:path w="151063" h="57149">
                  <a:moveTo>
                    <a:pt x="55812" y="0"/>
                  </a:moveTo>
                  <a:lnTo>
                    <a:pt x="55812" y="0"/>
                  </a:lnTo>
                  <a:lnTo>
                    <a:pt x="47150" y="7605"/>
                  </a:lnTo>
                  <a:lnTo>
                    <a:pt x="17276" y="26363"/>
                  </a:lnTo>
                  <a:lnTo>
                    <a:pt x="14247" y="27100"/>
                  </a:lnTo>
                  <a:lnTo>
                    <a:pt x="12226" y="28650"/>
                  </a:lnTo>
                  <a:lnTo>
                    <a:pt x="8345" y="37669"/>
                  </a:lnTo>
                  <a:lnTo>
                    <a:pt x="0" y="38062"/>
                  </a:lnTo>
                  <a:lnTo>
                    <a:pt x="7829" y="47232"/>
                  </a:lnTo>
                  <a:lnTo>
                    <a:pt x="16356" y="55792"/>
                  </a:lnTo>
                  <a:lnTo>
                    <a:pt x="22367" y="56748"/>
                  </a:lnTo>
                  <a:lnTo>
                    <a:pt x="68716" y="57148"/>
                  </a:lnTo>
                  <a:lnTo>
                    <a:pt x="98080" y="56092"/>
                  </a:lnTo>
                  <a:lnTo>
                    <a:pt x="143504" y="41341"/>
                  </a:lnTo>
                  <a:lnTo>
                    <a:pt x="15106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853"/>
            <p:cNvSpPr/>
            <p:nvPr>
              <p:custDataLst>
                <p:tags r:id="rId114"/>
              </p:custDataLst>
            </p:nvPr>
          </p:nvSpPr>
          <p:spPr>
            <a:xfrm>
              <a:off x="3905250" y="3333870"/>
              <a:ext cx="38101" cy="104656"/>
            </a:xfrm>
            <a:custGeom>
              <a:avLst/>
              <a:gdLst/>
              <a:ahLst/>
              <a:cxnLst/>
              <a:rect l="0" t="0" r="0" b="0"/>
              <a:pathLst>
                <a:path w="38101" h="104656">
                  <a:moveTo>
                    <a:pt x="38100" y="28455"/>
                  </a:moveTo>
                  <a:lnTo>
                    <a:pt x="38100" y="28455"/>
                  </a:lnTo>
                  <a:lnTo>
                    <a:pt x="29899" y="20254"/>
                  </a:lnTo>
                  <a:lnTo>
                    <a:pt x="28691" y="10845"/>
                  </a:lnTo>
                  <a:lnTo>
                    <a:pt x="27594" y="10365"/>
                  </a:lnTo>
                  <a:lnTo>
                    <a:pt x="23552" y="9831"/>
                  </a:lnTo>
                  <a:lnTo>
                    <a:pt x="22052" y="8631"/>
                  </a:lnTo>
                  <a:lnTo>
                    <a:pt x="19167" y="283"/>
                  </a:lnTo>
                  <a:lnTo>
                    <a:pt x="14028" y="0"/>
                  </a:lnTo>
                  <a:lnTo>
                    <a:pt x="12527" y="1018"/>
                  </a:lnTo>
                  <a:lnTo>
                    <a:pt x="11527" y="2755"/>
                  </a:lnTo>
                  <a:lnTo>
                    <a:pt x="9789" y="9588"/>
                  </a:lnTo>
                  <a:lnTo>
                    <a:pt x="9642" y="14073"/>
                  </a:lnTo>
                  <a:lnTo>
                    <a:pt x="8545" y="15691"/>
                  </a:lnTo>
                  <a:lnTo>
                    <a:pt x="6755" y="16771"/>
                  </a:lnTo>
                  <a:lnTo>
                    <a:pt x="4503" y="17491"/>
                  </a:lnTo>
                  <a:lnTo>
                    <a:pt x="3002" y="19029"/>
                  </a:lnTo>
                  <a:lnTo>
                    <a:pt x="1334" y="23560"/>
                  </a:lnTo>
                  <a:lnTo>
                    <a:pt x="0" y="71055"/>
                  </a:lnTo>
                  <a:lnTo>
                    <a:pt x="2822" y="76669"/>
                  </a:lnTo>
                  <a:lnTo>
                    <a:pt x="23680" y="99749"/>
                  </a:lnTo>
                  <a:lnTo>
                    <a:pt x="29222" y="102474"/>
                  </a:lnTo>
                  <a:lnTo>
                    <a:pt x="38100" y="104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854"/>
            <p:cNvSpPr/>
            <p:nvPr>
              <p:custDataLst>
                <p:tags r:id="rId115"/>
              </p:custDataLst>
            </p:nvPr>
          </p:nvSpPr>
          <p:spPr>
            <a:xfrm>
              <a:off x="3952909" y="3371850"/>
              <a:ext cx="66642" cy="123826"/>
            </a:xfrm>
            <a:custGeom>
              <a:avLst/>
              <a:gdLst/>
              <a:ahLst/>
              <a:cxnLst/>
              <a:rect l="0" t="0" r="0" b="0"/>
              <a:pathLst>
                <a:path w="66642" h="123826">
                  <a:moveTo>
                    <a:pt x="47591" y="28575"/>
                  </a:moveTo>
                  <a:lnTo>
                    <a:pt x="47591" y="28575"/>
                  </a:lnTo>
                  <a:lnTo>
                    <a:pt x="47591" y="10965"/>
                  </a:lnTo>
                  <a:lnTo>
                    <a:pt x="48649" y="10485"/>
                  </a:lnTo>
                  <a:lnTo>
                    <a:pt x="55792" y="9651"/>
                  </a:lnTo>
                  <a:lnTo>
                    <a:pt x="56528" y="6759"/>
                  </a:lnTo>
                  <a:lnTo>
                    <a:pt x="57000" y="1335"/>
                  </a:lnTo>
                  <a:lnTo>
                    <a:pt x="59887" y="593"/>
                  </a:lnTo>
                  <a:lnTo>
                    <a:pt x="66631" y="0"/>
                  </a:lnTo>
                  <a:lnTo>
                    <a:pt x="66641" y="8201"/>
                  </a:lnTo>
                  <a:lnTo>
                    <a:pt x="65583" y="8642"/>
                  </a:lnTo>
                  <a:lnTo>
                    <a:pt x="61585" y="9132"/>
                  </a:lnTo>
                  <a:lnTo>
                    <a:pt x="60095" y="10322"/>
                  </a:lnTo>
                  <a:lnTo>
                    <a:pt x="58440" y="14465"/>
                  </a:lnTo>
                  <a:lnTo>
                    <a:pt x="56940" y="15994"/>
                  </a:lnTo>
                  <a:lnTo>
                    <a:pt x="52452" y="17692"/>
                  </a:lnTo>
                  <a:lnTo>
                    <a:pt x="50831" y="19203"/>
                  </a:lnTo>
                  <a:lnTo>
                    <a:pt x="49032" y="23704"/>
                  </a:lnTo>
                  <a:lnTo>
                    <a:pt x="48018" y="32188"/>
                  </a:lnTo>
                  <a:lnTo>
                    <a:pt x="46817" y="34159"/>
                  </a:lnTo>
                  <a:lnTo>
                    <a:pt x="44959" y="35473"/>
                  </a:lnTo>
                  <a:lnTo>
                    <a:pt x="40071" y="37991"/>
                  </a:lnTo>
                  <a:lnTo>
                    <a:pt x="34371" y="42637"/>
                  </a:lnTo>
                  <a:lnTo>
                    <a:pt x="31132" y="48231"/>
                  </a:lnTo>
                  <a:lnTo>
                    <a:pt x="29053" y="60445"/>
                  </a:lnTo>
                  <a:lnTo>
                    <a:pt x="27824" y="62521"/>
                  </a:lnTo>
                  <a:lnTo>
                    <a:pt x="25946" y="63906"/>
                  </a:lnTo>
                  <a:lnTo>
                    <a:pt x="23636" y="64829"/>
                  </a:lnTo>
                  <a:lnTo>
                    <a:pt x="22096" y="66503"/>
                  </a:lnTo>
                  <a:lnTo>
                    <a:pt x="16802" y="76793"/>
                  </a:lnTo>
                  <a:lnTo>
                    <a:pt x="12740" y="82814"/>
                  </a:lnTo>
                  <a:lnTo>
                    <a:pt x="9919" y="93403"/>
                  </a:lnTo>
                  <a:lnTo>
                    <a:pt x="9529" y="103289"/>
                  </a:lnTo>
                  <a:lnTo>
                    <a:pt x="359" y="113869"/>
                  </a:lnTo>
                  <a:lnTo>
                    <a:pt x="0" y="122463"/>
                  </a:lnTo>
                  <a:lnTo>
                    <a:pt x="1047" y="122917"/>
                  </a:lnTo>
                  <a:lnTo>
                    <a:pt x="9491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855"/>
            <p:cNvSpPr/>
            <p:nvPr>
              <p:custDataLst>
                <p:tags r:id="rId116"/>
              </p:custDataLst>
            </p:nvPr>
          </p:nvSpPr>
          <p:spPr>
            <a:xfrm>
              <a:off x="4191003" y="3249359"/>
              <a:ext cx="161923" cy="27242"/>
            </a:xfrm>
            <a:custGeom>
              <a:avLst/>
              <a:gdLst/>
              <a:ahLst/>
              <a:cxnLst/>
              <a:rect l="0" t="0" r="0" b="0"/>
              <a:pathLst>
                <a:path w="161923" h="27242">
                  <a:moveTo>
                    <a:pt x="38097" y="27241"/>
                  </a:moveTo>
                  <a:lnTo>
                    <a:pt x="38097" y="27241"/>
                  </a:lnTo>
                  <a:lnTo>
                    <a:pt x="14417" y="27241"/>
                  </a:lnTo>
                  <a:lnTo>
                    <a:pt x="12785" y="26183"/>
                  </a:lnTo>
                  <a:lnTo>
                    <a:pt x="11697" y="24419"/>
                  </a:lnTo>
                  <a:lnTo>
                    <a:pt x="9650" y="18109"/>
                  </a:lnTo>
                  <a:lnTo>
                    <a:pt x="4503" y="17833"/>
                  </a:lnTo>
                  <a:lnTo>
                    <a:pt x="3001" y="16735"/>
                  </a:lnTo>
                  <a:lnTo>
                    <a:pt x="75" y="8455"/>
                  </a:lnTo>
                  <a:lnTo>
                    <a:pt x="32" y="8308"/>
                  </a:lnTo>
                  <a:lnTo>
                    <a:pt x="0" y="0"/>
                  </a:lnTo>
                  <a:lnTo>
                    <a:pt x="9130" y="7833"/>
                  </a:lnTo>
                  <a:lnTo>
                    <a:pt x="55867" y="8191"/>
                  </a:lnTo>
                  <a:lnTo>
                    <a:pt x="101695" y="8191"/>
                  </a:lnTo>
                  <a:lnTo>
                    <a:pt x="148796" y="8191"/>
                  </a:lnTo>
                  <a:lnTo>
                    <a:pt x="156742" y="8191"/>
                  </a:lnTo>
                  <a:lnTo>
                    <a:pt x="158469" y="9249"/>
                  </a:lnTo>
                  <a:lnTo>
                    <a:pt x="159620" y="11013"/>
                  </a:lnTo>
                  <a:lnTo>
                    <a:pt x="161922" y="177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856"/>
            <p:cNvSpPr/>
            <p:nvPr>
              <p:custDataLst>
                <p:tags r:id="rId117"/>
              </p:custDataLst>
            </p:nvPr>
          </p:nvSpPr>
          <p:spPr>
            <a:xfrm>
              <a:off x="4219970" y="3314700"/>
              <a:ext cx="161531" cy="9526"/>
            </a:xfrm>
            <a:custGeom>
              <a:avLst/>
              <a:gdLst/>
              <a:ahLst/>
              <a:cxnLst/>
              <a:rect l="0" t="0" r="0" b="0"/>
              <a:pathLst>
                <a:path w="161531" h="9526">
                  <a:moveTo>
                    <a:pt x="47230" y="9525"/>
                  </a:moveTo>
                  <a:lnTo>
                    <a:pt x="47230" y="9525"/>
                  </a:lnTo>
                  <a:lnTo>
                    <a:pt x="33973" y="9525"/>
                  </a:lnTo>
                  <a:lnTo>
                    <a:pt x="32042" y="8467"/>
                  </a:lnTo>
                  <a:lnTo>
                    <a:pt x="30755" y="6703"/>
                  </a:lnTo>
                  <a:lnTo>
                    <a:pt x="28689" y="1324"/>
                  </a:lnTo>
                  <a:lnTo>
                    <a:pt x="25584" y="589"/>
                  </a:lnTo>
                  <a:lnTo>
                    <a:pt x="0" y="0"/>
                  </a:lnTo>
                  <a:lnTo>
                    <a:pt x="45302" y="0"/>
                  </a:lnTo>
                  <a:lnTo>
                    <a:pt x="88802" y="0"/>
                  </a:lnTo>
                  <a:lnTo>
                    <a:pt x="131115" y="0"/>
                  </a:lnTo>
                  <a:lnTo>
                    <a:pt x="16153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857"/>
            <p:cNvSpPr/>
            <p:nvPr>
              <p:custDataLst>
                <p:tags r:id="rId118"/>
              </p:custDataLst>
            </p:nvPr>
          </p:nvSpPr>
          <p:spPr>
            <a:xfrm>
              <a:off x="4562513" y="3152775"/>
              <a:ext cx="95213" cy="152401"/>
            </a:xfrm>
            <a:custGeom>
              <a:avLst/>
              <a:gdLst/>
              <a:ahLst/>
              <a:cxnLst/>
              <a:rect l="0" t="0" r="0" b="0"/>
              <a:pathLst>
                <a:path w="95213" h="152401">
                  <a:moveTo>
                    <a:pt x="85687" y="19050"/>
                  </a:moveTo>
                  <a:lnTo>
                    <a:pt x="85687" y="19050"/>
                  </a:lnTo>
                  <a:lnTo>
                    <a:pt x="85687" y="13994"/>
                  </a:lnTo>
                  <a:lnTo>
                    <a:pt x="86745" y="12504"/>
                  </a:lnTo>
                  <a:lnTo>
                    <a:pt x="88509" y="11511"/>
                  </a:lnTo>
                  <a:lnTo>
                    <a:pt x="93888" y="9917"/>
                  </a:lnTo>
                  <a:lnTo>
                    <a:pt x="94624" y="6878"/>
                  </a:lnTo>
                  <a:lnTo>
                    <a:pt x="95212" y="10"/>
                  </a:lnTo>
                  <a:lnTo>
                    <a:pt x="86080" y="0"/>
                  </a:lnTo>
                  <a:lnTo>
                    <a:pt x="80747" y="5056"/>
                  </a:lnTo>
                  <a:lnTo>
                    <a:pt x="78199" y="10361"/>
                  </a:lnTo>
                  <a:lnTo>
                    <a:pt x="77520" y="13257"/>
                  </a:lnTo>
                  <a:lnTo>
                    <a:pt x="71508" y="22390"/>
                  </a:lnTo>
                  <a:lnTo>
                    <a:pt x="38045" y="68911"/>
                  </a:lnTo>
                  <a:lnTo>
                    <a:pt x="19011" y="94610"/>
                  </a:lnTo>
                  <a:lnTo>
                    <a:pt x="15836" y="97998"/>
                  </a:lnTo>
                  <a:lnTo>
                    <a:pt x="12309" y="107408"/>
                  </a:lnTo>
                  <a:lnTo>
                    <a:pt x="9683" y="117587"/>
                  </a:lnTo>
                  <a:lnTo>
                    <a:pt x="2196" y="132745"/>
                  </a:lnTo>
                  <a:lnTo>
                    <a:pt x="0" y="150900"/>
                  </a:lnTo>
                  <a:lnTo>
                    <a:pt x="1046" y="151400"/>
                  </a:lnTo>
                  <a:lnTo>
                    <a:pt x="948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858"/>
            <p:cNvSpPr/>
            <p:nvPr>
              <p:custDataLst>
                <p:tags r:id="rId119"/>
              </p:custDataLst>
            </p:nvPr>
          </p:nvSpPr>
          <p:spPr>
            <a:xfrm>
              <a:off x="4581525" y="3114675"/>
              <a:ext cx="180976" cy="38101"/>
            </a:xfrm>
            <a:custGeom>
              <a:avLst/>
              <a:gdLst/>
              <a:ahLst/>
              <a:cxnLst/>
              <a:rect l="0" t="0" r="0" b="0"/>
              <a:pathLst>
                <a:path w="180976" h="38101">
                  <a:moveTo>
                    <a:pt x="19050" y="19050"/>
                  </a:moveTo>
                  <a:lnTo>
                    <a:pt x="19050" y="19050"/>
                  </a:lnTo>
                  <a:lnTo>
                    <a:pt x="10849" y="19050"/>
                  </a:lnTo>
                  <a:lnTo>
                    <a:pt x="10408" y="17992"/>
                  </a:lnTo>
                  <a:lnTo>
                    <a:pt x="9918" y="13994"/>
                  </a:lnTo>
                  <a:lnTo>
                    <a:pt x="8729" y="12504"/>
                  </a:lnTo>
                  <a:lnTo>
                    <a:pt x="402" y="9641"/>
                  </a:lnTo>
                  <a:lnTo>
                    <a:pt x="0" y="35"/>
                  </a:lnTo>
                  <a:lnTo>
                    <a:pt x="45518" y="0"/>
                  </a:lnTo>
                  <a:lnTo>
                    <a:pt x="89893" y="0"/>
                  </a:lnTo>
                  <a:lnTo>
                    <a:pt x="120541" y="1058"/>
                  </a:lnTo>
                  <a:lnTo>
                    <a:pt x="151743" y="11758"/>
                  </a:lnTo>
                  <a:lnTo>
                    <a:pt x="168189" y="24636"/>
                  </a:lnTo>
                  <a:lnTo>
                    <a:pt x="174586" y="26824"/>
                  </a:lnTo>
                  <a:lnTo>
                    <a:pt x="176716" y="28466"/>
                  </a:lnTo>
                  <a:lnTo>
                    <a:pt x="180975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859"/>
            <p:cNvSpPr/>
            <p:nvPr>
              <p:custDataLst>
                <p:tags r:id="rId120"/>
              </p:custDataLst>
            </p:nvPr>
          </p:nvSpPr>
          <p:spPr>
            <a:xfrm>
              <a:off x="4430463" y="3409950"/>
              <a:ext cx="151063" cy="43589"/>
            </a:xfrm>
            <a:custGeom>
              <a:avLst/>
              <a:gdLst/>
              <a:ahLst/>
              <a:cxnLst/>
              <a:rect l="0" t="0" r="0" b="0"/>
              <a:pathLst>
                <a:path w="151063" h="43589">
                  <a:moveTo>
                    <a:pt x="93912" y="0"/>
                  </a:moveTo>
                  <a:lnTo>
                    <a:pt x="93912" y="0"/>
                  </a:lnTo>
                  <a:lnTo>
                    <a:pt x="83799" y="0"/>
                  </a:lnTo>
                  <a:lnTo>
                    <a:pt x="76012" y="2822"/>
                  </a:lnTo>
                  <a:lnTo>
                    <a:pt x="55913" y="16475"/>
                  </a:lnTo>
                  <a:lnTo>
                    <a:pt x="39951" y="19769"/>
                  </a:lnTo>
                  <a:lnTo>
                    <a:pt x="27239" y="26522"/>
                  </a:lnTo>
                  <a:lnTo>
                    <a:pt x="8352" y="28564"/>
                  </a:lnTo>
                  <a:lnTo>
                    <a:pt x="0" y="36775"/>
                  </a:lnTo>
                  <a:lnTo>
                    <a:pt x="612" y="37217"/>
                  </a:lnTo>
                  <a:lnTo>
                    <a:pt x="46293" y="38100"/>
                  </a:lnTo>
                  <a:lnTo>
                    <a:pt x="55462" y="38100"/>
                  </a:lnTo>
                  <a:lnTo>
                    <a:pt x="63770" y="40922"/>
                  </a:lnTo>
                  <a:lnTo>
                    <a:pt x="67467" y="43157"/>
                  </a:lnTo>
                  <a:lnTo>
                    <a:pt x="70991" y="43588"/>
                  </a:lnTo>
                  <a:lnTo>
                    <a:pt x="114805" y="38182"/>
                  </a:lnTo>
                  <a:lnTo>
                    <a:pt x="151062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860"/>
            <p:cNvSpPr/>
            <p:nvPr>
              <p:custDataLst>
                <p:tags r:id="rId121"/>
              </p:custDataLst>
            </p:nvPr>
          </p:nvSpPr>
          <p:spPr>
            <a:xfrm>
              <a:off x="4829568" y="3223487"/>
              <a:ext cx="199633" cy="24539"/>
            </a:xfrm>
            <a:custGeom>
              <a:avLst/>
              <a:gdLst/>
              <a:ahLst/>
              <a:cxnLst/>
              <a:rect l="0" t="0" r="0" b="0"/>
              <a:pathLst>
                <a:path w="199633" h="24539">
                  <a:moveTo>
                    <a:pt x="37707" y="24538"/>
                  </a:moveTo>
                  <a:lnTo>
                    <a:pt x="37707" y="24538"/>
                  </a:lnTo>
                  <a:lnTo>
                    <a:pt x="37707" y="19482"/>
                  </a:lnTo>
                  <a:lnTo>
                    <a:pt x="36649" y="17992"/>
                  </a:lnTo>
                  <a:lnTo>
                    <a:pt x="34885" y="16999"/>
                  </a:lnTo>
                  <a:lnTo>
                    <a:pt x="28575" y="15129"/>
                  </a:lnTo>
                  <a:lnTo>
                    <a:pt x="14003" y="15016"/>
                  </a:lnTo>
                  <a:lnTo>
                    <a:pt x="12379" y="13957"/>
                  </a:lnTo>
                  <a:lnTo>
                    <a:pt x="11297" y="12192"/>
                  </a:lnTo>
                  <a:lnTo>
                    <a:pt x="9143" y="5523"/>
                  </a:lnTo>
                  <a:lnTo>
                    <a:pt x="0" y="5489"/>
                  </a:lnTo>
                  <a:lnTo>
                    <a:pt x="45141" y="5488"/>
                  </a:lnTo>
                  <a:lnTo>
                    <a:pt x="88404" y="2666"/>
                  </a:lnTo>
                  <a:lnTo>
                    <a:pt x="104689" y="0"/>
                  </a:lnTo>
                  <a:lnTo>
                    <a:pt x="149017" y="5074"/>
                  </a:lnTo>
                  <a:lnTo>
                    <a:pt x="174035" y="6492"/>
                  </a:lnTo>
                  <a:lnTo>
                    <a:pt x="187781" y="13682"/>
                  </a:lnTo>
                  <a:lnTo>
                    <a:pt x="199632" y="245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861"/>
            <p:cNvSpPr/>
            <p:nvPr>
              <p:custDataLst>
                <p:tags r:id="rId122"/>
              </p:custDataLst>
            </p:nvPr>
          </p:nvSpPr>
          <p:spPr>
            <a:xfrm>
              <a:off x="4867278" y="3295650"/>
              <a:ext cx="161923" cy="18917"/>
            </a:xfrm>
            <a:custGeom>
              <a:avLst/>
              <a:gdLst/>
              <a:ahLst/>
              <a:cxnLst/>
              <a:rect l="0" t="0" r="0" b="0"/>
              <a:pathLst>
                <a:path w="161923" h="18917">
                  <a:moveTo>
                    <a:pt x="28572" y="0"/>
                  </a:moveTo>
                  <a:lnTo>
                    <a:pt x="28572" y="0"/>
                  </a:lnTo>
                  <a:lnTo>
                    <a:pt x="7" y="0"/>
                  </a:lnTo>
                  <a:lnTo>
                    <a:pt x="0" y="5057"/>
                  </a:lnTo>
                  <a:lnTo>
                    <a:pt x="1057" y="6546"/>
                  </a:lnTo>
                  <a:lnTo>
                    <a:pt x="2820" y="7539"/>
                  </a:lnTo>
                  <a:lnTo>
                    <a:pt x="9698" y="9263"/>
                  </a:lnTo>
                  <a:lnTo>
                    <a:pt x="22663" y="9491"/>
                  </a:lnTo>
                  <a:lnTo>
                    <a:pt x="28768" y="12332"/>
                  </a:lnTo>
                  <a:lnTo>
                    <a:pt x="31878" y="14572"/>
                  </a:lnTo>
                  <a:lnTo>
                    <a:pt x="35009" y="15006"/>
                  </a:lnTo>
                  <a:lnTo>
                    <a:pt x="41311" y="12667"/>
                  </a:lnTo>
                  <a:lnTo>
                    <a:pt x="44473" y="12678"/>
                  </a:lnTo>
                  <a:lnTo>
                    <a:pt x="50808" y="15513"/>
                  </a:lnTo>
                  <a:lnTo>
                    <a:pt x="59974" y="14656"/>
                  </a:lnTo>
                  <a:lnTo>
                    <a:pt x="65382" y="12945"/>
                  </a:lnTo>
                  <a:lnTo>
                    <a:pt x="70045" y="12864"/>
                  </a:lnTo>
                  <a:lnTo>
                    <a:pt x="116479" y="18916"/>
                  </a:lnTo>
                  <a:lnTo>
                    <a:pt x="126909" y="17932"/>
                  </a:lnTo>
                  <a:lnTo>
                    <a:pt x="145050" y="11499"/>
                  </a:lnTo>
                  <a:lnTo>
                    <a:pt x="16192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SMARTInkShape-Group157"/>
          <p:cNvGrpSpPr/>
          <p:nvPr/>
        </p:nvGrpSpPr>
        <p:grpSpPr>
          <a:xfrm>
            <a:off x="5210338" y="2886085"/>
            <a:ext cx="828513" cy="704841"/>
            <a:chOff x="5210338" y="2886085"/>
            <a:chExt cx="828513" cy="704841"/>
          </a:xfrm>
        </p:grpSpPr>
        <p:sp>
          <p:nvSpPr>
            <p:cNvPr id="41" name="SMARTInkShape-862"/>
            <p:cNvSpPr/>
            <p:nvPr>
              <p:custDataLst>
                <p:tags r:id="rId95"/>
              </p:custDataLst>
            </p:nvPr>
          </p:nvSpPr>
          <p:spPr>
            <a:xfrm>
              <a:off x="5391556" y="2886085"/>
              <a:ext cx="199620" cy="190480"/>
            </a:xfrm>
            <a:custGeom>
              <a:avLst/>
              <a:gdLst/>
              <a:ahLst/>
              <a:cxnLst/>
              <a:rect l="0" t="0" r="0" b="0"/>
              <a:pathLst>
                <a:path w="199620" h="190480">
                  <a:moveTo>
                    <a:pt x="94844" y="38090"/>
                  </a:moveTo>
                  <a:lnTo>
                    <a:pt x="94844" y="38090"/>
                  </a:lnTo>
                  <a:lnTo>
                    <a:pt x="94844" y="19442"/>
                  </a:lnTo>
                  <a:lnTo>
                    <a:pt x="104359" y="9525"/>
                  </a:lnTo>
                  <a:lnTo>
                    <a:pt x="104369" y="1315"/>
                  </a:lnTo>
                  <a:lnTo>
                    <a:pt x="105427" y="873"/>
                  </a:lnTo>
                  <a:lnTo>
                    <a:pt x="113778" y="0"/>
                  </a:lnTo>
                  <a:lnTo>
                    <a:pt x="99701" y="14180"/>
                  </a:lnTo>
                  <a:lnTo>
                    <a:pt x="97003" y="19702"/>
                  </a:lnTo>
                  <a:lnTo>
                    <a:pt x="96284" y="22656"/>
                  </a:lnTo>
                  <a:lnTo>
                    <a:pt x="66212" y="68904"/>
                  </a:lnTo>
                  <a:lnTo>
                    <a:pt x="34518" y="116015"/>
                  </a:lnTo>
                  <a:lnTo>
                    <a:pt x="11941" y="151745"/>
                  </a:lnTo>
                  <a:lnTo>
                    <a:pt x="8432" y="168180"/>
                  </a:lnTo>
                  <a:lnTo>
                    <a:pt x="966" y="179072"/>
                  </a:lnTo>
                  <a:lnTo>
                    <a:pt x="0" y="185461"/>
                  </a:lnTo>
                  <a:lnTo>
                    <a:pt x="924" y="187137"/>
                  </a:lnTo>
                  <a:lnTo>
                    <a:pt x="2597" y="188255"/>
                  </a:lnTo>
                  <a:lnTo>
                    <a:pt x="7831" y="190048"/>
                  </a:lnTo>
                  <a:lnTo>
                    <a:pt x="31476" y="190479"/>
                  </a:lnTo>
                  <a:lnTo>
                    <a:pt x="73225" y="178731"/>
                  </a:lnTo>
                  <a:lnTo>
                    <a:pt x="98935" y="165854"/>
                  </a:lnTo>
                  <a:lnTo>
                    <a:pt x="116283" y="162024"/>
                  </a:lnTo>
                  <a:lnTo>
                    <a:pt x="129653" y="155715"/>
                  </a:lnTo>
                  <a:lnTo>
                    <a:pt x="145492" y="152317"/>
                  </a:lnTo>
                  <a:lnTo>
                    <a:pt x="157358" y="145077"/>
                  </a:lnTo>
                  <a:lnTo>
                    <a:pt x="167576" y="137288"/>
                  </a:lnTo>
                  <a:lnTo>
                    <a:pt x="174090" y="135095"/>
                  </a:lnTo>
                  <a:lnTo>
                    <a:pt x="176249" y="133452"/>
                  </a:lnTo>
                  <a:lnTo>
                    <a:pt x="180347" y="127141"/>
                  </a:lnTo>
                  <a:lnTo>
                    <a:pt x="199619" y="1142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863"/>
            <p:cNvSpPr/>
            <p:nvPr>
              <p:custDataLst>
                <p:tags r:id="rId96"/>
              </p:custDataLst>
            </p:nvPr>
          </p:nvSpPr>
          <p:spPr>
            <a:xfrm>
              <a:off x="5545043" y="2886103"/>
              <a:ext cx="122333" cy="219048"/>
            </a:xfrm>
            <a:custGeom>
              <a:avLst/>
              <a:gdLst/>
              <a:ahLst/>
              <a:cxnLst/>
              <a:rect l="0" t="0" r="0" b="0"/>
              <a:pathLst>
                <a:path w="122333" h="219048">
                  <a:moveTo>
                    <a:pt x="103282" y="28547"/>
                  </a:moveTo>
                  <a:lnTo>
                    <a:pt x="103282" y="28547"/>
                  </a:lnTo>
                  <a:lnTo>
                    <a:pt x="103282" y="23491"/>
                  </a:lnTo>
                  <a:lnTo>
                    <a:pt x="104340" y="22001"/>
                  </a:lnTo>
                  <a:lnTo>
                    <a:pt x="106104" y="21008"/>
                  </a:lnTo>
                  <a:lnTo>
                    <a:pt x="108338" y="20346"/>
                  </a:lnTo>
                  <a:lnTo>
                    <a:pt x="109827" y="18846"/>
                  </a:lnTo>
                  <a:lnTo>
                    <a:pt x="111483" y="14358"/>
                  </a:lnTo>
                  <a:lnTo>
                    <a:pt x="112983" y="12738"/>
                  </a:lnTo>
                  <a:lnTo>
                    <a:pt x="117471" y="10937"/>
                  </a:lnTo>
                  <a:lnTo>
                    <a:pt x="119092" y="9399"/>
                  </a:lnTo>
                  <a:lnTo>
                    <a:pt x="121372" y="4294"/>
                  </a:lnTo>
                  <a:lnTo>
                    <a:pt x="121692" y="4970"/>
                  </a:lnTo>
                  <a:lnTo>
                    <a:pt x="121905" y="6479"/>
                  </a:lnTo>
                  <a:lnTo>
                    <a:pt x="122047" y="6427"/>
                  </a:lnTo>
                  <a:lnTo>
                    <a:pt x="122332" y="0"/>
                  </a:lnTo>
                  <a:lnTo>
                    <a:pt x="122332" y="8176"/>
                  </a:lnTo>
                  <a:lnTo>
                    <a:pt x="86316" y="52052"/>
                  </a:lnTo>
                  <a:lnTo>
                    <a:pt x="53421" y="95297"/>
                  </a:lnTo>
                  <a:lnTo>
                    <a:pt x="27722" y="133328"/>
                  </a:lnTo>
                  <a:lnTo>
                    <a:pt x="12350" y="165073"/>
                  </a:lnTo>
                  <a:lnTo>
                    <a:pt x="6062" y="187650"/>
                  </a:lnTo>
                  <a:lnTo>
                    <a:pt x="1865" y="195568"/>
                  </a:lnTo>
                  <a:lnTo>
                    <a:pt x="0" y="202615"/>
                  </a:lnTo>
                  <a:lnTo>
                    <a:pt x="561" y="204917"/>
                  </a:lnTo>
                  <a:lnTo>
                    <a:pt x="1993" y="206452"/>
                  </a:lnTo>
                  <a:lnTo>
                    <a:pt x="4006" y="207476"/>
                  </a:lnTo>
                  <a:lnTo>
                    <a:pt x="5348" y="209216"/>
                  </a:lnTo>
                  <a:lnTo>
                    <a:pt x="8032" y="2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864"/>
            <p:cNvSpPr/>
            <p:nvPr>
              <p:custDataLst>
                <p:tags r:id="rId97"/>
              </p:custDataLst>
            </p:nvPr>
          </p:nvSpPr>
          <p:spPr>
            <a:xfrm>
              <a:off x="5219736" y="3209978"/>
              <a:ext cx="447640" cy="18998"/>
            </a:xfrm>
            <a:custGeom>
              <a:avLst/>
              <a:gdLst/>
              <a:ahLst/>
              <a:cxnLst/>
              <a:rect l="0" t="0" r="0" b="0"/>
              <a:pathLst>
                <a:path w="447640" h="18998">
                  <a:moveTo>
                    <a:pt x="28539" y="18997"/>
                  </a:moveTo>
                  <a:lnTo>
                    <a:pt x="28539" y="18997"/>
                  </a:lnTo>
                  <a:lnTo>
                    <a:pt x="0" y="18997"/>
                  </a:lnTo>
                  <a:lnTo>
                    <a:pt x="44677" y="18997"/>
                  </a:lnTo>
                  <a:lnTo>
                    <a:pt x="87245" y="18997"/>
                  </a:lnTo>
                  <a:lnTo>
                    <a:pt x="133519" y="18997"/>
                  </a:lnTo>
                  <a:lnTo>
                    <a:pt x="180966" y="16175"/>
                  </a:lnTo>
                  <a:lnTo>
                    <a:pt x="224100" y="10796"/>
                  </a:lnTo>
                  <a:lnTo>
                    <a:pt x="265782" y="8675"/>
                  </a:lnTo>
                  <a:lnTo>
                    <a:pt x="304589" y="1985"/>
                  </a:lnTo>
                  <a:lnTo>
                    <a:pt x="342830" y="349"/>
                  </a:lnTo>
                  <a:lnTo>
                    <a:pt x="387662" y="0"/>
                  </a:lnTo>
                  <a:lnTo>
                    <a:pt x="421867" y="1012"/>
                  </a:lnTo>
                  <a:lnTo>
                    <a:pt x="447639" y="94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865"/>
            <p:cNvSpPr/>
            <p:nvPr>
              <p:custDataLst>
                <p:tags r:id="rId98"/>
              </p:custDataLst>
            </p:nvPr>
          </p:nvSpPr>
          <p:spPr>
            <a:xfrm>
              <a:off x="5210338" y="3362718"/>
              <a:ext cx="104579" cy="199491"/>
            </a:xfrm>
            <a:custGeom>
              <a:avLst/>
              <a:gdLst/>
              <a:ahLst/>
              <a:cxnLst/>
              <a:rect l="0" t="0" r="0" b="0"/>
              <a:pathLst>
                <a:path w="104579" h="199491">
                  <a:moveTo>
                    <a:pt x="95087" y="18657"/>
                  </a:moveTo>
                  <a:lnTo>
                    <a:pt x="95087" y="18657"/>
                  </a:lnTo>
                  <a:lnTo>
                    <a:pt x="95087" y="9166"/>
                  </a:lnTo>
                  <a:lnTo>
                    <a:pt x="104219" y="0"/>
                  </a:lnTo>
                  <a:lnTo>
                    <a:pt x="104578" y="7843"/>
                  </a:lnTo>
                  <a:lnTo>
                    <a:pt x="96408" y="17219"/>
                  </a:lnTo>
                  <a:lnTo>
                    <a:pt x="90147" y="36845"/>
                  </a:lnTo>
                  <a:lnTo>
                    <a:pt x="79922" y="53843"/>
                  </a:lnTo>
                  <a:lnTo>
                    <a:pt x="62931" y="101341"/>
                  </a:lnTo>
                  <a:lnTo>
                    <a:pt x="49499" y="125575"/>
                  </a:lnTo>
                  <a:lnTo>
                    <a:pt x="35601" y="139119"/>
                  </a:lnTo>
                  <a:lnTo>
                    <a:pt x="15435" y="178848"/>
                  </a:lnTo>
                  <a:lnTo>
                    <a:pt x="9239" y="185103"/>
                  </a:lnTo>
                  <a:lnTo>
                    <a:pt x="6105" y="186771"/>
                  </a:lnTo>
                  <a:lnTo>
                    <a:pt x="4015" y="188941"/>
                  </a:lnTo>
                  <a:lnTo>
                    <a:pt x="0" y="199153"/>
                  </a:lnTo>
                  <a:lnTo>
                    <a:pt x="4942" y="199490"/>
                  </a:lnTo>
                  <a:lnTo>
                    <a:pt x="6415" y="198479"/>
                  </a:lnTo>
                  <a:lnTo>
                    <a:pt x="7397" y="196747"/>
                  </a:lnTo>
                  <a:lnTo>
                    <a:pt x="8052" y="194533"/>
                  </a:lnTo>
                  <a:lnTo>
                    <a:pt x="9547" y="193058"/>
                  </a:lnTo>
                  <a:lnTo>
                    <a:pt x="19551" y="187868"/>
                  </a:lnTo>
                  <a:lnTo>
                    <a:pt x="28412" y="1805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866"/>
            <p:cNvSpPr/>
            <p:nvPr>
              <p:custDataLst>
                <p:tags r:id="rId99"/>
              </p:custDataLst>
            </p:nvPr>
          </p:nvSpPr>
          <p:spPr>
            <a:xfrm>
              <a:off x="5267456" y="3362718"/>
              <a:ext cx="152105" cy="171058"/>
            </a:xfrm>
            <a:custGeom>
              <a:avLst/>
              <a:gdLst/>
              <a:ahLst/>
              <a:cxnLst/>
              <a:rect l="0" t="0" r="0" b="0"/>
              <a:pathLst>
                <a:path w="152105" h="171058">
                  <a:moveTo>
                    <a:pt x="37969" y="9132"/>
                  </a:moveTo>
                  <a:lnTo>
                    <a:pt x="37969" y="9132"/>
                  </a:lnTo>
                  <a:lnTo>
                    <a:pt x="37969" y="0"/>
                  </a:lnTo>
                  <a:lnTo>
                    <a:pt x="37969" y="9122"/>
                  </a:lnTo>
                  <a:lnTo>
                    <a:pt x="85186" y="9132"/>
                  </a:lnTo>
                  <a:lnTo>
                    <a:pt x="98215" y="9132"/>
                  </a:lnTo>
                  <a:lnTo>
                    <a:pt x="104608" y="11954"/>
                  </a:lnTo>
                  <a:lnTo>
                    <a:pt x="110978" y="15678"/>
                  </a:lnTo>
                  <a:lnTo>
                    <a:pt x="123691" y="18068"/>
                  </a:lnTo>
                  <a:lnTo>
                    <a:pt x="145919" y="18623"/>
                  </a:lnTo>
                  <a:lnTo>
                    <a:pt x="148036" y="19692"/>
                  </a:lnTo>
                  <a:lnTo>
                    <a:pt x="149447" y="21464"/>
                  </a:lnTo>
                  <a:lnTo>
                    <a:pt x="151711" y="26855"/>
                  </a:lnTo>
                  <a:lnTo>
                    <a:pt x="152104" y="32845"/>
                  </a:lnTo>
                  <a:lnTo>
                    <a:pt x="149373" y="38369"/>
                  </a:lnTo>
                  <a:lnTo>
                    <a:pt x="147163" y="41323"/>
                  </a:lnTo>
                  <a:lnTo>
                    <a:pt x="141886" y="44606"/>
                  </a:lnTo>
                  <a:lnTo>
                    <a:pt x="138997" y="45481"/>
                  </a:lnTo>
                  <a:lnTo>
                    <a:pt x="132965" y="52098"/>
                  </a:lnTo>
                  <a:lnTo>
                    <a:pt x="110979" y="78709"/>
                  </a:lnTo>
                  <a:lnTo>
                    <a:pt x="63895" y="113904"/>
                  </a:lnTo>
                  <a:lnTo>
                    <a:pt x="38573" y="130134"/>
                  </a:lnTo>
                  <a:lnTo>
                    <a:pt x="31887" y="132761"/>
                  </a:lnTo>
                  <a:lnTo>
                    <a:pt x="0" y="161402"/>
                  </a:lnTo>
                  <a:lnTo>
                    <a:pt x="8082" y="161521"/>
                  </a:lnTo>
                  <a:lnTo>
                    <a:pt x="16739" y="168076"/>
                  </a:lnTo>
                  <a:lnTo>
                    <a:pt x="25564" y="170174"/>
                  </a:lnTo>
                  <a:lnTo>
                    <a:pt x="72635" y="171050"/>
                  </a:lnTo>
                  <a:lnTo>
                    <a:pt x="104644" y="1710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867"/>
            <p:cNvSpPr/>
            <p:nvPr>
              <p:custDataLst>
                <p:tags r:id="rId100"/>
              </p:custDataLst>
            </p:nvPr>
          </p:nvSpPr>
          <p:spPr>
            <a:xfrm>
              <a:off x="5392512" y="3514759"/>
              <a:ext cx="46254" cy="75644"/>
            </a:xfrm>
            <a:custGeom>
              <a:avLst/>
              <a:gdLst/>
              <a:ahLst/>
              <a:cxnLst/>
              <a:rect l="0" t="0" r="0" b="0"/>
              <a:pathLst>
                <a:path w="46254" h="75644">
                  <a:moveTo>
                    <a:pt x="36738" y="9491"/>
                  </a:moveTo>
                  <a:lnTo>
                    <a:pt x="36738" y="9491"/>
                  </a:lnTo>
                  <a:lnTo>
                    <a:pt x="44939" y="9491"/>
                  </a:lnTo>
                  <a:lnTo>
                    <a:pt x="45380" y="8433"/>
                  </a:lnTo>
                  <a:lnTo>
                    <a:pt x="46253" y="83"/>
                  </a:lnTo>
                  <a:lnTo>
                    <a:pt x="41203" y="0"/>
                  </a:lnTo>
                  <a:lnTo>
                    <a:pt x="39715" y="1047"/>
                  </a:lnTo>
                  <a:lnTo>
                    <a:pt x="38722" y="2803"/>
                  </a:lnTo>
                  <a:lnTo>
                    <a:pt x="37000" y="9669"/>
                  </a:lnTo>
                  <a:lnTo>
                    <a:pt x="36854" y="14156"/>
                  </a:lnTo>
                  <a:lnTo>
                    <a:pt x="35757" y="15776"/>
                  </a:lnTo>
                  <a:lnTo>
                    <a:pt x="33967" y="16856"/>
                  </a:lnTo>
                  <a:lnTo>
                    <a:pt x="31715" y="17576"/>
                  </a:lnTo>
                  <a:lnTo>
                    <a:pt x="30214" y="19114"/>
                  </a:lnTo>
                  <a:lnTo>
                    <a:pt x="24984" y="29188"/>
                  </a:lnTo>
                  <a:lnTo>
                    <a:pt x="20930" y="35179"/>
                  </a:lnTo>
                  <a:lnTo>
                    <a:pt x="17590" y="44501"/>
                  </a:lnTo>
                  <a:lnTo>
                    <a:pt x="9614" y="55246"/>
                  </a:lnTo>
                  <a:lnTo>
                    <a:pt x="7391" y="64351"/>
                  </a:lnTo>
                  <a:lnTo>
                    <a:pt x="0" y="74401"/>
                  </a:lnTo>
                  <a:lnTo>
                    <a:pt x="604" y="74989"/>
                  </a:lnTo>
                  <a:lnTo>
                    <a:pt x="4098" y="75643"/>
                  </a:lnTo>
                  <a:lnTo>
                    <a:pt x="9178" y="73112"/>
                  </a:lnTo>
                  <a:lnTo>
                    <a:pt x="14964" y="69517"/>
                  </a:lnTo>
                  <a:lnTo>
                    <a:pt x="27213" y="666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868"/>
            <p:cNvSpPr/>
            <p:nvPr>
              <p:custDataLst>
                <p:tags r:id="rId101"/>
              </p:custDataLst>
            </p:nvPr>
          </p:nvSpPr>
          <p:spPr>
            <a:xfrm>
              <a:off x="5495962" y="3448050"/>
              <a:ext cx="114264" cy="9526"/>
            </a:xfrm>
            <a:custGeom>
              <a:avLst/>
              <a:gdLst/>
              <a:ahLst/>
              <a:cxnLst/>
              <a:rect l="0" t="0" r="0" b="0"/>
              <a:pathLst>
                <a:path w="114264" h="9526">
                  <a:moveTo>
                    <a:pt x="28538" y="9525"/>
                  </a:moveTo>
                  <a:lnTo>
                    <a:pt x="28538" y="9525"/>
                  </a:lnTo>
                  <a:lnTo>
                    <a:pt x="0" y="9525"/>
                  </a:lnTo>
                  <a:lnTo>
                    <a:pt x="41277" y="9525"/>
                  </a:lnTo>
                  <a:lnTo>
                    <a:pt x="85513" y="175"/>
                  </a:lnTo>
                  <a:lnTo>
                    <a:pt x="11426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869"/>
            <p:cNvSpPr/>
            <p:nvPr>
              <p:custDataLst>
                <p:tags r:id="rId102"/>
              </p:custDataLst>
            </p:nvPr>
          </p:nvSpPr>
          <p:spPr>
            <a:xfrm>
              <a:off x="5563659" y="3391296"/>
              <a:ext cx="56092" cy="142480"/>
            </a:xfrm>
            <a:custGeom>
              <a:avLst/>
              <a:gdLst/>
              <a:ahLst/>
              <a:cxnLst/>
              <a:rect l="0" t="0" r="0" b="0"/>
              <a:pathLst>
                <a:path w="56092" h="142480">
                  <a:moveTo>
                    <a:pt x="56091" y="18654"/>
                  </a:moveTo>
                  <a:lnTo>
                    <a:pt x="56091" y="18654"/>
                  </a:lnTo>
                  <a:lnTo>
                    <a:pt x="56091" y="938"/>
                  </a:lnTo>
                  <a:lnTo>
                    <a:pt x="55033" y="493"/>
                  </a:lnTo>
                  <a:lnTo>
                    <a:pt x="51035" y="0"/>
                  </a:lnTo>
                  <a:lnTo>
                    <a:pt x="49546" y="926"/>
                  </a:lnTo>
                  <a:lnTo>
                    <a:pt x="48552" y="2602"/>
                  </a:lnTo>
                  <a:lnTo>
                    <a:pt x="46828" y="9328"/>
                  </a:lnTo>
                  <a:lnTo>
                    <a:pt x="46682" y="13804"/>
                  </a:lnTo>
                  <a:lnTo>
                    <a:pt x="45585" y="15420"/>
                  </a:lnTo>
                  <a:lnTo>
                    <a:pt x="43795" y="16498"/>
                  </a:lnTo>
                  <a:lnTo>
                    <a:pt x="41543" y="17216"/>
                  </a:lnTo>
                  <a:lnTo>
                    <a:pt x="40042" y="19812"/>
                  </a:lnTo>
                  <a:lnTo>
                    <a:pt x="36872" y="32520"/>
                  </a:lnTo>
                  <a:lnTo>
                    <a:pt x="26856" y="46832"/>
                  </a:lnTo>
                  <a:lnTo>
                    <a:pt x="21931" y="53403"/>
                  </a:lnTo>
                  <a:lnTo>
                    <a:pt x="6300" y="97084"/>
                  </a:lnTo>
                  <a:lnTo>
                    <a:pt x="3847" y="102691"/>
                  </a:lnTo>
                  <a:lnTo>
                    <a:pt x="3270" y="107487"/>
                  </a:lnTo>
                  <a:lnTo>
                    <a:pt x="5398" y="119294"/>
                  </a:lnTo>
                  <a:lnTo>
                    <a:pt x="0" y="130946"/>
                  </a:lnTo>
                  <a:lnTo>
                    <a:pt x="705" y="131615"/>
                  </a:lnTo>
                  <a:lnTo>
                    <a:pt x="4311" y="132359"/>
                  </a:lnTo>
                  <a:lnTo>
                    <a:pt x="5696" y="133616"/>
                  </a:lnTo>
                  <a:lnTo>
                    <a:pt x="8466" y="14247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870"/>
            <p:cNvSpPr/>
            <p:nvPr>
              <p:custDataLst>
                <p:tags r:id="rId103"/>
              </p:custDataLst>
            </p:nvPr>
          </p:nvSpPr>
          <p:spPr>
            <a:xfrm>
              <a:off x="5705515" y="3352835"/>
              <a:ext cx="114261" cy="209516"/>
            </a:xfrm>
            <a:custGeom>
              <a:avLst/>
              <a:gdLst/>
              <a:ahLst/>
              <a:cxnLst/>
              <a:rect l="0" t="0" r="0" b="0"/>
              <a:pathLst>
                <a:path w="114261" h="209516">
                  <a:moveTo>
                    <a:pt x="104735" y="19015"/>
                  </a:moveTo>
                  <a:lnTo>
                    <a:pt x="104735" y="19015"/>
                  </a:lnTo>
                  <a:lnTo>
                    <a:pt x="113867" y="9883"/>
                  </a:lnTo>
                  <a:lnTo>
                    <a:pt x="114260" y="0"/>
                  </a:lnTo>
                  <a:lnTo>
                    <a:pt x="114260" y="13226"/>
                  </a:lnTo>
                  <a:lnTo>
                    <a:pt x="113202" y="15156"/>
                  </a:lnTo>
                  <a:lnTo>
                    <a:pt x="111438" y="16442"/>
                  </a:lnTo>
                  <a:lnTo>
                    <a:pt x="109204" y="17300"/>
                  </a:lnTo>
                  <a:lnTo>
                    <a:pt x="107715" y="18930"/>
                  </a:lnTo>
                  <a:lnTo>
                    <a:pt x="94548" y="45785"/>
                  </a:lnTo>
                  <a:lnTo>
                    <a:pt x="63238" y="90225"/>
                  </a:lnTo>
                  <a:lnTo>
                    <a:pt x="40436" y="135634"/>
                  </a:lnTo>
                  <a:lnTo>
                    <a:pt x="14624" y="167969"/>
                  </a:lnTo>
                  <a:lnTo>
                    <a:pt x="7679" y="188216"/>
                  </a:lnTo>
                  <a:lnTo>
                    <a:pt x="3391" y="195815"/>
                  </a:lnTo>
                  <a:lnTo>
                    <a:pt x="0" y="209338"/>
                  </a:lnTo>
                  <a:lnTo>
                    <a:pt x="9485" y="20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871"/>
            <p:cNvSpPr/>
            <p:nvPr>
              <p:custDataLst>
                <p:tags r:id="rId104"/>
              </p:custDataLst>
            </p:nvPr>
          </p:nvSpPr>
          <p:spPr>
            <a:xfrm>
              <a:off x="5753266" y="3371967"/>
              <a:ext cx="133171" cy="171334"/>
            </a:xfrm>
            <a:custGeom>
              <a:avLst/>
              <a:gdLst/>
              <a:ahLst/>
              <a:cxnLst/>
              <a:rect l="0" t="0" r="0" b="0"/>
              <a:pathLst>
                <a:path w="133171" h="171334">
                  <a:moveTo>
                    <a:pt x="47459" y="28458"/>
                  </a:moveTo>
                  <a:lnTo>
                    <a:pt x="47459" y="28458"/>
                  </a:lnTo>
                  <a:lnTo>
                    <a:pt x="47459" y="23401"/>
                  </a:lnTo>
                  <a:lnTo>
                    <a:pt x="46401" y="21912"/>
                  </a:lnTo>
                  <a:lnTo>
                    <a:pt x="44637" y="20919"/>
                  </a:lnTo>
                  <a:lnTo>
                    <a:pt x="39258" y="19326"/>
                  </a:lnTo>
                  <a:lnTo>
                    <a:pt x="28836" y="9810"/>
                  </a:lnTo>
                  <a:lnTo>
                    <a:pt x="18920" y="9408"/>
                  </a:lnTo>
                  <a:lnTo>
                    <a:pt x="33074" y="9408"/>
                  </a:lnTo>
                  <a:lnTo>
                    <a:pt x="38596" y="6586"/>
                  </a:lnTo>
                  <a:lnTo>
                    <a:pt x="44579" y="2862"/>
                  </a:lnTo>
                  <a:lnTo>
                    <a:pt x="57042" y="472"/>
                  </a:lnTo>
                  <a:lnTo>
                    <a:pt x="69695" y="0"/>
                  </a:lnTo>
                  <a:lnTo>
                    <a:pt x="111764" y="9331"/>
                  </a:lnTo>
                  <a:lnTo>
                    <a:pt x="126941" y="9398"/>
                  </a:lnTo>
                  <a:lnTo>
                    <a:pt x="129021" y="10459"/>
                  </a:lnTo>
                  <a:lnTo>
                    <a:pt x="130409" y="12226"/>
                  </a:lnTo>
                  <a:lnTo>
                    <a:pt x="132636" y="17608"/>
                  </a:lnTo>
                  <a:lnTo>
                    <a:pt x="133170" y="33088"/>
                  </a:lnTo>
                  <a:lnTo>
                    <a:pt x="130356" y="38630"/>
                  </a:lnTo>
                  <a:lnTo>
                    <a:pt x="91894" y="79261"/>
                  </a:lnTo>
                  <a:lnTo>
                    <a:pt x="44349" y="111008"/>
                  </a:lnTo>
                  <a:lnTo>
                    <a:pt x="12619" y="138525"/>
                  </a:lnTo>
                  <a:lnTo>
                    <a:pt x="6221" y="140876"/>
                  </a:lnTo>
                  <a:lnTo>
                    <a:pt x="4092" y="142562"/>
                  </a:lnTo>
                  <a:lnTo>
                    <a:pt x="395" y="150794"/>
                  </a:lnTo>
                  <a:lnTo>
                    <a:pt x="0" y="156898"/>
                  </a:lnTo>
                  <a:lnTo>
                    <a:pt x="1003" y="158535"/>
                  </a:lnTo>
                  <a:lnTo>
                    <a:pt x="2730" y="159626"/>
                  </a:lnTo>
                  <a:lnTo>
                    <a:pt x="8049" y="161377"/>
                  </a:lnTo>
                  <a:lnTo>
                    <a:pt x="17445" y="169971"/>
                  </a:lnTo>
                  <a:lnTo>
                    <a:pt x="23514" y="170930"/>
                  </a:lnTo>
                  <a:lnTo>
                    <a:pt x="70509" y="171331"/>
                  </a:lnTo>
                  <a:lnTo>
                    <a:pt x="114134" y="1713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872"/>
            <p:cNvSpPr/>
            <p:nvPr>
              <p:custDataLst>
                <p:tags r:id="rId105"/>
              </p:custDataLst>
            </p:nvPr>
          </p:nvSpPr>
          <p:spPr>
            <a:xfrm>
              <a:off x="5895975" y="3495685"/>
              <a:ext cx="57151" cy="76063"/>
            </a:xfrm>
            <a:custGeom>
              <a:avLst/>
              <a:gdLst/>
              <a:ahLst/>
              <a:cxnLst/>
              <a:rect l="0" t="0" r="0" b="0"/>
              <a:pathLst>
                <a:path w="57151" h="76063">
                  <a:moveTo>
                    <a:pt x="0" y="19040"/>
                  </a:moveTo>
                  <a:lnTo>
                    <a:pt x="0" y="19040"/>
                  </a:lnTo>
                  <a:lnTo>
                    <a:pt x="0" y="0"/>
                  </a:lnTo>
                  <a:lnTo>
                    <a:pt x="0" y="45348"/>
                  </a:lnTo>
                  <a:lnTo>
                    <a:pt x="0" y="61674"/>
                  </a:lnTo>
                  <a:lnTo>
                    <a:pt x="1058" y="63338"/>
                  </a:lnTo>
                  <a:lnTo>
                    <a:pt x="2822" y="64447"/>
                  </a:lnTo>
                  <a:lnTo>
                    <a:pt x="5056" y="65186"/>
                  </a:lnTo>
                  <a:lnTo>
                    <a:pt x="6545" y="66737"/>
                  </a:lnTo>
                  <a:lnTo>
                    <a:pt x="8201" y="71284"/>
                  </a:lnTo>
                  <a:lnTo>
                    <a:pt x="9701" y="72919"/>
                  </a:lnTo>
                  <a:lnTo>
                    <a:pt x="14189" y="74736"/>
                  </a:lnTo>
                  <a:lnTo>
                    <a:pt x="31881" y="76062"/>
                  </a:lnTo>
                  <a:lnTo>
                    <a:pt x="38158" y="73311"/>
                  </a:lnTo>
                  <a:lnTo>
                    <a:pt x="44476" y="69619"/>
                  </a:lnTo>
                  <a:lnTo>
                    <a:pt x="57150" y="666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873"/>
            <p:cNvSpPr/>
            <p:nvPr>
              <p:custDataLst>
                <p:tags r:id="rId106"/>
              </p:custDataLst>
            </p:nvPr>
          </p:nvSpPr>
          <p:spPr>
            <a:xfrm>
              <a:off x="5953279" y="3495685"/>
              <a:ext cx="61869" cy="95241"/>
            </a:xfrm>
            <a:custGeom>
              <a:avLst/>
              <a:gdLst/>
              <a:ahLst/>
              <a:cxnLst/>
              <a:rect l="0" t="0" r="0" b="0"/>
              <a:pathLst>
                <a:path w="61869" h="95241">
                  <a:moveTo>
                    <a:pt x="18896" y="9515"/>
                  </a:moveTo>
                  <a:lnTo>
                    <a:pt x="18896" y="9515"/>
                  </a:lnTo>
                  <a:lnTo>
                    <a:pt x="27097" y="9515"/>
                  </a:lnTo>
                  <a:lnTo>
                    <a:pt x="27538" y="8457"/>
                  </a:lnTo>
                  <a:lnTo>
                    <a:pt x="28387" y="383"/>
                  </a:lnTo>
                  <a:lnTo>
                    <a:pt x="61868" y="5"/>
                  </a:lnTo>
                  <a:lnTo>
                    <a:pt x="60244" y="0"/>
                  </a:lnTo>
                  <a:lnTo>
                    <a:pt x="55617" y="2817"/>
                  </a:lnTo>
                  <a:lnTo>
                    <a:pt x="49081" y="8192"/>
                  </a:lnTo>
                  <a:lnTo>
                    <a:pt x="48186" y="11749"/>
                  </a:lnTo>
                  <a:lnTo>
                    <a:pt x="47947" y="14179"/>
                  </a:lnTo>
                  <a:lnTo>
                    <a:pt x="44861" y="19702"/>
                  </a:lnTo>
                  <a:lnTo>
                    <a:pt x="41019" y="25684"/>
                  </a:lnTo>
                  <a:lnTo>
                    <a:pt x="39312" y="31871"/>
                  </a:lnTo>
                  <a:lnTo>
                    <a:pt x="37798" y="33944"/>
                  </a:lnTo>
                  <a:lnTo>
                    <a:pt x="35731" y="35326"/>
                  </a:lnTo>
                  <a:lnTo>
                    <a:pt x="33294" y="36248"/>
                  </a:lnTo>
                  <a:lnTo>
                    <a:pt x="24808" y="47657"/>
                  </a:lnTo>
                  <a:lnTo>
                    <a:pt x="19006" y="61813"/>
                  </a:lnTo>
                  <a:lnTo>
                    <a:pt x="16852" y="63430"/>
                  </a:lnTo>
                  <a:lnTo>
                    <a:pt x="11637" y="66286"/>
                  </a:lnTo>
                  <a:lnTo>
                    <a:pt x="5792" y="71082"/>
                  </a:lnTo>
                  <a:lnTo>
                    <a:pt x="2489" y="76742"/>
                  </a:lnTo>
                  <a:lnTo>
                    <a:pt x="0" y="93391"/>
                  </a:lnTo>
                  <a:lnTo>
                    <a:pt x="1007" y="94007"/>
                  </a:lnTo>
                  <a:lnTo>
                    <a:pt x="18896" y="952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874"/>
            <p:cNvSpPr/>
            <p:nvPr>
              <p:custDataLst>
                <p:tags r:id="rId107"/>
              </p:custDataLst>
            </p:nvPr>
          </p:nvSpPr>
          <p:spPr>
            <a:xfrm>
              <a:off x="5657850" y="3219450"/>
              <a:ext cx="381001" cy="28576"/>
            </a:xfrm>
            <a:custGeom>
              <a:avLst/>
              <a:gdLst/>
              <a:ahLst/>
              <a:cxnLst/>
              <a:rect l="0" t="0" r="0" b="0"/>
              <a:pathLst>
                <a:path w="381001" h="28576">
                  <a:moveTo>
                    <a:pt x="28575" y="19050"/>
                  </a:moveTo>
                  <a:lnTo>
                    <a:pt x="28575" y="19050"/>
                  </a:lnTo>
                  <a:lnTo>
                    <a:pt x="13824" y="19050"/>
                  </a:lnTo>
                  <a:lnTo>
                    <a:pt x="16022" y="19050"/>
                  </a:lnTo>
                  <a:lnTo>
                    <a:pt x="13097" y="19050"/>
                  </a:lnTo>
                  <a:lnTo>
                    <a:pt x="11906" y="17992"/>
                  </a:lnTo>
                  <a:lnTo>
                    <a:pt x="9618" y="9917"/>
                  </a:lnTo>
                  <a:lnTo>
                    <a:pt x="117" y="9528"/>
                  </a:lnTo>
                  <a:lnTo>
                    <a:pt x="0" y="1"/>
                  </a:lnTo>
                  <a:lnTo>
                    <a:pt x="9132" y="0"/>
                  </a:lnTo>
                  <a:lnTo>
                    <a:pt x="14465" y="5056"/>
                  </a:lnTo>
                  <a:lnTo>
                    <a:pt x="18110" y="5488"/>
                  </a:lnTo>
                  <a:lnTo>
                    <a:pt x="61349" y="184"/>
                  </a:lnTo>
                  <a:lnTo>
                    <a:pt x="107657" y="10"/>
                  </a:lnTo>
                  <a:lnTo>
                    <a:pt x="154640" y="1"/>
                  </a:lnTo>
                  <a:lnTo>
                    <a:pt x="202208" y="0"/>
                  </a:lnTo>
                  <a:lnTo>
                    <a:pt x="240333" y="1058"/>
                  </a:lnTo>
                  <a:lnTo>
                    <a:pt x="285694" y="8936"/>
                  </a:lnTo>
                  <a:lnTo>
                    <a:pt x="298425" y="10322"/>
                  </a:lnTo>
                  <a:lnTo>
                    <a:pt x="332537" y="18446"/>
                  </a:lnTo>
                  <a:lnTo>
                    <a:pt x="350494" y="19015"/>
                  </a:lnTo>
                  <a:lnTo>
                    <a:pt x="359648" y="25589"/>
                  </a:lnTo>
                  <a:lnTo>
                    <a:pt x="369708" y="28182"/>
                  </a:lnTo>
                  <a:lnTo>
                    <a:pt x="370297" y="27254"/>
                  </a:lnTo>
                  <a:lnTo>
                    <a:pt x="370951" y="23402"/>
                  </a:lnTo>
                  <a:lnTo>
                    <a:pt x="372184" y="21951"/>
                  </a:lnTo>
                  <a:lnTo>
                    <a:pt x="380989" y="19053"/>
                  </a:lnTo>
                  <a:lnTo>
                    <a:pt x="380997" y="19051"/>
                  </a:lnTo>
                  <a:lnTo>
                    <a:pt x="381000" y="9525"/>
                  </a:lnTo>
                  <a:lnTo>
                    <a:pt x="381000" y="19050"/>
                  </a:lnTo>
                  <a:lnTo>
                    <a:pt x="371591" y="19050"/>
                  </a:lnTo>
                  <a:lnTo>
                    <a:pt x="36195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158"/>
          <p:cNvGrpSpPr/>
          <p:nvPr/>
        </p:nvGrpSpPr>
        <p:grpSpPr>
          <a:xfrm>
            <a:off x="6048375" y="3124215"/>
            <a:ext cx="1171562" cy="733408"/>
            <a:chOff x="6048375" y="3124215"/>
            <a:chExt cx="1171562" cy="733408"/>
          </a:xfrm>
        </p:grpSpPr>
        <p:sp>
          <p:nvSpPr>
            <p:cNvPr id="55" name="SMARTInkShape-875"/>
            <p:cNvSpPr/>
            <p:nvPr>
              <p:custDataLst>
                <p:tags r:id="rId89"/>
              </p:custDataLst>
            </p:nvPr>
          </p:nvSpPr>
          <p:spPr>
            <a:xfrm>
              <a:off x="6048375" y="3571992"/>
              <a:ext cx="171451" cy="133234"/>
            </a:xfrm>
            <a:custGeom>
              <a:avLst/>
              <a:gdLst/>
              <a:ahLst/>
              <a:cxnLst/>
              <a:rect l="0" t="0" r="0" b="0"/>
              <a:pathLst>
                <a:path w="171451" h="133234">
                  <a:moveTo>
                    <a:pt x="28575" y="37983"/>
                  </a:moveTo>
                  <a:lnTo>
                    <a:pt x="28575" y="37983"/>
                  </a:lnTo>
                  <a:lnTo>
                    <a:pt x="14386" y="23794"/>
                  </a:lnTo>
                  <a:lnTo>
                    <a:pt x="12765" y="23232"/>
                  </a:lnTo>
                  <a:lnTo>
                    <a:pt x="11685" y="23916"/>
                  </a:lnTo>
                  <a:lnTo>
                    <a:pt x="10965" y="25430"/>
                  </a:lnTo>
                  <a:lnTo>
                    <a:pt x="9427" y="25381"/>
                  </a:lnTo>
                  <a:lnTo>
                    <a:pt x="1451" y="19991"/>
                  </a:lnTo>
                  <a:lnTo>
                    <a:pt x="644" y="16581"/>
                  </a:lnTo>
                  <a:lnTo>
                    <a:pt x="0" y="0"/>
                  </a:lnTo>
                  <a:lnTo>
                    <a:pt x="0" y="4974"/>
                  </a:lnTo>
                  <a:lnTo>
                    <a:pt x="1058" y="6452"/>
                  </a:lnTo>
                  <a:lnTo>
                    <a:pt x="5056" y="8094"/>
                  </a:lnTo>
                  <a:lnTo>
                    <a:pt x="6545" y="9590"/>
                  </a:lnTo>
                  <a:lnTo>
                    <a:pt x="11759" y="19596"/>
                  </a:lnTo>
                  <a:lnTo>
                    <a:pt x="14189" y="22550"/>
                  </a:lnTo>
                  <a:lnTo>
                    <a:pt x="19712" y="25832"/>
                  </a:lnTo>
                  <a:lnTo>
                    <a:pt x="25693" y="28349"/>
                  </a:lnTo>
                  <a:lnTo>
                    <a:pt x="50811" y="50803"/>
                  </a:lnTo>
                  <a:lnTo>
                    <a:pt x="69498" y="74113"/>
                  </a:lnTo>
                  <a:lnTo>
                    <a:pt x="92251" y="90640"/>
                  </a:lnTo>
                  <a:lnTo>
                    <a:pt x="112140" y="97068"/>
                  </a:lnTo>
                  <a:lnTo>
                    <a:pt x="133160" y="111531"/>
                  </a:lnTo>
                  <a:lnTo>
                    <a:pt x="139615" y="114062"/>
                  </a:lnTo>
                  <a:lnTo>
                    <a:pt x="149200" y="120380"/>
                  </a:lnTo>
                  <a:lnTo>
                    <a:pt x="158743" y="123780"/>
                  </a:lnTo>
                  <a:lnTo>
                    <a:pt x="171450" y="1332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876"/>
            <p:cNvSpPr/>
            <p:nvPr>
              <p:custDataLst>
                <p:tags r:id="rId90"/>
              </p:custDataLst>
            </p:nvPr>
          </p:nvSpPr>
          <p:spPr>
            <a:xfrm>
              <a:off x="6172200" y="3610009"/>
              <a:ext cx="94813" cy="142842"/>
            </a:xfrm>
            <a:custGeom>
              <a:avLst/>
              <a:gdLst/>
              <a:ahLst/>
              <a:cxnLst/>
              <a:rect l="0" t="0" r="0" b="0"/>
              <a:pathLst>
                <a:path w="94813" h="142842">
                  <a:moveTo>
                    <a:pt x="38100" y="38066"/>
                  </a:moveTo>
                  <a:lnTo>
                    <a:pt x="38100" y="38066"/>
                  </a:lnTo>
                  <a:lnTo>
                    <a:pt x="9955" y="9921"/>
                  </a:lnTo>
                  <a:lnTo>
                    <a:pt x="1362" y="9529"/>
                  </a:lnTo>
                  <a:lnTo>
                    <a:pt x="907" y="8458"/>
                  </a:lnTo>
                  <a:lnTo>
                    <a:pt x="3" y="0"/>
                  </a:lnTo>
                  <a:lnTo>
                    <a:pt x="0" y="8170"/>
                  </a:lnTo>
                  <a:lnTo>
                    <a:pt x="1058" y="8610"/>
                  </a:lnTo>
                  <a:lnTo>
                    <a:pt x="5056" y="9100"/>
                  </a:lnTo>
                  <a:lnTo>
                    <a:pt x="10361" y="12139"/>
                  </a:lnTo>
                  <a:lnTo>
                    <a:pt x="13257" y="14431"/>
                  </a:lnTo>
                  <a:lnTo>
                    <a:pt x="16475" y="19800"/>
                  </a:lnTo>
                  <a:lnTo>
                    <a:pt x="17333" y="22714"/>
                  </a:lnTo>
                  <a:lnTo>
                    <a:pt x="18963" y="24656"/>
                  </a:lnTo>
                  <a:lnTo>
                    <a:pt x="51076" y="43628"/>
                  </a:lnTo>
                  <a:lnTo>
                    <a:pt x="59037" y="45830"/>
                  </a:lnTo>
                  <a:lnTo>
                    <a:pt x="61583" y="47475"/>
                  </a:lnTo>
                  <a:lnTo>
                    <a:pt x="63280" y="49630"/>
                  </a:lnTo>
                  <a:lnTo>
                    <a:pt x="66225" y="54847"/>
                  </a:lnTo>
                  <a:lnTo>
                    <a:pt x="93770" y="84205"/>
                  </a:lnTo>
                  <a:lnTo>
                    <a:pt x="94812" y="90307"/>
                  </a:lnTo>
                  <a:lnTo>
                    <a:pt x="93900" y="91944"/>
                  </a:lnTo>
                  <a:lnTo>
                    <a:pt x="92233" y="93034"/>
                  </a:lnTo>
                  <a:lnTo>
                    <a:pt x="87011" y="94785"/>
                  </a:lnTo>
                  <a:lnTo>
                    <a:pt x="78375" y="101676"/>
                  </a:lnTo>
                  <a:lnTo>
                    <a:pt x="69554" y="103833"/>
                  </a:lnTo>
                  <a:lnTo>
                    <a:pt x="53936" y="104621"/>
                  </a:lnTo>
                  <a:lnTo>
                    <a:pt x="47608" y="107510"/>
                  </a:lnTo>
                  <a:lnTo>
                    <a:pt x="39979" y="112932"/>
                  </a:lnTo>
                  <a:lnTo>
                    <a:pt x="30866" y="115061"/>
                  </a:lnTo>
                  <a:lnTo>
                    <a:pt x="20815" y="122433"/>
                  </a:lnTo>
                  <a:lnTo>
                    <a:pt x="11004" y="123672"/>
                  </a:lnTo>
                  <a:lnTo>
                    <a:pt x="13004" y="126560"/>
                  </a:lnTo>
                  <a:lnTo>
                    <a:pt x="17855" y="131982"/>
                  </a:lnTo>
                  <a:lnTo>
                    <a:pt x="19050" y="1428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877"/>
            <p:cNvSpPr/>
            <p:nvPr>
              <p:custDataLst>
                <p:tags r:id="rId91"/>
              </p:custDataLst>
            </p:nvPr>
          </p:nvSpPr>
          <p:spPr>
            <a:xfrm>
              <a:off x="6402279" y="3743336"/>
              <a:ext cx="360042" cy="114287"/>
            </a:xfrm>
            <a:custGeom>
              <a:avLst/>
              <a:gdLst/>
              <a:ahLst/>
              <a:cxnLst/>
              <a:rect l="0" t="0" r="0" b="0"/>
              <a:pathLst>
                <a:path w="360042" h="114287">
                  <a:moveTo>
                    <a:pt x="65196" y="28564"/>
                  </a:moveTo>
                  <a:lnTo>
                    <a:pt x="65196" y="28564"/>
                  </a:lnTo>
                  <a:lnTo>
                    <a:pt x="74721" y="28564"/>
                  </a:lnTo>
                  <a:lnTo>
                    <a:pt x="74721" y="37972"/>
                  </a:lnTo>
                  <a:lnTo>
                    <a:pt x="79777" y="38055"/>
                  </a:lnTo>
                  <a:lnTo>
                    <a:pt x="81266" y="39124"/>
                  </a:lnTo>
                  <a:lnTo>
                    <a:pt x="83658" y="45623"/>
                  </a:lnTo>
                  <a:lnTo>
                    <a:pt x="83853" y="46287"/>
                  </a:lnTo>
                  <a:lnTo>
                    <a:pt x="86894" y="47024"/>
                  </a:lnTo>
                  <a:lnTo>
                    <a:pt x="98425" y="47580"/>
                  </a:lnTo>
                  <a:lnTo>
                    <a:pt x="100049" y="46533"/>
                  </a:lnTo>
                  <a:lnTo>
                    <a:pt x="101131" y="44777"/>
                  </a:lnTo>
                  <a:lnTo>
                    <a:pt x="101853" y="42547"/>
                  </a:lnTo>
                  <a:lnTo>
                    <a:pt x="103391" y="41061"/>
                  </a:lnTo>
                  <a:lnTo>
                    <a:pt x="111370" y="38480"/>
                  </a:lnTo>
                  <a:lnTo>
                    <a:pt x="117447" y="38205"/>
                  </a:lnTo>
                  <a:lnTo>
                    <a:pt x="119080" y="37108"/>
                  </a:lnTo>
                  <a:lnTo>
                    <a:pt x="120169" y="35318"/>
                  </a:lnTo>
                  <a:lnTo>
                    <a:pt x="122219" y="28960"/>
                  </a:lnTo>
                  <a:lnTo>
                    <a:pt x="122343" y="14385"/>
                  </a:lnTo>
                  <a:lnTo>
                    <a:pt x="121286" y="12761"/>
                  </a:lnTo>
                  <a:lnTo>
                    <a:pt x="119522" y="11679"/>
                  </a:lnTo>
                  <a:lnTo>
                    <a:pt x="114145" y="9942"/>
                  </a:lnTo>
                  <a:lnTo>
                    <a:pt x="105478" y="3052"/>
                  </a:lnTo>
                  <a:lnTo>
                    <a:pt x="96653" y="897"/>
                  </a:lnTo>
                  <a:lnTo>
                    <a:pt x="62018" y="0"/>
                  </a:lnTo>
                  <a:lnTo>
                    <a:pt x="55670" y="2816"/>
                  </a:lnTo>
                  <a:lnTo>
                    <a:pt x="49321" y="6537"/>
                  </a:lnTo>
                  <a:lnTo>
                    <a:pt x="36621" y="8926"/>
                  </a:lnTo>
                  <a:lnTo>
                    <a:pt x="33446" y="9122"/>
                  </a:lnTo>
                  <a:lnTo>
                    <a:pt x="31329" y="10311"/>
                  </a:lnTo>
                  <a:lnTo>
                    <a:pt x="29918" y="12162"/>
                  </a:lnTo>
                  <a:lnTo>
                    <a:pt x="27292" y="17041"/>
                  </a:lnTo>
                  <a:lnTo>
                    <a:pt x="22597" y="22737"/>
                  </a:lnTo>
                  <a:lnTo>
                    <a:pt x="16983" y="25974"/>
                  </a:lnTo>
                  <a:lnTo>
                    <a:pt x="9811" y="28052"/>
                  </a:lnTo>
                  <a:lnTo>
                    <a:pt x="0" y="36720"/>
                  </a:lnTo>
                  <a:lnTo>
                    <a:pt x="565" y="38235"/>
                  </a:lnTo>
                  <a:lnTo>
                    <a:pt x="7692" y="47186"/>
                  </a:lnTo>
                  <a:lnTo>
                    <a:pt x="24417" y="55777"/>
                  </a:lnTo>
                  <a:lnTo>
                    <a:pt x="49112" y="57086"/>
                  </a:lnTo>
                  <a:lnTo>
                    <a:pt x="93721" y="57139"/>
                  </a:lnTo>
                  <a:lnTo>
                    <a:pt x="126452" y="57139"/>
                  </a:lnTo>
                  <a:lnTo>
                    <a:pt x="132285" y="54317"/>
                  </a:lnTo>
                  <a:lnTo>
                    <a:pt x="138405" y="50593"/>
                  </a:lnTo>
                  <a:lnTo>
                    <a:pt x="150957" y="48203"/>
                  </a:lnTo>
                  <a:lnTo>
                    <a:pt x="154120" y="48007"/>
                  </a:lnTo>
                  <a:lnTo>
                    <a:pt x="156229" y="46817"/>
                  </a:lnTo>
                  <a:lnTo>
                    <a:pt x="157635" y="44966"/>
                  </a:lnTo>
                  <a:lnTo>
                    <a:pt x="158572" y="42674"/>
                  </a:lnTo>
                  <a:lnTo>
                    <a:pt x="160255" y="41145"/>
                  </a:lnTo>
                  <a:lnTo>
                    <a:pt x="168483" y="38491"/>
                  </a:lnTo>
                  <a:lnTo>
                    <a:pt x="169310" y="35445"/>
                  </a:lnTo>
                  <a:lnTo>
                    <a:pt x="169530" y="33152"/>
                  </a:lnTo>
                  <a:lnTo>
                    <a:pt x="170735" y="31622"/>
                  </a:lnTo>
                  <a:lnTo>
                    <a:pt x="178133" y="28967"/>
                  </a:lnTo>
                  <a:lnTo>
                    <a:pt x="178891" y="25920"/>
                  </a:lnTo>
                  <a:lnTo>
                    <a:pt x="179092" y="23627"/>
                  </a:lnTo>
                  <a:lnTo>
                    <a:pt x="180285" y="22097"/>
                  </a:lnTo>
                  <a:lnTo>
                    <a:pt x="187661" y="19442"/>
                  </a:lnTo>
                  <a:lnTo>
                    <a:pt x="188416" y="16395"/>
                  </a:lnTo>
                  <a:lnTo>
                    <a:pt x="188902" y="10874"/>
                  </a:lnTo>
                  <a:lnTo>
                    <a:pt x="191791" y="10118"/>
                  </a:lnTo>
                  <a:lnTo>
                    <a:pt x="236837" y="9514"/>
                  </a:lnTo>
                  <a:lnTo>
                    <a:pt x="269445" y="9514"/>
                  </a:lnTo>
                  <a:lnTo>
                    <a:pt x="275212" y="12336"/>
                  </a:lnTo>
                  <a:lnTo>
                    <a:pt x="281304" y="16060"/>
                  </a:lnTo>
                  <a:lnTo>
                    <a:pt x="293837" y="18450"/>
                  </a:lnTo>
                  <a:lnTo>
                    <a:pt x="296999" y="18646"/>
                  </a:lnTo>
                  <a:lnTo>
                    <a:pt x="303333" y="21687"/>
                  </a:lnTo>
                  <a:lnTo>
                    <a:pt x="309676" y="25508"/>
                  </a:lnTo>
                  <a:lnTo>
                    <a:pt x="322372" y="27960"/>
                  </a:lnTo>
                  <a:lnTo>
                    <a:pt x="325547" y="28162"/>
                  </a:lnTo>
                  <a:lnTo>
                    <a:pt x="327663" y="29354"/>
                  </a:lnTo>
                  <a:lnTo>
                    <a:pt x="329074" y="31208"/>
                  </a:lnTo>
                  <a:lnTo>
                    <a:pt x="330015" y="33501"/>
                  </a:lnTo>
                  <a:lnTo>
                    <a:pt x="331700" y="35031"/>
                  </a:lnTo>
                  <a:lnTo>
                    <a:pt x="336395" y="36729"/>
                  </a:lnTo>
                  <a:lnTo>
                    <a:pt x="338071" y="38241"/>
                  </a:lnTo>
                  <a:lnTo>
                    <a:pt x="349491" y="55388"/>
                  </a:lnTo>
                  <a:lnTo>
                    <a:pt x="360041" y="66226"/>
                  </a:lnTo>
                  <a:lnTo>
                    <a:pt x="352232" y="74827"/>
                  </a:lnTo>
                  <a:lnTo>
                    <a:pt x="351327" y="80842"/>
                  </a:lnTo>
                  <a:lnTo>
                    <a:pt x="350141" y="82466"/>
                  </a:lnTo>
                  <a:lnTo>
                    <a:pt x="348293" y="83548"/>
                  </a:lnTo>
                  <a:lnTo>
                    <a:pt x="340634" y="85072"/>
                  </a:lnTo>
                  <a:lnTo>
                    <a:pt x="337722" y="85286"/>
                  </a:lnTo>
                  <a:lnTo>
                    <a:pt x="331663" y="88346"/>
                  </a:lnTo>
                  <a:lnTo>
                    <a:pt x="325443" y="92176"/>
                  </a:lnTo>
                  <a:lnTo>
                    <a:pt x="312826" y="94634"/>
                  </a:lnTo>
                  <a:lnTo>
                    <a:pt x="300142" y="95119"/>
                  </a:lnTo>
                  <a:lnTo>
                    <a:pt x="293794" y="98008"/>
                  </a:lnTo>
                  <a:lnTo>
                    <a:pt x="287445" y="101761"/>
                  </a:lnTo>
                  <a:lnTo>
                    <a:pt x="274746" y="104171"/>
                  </a:lnTo>
                  <a:lnTo>
                    <a:pt x="257185" y="104754"/>
                  </a:lnTo>
                  <a:lnTo>
                    <a:pt x="246174" y="114286"/>
                  </a:lnTo>
                  <a:lnTo>
                    <a:pt x="228455" y="96573"/>
                  </a:lnTo>
                  <a:lnTo>
                    <a:pt x="219037" y="95356"/>
                  </a:lnTo>
                  <a:lnTo>
                    <a:pt x="218557" y="94259"/>
                  </a:lnTo>
                  <a:lnTo>
                    <a:pt x="217596" y="761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878"/>
            <p:cNvSpPr/>
            <p:nvPr>
              <p:custDataLst>
                <p:tags r:id="rId92"/>
              </p:custDataLst>
            </p:nvPr>
          </p:nvSpPr>
          <p:spPr>
            <a:xfrm>
              <a:off x="6457950" y="3201724"/>
              <a:ext cx="228601" cy="27252"/>
            </a:xfrm>
            <a:custGeom>
              <a:avLst/>
              <a:gdLst/>
              <a:ahLst/>
              <a:cxnLst/>
              <a:rect l="0" t="0" r="0" b="0"/>
              <a:pathLst>
                <a:path w="228601" h="27252">
                  <a:moveTo>
                    <a:pt x="9525" y="27251"/>
                  </a:moveTo>
                  <a:lnTo>
                    <a:pt x="9525" y="27251"/>
                  </a:lnTo>
                  <a:lnTo>
                    <a:pt x="116" y="27251"/>
                  </a:lnTo>
                  <a:lnTo>
                    <a:pt x="0" y="8236"/>
                  </a:lnTo>
                  <a:lnTo>
                    <a:pt x="45697" y="8201"/>
                  </a:lnTo>
                  <a:lnTo>
                    <a:pt x="70851" y="7143"/>
                  </a:lnTo>
                  <a:lnTo>
                    <a:pt x="101733" y="0"/>
                  </a:lnTo>
                  <a:lnTo>
                    <a:pt x="145000" y="7396"/>
                  </a:lnTo>
                  <a:lnTo>
                    <a:pt x="190862" y="8169"/>
                  </a:lnTo>
                  <a:lnTo>
                    <a:pt x="228600" y="820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879"/>
            <p:cNvSpPr/>
            <p:nvPr>
              <p:custDataLst>
                <p:tags r:id="rId93"/>
              </p:custDataLst>
            </p:nvPr>
          </p:nvSpPr>
          <p:spPr>
            <a:xfrm>
              <a:off x="6677035" y="3162692"/>
              <a:ext cx="104755" cy="123434"/>
            </a:xfrm>
            <a:custGeom>
              <a:avLst/>
              <a:gdLst/>
              <a:ahLst/>
              <a:cxnLst/>
              <a:rect l="0" t="0" r="0" b="0"/>
              <a:pathLst>
                <a:path w="104755" h="123434">
                  <a:moveTo>
                    <a:pt x="28565" y="9133"/>
                  </a:moveTo>
                  <a:lnTo>
                    <a:pt x="28565" y="9133"/>
                  </a:lnTo>
                  <a:lnTo>
                    <a:pt x="28565" y="4077"/>
                  </a:lnTo>
                  <a:lnTo>
                    <a:pt x="27507" y="2587"/>
                  </a:lnTo>
                  <a:lnTo>
                    <a:pt x="25743" y="1594"/>
                  </a:lnTo>
                  <a:lnTo>
                    <a:pt x="20365" y="0"/>
                  </a:lnTo>
                  <a:lnTo>
                    <a:pt x="19923" y="928"/>
                  </a:lnTo>
                  <a:lnTo>
                    <a:pt x="19433" y="4781"/>
                  </a:lnTo>
                  <a:lnTo>
                    <a:pt x="18244" y="6231"/>
                  </a:lnTo>
                  <a:lnTo>
                    <a:pt x="9550" y="9124"/>
                  </a:lnTo>
                  <a:lnTo>
                    <a:pt x="0" y="9133"/>
                  </a:lnTo>
                  <a:lnTo>
                    <a:pt x="31871" y="9133"/>
                  </a:lnTo>
                  <a:lnTo>
                    <a:pt x="38148" y="11955"/>
                  </a:lnTo>
                  <a:lnTo>
                    <a:pt x="44466" y="15679"/>
                  </a:lnTo>
                  <a:lnTo>
                    <a:pt x="57145" y="18069"/>
                  </a:lnTo>
                  <a:lnTo>
                    <a:pt x="69841" y="18542"/>
                  </a:lnTo>
                  <a:lnTo>
                    <a:pt x="76190" y="21428"/>
                  </a:lnTo>
                  <a:lnTo>
                    <a:pt x="82540" y="25181"/>
                  </a:lnTo>
                  <a:lnTo>
                    <a:pt x="93359" y="27787"/>
                  </a:lnTo>
                  <a:lnTo>
                    <a:pt x="104324" y="37306"/>
                  </a:lnTo>
                  <a:lnTo>
                    <a:pt x="104754" y="51886"/>
                  </a:lnTo>
                  <a:lnTo>
                    <a:pt x="103699" y="53511"/>
                  </a:lnTo>
                  <a:lnTo>
                    <a:pt x="101938" y="54593"/>
                  </a:lnTo>
                  <a:lnTo>
                    <a:pt x="99705" y="55314"/>
                  </a:lnTo>
                  <a:lnTo>
                    <a:pt x="85800" y="66374"/>
                  </a:lnTo>
                  <a:lnTo>
                    <a:pt x="81167" y="70910"/>
                  </a:lnTo>
                  <a:lnTo>
                    <a:pt x="75580" y="73631"/>
                  </a:lnTo>
                  <a:lnTo>
                    <a:pt x="72608" y="74357"/>
                  </a:lnTo>
                  <a:lnTo>
                    <a:pt x="63369" y="80435"/>
                  </a:lnTo>
                  <a:lnTo>
                    <a:pt x="44429" y="98161"/>
                  </a:lnTo>
                  <a:lnTo>
                    <a:pt x="40908" y="104440"/>
                  </a:lnTo>
                  <a:lnTo>
                    <a:pt x="38090" y="123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880"/>
            <p:cNvSpPr/>
            <p:nvPr>
              <p:custDataLst>
                <p:tags r:id="rId94"/>
              </p:custDataLst>
            </p:nvPr>
          </p:nvSpPr>
          <p:spPr>
            <a:xfrm>
              <a:off x="6981836" y="3124215"/>
              <a:ext cx="238101" cy="161908"/>
            </a:xfrm>
            <a:custGeom>
              <a:avLst/>
              <a:gdLst/>
              <a:ahLst/>
              <a:cxnLst/>
              <a:rect l="0" t="0" r="0" b="0"/>
              <a:pathLst>
                <a:path w="238101" h="161908">
                  <a:moveTo>
                    <a:pt x="38089" y="66660"/>
                  </a:moveTo>
                  <a:lnTo>
                    <a:pt x="38089" y="66660"/>
                  </a:lnTo>
                  <a:lnTo>
                    <a:pt x="47580" y="57170"/>
                  </a:lnTo>
                  <a:lnTo>
                    <a:pt x="39410" y="57138"/>
                  </a:lnTo>
                  <a:lnTo>
                    <a:pt x="10958" y="84266"/>
                  </a:lnTo>
                  <a:lnTo>
                    <a:pt x="9942" y="90339"/>
                  </a:lnTo>
                  <a:lnTo>
                    <a:pt x="8740" y="91971"/>
                  </a:lnTo>
                  <a:lnTo>
                    <a:pt x="4584" y="93784"/>
                  </a:lnTo>
                  <a:lnTo>
                    <a:pt x="3052" y="95326"/>
                  </a:lnTo>
                  <a:lnTo>
                    <a:pt x="393" y="103309"/>
                  </a:lnTo>
                  <a:lnTo>
                    <a:pt x="0" y="122056"/>
                  </a:lnTo>
                  <a:lnTo>
                    <a:pt x="6537" y="131068"/>
                  </a:lnTo>
                  <a:lnTo>
                    <a:pt x="9123" y="141098"/>
                  </a:lnTo>
                  <a:lnTo>
                    <a:pt x="23693" y="157004"/>
                  </a:lnTo>
                  <a:lnTo>
                    <a:pt x="29221" y="159729"/>
                  </a:lnTo>
                  <a:lnTo>
                    <a:pt x="50494" y="161719"/>
                  </a:lnTo>
                  <a:lnTo>
                    <a:pt x="93831" y="161907"/>
                  </a:lnTo>
                  <a:lnTo>
                    <a:pt x="116755" y="160851"/>
                  </a:lnTo>
                  <a:lnTo>
                    <a:pt x="135394" y="154371"/>
                  </a:lnTo>
                  <a:lnTo>
                    <a:pt x="145894" y="152209"/>
                  </a:lnTo>
                  <a:lnTo>
                    <a:pt x="161258" y="145020"/>
                  </a:lnTo>
                  <a:lnTo>
                    <a:pt x="179542" y="138230"/>
                  </a:lnTo>
                  <a:lnTo>
                    <a:pt x="192302" y="129729"/>
                  </a:lnTo>
                  <a:lnTo>
                    <a:pt x="196587" y="123618"/>
                  </a:lnTo>
                  <a:lnTo>
                    <a:pt x="199549" y="117375"/>
                  </a:lnTo>
                  <a:lnTo>
                    <a:pt x="204394" y="111072"/>
                  </a:lnTo>
                  <a:lnTo>
                    <a:pt x="210075" y="107565"/>
                  </a:lnTo>
                  <a:lnTo>
                    <a:pt x="213071" y="106630"/>
                  </a:lnTo>
                  <a:lnTo>
                    <a:pt x="215069" y="104948"/>
                  </a:lnTo>
                  <a:lnTo>
                    <a:pt x="235470" y="67196"/>
                  </a:lnTo>
                  <a:lnTo>
                    <a:pt x="237881" y="47657"/>
                  </a:lnTo>
                  <a:lnTo>
                    <a:pt x="238100" y="25388"/>
                  </a:lnTo>
                  <a:lnTo>
                    <a:pt x="235285" y="19036"/>
                  </a:lnTo>
                  <a:lnTo>
                    <a:pt x="224855" y="6335"/>
                  </a:lnTo>
                  <a:lnTo>
                    <a:pt x="218815" y="2807"/>
                  </a:lnTo>
                  <a:lnTo>
                    <a:pt x="206315" y="543"/>
                  </a:lnTo>
                  <a:lnTo>
                    <a:pt x="169587" y="0"/>
                  </a:lnTo>
                  <a:lnTo>
                    <a:pt x="162502" y="2814"/>
                  </a:lnTo>
                  <a:lnTo>
                    <a:pt x="116879" y="36173"/>
                  </a:lnTo>
                  <a:lnTo>
                    <a:pt x="105531" y="49866"/>
                  </a:lnTo>
                  <a:lnTo>
                    <a:pt x="97696" y="60254"/>
                  </a:lnTo>
                  <a:lnTo>
                    <a:pt x="78242" y="78369"/>
                  </a:lnTo>
                  <a:lnTo>
                    <a:pt x="66664" y="9523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32" name="SMARTInkShape-Group159"/>
          <p:cNvGrpSpPr/>
          <p:nvPr/>
        </p:nvGrpSpPr>
        <p:grpSpPr>
          <a:xfrm>
            <a:off x="5116294" y="4029110"/>
            <a:ext cx="1389279" cy="323816"/>
            <a:chOff x="5116294" y="4029110"/>
            <a:chExt cx="1389279" cy="323816"/>
          </a:xfrm>
        </p:grpSpPr>
        <p:sp>
          <p:nvSpPr>
            <p:cNvPr id="62" name="SMARTInkShape-881"/>
            <p:cNvSpPr/>
            <p:nvPr>
              <p:custDataLst>
                <p:tags r:id="rId80"/>
              </p:custDataLst>
            </p:nvPr>
          </p:nvSpPr>
          <p:spPr>
            <a:xfrm>
              <a:off x="5116294" y="4086225"/>
              <a:ext cx="170082" cy="219027"/>
            </a:xfrm>
            <a:custGeom>
              <a:avLst/>
              <a:gdLst/>
              <a:ahLst/>
              <a:cxnLst/>
              <a:rect l="0" t="0" r="0" b="0"/>
              <a:pathLst>
                <a:path w="170082" h="219027">
                  <a:moveTo>
                    <a:pt x="170081" y="0"/>
                  </a:moveTo>
                  <a:lnTo>
                    <a:pt x="170081" y="0"/>
                  </a:lnTo>
                  <a:lnTo>
                    <a:pt x="165025" y="0"/>
                  </a:lnTo>
                  <a:lnTo>
                    <a:pt x="163536" y="1058"/>
                  </a:lnTo>
                  <a:lnTo>
                    <a:pt x="162542" y="2822"/>
                  </a:lnTo>
                  <a:lnTo>
                    <a:pt x="161880" y="5057"/>
                  </a:lnTo>
                  <a:lnTo>
                    <a:pt x="161439" y="5488"/>
                  </a:lnTo>
                  <a:lnTo>
                    <a:pt x="161144" y="4717"/>
                  </a:lnTo>
                  <a:lnTo>
                    <a:pt x="160949" y="3144"/>
                  </a:lnTo>
                  <a:lnTo>
                    <a:pt x="159760" y="2096"/>
                  </a:lnTo>
                  <a:lnTo>
                    <a:pt x="152389" y="276"/>
                  </a:lnTo>
                  <a:lnTo>
                    <a:pt x="136877" y="7"/>
                  </a:lnTo>
                  <a:lnTo>
                    <a:pt x="135246" y="1063"/>
                  </a:lnTo>
                  <a:lnTo>
                    <a:pt x="134157" y="2825"/>
                  </a:lnTo>
                  <a:lnTo>
                    <a:pt x="133432" y="5059"/>
                  </a:lnTo>
                  <a:lnTo>
                    <a:pt x="131890" y="6548"/>
                  </a:lnTo>
                  <a:lnTo>
                    <a:pt x="127355" y="8202"/>
                  </a:lnTo>
                  <a:lnTo>
                    <a:pt x="125722" y="9701"/>
                  </a:lnTo>
                  <a:lnTo>
                    <a:pt x="123907" y="14189"/>
                  </a:lnTo>
                  <a:lnTo>
                    <a:pt x="121684" y="25694"/>
                  </a:lnTo>
                  <a:lnTo>
                    <a:pt x="87500" y="73203"/>
                  </a:lnTo>
                  <a:lnTo>
                    <a:pt x="79055" y="88835"/>
                  </a:lnTo>
                  <a:lnTo>
                    <a:pt x="58694" y="135754"/>
                  </a:lnTo>
                  <a:lnTo>
                    <a:pt x="30023" y="180318"/>
                  </a:lnTo>
                  <a:lnTo>
                    <a:pt x="27400" y="187033"/>
                  </a:lnTo>
                  <a:lnTo>
                    <a:pt x="10804" y="209533"/>
                  </a:lnTo>
                  <a:lnTo>
                    <a:pt x="8679" y="217190"/>
                  </a:lnTo>
                  <a:lnTo>
                    <a:pt x="7446" y="217818"/>
                  </a:lnTo>
                  <a:lnTo>
                    <a:pt x="0" y="218910"/>
                  </a:lnTo>
                  <a:lnTo>
                    <a:pt x="4093" y="219026"/>
                  </a:lnTo>
                  <a:lnTo>
                    <a:pt x="9172" y="216231"/>
                  </a:lnTo>
                  <a:lnTo>
                    <a:pt x="2720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882"/>
            <p:cNvSpPr/>
            <p:nvPr>
              <p:custDataLst>
                <p:tags r:id="rId81"/>
              </p:custDataLst>
            </p:nvPr>
          </p:nvSpPr>
          <p:spPr>
            <a:xfrm>
              <a:off x="5200698" y="4057767"/>
              <a:ext cx="186037" cy="199909"/>
            </a:xfrm>
            <a:custGeom>
              <a:avLst/>
              <a:gdLst/>
              <a:ahLst/>
              <a:cxnLst/>
              <a:rect l="0" t="0" r="0" b="0"/>
              <a:pathLst>
                <a:path w="186037" h="199909">
                  <a:moveTo>
                    <a:pt x="19002" y="66558"/>
                  </a:moveTo>
                  <a:lnTo>
                    <a:pt x="19002" y="66558"/>
                  </a:lnTo>
                  <a:lnTo>
                    <a:pt x="19002" y="61501"/>
                  </a:lnTo>
                  <a:lnTo>
                    <a:pt x="16180" y="56197"/>
                  </a:lnTo>
                  <a:lnTo>
                    <a:pt x="10801" y="49225"/>
                  </a:lnTo>
                  <a:lnTo>
                    <a:pt x="8681" y="40243"/>
                  </a:lnTo>
                  <a:lnTo>
                    <a:pt x="1310" y="30219"/>
                  </a:lnTo>
                  <a:lnTo>
                    <a:pt x="71" y="20412"/>
                  </a:lnTo>
                  <a:lnTo>
                    <a:pt x="8164" y="10862"/>
                  </a:lnTo>
                  <a:lnTo>
                    <a:pt x="11716" y="10054"/>
                  </a:lnTo>
                  <a:lnTo>
                    <a:pt x="22619" y="9536"/>
                  </a:lnTo>
                  <a:lnTo>
                    <a:pt x="28723" y="6643"/>
                  </a:lnTo>
                  <a:lnTo>
                    <a:pt x="34964" y="2887"/>
                  </a:lnTo>
                  <a:lnTo>
                    <a:pt x="47594" y="476"/>
                  </a:lnTo>
                  <a:lnTo>
                    <a:pt x="65337" y="0"/>
                  </a:lnTo>
                  <a:lnTo>
                    <a:pt x="96661" y="8094"/>
                  </a:lnTo>
                  <a:lnTo>
                    <a:pt x="125478" y="1092"/>
                  </a:lnTo>
                  <a:lnTo>
                    <a:pt x="171211" y="9248"/>
                  </a:lnTo>
                  <a:lnTo>
                    <a:pt x="185415" y="9398"/>
                  </a:lnTo>
                  <a:lnTo>
                    <a:pt x="186036" y="10460"/>
                  </a:lnTo>
                  <a:lnTo>
                    <a:pt x="185391" y="12226"/>
                  </a:lnTo>
                  <a:lnTo>
                    <a:pt x="182911" y="17010"/>
                  </a:lnTo>
                  <a:lnTo>
                    <a:pt x="181189" y="26741"/>
                  </a:lnTo>
                  <a:lnTo>
                    <a:pt x="167692" y="41565"/>
                  </a:lnTo>
                  <a:lnTo>
                    <a:pt x="148875" y="54997"/>
                  </a:lnTo>
                  <a:lnTo>
                    <a:pt x="131047" y="74113"/>
                  </a:lnTo>
                  <a:lnTo>
                    <a:pt x="83633" y="104606"/>
                  </a:lnTo>
                  <a:lnTo>
                    <a:pt x="38835" y="133232"/>
                  </a:lnTo>
                  <a:lnTo>
                    <a:pt x="22280" y="148050"/>
                  </a:lnTo>
                  <a:lnTo>
                    <a:pt x="9497" y="154269"/>
                  </a:lnTo>
                  <a:lnTo>
                    <a:pt x="6316" y="156782"/>
                  </a:lnTo>
                  <a:lnTo>
                    <a:pt x="2780" y="162397"/>
                  </a:lnTo>
                  <a:lnTo>
                    <a:pt x="324" y="171214"/>
                  </a:lnTo>
                  <a:lnTo>
                    <a:pt x="0" y="179379"/>
                  </a:lnTo>
                  <a:lnTo>
                    <a:pt x="5023" y="185477"/>
                  </a:lnTo>
                  <a:lnTo>
                    <a:pt x="10320" y="188202"/>
                  </a:lnTo>
                  <a:lnTo>
                    <a:pt x="28601" y="190192"/>
                  </a:lnTo>
                  <a:lnTo>
                    <a:pt x="73580" y="190378"/>
                  </a:lnTo>
                  <a:lnTo>
                    <a:pt x="119795" y="190383"/>
                  </a:lnTo>
                  <a:lnTo>
                    <a:pt x="136120" y="191441"/>
                  </a:lnTo>
                  <a:lnTo>
                    <a:pt x="161877" y="1999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4" name="SMARTInkShape-883"/>
            <p:cNvSpPr/>
            <p:nvPr>
              <p:custDataLst>
                <p:tags r:id="rId82"/>
              </p:custDataLst>
            </p:nvPr>
          </p:nvSpPr>
          <p:spPr>
            <a:xfrm>
              <a:off x="5429250" y="4229100"/>
              <a:ext cx="57151" cy="114301"/>
            </a:xfrm>
            <a:custGeom>
              <a:avLst/>
              <a:gdLst/>
              <a:ahLst/>
              <a:cxnLst/>
              <a:rect l="0" t="0" r="0" b="0"/>
              <a:pathLst>
                <a:path w="57151" h="114301">
                  <a:moveTo>
                    <a:pt x="47625" y="19050"/>
                  </a:moveTo>
                  <a:lnTo>
                    <a:pt x="47625" y="19050"/>
                  </a:lnTo>
                  <a:lnTo>
                    <a:pt x="47625" y="4585"/>
                  </a:lnTo>
                  <a:lnTo>
                    <a:pt x="48683" y="3056"/>
                  </a:lnTo>
                  <a:lnTo>
                    <a:pt x="50447" y="2037"/>
                  </a:lnTo>
                  <a:lnTo>
                    <a:pt x="57147" y="0"/>
                  </a:lnTo>
                  <a:lnTo>
                    <a:pt x="57150" y="0"/>
                  </a:lnTo>
                  <a:lnTo>
                    <a:pt x="48949" y="8201"/>
                  </a:lnTo>
                  <a:lnTo>
                    <a:pt x="46829" y="16868"/>
                  </a:lnTo>
                  <a:lnTo>
                    <a:pt x="41156" y="25694"/>
                  </a:lnTo>
                  <a:lnTo>
                    <a:pt x="37948" y="35012"/>
                  </a:lnTo>
                  <a:lnTo>
                    <a:pt x="31822" y="44476"/>
                  </a:lnTo>
                  <a:lnTo>
                    <a:pt x="28479" y="53982"/>
                  </a:lnTo>
                  <a:lnTo>
                    <a:pt x="12156" y="76200"/>
                  </a:lnTo>
                  <a:lnTo>
                    <a:pt x="11279" y="79375"/>
                  </a:lnTo>
                  <a:lnTo>
                    <a:pt x="9636" y="81492"/>
                  </a:lnTo>
                  <a:lnTo>
                    <a:pt x="3325" y="85529"/>
                  </a:lnTo>
                  <a:lnTo>
                    <a:pt x="1478" y="90224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5" name="SMARTInkShape-884"/>
            <p:cNvSpPr/>
            <p:nvPr>
              <p:custDataLst>
                <p:tags r:id="rId83"/>
              </p:custDataLst>
            </p:nvPr>
          </p:nvSpPr>
          <p:spPr>
            <a:xfrm>
              <a:off x="5610225" y="4080737"/>
              <a:ext cx="247651" cy="138839"/>
            </a:xfrm>
            <a:custGeom>
              <a:avLst/>
              <a:gdLst/>
              <a:ahLst/>
              <a:cxnLst/>
              <a:rect l="0" t="0" r="0" b="0"/>
              <a:pathLst>
                <a:path w="247651" h="138839">
                  <a:moveTo>
                    <a:pt x="238125" y="5488"/>
                  </a:moveTo>
                  <a:lnTo>
                    <a:pt x="238125" y="5488"/>
                  </a:lnTo>
                  <a:lnTo>
                    <a:pt x="243181" y="431"/>
                  </a:lnTo>
                  <a:lnTo>
                    <a:pt x="244670" y="0"/>
                  </a:lnTo>
                  <a:lnTo>
                    <a:pt x="245664" y="771"/>
                  </a:lnTo>
                  <a:lnTo>
                    <a:pt x="247650" y="5486"/>
                  </a:lnTo>
                  <a:lnTo>
                    <a:pt x="238518" y="5488"/>
                  </a:lnTo>
                  <a:lnTo>
                    <a:pt x="230598" y="12034"/>
                  </a:lnTo>
                  <a:lnTo>
                    <a:pt x="221902" y="15189"/>
                  </a:lnTo>
                  <a:lnTo>
                    <a:pt x="212622" y="21297"/>
                  </a:lnTo>
                  <a:lnTo>
                    <a:pt x="203169" y="24636"/>
                  </a:lnTo>
                  <a:lnTo>
                    <a:pt x="159691" y="53170"/>
                  </a:lnTo>
                  <a:lnTo>
                    <a:pt x="117344" y="75341"/>
                  </a:lnTo>
                  <a:lnTo>
                    <a:pt x="92049" y="86981"/>
                  </a:lnTo>
                  <a:lnTo>
                    <a:pt x="60322" y="95712"/>
                  </a:lnTo>
                  <a:lnTo>
                    <a:pt x="41471" y="106292"/>
                  </a:lnTo>
                  <a:lnTo>
                    <a:pt x="21284" y="112300"/>
                  </a:lnTo>
                  <a:lnTo>
                    <a:pt x="3" y="129310"/>
                  </a:lnTo>
                  <a:lnTo>
                    <a:pt x="0" y="134368"/>
                  </a:lnTo>
                  <a:lnTo>
                    <a:pt x="1059" y="135858"/>
                  </a:lnTo>
                  <a:lnTo>
                    <a:pt x="2822" y="136852"/>
                  </a:lnTo>
                  <a:lnTo>
                    <a:pt x="9132" y="138721"/>
                  </a:lnTo>
                  <a:lnTo>
                    <a:pt x="53984" y="138838"/>
                  </a:lnTo>
                  <a:lnTo>
                    <a:pt x="97484" y="138838"/>
                  </a:lnTo>
                  <a:lnTo>
                    <a:pt x="139831" y="138838"/>
                  </a:lnTo>
                  <a:lnTo>
                    <a:pt x="184157" y="130196"/>
                  </a:lnTo>
                  <a:lnTo>
                    <a:pt x="209550" y="1293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7" name="SMARTInkShape-885"/>
            <p:cNvSpPr/>
            <p:nvPr>
              <p:custDataLst>
                <p:tags r:id="rId84"/>
              </p:custDataLst>
            </p:nvPr>
          </p:nvSpPr>
          <p:spPr>
            <a:xfrm>
              <a:off x="5867852" y="4057650"/>
              <a:ext cx="228033" cy="133351"/>
            </a:xfrm>
            <a:custGeom>
              <a:avLst/>
              <a:gdLst/>
              <a:ahLst/>
              <a:cxnLst/>
              <a:rect l="0" t="0" r="0" b="0"/>
              <a:pathLst>
                <a:path w="228033" h="133351">
                  <a:moveTo>
                    <a:pt x="218623" y="9525"/>
                  </a:moveTo>
                  <a:lnTo>
                    <a:pt x="218623" y="9525"/>
                  </a:lnTo>
                  <a:lnTo>
                    <a:pt x="218623" y="393"/>
                  </a:lnTo>
                  <a:lnTo>
                    <a:pt x="228032" y="3"/>
                  </a:lnTo>
                  <a:lnTo>
                    <a:pt x="219013" y="0"/>
                  </a:lnTo>
                  <a:lnTo>
                    <a:pt x="211096" y="6546"/>
                  </a:lnTo>
                  <a:lnTo>
                    <a:pt x="202399" y="9701"/>
                  </a:lnTo>
                  <a:lnTo>
                    <a:pt x="193120" y="15809"/>
                  </a:lnTo>
                  <a:lnTo>
                    <a:pt x="183667" y="19148"/>
                  </a:lnTo>
                  <a:lnTo>
                    <a:pt x="174164" y="25312"/>
                  </a:lnTo>
                  <a:lnTo>
                    <a:pt x="164645" y="28666"/>
                  </a:lnTo>
                  <a:lnTo>
                    <a:pt x="155122" y="34835"/>
                  </a:lnTo>
                  <a:lnTo>
                    <a:pt x="129527" y="45418"/>
                  </a:lnTo>
                  <a:lnTo>
                    <a:pt x="116848" y="53203"/>
                  </a:lnTo>
                  <a:lnTo>
                    <a:pt x="88007" y="61687"/>
                  </a:lnTo>
                  <a:lnTo>
                    <a:pt x="69507" y="72236"/>
                  </a:lnTo>
                  <a:lnTo>
                    <a:pt x="49389" y="78239"/>
                  </a:lnTo>
                  <a:lnTo>
                    <a:pt x="45475" y="80734"/>
                  </a:lnTo>
                  <a:lnTo>
                    <a:pt x="7278" y="94604"/>
                  </a:lnTo>
                  <a:lnTo>
                    <a:pt x="0" y="95212"/>
                  </a:lnTo>
                  <a:lnTo>
                    <a:pt x="8693" y="104382"/>
                  </a:lnTo>
                  <a:lnTo>
                    <a:pt x="54490" y="104775"/>
                  </a:lnTo>
                  <a:lnTo>
                    <a:pt x="60303" y="104775"/>
                  </a:lnTo>
                  <a:lnTo>
                    <a:pt x="62276" y="105833"/>
                  </a:lnTo>
                  <a:lnTo>
                    <a:pt x="63592" y="107597"/>
                  </a:lnTo>
                  <a:lnTo>
                    <a:pt x="64469" y="109832"/>
                  </a:lnTo>
                  <a:lnTo>
                    <a:pt x="66112" y="111321"/>
                  </a:lnTo>
                  <a:lnTo>
                    <a:pt x="70759" y="112976"/>
                  </a:lnTo>
                  <a:lnTo>
                    <a:pt x="79327" y="113907"/>
                  </a:lnTo>
                  <a:lnTo>
                    <a:pt x="81309" y="115096"/>
                  </a:lnTo>
                  <a:lnTo>
                    <a:pt x="82630" y="116948"/>
                  </a:lnTo>
                  <a:lnTo>
                    <a:pt x="83511" y="119240"/>
                  </a:lnTo>
                  <a:lnTo>
                    <a:pt x="85157" y="120769"/>
                  </a:lnTo>
                  <a:lnTo>
                    <a:pt x="89808" y="122467"/>
                  </a:lnTo>
                  <a:lnTo>
                    <a:pt x="101417" y="124615"/>
                  </a:lnTo>
                  <a:lnTo>
                    <a:pt x="110752" y="130292"/>
                  </a:lnTo>
                  <a:lnTo>
                    <a:pt x="123373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8" name="SMARTInkShape-886"/>
            <p:cNvSpPr/>
            <p:nvPr>
              <p:custDataLst>
                <p:tags r:id="rId85"/>
              </p:custDataLst>
            </p:nvPr>
          </p:nvSpPr>
          <p:spPr>
            <a:xfrm>
              <a:off x="6124730" y="4029110"/>
              <a:ext cx="133193" cy="247171"/>
            </a:xfrm>
            <a:custGeom>
              <a:avLst/>
              <a:gdLst/>
              <a:ahLst/>
              <a:cxnLst/>
              <a:rect l="0" t="0" r="0" b="0"/>
              <a:pathLst>
                <a:path w="133193" h="247171">
                  <a:moveTo>
                    <a:pt x="95095" y="47590"/>
                  </a:moveTo>
                  <a:lnTo>
                    <a:pt x="95095" y="47590"/>
                  </a:lnTo>
                  <a:lnTo>
                    <a:pt x="109284" y="33401"/>
                  </a:lnTo>
                  <a:lnTo>
                    <a:pt x="111985" y="27878"/>
                  </a:lnTo>
                  <a:lnTo>
                    <a:pt x="113718" y="20766"/>
                  </a:lnTo>
                  <a:lnTo>
                    <a:pt x="122308" y="10967"/>
                  </a:lnTo>
                  <a:lnTo>
                    <a:pt x="125887" y="10147"/>
                  </a:lnTo>
                  <a:lnTo>
                    <a:pt x="128323" y="9928"/>
                  </a:lnTo>
                  <a:lnTo>
                    <a:pt x="129947" y="8723"/>
                  </a:lnTo>
                  <a:lnTo>
                    <a:pt x="133005" y="571"/>
                  </a:lnTo>
                  <a:lnTo>
                    <a:pt x="133184" y="0"/>
                  </a:lnTo>
                  <a:lnTo>
                    <a:pt x="133192" y="5032"/>
                  </a:lnTo>
                  <a:lnTo>
                    <a:pt x="130372" y="10331"/>
                  </a:lnTo>
                  <a:lnTo>
                    <a:pt x="126648" y="16214"/>
                  </a:lnTo>
                  <a:lnTo>
                    <a:pt x="123494" y="25475"/>
                  </a:lnTo>
                  <a:lnTo>
                    <a:pt x="98183" y="70190"/>
                  </a:lnTo>
                  <a:lnTo>
                    <a:pt x="76040" y="114287"/>
                  </a:lnTo>
                  <a:lnTo>
                    <a:pt x="54173" y="152367"/>
                  </a:lnTo>
                  <a:lnTo>
                    <a:pt x="25638" y="191758"/>
                  </a:lnTo>
                  <a:lnTo>
                    <a:pt x="21892" y="201976"/>
                  </a:lnTo>
                  <a:lnTo>
                    <a:pt x="19169" y="212514"/>
                  </a:lnTo>
                  <a:lnTo>
                    <a:pt x="8797" y="227903"/>
                  </a:lnTo>
                  <a:lnTo>
                    <a:pt x="1613" y="236078"/>
                  </a:lnTo>
                  <a:lnTo>
                    <a:pt x="631" y="240018"/>
                  </a:lnTo>
                  <a:lnTo>
                    <a:pt x="0" y="246114"/>
                  </a:lnTo>
                  <a:lnTo>
                    <a:pt x="1007" y="246615"/>
                  </a:lnTo>
                  <a:lnTo>
                    <a:pt x="4947" y="247170"/>
                  </a:lnTo>
                  <a:lnTo>
                    <a:pt x="6421" y="246260"/>
                  </a:lnTo>
                  <a:lnTo>
                    <a:pt x="7404" y="244595"/>
                  </a:lnTo>
                  <a:lnTo>
                    <a:pt x="8060" y="242427"/>
                  </a:lnTo>
                  <a:lnTo>
                    <a:pt x="14038" y="234319"/>
                  </a:lnTo>
                  <a:lnTo>
                    <a:pt x="19559" y="231122"/>
                  </a:lnTo>
                  <a:lnTo>
                    <a:pt x="28420" y="2285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9" name="SMARTInkShape-887"/>
            <p:cNvSpPr/>
            <p:nvPr>
              <p:custDataLst>
                <p:tags r:id="rId86"/>
              </p:custDataLst>
            </p:nvPr>
          </p:nvSpPr>
          <p:spPr>
            <a:xfrm>
              <a:off x="6191415" y="4038600"/>
              <a:ext cx="161713" cy="209551"/>
            </a:xfrm>
            <a:custGeom>
              <a:avLst/>
              <a:gdLst/>
              <a:ahLst/>
              <a:cxnLst/>
              <a:rect l="0" t="0" r="0" b="0"/>
              <a:pathLst>
                <a:path w="161713" h="209551">
                  <a:moveTo>
                    <a:pt x="28410" y="57150"/>
                  </a:moveTo>
                  <a:lnTo>
                    <a:pt x="28410" y="57150"/>
                  </a:lnTo>
                  <a:lnTo>
                    <a:pt x="28410" y="39540"/>
                  </a:lnTo>
                  <a:lnTo>
                    <a:pt x="21865" y="30780"/>
                  </a:lnTo>
                  <a:lnTo>
                    <a:pt x="19278" y="20804"/>
                  </a:lnTo>
                  <a:lnTo>
                    <a:pt x="19001" y="14513"/>
                  </a:lnTo>
                  <a:lnTo>
                    <a:pt x="20020" y="12851"/>
                  </a:lnTo>
                  <a:lnTo>
                    <a:pt x="21759" y="11742"/>
                  </a:lnTo>
                  <a:lnTo>
                    <a:pt x="27097" y="9963"/>
                  </a:lnTo>
                  <a:lnTo>
                    <a:pt x="27826" y="6898"/>
                  </a:lnTo>
                  <a:lnTo>
                    <a:pt x="28020" y="4599"/>
                  </a:lnTo>
                  <a:lnTo>
                    <a:pt x="29208" y="3066"/>
                  </a:lnTo>
                  <a:lnTo>
                    <a:pt x="36577" y="404"/>
                  </a:lnTo>
                  <a:lnTo>
                    <a:pt x="82392" y="1"/>
                  </a:lnTo>
                  <a:lnTo>
                    <a:pt x="88738" y="0"/>
                  </a:lnTo>
                  <a:lnTo>
                    <a:pt x="95086" y="2822"/>
                  </a:lnTo>
                  <a:lnTo>
                    <a:pt x="98261" y="5057"/>
                  </a:lnTo>
                  <a:lnTo>
                    <a:pt x="112841" y="8201"/>
                  </a:lnTo>
                  <a:lnTo>
                    <a:pt x="129127" y="10321"/>
                  </a:lnTo>
                  <a:lnTo>
                    <a:pt x="142535" y="17013"/>
                  </a:lnTo>
                  <a:lnTo>
                    <a:pt x="155376" y="18648"/>
                  </a:lnTo>
                  <a:lnTo>
                    <a:pt x="157504" y="19840"/>
                  </a:lnTo>
                  <a:lnTo>
                    <a:pt x="158923" y="21694"/>
                  </a:lnTo>
                  <a:lnTo>
                    <a:pt x="161199" y="27215"/>
                  </a:lnTo>
                  <a:lnTo>
                    <a:pt x="161712" y="41713"/>
                  </a:lnTo>
                  <a:lnTo>
                    <a:pt x="160669" y="43684"/>
                  </a:lnTo>
                  <a:lnTo>
                    <a:pt x="158916" y="44998"/>
                  </a:lnTo>
                  <a:lnTo>
                    <a:pt x="156689" y="45874"/>
                  </a:lnTo>
                  <a:lnTo>
                    <a:pt x="155204" y="47516"/>
                  </a:lnTo>
                  <a:lnTo>
                    <a:pt x="149999" y="57756"/>
                  </a:lnTo>
                  <a:lnTo>
                    <a:pt x="105182" y="104191"/>
                  </a:lnTo>
                  <a:lnTo>
                    <a:pt x="92432" y="114127"/>
                  </a:lnTo>
                  <a:lnTo>
                    <a:pt x="48227" y="142870"/>
                  </a:lnTo>
                  <a:lnTo>
                    <a:pt x="12544" y="176742"/>
                  </a:lnTo>
                  <a:lnTo>
                    <a:pt x="6189" y="179093"/>
                  </a:lnTo>
                  <a:lnTo>
                    <a:pt x="4072" y="180779"/>
                  </a:lnTo>
                  <a:lnTo>
                    <a:pt x="393" y="189011"/>
                  </a:lnTo>
                  <a:lnTo>
                    <a:pt x="0" y="195115"/>
                  </a:lnTo>
                  <a:lnTo>
                    <a:pt x="1004" y="196752"/>
                  </a:lnTo>
                  <a:lnTo>
                    <a:pt x="2731" y="197843"/>
                  </a:lnTo>
                  <a:lnTo>
                    <a:pt x="10218" y="199378"/>
                  </a:lnTo>
                  <a:lnTo>
                    <a:pt x="56987" y="200023"/>
                  </a:lnTo>
                  <a:lnTo>
                    <a:pt x="102056" y="200025"/>
                  </a:lnTo>
                  <a:lnTo>
                    <a:pt x="117391" y="200025"/>
                  </a:lnTo>
                  <a:lnTo>
                    <a:pt x="123696" y="202847"/>
                  </a:lnTo>
                  <a:lnTo>
                    <a:pt x="133185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0" name="SMARTInkShape-888"/>
            <p:cNvSpPr/>
            <p:nvPr>
              <p:custDataLst>
                <p:tags r:id="rId87"/>
              </p:custDataLst>
            </p:nvPr>
          </p:nvSpPr>
          <p:spPr>
            <a:xfrm>
              <a:off x="6372228" y="4210053"/>
              <a:ext cx="66673" cy="104773"/>
            </a:xfrm>
            <a:custGeom>
              <a:avLst/>
              <a:gdLst/>
              <a:ahLst/>
              <a:cxnLst/>
              <a:rect l="0" t="0" r="0" b="0"/>
              <a:pathLst>
                <a:path w="66673" h="104773">
                  <a:moveTo>
                    <a:pt x="9522" y="28572"/>
                  </a:moveTo>
                  <a:lnTo>
                    <a:pt x="9522" y="28572"/>
                  </a:lnTo>
                  <a:lnTo>
                    <a:pt x="9522" y="114"/>
                  </a:lnTo>
                  <a:lnTo>
                    <a:pt x="390" y="0"/>
                  </a:lnTo>
                  <a:lnTo>
                    <a:pt x="0" y="17607"/>
                  </a:lnTo>
                  <a:lnTo>
                    <a:pt x="6544" y="26367"/>
                  </a:lnTo>
                  <a:lnTo>
                    <a:pt x="8640" y="35210"/>
                  </a:lnTo>
                  <a:lnTo>
                    <a:pt x="9488" y="60333"/>
                  </a:lnTo>
                  <a:lnTo>
                    <a:pt x="12329" y="66677"/>
                  </a:lnTo>
                  <a:lnTo>
                    <a:pt x="16061" y="73024"/>
                  </a:lnTo>
                  <a:lnTo>
                    <a:pt x="18654" y="83841"/>
                  </a:lnTo>
                  <a:lnTo>
                    <a:pt x="23987" y="90221"/>
                  </a:lnTo>
                  <a:lnTo>
                    <a:pt x="29356" y="93013"/>
                  </a:lnTo>
                  <a:lnTo>
                    <a:pt x="32270" y="93758"/>
                  </a:lnTo>
                  <a:lnTo>
                    <a:pt x="34213" y="95312"/>
                  </a:lnTo>
                  <a:lnTo>
                    <a:pt x="36370" y="99862"/>
                  </a:lnTo>
                  <a:lnTo>
                    <a:pt x="38004" y="101499"/>
                  </a:lnTo>
                  <a:lnTo>
                    <a:pt x="46146" y="104341"/>
                  </a:lnTo>
                  <a:lnTo>
                    <a:pt x="66672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1" name="SMARTInkShape-889"/>
            <p:cNvSpPr/>
            <p:nvPr>
              <p:custDataLst>
                <p:tags r:id="rId88"/>
              </p:custDataLst>
            </p:nvPr>
          </p:nvSpPr>
          <p:spPr>
            <a:xfrm>
              <a:off x="6402163" y="4200526"/>
              <a:ext cx="103410" cy="152400"/>
            </a:xfrm>
            <a:custGeom>
              <a:avLst/>
              <a:gdLst/>
              <a:ahLst/>
              <a:cxnLst/>
              <a:rect l="0" t="0" r="0" b="0"/>
              <a:pathLst>
                <a:path w="103410" h="152400">
                  <a:moveTo>
                    <a:pt x="84362" y="28574"/>
                  </a:moveTo>
                  <a:lnTo>
                    <a:pt x="84362" y="28574"/>
                  </a:lnTo>
                  <a:lnTo>
                    <a:pt x="84362" y="23517"/>
                  </a:lnTo>
                  <a:lnTo>
                    <a:pt x="85420" y="22028"/>
                  </a:lnTo>
                  <a:lnTo>
                    <a:pt x="87184" y="21035"/>
                  </a:lnTo>
                  <a:lnTo>
                    <a:pt x="89418" y="20373"/>
                  </a:lnTo>
                  <a:lnTo>
                    <a:pt x="90907" y="18873"/>
                  </a:lnTo>
                  <a:lnTo>
                    <a:pt x="93771" y="9950"/>
                  </a:lnTo>
                  <a:lnTo>
                    <a:pt x="93853" y="4594"/>
                  </a:lnTo>
                  <a:lnTo>
                    <a:pt x="94923" y="3062"/>
                  </a:lnTo>
                  <a:lnTo>
                    <a:pt x="96694" y="2041"/>
                  </a:lnTo>
                  <a:lnTo>
                    <a:pt x="103409" y="0"/>
                  </a:lnTo>
                  <a:lnTo>
                    <a:pt x="80746" y="22665"/>
                  </a:lnTo>
                  <a:lnTo>
                    <a:pt x="77463" y="31592"/>
                  </a:lnTo>
                  <a:lnTo>
                    <a:pt x="74945" y="41557"/>
                  </a:lnTo>
                  <a:lnTo>
                    <a:pt x="64706" y="56577"/>
                  </a:lnTo>
                  <a:lnTo>
                    <a:pt x="30380" y="101330"/>
                  </a:lnTo>
                  <a:lnTo>
                    <a:pt x="11512" y="121525"/>
                  </a:lnTo>
                  <a:lnTo>
                    <a:pt x="8603" y="131583"/>
                  </a:lnTo>
                  <a:lnTo>
                    <a:pt x="7398" y="132172"/>
                  </a:lnTo>
                  <a:lnTo>
                    <a:pt x="3236" y="132826"/>
                  </a:lnTo>
                  <a:lnTo>
                    <a:pt x="1703" y="134058"/>
                  </a:lnTo>
                  <a:lnTo>
                    <a:pt x="0" y="138251"/>
                  </a:lnTo>
                  <a:lnTo>
                    <a:pt x="604" y="139792"/>
                  </a:lnTo>
                  <a:lnTo>
                    <a:pt x="2065" y="140819"/>
                  </a:lnTo>
                  <a:lnTo>
                    <a:pt x="4097" y="141505"/>
                  </a:lnTo>
                  <a:lnTo>
                    <a:pt x="5452" y="143019"/>
                  </a:lnTo>
                  <a:lnTo>
                    <a:pt x="8162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43" name="SMARTInkShape-Group160"/>
          <p:cNvGrpSpPr/>
          <p:nvPr/>
        </p:nvGrpSpPr>
        <p:grpSpPr>
          <a:xfrm>
            <a:off x="7286665" y="4029076"/>
            <a:ext cx="1066761" cy="361498"/>
            <a:chOff x="7286665" y="4029076"/>
            <a:chExt cx="1066761" cy="361498"/>
          </a:xfrm>
        </p:grpSpPr>
        <p:sp>
          <p:nvSpPr>
            <p:cNvPr id="1033" name="SMARTInkShape-890"/>
            <p:cNvSpPr/>
            <p:nvPr>
              <p:custDataLst>
                <p:tags r:id="rId70"/>
              </p:custDataLst>
            </p:nvPr>
          </p:nvSpPr>
          <p:spPr>
            <a:xfrm>
              <a:off x="7286665" y="4029076"/>
              <a:ext cx="190461" cy="275784"/>
            </a:xfrm>
            <a:custGeom>
              <a:avLst/>
              <a:gdLst/>
              <a:ahLst/>
              <a:cxnLst/>
              <a:rect l="0" t="0" r="0" b="0"/>
              <a:pathLst>
                <a:path w="190461" h="275784">
                  <a:moveTo>
                    <a:pt x="114260" y="85724"/>
                  </a:moveTo>
                  <a:lnTo>
                    <a:pt x="114260" y="85724"/>
                  </a:lnTo>
                  <a:lnTo>
                    <a:pt x="114260" y="71535"/>
                  </a:lnTo>
                  <a:lnTo>
                    <a:pt x="115318" y="69915"/>
                  </a:lnTo>
                  <a:lnTo>
                    <a:pt x="117082" y="68834"/>
                  </a:lnTo>
                  <a:lnTo>
                    <a:pt x="119316" y="68114"/>
                  </a:lnTo>
                  <a:lnTo>
                    <a:pt x="120807" y="66576"/>
                  </a:lnTo>
                  <a:lnTo>
                    <a:pt x="122461" y="62044"/>
                  </a:lnTo>
                  <a:lnTo>
                    <a:pt x="123961" y="60412"/>
                  </a:lnTo>
                  <a:lnTo>
                    <a:pt x="128450" y="58600"/>
                  </a:lnTo>
                  <a:lnTo>
                    <a:pt x="130069" y="57058"/>
                  </a:lnTo>
                  <a:lnTo>
                    <a:pt x="141385" y="39853"/>
                  </a:lnTo>
                  <a:lnTo>
                    <a:pt x="155965" y="24996"/>
                  </a:lnTo>
                  <a:lnTo>
                    <a:pt x="162076" y="21692"/>
                  </a:lnTo>
                  <a:lnTo>
                    <a:pt x="165188" y="20811"/>
                  </a:lnTo>
                  <a:lnTo>
                    <a:pt x="167261" y="19165"/>
                  </a:lnTo>
                  <a:lnTo>
                    <a:pt x="171239" y="12851"/>
                  </a:lnTo>
                  <a:lnTo>
                    <a:pt x="175921" y="11003"/>
                  </a:lnTo>
                  <a:lnTo>
                    <a:pt x="177592" y="9452"/>
                  </a:lnTo>
                  <a:lnTo>
                    <a:pt x="179450" y="4905"/>
                  </a:lnTo>
                  <a:lnTo>
                    <a:pt x="181003" y="3270"/>
                  </a:lnTo>
                  <a:lnTo>
                    <a:pt x="190442" y="4"/>
                  </a:lnTo>
                  <a:lnTo>
                    <a:pt x="190448" y="2"/>
                  </a:lnTo>
                  <a:lnTo>
                    <a:pt x="185401" y="0"/>
                  </a:lnTo>
                  <a:lnTo>
                    <a:pt x="183912" y="1058"/>
                  </a:lnTo>
                  <a:lnTo>
                    <a:pt x="182919" y="2822"/>
                  </a:lnTo>
                  <a:lnTo>
                    <a:pt x="182258" y="5056"/>
                  </a:lnTo>
                  <a:lnTo>
                    <a:pt x="170747" y="19297"/>
                  </a:lnTo>
                  <a:lnTo>
                    <a:pt x="133305" y="59973"/>
                  </a:lnTo>
                  <a:lnTo>
                    <a:pt x="102883" y="101764"/>
                  </a:lnTo>
                  <a:lnTo>
                    <a:pt x="64224" y="145000"/>
                  </a:lnTo>
                  <a:lnTo>
                    <a:pt x="48363" y="163912"/>
                  </a:lnTo>
                  <a:lnTo>
                    <a:pt x="14632" y="206256"/>
                  </a:lnTo>
                  <a:lnTo>
                    <a:pt x="7680" y="226381"/>
                  </a:lnTo>
                  <a:lnTo>
                    <a:pt x="3391" y="233963"/>
                  </a:lnTo>
                  <a:lnTo>
                    <a:pt x="637" y="247454"/>
                  </a:lnTo>
                  <a:lnTo>
                    <a:pt x="0" y="264806"/>
                  </a:lnTo>
                  <a:lnTo>
                    <a:pt x="5028" y="271195"/>
                  </a:lnTo>
                  <a:lnTo>
                    <a:pt x="10326" y="273989"/>
                  </a:lnTo>
                  <a:lnTo>
                    <a:pt x="22351" y="275783"/>
                  </a:lnTo>
                  <a:lnTo>
                    <a:pt x="64954" y="262023"/>
                  </a:lnTo>
                  <a:lnTo>
                    <a:pt x="109056" y="241211"/>
                  </a:lnTo>
                  <a:lnTo>
                    <a:pt x="153762" y="219069"/>
                  </a:lnTo>
                  <a:lnTo>
                    <a:pt x="180222" y="202846"/>
                  </a:lnTo>
                  <a:lnTo>
                    <a:pt x="183635" y="201905"/>
                  </a:lnTo>
                  <a:lnTo>
                    <a:pt x="185910" y="200220"/>
                  </a:lnTo>
                  <a:lnTo>
                    <a:pt x="187427" y="198038"/>
                  </a:lnTo>
                  <a:lnTo>
                    <a:pt x="189111" y="192791"/>
                  </a:lnTo>
                  <a:lnTo>
                    <a:pt x="190460" y="1809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4" name="SMARTInkShape-891"/>
            <p:cNvSpPr/>
            <p:nvPr>
              <p:custDataLst>
                <p:tags r:id="rId71"/>
              </p:custDataLst>
            </p:nvPr>
          </p:nvSpPr>
          <p:spPr>
            <a:xfrm>
              <a:off x="7296150" y="4105275"/>
              <a:ext cx="38101" cy="19051"/>
            </a:xfrm>
            <a:custGeom>
              <a:avLst/>
              <a:gdLst/>
              <a:ahLst/>
              <a:cxnLst/>
              <a:rect l="0" t="0" r="0" b="0"/>
              <a:pathLst>
                <a:path w="38101" h="19051">
                  <a:moveTo>
                    <a:pt x="38100" y="19050"/>
                  </a:moveTo>
                  <a:lnTo>
                    <a:pt x="38100" y="19050"/>
                  </a:lnTo>
                  <a:lnTo>
                    <a:pt x="38100" y="10849"/>
                  </a:lnTo>
                  <a:lnTo>
                    <a:pt x="37042" y="10408"/>
                  </a:lnTo>
                  <a:lnTo>
                    <a:pt x="33044" y="9918"/>
                  </a:lnTo>
                  <a:lnTo>
                    <a:pt x="31553" y="8729"/>
                  </a:lnTo>
                  <a:lnTo>
                    <a:pt x="29899" y="4585"/>
                  </a:lnTo>
                  <a:lnTo>
                    <a:pt x="28399" y="3056"/>
                  </a:lnTo>
                  <a:lnTo>
                    <a:pt x="20490" y="402"/>
                  </a:lnTo>
                  <a:lnTo>
                    <a:pt x="0" y="0"/>
                  </a:lnTo>
                  <a:lnTo>
                    <a:pt x="28459" y="0"/>
                  </a:lnTo>
                  <a:lnTo>
                    <a:pt x="9640" y="0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5" name="SMARTInkShape-892"/>
            <p:cNvSpPr/>
            <p:nvPr>
              <p:custDataLst>
                <p:tags r:id="rId72"/>
              </p:custDataLst>
            </p:nvPr>
          </p:nvSpPr>
          <p:spPr>
            <a:xfrm>
              <a:off x="7430992" y="4086226"/>
              <a:ext cx="160424" cy="219075"/>
            </a:xfrm>
            <a:custGeom>
              <a:avLst/>
              <a:gdLst/>
              <a:ahLst/>
              <a:cxnLst/>
              <a:rect l="0" t="0" r="0" b="0"/>
              <a:pathLst>
                <a:path w="160424" h="219075">
                  <a:moveTo>
                    <a:pt x="122333" y="57149"/>
                  </a:moveTo>
                  <a:lnTo>
                    <a:pt x="122333" y="57149"/>
                  </a:lnTo>
                  <a:lnTo>
                    <a:pt x="137521" y="40902"/>
                  </a:lnTo>
                  <a:lnTo>
                    <a:pt x="139667" y="34759"/>
                  </a:lnTo>
                  <a:lnTo>
                    <a:pt x="141296" y="32697"/>
                  </a:lnTo>
                  <a:lnTo>
                    <a:pt x="145931" y="30406"/>
                  </a:lnTo>
                  <a:lnTo>
                    <a:pt x="146532" y="28738"/>
                  </a:lnTo>
                  <a:lnTo>
                    <a:pt x="145873" y="26566"/>
                  </a:lnTo>
                  <a:lnTo>
                    <a:pt x="144377" y="24061"/>
                  </a:lnTo>
                  <a:lnTo>
                    <a:pt x="144437" y="21332"/>
                  </a:lnTo>
                  <a:lnTo>
                    <a:pt x="150200" y="9642"/>
                  </a:lnTo>
                  <a:lnTo>
                    <a:pt x="150594" y="4990"/>
                  </a:lnTo>
                  <a:lnTo>
                    <a:pt x="151757" y="3326"/>
                  </a:lnTo>
                  <a:lnTo>
                    <a:pt x="153591" y="2217"/>
                  </a:lnTo>
                  <a:lnTo>
                    <a:pt x="160423" y="2"/>
                  </a:lnTo>
                  <a:lnTo>
                    <a:pt x="155374" y="0"/>
                  </a:lnTo>
                  <a:lnTo>
                    <a:pt x="153885" y="1058"/>
                  </a:lnTo>
                  <a:lnTo>
                    <a:pt x="152892" y="2822"/>
                  </a:lnTo>
                  <a:lnTo>
                    <a:pt x="152231" y="5056"/>
                  </a:lnTo>
                  <a:lnTo>
                    <a:pt x="140720" y="19297"/>
                  </a:lnTo>
                  <a:lnTo>
                    <a:pt x="131662" y="31470"/>
                  </a:lnTo>
                  <a:lnTo>
                    <a:pt x="114899" y="54160"/>
                  </a:lnTo>
                  <a:lnTo>
                    <a:pt x="76392" y="101730"/>
                  </a:lnTo>
                  <a:lnTo>
                    <a:pt x="43046" y="144998"/>
                  </a:lnTo>
                  <a:lnTo>
                    <a:pt x="14511" y="182660"/>
                  </a:lnTo>
                  <a:lnTo>
                    <a:pt x="10911" y="192659"/>
                  </a:lnTo>
                  <a:lnTo>
                    <a:pt x="9952" y="198289"/>
                  </a:lnTo>
                  <a:lnTo>
                    <a:pt x="8253" y="202042"/>
                  </a:lnTo>
                  <a:lnTo>
                    <a:pt x="6063" y="204545"/>
                  </a:lnTo>
                  <a:lnTo>
                    <a:pt x="3545" y="206213"/>
                  </a:lnTo>
                  <a:lnTo>
                    <a:pt x="1866" y="208383"/>
                  </a:lnTo>
                  <a:lnTo>
                    <a:pt x="0" y="213617"/>
                  </a:lnTo>
                  <a:lnTo>
                    <a:pt x="561" y="215436"/>
                  </a:lnTo>
                  <a:lnTo>
                    <a:pt x="1993" y="216649"/>
                  </a:lnTo>
                  <a:lnTo>
                    <a:pt x="6407" y="217996"/>
                  </a:lnTo>
                  <a:lnTo>
                    <a:pt x="36608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6" name="SMARTInkShape-893"/>
            <p:cNvSpPr/>
            <p:nvPr>
              <p:custDataLst>
                <p:tags r:id="rId73"/>
              </p:custDataLst>
            </p:nvPr>
          </p:nvSpPr>
          <p:spPr>
            <a:xfrm>
              <a:off x="7534288" y="4229103"/>
              <a:ext cx="66663" cy="123812"/>
            </a:xfrm>
            <a:custGeom>
              <a:avLst/>
              <a:gdLst/>
              <a:ahLst/>
              <a:cxnLst/>
              <a:rect l="0" t="0" r="0" b="0"/>
              <a:pathLst>
                <a:path w="66663" h="123812">
                  <a:moveTo>
                    <a:pt x="28562" y="9522"/>
                  </a:moveTo>
                  <a:lnTo>
                    <a:pt x="28562" y="9522"/>
                  </a:lnTo>
                  <a:lnTo>
                    <a:pt x="28562" y="0"/>
                  </a:lnTo>
                  <a:lnTo>
                    <a:pt x="28562" y="5054"/>
                  </a:lnTo>
                  <a:lnTo>
                    <a:pt x="27504" y="6543"/>
                  </a:lnTo>
                  <a:lnTo>
                    <a:pt x="25740" y="7536"/>
                  </a:lnTo>
                  <a:lnTo>
                    <a:pt x="23506" y="8198"/>
                  </a:lnTo>
                  <a:lnTo>
                    <a:pt x="22015" y="9698"/>
                  </a:lnTo>
                  <a:lnTo>
                    <a:pt x="20361" y="14186"/>
                  </a:lnTo>
                  <a:lnTo>
                    <a:pt x="18239" y="25691"/>
                  </a:lnTo>
                  <a:lnTo>
                    <a:pt x="2576" y="47639"/>
                  </a:lnTo>
                  <a:lnTo>
                    <a:pt x="327" y="63499"/>
                  </a:lnTo>
                  <a:lnTo>
                    <a:pt x="0" y="97098"/>
                  </a:lnTo>
                  <a:lnTo>
                    <a:pt x="2816" y="104183"/>
                  </a:lnTo>
                  <a:lnTo>
                    <a:pt x="14177" y="118761"/>
                  </a:lnTo>
                  <a:lnTo>
                    <a:pt x="19700" y="121573"/>
                  </a:lnTo>
                  <a:lnTo>
                    <a:pt x="33100" y="123690"/>
                  </a:lnTo>
                  <a:lnTo>
                    <a:pt x="45850" y="123811"/>
                  </a:lnTo>
                  <a:lnTo>
                    <a:pt x="66662" y="114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7" name="SMARTInkShape-894"/>
            <p:cNvSpPr/>
            <p:nvPr>
              <p:custDataLst>
                <p:tags r:id="rId74"/>
              </p:custDataLst>
            </p:nvPr>
          </p:nvSpPr>
          <p:spPr>
            <a:xfrm>
              <a:off x="7566997" y="4257675"/>
              <a:ext cx="81579" cy="132899"/>
            </a:xfrm>
            <a:custGeom>
              <a:avLst/>
              <a:gdLst/>
              <a:ahLst/>
              <a:cxnLst/>
              <a:rect l="0" t="0" r="0" b="0"/>
              <a:pathLst>
                <a:path w="81579" h="132899">
                  <a:moveTo>
                    <a:pt x="81578" y="0"/>
                  </a:moveTo>
                  <a:lnTo>
                    <a:pt x="81578" y="0"/>
                  </a:lnTo>
                  <a:lnTo>
                    <a:pt x="72168" y="0"/>
                  </a:lnTo>
                  <a:lnTo>
                    <a:pt x="67031" y="5057"/>
                  </a:lnTo>
                  <a:lnTo>
                    <a:pt x="64530" y="10361"/>
                  </a:lnTo>
                  <a:lnTo>
                    <a:pt x="63863" y="13257"/>
                  </a:lnTo>
                  <a:lnTo>
                    <a:pt x="55165" y="28648"/>
                  </a:lnTo>
                  <a:lnTo>
                    <a:pt x="48374" y="46346"/>
                  </a:lnTo>
                  <a:lnTo>
                    <a:pt x="18052" y="92173"/>
                  </a:lnTo>
                  <a:lnTo>
                    <a:pt x="8196" y="112125"/>
                  </a:lnTo>
                  <a:lnTo>
                    <a:pt x="5935" y="121514"/>
                  </a:lnTo>
                  <a:lnTo>
                    <a:pt x="486" y="128197"/>
                  </a:lnTo>
                  <a:lnTo>
                    <a:pt x="0" y="129915"/>
                  </a:lnTo>
                  <a:lnTo>
                    <a:pt x="734" y="131060"/>
                  </a:lnTo>
                  <a:lnTo>
                    <a:pt x="4461" y="132898"/>
                  </a:lnTo>
                  <a:lnTo>
                    <a:pt x="14903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8" name="SMARTInkShape-895"/>
            <p:cNvSpPr/>
            <p:nvPr>
              <p:custDataLst>
                <p:tags r:id="rId75"/>
              </p:custDataLst>
            </p:nvPr>
          </p:nvSpPr>
          <p:spPr>
            <a:xfrm>
              <a:off x="7324739" y="4115193"/>
              <a:ext cx="76187" cy="123429"/>
            </a:xfrm>
            <a:custGeom>
              <a:avLst/>
              <a:gdLst/>
              <a:ahLst/>
              <a:cxnLst/>
              <a:rect l="0" t="0" r="0" b="0"/>
              <a:pathLst>
                <a:path w="76187" h="123429">
                  <a:moveTo>
                    <a:pt x="76186" y="18657"/>
                  </a:moveTo>
                  <a:lnTo>
                    <a:pt x="76186" y="18657"/>
                  </a:lnTo>
                  <a:lnTo>
                    <a:pt x="76186" y="0"/>
                  </a:lnTo>
                  <a:lnTo>
                    <a:pt x="76186" y="7843"/>
                  </a:lnTo>
                  <a:lnTo>
                    <a:pt x="67985" y="17219"/>
                  </a:lnTo>
                  <a:lnTo>
                    <a:pt x="65863" y="25977"/>
                  </a:lnTo>
                  <a:lnTo>
                    <a:pt x="60192" y="34820"/>
                  </a:lnTo>
                  <a:lnTo>
                    <a:pt x="56983" y="44142"/>
                  </a:lnTo>
                  <a:lnTo>
                    <a:pt x="21841" y="85332"/>
                  </a:lnTo>
                  <a:lnTo>
                    <a:pt x="19224" y="91682"/>
                  </a:lnTo>
                  <a:lnTo>
                    <a:pt x="2633" y="113907"/>
                  </a:lnTo>
                  <a:lnTo>
                    <a:pt x="0" y="123383"/>
                  </a:lnTo>
                  <a:lnTo>
                    <a:pt x="8188" y="123428"/>
                  </a:lnTo>
                  <a:lnTo>
                    <a:pt x="19036" y="11390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9" name="SMARTInkShape-896"/>
            <p:cNvSpPr/>
            <p:nvPr>
              <p:custDataLst>
                <p:tags r:id="rId76"/>
              </p:custDataLst>
            </p:nvPr>
          </p:nvSpPr>
          <p:spPr>
            <a:xfrm>
              <a:off x="7800985" y="4162425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9515" y="19050"/>
                  </a:moveTo>
                  <a:lnTo>
                    <a:pt x="9515" y="19050"/>
                  </a:lnTo>
                  <a:lnTo>
                    <a:pt x="105" y="9642"/>
                  </a:lnTo>
                  <a:lnTo>
                    <a:pt x="0" y="1334"/>
                  </a:lnTo>
                  <a:lnTo>
                    <a:pt x="1056" y="889"/>
                  </a:lnTo>
                  <a:lnTo>
                    <a:pt x="47633" y="0"/>
                  </a:lnTo>
                  <a:lnTo>
                    <a:pt x="50802" y="0"/>
                  </a:lnTo>
                  <a:lnTo>
                    <a:pt x="57145" y="2822"/>
                  </a:lnTo>
                  <a:lnTo>
                    <a:pt x="63492" y="6546"/>
                  </a:lnTo>
                  <a:lnTo>
                    <a:pt x="76190" y="8936"/>
                  </a:lnTo>
                  <a:lnTo>
                    <a:pt x="88890" y="9408"/>
                  </a:lnTo>
                  <a:lnTo>
                    <a:pt x="95240" y="12295"/>
                  </a:lnTo>
                  <a:lnTo>
                    <a:pt x="10476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0" name="SMARTInkShape-897"/>
            <p:cNvSpPr/>
            <p:nvPr>
              <p:custDataLst>
                <p:tags r:id="rId77"/>
              </p:custDataLst>
            </p:nvPr>
          </p:nvSpPr>
          <p:spPr>
            <a:xfrm>
              <a:off x="7802343" y="4229100"/>
              <a:ext cx="122458" cy="9526"/>
            </a:xfrm>
            <a:custGeom>
              <a:avLst/>
              <a:gdLst/>
              <a:ahLst/>
              <a:cxnLst/>
              <a:rect l="0" t="0" r="0" b="0"/>
              <a:pathLst>
                <a:path w="122458" h="9526">
                  <a:moveTo>
                    <a:pt x="27207" y="0"/>
                  </a:moveTo>
                  <a:lnTo>
                    <a:pt x="27207" y="0"/>
                  </a:lnTo>
                  <a:lnTo>
                    <a:pt x="22151" y="5057"/>
                  </a:lnTo>
                  <a:lnTo>
                    <a:pt x="16846" y="7539"/>
                  </a:lnTo>
                  <a:lnTo>
                    <a:pt x="0" y="9515"/>
                  </a:lnTo>
                  <a:lnTo>
                    <a:pt x="44880" y="9525"/>
                  </a:lnTo>
                  <a:lnTo>
                    <a:pt x="90867" y="9525"/>
                  </a:lnTo>
                  <a:lnTo>
                    <a:pt x="106512" y="8467"/>
                  </a:lnTo>
                  <a:lnTo>
                    <a:pt x="1224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1" name="SMARTInkShape-898"/>
            <p:cNvSpPr/>
            <p:nvPr>
              <p:custDataLst>
                <p:tags r:id="rId78"/>
              </p:custDataLst>
            </p:nvPr>
          </p:nvSpPr>
          <p:spPr>
            <a:xfrm>
              <a:off x="8010577" y="4048245"/>
              <a:ext cx="152349" cy="209424"/>
            </a:xfrm>
            <a:custGeom>
              <a:avLst/>
              <a:gdLst/>
              <a:ahLst/>
              <a:cxnLst/>
              <a:rect l="0" t="0" r="0" b="0"/>
              <a:pathLst>
                <a:path w="152349" h="209424">
                  <a:moveTo>
                    <a:pt x="133298" y="28455"/>
                  </a:moveTo>
                  <a:lnTo>
                    <a:pt x="133298" y="28455"/>
                  </a:lnTo>
                  <a:lnTo>
                    <a:pt x="133298" y="285"/>
                  </a:lnTo>
                  <a:lnTo>
                    <a:pt x="128242" y="0"/>
                  </a:lnTo>
                  <a:lnTo>
                    <a:pt x="126751" y="1018"/>
                  </a:lnTo>
                  <a:lnTo>
                    <a:pt x="125758" y="2755"/>
                  </a:lnTo>
                  <a:lnTo>
                    <a:pt x="125097" y="4972"/>
                  </a:lnTo>
                  <a:lnTo>
                    <a:pt x="123597" y="6450"/>
                  </a:lnTo>
                  <a:lnTo>
                    <a:pt x="113585" y="11644"/>
                  </a:lnTo>
                  <a:lnTo>
                    <a:pt x="101417" y="22547"/>
                  </a:lnTo>
                  <a:lnTo>
                    <a:pt x="73321" y="66820"/>
                  </a:lnTo>
                  <a:lnTo>
                    <a:pt x="51629" y="92852"/>
                  </a:lnTo>
                  <a:lnTo>
                    <a:pt x="40425" y="114211"/>
                  </a:lnTo>
                  <a:lnTo>
                    <a:pt x="13553" y="146630"/>
                  </a:lnTo>
                  <a:lnTo>
                    <a:pt x="2949" y="168646"/>
                  </a:lnTo>
                  <a:lnTo>
                    <a:pt x="65" y="196625"/>
                  </a:lnTo>
                  <a:lnTo>
                    <a:pt x="0" y="203033"/>
                  </a:lnTo>
                  <a:lnTo>
                    <a:pt x="1041" y="205166"/>
                  </a:lnTo>
                  <a:lnTo>
                    <a:pt x="2794" y="206587"/>
                  </a:lnTo>
                  <a:lnTo>
                    <a:pt x="7562" y="208167"/>
                  </a:lnTo>
                  <a:lnTo>
                    <a:pt x="55119" y="209423"/>
                  </a:lnTo>
                  <a:lnTo>
                    <a:pt x="92122" y="208372"/>
                  </a:lnTo>
                  <a:lnTo>
                    <a:pt x="123129" y="197671"/>
                  </a:lnTo>
                  <a:lnTo>
                    <a:pt x="152348" y="1808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2" name="SMARTInkShape-899"/>
            <p:cNvSpPr/>
            <p:nvPr>
              <p:custDataLst>
                <p:tags r:id="rId79"/>
              </p:custDataLst>
            </p:nvPr>
          </p:nvSpPr>
          <p:spPr>
            <a:xfrm>
              <a:off x="8191500" y="4076700"/>
              <a:ext cx="161926" cy="276226"/>
            </a:xfrm>
            <a:custGeom>
              <a:avLst/>
              <a:gdLst/>
              <a:ahLst/>
              <a:cxnLst/>
              <a:rect l="0" t="0" r="0" b="0"/>
              <a:pathLst>
                <a:path w="161926" h="276226">
                  <a:moveTo>
                    <a:pt x="152400" y="9525"/>
                  </a:moveTo>
                  <a:lnTo>
                    <a:pt x="152400" y="9525"/>
                  </a:lnTo>
                  <a:lnTo>
                    <a:pt x="152400" y="393"/>
                  </a:lnTo>
                  <a:lnTo>
                    <a:pt x="161925" y="0"/>
                  </a:lnTo>
                  <a:lnTo>
                    <a:pt x="156869" y="0"/>
                  </a:lnTo>
                  <a:lnTo>
                    <a:pt x="155379" y="1058"/>
                  </a:lnTo>
                  <a:lnTo>
                    <a:pt x="154386" y="2822"/>
                  </a:lnTo>
                  <a:lnTo>
                    <a:pt x="152791" y="8201"/>
                  </a:lnTo>
                  <a:lnTo>
                    <a:pt x="145931" y="16868"/>
                  </a:lnTo>
                  <a:lnTo>
                    <a:pt x="142722" y="25694"/>
                  </a:lnTo>
                  <a:lnTo>
                    <a:pt x="107924" y="73203"/>
                  </a:lnTo>
                  <a:lnTo>
                    <a:pt x="97359" y="88835"/>
                  </a:lnTo>
                  <a:lnTo>
                    <a:pt x="78185" y="106957"/>
                  </a:lnTo>
                  <a:lnTo>
                    <a:pt x="44485" y="154124"/>
                  </a:lnTo>
                  <a:lnTo>
                    <a:pt x="32816" y="174534"/>
                  </a:lnTo>
                  <a:lnTo>
                    <a:pt x="28773" y="186358"/>
                  </a:lnTo>
                  <a:lnTo>
                    <a:pt x="22402" y="196563"/>
                  </a:lnTo>
                  <a:lnTo>
                    <a:pt x="20043" y="206290"/>
                  </a:lnTo>
                  <a:lnTo>
                    <a:pt x="19492" y="212687"/>
                  </a:lnTo>
                  <a:lnTo>
                    <a:pt x="18286" y="214817"/>
                  </a:lnTo>
                  <a:lnTo>
                    <a:pt x="16424" y="216236"/>
                  </a:lnTo>
                  <a:lnTo>
                    <a:pt x="14124" y="217182"/>
                  </a:lnTo>
                  <a:lnTo>
                    <a:pt x="12591" y="218872"/>
                  </a:lnTo>
                  <a:lnTo>
                    <a:pt x="10888" y="223571"/>
                  </a:lnTo>
                  <a:lnTo>
                    <a:pt x="9929" y="232166"/>
                  </a:lnTo>
                  <a:lnTo>
                    <a:pt x="10852" y="234153"/>
                  </a:lnTo>
                  <a:lnTo>
                    <a:pt x="12526" y="235477"/>
                  </a:lnTo>
                  <a:lnTo>
                    <a:pt x="14701" y="236360"/>
                  </a:lnTo>
                  <a:lnTo>
                    <a:pt x="16151" y="238006"/>
                  </a:lnTo>
                  <a:lnTo>
                    <a:pt x="19046" y="247633"/>
                  </a:lnTo>
                  <a:lnTo>
                    <a:pt x="19049" y="247647"/>
                  </a:lnTo>
                  <a:lnTo>
                    <a:pt x="19050" y="247649"/>
                  </a:lnTo>
                  <a:lnTo>
                    <a:pt x="19050" y="265376"/>
                  </a:lnTo>
                  <a:lnTo>
                    <a:pt x="17992" y="265817"/>
                  </a:lnTo>
                  <a:lnTo>
                    <a:pt x="13994" y="266308"/>
                  </a:lnTo>
                  <a:lnTo>
                    <a:pt x="12503" y="267496"/>
                  </a:lnTo>
                  <a:lnTo>
                    <a:pt x="9916" y="274867"/>
                  </a:lnTo>
                  <a:lnTo>
                    <a:pt x="6877" y="275621"/>
                  </a:lnTo>
                  <a:lnTo>
                    <a:pt x="0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57" name="SMARTInkShape-Group161"/>
          <p:cNvGrpSpPr/>
          <p:nvPr/>
        </p:nvGrpSpPr>
        <p:grpSpPr>
          <a:xfrm>
            <a:off x="2076496" y="4420935"/>
            <a:ext cx="1853914" cy="417766"/>
            <a:chOff x="2076496" y="4420935"/>
            <a:chExt cx="1853914" cy="417766"/>
          </a:xfrm>
        </p:grpSpPr>
        <p:sp>
          <p:nvSpPr>
            <p:cNvPr id="1044" name="SMARTInkShape-900"/>
            <p:cNvSpPr/>
            <p:nvPr>
              <p:custDataLst>
                <p:tags r:id="rId57"/>
              </p:custDataLst>
            </p:nvPr>
          </p:nvSpPr>
          <p:spPr>
            <a:xfrm>
              <a:off x="2076496" y="4420935"/>
              <a:ext cx="219030" cy="331913"/>
            </a:xfrm>
            <a:custGeom>
              <a:avLst/>
              <a:gdLst/>
              <a:ahLst/>
              <a:cxnLst/>
              <a:rect l="0" t="0" r="0" b="0"/>
              <a:pathLst>
                <a:path w="219030" h="331913">
                  <a:moveTo>
                    <a:pt x="133304" y="27240"/>
                  </a:moveTo>
                  <a:lnTo>
                    <a:pt x="133304" y="27240"/>
                  </a:lnTo>
                  <a:lnTo>
                    <a:pt x="133304" y="0"/>
                  </a:lnTo>
                  <a:lnTo>
                    <a:pt x="133304" y="12889"/>
                  </a:lnTo>
                  <a:lnTo>
                    <a:pt x="130482" y="18392"/>
                  </a:lnTo>
                  <a:lnTo>
                    <a:pt x="126758" y="24366"/>
                  </a:lnTo>
                  <a:lnTo>
                    <a:pt x="116414" y="59491"/>
                  </a:lnTo>
                  <a:lnTo>
                    <a:pt x="112072" y="82657"/>
                  </a:lnTo>
                  <a:lnTo>
                    <a:pt x="92190" y="125160"/>
                  </a:lnTo>
                  <a:lnTo>
                    <a:pt x="70662" y="169408"/>
                  </a:lnTo>
                  <a:lnTo>
                    <a:pt x="49771" y="212107"/>
                  </a:lnTo>
                  <a:lnTo>
                    <a:pt x="24127" y="257044"/>
                  </a:lnTo>
                  <a:lnTo>
                    <a:pt x="11849" y="287335"/>
                  </a:lnTo>
                  <a:lnTo>
                    <a:pt x="3949" y="299274"/>
                  </a:lnTo>
                  <a:lnTo>
                    <a:pt x="480" y="310975"/>
                  </a:lnTo>
                  <a:lnTo>
                    <a:pt x="0" y="321014"/>
                  </a:lnTo>
                  <a:lnTo>
                    <a:pt x="8159" y="330585"/>
                  </a:lnTo>
                  <a:lnTo>
                    <a:pt x="11715" y="331393"/>
                  </a:lnTo>
                  <a:lnTo>
                    <a:pt x="22621" y="331912"/>
                  </a:lnTo>
                  <a:lnTo>
                    <a:pt x="28725" y="329161"/>
                  </a:lnTo>
                  <a:lnTo>
                    <a:pt x="31835" y="326945"/>
                  </a:lnTo>
                  <a:lnTo>
                    <a:pt x="55135" y="320276"/>
                  </a:lnTo>
                  <a:lnTo>
                    <a:pt x="58966" y="317847"/>
                  </a:lnTo>
                  <a:lnTo>
                    <a:pt x="97615" y="305670"/>
                  </a:lnTo>
                  <a:lnTo>
                    <a:pt x="139727" y="279098"/>
                  </a:lnTo>
                  <a:lnTo>
                    <a:pt x="159699" y="272899"/>
                  </a:lnTo>
                  <a:lnTo>
                    <a:pt x="199962" y="239597"/>
                  </a:lnTo>
                  <a:lnTo>
                    <a:pt x="203143" y="238661"/>
                  </a:lnTo>
                  <a:lnTo>
                    <a:pt x="205263" y="236979"/>
                  </a:lnTo>
                  <a:lnTo>
                    <a:pt x="219029" y="217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5" name="SMARTInkShape-901"/>
            <p:cNvSpPr/>
            <p:nvPr>
              <p:custDataLst>
                <p:tags r:id="rId58"/>
              </p:custDataLst>
            </p:nvPr>
          </p:nvSpPr>
          <p:spPr>
            <a:xfrm>
              <a:off x="2287608" y="4438661"/>
              <a:ext cx="122218" cy="295265"/>
            </a:xfrm>
            <a:custGeom>
              <a:avLst/>
              <a:gdLst/>
              <a:ahLst/>
              <a:cxnLst/>
              <a:rect l="0" t="0" r="0" b="0"/>
              <a:pathLst>
                <a:path w="122218" h="295265">
                  <a:moveTo>
                    <a:pt x="103167" y="47614"/>
                  </a:moveTo>
                  <a:lnTo>
                    <a:pt x="103167" y="47614"/>
                  </a:lnTo>
                  <a:lnTo>
                    <a:pt x="111368" y="39413"/>
                  </a:lnTo>
                  <a:lnTo>
                    <a:pt x="113488" y="30746"/>
                  </a:lnTo>
                  <a:lnTo>
                    <a:pt x="119161" y="21920"/>
                  </a:lnTo>
                  <a:lnTo>
                    <a:pt x="121815" y="11357"/>
                  </a:lnTo>
                  <a:lnTo>
                    <a:pt x="122217" y="0"/>
                  </a:lnTo>
                  <a:lnTo>
                    <a:pt x="117161" y="5049"/>
                  </a:lnTo>
                  <a:lnTo>
                    <a:pt x="114678" y="10352"/>
                  </a:lnTo>
                  <a:lnTo>
                    <a:pt x="105349" y="33103"/>
                  </a:lnTo>
                  <a:lnTo>
                    <a:pt x="84059" y="79091"/>
                  </a:lnTo>
                  <a:lnTo>
                    <a:pt x="67176" y="124197"/>
                  </a:lnTo>
                  <a:lnTo>
                    <a:pt x="44165" y="171489"/>
                  </a:lnTo>
                  <a:lnTo>
                    <a:pt x="24319" y="211532"/>
                  </a:lnTo>
                  <a:lnTo>
                    <a:pt x="15207" y="228417"/>
                  </a:lnTo>
                  <a:lnTo>
                    <a:pt x="805" y="273196"/>
                  </a:lnTo>
                  <a:lnTo>
                    <a:pt x="0" y="277377"/>
                  </a:lnTo>
                  <a:lnTo>
                    <a:pt x="522" y="281223"/>
                  </a:lnTo>
                  <a:lnTo>
                    <a:pt x="7917" y="2952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6" name="SMARTInkShape-902"/>
            <p:cNvSpPr/>
            <p:nvPr>
              <p:custDataLst>
                <p:tags r:id="rId59"/>
              </p:custDataLst>
            </p:nvPr>
          </p:nvSpPr>
          <p:spPr>
            <a:xfrm>
              <a:off x="2533650" y="4533936"/>
              <a:ext cx="180976" cy="19015"/>
            </a:xfrm>
            <a:custGeom>
              <a:avLst/>
              <a:gdLst/>
              <a:ahLst/>
              <a:cxnLst/>
              <a:rect l="0" t="0" r="0" b="0"/>
              <a:pathLst>
                <a:path w="180976" h="19015">
                  <a:moveTo>
                    <a:pt x="19050" y="19014"/>
                  </a:moveTo>
                  <a:lnTo>
                    <a:pt x="19050" y="19014"/>
                  </a:lnTo>
                  <a:lnTo>
                    <a:pt x="10" y="19014"/>
                  </a:lnTo>
                  <a:lnTo>
                    <a:pt x="0" y="9523"/>
                  </a:lnTo>
                  <a:lnTo>
                    <a:pt x="5056" y="9499"/>
                  </a:lnTo>
                  <a:lnTo>
                    <a:pt x="6546" y="10554"/>
                  </a:lnTo>
                  <a:lnTo>
                    <a:pt x="7539" y="12316"/>
                  </a:lnTo>
                  <a:lnTo>
                    <a:pt x="9133" y="17691"/>
                  </a:lnTo>
                  <a:lnTo>
                    <a:pt x="12172" y="18426"/>
                  </a:lnTo>
                  <a:lnTo>
                    <a:pt x="50839" y="19014"/>
                  </a:lnTo>
                  <a:lnTo>
                    <a:pt x="57167" y="16191"/>
                  </a:lnTo>
                  <a:lnTo>
                    <a:pt x="60336" y="13957"/>
                  </a:lnTo>
                  <a:lnTo>
                    <a:pt x="74910" y="10813"/>
                  </a:lnTo>
                  <a:lnTo>
                    <a:pt x="91193" y="8693"/>
                  </a:lnTo>
                  <a:lnTo>
                    <a:pt x="102397" y="3021"/>
                  </a:lnTo>
                  <a:lnTo>
                    <a:pt x="145977" y="43"/>
                  </a:lnTo>
                  <a:lnTo>
                    <a:pt x="154132" y="0"/>
                  </a:lnTo>
                  <a:lnTo>
                    <a:pt x="161283" y="2802"/>
                  </a:lnTo>
                  <a:lnTo>
                    <a:pt x="169441" y="8168"/>
                  </a:lnTo>
                  <a:lnTo>
                    <a:pt x="180975" y="9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7" name="SMARTInkShape-903"/>
            <p:cNvSpPr/>
            <p:nvPr>
              <p:custDataLst>
                <p:tags r:id="rId60"/>
              </p:custDataLst>
            </p:nvPr>
          </p:nvSpPr>
          <p:spPr>
            <a:xfrm>
              <a:off x="2543176" y="4648200"/>
              <a:ext cx="152400" cy="19051"/>
            </a:xfrm>
            <a:custGeom>
              <a:avLst/>
              <a:gdLst/>
              <a:ahLst/>
              <a:cxnLst/>
              <a:rect l="0" t="0" r="0" b="0"/>
              <a:pathLst>
                <a:path w="152400" h="19051">
                  <a:moveTo>
                    <a:pt x="28574" y="0"/>
                  </a:moveTo>
                  <a:lnTo>
                    <a:pt x="28574" y="0"/>
                  </a:lnTo>
                  <a:lnTo>
                    <a:pt x="9535" y="0"/>
                  </a:lnTo>
                  <a:lnTo>
                    <a:pt x="0" y="9525"/>
                  </a:lnTo>
                  <a:lnTo>
                    <a:pt x="46369" y="9525"/>
                  </a:lnTo>
                  <a:lnTo>
                    <a:pt x="93448" y="9525"/>
                  </a:lnTo>
                  <a:lnTo>
                    <a:pt x="135070" y="9525"/>
                  </a:lnTo>
                  <a:lnTo>
                    <a:pt x="142228" y="12347"/>
                  </a:lnTo>
                  <a:lnTo>
                    <a:pt x="152399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8" name="SMARTInkShape-904"/>
            <p:cNvSpPr/>
            <p:nvPr>
              <p:custDataLst>
                <p:tags r:id="rId61"/>
              </p:custDataLst>
            </p:nvPr>
          </p:nvSpPr>
          <p:spPr>
            <a:xfrm>
              <a:off x="2819411" y="4439042"/>
              <a:ext cx="190490" cy="285228"/>
            </a:xfrm>
            <a:custGeom>
              <a:avLst/>
              <a:gdLst/>
              <a:ahLst/>
              <a:cxnLst/>
              <a:rect l="0" t="0" r="0" b="0"/>
              <a:pathLst>
                <a:path w="190490" h="285228">
                  <a:moveTo>
                    <a:pt x="142864" y="9133"/>
                  </a:moveTo>
                  <a:lnTo>
                    <a:pt x="142864" y="9133"/>
                  </a:lnTo>
                  <a:lnTo>
                    <a:pt x="142864" y="0"/>
                  </a:lnTo>
                  <a:lnTo>
                    <a:pt x="133731" y="8751"/>
                  </a:lnTo>
                  <a:lnTo>
                    <a:pt x="133455" y="14076"/>
                  </a:lnTo>
                  <a:lnTo>
                    <a:pt x="130569" y="19444"/>
                  </a:lnTo>
                  <a:lnTo>
                    <a:pt x="126816" y="25357"/>
                  </a:lnTo>
                  <a:lnTo>
                    <a:pt x="123645" y="34636"/>
                  </a:lnTo>
                  <a:lnTo>
                    <a:pt x="107391" y="56764"/>
                  </a:lnTo>
                  <a:lnTo>
                    <a:pt x="88620" y="98405"/>
                  </a:lnTo>
                  <a:lnTo>
                    <a:pt x="66648" y="142505"/>
                  </a:lnTo>
                  <a:lnTo>
                    <a:pt x="41263" y="184642"/>
                  </a:lnTo>
                  <a:lnTo>
                    <a:pt x="31386" y="206510"/>
                  </a:lnTo>
                  <a:lnTo>
                    <a:pt x="24064" y="226391"/>
                  </a:lnTo>
                  <a:lnTo>
                    <a:pt x="12162" y="246601"/>
                  </a:lnTo>
                  <a:lnTo>
                    <a:pt x="9633" y="253315"/>
                  </a:lnTo>
                  <a:lnTo>
                    <a:pt x="3317" y="263047"/>
                  </a:lnTo>
                  <a:lnTo>
                    <a:pt x="427" y="273940"/>
                  </a:lnTo>
                  <a:lnTo>
                    <a:pt x="0" y="284917"/>
                  </a:lnTo>
                  <a:lnTo>
                    <a:pt x="5049" y="285227"/>
                  </a:lnTo>
                  <a:lnTo>
                    <a:pt x="10352" y="282478"/>
                  </a:lnTo>
                  <a:lnTo>
                    <a:pt x="16236" y="278786"/>
                  </a:lnTo>
                  <a:lnTo>
                    <a:pt x="25499" y="275650"/>
                  </a:lnTo>
                  <a:lnTo>
                    <a:pt x="68900" y="247199"/>
                  </a:lnTo>
                  <a:lnTo>
                    <a:pt x="116493" y="222914"/>
                  </a:lnTo>
                  <a:lnTo>
                    <a:pt x="128936" y="218879"/>
                  </a:lnTo>
                  <a:lnTo>
                    <a:pt x="155652" y="203604"/>
                  </a:lnTo>
                  <a:lnTo>
                    <a:pt x="170829" y="200417"/>
                  </a:lnTo>
                  <a:lnTo>
                    <a:pt x="190489" y="199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9" name="SMARTInkShape-905"/>
            <p:cNvSpPr/>
            <p:nvPr>
              <p:custDataLst>
                <p:tags r:id="rId62"/>
              </p:custDataLst>
            </p:nvPr>
          </p:nvSpPr>
          <p:spPr>
            <a:xfrm>
              <a:off x="3000375" y="4467259"/>
              <a:ext cx="114301" cy="266667"/>
            </a:xfrm>
            <a:custGeom>
              <a:avLst/>
              <a:gdLst/>
              <a:ahLst/>
              <a:cxnLst/>
              <a:rect l="0" t="0" r="0" b="0"/>
              <a:pathLst>
                <a:path w="114301" h="266667">
                  <a:moveTo>
                    <a:pt x="104775" y="28541"/>
                  </a:moveTo>
                  <a:lnTo>
                    <a:pt x="104775" y="28541"/>
                  </a:lnTo>
                  <a:lnTo>
                    <a:pt x="104775" y="14076"/>
                  </a:lnTo>
                  <a:lnTo>
                    <a:pt x="105833" y="12548"/>
                  </a:lnTo>
                  <a:lnTo>
                    <a:pt x="107597" y="11528"/>
                  </a:lnTo>
                  <a:lnTo>
                    <a:pt x="114265" y="9502"/>
                  </a:lnTo>
                  <a:lnTo>
                    <a:pt x="114300" y="0"/>
                  </a:lnTo>
                  <a:lnTo>
                    <a:pt x="114300" y="14156"/>
                  </a:lnTo>
                  <a:lnTo>
                    <a:pt x="113242" y="15776"/>
                  </a:lnTo>
                  <a:lnTo>
                    <a:pt x="111478" y="16856"/>
                  </a:lnTo>
                  <a:lnTo>
                    <a:pt x="109244" y="17576"/>
                  </a:lnTo>
                  <a:lnTo>
                    <a:pt x="107754" y="19114"/>
                  </a:lnTo>
                  <a:lnTo>
                    <a:pt x="97411" y="45796"/>
                  </a:lnTo>
                  <a:lnTo>
                    <a:pt x="95152" y="53144"/>
                  </a:lnTo>
                  <a:lnTo>
                    <a:pt x="69765" y="98742"/>
                  </a:lnTo>
                  <a:lnTo>
                    <a:pt x="51851" y="136522"/>
                  </a:lnTo>
                  <a:lnTo>
                    <a:pt x="49503" y="149205"/>
                  </a:lnTo>
                  <a:lnTo>
                    <a:pt x="46761" y="154492"/>
                  </a:lnTo>
                  <a:lnTo>
                    <a:pt x="34904" y="168048"/>
                  </a:lnTo>
                  <a:lnTo>
                    <a:pt x="18584" y="206868"/>
                  </a:lnTo>
                  <a:lnTo>
                    <a:pt x="13552" y="214689"/>
                  </a:lnTo>
                  <a:lnTo>
                    <a:pt x="7498" y="228333"/>
                  </a:lnTo>
                  <a:lnTo>
                    <a:pt x="3333" y="234813"/>
                  </a:lnTo>
                  <a:lnTo>
                    <a:pt x="439" y="245721"/>
                  </a:lnTo>
                  <a:lnTo>
                    <a:pt x="0" y="26666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0" name="SMARTInkShape-906"/>
            <p:cNvSpPr/>
            <p:nvPr>
              <p:custDataLst>
                <p:tags r:id="rId63"/>
              </p:custDataLst>
            </p:nvPr>
          </p:nvSpPr>
          <p:spPr>
            <a:xfrm>
              <a:off x="3143250" y="4657728"/>
              <a:ext cx="38101" cy="114179"/>
            </a:xfrm>
            <a:custGeom>
              <a:avLst/>
              <a:gdLst/>
              <a:ahLst/>
              <a:cxnLst/>
              <a:rect l="0" t="0" r="0" b="0"/>
              <a:pathLst>
                <a:path w="38101" h="114179">
                  <a:moveTo>
                    <a:pt x="19050" y="19047"/>
                  </a:moveTo>
                  <a:lnTo>
                    <a:pt x="19050" y="19047"/>
                  </a:lnTo>
                  <a:lnTo>
                    <a:pt x="19050" y="13990"/>
                  </a:lnTo>
                  <a:lnTo>
                    <a:pt x="20108" y="12501"/>
                  </a:lnTo>
                  <a:lnTo>
                    <a:pt x="21872" y="11508"/>
                  </a:lnTo>
                  <a:lnTo>
                    <a:pt x="28459" y="9556"/>
                  </a:lnTo>
                  <a:lnTo>
                    <a:pt x="38097" y="0"/>
                  </a:lnTo>
                  <a:lnTo>
                    <a:pt x="38100" y="14462"/>
                  </a:lnTo>
                  <a:lnTo>
                    <a:pt x="35278" y="19831"/>
                  </a:lnTo>
                  <a:lnTo>
                    <a:pt x="22291" y="35835"/>
                  </a:lnTo>
                  <a:lnTo>
                    <a:pt x="18952" y="44718"/>
                  </a:lnTo>
                  <a:lnTo>
                    <a:pt x="12788" y="54051"/>
                  </a:lnTo>
                  <a:lnTo>
                    <a:pt x="10492" y="63521"/>
                  </a:lnTo>
                  <a:lnTo>
                    <a:pt x="9955" y="69857"/>
                  </a:lnTo>
                  <a:lnTo>
                    <a:pt x="8753" y="71971"/>
                  </a:lnTo>
                  <a:lnTo>
                    <a:pt x="6894" y="73380"/>
                  </a:lnTo>
                  <a:lnTo>
                    <a:pt x="4596" y="74318"/>
                  </a:lnTo>
                  <a:lnTo>
                    <a:pt x="3064" y="76003"/>
                  </a:lnTo>
                  <a:lnTo>
                    <a:pt x="1362" y="80697"/>
                  </a:lnTo>
                  <a:lnTo>
                    <a:pt x="0" y="114178"/>
                  </a:lnTo>
                  <a:lnTo>
                    <a:pt x="9525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1" name="SMARTInkShape-907"/>
            <p:cNvSpPr/>
            <p:nvPr>
              <p:custDataLst>
                <p:tags r:id="rId64"/>
              </p:custDataLst>
            </p:nvPr>
          </p:nvSpPr>
          <p:spPr>
            <a:xfrm>
              <a:off x="3305175" y="4600575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19050" y="28575"/>
                  </a:moveTo>
                  <a:lnTo>
                    <a:pt x="19050" y="28575"/>
                  </a:lnTo>
                  <a:lnTo>
                    <a:pt x="0" y="28575"/>
                  </a:lnTo>
                  <a:lnTo>
                    <a:pt x="13257" y="28575"/>
                  </a:lnTo>
                  <a:lnTo>
                    <a:pt x="19298" y="25753"/>
                  </a:lnTo>
                  <a:lnTo>
                    <a:pt x="25510" y="22029"/>
                  </a:lnTo>
                  <a:lnTo>
                    <a:pt x="38122" y="19639"/>
                  </a:lnTo>
                  <a:lnTo>
                    <a:pt x="50804" y="19167"/>
                  </a:lnTo>
                  <a:lnTo>
                    <a:pt x="57152" y="16280"/>
                  </a:lnTo>
                  <a:lnTo>
                    <a:pt x="63501" y="12528"/>
                  </a:lnTo>
                  <a:lnTo>
                    <a:pt x="76200" y="10118"/>
                  </a:lnTo>
                  <a:lnTo>
                    <a:pt x="101569" y="9560"/>
                  </a:lnTo>
                  <a:lnTo>
                    <a:pt x="106173" y="6718"/>
                  </a:lnTo>
                  <a:lnTo>
                    <a:pt x="111746" y="2986"/>
                  </a:lnTo>
                  <a:lnTo>
                    <a:pt x="120834" y="885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2" name="SMARTInkShape-908"/>
            <p:cNvSpPr/>
            <p:nvPr>
              <p:custDataLst>
                <p:tags r:id="rId65"/>
              </p:custDataLst>
            </p:nvPr>
          </p:nvSpPr>
          <p:spPr>
            <a:xfrm>
              <a:off x="3381423" y="4524378"/>
              <a:ext cx="85678" cy="199882"/>
            </a:xfrm>
            <a:custGeom>
              <a:avLst/>
              <a:gdLst/>
              <a:ahLst/>
              <a:cxnLst/>
              <a:rect l="0" t="0" r="0" b="0"/>
              <a:pathLst>
                <a:path w="85678" h="199882">
                  <a:moveTo>
                    <a:pt x="85677" y="9522"/>
                  </a:moveTo>
                  <a:lnTo>
                    <a:pt x="85677" y="9522"/>
                  </a:lnTo>
                  <a:lnTo>
                    <a:pt x="85677" y="31"/>
                  </a:lnTo>
                  <a:lnTo>
                    <a:pt x="77476" y="0"/>
                  </a:lnTo>
                  <a:lnTo>
                    <a:pt x="77035" y="1057"/>
                  </a:lnTo>
                  <a:lnTo>
                    <a:pt x="76545" y="5054"/>
                  </a:lnTo>
                  <a:lnTo>
                    <a:pt x="75356" y="6544"/>
                  </a:lnTo>
                  <a:lnTo>
                    <a:pt x="71212" y="8198"/>
                  </a:lnTo>
                  <a:lnTo>
                    <a:pt x="69683" y="9698"/>
                  </a:lnTo>
                  <a:lnTo>
                    <a:pt x="64409" y="19709"/>
                  </a:lnTo>
                  <a:lnTo>
                    <a:pt x="60349" y="25691"/>
                  </a:lnTo>
                  <a:lnTo>
                    <a:pt x="40940" y="70226"/>
                  </a:lnTo>
                  <a:lnTo>
                    <a:pt x="32676" y="89009"/>
                  </a:lnTo>
                  <a:lnTo>
                    <a:pt x="18409" y="133354"/>
                  </a:lnTo>
                  <a:lnTo>
                    <a:pt x="1799" y="164540"/>
                  </a:lnTo>
                  <a:lnTo>
                    <a:pt x="0" y="194589"/>
                  </a:lnTo>
                  <a:lnTo>
                    <a:pt x="1043" y="196401"/>
                  </a:lnTo>
                  <a:lnTo>
                    <a:pt x="2796" y="197608"/>
                  </a:lnTo>
                  <a:lnTo>
                    <a:pt x="8157" y="199546"/>
                  </a:lnTo>
                  <a:lnTo>
                    <a:pt x="14142" y="199881"/>
                  </a:lnTo>
                  <a:lnTo>
                    <a:pt x="19665" y="197137"/>
                  </a:lnTo>
                  <a:lnTo>
                    <a:pt x="28527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3" name="SMARTInkShape-909"/>
            <p:cNvSpPr/>
            <p:nvPr>
              <p:custDataLst>
                <p:tags r:id="rId66"/>
              </p:custDataLst>
            </p:nvPr>
          </p:nvSpPr>
          <p:spPr>
            <a:xfrm>
              <a:off x="3543304" y="4468560"/>
              <a:ext cx="161922" cy="232667"/>
            </a:xfrm>
            <a:custGeom>
              <a:avLst/>
              <a:gdLst/>
              <a:ahLst/>
              <a:cxnLst/>
              <a:rect l="0" t="0" r="0" b="0"/>
              <a:pathLst>
                <a:path w="161922" h="232667">
                  <a:moveTo>
                    <a:pt x="85721" y="27240"/>
                  </a:moveTo>
                  <a:lnTo>
                    <a:pt x="85721" y="27240"/>
                  </a:lnTo>
                  <a:lnTo>
                    <a:pt x="85721" y="19039"/>
                  </a:lnTo>
                  <a:lnTo>
                    <a:pt x="95130" y="8317"/>
                  </a:lnTo>
                  <a:lnTo>
                    <a:pt x="87035" y="0"/>
                  </a:lnTo>
                  <a:lnTo>
                    <a:pt x="86597" y="613"/>
                  </a:lnTo>
                  <a:lnTo>
                    <a:pt x="86111" y="4117"/>
                  </a:lnTo>
                  <a:lnTo>
                    <a:pt x="78233" y="18015"/>
                  </a:lnTo>
                  <a:lnTo>
                    <a:pt x="77554" y="21090"/>
                  </a:lnTo>
                  <a:lnTo>
                    <a:pt x="71542" y="30474"/>
                  </a:lnTo>
                  <a:lnTo>
                    <a:pt x="53841" y="54527"/>
                  </a:lnTo>
                  <a:lnTo>
                    <a:pt x="34525" y="100706"/>
                  </a:lnTo>
                  <a:lnTo>
                    <a:pt x="23201" y="125752"/>
                  </a:lnTo>
                  <a:lnTo>
                    <a:pt x="14537" y="157426"/>
                  </a:lnTo>
                  <a:lnTo>
                    <a:pt x="2642" y="178806"/>
                  </a:lnTo>
                  <a:lnTo>
                    <a:pt x="228" y="198617"/>
                  </a:lnTo>
                  <a:lnTo>
                    <a:pt x="0" y="222238"/>
                  </a:lnTo>
                  <a:lnTo>
                    <a:pt x="1057" y="223914"/>
                  </a:lnTo>
                  <a:lnTo>
                    <a:pt x="2820" y="225031"/>
                  </a:lnTo>
                  <a:lnTo>
                    <a:pt x="8197" y="226824"/>
                  </a:lnTo>
                  <a:lnTo>
                    <a:pt x="14185" y="232191"/>
                  </a:lnTo>
                  <a:lnTo>
                    <a:pt x="16864" y="232666"/>
                  </a:lnTo>
                  <a:lnTo>
                    <a:pt x="19708" y="231924"/>
                  </a:lnTo>
                  <a:lnTo>
                    <a:pt x="25690" y="229336"/>
                  </a:lnTo>
                  <a:lnTo>
                    <a:pt x="55864" y="222289"/>
                  </a:lnTo>
                  <a:lnTo>
                    <a:pt x="101694" y="192309"/>
                  </a:lnTo>
                  <a:lnTo>
                    <a:pt x="136091" y="166939"/>
                  </a:lnTo>
                  <a:lnTo>
                    <a:pt x="161921" y="141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4" name="SMARTInkShape-910"/>
            <p:cNvSpPr/>
            <p:nvPr>
              <p:custDataLst>
                <p:tags r:id="rId67"/>
              </p:custDataLst>
            </p:nvPr>
          </p:nvSpPr>
          <p:spPr>
            <a:xfrm>
              <a:off x="3686305" y="4448186"/>
              <a:ext cx="123696" cy="266690"/>
            </a:xfrm>
            <a:custGeom>
              <a:avLst/>
              <a:gdLst/>
              <a:ahLst/>
              <a:cxnLst/>
              <a:rect l="0" t="0" r="0" b="0"/>
              <a:pathLst>
                <a:path w="123696" h="266690">
                  <a:moveTo>
                    <a:pt x="123695" y="19039"/>
                  </a:moveTo>
                  <a:lnTo>
                    <a:pt x="123695" y="19039"/>
                  </a:lnTo>
                  <a:lnTo>
                    <a:pt x="123695" y="0"/>
                  </a:lnTo>
                  <a:lnTo>
                    <a:pt x="118639" y="5049"/>
                  </a:lnTo>
                  <a:lnTo>
                    <a:pt x="116156" y="10352"/>
                  </a:lnTo>
                  <a:lnTo>
                    <a:pt x="115494" y="13247"/>
                  </a:lnTo>
                  <a:lnTo>
                    <a:pt x="92102" y="48472"/>
                  </a:lnTo>
                  <a:lnTo>
                    <a:pt x="82137" y="61754"/>
                  </a:lnTo>
                  <a:lnTo>
                    <a:pt x="60449" y="108148"/>
                  </a:lnTo>
                  <a:lnTo>
                    <a:pt x="44723" y="140710"/>
                  </a:lnTo>
                  <a:lnTo>
                    <a:pt x="35679" y="154606"/>
                  </a:lnTo>
                  <a:lnTo>
                    <a:pt x="18507" y="199958"/>
                  </a:lnTo>
                  <a:lnTo>
                    <a:pt x="13445" y="212689"/>
                  </a:lnTo>
                  <a:lnTo>
                    <a:pt x="9536" y="230699"/>
                  </a:lnTo>
                  <a:lnTo>
                    <a:pt x="858" y="247070"/>
                  </a:lnTo>
                  <a:lnTo>
                    <a:pt x="0" y="260682"/>
                  </a:lnTo>
                  <a:lnTo>
                    <a:pt x="1015" y="262684"/>
                  </a:lnTo>
                  <a:lnTo>
                    <a:pt x="2750" y="264019"/>
                  </a:lnTo>
                  <a:lnTo>
                    <a:pt x="8082" y="266162"/>
                  </a:lnTo>
                  <a:lnTo>
                    <a:pt x="18920" y="2666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5" name="SMARTInkShape-911"/>
            <p:cNvSpPr/>
            <p:nvPr>
              <p:custDataLst>
                <p:tags r:id="rId68"/>
              </p:custDataLst>
            </p:nvPr>
          </p:nvSpPr>
          <p:spPr>
            <a:xfrm>
              <a:off x="3771900" y="4695825"/>
              <a:ext cx="85726" cy="104610"/>
            </a:xfrm>
            <a:custGeom>
              <a:avLst/>
              <a:gdLst/>
              <a:ahLst/>
              <a:cxnLst/>
              <a:rect l="0" t="0" r="0" b="0"/>
              <a:pathLst>
                <a:path w="85726" h="104610">
                  <a:moveTo>
                    <a:pt x="19050" y="9525"/>
                  </a:moveTo>
                  <a:lnTo>
                    <a:pt x="19050" y="9525"/>
                  </a:lnTo>
                  <a:lnTo>
                    <a:pt x="427" y="9525"/>
                  </a:lnTo>
                  <a:lnTo>
                    <a:pt x="0" y="3"/>
                  </a:lnTo>
                  <a:lnTo>
                    <a:pt x="5056" y="0"/>
                  </a:lnTo>
                  <a:lnTo>
                    <a:pt x="6546" y="1059"/>
                  </a:lnTo>
                  <a:lnTo>
                    <a:pt x="7539" y="2823"/>
                  </a:lnTo>
                  <a:lnTo>
                    <a:pt x="10321" y="16247"/>
                  </a:lnTo>
                  <a:lnTo>
                    <a:pt x="15994" y="25510"/>
                  </a:lnTo>
                  <a:lnTo>
                    <a:pt x="18446" y="38122"/>
                  </a:lnTo>
                  <a:lnTo>
                    <a:pt x="19840" y="45518"/>
                  </a:lnTo>
                  <a:lnTo>
                    <a:pt x="27216" y="68528"/>
                  </a:lnTo>
                  <a:lnTo>
                    <a:pt x="29365" y="82288"/>
                  </a:lnTo>
                  <a:lnTo>
                    <a:pt x="36061" y="95198"/>
                  </a:lnTo>
                  <a:lnTo>
                    <a:pt x="36741" y="98391"/>
                  </a:lnTo>
                  <a:lnTo>
                    <a:pt x="38252" y="100518"/>
                  </a:lnTo>
                  <a:lnTo>
                    <a:pt x="40318" y="101938"/>
                  </a:lnTo>
                  <a:lnTo>
                    <a:pt x="48283" y="103934"/>
                  </a:lnTo>
                  <a:lnTo>
                    <a:pt x="60455" y="104609"/>
                  </a:lnTo>
                  <a:lnTo>
                    <a:pt x="66733" y="101879"/>
                  </a:lnTo>
                  <a:lnTo>
                    <a:pt x="73051" y="98197"/>
                  </a:lnTo>
                  <a:lnTo>
                    <a:pt x="8572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6" name="SMARTInkShape-912"/>
            <p:cNvSpPr/>
            <p:nvPr>
              <p:custDataLst>
                <p:tags r:id="rId69"/>
              </p:custDataLst>
            </p:nvPr>
          </p:nvSpPr>
          <p:spPr>
            <a:xfrm>
              <a:off x="3848217" y="4638678"/>
              <a:ext cx="82193" cy="200023"/>
            </a:xfrm>
            <a:custGeom>
              <a:avLst/>
              <a:gdLst/>
              <a:ahLst/>
              <a:cxnLst/>
              <a:rect l="0" t="0" r="0" b="0"/>
              <a:pathLst>
                <a:path w="82193" h="200023">
                  <a:moveTo>
                    <a:pt x="76083" y="28572"/>
                  </a:moveTo>
                  <a:lnTo>
                    <a:pt x="76083" y="28572"/>
                  </a:lnTo>
                  <a:lnTo>
                    <a:pt x="81139" y="23515"/>
                  </a:lnTo>
                  <a:lnTo>
                    <a:pt x="81571" y="22026"/>
                  </a:lnTo>
                  <a:lnTo>
                    <a:pt x="80799" y="21033"/>
                  </a:lnTo>
                  <a:lnTo>
                    <a:pt x="79227" y="20371"/>
                  </a:lnTo>
                  <a:lnTo>
                    <a:pt x="79238" y="19930"/>
                  </a:lnTo>
                  <a:lnTo>
                    <a:pt x="82071" y="19439"/>
                  </a:lnTo>
                  <a:lnTo>
                    <a:pt x="82192" y="18251"/>
                  </a:lnTo>
                  <a:lnTo>
                    <a:pt x="77097" y="10880"/>
                  </a:lnTo>
                  <a:lnTo>
                    <a:pt x="79356" y="7304"/>
                  </a:lnTo>
                  <a:lnTo>
                    <a:pt x="81440" y="4868"/>
                  </a:lnTo>
                  <a:lnTo>
                    <a:pt x="81771" y="3244"/>
                  </a:lnTo>
                  <a:lnTo>
                    <a:pt x="80934" y="2162"/>
                  </a:lnTo>
                  <a:lnTo>
                    <a:pt x="76090" y="0"/>
                  </a:lnTo>
                  <a:lnTo>
                    <a:pt x="76085" y="5054"/>
                  </a:lnTo>
                  <a:lnTo>
                    <a:pt x="73262" y="10359"/>
                  </a:lnTo>
                  <a:lnTo>
                    <a:pt x="61894" y="28651"/>
                  </a:lnTo>
                  <a:lnTo>
                    <a:pt x="54851" y="47214"/>
                  </a:lnTo>
                  <a:lnTo>
                    <a:pt x="52403" y="50525"/>
                  </a:lnTo>
                  <a:lnTo>
                    <a:pt x="49683" y="59849"/>
                  </a:lnTo>
                  <a:lnTo>
                    <a:pt x="47417" y="69990"/>
                  </a:lnTo>
                  <a:lnTo>
                    <a:pt x="40190" y="81648"/>
                  </a:lnTo>
                  <a:lnTo>
                    <a:pt x="34378" y="88497"/>
                  </a:lnTo>
                  <a:lnTo>
                    <a:pt x="31089" y="97892"/>
                  </a:lnTo>
                  <a:lnTo>
                    <a:pt x="28569" y="108064"/>
                  </a:lnTo>
                  <a:lnTo>
                    <a:pt x="21150" y="123218"/>
                  </a:lnTo>
                  <a:lnTo>
                    <a:pt x="18860" y="129904"/>
                  </a:lnTo>
                  <a:lnTo>
                    <a:pt x="12679" y="139618"/>
                  </a:lnTo>
                  <a:lnTo>
                    <a:pt x="10377" y="149198"/>
                  </a:lnTo>
                  <a:lnTo>
                    <a:pt x="9536" y="165094"/>
                  </a:lnTo>
                  <a:lnTo>
                    <a:pt x="8435" y="167212"/>
                  </a:lnTo>
                  <a:lnTo>
                    <a:pt x="6643" y="168624"/>
                  </a:lnTo>
                  <a:lnTo>
                    <a:pt x="4389" y="169565"/>
                  </a:lnTo>
                  <a:lnTo>
                    <a:pt x="2887" y="171251"/>
                  </a:lnTo>
                  <a:lnTo>
                    <a:pt x="278" y="179483"/>
                  </a:lnTo>
                  <a:lnTo>
                    <a:pt x="0" y="185587"/>
                  </a:lnTo>
                  <a:lnTo>
                    <a:pt x="1020" y="187224"/>
                  </a:lnTo>
                  <a:lnTo>
                    <a:pt x="2757" y="188315"/>
                  </a:lnTo>
                  <a:lnTo>
                    <a:pt x="4974" y="189042"/>
                  </a:lnTo>
                  <a:lnTo>
                    <a:pt x="6452" y="190585"/>
                  </a:lnTo>
                  <a:lnTo>
                    <a:pt x="9408" y="2000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58" name="SMARTInkShape-913"/>
          <p:cNvSpPr/>
          <p:nvPr>
            <p:custDataLst>
              <p:tags r:id="rId1"/>
            </p:custDataLst>
          </p:nvPr>
        </p:nvSpPr>
        <p:spPr>
          <a:xfrm>
            <a:off x="5164005" y="4438650"/>
            <a:ext cx="1227271" cy="47626"/>
          </a:xfrm>
          <a:custGeom>
            <a:avLst/>
            <a:gdLst/>
            <a:ahLst/>
            <a:cxnLst/>
            <a:rect l="0" t="0" r="0" b="0"/>
            <a:pathLst>
              <a:path w="1227271" h="47626">
                <a:moveTo>
                  <a:pt x="65220" y="0"/>
                </a:moveTo>
                <a:lnTo>
                  <a:pt x="65220" y="0"/>
                </a:lnTo>
                <a:lnTo>
                  <a:pt x="60164" y="5057"/>
                </a:lnTo>
                <a:lnTo>
                  <a:pt x="54859" y="7539"/>
                </a:lnTo>
                <a:lnTo>
                  <a:pt x="47887" y="9133"/>
                </a:lnTo>
                <a:lnTo>
                  <a:pt x="38905" y="15993"/>
                </a:lnTo>
                <a:lnTo>
                  <a:pt x="30024" y="19202"/>
                </a:lnTo>
                <a:lnTo>
                  <a:pt x="23824" y="23704"/>
                </a:lnTo>
                <a:lnTo>
                  <a:pt x="20363" y="29232"/>
                </a:lnTo>
                <a:lnTo>
                  <a:pt x="19440" y="32188"/>
                </a:lnTo>
                <a:lnTo>
                  <a:pt x="17767" y="34159"/>
                </a:lnTo>
                <a:lnTo>
                  <a:pt x="0" y="46256"/>
                </a:lnTo>
                <a:lnTo>
                  <a:pt x="573" y="46712"/>
                </a:lnTo>
                <a:lnTo>
                  <a:pt x="44916" y="47625"/>
                </a:lnTo>
                <a:lnTo>
                  <a:pt x="67716" y="46567"/>
                </a:lnTo>
                <a:lnTo>
                  <a:pt x="86331" y="40086"/>
                </a:lnTo>
                <a:lnTo>
                  <a:pt x="128841" y="38217"/>
                </a:lnTo>
                <a:lnTo>
                  <a:pt x="175032" y="38110"/>
                </a:lnTo>
                <a:lnTo>
                  <a:pt x="222531" y="29900"/>
                </a:lnTo>
                <a:lnTo>
                  <a:pt x="265892" y="25927"/>
                </a:lnTo>
                <a:lnTo>
                  <a:pt x="312955" y="19956"/>
                </a:lnTo>
                <a:lnTo>
                  <a:pt x="360506" y="19169"/>
                </a:lnTo>
                <a:lnTo>
                  <a:pt x="408121" y="11526"/>
                </a:lnTo>
                <a:lnTo>
                  <a:pt x="455745" y="9789"/>
                </a:lnTo>
                <a:lnTo>
                  <a:pt x="503370" y="9560"/>
                </a:lnTo>
                <a:lnTo>
                  <a:pt x="550995" y="9530"/>
                </a:lnTo>
                <a:lnTo>
                  <a:pt x="594151" y="9525"/>
                </a:lnTo>
                <a:lnTo>
                  <a:pt x="635837" y="9525"/>
                </a:lnTo>
                <a:lnTo>
                  <a:pt x="677468" y="9525"/>
                </a:lnTo>
                <a:lnTo>
                  <a:pt x="721087" y="9525"/>
                </a:lnTo>
                <a:lnTo>
                  <a:pt x="766823" y="9525"/>
                </a:lnTo>
                <a:lnTo>
                  <a:pt x="807528" y="9525"/>
                </a:lnTo>
                <a:lnTo>
                  <a:pt x="851200" y="9525"/>
                </a:lnTo>
                <a:lnTo>
                  <a:pt x="892988" y="9525"/>
                </a:lnTo>
                <a:lnTo>
                  <a:pt x="931816" y="9525"/>
                </a:lnTo>
                <a:lnTo>
                  <a:pt x="957695" y="6703"/>
                </a:lnTo>
                <a:lnTo>
                  <a:pt x="990458" y="1324"/>
                </a:lnTo>
                <a:lnTo>
                  <a:pt x="1029404" y="175"/>
                </a:lnTo>
                <a:lnTo>
                  <a:pt x="1074223" y="16"/>
                </a:lnTo>
                <a:lnTo>
                  <a:pt x="1117630" y="1"/>
                </a:lnTo>
                <a:lnTo>
                  <a:pt x="1162894" y="0"/>
                </a:lnTo>
                <a:lnTo>
                  <a:pt x="1207561" y="0"/>
                </a:lnTo>
                <a:lnTo>
                  <a:pt x="1222206" y="0"/>
                </a:lnTo>
                <a:lnTo>
                  <a:pt x="1223894" y="1058"/>
                </a:lnTo>
                <a:lnTo>
                  <a:pt x="1225019" y="2822"/>
                </a:lnTo>
                <a:lnTo>
                  <a:pt x="1227270" y="95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73" name="SMARTInkShape-Group163"/>
          <p:cNvGrpSpPr/>
          <p:nvPr/>
        </p:nvGrpSpPr>
        <p:grpSpPr>
          <a:xfrm>
            <a:off x="5753100" y="4591076"/>
            <a:ext cx="1295401" cy="361925"/>
            <a:chOff x="5753100" y="4591076"/>
            <a:chExt cx="1295401" cy="361925"/>
          </a:xfrm>
        </p:grpSpPr>
        <p:sp>
          <p:nvSpPr>
            <p:cNvPr id="1059" name="SMARTInkShape-914"/>
            <p:cNvSpPr/>
            <p:nvPr>
              <p:custDataLst>
                <p:tags r:id="rId43"/>
              </p:custDataLst>
            </p:nvPr>
          </p:nvSpPr>
          <p:spPr>
            <a:xfrm>
              <a:off x="6134227" y="4772025"/>
              <a:ext cx="95124" cy="9526"/>
            </a:xfrm>
            <a:custGeom>
              <a:avLst/>
              <a:gdLst/>
              <a:ahLst/>
              <a:cxnLst/>
              <a:rect l="0" t="0" r="0" b="0"/>
              <a:pathLst>
                <a:path w="95124" h="9526">
                  <a:moveTo>
                    <a:pt x="18923" y="9525"/>
                  </a:moveTo>
                  <a:lnTo>
                    <a:pt x="18923" y="9525"/>
                  </a:lnTo>
                  <a:lnTo>
                    <a:pt x="0" y="9525"/>
                  </a:lnTo>
                  <a:lnTo>
                    <a:pt x="41193" y="9525"/>
                  </a:lnTo>
                  <a:lnTo>
                    <a:pt x="47518" y="6703"/>
                  </a:lnTo>
                  <a:lnTo>
                    <a:pt x="53857" y="2979"/>
                  </a:lnTo>
                  <a:lnTo>
                    <a:pt x="66550" y="589"/>
                  </a:lnTo>
                  <a:lnTo>
                    <a:pt x="9512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0" name="SMARTInkShape-915"/>
            <p:cNvSpPr/>
            <p:nvPr>
              <p:custDataLst>
                <p:tags r:id="rId44"/>
              </p:custDataLst>
            </p:nvPr>
          </p:nvSpPr>
          <p:spPr>
            <a:xfrm>
              <a:off x="6381802" y="4648203"/>
              <a:ext cx="95199" cy="166953"/>
            </a:xfrm>
            <a:custGeom>
              <a:avLst/>
              <a:gdLst/>
              <a:ahLst/>
              <a:cxnLst/>
              <a:rect l="0" t="0" r="0" b="0"/>
              <a:pathLst>
                <a:path w="95199" h="166953">
                  <a:moveTo>
                    <a:pt x="57098" y="38097"/>
                  </a:moveTo>
                  <a:lnTo>
                    <a:pt x="57098" y="38097"/>
                  </a:lnTo>
                  <a:lnTo>
                    <a:pt x="84199" y="10997"/>
                  </a:lnTo>
                  <a:lnTo>
                    <a:pt x="90292" y="9959"/>
                  </a:lnTo>
                  <a:lnTo>
                    <a:pt x="91927" y="8755"/>
                  </a:lnTo>
                  <a:lnTo>
                    <a:pt x="93018" y="6894"/>
                  </a:lnTo>
                  <a:lnTo>
                    <a:pt x="95198" y="0"/>
                  </a:lnTo>
                  <a:lnTo>
                    <a:pt x="95198" y="5054"/>
                  </a:lnTo>
                  <a:lnTo>
                    <a:pt x="92376" y="10359"/>
                  </a:lnTo>
                  <a:lnTo>
                    <a:pt x="60240" y="52061"/>
                  </a:lnTo>
                  <a:lnTo>
                    <a:pt x="44394" y="77657"/>
                  </a:lnTo>
                  <a:lnTo>
                    <a:pt x="6690" y="125236"/>
                  </a:lnTo>
                  <a:lnTo>
                    <a:pt x="2944" y="135387"/>
                  </a:lnTo>
                  <a:lnTo>
                    <a:pt x="0" y="166292"/>
                  </a:lnTo>
                  <a:lnTo>
                    <a:pt x="1041" y="166952"/>
                  </a:lnTo>
                  <a:lnTo>
                    <a:pt x="2793" y="166334"/>
                  </a:lnTo>
                  <a:lnTo>
                    <a:pt x="7562" y="163883"/>
                  </a:lnTo>
                  <a:lnTo>
                    <a:pt x="18998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1" name="SMARTInkShape-916"/>
            <p:cNvSpPr/>
            <p:nvPr>
              <p:custDataLst>
                <p:tags r:id="rId45"/>
              </p:custDataLst>
            </p:nvPr>
          </p:nvSpPr>
          <p:spPr>
            <a:xfrm>
              <a:off x="6391313" y="4591076"/>
              <a:ext cx="171413" cy="76175"/>
            </a:xfrm>
            <a:custGeom>
              <a:avLst/>
              <a:gdLst/>
              <a:ahLst/>
              <a:cxnLst/>
              <a:rect l="0" t="0" r="0" b="0"/>
              <a:pathLst>
                <a:path w="171413" h="76175">
                  <a:moveTo>
                    <a:pt x="57112" y="76174"/>
                  </a:moveTo>
                  <a:lnTo>
                    <a:pt x="57112" y="76174"/>
                  </a:lnTo>
                  <a:lnTo>
                    <a:pt x="52056" y="71117"/>
                  </a:lnTo>
                  <a:lnTo>
                    <a:pt x="46751" y="68635"/>
                  </a:lnTo>
                  <a:lnTo>
                    <a:pt x="43855" y="67973"/>
                  </a:lnTo>
                  <a:lnTo>
                    <a:pt x="41924" y="66473"/>
                  </a:lnTo>
                  <a:lnTo>
                    <a:pt x="33515" y="53508"/>
                  </a:lnTo>
                  <a:lnTo>
                    <a:pt x="27927" y="50225"/>
                  </a:lnTo>
                  <a:lnTo>
                    <a:pt x="15716" y="48118"/>
                  </a:lnTo>
                  <a:lnTo>
                    <a:pt x="13640" y="46886"/>
                  </a:lnTo>
                  <a:lnTo>
                    <a:pt x="12255" y="45007"/>
                  </a:lnTo>
                  <a:lnTo>
                    <a:pt x="11332" y="42697"/>
                  </a:lnTo>
                  <a:lnTo>
                    <a:pt x="9659" y="41155"/>
                  </a:lnTo>
                  <a:lnTo>
                    <a:pt x="4977" y="39443"/>
                  </a:lnTo>
                  <a:lnTo>
                    <a:pt x="3306" y="37929"/>
                  </a:lnTo>
                  <a:lnTo>
                    <a:pt x="402" y="29993"/>
                  </a:lnTo>
                  <a:lnTo>
                    <a:pt x="0" y="15418"/>
                  </a:lnTo>
                  <a:lnTo>
                    <a:pt x="1046" y="13445"/>
                  </a:lnTo>
                  <a:lnTo>
                    <a:pt x="2801" y="12130"/>
                  </a:lnTo>
                  <a:lnTo>
                    <a:pt x="7574" y="9610"/>
                  </a:lnTo>
                  <a:lnTo>
                    <a:pt x="16211" y="3300"/>
                  </a:lnTo>
                  <a:lnTo>
                    <a:pt x="25472" y="960"/>
                  </a:lnTo>
                  <a:lnTo>
                    <a:pt x="70187" y="0"/>
                  </a:lnTo>
                  <a:lnTo>
                    <a:pt x="88974" y="1039"/>
                  </a:lnTo>
                  <a:lnTo>
                    <a:pt x="106887" y="7581"/>
                  </a:lnTo>
                  <a:lnTo>
                    <a:pt x="151701" y="38096"/>
                  </a:lnTo>
                  <a:lnTo>
                    <a:pt x="158418" y="45492"/>
                  </a:lnTo>
                  <a:lnTo>
                    <a:pt x="171412" y="666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2" name="SMARTInkShape-917"/>
            <p:cNvSpPr/>
            <p:nvPr>
              <p:custDataLst>
                <p:tags r:id="rId46"/>
              </p:custDataLst>
            </p:nvPr>
          </p:nvSpPr>
          <p:spPr>
            <a:xfrm>
              <a:off x="6324603" y="4848225"/>
              <a:ext cx="95248" cy="47626"/>
            </a:xfrm>
            <a:custGeom>
              <a:avLst/>
              <a:gdLst/>
              <a:ahLst/>
              <a:cxnLst/>
              <a:rect l="0" t="0" r="0" b="0"/>
              <a:pathLst>
                <a:path w="95248" h="47626">
                  <a:moveTo>
                    <a:pt x="66672" y="0"/>
                  </a:moveTo>
                  <a:lnTo>
                    <a:pt x="66672" y="0"/>
                  </a:lnTo>
                  <a:lnTo>
                    <a:pt x="58010" y="7604"/>
                  </a:lnTo>
                  <a:lnTo>
                    <a:pt x="29087" y="25826"/>
                  </a:lnTo>
                  <a:lnTo>
                    <a:pt x="11434" y="28414"/>
                  </a:lnTo>
                  <a:lnTo>
                    <a:pt x="8" y="28575"/>
                  </a:lnTo>
                  <a:lnTo>
                    <a:pt x="0" y="33631"/>
                  </a:lnTo>
                  <a:lnTo>
                    <a:pt x="1057" y="35120"/>
                  </a:lnTo>
                  <a:lnTo>
                    <a:pt x="2820" y="36114"/>
                  </a:lnTo>
                  <a:lnTo>
                    <a:pt x="9130" y="37984"/>
                  </a:lnTo>
                  <a:lnTo>
                    <a:pt x="17049" y="44622"/>
                  </a:lnTo>
                  <a:lnTo>
                    <a:pt x="25746" y="46736"/>
                  </a:lnTo>
                  <a:lnTo>
                    <a:pt x="68912" y="47609"/>
                  </a:lnTo>
                  <a:lnTo>
                    <a:pt x="95247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3" name="SMARTInkShape-918"/>
            <p:cNvSpPr/>
            <p:nvPr>
              <p:custDataLst>
                <p:tags r:id="rId47"/>
              </p:custDataLst>
            </p:nvPr>
          </p:nvSpPr>
          <p:spPr>
            <a:xfrm>
              <a:off x="6496181" y="4819650"/>
              <a:ext cx="75677" cy="109892"/>
            </a:xfrm>
            <a:custGeom>
              <a:avLst/>
              <a:gdLst/>
              <a:ahLst/>
              <a:cxnLst/>
              <a:rect l="0" t="0" r="0" b="0"/>
              <a:pathLst>
                <a:path w="75677" h="109892">
                  <a:moveTo>
                    <a:pt x="57019" y="9525"/>
                  </a:moveTo>
                  <a:lnTo>
                    <a:pt x="57019" y="9525"/>
                  </a:lnTo>
                  <a:lnTo>
                    <a:pt x="62075" y="9525"/>
                  </a:lnTo>
                  <a:lnTo>
                    <a:pt x="63564" y="8467"/>
                  </a:lnTo>
                  <a:lnTo>
                    <a:pt x="64557" y="6703"/>
                  </a:lnTo>
                  <a:lnTo>
                    <a:pt x="66510" y="117"/>
                  </a:lnTo>
                  <a:lnTo>
                    <a:pt x="75676" y="3"/>
                  </a:lnTo>
                  <a:lnTo>
                    <a:pt x="70896" y="0"/>
                  </a:lnTo>
                  <a:lnTo>
                    <a:pt x="69445" y="1059"/>
                  </a:lnTo>
                  <a:lnTo>
                    <a:pt x="67834" y="5057"/>
                  </a:lnTo>
                  <a:lnTo>
                    <a:pt x="66346" y="6546"/>
                  </a:lnTo>
                  <a:lnTo>
                    <a:pt x="61870" y="8201"/>
                  </a:lnTo>
                  <a:lnTo>
                    <a:pt x="60252" y="9701"/>
                  </a:lnTo>
                  <a:lnTo>
                    <a:pt x="52389" y="22666"/>
                  </a:lnTo>
                  <a:lnTo>
                    <a:pt x="15733" y="69461"/>
                  </a:lnTo>
                  <a:lnTo>
                    <a:pt x="12212" y="76028"/>
                  </a:lnTo>
                  <a:lnTo>
                    <a:pt x="9588" y="82474"/>
                  </a:lnTo>
                  <a:lnTo>
                    <a:pt x="3219" y="92052"/>
                  </a:lnTo>
                  <a:lnTo>
                    <a:pt x="310" y="102891"/>
                  </a:lnTo>
                  <a:lnTo>
                    <a:pt x="0" y="109273"/>
                  </a:lnTo>
                  <a:lnTo>
                    <a:pt x="1015" y="109891"/>
                  </a:lnTo>
                  <a:lnTo>
                    <a:pt x="2749" y="109243"/>
                  </a:lnTo>
                  <a:lnTo>
                    <a:pt x="9394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4" name="SMARTInkShape-919"/>
            <p:cNvSpPr/>
            <p:nvPr>
              <p:custDataLst>
                <p:tags r:id="rId48"/>
              </p:custDataLst>
            </p:nvPr>
          </p:nvSpPr>
          <p:spPr>
            <a:xfrm>
              <a:off x="6657975" y="4752975"/>
              <a:ext cx="9526" cy="38101"/>
            </a:xfrm>
            <a:custGeom>
              <a:avLst/>
              <a:gdLst/>
              <a:ahLst/>
              <a:cxnLst/>
              <a:rect l="0" t="0" r="0" b="0"/>
              <a:pathLst>
                <a:path w="9526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19477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5056" y="9133"/>
                  </a:lnTo>
                  <a:lnTo>
                    <a:pt x="6545" y="10321"/>
                  </a:lnTo>
                  <a:lnTo>
                    <a:pt x="95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5" name="SMARTInkShape-920"/>
            <p:cNvSpPr/>
            <p:nvPr>
              <p:custDataLst>
                <p:tags r:id="rId49"/>
              </p:custDataLst>
            </p:nvPr>
          </p:nvSpPr>
          <p:spPr>
            <a:xfrm>
              <a:off x="6717042" y="4639068"/>
              <a:ext cx="131400" cy="237733"/>
            </a:xfrm>
            <a:custGeom>
              <a:avLst/>
              <a:gdLst/>
              <a:ahLst/>
              <a:cxnLst/>
              <a:rect l="0" t="0" r="0" b="0"/>
              <a:pathLst>
                <a:path w="131400" h="237733">
                  <a:moveTo>
                    <a:pt x="121908" y="18657"/>
                  </a:moveTo>
                  <a:lnTo>
                    <a:pt x="121908" y="18657"/>
                  </a:lnTo>
                  <a:lnTo>
                    <a:pt x="121908" y="9166"/>
                  </a:lnTo>
                  <a:lnTo>
                    <a:pt x="131040" y="0"/>
                  </a:lnTo>
                  <a:lnTo>
                    <a:pt x="131399" y="7843"/>
                  </a:lnTo>
                  <a:lnTo>
                    <a:pt x="123229" y="17219"/>
                  </a:lnTo>
                  <a:lnTo>
                    <a:pt x="116968" y="36845"/>
                  </a:lnTo>
                  <a:lnTo>
                    <a:pt x="90112" y="82609"/>
                  </a:lnTo>
                  <a:lnTo>
                    <a:pt x="62903" y="128498"/>
                  </a:lnTo>
                  <a:lnTo>
                    <a:pt x="32889" y="174156"/>
                  </a:lnTo>
                  <a:lnTo>
                    <a:pt x="4552" y="219973"/>
                  </a:lnTo>
                  <a:lnTo>
                    <a:pt x="0" y="225767"/>
                  </a:lnTo>
                  <a:lnTo>
                    <a:pt x="419" y="227638"/>
                  </a:lnTo>
                  <a:lnTo>
                    <a:pt x="6452" y="236194"/>
                  </a:lnTo>
                  <a:lnTo>
                    <a:pt x="9917" y="237048"/>
                  </a:lnTo>
                  <a:lnTo>
                    <a:pt x="26658" y="2377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6" name="SMARTInkShape-921"/>
            <p:cNvSpPr/>
            <p:nvPr>
              <p:custDataLst>
                <p:tags r:id="rId50"/>
              </p:custDataLst>
            </p:nvPr>
          </p:nvSpPr>
          <p:spPr>
            <a:xfrm>
              <a:off x="6819900" y="4648200"/>
              <a:ext cx="142483" cy="219076"/>
            </a:xfrm>
            <a:custGeom>
              <a:avLst/>
              <a:gdLst/>
              <a:ahLst/>
              <a:cxnLst/>
              <a:rect l="0" t="0" r="0" b="0"/>
              <a:pathLst>
                <a:path w="142483" h="219076">
                  <a:moveTo>
                    <a:pt x="9525" y="47625"/>
                  </a:moveTo>
                  <a:lnTo>
                    <a:pt x="9525" y="47625"/>
                  </a:lnTo>
                  <a:lnTo>
                    <a:pt x="9525" y="24027"/>
                  </a:lnTo>
                  <a:lnTo>
                    <a:pt x="8467" y="22369"/>
                  </a:lnTo>
                  <a:lnTo>
                    <a:pt x="6703" y="21262"/>
                  </a:lnTo>
                  <a:lnTo>
                    <a:pt x="4469" y="20525"/>
                  </a:lnTo>
                  <a:lnTo>
                    <a:pt x="2980" y="18974"/>
                  </a:lnTo>
                  <a:lnTo>
                    <a:pt x="393" y="10978"/>
                  </a:lnTo>
                  <a:lnTo>
                    <a:pt x="0" y="0"/>
                  </a:lnTo>
                  <a:lnTo>
                    <a:pt x="44460" y="0"/>
                  </a:lnTo>
                  <a:lnTo>
                    <a:pt x="78052" y="0"/>
                  </a:lnTo>
                  <a:lnTo>
                    <a:pt x="85137" y="2822"/>
                  </a:lnTo>
                  <a:lnTo>
                    <a:pt x="91814" y="6546"/>
                  </a:lnTo>
                  <a:lnTo>
                    <a:pt x="104556" y="9263"/>
                  </a:lnTo>
                  <a:lnTo>
                    <a:pt x="117865" y="9491"/>
                  </a:lnTo>
                  <a:lnTo>
                    <a:pt x="119852" y="10561"/>
                  </a:lnTo>
                  <a:lnTo>
                    <a:pt x="121176" y="12332"/>
                  </a:lnTo>
                  <a:lnTo>
                    <a:pt x="122058" y="14572"/>
                  </a:lnTo>
                  <a:lnTo>
                    <a:pt x="123706" y="16064"/>
                  </a:lnTo>
                  <a:lnTo>
                    <a:pt x="131872" y="18657"/>
                  </a:lnTo>
                  <a:lnTo>
                    <a:pt x="132693" y="21698"/>
                  </a:lnTo>
                  <a:lnTo>
                    <a:pt x="133339" y="28456"/>
                  </a:lnTo>
                  <a:lnTo>
                    <a:pt x="142482" y="37705"/>
                  </a:lnTo>
                  <a:lnTo>
                    <a:pt x="133732" y="47222"/>
                  </a:lnTo>
                  <a:lnTo>
                    <a:pt x="133462" y="52562"/>
                  </a:lnTo>
                  <a:lnTo>
                    <a:pt x="130578" y="57933"/>
                  </a:lnTo>
                  <a:lnTo>
                    <a:pt x="128327" y="60847"/>
                  </a:lnTo>
                  <a:lnTo>
                    <a:pt x="123004" y="64085"/>
                  </a:lnTo>
                  <a:lnTo>
                    <a:pt x="117110" y="66582"/>
                  </a:lnTo>
                  <a:lnTo>
                    <a:pt x="110962" y="71220"/>
                  </a:lnTo>
                  <a:lnTo>
                    <a:pt x="107524" y="76809"/>
                  </a:lnTo>
                  <a:lnTo>
                    <a:pt x="106608" y="79781"/>
                  </a:lnTo>
                  <a:lnTo>
                    <a:pt x="104939" y="81762"/>
                  </a:lnTo>
                  <a:lnTo>
                    <a:pt x="76148" y="102132"/>
                  </a:lnTo>
                  <a:lnTo>
                    <a:pt x="69828" y="104658"/>
                  </a:lnTo>
                  <a:lnTo>
                    <a:pt x="38100" y="130581"/>
                  </a:lnTo>
                  <a:lnTo>
                    <a:pt x="31750" y="133178"/>
                  </a:lnTo>
                  <a:lnTo>
                    <a:pt x="20931" y="141389"/>
                  </a:lnTo>
                  <a:lnTo>
                    <a:pt x="14551" y="142435"/>
                  </a:lnTo>
                  <a:lnTo>
                    <a:pt x="12875" y="143640"/>
                  </a:lnTo>
                  <a:lnTo>
                    <a:pt x="11758" y="145502"/>
                  </a:lnTo>
                  <a:lnTo>
                    <a:pt x="11014" y="147801"/>
                  </a:lnTo>
                  <a:lnTo>
                    <a:pt x="9459" y="149334"/>
                  </a:lnTo>
                  <a:lnTo>
                    <a:pt x="4911" y="151038"/>
                  </a:lnTo>
                  <a:lnTo>
                    <a:pt x="3273" y="152550"/>
                  </a:lnTo>
                  <a:lnTo>
                    <a:pt x="11" y="161887"/>
                  </a:lnTo>
                  <a:lnTo>
                    <a:pt x="9515" y="171440"/>
                  </a:lnTo>
                  <a:lnTo>
                    <a:pt x="9525" y="190490"/>
                  </a:lnTo>
                  <a:lnTo>
                    <a:pt x="18657" y="190500"/>
                  </a:lnTo>
                  <a:lnTo>
                    <a:pt x="27216" y="198701"/>
                  </a:lnTo>
                  <a:lnTo>
                    <a:pt x="37974" y="200015"/>
                  </a:lnTo>
                  <a:lnTo>
                    <a:pt x="61779" y="200025"/>
                  </a:lnTo>
                  <a:lnTo>
                    <a:pt x="63412" y="201083"/>
                  </a:lnTo>
                  <a:lnTo>
                    <a:pt x="64499" y="202847"/>
                  </a:lnTo>
                  <a:lnTo>
                    <a:pt x="65225" y="205082"/>
                  </a:lnTo>
                  <a:lnTo>
                    <a:pt x="66767" y="206571"/>
                  </a:lnTo>
                  <a:lnTo>
                    <a:pt x="74749" y="209158"/>
                  </a:lnTo>
                  <a:lnTo>
                    <a:pt x="93888" y="209550"/>
                  </a:lnTo>
                  <a:lnTo>
                    <a:pt x="10477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7" name="SMARTInkShape-922"/>
            <p:cNvSpPr/>
            <p:nvPr>
              <p:custDataLst>
                <p:tags r:id="rId51"/>
              </p:custDataLst>
            </p:nvPr>
          </p:nvSpPr>
          <p:spPr>
            <a:xfrm>
              <a:off x="7000876" y="4829175"/>
              <a:ext cx="47625" cy="123826"/>
            </a:xfrm>
            <a:custGeom>
              <a:avLst/>
              <a:gdLst/>
              <a:ahLst/>
              <a:cxnLst/>
              <a:rect l="0" t="0" r="0" b="0"/>
              <a:pathLst>
                <a:path w="47625" h="123826">
                  <a:moveTo>
                    <a:pt x="47624" y="0"/>
                  </a:moveTo>
                  <a:lnTo>
                    <a:pt x="47624" y="0"/>
                  </a:lnTo>
                  <a:lnTo>
                    <a:pt x="47624" y="5057"/>
                  </a:lnTo>
                  <a:lnTo>
                    <a:pt x="46566" y="6546"/>
                  </a:lnTo>
                  <a:lnTo>
                    <a:pt x="44802" y="7539"/>
                  </a:lnTo>
                  <a:lnTo>
                    <a:pt x="39424" y="9133"/>
                  </a:lnTo>
                  <a:lnTo>
                    <a:pt x="38687" y="12173"/>
                  </a:lnTo>
                  <a:lnTo>
                    <a:pt x="38492" y="14465"/>
                  </a:lnTo>
                  <a:lnTo>
                    <a:pt x="35451" y="19834"/>
                  </a:lnTo>
                  <a:lnTo>
                    <a:pt x="22296" y="35838"/>
                  </a:lnTo>
                  <a:lnTo>
                    <a:pt x="18954" y="44721"/>
                  </a:lnTo>
                  <a:lnTo>
                    <a:pt x="12788" y="54054"/>
                  </a:lnTo>
                  <a:lnTo>
                    <a:pt x="9433" y="63524"/>
                  </a:lnTo>
                  <a:lnTo>
                    <a:pt x="1450" y="74321"/>
                  </a:lnTo>
                  <a:lnTo>
                    <a:pt x="429" y="80700"/>
                  </a:lnTo>
                  <a:lnTo>
                    <a:pt x="0" y="104337"/>
                  </a:lnTo>
                  <a:lnTo>
                    <a:pt x="8199" y="112937"/>
                  </a:lnTo>
                  <a:lnTo>
                    <a:pt x="9490" y="123397"/>
                  </a:lnTo>
                  <a:lnTo>
                    <a:pt x="19049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8" name="SMARTInkShape-923"/>
            <p:cNvSpPr/>
            <p:nvPr>
              <p:custDataLst>
                <p:tags r:id="rId52"/>
              </p:custDataLst>
            </p:nvPr>
          </p:nvSpPr>
          <p:spPr>
            <a:xfrm>
              <a:off x="5810250" y="4629150"/>
              <a:ext cx="19051" cy="19051"/>
            </a:xfrm>
            <a:custGeom>
              <a:avLst/>
              <a:gdLst/>
              <a:ahLst/>
              <a:cxnLst/>
              <a:rect l="0" t="0" r="0" b="0"/>
              <a:pathLst>
                <a:path w="19051" h="19051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9522" y="9525"/>
                  </a:lnTo>
                  <a:lnTo>
                    <a:pt x="9525" y="117"/>
                  </a:lnTo>
                  <a:lnTo>
                    <a:pt x="19050" y="0"/>
                  </a:lnTo>
                  <a:lnTo>
                    <a:pt x="9525" y="0"/>
                  </a:lnTo>
                  <a:lnTo>
                    <a:pt x="190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9" name="SMARTInkShape-924"/>
            <p:cNvSpPr/>
            <p:nvPr>
              <p:custDataLst>
                <p:tags r:id="rId53"/>
              </p:custDataLst>
            </p:nvPr>
          </p:nvSpPr>
          <p:spPr>
            <a:xfrm>
              <a:off x="5753100" y="4600575"/>
              <a:ext cx="142876" cy="195982"/>
            </a:xfrm>
            <a:custGeom>
              <a:avLst/>
              <a:gdLst/>
              <a:ahLst/>
              <a:cxnLst/>
              <a:rect l="0" t="0" r="0" b="0"/>
              <a:pathLst>
                <a:path w="142876" h="195982">
                  <a:moveTo>
                    <a:pt x="85725" y="38100"/>
                  </a:moveTo>
                  <a:lnTo>
                    <a:pt x="85725" y="38100"/>
                  </a:lnTo>
                  <a:lnTo>
                    <a:pt x="85725" y="29899"/>
                  </a:lnTo>
                  <a:lnTo>
                    <a:pt x="86783" y="29458"/>
                  </a:lnTo>
                  <a:lnTo>
                    <a:pt x="90781" y="28967"/>
                  </a:lnTo>
                  <a:lnTo>
                    <a:pt x="92270" y="27779"/>
                  </a:lnTo>
                  <a:lnTo>
                    <a:pt x="95134" y="19453"/>
                  </a:lnTo>
                  <a:lnTo>
                    <a:pt x="104772" y="9528"/>
                  </a:lnTo>
                  <a:lnTo>
                    <a:pt x="104775" y="34"/>
                  </a:lnTo>
                  <a:lnTo>
                    <a:pt x="114297" y="0"/>
                  </a:lnTo>
                  <a:lnTo>
                    <a:pt x="105167" y="0"/>
                  </a:lnTo>
                  <a:lnTo>
                    <a:pt x="104809" y="8201"/>
                  </a:lnTo>
                  <a:lnTo>
                    <a:pt x="88301" y="28771"/>
                  </a:lnTo>
                  <a:lnTo>
                    <a:pt x="85812" y="35012"/>
                  </a:lnTo>
                  <a:lnTo>
                    <a:pt x="79519" y="45534"/>
                  </a:lnTo>
                  <a:lnTo>
                    <a:pt x="76124" y="60528"/>
                  </a:lnTo>
                  <a:lnTo>
                    <a:pt x="66033" y="75614"/>
                  </a:lnTo>
                  <a:lnTo>
                    <a:pt x="61098" y="82289"/>
                  </a:lnTo>
                  <a:lnTo>
                    <a:pt x="55108" y="95198"/>
                  </a:lnTo>
                  <a:lnTo>
                    <a:pt x="42064" y="111118"/>
                  </a:lnTo>
                  <a:lnTo>
                    <a:pt x="36061" y="123824"/>
                  </a:lnTo>
                  <a:lnTo>
                    <a:pt x="13679" y="149225"/>
                  </a:lnTo>
                  <a:lnTo>
                    <a:pt x="11371" y="155575"/>
                  </a:lnTo>
                  <a:lnTo>
                    <a:pt x="9697" y="157692"/>
                  </a:lnTo>
                  <a:lnTo>
                    <a:pt x="3344" y="161729"/>
                  </a:lnTo>
                  <a:lnTo>
                    <a:pt x="440" y="169961"/>
                  </a:lnTo>
                  <a:lnTo>
                    <a:pt x="0" y="189138"/>
                  </a:lnTo>
                  <a:lnTo>
                    <a:pt x="1059" y="189592"/>
                  </a:lnTo>
                  <a:lnTo>
                    <a:pt x="9132" y="190464"/>
                  </a:lnTo>
                  <a:lnTo>
                    <a:pt x="14465" y="195546"/>
                  </a:lnTo>
                  <a:lnTo>
                    <a:pt x="17052" y="195981"/>
                  </a:lnTo>
                  <a:lnTo>
                    <a:pt x="19834" y="195213"/>
                  </a:lnTo>
                  <a:lnTo>
                    <a:pt x="25748" y="192594"/>
                  </a:lnTo>
                  <a:lnTo>
                    <a:pt x="53984" y="189496"/>
                  </a:lnTo>
                  <a:lnTo>
                    <a:pt x="64562" y="183970"/>
                  </a:lnTo>
                  <a:lnTo>
                    <a:pt x="91193" y="180179"/>
                  </a:lnTo>
                  <a:lnTo>
                    <a:pt x="104600" y="170666"/>
                  </a:lnTo>
                  <a:lnTo>
                    <a:pt x="111048" y="165810"/>
                  </a:lnTo>
                  <a:lnTo>
                    <a:pt x="121932" y="162437"/>
                  </a:lnTo>
                  <a:lnTo>
                    <a:pt x="131056" y="155480"/>
                  </a:lnTo>
                  <a:lnTo>
                    <a:pt x="142875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0" name="SMARTInkShape-925"/>
            <p:cNvSpPr/>
            <p:nvPr>
              <p:custDataLst>
                <p:tags r:id="rId54"/>
              </p:custDataLst>
            </p:nvPr>
          </p:nvSpPr>
          <p:spPr>
            <a:xfrm>
              <a:off x="5876973" y="4629161"/>
              <a:ext cx="95203" cy="180965"/>
            </a:xfrm>
            <a:custGeom>
              <a:avLst/>
              <a:gdLst/>
              <a:ahLst/>
              <a:cxnLst/>
              <a:rect l="0" t="0" r="0" b="0"/>
              <a:pathLst>
                <a:path w="95203" h="180965">
                  <a:moveTo>
                    <a:pt x="95202" y="38089"/>
                  </a:moveTo>
                  <a:lnTo>
                    <a:pt x="95202" y="38089"/>
                  </a:lnTo>
                  <a:lnTo>
                    <a:pt x="95202" y="0"/>
                  </a:lnTo>
                  <a:lnTo>
                    <a:pt x="95202" y="13247"/>
                  </a:lnTo>
                  <a:lnTo>
                    <a:pt x="92380" y="19287"/>
                  </a:lnTo>
                  <a:lnTo>
                    <a:pt x="80014" y="36005"/>
                  </a:lnTo>
                  <a:lnTo>
                    <a:pt x="74093" y="55159"/>
                  </a:lnTo>
                  <a:lnTo>
                    <a:pt x="38587" y="102138"/>
                  </a:lnTo>
                  <a:lnTo>
                    <a:pt x="4192" y="148921"/>
                  </a:lnTo>
                  <a:lnTo>
                    <a:pt x="1208" y="158653"/>
                  </a:lnTo>
                  <a:lnTo>
                    <a:pt x="0" y="179079"/>
                  </a:lnTo>
                  <a:lnTo>
                    <a:pt x="1043" y="179707"/>
                  </a:lnTo>
                  <a:lnTo>
                    <a:pt x="9477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1" name="SMARTInkShape-926"/>
            <p:cNvSpPr/>
            <p:nvPr>
              <p:custDataLst>
                <p:tags r:id="rId55"/>
              </p:custDataLst>
            </p:nvPr>
          </p:nvSpPr>
          <p:spPr>
            <a:xfrm>
              <a:off x="5963056" y="4772025"/>
              <a:ext cx="56745" cy="85726"/>
            </a:xfrm>
            <a:custGeom>
              <a:avLst/>
              <a:gdLst/>
              <a:ahLst/>
              <a:cxnLst/>
              <a:rect l="0" t="0" r="0" b="0"/>
              <a:pathLst>
                <a:path w="56745" h="85726">
                  <a:moveTo>
                    <a:pt x="56744" y="0"/>
                  </a:moveTo>
                  <a:lnTo>
                    <a:pt x="56744" y="0"/>
                  </a:lnTo>
                  <a:lnTo>
                    <a:pt x="48543" y="0"/>
                  </a:lnTo>
                  <a:lnTo>
                    <a:pt x="48102" y="1058"/>
                  </a:lnTo>
                  <a:lnTo>
                    <a:pt x="47335" y="8201"/>
                  </a:lnTo>
                  <a:lnTo>
                    <a:pt x="44448" y="8936"/>
                  </a:lnTo>
                  <a:lnTo>
                    <a:pt x="39028" y="9408"/>
                  </a:lnTo>
                  <a:lnTo>
                    <a:pt x="38287" y="12295"/>
                  </a:lnTo>
                  <a:lnTo>
                    <a:pt x="37811" y="22772"/>
                  </a:lnTo>
                  <a:lnTo>
                    <a:pt x="34924" y="28818"/>
                  </a:lnTo>
                  <a:lnTo>
                    <a:pt x="31172" y="35034"/>
                  </a:lnTo>
                  <a:lnTo>
                    <a:pt x="28000" y="44482"/>
                  </a:lnTo>
                  <a:lnTo>
                    <a:pt x="10870" y="64794"/>
                  </a:lnTo>
                  <a:lnTo>
                    <a:pt x="9897" y="68661"/>
                  </a:lnTo>
                  <a:lnTo>
                    <a:pt x="9637" y="71174"/>
                  </a:lnTo>
                  <a:lnTo>
                    <a:pt x="6527" y="76789"/>
                  </a:lnTo>
                  <a:lnTo>
                    <a:pt x="0" y="85202"/>
                  </a:lnTo>
                  <a:lnTo>
                    <a:pt x="18644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2" name="SMARTInkShape-927"/>
            <p:cNvSpPr/>
            <p:nvPr>
              <p:custDataLst>
                <p:tags r:id="rId56"/>
              </p:custDataLst>
            </p:nvPr>
          </p:nvSpPr>
          <p:spPr>
            <a:xfrm>
              <a:off x="6096116" y="4724400"/>
              <a:ext cx="114185" cy="19051"/>
            </a:xfrm>
            <a:custGeom>
              <a:avLst/>
              <a:gdLst/>
              <a:ahLst/>
              <a:cxnLst/>
              <a:rect l="0" t="0" r="0" b="0"/>
              <a:pathLst>
                <a:path w="114185" h="19051">
                  <a:moveTo>
                    <a:pt x="9409" y="19050"/>
                  </a:moveTo>
                  <a:lnTo>
                    <a:pt x="9409" y="19050"/>
                  </a:lnTo>
                  <a:lnTo>
                    <a:pt x="1208" y="19050"/>
                  </a:lnTo>
                  <a:lnTo>
                    <a:pt x="767" y="17992"/>
                  </a:lnTo>
                  <a:lnTo>
                    <a:pt x="0" y="10849"/>
                  </a:lnTo>
                  <a:lnTo>
                    <a:pt x="1020" y="10408"/>
                  </a:lnTo>
                  <a:lnTo>
                    <a:pt x="8096" y="9642"/>
                  </a:lnTo>
                  <a:lnTo>
                    <a:pt x="8825" y="6755"/>
                  </a:lnTo>
                  <a:lnTo>
                    <a:pt x="9293" y="1334"/>
                  </a:lnTo>
                  <a:lnTo>
                    <a:pt x="12180" y="593"/>
                  </a:lnTo>
                  <a:lnTo>
                    <a:pt x="57054" y="0"/>
                  </a:lnTo>
                  <a:lnTo>
                    <a:pt x="104463" y="0"/>
                  </a:lnTo>
                  <a:lnTo>
                    <a:pt x="11418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77" name="SMARTInkShape-Group164"/>
          <p:cNvGrpSpPr/>
          <p:nvPr/>
        </p:nvGrpSpPr>
        <p:grpSpPr>
          <a:xfrm>
            <a:off x="6419888" y="5010185"/>
            <a:ext cx="199857" cy="514185"/>
            <a:chOff x="6419888" y="5010185"/>
            <a:chExt cx="199857" cy="514185"/>
          </a:xfrm>
        </p:grpSpPr>
        <p:sp>
          <p:nvSpPr>
            <p:cNvPr id="1074" name="SMARTInkShape-928"/>
            <p:cNvSpPr/>
            <p:nvPr>
              <p:custDataLst>
                <p:tags r:id="rId40"/>
              </p:custDataLst>
            </p:nvPr>
          </p:nvSpPr>
          <p:spPr>
            <a:xfrm>
              <a:off x="6457950" y="5010185"/>
              <a:ext cx="19051" cy="190466"/>
            </a:xfrm>
            <a:custGeom>
              <a:avLst/>
              <a:gdLst/>
              <a:ahLst/>
              <a:cxnLst/>
              <a:rect l="0" t="0" r="0" b="0"/>
              <a:pathLst>
                <a:path w="19051" h="190466">
                  <a:moveTo>
                    <a:pt x="19050" y="28540"/>
                  </a:moveTo>
                  <a:lnTo>
                    <a:pt x="19050" y="28540"/>
                  </a:lnTo>
                  <a:lnTo>
                    <a:pt x="19050" y="19407"/>
                  </a:lnTo>
                  <a:lnTo>
                    <a:pt x="13994" y="19131"/>
                  </a:lnTo>
                  <a:lnTo>
                    <a:pt x="8689" y="16245"/>
                  </a:lnTo>
                  <a:lnTo>
                    <a:pt x="150" y="9607"/>
                  </a:lnTo>
                  <a:lnTo>
                    <a:pt x="0" y="0"/>
                  </a:lnTo>
                  <a:lnTo>
                    <a:pt x="0" y="45795"/>
                  </a:lnTo>
                  <a:lnTo>
                    <a:pt x="0" y="87877"/>
                  </a:lnTo>
                  <a:lnTo>
                    <a:pt x="1058" y="98304"/>
                  </a:lnTo>
                  <a:lnTo>
                    <a:pt x="7539" y="116443"/>
                  </a:lnTo>
                  <a:lnTo>
                    <a:pt x="9473" y="161110"/>
                  </a:lnTo>
                  <a:lnTo>
                    <a:pt x="9491" y="164545"/>
                  </a:lnTo>
                  <a:lnTo>
                    <a:pt x="12332" y="171184"/>
                  </a:lnTo>
                  <a:lnTo>
                    <a:pt x="16064" y="177662"/>
                  </a:lnTo>
                  <a:lnTo>
                    <a:pt x="19050" y="1904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5" name="SMARTInkShape-929"/>
            <p:cNvSpPr/>
            <p:nvPr>
              <p:custDataLst>
                <p:tags r:id="rId41"/>
              </p:custDataLst>
            </p:nvPr>
          </p:nvSpPr>
          <p:spPr>
            <a:xfrm>
              <a:off x="6419888" y="5143510"/>
              <a:ext cx="180938" cy="123802"/>
            </a:xfrm>
            <a:custGeom>
              <a:avLst/>
              <a:gdLst/>
              <a:ahLst/>
              <a:cxnLst/>
              <a:rect l="0" t="0" r="0" b="0"/>
              <a:pathLst>
                <a:path w="180938" h="123802">
                  <a:moveTo>
                    <a:pt x="47587" y="9515"/>
                  </a:moveTo>
                  <a:lnTo>
                    <a:pt x="47587" y="9515"/>
                  </a:lnTo>
                  <a:lnTo>
                    <a:pt x="34330" y="9515"/>
                  </a:lnTo>
                  <a:lnTo>
                    <a:pt x="32399" y="8457"/>
                  </a:lnTo>
                  <a:lnTo>
                    <a:pt x="31112" y="6693"/>
                  </a:lnTo>
                  <a:lnTo>
                    <a:pt x="30254" y="4459"/>
                  </a:lnTo>
                  <a:lnTo>
                    <a:pt x="28624" y="2970"/>
                  </a:lnTo>
                  <a:lnTo>
                    <a:pt x="23990" y="1314"/>
                  </a:lnTo>
                  <a:lnTo>
                    <a:pt x="1441" y="0"/>
                  </a:lnTo>
                  <a:lnTo>
                    <a:pt x="948" y="1055"/>
                  </a:lnTo>
                  <a:lnTo>
                    <a:pt x="0" y="9123"/>
                  </a:lnTo>
                  <a:lnTo>
                    <a:pt x="40065" y="52441"/>
                  </a:lnTo>
                  <a:lnTo>
                    <a:pt x="42572" y="57182"/>
                  </a:lnTo>
                  <a:lnTo>
                    <a:pt x="45302" y="60343"/>
                  </a:lnTo>
                  <a:lnTo>
                    <a:pt x="54201" y="66908"/>
                  </a:lnTo>
                  <a:lnTo>
                    <a:pt x="62482" y="80260"/>
                  </a:lnTo>
                  <a:lnTo>
                    <a:pt x="66090" y="93058"/>
                  </a:lnTo>
                  <a:lnTo>
                    <a:pt x="73075" y="102413"/>
                  </a:lnTo>
                  <a:lnTo>
                    <a:pt x="75247" y="111359"/>
                  </a:lnTo>
                  <a:lnTo>
                    <a:pt x="76126" y="123267"/>
                  </a:lnTo>
                  <a:lnTo>
                    <a:pt x="85294" y="123801"/>
                  </a:lnTo>
                  <a:lnTo>
                    <a:pt x="90627" y="118754"/>
                  </a:lnTo>
                  <a:lnTo>
                    <a:pt x="93174" y="113452"/>
                  </a:lnTo>
                  <a:lnTo>
                    <a:pt x="93853" y="110557"/>
                  </a:lnTo>
                  <a:lnTo>
                    <a:pt x="102572" y="95167"/>
                  </a:lnTo>
                  <a:lnTo>
                    <a:pt x="103294" y="92017"/>
                  </a:lnTo>
                  <a:lnTo>
                    <a:pt x="109365" y="82525"/>
                  </a:lnTo>
                  <a:lnTo>
                    <a:pt x="119840" y="69837"/>
                  </a:lnTo>
                  <a:lnTo>
                    <a:pt x="125830" y="57140"/>
                  </a:lnTo>
                  <a:lnTo>
                    <a:pt x="146132" y="34915"/>
                  </a:lnTo>
                  <a:lnTo>
                    <a:pt x="152415" y="31387"/>
                  </a:lnTo>
                  <a:lnTo>
                    <a:pt x="158736" y="28761"/>
                  </a:lnTo>
                  <a:lnTo>
                    <a:pt x="169534" y="20529"/>
                  </a:lnTo>
                  <a:lnTo>
                    <a:pt x="180937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6" name="SMARTInkShape-930"/>
            <p:cNvSpPr/>
            <p:nvPr>
              <p:custDataLst>
                <p:tags r:id="rId42"/>
              </p:custDataLst>
            </p:nvPr>
          </p:nvSpPr>
          <p:spPr>
            <a:xfrm>
              <a:off x="6467591" y="5362617"/>
              <a:ext cx="152154" cy="161753"/>
            </a:xfrm>
            <a:custGeom>
              <a:avLst/>
              <a:gdLst/>
              <a:ahLst/>
              <a:cxnLst/>
              <a:rect l="0" t="0" r="0" b="0"/>
              <a:pathLst>
                <a:path w="152154" h="161753">
                  <a:moveTo>
                    <a:pt x="37984" y="38058"/>
                  </a:moveTo>
                  <a:lnTo>
                    <a:pt x="37984" y="38058"/>
                  </a:lnTo>
                  <a:lnTo>
                    <a:pt x="28852" y="38058"/>
                  </a:lnTo>
                  <a:lnTo>
                    <a:pt x="10767" y="55750"/>
                  </a:lnTo>
                  <a:lnTo>
                    <a:pt x="9811" y="61762"/>
                  </a:lnTo>
                  <a:lnTo>
                    <a:pt x="9444" y="79463"/>
                  </a:lnTo>
                  <a:lnTo>
                    <a:pt x="6602" y="85740"/>
                  </a:lnTo>
                  <a:lnTo>
                    <a:pt x="2870" y="92059"/>
                  </a:lnTo>
                  <a:lnTo>
                    <a:pt x="473" y="104738"/>
                  </a:lnTo>
                  <a:lnTo>
                    <a:pt x="0" y="117434"/>
                  </a:lnTo>
                  <a:lnTo>
                    <a:pt x="2758" y="123783"/>
                  </a:lnTo>
                  <a:lnTo>
                    <a:pt x="6453" y="130133"/>
                  </a:lnTo>
                  <a:lnTo>
                    <a:pt x="8825" y="142833"/>
                  </a:lnTo>
                  <a:lnTo>
                    <a:pt x="9293" y="150477"/>
                  </a:lnTo>
                  <a:lnTo>
                    <a:pt x="14432" y="156857"/>
                  </a:lnTo>
                  <a:lnTo>
                    <a:pt x="19754" y="159649"/>
                  </a:lnTo>
                  <a:lnTo>
                    <a:pt x="38056" y="161687"/>
                  </a:lnTo>
                  <a:lnTo>
                    <a:pt x="41207" y="161752"/>
                  </a:lnTo>
                  <a:lnTo>
                    <a:pt x="47530" y="159003"/>
                  </a:lnTo>
                  <a:lnTo>
                    <a:pt x="53868" y="155311"/>
                  </a:lnTo>
                  <a:lnTo>
                    <a:pt x="63386" y="152174"/>
                  </a:lnTo>
                  <a:lnTo>
                    <a:pt x="110126" y="117407"/>
                  </a:lnTo>
                  <a:lnTo>
                    <a:pt x="136374" y="92032"/>
                  </a:lnTo>
                  <a:lnTo>
                    <a:pt x="139921" y="85683"/>
                  </a:lnTo>
                  <a:lnTo>
                    <a:pt x="151842" y="44801"/>
                  </a:lnTo>
                  <a:lnTo>
                    <a:pt x="152153" y="34999"/>
                  </a:lnTo>
                  <a:lnTo>
                    <a:pt x="144071" y="12699"/>
                  </a:lnTo>
                  <a:lnTo>
                    <a:pt x="138092" y="5380"/>
                  </a:lnTo>
                  <a:lnTo>
                    <a:pt x="132570" y="2368"/>
                  </a:lnTo>
                  <a:lnTo>
                    <a:pt x="115346" y="434"/>
                  </a:lnTo>
                  <a:lnTo>
                    <a:pt x="87283" y="0"/>
                  </a:lnTo>
                  <a:lnTo>
                    <a:pt x="78240" y="2799"/>
                  </a:lnTo>
                  <a:lnTo>
                    <a:pt x="70693" y="6511"/>
                  </a:lnTo>
                  <a:lnTo>
                    <a:pt x="60493" y="9661"/>
                  </a:lnTo>
                  <a:lnTo>
                    <a:pt x="34821" y="31839"/>
                  </a:lnTo>
                  <a:lnTo>
                    <a:pt x="31286" y="38116"/>
                  </a:lnTo>
                  <a:lnTo>
                    <a:pt x="29017" y="50769"/>
                  </a:lnTo>
                  <a:lnTo>
                    <a:pt x="28624" y="60286"/>
                  </a:lnTo>
                  <a:lnTo>
                    <a:pt x="29628" y="62401"/>
                  </a:lnTo>
                  <a:lnTo>
                    <a:pt x="31355" y="63813"/>
                  </a:lnTo>
                  <a:lnTo>
                    <a:pt x="37984" y="666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1" name="SMARTInkShape-Group165"/>
          <p:cNvGrpSpPr/>
          <p:nvPr/>
        </p:nvGrpSpPr>
        <p:grpSpPr>
          <a:xfrm>
            <a:off x="7296154" y="4657763"/>
            <a:ext cx="533383" cy="217675"/>
            <a:chOff x="7296154" y="4657763"/>
            <a:chExt cx="533383" cy="217675"/>
          </a:xfrm>
        </p:grpSpPr>
        <p:sp>
          <p:nvSpPr>
            <p:cNvPr id="1078" name="SMARTInkShape-931"/>
            <p:cNvSpPr/>
            <p:nvPr>
              <p:custDataLst>
                <p:tags r:id="rId37"/>
              </p:custDataLst>
            </p:nvPr>
          </p:nvSpPr>
          <p:spPr>
            <a:xfrm>
              <a:off x="7305675" y="4714875"/>
              <a:ext cx="152401" cy="28576"/>
            </a:xfrm>
            <a:custGeom>
              <a:avLst/>
              <a:gdLst/>
              <a:ahLst/>
              <a:cxnLst/>
              <a:rect l="0" t="0" r="0" b="0"/>
              <a:pathLst>
                <a:path w="152401" h="28576">
                  <a:moveTo>
                    <a:pt x="9525" y="28575"/>
                  </a:moveTo>
                  <a:lnTo>
                    <a:pt x="9525" y="28575"/>
                  </a:lnTo>
                  <a:lnTo>
                    <a:pt x="1324" y="28575"/>
                  </a:lnTo>
                  <a:lnTo>
                    <a:pt x="882" y="27517"/>
                  </a:lnTo>
                  <a:lnTo>
                    <a:pt x="0" y="395"/>
                  </a:lnTo>
                  <a:lnTo>
                    <a:pt x="38170" y="0"/>
                  </a:lnTo>
                  <a:lnTo>
                    <a:pt x="46244" y="2822"/>
                  </a:lnTo>
                  <a:lnTo>
                    <a:pt x="49880" y="5057"/>
                  </a:lnTo>
                  <a:lnTo>
                    <a:pt x="65108" y="8201"/>
                  </a:lnTo>
                  <a:lnTo>
                    <a:pt x="95462" y="12173"/>
                  </a:lnTo>
                  <a:lnTo>
                    <a:pt x="123007" y="21268"/>
                  </a:lnTo>
                  <a:lnTo>
                    <a:pt x="126455" y="23704"/>
                  </a:lnTo>
                  <a:lnTo>
                    <a:pt x="152400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9" name="SMARTInkShape-932"/>
            <p:cNvSpPr/>
            <p:nvPr>
              <p:custDataLst>
                <p:tags r:id="rId38"/>
              </p:custDataLst>
            </p:nvPr>
          </p:nvSpPr>
          <p:spPr>
            <a:xfrm>
              <a:off x="7296154" y="4762500"/>
              <a:ext cx="180972" cy="28576"/>
            </a:xfrm>
            <a:custGeom>
              <a:avLst/>
              <a:gdLst/>
              <a:ahLst/>
              <a:cxnLst/>
              <a:rect l="0" t="0" r="0" b="0"/>
              <a:pathLst>
                <a:path w="180972" h="28576">
                  <a:moveTo>
                    <a:pt x="95246" y="0"/>
                  </a:moveTo>
                  <a:lnTo>
                    <a:pt x="95246" y="0"/>
                  </a:lnTo>
                  <a:lnTo>
                    <a:pt x="76932" y="0"/>
                  </a:lnTo>
                  <a:lnTo>
                    <a:pt x="68410" y="2822"/>
                  </a:lnTo>
                  <a:lnTo>
                    <a:pt x="64655" y="5057"/>
                  </a:lnTo>
                  <a:lnTo>
                    <a:pt x="40235" y="11759"/>
                  </a:lnTo>
                  <a:lnTo>
                    <a:pt x="32696" y="15810"/>
                  </a:lnTo>
                  <a:lnTo>
                    <a:pt x="19233" y="18410"/>
                  </a:lnTo>
                  <a:lnTo>
                    <a:pt x="1888" y="19012"/>
                  </a:lnTo>
                  <a:lnTo>
                    <a:pt x="1257" y="20084"/>
                  </a:lnTo>
                  <a:lnTo>
                    <a:pt x="0" y="28541"/>
                  </a:lnTo>
                  <a:lnTo>
                    <a:pt x="44654" y="28575"/>
                  </a:lnTo>
                  <a:lnTo>
                    <a:pt x="61323" y="27517"/>
                  </a:lnTo>
                  <a:lnTo>
                    <a:pt x="92204" y="20374"/>
                  </a:lnTo>
                  <a:lnTo>
                    <a:pt x="138625" y="18069"/>
                  </a:lnTo>
                  <a:lnTo>
                    <a:pt x="18097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0" name="SMARTInkShape-933"/>
            <p:cNvSpPr/>
            <p:nvPr>
              <p:custDataLst>
                <p:tags r:id="rId39"/>
              </p:custDataLst>
            </p:nvPr>
          </p:nvSpPr>
          <p:spPr>
            <a:xfrm>
              <a:off x="7572421" y="4657763"/>
              <a:ext cx="257116" cy="217675"/>
            </a:xfrm>
            <a:custGeom>
              <a:avLst/>
              <a:gdLst/>
              <a:ahLst/>
              <a:cxnLst/>
              <a:rect l="0" t="0" r="0" b="0"/>
              <a:pathLst>
                <a:path w="257116" h="217675">
                  <a:moveTo>
                    <a:pt x="85679" y="85687"/>
                  </a:moveTo>
                  <a:lnTo>
                    <a:pt x="85679" y="85687"/>
                  </a:lnTo>
                  <a:lnTo>
                    <a:pt x="77478" y="85687"/>
                  </a:lnTo>
                  <a:lnTo>
                    <a:pt x="77036" y="84629"/>
                  </a:lnTo>
                  <a:lnTo>
                    <a:pt x="76269" y="77486"/>
                  </a:lnTo>
                  <a:lnTo>
                    <a:pt x="73383" y="76751"/>
                  </a:lnTo>
                  <a:lnTo>
                    <a:pt x="61689" y="76172"/>
                  </a:lnTo>
                  <a:lnTo>
                    <a:pt x="60161" y="77227"/>
                  </a:lnTo>
                  <a:lnTo>
                    <a:pt x="59142" y="78989"/>
                  </a:lnTo>
                  <a:lnTo>
                    <a:pt x="58463" y="81222"/>
                  </a:lnTo>
                  <a:lnTo>
                    <a:pt x="56951" y="82710"/>
                  </a:lnTo>
                  <a:lnTo>
                    <a:pt x="52450" y="84364"/>
                  </a:lnTo>
                  <a:lnTo>
                    <a:pt x="50826" y="85863"/>
                  </a:lnTo>
                  <a:lnTo>
                    <a:pt x="42951" y="98828"/>
                  </a:lnTo>
                  <a:lnTo>
                    <a:pt x="37408" y="102111"/>
                  </a:lnTo>
                  <a:lnTo>
                    <a:pt x="34449" y="102986"/>
                  </a:lnTo>
                  <a:lnTo>
                    <a:pt x="28338" y="109603"/>
                  </a:lnTo>
                  <a:lnTo>
                    <a:pt x="2601" y="151912"/>
                  </a:lnTo>
                  <a:lnTo>
                    <a:pt x="187" y="171373"/>
                  </a:lnTo>
                  <a:lnTo>
                    <a:pt x="0" y="184104"/>
                  </a:lnTo>
                  <a:lnTo>
                    <a:pt x="2796" y="190459"/>
                  </a:lnTo>
                  <a:lnTo>
                    <a:pt x="5024" y="193634"/>
                  </a:lnTo>
                  <a:lnTo>
                    <a:pt x="10322" y="197164"/>
                  </a:lnTo>
                  <a:lnTo>
                    <a:pt x="13215" y="198105"/>
                  </a:lnTo>
                  <a:lnTo>
                    <a:pt x="15145" y="199791"/>
                  </a:lnTo>
                  <a:lnTo>
                    <a:pt x="17289" y="204486"/>
                  </a:lnTo>
                  <a:lnTo>
                    <a:pt x="18920" y="206161"/>
                  </a:lnTo>
                  <a:lnTo>
                    <a:pt x="23552" y="208023"/>
                  </a:lnTo>
                  <a:lnTo>
                    <a:pt x="35150" y="210276"/>
                  </a:lnTo>
                  <a:lnTo>
                    <a:pt x="44485" y="215971"/>
                  </a:lnTo>
                  <a:lnTo>
                    <a:pt x="50790" y="217674"/>
                  </a:lnTo>
                  <a:lnTo>
                    <a:pt x="78008" y="210716"/>
                  </a:lnTo>
                  <a:lnTo>
                    <a:pt x="85092" y="207225"/>
                  </a:lnTo>
                  <a:lnTo>
                    <a:pt x="88463" y="204813"/>
                  </a:lnTo>
                  <a:lnTo>
                    <a:pt x="130715" y="189814"/>
                  </a:lnTo>
                  <a:lnTo>
                    <a:pt x="178287" y="161870"/>
                  </a:lnTo>
                  <a:lnTo>
                    <a:pt x="225910" y="133312"/>
                  </a:lnTo>
                  <a:lnTo>
                    <a:pt x="232671" y="126962"/>
                  </a:lnTo>
                  <a:lnTo>
                    <a:pt x="254462" y="86276"/>
                  </a:lnTo>
                  <a:lnTo>
                    <a:pt x="256778" y="68831"/>
                  </a:lnTo>
                  <a:lnTo>
                    <a:pt x="257115" y="35282"/>
                  </a:lnTo>
                  <a:lnTo>
                    <a:pt x="254300" y="28713"/>
                  </a:lnTo>
                  <a:lnTo>
                    <a:pt x="233450" y="4873"/>
                  </a:lnTo>
                  <a:lnTo>
                    <a:pt x="227907" y="2144"/>
                  </a:lnTo>
                  <a:lnTo>
                    <a:pt x="206626" y="154"/>
                  </a:lnTo>
                  <a:lnTo>
                    <a:pt x="193648" y="0"/>
                  </a:lnTo>
                  <a:lnTo>
                    <a:pt x="165752" y="8607"/>
                  </a:lnTo>
                  <a:lnTo>
                    <a:pt x="159014" y="9096"/>
                  </a:lnTo>
                  <a:lnTo>
                    <a:pt x="152491" y="12135"/>
                  </a:lnTo>
                  <a:lnTo>
                    <a:pt x="146065" y="15955"/>
                  </a:lnTo>
                  <a:lnTo>
                    <a:pt x="139681" y="17654"/>
                  </a:lnTo>
                  <a:lnTo>
                    <a:pt x="137556" y="19164"/>
                  </a:lnTo>
                  <a:lnTo>
                    <a:pt x="136139" y="21230"/>
                  </a:lnTo>
                  <a:lnTo>
                    <a:pt x="135194" y="23666"/>
                  </a:lnTo>
                  <a:lnTo>
                    <a:pt x="133506" y="25290"/>
                  </a:lnTo>
                  <a:lnTo>
                    <a:pt x="123714" y="29311"/>
                  </a:lnTo>
                  <a:lnTo>
                    <a:pt x="115709" y="36700"/>
                  </a:lnTo>
                  <a:lnTo>
                    <a:pt x="106181" y="37943"/>
                  </a:lnTo>
                  <a:lnTo>
                    <a:pt x="87041" y="55754"/>
                  </a:lnTo>
                  <a:lnTo>
                    <a:pt x="76582" y="57076"/>
                  </a:lnTo>
                  <a:lnTo>
                    <a:pt x="76192" y="65310"/>
                  </a:lnTo>
                  <a:lnTo>
                    <a:pt x="77238" y="65752"/>
                  </a:lnTo>
                  <a:lnTo>
                    <a:pt x="93765" y="66627"/>
                  </a:lnTo>
                  <a:lnTo>
                    <a:pt x="94245" y="67688"/>
                  </a:lnTo>
                  <a:lnTo>
                    <a:pt x="94777" y="71690"/>
                  </a:lnTo>
                  <a:lnTo>
                    <a:pt x="95978" y="73181"/>
                  </a:lnTo>
                  <a:lnTo>
                    <a:pt x="104721" y="76160"/>
                  </a:lnTo>
                  <a:lnTo>
                    <a:pt x="104725" y="76162"/>
                  </a:lnTo>
                  <a:lnTo>
                    <a:pt x="104729" y="66754"/>
                  </a:lnTo>
                  <a:lnTo>
                    <a:pt x="95204" y="66637"/>
                  </a:lnTo>
                  <a:lnTo>
                    <a:pt x="95204" y="72125"/>
                  </a:lnTo>
                  <a:lnTo>
                    <a:pt x="95204" y="67569"/>
                  </a:lnTo>
                  <a:lnTo>
                    <a:pt x="95204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86" name="SMARTInkShape-Group166"/>
          <p:cNvGrpSpPr/>
          <p:nvPr/>
        </p:nvGrpSpPr>
        <p:grpSpPr>
          <a:xfrm>
            <a:off x="3143250" y="4010466"/>
            <a:ext cx="494777" cy="332935"/>
            <a:chOff x="3143250" y="4010466"/>
            <a:chExt cx="494777" cy="332935"/>
          </a:xfrm>
        </p:grpSpPr>
        <p:sp>
          <p:nvSpPr>
            <p:cNvPr id="1082" name="SMARTInkShape-934"/>
            <p:cNvSpPr/>
            <p:nvPr>
              <p:custDataLst>
                <p:tags r:id="rId33"/>
              </p:custDataLst>
            </p:nvPr>
          </p:nvSpPr>
          <p:spPr>
            <a:xfrm>
              <a:off x="3143250" y="4200525"/>
              <a:ext cx="161926" cy="123826"/>
            </a:xfrm>
            <a:custGeom>
              <a:avLst/>
              <a:gdLst/>
              <a:ahLst/>
              <a:cxnLst/>
              <a:rect l="0" t="0" r="0" b="0"/>
              <a:pathLst>
                <a:path w="161926" h="123826">
                  <a:moveTo>
                    <a:pt x="0" y="123825"/>
                  </a:moveTo>
                  <a:lnTo>
                    <a:pt x="0" y="123825"/>
                  </a:lnTo>
                  <a:lnTo>
                    <a:pt x="0" y="96608"/>
                  </a:lnTo>
                  <a:lnTo>
                    <a:pt x="13257" y="82112"/>
                  </a:lnTo>
                  <a:lnTo>
                    <a:pt x="19297" y="78827"/>
                  </a:lnTo>
                  <a:lnTo>
                    <a:pt x="25510" y="76309"/>
                  </a:lnTo>
                  <a:lnTo>
                    <a:pt x="41290" y="63096"/>
                  </a:lnTo>
                  <a:lnTo>
                    <a:pt x="44809" y="56971"/>
                  </a:lnTo>
                  <a:lnTo>
                    <a:pt x="45748" y="53855"/>
                  </a:lnTo>
                  <a:lnTo>
                    <a:pt x="48490" y="51779"/>
                  </a:lnTo>
                  <a:lnTo>
                    <a:pt x="65278" y="45623"/>
                  </a:lnTo>
                  <a:lnTo>
                    <a:pt x="95214" y="21820"/>
                  </a:lnTo>
                  <a:lnTo>
                    <a:pt x="101584" y="19222"/>
                  </a:lnTo>
                  <a:lnTo>
                    <a:pt x="111121" y="12869"/>
                  </a:lnTo>
                  <a:lnTo>
                    <a:pt x="120649" y="10516"/>
                  </a:lnTo>
                  <a:lnTo>
                    <a:pt x="126999" y="9965"/>
                  </a:lnTo>
                  <a:lnTo>
                    <a:pt x="133350" y="6898"/>
                  </a:lnTo>
                  <a:lnTo>
                    <a:pt x="140994" y="1363"/>
                  </a:lnTo>
                  <a:lnTo>
                    <a:pt x="150108" y="269"/>
                  </a:lnTo>
                  <a:lnTo>
                    <a:pt x="1619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3" name="SMARTInkShape-935"/>
            <p:cNvSpPr/>
            <p:nvPr>
              <p:custDataLst>
                <p:tags r:id="rId34"/>
              </p:custDataLst>
            </p:nvPr>
          </p:nvSpPr>
          <p:spPr>
            <a:xfrm>
              <a:off x="3248025" y="4181475"/>
              <a:ext cx="38101" cy="9526"/>
            </a:xfrm>
            <a:custGeom>
              <a:avLst/>
              <a:gdLst/>
              <a:ahLst/>
              <a:cxnLst/>
              <a:rect l="0" t="0" r="0" b="0"/>
              <a:pathLst>
                <a:path w="38101" h="9526">
                  <a:moveTo>
                    <a:pt x="38100" y="9525"/>
                  </a:moveTo>
                  <a:lnTo>
                    <a:pt x="38100" y="9525"/>
                  </a:lnTo>
                  <a:lnTo>
                    <a:pt x="14502" y="9525"/>
                  </a:lnTo>
                  <a:lnTo>
                    <a:pt x="12843" y="8467"/>
                  </a:lnTo>
                  <a:lnTo>
                    <a:pt x="11737" y="6703"/>
                  </a:lnTo>
                  <a:lnTo>
                    <a:pt x="11000" y="4468"/>
                  </a:lnTo>
                  <a:lnTo>
                    <a:pt x="10508" y="4037"/>
                  </a:lnTo>
                  <a:lnTo>
                    <a:pt x="10180" y="4808"/>
                  </a:lnTo>
                  <a:lnTo>
                    <a:pt x="9655" y="8593"/>
                  </a:lnTo>
                  <a:lnTo>
                    <a:pt x="5" y="4"/>
                  </a:lnTo>
                  <a:lnTo>
                    <a:pt x="3" y="3"/>
                  </a:lnTo>
                  <a:lnTo>
                    <a:pt x="0" y="0"/>
                  </a:lnTo>
                  <a:lnTo>
                    <a:pt x="285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4" name="SMARTInkShape-936"/>
            <p:cNvSpPr/>
            <p:nvPr>
              <p:custDataLst>
                <p:tags r:id="rId35"/>
              </p:custDataLst>
            </p:nvPr>
          </p:nvSpPr>
          <p:spPr>
            <a:xfrm>
              <a:off x="3219453" y="4238625"/>
              <a:ext cx="152398" cy="104776"/>
            </a:xfrm>
            <a:custGeom>
              <a:avLst/>
              <a:gdLst/>
              <a:ahLst/>
              <a:cxnLst/>
              <a:rect l="0" t="0" r="0" b="0"/>
              <a:pathLst>
                <a:path w="152398" h="104776">
                  <a:moveTo>
                    <a:pt x="38097" y="95250"/>
                  </a:moveTo>
                  <a:lnTo>
                    <a:pt x="38097" y="95250"/>
                  </a:lnTo>
                  <a:lnTo>
                    <a:pt x="29897" y="95250"/>
                  </a:lnTo>
                  <a:lnTo>
                    <a:pt x="29455" y="96308"/>
                  </a:lnTo>
                  <a:lnTo>
                    <a:pt x="28964" y="100307"/>
                  </a:lnTo>
                  <a:lnTo>
                    <a:pt x="27776" y="101796"/>
                  </a:lnTo>
                  <a:lnTo>
                    <a:pt x="19166" y="104741"/>
                  </a:lnTo>
                  <a:lnTo>
                    <a:pt x="0" y="104775"/>
                  </a:lnTo>
                  <a:lnTo>
                    <a:pt x="5055" y="104775"/>
                  </a:lnTo>
                  <a:lnTo>
                    <a:pt x="6544" y="103717"/>
                  </a:lnTo>
                  <a:lnTo>
                    <a:pt x="7537" y="101953"/>
                  </a:lnTo>
                  <a:lnTo>
                    <a:pt x="8199" y="99718"/>
                  </a:lnTo>
                  <a:lnTo>
                    <a:pt x="9698" y="98229"/>
                  </a:lnTo>
                  <a:lnTo>
                    <a:pt x="19709" y="93016"/>
                  </a:lnTo>
                  <a:lnTo>
                    <a:pt x="64998" y="63462"/>
                  </a:lnTo>
                  <a:lnTo>
                    <a:pt x="111553" y="26723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5" name="SMARTInkShape-937"/>
            <p:cNvSpPr/>
            <p:nvPr>
              <p:custDataLst>
                <p:tags r:id="rId36"/>
              </p:custDataLst>
            </p:nvPr>
          </p:nvSpPr>
          <p:spPr>
            <a:xfrm>
              <a:off x="3449501" y="4010466"/>
              <a:ext cx="188526" cy="207737"/>
            </a:xfrm>
            <a:custGeom>
              <a:avLst/>
              <a:gdLst/>
              <a:ahLst/>
              <a:cxnLst/>
              <a:rect l="0" t="0" r="0" b="0"/>
              <a:pathLst>
                <a:path w="188526" h="207737">
                  <a:moveTo>
                    <a:pt x="46174" y="104334"/>
                  </a:moveTo>
                  <a:lnTo>
                    <a:pt x="46174" y="104334"/>
                  </a:lnTo>
                  <a:lnTo>
                    <a:pt x="46174" y="85319"/>
                  </a:lnTo>
                  <a:lnTo>
                    <a:pt x="46174" y="90351"/>
                  </a:lnTo>
                  <a:lnTo>
                    <a:pt x="45116" y="91837"/>
                  </a:lnTo>
                  <a:lnTo>
                    <a:pt x="43352" y="92828"/>
                  </a:lnTo>
                  <a:lnTo>
                    <a:pt x="41118" y="93488"/>
                  </a:lnTo>
                  <a:lnTo>
                    <a:pt x="39628" y="94987"/>
                  </a:lnTo>
                  <a:lnTo>
                    <a:pt x="37973" y="99474"/>
                  </a:lnTo>
                  <a:lnTo>
                    <a:pt x="36473" y="101094"/>
                  </a:lnTo>
                  <a:lnTo>
                    <a:pt x="31985" y="102894"/>
                  </a:lnTo>
                  <a:lnTo>
                    <a:pt x="30364" y="104432"/>
                  </a:lnTo>
                  <a:lnTo>
                    <a:pt x="19774" y="131115"/>
                  </a:lnTo>
                  <a:lnTo>
                    <a:pt x="17508" y="138462"/>
                  </a:lnTo>
                  <a:lnTo>
                    <a:pt x="10251" y="151802"/>
                  </a:lnTo>
                  <a:lnTo>
                    <a:pt x="9525" y="155029"/>
                  </a:lnTo>
                  <a:lnTo>
                    <a:pt x="0" y="174175"/>
                  </a:lnTo>
                  <a:lnTo>
                    <a:pt x="574" y="177353"/>
                  </a:lnTo>
                  <a:lnTo>
                    <a:pt x="6279" y="190058"/>
                  </a:lnTo>
                  <a:lnTo>
                    <a:pt x="6877" y="193233"/>
                  </a:lnTo>
                  <a:lnTo>
                    <a:pt x="8334" y="195350"/>
                  </a:lnTo>
                  <a:lnTo>
                    <a:pt x="10365" y="196761"/>
                  </a:lnTo>
                  <a:lnTo>
                    <a:pt x="16170" y="199026"/>
                  </a:lnTo>
                  <a:lnTo>
                    <a:pt x="24921" y="206020"/>
                  </a:lnTo>
                  <a:lnTo>
                    <a:pt x="30731" y="207736"/>
                  </a:lnTo>
                  <a:lnTo>
                    <a:pt x="33762" y="207135"/>
                  </a:lnTo>
                  <a:lnTo>
                    <a:pt x="46231" y="201389"/>
                  </a:lnTo>
                  <a:lnTo>
                    <a:pt x="62056" y="198764"/>
                  </a:lnTo>
                  <a:lnTo>
                    <a:pt x="77925" y="186358"/>
                  </a:lnTo>
                  <a:lnTo>
                    <a:pt x="96621" y="170940"/>
                  </a:lnTo>
                  <a:lnTo>
                    <a:pt x="114700" y="158295"/>
                  </a:lnTo>
                  <a:lnTo>
                    <a:pt x="134547" y="134893"/>
                  </a:lnTo>
                  <a:lnTo>
                    <a:pt x="144717" y="126383"/>
                  </a:lnTo>
                  <a:lnTo>
                    <a:pt x="163246" y="102599"/>
                  </a:lnTo>
                  <a:lnTo>
                    <a:pt x="166998" y="92627"/>
                  </a:lnTo>
                  <a:lnTo>
                    <a:pt x="169723" y="82197"/>
                  </a:lnTo>
                  <a:lnTo>
                    <a:pt x="186396" y="49361"/>
                  </a:lnTo>
                  <a:lnTo>
                    <a:pt x="188525" y="34914"/>
                  </a:lnTo>
                  <a:lnTo>
                    <a:pt x="185994" y="28325"/>
                  </a:lnTo>
                  <a:lnTo>
                    <a:pt x="182399" y="21869"/>
                  </a:lnTo>
                  <a:lnTo>
                    <a:pt x="180803" y="15472"/>
                  </a:lnTo>
                  <a:lnTo>
                    <a:pt x="179317" y="13342"/>
                  </a:lnTo>
                  <a:lnTo>
                    <a:pt x="177271" y="11923"/>
                  </a:lnTo>
                  <a:lnTo>
                    <a:pt x="172173" y="9287"/>
                  </a:lnTo>
                  <a:lnTo>
                    <a:pt x="163353" y="2912"/>
                  </a:lnTo>
                  <a:lnTo>
                    <a:pt x="154036" y="552"/>
                  </a:lnTo>
                  <a:lnTo>
                    <a:pt x="147735" y="0"/>
                  </a:lnTo>
                  <a:lnTo>
                    <a:pt x="141407" y="2577"/>
                  </a:lnTo>
                  <a:lnTo>
                    <a:pt x="135066" y="6192"/>
                  </a:lnTo>
                  <a:lnTo>
                    <a:pt x="114142" y="13760"/>
                  </a:lnTo>
                  <a:lnTo>
                    <a:pt x="94387" y="28331"/>
                  </a:lnTo>
                  <a:lnTo>
                    <a:pt x="66552" y="60484"/>
                  </a:lnTo>
                  <a:lnTo>
                    <a:pt x="43394" y="100933"/>
                  </a:lnTo>
                  <a:lnTo>
                    <a:pt x="32185" y="144296"/>
                  </a:lnTo>
                  <a:lnTo>
                    <a:pt x="27124" y="1805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95" name="SMARTInkShape-Group167"/>
          <p:cNvGrpSpPr/>
          <p:nvPr/>
        </p:nvGrpSpPr>
        <p:grpSpPr>
          <a:xfrm>
            <a:off x="3242909" y="5076836"/>
            <a:ext cx="1081442" cy="361940"/>
            <a:chOff x="3242909" y="5076836"/>
            <a:chExt cx="1081442" cy="361940"/>
          </a:xfrm>
        </p:grpSpPr>
        <p:sp>
          <p:nvSpPr>
            <p:cNvPr id="1087" name="SMARTInkShape-938"/>
            <p:cNvSpPr/>
            <p:nvPr>
              <p:custDataLst>
                <p:tags r:id="rId25"/>
              </p:custDataLst>
            </p:nvPr>
          </p:nvSpPr>
          <p:spPr>
            <a:xfrm>
              <a:off x="3242909" y="5076836"/>
              <a:ext cx="224192" cy="275770"/>
            </a:xfrm>
            <a:custGeom>
              <a:avLst/>
              <a:gdLst/>
              <a:ahLst/>
              <a:cxnLst/>
              <a:rect l="0" t="0" r="0" b="0"/>
              <a:pathLst>
                <a:path w="224192" h="275770">
                  <a:moveTo>
                    <a:pt x="119416" y="47614"/>
                  </a:moveTo>
                  <a:lnTo>
                    <a:pt x="119416" y="47614"/>
                  </a:lnTo>
                  <a:lnTo>
                    <a:pt x="119416" y="33425"/>
                  </a:lnTo>
                  <a:lnTo>
                    <a:pt x="122238" y="27902"/>
                  </a:lnTo>
                  <a:lnTo>
                    <a:pt x="125962" y="21921"/>
                  </a:lnTo>
                  <a:lnTo>
                    <a:pt x="128548" y="11357"/>
                  </a:lnTo>
                  <a:lnTo>
                    <a:pt x="128938" y="120"/>
                  </a:lnTo>
                  <a:lnTo>
                    <a:pt x="120740" y="0"/>
                  </a:lnTo>
                  <a:lnTo>
                    <a:pt x="120299" y="1054"/>
                  </a:lnTo>
                  <a:lnTo>
                    <a:pt x="119808" y="5049"/>
                  </a:lnTo>
                  <a:lnTo>
                    <a:pt x="116768" y="10352"/>
                  </a:lnTo>
                  <a:lnTo>
                    <a:pt x="112947" y="16236"/>
                  </a:lnTo>
                  <a:lnTo>
                    <a:pt x="98185" y="59379"/>
                  </a:lnTo>
                  <a:lnTo>
                    <a:pt x="78013" y="101720"/>
                  </a:lnTo>
                  <a:lnTo>
                    <a:pt x="59080" y="144757"/>
                  </a:lnTo>
                  <a:lnTo>
                    <a:pt x="40040" y="186923"/>
                  </a:lnTo>
                  <a:lnTo>
                    <a:pt x="14641" y="230560"/>
                  </a:lnTo>
                  <a:lnTo>
                    <a:pt x="7938" y="245401"/>
                  </a:lnTo>
                  <a:lnTo>
                    <a:pt x="5312" y="252994"/>
                  </a:lnTo>
                  <a:lnTo>
                    <a:pt x="616" y="259897"/>
                  </a:lnTo>
                  <a:lnTo>
                    <a:pt x="0" y="262161"/>
                  </a:lnTo>
                  <a:lnTo>
                    <a:pt x="647" y="263670"/>
                  </a:lnTo>
                  <a:lnTo>
                    <a:pt x="2137" y="264676"/>
                  </a:lnTo>
                  <a:lnTo>
                    <a:pt x="3130" y="266405"/>
                  </a:lnTo>
                  <a:lnTo>
                    <a:pt x="4855" y="274713"/>
                  </a:lnTo>
                  <a:lnTo>
                    <a:pt x="6000" y="275214"/>
                  </a:lnTo>
                  <a:lnTo>
                    <a:pt x="10095" y="275769"/>
                  </a:lnTo>
                  <a:lnTo>
                    <a:pt x="15443" y="273194"/>
                  </a:lnTo>
                  <a:lnTo>
                    <a:pt x="18350" y="271026"/>
                  </a:lnTo>
                  <a:lnTo>
                    <a:pt x="60594" y="253544"/>
                  </a:lnTo>
                  <a:lnTo>
                    <a:pt x="108079" y="225403"/>
                  </a:lnTo>
                  <a:lnTo>
                    <a:pt x="154747" y="200014"/>
                  </a:lnTo>
                  <a:lnTo>
                    <a:pt x="174725" y="187314"/>
                  </a:lnTo>
                  <a:lnTo>
                    <a:pt x="194956" y="178978"/>
                  </a:lnTo>
                  <a:lnTo>
                    <a:pt x="201673" y="174789"/>
                  </a:lnTo>
                  <a:lnTo>
                    <a:pt x="211404" y="171374"/>
                  </a:lnTo>
                  <a:lnTo>
                    <a:pt x="224191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8" name="SMARTInkShape-939"/>
            <p:cNvSpPr/>
            <p:nvPr>
              <p:custDataLst>
                <p:tags r:id="rId26"/>
              </p:custDataLst>
            </p:nvPr>
          </p:nvSpPr>
          <p:spPr>
            <a:xfrm>
              <a:off x="3429165" y="5114963"/>
              <a:ext cx="85561" cy="208944"/>
            </a:xfrm>
            <a:custGeom>
              <a:avLst/>
              <a:gdLst/>
              <a:ahLst/>
              <a:cxnLst/>
              <a:rect l="0" t="0" r="0" b="0"/>
              <a:pathLst>
                <a:path w="85561" h="208944">
                  <a:moveTo>
                    <a:pt x="76035" y="19012"/>
                  </a:moveTo>
                  <a:lnTo>
                    <a:pt x="76035" y="19012"/>
                  </a:lnTo>
                  <a:lnTo>
                    <a:pt x="81091" y="19012"/>
                  </a:lnTo>
                  <a:lnTo>
                    <a:pt x="82581" y="17954"/>
                  </a:lnTo>
                  <a:lnTo>
                    <a:pt x="83574" y="16190"/>
                  </a:lnTo>
                  <a:lnTo>
                    <a:pt x="85298" y="9311"/>
                  </a:lnTo>
                  <a:lnTo>
                    <a:pt x="85560" y="0"/>
                  </a:lnTo>
                  <a:lnTo>
                    <a:pt x="85560" y="8166"/>
                  </a:lnTo>
                  <a:lnTo>
                    <a:pt x="53762" y="55465"/>
                  </a:lnTo>
                  <a:lnTo>
                    <a:pt x="31582" y="99534"/>
                  </a:lnTo>
                  <a:lnTo>
                    <a:pt x="12535" y="144079"/>
                  </a:lnTo>
                  <a:lnTo>
                    <a:pt x="4068" y="158257"/>
                  </a:lnTo>
                  <a:lnTo>
                    <a:pt x="83" y="189785"/>
                  </a:lnTo>
                  <a:lnTo>
                    <a:pt x="0" y="193185"/>
                  </a:lnTo>
                  <a:lnTo>
                    <a:pt x="2731" y="199786"/>
                  </a:lnTo>
                  <a:lnTo>
                    <a:pt x="8051" y="207591"/>
                  </a:lnTo>
                  <a:lnTo>
                    <a:pt x="11600" y="208658"/>
                  </a:lnTo>
                  <a:lnTo>
                    <a:pt x="14028" y="208943"/>
                  </a:lnTo>
                  <a:lnTo>
                    <a:pt x="19549" y="206437"/>
                  </a:lnTo>
                  <a:lnTo>
                    <a:pt x="28410" y="1999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9" name="SMARTInkShape-940"/>
            <p:cNvSpPr/>
            <p:nvPr>
              <p:custDataLst>
                <p:tags r:id="rId27"/>
              </p:custDataLst>
            </p:nvPr>
          </p:nvSpPr>
          <p:spPr>
            <a:xfrm>
              <a:off x="3648078" y="5200650"/>
              <a:ext cx="114298" cy="9526"/>
            </a:xfrm>
            <a:custGeom>
              <a:avLst/>
              <a:gdLst/>
              <a:ahLst/>
              <a:cxnLst/>
              <a:rect l="0" t="0" r="0" b="0"/>
              <a:pathLst>
                <a:path w="114298" h="9526">
                  <a:moveTo>
                    <a:pt x="19047" y="9525"/>
                  </a:moveTo>
                  <a:lnTo>
                    <a:pt x="19047" y="9525"/>
                  </a:lnTo>
                  <a:lnTo>
                    <a:pt x="0" y="9525"/>
                  </a:lnTo>
                  <a:lnTo>
                    <a:pt x="5054" y="9525"/>
                  </a:lnTo>
                  <a:lnTo>
                    <a:pt x="6543" y="8467"/>
                  </a:lnTo>
                  <a:lnTo>
                    <a:pt x="7536" y="6703"/>
                  </a:lnTo>
                  <a:lnTo>
                    <a:pt x="8198" y="4469"/>
                  </a:lnTo>
                  <a:lnTo>
                    <a:pt x="9698" y="2980"/>
                  </a:lnTo>
                  <a:lnTo>
                    <a:pt x="14187" y="1324"/>
                  </a:lnTo>
                  <a:lnTo>
                    <a:pt x="60325" y="3"/>
                  </a:lnTo>
                  <a:lnTo>
                    <a:pt x="93366" y="0"/>
                  </a:lnTo>
                  <a:lnTo>
                    <a:pt x="102480" y="6545"/>
                  </a:lnTo>
                  <a:lnTo>
                    <a:pt x="114297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0" name="SMARTInkShape-941"/>
            <p:cNvSpPr/>
            <p:nvPr>
              <p:custDataLst>
                <p:tags r:id="rId28"/>
              </p:custDataLst>
            </p:nvPr>
          </p:nvSpPr>
          <p:spPr>
            <a:xfrm>
              <a:off x="3657603" y="5248667"/>
              <a:ext cx="142873" cy="43197"/>
            </a:xfrm>
            <a:custGeom>
              <a:avLst/>
              <a:gdLst/>
              <a:ahLst/>
              <a:cxnLst/>
              <a:rect l="0" t="0" r="0" b="0"/>
              <a:pathLst>
                <a:path w="142873" h="43197">
                  <a:moveTo>
                    <a:pt x="38097" y="9133"/>
                  </a:moveTo>
                  <a:lnTo>
                    <a:pt x="38097" y="9133"/>
                  </a:lnTo>
                  <a:lnTo>
                    <a:pt x="28965" y="9133"/>
                  </a:lnTo>
                  <a:lnTo>
                    <a:pt x="20405" y="932"/>
                  </a:lnTo>
                  <a:lnTo>
                    <a:pt x="14393" y="0"/>
                  </a:lnTo>
                  <a:lnTo>
                    <a:pt x="12769" y="928"/>
                  </a:lnTo>
                  <a:lnTo>
                    <a:pt x="11687" y="2605"/>
                  </a:lnTo>
                  <a:lnTo>
                    <a:pt x="9950" y="7844"/>
                  </a:lnTo>
                  <a:lnTo>
                    <a:pt x="6890" y="8560"/>
                  </a:lnTo>
                  <a:lnTo>
                    <a:pt x="4592" y="8751"/>
                  </a:lnTo>
                  <a:lnTo>
                    <a:pt x="3060" y="9937"/>
                  </a:lnTo>
                  <a:lnTo>
                    <a:pt x="117" y="18256"/>
                  </a:lnTo>
                  <a:lnTo>
                    <a:pt x="0" y="32837"/>
                  </a:lnTo>
                  <a:lnTo>
                    <a:pt x="1057" y="34461"/>
                  </a:lnTo>
                  <a:lnTo>
                    <a:pt x="2820" y="35543"/>
                  </a:lnTo>
                  <a:lnTo>
                    <a:pt x="9698" y="37423"/>
                  </a:lnTo>
                  <a:lnTo>
                    <a:pt x="55038" y="37708"/>
                  </a:lnTo>
                  <a:lnTo>
                    <a:pt x="70046" y="38766"/>
                  </a:lnTo>
                  <a:lnTo>
                    <a:pt x="78049" y="42764"/>
                  </a:lnTo>
                  <a:lnTo>
                    <a:pt x="81665" y="43196"/>
                  </a:lnTo>
                  <a:lnTo>
                    <a:pt x="126040" y="37830"/>
                  </a:lnTo>
                  <a:lnTo>
                    <a:pt x="142872" y="37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1" name="SMARTInkShape-942"/>
            <p:cNvSpPr/>
            <p:nvPr>
              <p:custDataLst>
                <p:tags r:id="rId29"/>
              </p:custDataLst>
            </p:nvPr>
          </p:nvSpPr>
          <p:spPr>
            <a:xfrm>
              <a:off x="3896157" y="5097209"/>
              <a:ext cx="180544" cy="208203"/>
            </a:xfrm>
            <a:custGeom>
              <a:avLst/>
              <a:gdLst/>
              <a:ahLst/>
              <a:cxnLst/>
              <a:rect l="0" t="0" r="0" b="0"/>
              <a:pathLst>
                <a:path w="180544" h="208203">
                  <a:moveTo>
                    <a:pt x="104343" y="27241"/>
                  </a:moveTo>
                  <a:lnTo>
                    <a:pt x="104343" y="27241"/>
                  </a:lnTo>
                  <a:lnTo>
                    <a:pt x="104343" y="9549"/>
                  </a:lnTo>
                  <a:lnTo>
                    <a:pt x="105401" y="9097"/>
                  </a:lnTo>
                  <a:lnTo>
                    <a:pt x="112544" y="8310"/>
                  </a:lnTo>
                  <a:lnTo>
                    <a:pt x="113280" y="5421"/>
                  </a:lnTo>
                  <a:lnTo>
                    <a:pt x="113752" y="0"/>
                  </a:lnTo>
                  <a:lnTo>
                    <a:pt x="105657" y="6984"/>
                  </a:lnTo>
                  <a:lnTo>
                    <a:pt x="104459" y="16285"/>
                  </a:lnTo>
                  <a:lnTo>
                    <a:pt x="97820" y="25038"/>
                  </a:lnTo>
                  <a:lnTo>
                    <a:pt x="87477" y="49747"/>
                  </a:lnTo>
                  <a:lnTo>
                    <a:pt x="60926" y="90841"/>
                  </a:lnTo>
                  <a:lnTo>
                    <a:pt x="52216" y="119747"/>
                  </a:lnTo>
                  <a:lnTo>
                    <a:pt x="21977" y="159771"/>
                  </a:lnTo>
                  <a:lnTo>
                    <a:pt x="10614" y="185912"/>
                  </a:lnTo>
                  <a:lnTo>
                    <a:pt x="2847" y="196128"/>
                  </a:lnTo>
                  <a:lnTo>
                    <a:pt x="0" y="206415"/>
                  </a:lnTo>
                  <a:lnTo>
                    <a:pt x="914" y="207016"/>
                  </a:lnTo>
                  <a:lnTo>
                    <a:pt x="11344" y="208146"/>
                  </a:lnTo>
                  <a:lnTo>
                    <a:pt x="22238" y="208202"/>
                  </a:lnTo>
                  <a:lnTo>
                    <a:pt x="36506" y="203155"/>
                  </a:lnTo>
                  <a:lnTo>
                    <a:pt x="53745" y="193027"/>
                  </a:lnTo>
                  <a:lnTo>
                    <a:pt x="69360" y="189251"/>
                  </a:lnTo>
                  <a:lnTo>
                    <a:pt x="82218" y="182959"/>
                  </a:lnTo>
                  <a:lnTo>
                    <a:pt x="97905" y="179565"/>
                  </a:lnTo>
                  <a:lnTo>
                    <a:pt x="113224" y="172296"/>
                  </a:lnTo>
                  <a:lnTo>
                    <a:pt x="140400" y="167485"/>
                  </a:lnTo>
                  <a:lnTo>
                    <a:pt x="149683" y="161953"/>
                  </a:lnTo>
                  <a:lnTo>
                    <a:pt x="156347" y="160994"/>
                  </a:lnTo>
                  <a:lnTo>
                    <a:pt x="162028" y="163594"/>
                  </a:lnTo>
                  <a:lnTo>
                    <a:pt x="170492" y="169734"/>
                  </a:lnTo>
                  <a:lnTo>
                    <a:pt x="179173" y="170083"/>
                  </a:lnTo>
                  <a:lnTo>
                    <a:pt x="179629" y="171153"/>
                  </a:lnTo>
                  <a:lnTo>
                    <a:pt x="180423" y="178314"/>
                  </a:lnTo>
                  <a:lnTo>
                    <a:pt x="180543" y="1701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2" name="SMARTInkShape-943"/>
            <p:cNvSpPr/>
            <p:nvPr>
              <p:custDataLst>
                <p:tags r:id="rId30"/>
              </p:custDataLst>
            </p:nvPr>
          </p:nvSpPr>
          <p:spPr>
            <a:xfrm>
              <a:off x="4071322" y="5105411"/>
              <a:ext cx="110154" cy="247640"/>
            </a:xfrm>
            <a:custGeom>
              <a:avLst/>
              <a:gdLst/>
              <a:ahLst/>
              <a:cxnLst/>
              <a:rect l="0" t="0" r="0" b="0"/>
              <a:pathLst>
                <a:path w="110154" h="247640">
                  <a:moveTo>
                    <a:pt x="100628" y="47614"/>
                  </a:moveTo>
                  <a:lnTo>
                    <a:pt x="100628" y="47614"/>
                  </a:lnTo>
                  <a:lnTo>
                    <a:pt x="100628" y="42558"/>
                  </a:lnTo>
                  <a:lnTo>
                    <a:pt x="101686" y="41069"/>
                  </a:lnTo>
                  <a:lnTo>
                    <a:pt x="103450" y="40075"/>
                  </a:lnTo>
                  <a:lnTo>
                    <a:pt x="105684" y="39413"/>
                  </a:lnTo>
                  <a:lnTo>
                    <a:pt x="107174" y="37913"/>
                  </a:lnTo>
                  <a:lnTo>
                    <a:pt x="108829" y="33425"/>
                  </a:lnTo>
                  <a:lnTo>
                    <a:pt x="110153" y="0"/>
                  </a:lnTo>
                  <a:lnTo>
                    <a:pt x="105097" y="5049"/>
                  </a:lnTo>
                  <a:lnTo>
                    <a:pt x="102614" y="10352"/>
                  </a:lnTo>
                  <a:lnTo>
                    <a:pt x="101952" y="13247"/>
                  </a:lnTo>
                  <a:lnTo>
                    <a:pt x="95964" y="22379"/>
                  </a:lnTo>
                  <a:lnTo>
                    <a:pt x="85517" y="34947"/>
                  </a:lnTo>
                  <a:lnTo>
                    <a:pt x="65434" y="79736"/>
                  </a:lnTo>
                  <a:lnTo>
                    <a:pt x="43462" y="126658"/>
                  </a:lnTo>
                  <a:lnTo>
                    <a:pt x="24427" y="168030"/>
                  </a:lnTo>
                  <a:lnTo>
                    <a:pt x="11728" y="188522"/>
                  </a:lnTo>
                  <a:lnTo>
                    <a:pt x="7259" y="201665"/>
                  </a:lnTo>
                  <a:lnTo>
                    <a:pt x="4692" y="221076"/>
                  </a:lnTo>
                  <a:lnTo>
                    <a:pt x="2803" y="223580"/>
                  </a:lnTo>
                  <a:lnTo>
                    <a:pt x="486" y="225250"/>
                  </a:lnTo>
                  <a:lnTo>
                    <a:pt x="0" y="227422"/>
                  </a:lnTo>
                  <a:lnTo>
                    <a:pt x="734" y="229927"/>
                  </a:lnTo>
                  <a:lnTo>
                    <a:pt x="3314" y="235534"/>
                  </a:lnTo>
                  <a:lnTo>
                    <a:pt x="5378" y="2476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3" name="SMARTInkShape-944"/>
            <p:cNvSpPr/>
            <p:nvPr>
              <p:custDataLst>
                <p:tags r:id="rId31"/>
              </p:custDataLst>
            </p:nvPr>
          </p:nvSpPr>
          <p:spPr>
            <a:xfrm>
              <a:off x="4200525" y="5258195"/>
              <a:ext cx="38101" cy="132945"/>
            </a:xfrm>
            <a:custGeom>
              <a:avLst/>
              <a:gdLst/>
              <a:ahLst/>
              <a:cxnLst/>
              <a:rect l="0" t="0" r="0" b="0"/>
              <a:pathLst>
                <a:path w="38101" h="132945">
                  <a:moveTo>
                    <a:pt x="19050" y="47230"/>
                  </a:moveTo>
                  <a:lnTo>
                    <a:pt x="19050" y="47230"/>
                  </a:lnTo>
                  <a:lnTo>
                    <a:pt x="19050" y="0"/>
                  </a:lnTo>
                  <a:lnTo>
                    <a:pt x="10849" y="7841"/>
                  </a:lnTo>
                  <a:lnTo>
                    <a:pt x="8729" y="16480"/>
                  </a:lnTo>
                  <a:lnTo>
                    <a:pt x="3056" y="25301"/>
                  </a:lnTo>
                  <a:lnTo>
                    <a:pt x="906" y="35676"/>
                  </a:lnTo>
                  <a:lnTo>
                    <a:pt x="16" y="83171"/>
                  </a:lnTo>
                  <a:lnTo>
                    <a:pt x="0" y="121537"/>
                  </a:lnTo>
                  <a:lnTo>
                    <a:pt x="9132" y="132513"/>
                  </a:lnTo>
                  <a:lnTo>
                    <a:pt x="26849" y="132944"/>
                  </a:lnTo>
                  <a:lnTo>
                    <a:pt x="38100" y="1234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4" name="SMARTInkShape-945"/>
            <p:cNvSpPr/>
            <p:nvPr>
              <p:custDataLst>
                <p:tags r:id="rId32"/>
              </p:custDataLst>
            </p:nvPr>
          </p:nvSpPr>
          <p:spPr>
            <a:xfrm>
              <a:off x="4229100" y="5267325"/>
              <a:ext cx="95251" cy="171451"/>
            </a:xfrm>
            <a:custGeom>
              <a:avLst/>
              <a:gdLst/>
              <a:ahLst/>
              <a:cxnLst/>
              <a:rect l="0" t="0" r="0" b="0"/>
              <a:pathLst>
                <a:path w="95251" h="171451">
                  <a:moveTo>
                    <a:pt x="85725" y="19050"/>
                  </a:moveTo>
                  <a:lnTo>
                    <a:pt x="85725" y="19050"/>
                  </a:lnTo>
                  <a:lnTo>
                    <a:pt x="95134" y="9641"/>
                  </a:lnTo>
                  <a:lnTo>
                    <a:pt x="95250" y="0"/>
                  </a:lnTo>
                  <a:lnTo>
                    <a:pt x="80062" y="16247"/>
                  </a:lnTo>
                  <a:lnTo>
                    <a:pt x="66065" y="45661"/>
                  </a:lnTo>
                  <a:lnTo>
                    <a:pt x="63093" y="49490"/>
                  </a:lnTo>
                  <a:lnTo>
                    <a:pt x="59792" y="59390"/>
                  </a:lnTo>
                  <a:lnTo>
                    <a:pt x="57266" y="69788"/>
                  </a:lnTo>
                  <a:lnTo>
                    <a:pt x="34806" y="106500"/>
                  </a:lnTo>
                  <a:lnTo>
                    <a:pt x="13751" y="130090"/>
                  </a:lnTo>
                  <a:lnTo>
                    <a:pt x="10777" y="139675"/>
                  </a:lnTo>
                  <a:lnTo>
                    <a:pt x="8577" y="158748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96" name="SMARTInkShape-946"/>
          <p:cNvSpPr/>
          <p:nvPr>
            <p:custDataLst>
              <p:tags r:id="rId2"/>
            </p:custDataLst>
          </p:nvPr>
        </p:nvSpPr>
        <p:spPr>
          <a:xfrm>
            <a:off x="3286125" y="5524500"/>
            <a:ext cx="1181101" cy="57151"/>
          </a:xfrm>
          <a:custGeom>
            <a:avLst/>
            <a:gdLst/>
            <a:ahLst/>
            <a:cxnLst/>
            <a:rect l="0" t="0" r="0" b="0"/>
            <a:pathLst>
              <a:path w="1181101" h="57151">
                <a:moveTo>
                  <a:pt x="9525" y="28575"/>
                </a:moveTo>
                <a:lnTo>
                  <a:pt x="9525" y="28575"/>
                </a:lnTo>
                <a:lnTo>
                  <a:pt x="34" y="28575"/>
                </a:lnTo>
                <a:lnTo>
                  <a:pt x="0" y="10"/>
                </a:lnTo>
                <a:lnTo>
                  <a:pt x="47438" y="0"/>
                </a:lnTo>
                <a:lnTo>
                  <a:pt x="92895" y="0"/>
                </a:lnTo>
                <a:lnTo>
                  <a:pt x="139608" y="0"/>
                </a:lnTo>
                <a:lnTo>
                  <a:pt x="181155" y="0"/>
                </a:lnTo>
                <a:lnTo>
                  <a:pt x="193755" y="1058"/>
                </a:lnTo>
                <a:lnTo>
                  <a:pt x="235308" y="8937"/>
                </a:lnTo>
                <a:lnTo>
                  <a:pt x="279662" y="9502"/>
                </a:lnTo>
                <a:lnTo>
                  <a:pt x="325153" y="9525"/>
                </a:lnTo>
                <a:lnTo>
                  <a:pt x="367369" y="9525"/>
                </a:lnTo>
                <a:lnTo>
                  <a:pt x="410127" y="9525"/>
                </a:lnTo>
                <a:lnTo>
                  <a:pt x="454057" y="9525"/>
                </a:lnTo>
                <a:lnTo>
                  <a:pt x="495889" y="9525"/>
                </a:lnTo>
                <a:lnTo>
                  <a:pt x="540635" y="9525"/>
                </a:lnTo>
                <a:lnTo>
                  <a:pt x="582599" y="9525"/>
                </a:lnTo>
                <a:lnTo>
                  <a:pt x="629280" y="9525"/>
                </a:lnTo>
                <a:lnTo>
                  <a:pt x="672928" y="9525"/>
                </a:lnTo>
                <a:lnTo>
                  <a:pt x="714551" y="9525"/>
                </a:lnTo>
                <a:lnTo>
                  <a:pt x="758635" y="9525"/>
                </a:lnTo>
                <a:lnTo>
                  <a:pt x="775585" y="8467"/>
                </a:lnTo>
                <a:lnTo>
                  <a:pt x="812878" y="883"/>
                </a:lnTo>
                <a:lnTo>
                  <a:pt x="857255" y="52"/>
                </a:lnTo>
                <a:lnTo>
                  <a:pt x="869952" y="1081"/>
                </a:lnTo>
                <a:lnTo>
                  <a:pt x="906861" y="8939"/>
                </a:lnTo>
                <a:lnTo>
                  <a:pt x="949442" y="9491"/>
                </a:lnTo>
                <a:lnTo>
                  <a:pt x="959254" y="12332"/>
                </a:lnTo>
                <a:lnTo>
                  <a:pt x="968202" y="16064"/>
                </a:lnTo>
                <a:lnTo>
                  <a:pt x="984081" y="19224"/>
                </a:lnTo>
                <a:lnTo>
                  <a:pt x="997018" y="25334"/>
                </a:lnTo>
                <a:lnTo>
                  <a:pt x="1041309" y="35037"/>
                </a:lnTo>
                <a:lnTo>
                  <a:pt x="1053131" y="38250"/>
                </a:lnTo>
                <a:lnTo>
                  <a:pt x="1066609" y="45459"/>
                </a:lnTo>
                <a:lnTo>
                  <a:pt x="1111250" y="47617"/>
                </a:lnTo>
                <a:lnTo>
                  <a:pt x="1147499" y="47625"/>
                </a:lnTo>
                <a:lnTo>
                  <a:pt x="1149175" y="48683"/>
                </a:lnTo>
                <a:lnTo>
                  <a:pt x="1150291" y="50447"/>
                </a:lnTo>
                <a:lnTo>
                  <a:pt x="1151036" y="52681"/>
                </a:lnTo>
                <a:lnTo>
                  <a:pt x="1152590" y="54170"/>
                </a:lnTo>
                <a:lnTo>
                  <a:pt x="1160595" y="56758"/>
                </a:lnTo>
                <a:lnTo>
                  <a:pt x="1181100" y="5715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11" name="SMARTInkShape-Group169"/>
          <p:cNvGrpSpPr/>
          <p:nvPr/>
        </p:nvGrpSpPr>
        <p:grpSpPr>
          <a:xfrm>
            <a:off x="695326" y="1552705"/>
            <a:ext cx="1447800" cy="1275814"/>
            <a:chOff x="695326" y="1552705"/>
            <a:chExt cx="1447800" cy="1275814"/>
          </a:xfrm>
        </p:grpSpPr>
        <p:sp>
          <p:nvSpPr>
            <p:cNvPr id="1097" name="SMARTInkShape-947"/>
            <p:cNvSpPr/>
            <p:nvPr>
              <p:custDataLst>
                <p:tags r:id="rId11"/>
              </p:custDataLst>
            </p:nvPr>
          </p:nvSpPr>
          <p:spPr>
            <a:xfrm>
              <a:off x="1047750" y="2000253"/>
              <a:ext cx="523876" cy="180973"/>
            </a:xfrm>
            <a:custGeom>
              <a:avLst/>
              <a:gdLst/>
              <a:ahLst/>
              <a:cxnLst/>
              <a:rect l="0" t="0" r="0" b="0"/>
              <a:pathLst>
                <a:path w="523876" h="180973">
                  <a:moveTo>
                    <a:pt x="9525" y="28572"/>
                  </a:moveTo>
                  <a:lnTo>
                    <a:pt x="9525" y="28572"/>
                  </a:lnTo>
                  <a:lnTo>
                    <a:pt x="392" y="19439"/>
                  </a:lnTo>
                  <a:lnTo>
                    <a:pt x="117" y="14107"/>
                  </a:lnTo>
                  <a:lnTo>
                    <a:pt x="1136" y="12579"/>
                  </a:lnTo>
                  <a:lnTo>
                    <a:pt x="2874" y="11560"/>
                  </a:lnTo>
                  <a:lnTo>
                    <a:pt x="8211" y="9924"/>
                  </a:lnTo>
                  <a:lnTo>
                    <a:pt x="8941" y="6879"/>
                  </a:lnTo>
                  <a:lnTo>
                    <a:pt x="9525" y="0"/>
                  </a:lnTo>
                  <a:lnTo>
                    <a:pt x="9525" y="32154"/>
                  </a:lnTo>
                  <a:lnTo>
                    <a:pt x="262" y="72768"/>
                  </a:lnTo>
                  <a:lnTo>
                    <a:pt x="1" y="117471"/>
                  </a:lnTo>
                  <a:lnTo>
                    <a:pt x="0" y="156896"/>
                  </a:lnTo>
                  <a:lnTo>
                    <a:pt x="1058" y="158571"/>
                  </a:lnTo>
                  <a:lnTo>
                    <a:pt x="2822" y="159688"/>
                  </a:lnTo>
                  <a:lnTo>
                    <a:pt x="5057" y="160433"/>
                  </a:lnTo>
                  <a:lnTo>
                    <a:pt x="6546" y="161987"/>
                  </a:lnTo>
                  <a:lnTo>
                    <a:pt x="9524" y="171442"/>
                  </a:lnTo>
                  <a:lnTo>
                    <a:pt x="9525" y="179648"/>
                  </a:lnTo>
                  <a:lnTo>
                    <a:pt x="10583" y="180089"/>
                  </a:lnTo>
                  <a:lnTo>
                    <a:pt x="36657" y="180972"/>
                  </a:lnTo>
                  <a:lnTo>
                    <a:pt x="45419" y="174426"/>
                  </a:lnTo>
                  <a:lnTo>
                    <a:pt x="54262" y="172330"/>
                  </a:lnTo>
                  <a:lnTo>
                    <a:pt x="64643" y="170650"/>
                  </a:lnTo>
                  <a:lnTo>
                    <a:pt x="87587" y="163280"/>
                  </a:lnTo>
                  <a:lnTo>
                    <a:pt x="117594" y="160943"/>
                  </a:lnTo>
                  <a:lnTo>
                    <a:pt x="135569" y="154399"/>
                  </a:lnTo>
                  <a:lnTo>
                    <a:pt x="183178" y="152475"/>
                  </a:lnTo>
                  <a:lnTo>
                    <a:pt x="227208" y="152402"/>
                  </a:lnTo>
                  <a:lnTo>
                    <a:pt x="250060" y="149576"/>
                  </a:lnTo>
                  <a:lnTo>
                    <a:pt x="297473" y="143461"/>
                  </a:lnTo>
                  <a:lnTo>
                    <a:pt x="314243" y="144192"/>
                  </a:lnTo>
                  <a:lnTo>
                    <a:pt x="361760" y="151824"/>
                  </a:lnTo>
                  <a:lnTo>
                    <a:pt x="374566" y="153201"/>
                  </a:lnTo>
                  <a:lnTo>
                    <a:pt x="416273" y="164141"/>
                  </a:lnTo>
                  <a:lnTo>
                    <a:pt x="425252" y="168200"/>
                  </a:lnTo>
                  <a:lnTo>
                    <a:pt x="471898" y="180005"/>
                  </a:lnTo>
                  <a:lnTo>
                    <a:pt x="493852" y="180845"/>
                  </a:lnTo>
                  <a:lnTo>
                    <a:pt x="502770" y="178093"/>
                  </a:lnTo>
                  <a:lnTo>
                    <a:pt x="523875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8" name="SMARTInkShape-948"/>
            <p:cNvSpPr/>
            <p:nvPr>
              <p:custDataLst>
                <p:tags r:id="rId12"/>
              </p:custDataLst>
            </p:nvPr>
          </p:nvSpPr>
          <p:spPr>
            <a:xfrm>
              <a:off x="1095375" y="1962160"/>
              <a:ext cx="533401" cy="238116"/>
            </a:xfrm>
            <a:custGeom>
              <a:avLst/>
              <a:gdLst/>
              <a:ahLst/>
              <a:cxnLst/>
              <a:rect l="0" t="0" r="0" b="0"/>
              <a:pathLst>
                <a:path w="533401" h="238116">
                  <a:moveTo>
                    <a:pt x="0" y="47615"/>
                  </a:moveTo>
                  <a:lnTo>
                    <a:pt x="0" y="47615"/>
                  </a:lnTo>
                  <a:lnTo>
                    <a:pt x="0" y="38090"/>
                  </a:lnTo>
                  <a:lnTo>
                    <a:pt x="45697" y="38090"/>
                  </a:lnTo>
                  <a:lnTo>
                    <a:pt x="90255" y="38090"/>
                  </a:lnTo>
                  <a:lnTo>
                    <a:pt x="124720" y="35268"/>
                  </a:lnTo>
                  <a:lnTo>
                    <a:pt x="162102" y="29889"/>
                  </a:lnTo>
                  <a:lnTo>
                    <a:pt x="206606" y="27768"/>
                  </a:lnTo>
                  <a:lnTo>
                    <a:pt x="249891" y="21078"/>
                  </a:lnTo>
                  <a:lnTo>
                    <a:pt x="293836" y="14386"/>
                  </a:lnTo>
                  <a:lnTo>
                    <a:pt x="333091" y="10477"/>
                  </a:lnTo>
                  <a:lnTo>
                    <a:pt x="368596" y="6883"/>
                  </a:lnTo>
                  <a:lnTo>
                    <a:pt x="392494" y="2032"/>
                  </a:lnTo>
                  <a:lnTo>
                    <a:pt x="437487" y="169"/>
                  </a:lnTo>
                  <a:lnTo>
                    <a:pt x="469304" y="0"/>
                  </a:lnTo>
                  <a:lnTo>
                    <a:pt x="475985" y="2817"/>
                  </a:lnTo>
                  <a:lnTo>
                    <a:pt x="482482" y="6538"/>
                  </a:lnTo>
                  <a:lnTo>
                    <a:pt x="495277" y="8927"/>
                  </a:lnTo>
                  <a:lnTo>
                    <a:pt x="498459" y="9123"/>
                  </a:lnTo>
                  <a:lnTo>
                    <a:pt x="500581" y="10312"/>
                  </a:lnTo>
                  <a:lnTo>
                    <a:pt x="501996" y="12163"/>
                  </a:lnTo>
                  <a:lnTo>
                    <a:pt x="504266" y="17682"/>
                  </a:lnTo>
                  <a:lnTo>
                    <a:pt x="504825" y="64458"/>
                  </a:lnTo>
                  <a:lnTo>
                    <a:pt x="504825" y="107592"/>
                  </a:lnTo>
                  <a:lnTo>
                    <a:pt x="504825" y="154125"/>
                  </a:lnTo>
                  <a:lnTo>
                    <a:pt x="504825" y="200010"/>
                  </a:lnTo>
                  <a:lnTo>
                    <a:pt x="504825" y="217183"/>
                  </a:lnTo>
                  <a:lnTo>
                    <a:pt x="513026" y="227101"/>
                  </a:lnTo>
                  <a:lnTo>
                    <a:pt x="516584" y="227928"/>
                  </a:lnTo>
                  <a:lnTo>
                    <a:pt x="519014" y="228149"/>
                  </a:lnTo>
                  <a:lnTo>
                    <a:pt x="520634" y="229354"/>
                  </a:lnTo>
                  <a:lnTo>
                    <a:pt x="522435" y="233516"/>
                  </a:lnTo>
                  <a:lnTo>
                    <a:pt x="523973" y="235049"/>
                  </a:lnTo>
                  <a:lnTo>
                    <a:pt x="533400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99" name="SMARTInkShape-949"/>
            <p:cNvSpPr/>
            <p:nvPr>
              <p:custDataLst>
                <p:tags r:id="rId13"/>
              </p:custDataLst>
            </p:nvPr>
          </p:nvSpPr>
          <p:spPr>
            <a:xfrm>
              <a:off x="1628775" y="2019300"/>
              <a:ext cx="514351" cy="95251"/>
            </a:xfrm>
            <a:custGeom>
              <a:avLst/>
              <a:gdLst/>
              <a:ahLst/>
              <a:cxnLst/>
              <a:rect l="0" t="0" r="0" b="0"/>
              <a:pathLst>
                <a:path w="514351" h="95251">
                  <a:moveTo>
                    <a:pt x="28575" y="95250"/>
                  </a:moveTo>
                  <a:lnTo>
                    <a:pt x="28575" y="95250"/>
                  </a:lnTo>
                  <a:lnTo>
                    <a:pt x="23518" y="95250"/>
                  </a:lnTo>
                  <a:lnTo>
                    <a:pt x="22029" y="94192"/>
                  </a:lnTo>
                  <a:lnTo>
                    <a:pt x="21036" y="92428"/>
                  </a:lnTo>
                  <a:lnTo>
                    <a:pt x="20374" y="90194"/>
                  </a:lnTo>
                  <a:lnTo>
                    <a:pt x="18874" y="88704"/>
                  </a:lnTo>
                  <a:lnTo>
                    <a:pt x="10965" y="86117"/>
                  </a:lnTo>
                  <a:lnTo>
                    <a:pt x="128" y="85728"/>
                  </a:lnTo>
                  <a:lnTo>
                    <a:pt x="0" y="76234"/>
                  </a:lnTo>
                  <a:lnTo>
                    <a:pt x="44713" y="76200"/>
                  </a:lnTo>
                  <a:lnTo>
                    <a:pt x="61344" y="75142"/>
                  </a:lnTo>
                  <a:lnTo>
                    <a:pt x="91969" y="67558"/>
                  </a:lnTo>
                  <a:lnTo>
                    <a:pt x="133530" y="63904"/>
                  </a:lnTo>
                  <a:lnTo>
                    <a:pt x="152453" y="59151"/>
                  </a:lnTo>
                  <a:lnTo>
                    <a:pt x="196656" y="56170"/>
                  </a:lnTo>
                  <a:lnTo>
                    <a:pt x="225818" y="48959"/>
                  </a:lnTo>
                  <a:lnTo>
                    <a:pt x="269898" y="47703"/>
                  </a:lnTo>
                  <a:lnTo>
                    <a:pt x="288932" y="46590"/>
                  </a:lnTo>
                  <a:lnTo>
                    <a:pt x="327025" y="38985"/>
                  </a:lnTo>
                  <a:lnTo>
                    <a:pt x="346075" y="37304"/>
                  </a:lnTo>
                  <a:lnTo>
                    <a:pt x="387703" y="29179"/>
                  </a:lnTo>
                  <a:lnTo>
                    <a:pt x="396679" y="27785"/>
                  </a:lnTo>
                  <a:lnTo>
                    <a:pt x="425842" y="20409"/>
                  </a:lnTo>
                  <a:lnTo>
                    <a:pt x="460222" y="18071"/>
                  </a:lnTo>
                  <a:lnTo>
                    <a:pt x="478987" y="10860"/>
                  </a:lnTo>
                  <a:lnTo>
                    <a:pt x="492038" y="8730"/>
                  </a:lnTo>
                  <a:lnTo>
                    <a:pt x="504808" y="2038"/>
                  </a:lnTo>
                  <a:lnTo>
                    <a:pt x="514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0" name="SMARTInkShape-950"/>
            <p:cNvSpPr/>
            <p:nvPr>
              <p:custDataLst>
                <p:tags r:id="rId14"/>
              </p:custDataLst>
            </p:nvPr>
          </p:nvSpPr>
          <p:spPr>
            <a:xfrm>
              <a:off x="695326" y="2077784"/>
              <a:ext cx="419100" cy="46292"/>
            </a:xfrm>
            <a:custGeom>
              <a:avLst/>
              <a:gdLst/>
              <a:ahLst/>
              <a:cxnLst/>
              <a:rect l="0" t="0" r="0" b="0"/>
              <a:pathLst>
                <a:path w="419100" h="46292">
                  <a:moveTo>
                    <a:pt x="19049" y="46291"/>
                  </a:moveTo>
                  <a:lnTo>
                    <a:pt x="19049" y="46291"/>
                  </a:lnTo>
                  <a:lnTo>
                    <a:pt x="9640" y="46291"/>
                  </a:lnTo>
                  <a:lnTo>
                    <a:pt x="0" y="36767"/>
                  </a:lnTo>
                  <a:lnTo>
                    <a:pt x="42561" y="36766"/>
                  </a:lnTo>
                  <a:lnTo>
                    <a:pt x="88621" y="33944"/>
                  </a:lnTo>
                  <a:lnTo>
                    <a:pt x="135589" y="25007"/>
                  </a:lnTo>
                  <a:lnTo>
                    <a:pt x="181269" y="18676"/>
                  </a:lnTo>
                  <a:lnTo>
                    <a:pt x="228638" y="17843"/>
                  </a:lnTo>
                  <a:lnTo>
                    <a:pt x="268690" y="10194"/>
                  </a:lnTo>
                  <a:lnTo>
                    <a:pt x="308040" y="8455"/>
                  </a:lnTo>
                  <a:lnTo>
                    <a:pt x="332218" y="7211"/>
                  </a:lnTo>
                  <a:lnTo>
                    <a:pt x="359667" y="0"/>
                  </a:lnTo>
                  <a:lnTo>
                    <a:pt x="404390" y="8085"/>
                  </a:lnTo>
                  <a:lnTo>
                    <a:pt x="410092" y="10966"/>
                  </a:lnTo>
                  <a:lnTo>
                    <a:pt x="419099" y="177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1" name="SMARTInkShape-951"/>
            <p:cNvSpPr/>
            <p:nvPr>
              <p:custDataLst>
                <p:tags r:id="rId15"/>
              </p:custDataLst>
            </p:nvPr>
          </p:nvSpPr>
          <p:spPr>
            <a:xfrm>
              <a:off x="809628" y="2105025"/>
              <a:ext cx="57148" cy="66676"/>
            </a:xfrm>
            <a:custGeom>
              <a:avLst/>
              <a:gdLst/>
              <a:ahLst/>
              <a:cxnLst/>
              <a:rect l="0" t="0" r="0" b="0"/>
              <a:pathLst>
                <a:path w="57148" h="66676">
                  <a:moveTo>
                    <a:pt x="19047" y="0"/>
                  </a:moveTo>
                  <a:lnTo>
                    <a:pt x="19047" y="0"/>
                  </a:lnTo>
                  <a:lnTo>
                    <a:pt x="19047" y="9409"/>
                  </a:lnTo>
                  <a:lnTo>
                    <a:pt x="24104" y="9491"/>
                  </a:lnTo>
                  <a:lnTo>
                    <a:pt x="25593" y="10560"/>
                  </a:lnTo>
                  <a:lnTo>
                    <a:pt x="28180" y="17723"/>
                  </a:lnTo>
                  <a:lnTo>
                    <a:pt x="31220" y="18460"/>
                  </a:lnTo>
                  <a:lnTo>
                    <a:pt x="55820" y="19050"/>
                  </a:lnTo>
                  <a:lnTo>
                    <a:pt x="56262" y="17992"/>
                  </a:lnTo>
                  <a:lnTo>
                    <a:pt x="57147" y="393"/>
                  </a:lnTo>
                  <a:lnTo>
                    <a:pt x="30299" y="0"/>
                  </a:lnTo>
                  <a:lnTo>
                    <a:pt x="21309" y="6546"/>
                  </a:lnTo>
                  <a:lnTo>
                    <a:pt x="15466" y="8201"/>
                  </a:lnTo>
                  <a:lnTo>
                    <a:pt x="13485" y="9701"/>
                  </a:lnTo>
                  <a:lnTo>
                    <a:pt x="9638" y="15810"/>
                  </a:lnTo>
                  <a:lnTo>
                    <a:pt x="4987" y="17610"/>
                  </a:lnTo>
                  <a:lnTo>
                    <a:pt x="3324" y="19148"/>
                  </a:lnTo>
                  <a:lnTo>
                    <a:pt x="1476" y="23680"/>
                  </a:lnTo>
                  <a:lnTo>
                    <a:pt x="0" y="55664"/>
                  </a:lnTo>
                  <a:lnTo>
                    <a:pt x="5055" y="61766"/>
                  </a:lnTo>
                  <a:lnTo>
                    <a:pt x="10359" y="64494"/>
                  </a:lnTo>
                  <a:lnTo>
                    <a:pt x="19047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2" name="SMARTInkShape-952"/>
            <p:cNvSpPr/>
            <p:nvPr>
              <p:custDataLst>
                <p:tags r:id="rId16"/>
              </p:custDataLst>
            </p:nvPr>
          </p:nvSpPr>
          <p:spPr>
            <a:xfrm>
              <a:off x="772849" y="2114561"/>
              <a:ext cx="284427" cy="571490"/>
            </a:xfrm>
            <a:custGeom>
              <a:avLst/>
              <a:gdLst/>
              <a:ahLst/>
              <a:cxnLst/>
              <a:rect l="0" t="0" r="0" b="0"/>
              <a:pathLst>
                <a:path w="284427" h="571490">
                  <a:moveTo>
                    <a:pt x="36776" y="47614"/>
                  </a:moveTo>
                  <a:lnTo>
                    <a:pt x="36776" y="47614"/>
                  </a:lnTo>
                  <a:lnTo>
                    <a:pt x="31719" y="47614"/>
                  </a:lnTo>
                  <a:lnTo>
                    <a:pt x="30230" y="46556"/>
                  </a:lnTo>
                  <a:lnTo>
                    <a:pt x="29237" y="44792"/>
                  </a:lnTo>
                  <a:lnTo>
                    <a:pt x="27643" y="34356"/>
                  </a:lnTo>
                  <a:lnTo>
                    <a:pt x="26454" y="32426"/>
                  </a:lnTo>
                  <a:lnTo>
                    <a:pt x="24603" y="31138"/>
                  </a:lnTo>
                  <a:lnTo>
                    <a:pt x="22311" y="30280"/>
                  </a:lnTo>
                  <a:lnTo>
                    <a:pt x="20783" y="28650"/>
                  </a:lnTo>
                  <a:lnTo>
                    <a:pt x="18129" y="20514"/>
                  </a:lnTo>
                  <a:lnTo>
                    <a:pt x="17729" y="1441"/>
                  </a:lnTo>
                  <a:lnTo>
                    <a:pt x="16670" y="957"/>
                  </a:lnTo>
                  <a:lnTo>
                    <a:pt x="8317" y="0"/>
                  </a:lnTo>
                  <a:lnTo>
                    <a:pt x="8204" y="14179"/>
                  </a:lnTo>
                  <a:lnTo>
                    <a:pt x="7145" y="15799"/>
                  </a:lnTo>
                  <a:lnTo>
                    <a:pt x="5380" y="16879"/>
                  </a:lnTo>
                  <a:lnTo>
                    <a:pt x="3145" y="17599"/>
                  </a:lnTo>
                  <a:lnTo>
                    <a:pt x="1656" y="19137"/>
                  </a:lnTo>
                  <a:lnTo>
                    <a:pt x="0" y="23669"/>
                  </a:lnTo>
                  <a:lnTo>
                    <a:pt x="617" y="26359"/>
                  </a:lnTo>
                  <a:lnTo>
                    <a:pt x="6389" y="38281"/>
                  </a:lnTo>
                  <a:lnTo>
                    <a:pt x="8169" y="84031"/>
                  </a:lnTo>
                  <a:lnTo>
                    <a:pt x="16399" y="125827"/>
                  </a:lnTo>
                  <a:lnTo>
                    <a:pt x="17609" y="167883"/>
                  </a:lnTo>
                  <a:lnTo>
                    <a:pt x="17711" y="210325"/>
                  </a:lnTo>
                  <a:lnTo>
                    <a:pt x="17724" y="256209"/>
                  </a:lnTo>
                  <a:lnTo>
                    <a:pt x="17726" y="296602"/>
                  </a:lnTo>
                  <a:lnTo>
                    <a:pt x="17726" y="340243"/>
                  </a:lnTo>
                  <a:lnTo>
                    <a:pt x="17726" y="380836"/>
                  </a:lnTo>
                  <a:lnTo>
                    <a:pt x="17726" y="428419"/>
                  </a:lnTo>
                  <a:lnTo>
                    <a:pt x="18784" y="441227"/>
                  </a:lnTo>
                  <a:lnTo>
                    <a:pt x="26859" y="487054"/>
                  </a:lnTo>
                  <a:lnTo>
                    <a:pt x="27246" y="533193"/>
                  </a:lnTo>
                  <a:lnTo>
                    <a:pt x="27251" y="550546"/>
                  </a:lnTo>
                  <a:lnTo>
                    <a:pt x="19050" y="560474"/>
                  </a:lnTo>
                  <a:lnTo>
                    <a:pt x="17726" y="571489"/>
                  </a:lnTo>
                  <a:lnTo>
                    <a:pt x="26859" y="571489"/>
                  </a:lnTo>
                  <a:lnTo>
                    <a:pt x="27217" y="563288"/>
                  </a:lnTo>
                  <a:lnTo>
                    <a:pt x="28286" y="562847"/>
                  </a:lnTo>
                  <a:lnTo>
                    <a:pt x="36383" y="561999"/>
                  </a:lnTo>
                  <a:lnTo>
                    <a:pt x="44303" y="555425"/>
                  </a:lnTo>
                  <a:lnTo>
                    <a:pt x="53000" y="553324"/>
                  </a:lnTo>
                  <a:lnTo>
                    <a:pt x="96750" y="552444"/>
                  </a:lnTo>
                  <a:lnTo>
                    <a:pt x="142213" y="552439"/>
                  </a:lnTo>
                  <a:lnTo>
                    <a:pt x="185831" y="552439"/>
                  </a:lnTo>
                  <a:lnTo>
                    <a:pt x="221190" y="551381"/>
                  </a:lnTo>
                  <a:lnTo>
                    <a:pt x="259049" y="543797"/>
                  </a:lnTo>
                  <a:lnTo>
                    <a:pt x="284426" y="542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3" name="SMARTInkShape-953"/>
            <p:cNvSpPr/>
            <p:nvPr>
              <p:custDataLst>
                <p:tags r:id="rId17"/>
              </p:custDataLst>
            </p:nvPr>
          </p:nvSpPr>
          <p:spPr>
            <a:xfrm>
              <a:off x="1047761" y="2429170"/>
              <a:ext cx="438129" cy="399349"/>
            </a:xfrm>
            <a:custGeom>
              <a:avLst/>
              <a:gdLst/>
              <a:ahLst/>
              <a:cxnLst/>
              <a:rect l="0" t="0" r="0" b="0"/>
              <a:pathLst>
                <a:path w="438129" h="399349">
                  <a:moveTo>
                    <a:pt x="47614" y="152105"/>
                  </a:moveTo>
                  <a:lnTo>
                    <a:pt x="47614" y="152105"/>
                  </a:lnTo>
                  <a:lnTo>
                    <a:pt x="28956" y="152105"/>
                  </a:lnTo>
                  <a:lnTo>
                    <a:pt x="28681" y="157161"/>
                  </a:lnTo>
                  <a:lnTo>
                    <a:pt x="27583" y="158651"/>
                  </a:lnTo>
                  <a:lnTo>
                    <a:pt x="23542" y="160306"/>
                  </a:lnTo>
                  <a:lnTo>
                    <a:pt x="22041" y="161806"/>
                  </a:lnTo>
                  <a:lnTo>
                    <a:pt x="20373" y="166294"/>
                  </a:lnTo>
                  <a:lnTo>
                    <a:pt x="18244" y="177799"/>
                  </a:lnTo>
                  <a:lnTo>
                    <a:pt x="12571" y="188175"/>
                  </a:lnTo>
                  <a:lnTo>
                    <a:pt x="9361" y="203127"/>
                  </a:lnTo>
                  <a:lnTo>
                    <a:pt x="2154" y="218197"/>
                  </a:lnTo>
                  <a:lnTo>
                    <a:pt x="26" y="264709"/>
                  </a:lnTo>
                  <a:lnTo>
                    <a:pt x="0" y="277662"/>
                  </a:lnTo>
                  <a:lnTo>
                    <a:pt x="2816" y="284814"/>
                  </a:lnTo>
                  <a:lnTo>
                    <a:pt x="6537" y="291520"/>
                  </a:lnTo>
                  <a:lnTo>
                    <a:pt x="9690" y="301246"/>
                  </a:lnTo>
                  <a:lnTo>
                    <a:pt x="41303" y="336254"/>
                  </a:lnTo>
                  <a:lnTo>
                    <a:pt x="88824" y="368005"/>
                  </a:lnTo>
                  <a:lnTo>
                    <a:pt x="112569" y="383880"/>
                  </a:lnTo>
                  <a:lnTo>
                    <a:pt x="130595" y="388349"/>
                  </a:lnTo>
                  <a:lnTo>
                    <a:pt x="161971" y="392804"/>
                  </a:lnTo>
                  <a:lnTo>
                    <a:pt x="180981" y="397696"/>
                  </a:lnTo>
                  <a:lnTo>
                    <a:pt x="206367" y="399348"/>
                  </a:lnTo>
                  <a:lnTo>
                    <a:pt x="249521" y="391518"/>
                  </a:lnTo>
                  <a:lnTo>
                    <a:pt x="285150" y="380039"/>
                  </a:lnTo>
                  <a:lnTo>
                    <a:pt x="304614" y="373805"/>
                  </a:lnTo>
                  <a:lnTo>
                    <a:pt x="316353" y="371288"/>
                  </a:lnTo>
                  <a:lnTo>
                    <a:pt x="359153" y="348835"/>
                  </a:lnTo>
                  <a:lnTo>
                    <a:pt x="390281" y="323550"/>
                  </a:lnTo>
                  <a:lnTo>
                    <a:pt x="414847" y="298155"/>
                  </a:lnTo>
                  <a:lnTo>
                    <a:pt x="426380" y="268391"/>
                  </a:lnTo>
                  <a:lnTo>
                    <a:pt x="431240" y="239990"/>
                  </a:lnTo>
                  <a:lnTo>
                    <a:pt x="435073" y="231382"/>
                  </a:lnTo>
                  <a:lnTo>
                    <a:pt x="437959" y="190013"/>
                  </a:lnTo>
                  <a:lnTo>
                    <a:pt x="438128" y="145744"/>
                  </a:lnTo>
                  <a:lnTo>
                    <a:pt x="437078" y="120353"/>
                  </a:lnTo>
                  <a:lnTo>
                    <a:pt x="424881" y="88604"/>
                  </a:lnTo>
                  <a:lnTo>
                    <a:pt x="416019" y="78727"/>
                  </a:lnTo>
                  <a:lnTo>
                    <a:pt x="406083" y="69751"/>
                  </a:lnTo>
                  <a:lnTo>
                    <a:pt x="383357" y="41973"/>
                  </a:lnTo>
                  <a:lnTo>
                    <a:pt x="336384" y="15619"/>
                  </a:lnTo>
                  <a:lnTo>
                    <a:pt x="290224" y="4734"/>
                  </a:lnTo>
                  <a:lnTo>
                    <a:pt x="244541" y="0"/>
                  </a:lnTo>
                  <a:lnTo>
                    <a:pt x="225437" y="851"/>
                  </a:lnTo>
                  <a:lnTo>
                    <a:pt x="182816" y="13897"/>
                  </a:lnTo>
                  <a:lnTo>
                    <a:pt x="139612" y="34717"/>
                  </a:lnTo>
                  <a:lnTo>
                    <a:pt x="114274" y="50169"/>
                  </a:lnTo>
                  <a:lnTo>
                    <a:pt x="69838" y="91946"/>
                  </a:lnTo>
                  <a:lnTo>
                    <a:pt x="35089" y="137298"/>
                  </a:lnTo>
                  <a:lnTo>
                    <a:pt x="24265" y="162887"/>
                  </a:lnTo>
                  <a:lnTo>
                    <a:pt x="19727" y="204364"/>
                  </a:lnTo>
                  <a:lnTo>
                    <a:pt x="19039" y="2473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4" name="SMARTInkShape-954"/>
            <p:cNvSpPr/>
            <p:nvPr>
              <p:custDataLst>
                <p:tags r:id="rId18"/>
              </p:custDataLst>
            </p:nvPr>
          </p:nvSpPr>
          <p:spPr>
            <a:xfrm>
              <a:off x="1190625" y="2562617"/>
              <a:ext cx="85726" cy="180012"/>
            </a:xfrm>
            <a:custGeom>
              <a:avLst/>
              <a:gdLst/>
              <a:ahLst/>
              <a:cxnLst/>
              <a:rect l="0" t="0" r="0" b="0"/>
              <a:pathLst>
                <a:path w="85726" h="180012">
                  <a:moveTo>
                    <a:pt x="9525" y="9133"/>
                  </a:moveTo>
                  <a:lnTo>
                    <a:pt x="9525" y="9133"/>
                  </a:lnTo>
                  <a:lnTo>
                    <a:pt x="117" y="9133"/>
                  </a:lnTo>
                  <a:lnTo>
                    <a:pt x="3" y="0"/>
                  </a:lnTo>
                  <a:lnTo>
                    <a:pt x="0" y="28345"/>
                  </a:lnTo>
                  <a:lnTo>
                    <a:pt x="2822" y="36369"/>
                  </a:lnTo>
                  <a:lnTo>
                    <a:pt x="6546" y="43463"/>
                  </a:lnTo>
                  <a:lnTo>
                    <a:pt x="8642" y="54465"/>
                  </a:lnTo>
                  <a:lnTo>
                    <a:pt x="10322" y="70660"/>
                  </a:lnTo>
                  <a:lnTo>
                    <a:pt x="21268" y="113979"/>
                  </a:lnTo>
                  <a:lnTo>
                    <a:pt x="26410" y="132979"/>
                  </a:lnTo>
                  <a:lnTo>
                    <a:pt x="28671" y="144609"/>
                  </a:lnTo>
                  <a:lnTo>
                    <a:pt x="35894" y="157106"/>
                  </a:lnTo>
                  <a:lnTo>
                    <a:pt x="50928" y="174068"/>
                  </a:lnTo>
                  <a:lnTo>
                    <a:pt x="57207" y="177687"/>
                  </a:lnTo>
                  <a:lnTo>
                    <a:pt x="69861" y="180011"/>
                  </a:lnTo>
                  <a:lnTo>
                    <a:pt x="76205" y="177507"/>
                  </a:lnTo>
                  <a:lnTo>
                    <a:pt x="85725" y="1710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5" name="SMARTInkShape-955"/>
            <p:cNvSpPr/>
            <p:nvPr>
              <p:custDataLst>
                <p:tags r:id="rId19"/>
              </p:custDataLst>
            </p:nvPr>
          </p:nvSpPr>
          <p:spPr>
            <a:xfrm>
              <a:off x="1276350" y="2552819"/>
              <a:ext cx="85726" cy="228482"/>
            </a:xfrm>
            <a:custGeom>
              <a:avLst/>
              <a:gdLst/>
              <a:ahLst/>
              <a:cxnLst/>
              <a:rect l="0" t="0" r="0" b="0"/>
              <a:pathLst>
                <a:path w="85726" h="228482">
                  <a:moveTo>
                    <a:pt x="85725" y="28456"/>
                  </a:moveTo>
                  <a:lnTo>
                    <a:pt x="85725" y="28456"/>
                  </a:lnTo>
                  <a:lnTo>
                    <a:pt x="85725" y="23400"/>
                  </a:lnTo>
                  <a:lnTo>
                    <a:pt x="84667" y="21910"/>
                  </a:lnTo>
                  <a:lnTo>
                    <a:pt x="82903" y="20917"/>
                  </a:lnTo>
                  <a:lnTo>
                    <a:pt x="77524" y="19323"/>
                  </a:lnTo>
                  <a:lnTo>
                    <a:pt x="76789" y="16284"/>
                  </a:lnTo>
                  <a:lnTo>
                    <a:pt x="76593" y="13991"/>
                  </a:lnTo>
                  <a:lnTo>
                    <a:pt x="75403" y="12462"/>
                  </a:lnTo>
                  <a:lnTo>
                    <a:pt x="66522" y="8616"/>
                  </a:lnTo>
                  <a:lnTo>
                    <a:pt x="57277" y="0"/>
                  </a:lnTo>
                  <a:lnTo>
                    <a:pt x="57187" y="4973"/>
                  </a:lnTo>
                  <a:lnTo>
                    <a:pt x="56117" y="6451"/>
                  </a:lnTo>
                  <a:lnTo>
                    <a:pt x="52104" y="8092"/>
                  </a:lnTo>
                  <a:lnTo>
                    <a:pt x="50611" y="9589"/>
                  </a:lnTo>
                  <a:lnTo>
                    <a:pt x="48952" y="14073"/>
                  </a:lnTo>
                  <a:lnTo>
                    <a:pt x="46829" y="25576"/>
                  </a:lnTo>
                  <a:lnTo>
                    <a:pt x="41157" y="35951"/>
                  </a:lnTo>
                  <a:lnTo>
                    <a:pt x="30018" y="82599"/>
                  </a:lnTo>
                  <a:lnTo>
                    <a:pt x="18959" y="126891"/>
                  </a:lnTo>
                  <a:lnTo>
                    <a:pt x="7348" y="171332"/>
                  </a:lnTo>
                  <a:lnTo>
                    <a:pt x="1451" y="191675"/>
                  </a:lnTo>
                  <a:lnTo>
                    <a:pt x="0" y="2284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6" name="SMARTInkShape-956"/>
            <p:cNvSpPr/>
            <p:nvPr>
              <p:custDataLst>
                <p:tags r:id="rId20"/>
              </p:custDataLst>
            </p:nvPr>
          </p:nvSpPr>
          <p:spPr>
            <a:xfrm>
              <a:off x="1438310" y="2638425"/>
              <a:ext cx="409541" cy="47591"/>
            </a:xfrm>
            <a:custGeom>
              <a:avLst/>
              <a:gdLst/>
              <a:ahLst/>
              <a:cxnLst/>
              <a:rect l="0" t="0" r="0" b="0"/>
              <a:pathLst>
                <a:path w="409541" h="47591">
                  <a:moveTo>
                    <a:pt x="9490" y="38100"/>
                  </a:moveTo>
                  <a:lnTo>
                    <a:pt x="9490" y="38100"/>
                  </a:lnTo>
                  <a:lnTo>
                    <a:pt x="0" y="38100"/>
                  </a:lnTo>
                  <a:lnTo>
                    <a:pt x="17657" y="38100"/>
                  </a:lnTo>
                  <a:lnTo>
                    <a:pt x="26351" y="44646"/>
                  </a:lnTo>
                  <a:lnTo>
                    <a:pt x="32153" y="46301"/>
                  </a:lnTo>
                  <a:lnTo>
                    <a:pt x="74491" y="47590"/>
                  </a:lnTo>
                  <a:lnTo>
                    <a:pt x="98686" y="46560"/>
                  </a:lnTo>
                  <a:lnTo>
                    <a:pt x="136516" y="38982"/>
                  </a:lnTo>
                  <a:lnTo>
                    <a:pt x="155548" y="37303"/>
                  </a:lnTo>
                  <a:lnTo>
                    <a:pt x="192347" y="29933"/>
                  </a:lnTo>
                  <a:lnTo>
                    <a:pt x="227977" y="25932"/>
                  </a:lnTo>
                  <a:lnTo>
                    <a:pt x="250263" y="21089"/>
                  </a:lnTo>
                  <a:lnTo>
                    <a:pt x="294636" y="16407"/>
                  </a:lnTo>
                  <a:lnTo>
                    <a:pt x="314111" y="11564"/>
                  </a:lnTo>
                  <a:lnTo>
                    <a:pt x="361074" y="9578"/>
                  </a:lnTo>
                  <a:lnTo>
                    <a:pt x="404394" y="9525"/>
                  </a:lnTo>
                  <a:lnTo>
                    <a:pt x="406109" y="10583"/>
                  </a:lnTo>
                  <a:lnTo>
                    <a:pt x="407253" y="12347"/>
                  </a:lnTo>
                  <a:lnTo>
                    <a:pt x="409500" y="18934"/>
                  </a:lnTo>
                  <a:lnTo>
                    <a:pt x="4095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7" name="SMARTInkShape-957"/>
            <p:cNvSpPr/>
            <p:nvPr>
              <p:custDataLst>
                <p:tags r:id="rId21"/>
              </p:custDataLst>
            </p:nvPr>
          </p:nvSpPr>
          <p:spPr>
            <a:xfrm>
              <a:off x="1857375" y="2085975"/>
              <a:ext cx="38101" cy="609590"/>
            </a:xfrm>
            <a:custGeom>
              <a:avLst/>
              <a:gdLst/>
              <a:ahLst/>
              <a:cxnLst/>
              <a:rect l="0" t="0" r="0" b="0"/>
              <a:pathLst>
                <a:path w="38101" h="609590">
                  <a:moveTo>
                    <a:pt x="38100" y="19050"/>
                  </a:moveTo>
                  <a:lnTo>
                    <a:pt x="38100" y="19050"/>
                  </a:lnTo>
                  <a:lnTo>
                    <a:pt x="33043" y="19050"/>
                  </a:lnTo>
                  <a:lnTo>
                    <a:pt x="31554" y="17992"/>
                  </a:lnTo>
                  <a:lnTo>
                    <a:pt x="30561" y="16228"/>
                  </a:lnTo>
                  <a:lnTo>
                    <a:pt x="28967" y="10849"/>
                  </a:lnTo>
                  <a:lnTo>
                    <a:pt x="25927" y="10114"/>
                  </a:lnTo>
                  <a:lnTo>
                    <a:pt x="19085" y="9528"/>
                  </a:lnTo>
                  <a:lnTo>
                    <a:pt x="19050" y="0"/>
                  </a:lnTo>
                  <a:lnTo>
                    <a:pt x="10849" y="8201"/>
                  </a:lnTo>
                  <a:lnTo>
                    <a:pt x="9917" y="14189"/>
                  </a:lnTo>
                  <a:lnTo>
                    <a:pt x="9641" y="22666"/>
                  </a:lnTo>
                  <a:lnTo>
                    <a:pt x="12399" y="28771"/>
                  </a:lnTo>
                  <a:lnTo>
                    <a:pt x="14616" y="31881"/>
                  </a:lnTo>
                  <a:lnTo>
                    <a:pt x="17736" y="46370"/>
                  </a:lnTo>
                  <a:lnTo>
                    <a:pt x="18973" y="89013"/>
                  </a:lnTo>
                  <a:lnTo>
                    <a:pt x="20101" y="134614"/>
                  </a:lnTo>
                  <a:lnTo>
                    <a:pt x="27250" y="181142"/>
                  </a:lnTo>
                  <a:lnTo>
                    <a:pt x="28400" y="221083"/>
                  </a:lnTo>
                  <a:lnTo>
                    <a:pt x="28552" y="265906"/>
                  </a:lnTo>
                  <a:lnTo>
                    <a:pt x="28573" y="308685"/>
                  </a:lnTo>
                  <a:lnTo>
                    <a:pt x="28575" y="353802"/>
                  </a:lnTo>
                  <a:lnTo>
                    <a:pt x="28575" y="399249"/>
                  </a:lnTo>
                  <a:lnTo>
                    <a:pt x="28575" y="442529"/>
                  </a:lnTo>
                  <a:lnTo>
                    <a:pt x="31397" y="448210"/>
                  </a:lnTo>
                  <a:lnTo>
                    <a:pt x="35121" y="454263"/>
                  </a:lnTo>
                  <a:lnTo>
                    <a:pt x="37984" y="466177"/>
                  </a:lnTo>
                  <a:lnTo>
                    <a:pt x="38090" y="474878"/>
                  </a:lnTo>
                  <a:lnTo>
                    <a:pt x="37035" y="475335"/>
                  </a:lnTo>
                  <a:lnTo>
                    <a:pt x="33040" y="475843"/>
                  </a:lnTo>
                  <a:lnTo>
                    <a:pt x="31552" y="477038"/>
                  </a:lnTo>
                  <a:lnTo>
                    <a:pt x="28967" y="484415"/>
                  </a:lnTo>
                  <a:lnTo>
                    <a:pt x="25927" y="485171"/>
                  </a:lnTo>
                  <a:lnTo>
                    <a:pt x="23635" y="485373"/>
                  </a:lnTo>
                  <a:lnTo>
                    <a:pt x="22107" y="486565"/>
                  </a:lnTo>
                  <a:lnTo>
                    <a:pt x="19452" y="493941"/>
                  </a:lnTo>
                  <a:lnTo>
                    <a:pt x="16407" y="494696"/>
                  </a:lnTo>
                  <a:lnTo>
                    <a:pt x="14113" y="494898"/>
                  </a:lnTo>
                  <a:lnTo>
                    <a:pt x="12583" y="496090"/>
                  </a:lnTo>
                  <a:lnTo>
                    <a:pt x="9927" y="503466"/>
                  </a:lnTo>
                  <a:lnTo>
                    <a:pt x="9525" y="550412"/>
                  </a:lnTo>
                  <a:lnTo>
                    <a:pt x="9525" y="557104"/>
                  </a:lnTo>
                  <a:lnTo>
                    <a:pt x="6703" y="562632"/>
                  </a:lnTo>
                  <a:lnTo>
                    <a:pt x="2979" y="568617"/>
                  </a:lnTo>
                  <a:lnTo>
                    <a:pt x="392" y="579182"/>
                  </a:lnTo>
                  <a:lnTo>
                    <a:pt x="0" y="609562"/>
                  </a:lnTo>
                  <a:lnTo>
                    <a:pt x="5057" y="609589"/>
                  </a:lnTo>
                  <a:lnTo>
                    <a:pt x="6546" y="608534"/>
                  </a:lnTo>
                  <a:lnTo>
                    <a:pt x="7539" y="606773"/>
                  </a:lnTo>
                  <a:lnTo>
                    <a:pt x="9133" y="596341"/>
                  </a:lnTo>
                  <a:lnTo>
                    <a:pt x="9525" y="581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8" name="SMARTInkShape-958"/>
            <p:cNvSpPr/>
            <p:nvPr>
              <p:custDataLst>
                <p:tags r:id="rId22"/>
              </p:custDataLst>
            </p:nvPr>
          </p:nvSpPr>
          <p:spPr>
            <a:xfrm>
              <a:off x="762000" y="2105060"/>
              <a:ext cx="57151" cy="38063"/>
            </a:xfrm>
            <a:custGeom>
              <a:avLst/>
              <a:gdLst/>
              <a:ahLst/>
              <a:cxnLst/>
              <a:rect l="0" t="0" r="0" b="0"/>
              <a:pathLst>
                <a:path w="57151" h="38063">
                  <a:moveTo>
                    <a:pt x="9525" y="9490"/>
                  </a:moveTo>
                  <a:lnTo>
                    <a:pt x="9525" y="9490"/>
                  </a:lnTo>
                  <a:lnTo>
                    <a:pt x="3" y="9490"/>
                  </a:lnTo>
                  <a:lnTo>
                    <a:pt x="0" y="17691"/>
                  </a:lnTo>
                  <a:lnTo>
                    <a:pt x="17610" y="36615"/>
                  </a:lnTo>
                  <a:lnTo>
                    <a:pt x="27125" y="37937"/>
                  </a:lnTo>
                  <a:lnTo>
                    <a:pt x="42727" y="38062"/>
                  </a:lnTo>
                  <a:lnTo>
                    <a:pt x="44360" y="37004"/>
                  </a:lnTo>
                  <a:lnTo>
                    <a:pt x="45448" y="35241"/>
                  </a:lnTo>
                  <a:lnTo>
                    <a:pt x="47338" y="28364"/>
                  </a:lnTo>
                  <a:lnTo>
                    <a:pt x="47625" y="4553"/>
                  </a:lnTo>
                  <a:lnTo>
                    <a:pt x="46567" y="3024"/>
                  </a:lnTo>
                  <a:lnTo>
                    <a:pt x="44803" y="2004"/>
                  </a:lnTo>
                  <a:lnTo>
                    <a:pt x="38492" y="84"/>
                  </a:lnTo>
                  <a:lnTo>
                    <a:pt x="33160" y="0"/>
                  </a:lnTo>
                  <a:lnTo>
                    <a:pt x="27791" y="2803"/>
                  </a:lnTo>
                  <a:lnTo>
                    <a:pt x="20776" y="8169"/>
                  </a:lnTo>
                  <a:lnTo>
                    <a:pt x="14505" y="9099"/>
                  </a:lnTo>
                  <a:lnTo>
                    <a:pt x="12845" y="10287"/>
                  </a:lnTo>
                  <a:lnTo>
                    <a:pt x="11739" y="12138"/>
                  </a:lnTo>
                  <a:lnTo>
                    <a:pt x="11001" y="14431"/>
                  </a:lnTo>
                  <a:lnTo>
                    <a:pt x="9451" y="15959"/>
                  </a:lnTo>
                  <a:lnTo>
                    <a:pt x="4906" y="17657"/>
                  </a:lnTo>
                  <a:lnTo>
                    <a:pt x="3271" y="19168"/>
                  </a:lnTo>
                  <a:lnTo>
                    <a:pt x="1454" y="23669"/>
                  </a:lnTo>
                  <a:lnTo>
                    <a:pt x="128" y="36313"/>
                  </a:lnTo>
                  <a:lnTo>
                    <a:pt x="1143" y="36897"/>
                  </a:lnTo>
                  <a:lnTo>
                    <a:pt x="22393" y="38019"/>
                  </a:lnTo>
                  <a:lnTo>
                    <a:pt x="36856" y="32995"/>
                  </a:lnTo>
                  <a:lnTo>
                    <a:pt x="57150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09" name="SMARTInkShape-959"/>
            <p:cNvSpPr/>
            <p:nvPr>
              <p:custDataLst>
                <p:tags r:id="rId23"/>
              </p:custDataLst>
            </p:nvPr>
          </p:nvSpPr>
          <p:spPr>
            <a:xfrm>
              <a:off x="1238405" y="1552705"/>
              <a:ext cx="199871" cy="218934"/>
            </a:xfrm>
            <a:custGeom>
              <a:avLst/>
              <a:gdLst/>
              <a:ahLst/>
              <a:cxnLst/>
              <a:rect l="0" t="0" r="0" b="0"/>
              <a:pathLst>
                <a:path w="199871" h="218934">
                  <a:moveTo>
                    <a:pt x="85570" y="47495"/>
                  </a:moveTo>
                  <a:lnTo>
                    <a:pt x="85570" y="47495"/>
                  </a:lnTo>
                  <a:lnTo>
                    <a:pt x="90627" y="42439"/>
                  </a:lnTo>
                  <a:lnTo>
                    <a:pt x="93109" y="37134"/>
                  </a:lnTo>
                  <a:lnTo>
                    <a:pt x="95085" y="11156"/>
                  </a:lnTo>
                  <a:lnTo>
                    <a:pt x="85962" y="308"/>
                  </a:lnTo>
                  <a:lnTo>
                    <a:pt x="80630" y="0"/>
                  </a:lnTo>
                  <a:lnTo>
                    <a:pt x="79101" y="1015"/>
                  </a:lnTo>
                  <a:lnTo>
                    <a:pt x="78083" y="2750"/>
                  </a:lnTo>
                  <a:lnTo>
                    <a:pt x="77403" y="4965"/>
                  </a:lnTo>
                  <a:lnTo>
                    <a:pt x="75892" y="6442"/>
                  </a:lnTo>
                  <a:lnTo>
                    <a:pt x="66424" y="10194"/>
                  </a:lnTo>
                  <a:lnTo>
                    <a:pt x="61891" y="14336"/>
                  </a:lnTo>
                  <a:lnTo>
                    <a:pt x="59171" y="19705"/>
                  </a:lnTo>
                  <a:lnTo>
                    <a:pt x="45293" y="63991"/>
                  </a:lnTo>
                  <a:lnTo>
                    <a:pt x="41210" y="72818"/>
                  </a:lnTo>
                  <a:lnTo>
                    <a:pt x="30627" y="114638"/>
                  </a:lnTo>
                  <a:lnTo>
                    <a:pt x="21526" y="142210"/>
                  </a:lnTo>
                  <a:lnTo>
                    <a:pt x="19006" y="154149"/>
                  </a:lnTo>
                  <a:lnTo>
                    <a:pt x="11637" y="166820"/>
                  </a:lnTo>
                  <a:lnTo>
                    <a:pt x="5791" y="173906"/>
                  </a:lnTo>
                  <a:lnTo>
                    <a:pt x="2488" y="183406"/>
                  </a:lnTo>
                  <a:lnTo>
                    <a:pt x="0" y="207131"/>
                  </a:lnTo>
                  <a:lnTo>
                    <a:pt x="8982" y="218493"/>
                  </a:lnTo>
                  <a:lnTo>
                    <a:pt x="31750" y="218933"/>
                  </a:lnTo>
                  <a:lnTo>
                    <a:pt x="38014" y="216117"/>
                  </a:lnTo>
                  <a:lnTo>
                    <a:pt x="41166" y="213885"/>
                  </a:lnTo>
                  <a:lnTo>
                    <a:pt x="64540" y="207186"/>
                  </a:lnTo>
                  <a:lnTo>
                    <a:pt x="106802" y="180787"/>
                  </a:lnTo>
                  <a:lnTo>
                    <a:pt x="151466" y="155091"/>
                  </a:lnTo>
                  <a:lnTo>
                    <a:pt x="154900" y="154150"/>
                  </a:lnTo>
                  <a:lnTo>
                    <a:pt x="161539" y="147461"/>
                  </a:lnTo>
                  <a:lnTo>
                    <a:pt x="168017" y="139549"/>
                  </a:lnTo>
                  <a:lnTo>
                    <a:pt x="183981" y="128997"/>
                  </a:lnTo>
                  <a:lnTo>
                    <a:pt x="187517" y="123229"/>
                  </a:lnTo>
                  <a:lnTo>
                    <a:pt x="190146" y="117138"/>
                  </a:lnTo>
                  <a:lnTo>
                    <a:pt x="199870" y="1046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0" name="SMARTInkShape-960"/>
            <p:cNvSpPr/>
            <p:nvPr>
              <p:custDataLst>
                <p:tags r:id="rId24"/>
              </p:custDataLst>
            </p:nvPr>
          </p:nvSpPr>
          <p:spPr>
            <a:xfrm>
              <a:off x="1410140" y="1571635"/>
              <a:ext cx="56711" cy="200016"/>
            </a:xfrm>
            <a:custGeom>
              <a:avLst/>
              <a:gdLst/>
              <a:ahLst/>
              <a:cxnLst/>
              <a:rect l="0" t="0" r="0" b="0"/>
              <a:pathLst>
                <a:path w="56711" h="200016">
                  <a:moveTo>
                    <a:pt x="47185" y="28565"/>
                  </a:moveTo>
                  <a:lnTo>
                    <a:pt x="47185" y="28565"/>
                  </a:lnTo>
                  <a:lnTo>
                    <a:pt x="55386" y="20364"/>
                  </a:lnTo>
                  <a:lnTo>
                    <a:pt x="56675" y="9942"/>
                  </a:lnTo>
                  <a:lnTo>
                    <a:pt x="56710" y="0"/>
                  </a:lnTo>
                  <a:lnTo>
                    <a:pt x="56710" y="13248"/>
                  </a:lnTo>
                  <a:lnTo>
                    <a:pt x="53888" y="19288"/>
                  </a:lnTo>
                  <a:lnTo>
                    <a:pt x="41522" y="36006"/>
                  </a:lnTo>
                  <a:lnTo>
                    <a:pt x="24554" y="82706"/>
                  </a:lnTo>
                  <a:lnTo>
                    <a:pt x="9257" y="129096"/>
                  </a:lnTo>
                  <a:lnTo>
                    <a:pt x="1046" y="153961"/>
                  </a:lnTo>
                  <a:lnTo>
                    <a:pt x="0" y="169671"/>
                  </a:lnTo>
                  <a:lnTo>
                    <a:pt x="2578" y="178768"/>
                  </a:lnTo>
                  <a:lnTo>
                    <a:pt x="9286" y="190005"/>
                  </a:lnTo>
                  <a:lnTo>
                    <a:pt x="18610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19" name="SMARTInkShape-Group170"/>
          <p:cNvGrpSpPr/>
          <p:nvPr/>
        </p:nvGrpSpPr>
        <p:grpSpPr>
          <a:xfrm>
            <a:off x="1028711" y="3200400"/>
            <a:ext cx="876290" cy="304801"/>
            <a:chOff x="1028711" y="3200400"/>
            <a:chExt cx="876290" cy="304801"/>
          </a:xfrm>
        </p:grpSpPr>
        <p:sp>
          <p:nvSpPr>
            <p:cNvPr id="1112" name="SMARTInkShape-961"/>
            <p:cNvSpPr/>
            <p:nvPr>
              <p:custDataLst>
                <p:tags r:id="rId4"/>
              </p:custDataLst>
            </p:nvPr>
          </p:nvSpPr>
          <p:spPr>
            <a:xfrm>
              <a:off x="1028711" y="3200400"/>
              <a:ext cx="133340" cy="238124"/>
            </a:xfrm>
            <a:custGeom>
              <a:avLst/>
              <a:gdLst/>
              <a:ahLst/>
              <a:cxnLst/>
              <a:rect l="0" t="0" r="0" b="0"/>
              <a:pathLst>
                <a:path w="133340" h="238124">
                  <a:moveTo>
                    <a:pt x="38089" y="9525"/>
                  </a:moveTo>
                  <a:lnTo>
                    <a:pt x="38089" y="9525"/>
                  </a:lnTo>
                  <a:lnTo>
                    <a:pt x="38089" y="1324"/>
                  </a:lnTo>
                  <a:lnTo>
                    <a:pt x="39147" y="883"/>
                  </a:lnTo>
                  <a:lnTo>
                    <a:pt x="47614" y="0"/>
                  </a:lnTo>
                  <a:lnTo>
                    <a:pt x="47614" y="28654"/>
                  </a:lnTo>
                  <a:lnTo>
                    <a:pt x="44792" y="36724"/>
                  </a:lnTo>
                  <a:lnTo>
                    <a:pt x="42557" y="40358"/>
                  </a:lnTo>
                  <a:lnTo>
                    <a:pt x="39413" y="55585"/>
                  </a:lnTo>
                  <a:lnTo>
                    <a:pt x="37292" y="73147"/>
                  </a:lnTo>
                  <a:lnTo>
                    <a:pt x="22924" y="114786"/>
                  </a:lnTo>
                  <a:lnTo>
                    <a:pt x="16444" y="158945"/>
                  </a:lnTo>
                  <a:lnTo>
                    <a:pt x="12594" y="168009"/>
                  </a:lnTo>
                  <a:lnTo>
                    <a:pt x="952" y="214721"/>
                  </a:lnTo>
                  <a:lnTo>
                    <a:pt x="0" y="237554"/>
                  </a:lnTo>
                  <a:lnTo>
                    <a:pt x="18612" y="238123"/>
                  </a:lnTo>
                  <a:lnTo>
                    <a:pt x="35261" y="222937"/>
                  </a:lnTo>
                  <a:lnTo>
                    <a:pt x="47683" y="217016"/>
                  </a:lnTo>
                  <a:lnTo>
                    <a:pt x="63498" y="203987"/>
                  </a:lnTo>
                  <a:lnTo>
                    <a:pt x="69843" y="201786"/>
                  </a:lnTo>
                  <a:lnTo>
                    <a:pt x="71959" y="200141"/>
                  </a:lnTo>
                  <a:lnTo>
                    <a:pt x="74309" y="195491"/>
                  </a:lnTo>
                  <a:lnTo>
                    <a:pt x="77052" y="193827"/>
                  </a:lnTo>
                  <a:lnTo>
                    <a:pt x="88910" y="190428"/>
                  </a:lnTo>
                  <a:lnTo>
                    <a:pt x="91019" y="188335"/>
                  </a:lnTo>
                  <a:lnTo>
                    <a:pt x="92426" y="185881"/>
                  </a:lnTo>
                  <a:lnTo>
                    <a:pt x="94422" y="184246"/>
                  </a:lnTo>
                  <a:lnTo>
                    <a:pt x="105230" y="178799"/>
                  </a:lnTo>
                  <a:lnTo>
                    <a:pt x="111321" y="174716"/>
                  </a:lnTo>
                  <a:lnTo>
                    <a:pt x="120701" y="171360"/>
                  </a:lnTo>
                  <a:lnTo>
                    <a:pt x="133339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3" name="SMARTInkShape-962"/>
            <p:cNvSpPr/>
            <p:nvPr>
              <p:custDataLst>
                <p:tags r:id="rId5"/>
              </p:custDataLst>
            </p:nvPr>
          </p:nvSpPr>
          <p:spPr>
            <a:xfrm>
              <a:off x="1194742" y="3201762"/>
              <a:ext cx="33984" cy="208189"/>
            </a:xfrm>
            <a:custGeom>
              <a:avLst/>
              <a:gdLst/>
              <a:ahLst/>
              <a:cxnLst/>
              <a:rect l="0" t="0" r="0" b="0"/>
              <a:pathLst>
                <a:path w="33984" h="208189">
                  <a:moveTo>
                    <a:pt x="14933" y="46263"/>
                  </a:moveTo>
                  <a:lnTo>
                    <a:pt x="14933" y="46263"/>
                  </a:lnTo>
                  <a:lnTo>
                    <a:pt x="19990" y="46263"/>
                  </a:lnTo>
                  <a:lnTo>
                    <a:pt x="21479" y="45205"/>
                  </a:lnTo>
                  <a:lnTo>
                    <a:pt x="22472" y="43441"/>
                  </a:lnTo>
                  <a:lnTo>
                    <a:pt x="24065" y="33006"/>
                  </a:lnTo>
                  <a:lnTo>
                    <a:pt x="25255" y="31075"/>
                  </a:lnTo>
                  <a:lnTo>
                    <a:pt x="27106" y="29787"/>
                  </a:lnTo>
                  <a:lnTo>
                    <a:pt x="29398" y="28929"/>
                  </a:lnTo>
                  <a:lnTo>
                    <a:pt x="30927" y="27299"/>
                  </a:lnTo>
                  <a:lnTo>
                    <a:pt x="33580" y="19163"/>
                  </a:lnTo>
                  <a:lnTo>
                    <a:pt x="33982" y="0"/>
                  </a:lnTo>
                  <a:lnTo>
                    <a:pt x="33983" y="12015"/>
                  </a:lnTo>
                  <a:lnTo>
                    <a:pt x="31161" y="17989"/>
                  </a:lnTo>
                  <a:lnTo>
                    <a:pt x="27437" y="24172"/>
                  </a:lnTo>
                  <a:lnTo>
                    <a:pt x="24282" y="33603"/>
                  </a:lnTo>
                  <a:lnTo>
                    <a:pt x="18174" y="44158"/>
                  </a:lnTo>
                  <a:lnTo>
                    <a:pt x="10003" y="90878"/>
                  </a:lnTo>
                  <a:lnTo>
                    <a:pt x="4619" y="135173"/>
                  </a:lnTo>
                  <a:lnTo>
                    <a:pt x="0" y="154216"/>
                  </a:lnTo>
                  <a:lnTo>
                    <a:pt x="5327" y="201673"/>
                  </a:lnTo>
                  <a:lnTo>
                    <a:pt x="5384" y="206257"/>
                  </a:lnTo>
                  <a:lnTo>
                    <a:pt x="6450" y="206901"/>
                  </a:lnTo>
                  <a:lnTo>
                    <a:pt x="14933" y="20818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4" name="SMARTInkShape-963"/>
            <p:cNvSpPr/>
            <p:nvPr>
              <p:custDataLst>
                <p:tags r:id="rId6"/>
              </p:custDataLst>
            </p:nvPr>
          </p:nvSpPr>
          <p:spPr>
            <a:xfrm>
              <a:off x="1352550" y="3286125"/>
              <a:ext cx="114301" cy="9526"/>
            </a:xfrm>
            <a:custGeom>
              <a:avLst/>
              <a:gdLst/>
              <a:ahLst/>
              <a:cxnLst/>
              <a:rect l="0" t="0" r="0" b="0"/>
              <a:pathLst>
                <a:path w="114301" h="9526">
                  <a:moveTo>
                    <a:pt x="28575" y="9525"/>
                  </a:moveTo>
                  <a:lnTo>
                    <a:pt x="28575" y="9525"/>
                  </a:lnTo>
                  <a:lnTo>
                    <a:pt x="10965" y="9525"/>
                  </a:lnTo>
                  <a:lnTo>
                    <a:pt x="10485" y="8467"/>
                  </a:lnTo>
                  <a:lnTo>
                    <a:pt x="9651" y="1324"/>
                  </a:lnTo>
                  <a:lnTo>
                    <a:pt x="6759" y="589"/>
                  </a:lnTo>
                  <a:lnTo>
                    <a:pt x="0" y="0"/>
                  </a:lnTo>
                  <a:lnTo>
                    <a:pt x="0" y="8201"/>
                  </a:lnTo>
                  <a:lnTo>
                    <a:pt x="1058" y="8642"/>
                  </a:lnTo>
                  <a:lnTo>
                    <a:pt x="26743" y="9515"/>
                  </a:lnTo>
                  <a:lnTo>
                    <a:pt x="36876" y="2977"/>
                  </a:lnTo>
                  <a:lnTo>
                    <a:pt x="82479" y="2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5" name="SMARTInkShape-964"/>
            <p:cNvSpPr/>
            <p:nvPr>
              <p:custDataLst>
                <p:tags r:id="rId7"/>
              </p:custDataLst>
            </p:nvPr>
          </p:nvSpPr>
          <p:spPr>
            <a:xfrm>
              <a:off x="1381125" y="3343275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28575" y="19050"/>
                  </a:moveTo>
                  <a:lnTo>
                    <a:pt x="28575" y="19050"/>
                  </a:lnTo>
                  <a:lnTo>
                    <a:pt x="23518" y="19050"/>
                  </a:lnTo>
                  <a:lnTo>
                    <a:pt x="22029" y="20108"/>
                  </a:lnTo>
                  <a:lnTo>
                    <a:pt x="21036" y="21872"/>
                  </a:lnTo>
                  <a:lnTo>
                    <a:pt x="20374" y="24107"/>
                  </a:lnTo>
                  <a:lnTo>
                    <a:pt x="18874" y="25596"/>
                  </a:lnTo>
                  <a:lnTo>
                    <a:pt x="10965" y="28182"/>
                  </a:lnTo>
                  <a:lnTo>
                    <a:pt x="11" y="19060"/>
                  </a:lnTo>
                  <a:lnTo>
                    <a:pt x="0" y="28183"/>
                  </a:lnTo>
                  <a:lnTo>
                    <a:pt x="44897" y="28575"/>
                  </a:lnTo>
                  <a:lnTo>
                    <a:pt x="61398" y="27517"/>
                  </a:lnTo>
                  <a:lnTo>
                    <a:pt x="78634" y="2097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6" name="SMARTInkShape-965"/>
            <p:cNvSpPr/>
            <p:nvPr>
              <p:custDataLst>
                <p:tags r:id="rId8"/>
              </p:custDataLst>
            </p:nvPr>
          </p:nvSpPr>
          <p:spPr>
            <a:xfrm>
              <a:off x="1562100" y="3200401"/>
              <a:ext cx="190501" cy="228600"/>
            </a:xfrm>
            <a:custGeom>
              <a:avLst/>
              <a:gdLst/>
              <a:ahLst/>
              <a:cxnLst/>
              <a:rect l="0" t="0" r="0" b="0"/>
              <a:pathLst>
                <a:path w="190501" h="228600">
                  <a:moveTo>
                    <a:pt x="9525" y="28574"/>
                  </a:moveTo>
                  <a:lnTo>
                    <a:pt x="9525" y="28574"/>
                  </a:lnTo>
                  <a:lnTo>
                    <a:pt x="9525" y="10964"/>
                  </a:lnTo>
                  <a:lnTo>
                    <a:pt x="0" y="0"/>
                  </a:lnTo>
                  <a:lnTo>
                    <a:pt x="0" y="31798"/>
                  </a:lnTo>
                  <a:lnTo>
                    <a:pt x="2822" y="38121"/>
                  </a:lnTo>
                  <a:lnTo>
                    <a:pt x="5057" y="41289"/>
                  </a:lnTo>
                  <a:lnTo>
                    <a:pt x="8201" y="55860"/>
                  </a:lnTo>
                  <a:lnTo>
                    <a:pt x="9502" y="100639"/>
                  </a:lnTo>
                  <a:lnTo>
                    <a:pt x="9522" y="117348"/>
                  </a:lnTo>
                  <a:lnTo>
                    <a:pt x="12346" y="123768"/>
                  </a:lnTo>
                  <a:lnTo>
                    <a:pt x="16071" y="130149"/>
                  </a:lnTo>
                  <a:lnTo>
                    <a:pt x="18657" y="140989"/>
                  </a:lnTo>
                  <a:lnTo>
                    <a:pt x="18933" y="147372"/>
                  </a:lnTo>
                  <a:lnTo>
                    <a:pt x="20031" y="149048"/>
                  </a:lnTo>
                  <a:lnTo>
                    <a:pt x="21820" y="150165"/>
                  </a:lnTo>
                  <a:lnTo>
                    <a:pt x="28179" y="152268"/>
                  </a:lnTo>
                  <a:lnTo>
                    <a:pt x="28540" y="160589"/>
                  </a:lnTo>
                  <a:lnTo>
                    <a:pt x="29610" y="161034"/>
                  </a:lnTo>
                  <a:lnTo>
                    <a:pt x="37983" y="161914"/>
                  </a:lnTo>
                  <a:lnTo>
                    <a:pt x="38100" y="204963"/>
                  </a:lnTo>
                  <a:lnTo>
                    <a:pt x="37042" y="206492"/>
                  </a:lnTo>
                  <a:lnTo>
                    <a:pt x="35278" y="207511"/>
                  </a:lnTo>
                  <a:lnTo>
                    <a:pt x="28968" y="209430"/>
                  </a:lnTo>
                  <a:lnTo>
                    <a:pt x="37987" y="218957"/>
                  </a:lnTo>
                  <a:lnTo>
                    <a:pt x="38100" y="228596"/>
                  </a:lnTo>
                  <a:lnTo>
                    <a:pt x="56754" y="228599"/>
                  </a:lnTo>
                  <a:lnTo>
                    <a:pt x="65316" y="220398"/>
                  </a:lnTo>
                  <a:lnTo>
                    <a:pt x="74011" y="218277"/>
                  </a:lnTo>
                  <a:lnTo>
                    <a:pt x="83974" y="210907"/>
                  </a:lnTo>
                  <a:lnTo>
                    <a:pt x="92983" y="208759"/>
                  </a:lnTo>
                  <a:lnTo>
                    <a:pt x="104253" y="200427"/>
                  </a:lnTo>
                  <a:lnTo>
                    <a:pt x="112930" y="200059"/>
                  </a:lnTo>
                  <a:lnTo>
                    <a:pt x="113387" y="198989"/>
                  </a:lnTo>
                  <a:lnTo>
                    <a:pt x="113894" y="194978"/>
                  </a:lnTo>
                  <a:lnTo>
                    <a:pt x="115088" y="193485"/>
                  </a:lnTo>
                  <a:lnTo>
                    <a:pt x="123706" y="190533"/>
                  </a:lnTo>
                  <a:lnTo>
                    <a:pt x="138289" y="176034"/>
                  </a:lnTo>
                  <a:lnTo>
                    <a:pt x="140837" y="170665"/>
                  </a:lnTo>
                  <a:lnTo>
                    <a:pt x="143854" y="154661"/>
                  </a:lnTo>
                  <a:lnTo>
                    <a:pt x="151066" y="144635"/>
                  </a:lnTo>
                  <a:lnTo>
                    <a:pt x="152136" y="135618"/>
                  </a:lnTo>
                  <a:lnTo>
                    <a:pt x="152400" y="88821"/>
                  </a:lnTo>
                  <a:lnTo>
                    <a:pt x="152400" y="41274"/>
                  </a:lnTo>
                  <a:lnTo>
                    <a:pt x="152400" y="9524"/>
                  </a:lnTo>
                  <a:lnTo>
                    <a:pt x="152400" y="54245"/>
                  </a:lnTo>
                  <a:lnTo>
                    <a:pt x="152400" y="98073"/>
                  </a:lnTo>
                  <a:lnTo>
                    <a:pt x="151342" y="108145"/>
                  </a:lnTo>
                  <a:lnTo>
                    <a:pt x="144199" y="126607"/>
                  </a:lnTo>
                  <a:lnTo>
                    <a:pt x="142885" y="165096"/>
                  </a:lnTo>
                  <a:lnTo>
                    <a:pt x="145702" y="171448"/>
                  </a:lnTo>
                  <a:lnTo>
                    <a:pt x="151077" y="179092"/>
                  </a:lnTo>
                  <a:lnTo>
                    <a:pt x="152284" y="189010"/>
                  </a:lnTo>
                  <a:lnTo>
                    <a:pt x="157422" y="195114"/>
                  </a:lnTo>
                  <a:lnTo>
                    <a:pt x="162746" y="197842"/>
                  </a:lnTo>
                  <a:lnTo>
                    <a:pt x="179500" y="199986"/>
                  </a:lnTo>
                  <a:lnTo>
                    <a:pt x="190500" y="20002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7" name="SMARTInkShape-966"/>
            <p:cNvSpPr/>
            <p:nvPr>
              <p:custDataLst>
                <p:tags r:id="rId9"/>
              </p:custDataLst>
            </p:nvPr>
          </p:nvSpPr>
          <p:spPr>
            <a:xfrm>
              <a:off x="1781185" y="3371850"/>
              <a:ext cx="76191" cy="93489"/>
            </a:xfrm>
            <a:custGeom>
              <a:avLst/>
              <a:gdLst/>
              <a:ahLst/>
              <a:cxnLst/>
              <a:rect l="0" t="0" r="0" b="0"/>
              <a:pathLst>
                <a:path w="76191" h="93489">
                  <a:moveTo>
                    <a:pt x="19040" y="9525"/>
                  </a:moveTo>
                  <a:lnTo>
                    <a:pt x="19040" y="9525"/>
                  </a:lnTo>
                  <a:lnTo>
                    <a:pt x="13983" y="9525"/>
                  </a:lnTo>
                  <a:lnTo>
                    <a:pt x="12494" y="8467"/>
                  </a:lnTo>
                  <a:lnTo>
                    <a:pt x="11501" y="6703"/>
                  </a:lnTo>
                  <a:lnTo>
                    <a:pt x="9550" y="117"/>
                  </a:lnTo>
                  <a:lnTo>
                    <a:pt x="0" y="0"/>
                  </a:lnTo>
                  <a:lnTo>
                    <a:pt x="8192" y="8201"/>
                  </a:lnTo>
                  <a:lnTo>
                    <a:pt x="9399" y="17610"/>
                  </a:lnTo>
                  <a:lnTo>
                    <a:pt x="17706" y="27124"/>
                  </a:lnTo>
                  <a:lnTo>
                    <a:pt x="19835" y="35893"/>
                  </a:lnTo>
                  <a:lnTo>
                    <a:pt x="25508" y="44736"/>
                  </a:lnTo>
                  <a:lnTo>
                    <a:pt x="27206" y="50928"/>
                  </a:lnTo>
                  <a:lnTo>
                    <a:pt x="28718" y="53002"/>
                  </a:lnTo>
                  <a:lnTo>
                    <a:pt x="30783" y="54385"/>
                  </a:lnTo>
                  <a:lnTo>
                    <a:pt x="33218" y="55306"/>
                  </a:lnTo>
                  <a:lnTo>
                    <a:pt x="34843" y="56979"/>
                  </a:lnTo>
                  <a:lnTo>
                    <a:pt x="40271" y="67268"/>
                  </a:lnTo>
                  <a:lnTo>
                    <a:pt x="53875" y="83456"/>
                  </a:lnTo>
                  <a:lnTo>
                    <a:pt x="55689" y="89302"/>
                  </a:lnTo>
                  <a:lnTo>
                    <a:pt x="57231" y="91285"/>
                  </a:lnTo>
                  <a:lnTo>
                    <a:pt x="61767" y="93488"/>
                  </a:lnTo>
                  <a:lnTo>
                    <a:pt x="64458" y="93017"/>
                  </a:lnTo>
                  <a:lnTo>
                    <a:pt x="7619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8" name="SMARTInkShape-967"/>
            <p:cNvSpPr/>
            <p:nvPr>
              <p:custDataLst>
                <p:tags r:id="rId10"/>
              </p:custDataLst>
            </p:nvPr>
          </p:nvSpPr>
          <p:spPr>
            <a:xfrm>
              <a:off x="1866900" y="3333760"/>
              <a:ext cx="38101" cy="171441"/>
            </a:xfrm>
            <a:custGeom>
              <a:avLst/>
              <a:gdLst/>
              <a:ahLst/>
              <a:cxnLst/>
              <a:rect l="0" t="0" r="0" b="0"/>
              <a:pathLst>
                <a:path w="38101" h="171441">
                  <a:moveTo>
                    <a:pt x="38100" y="19040"/>
                  </a:moveTo>
                  <a:lnTo>
                    <a:pt x="38100" y="19040"/>
                  </a:lnTo>
                  <a:lnTo>
                    <a:pt x="38100" y="0"/>
                  </a:lnTo>
                  <a:lnTo>
                    <a:pt x="38100" y="14179"/>
                  </a:lnTo>
                  <a:lnTo>
                    <a:pt x="35278" y="19702"/>
                  </a:lnTo>
                  <a:lnTo>
                    <a:pt x="31554" y="25684"/>
                  </a:lnTo>
                  <a:lnTo>
                    <a:pt x="29164" y="38148"/>
                  </a:lnTo>
                  <a:lnTo>
                    <a:pt x="27778" y="45524"/>
                  </a:lnTo>
                  <a:lnTo>
                    <a:pt x="11690" y="93080"/>
                  </a:lnTo>
                  <a:lnTo>
                    <a:pt x="9429" y="100630"/>
                  </a:lnTo>
                  <a:lnTo>
                    <a:pt x="2176" y="114100"/>
                  </a:lnTo>
                  <a:lnTo>
                    <a:pt x="1" y="160150"/>
                  </a:lnTo>
                  <a:lnTo>
                    <a:pt x="0" y="1714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20" name="SMARTInkShape-968"/>
          <p:cNvSpPr/>
          <p:nvPr>
            <p:custDataLst>
              <p:tags r:id="rId3"/>
            </p:custDataLst>
          </p:nvPr>
        </p:nvSpPr>
        <p:spPr>
          <a:xfrm>
            <a:off x="1857378" y="2047886"/>
            <a:ext cx="66672" cy="55777"/>
          </a:xfrm>
          <a:custGeom>
            <a:avLst/>
            <a:gdLst/>
            <a:ahLst/>
            <a:cxnLst/>
            <a:rect l="0" t="0" r="0" b="0"/>
            <a:pathLst>
              <a:path w="66672" h="55777">
                <a:moveTo>
                  <a:pt x="19047" y="38089"/>
                </a:moveTo>
                <a:lnTo>
                  <a:pt x="19047" y="38089"/>
                </a:lnTo>
                <a:lnTo>
                  <a:pt x="13990" y="38089"/>
                </a:lnTo>
                <a:lnTo>
                  <a:pt x="12501" y="39147"/>
                </a:lnTo>
                <a:lnTo>
                  <a:pt x="11508" y="40911"/>
                </a:lnTo>
                <a:lnTo>
                  <a:pt x="9523" y="47611"/>
                </a:lnTo>
                <a:lnTo>
                  <a:pt x="9522" y="47613"/>
                </a:lnTo>
                <a:lnTo>
                  <a:pt x="0" y="38092"/>
                </a:lnTo>
                <a:lnTo>
                  <a:pt x="9406" y="38089"/>
                </a:lnTo>
                <a:lnTo>
                  <a:pt x="9512" y="46290"/>
                </a:lnTo>
                <a:lnTo>
                  <a:pt x="10573" y="46731"/>
                </a:lnTo>
                <a:lnTo>
                  <a:pt x="19012" y="47611"/>
                </a:lnTo>
                <a:lnTo>
                  <a:pt x="27245" y="39413"/>
                </a:lnTo>
                <a:lnTo>
                  <a:pt x="33235" y="38481"/>
                </a:lnTo>
                <a:lnTo>
                  <a:pt x="34856" y="37292"/>
                </a:lnTo>
                <a:lnTo>
                  <a:pt x="46172" y="20765"/>
                </a:lnTo>
                <a:lnTo>
                  <a:pt x="47494" y="10989"/>
                </a:lnTo>
                <a:lnTo>
                  <a:pt x="47622" y="0"/>
                </a:lnTo>
                <a:lnTo>
                  <a:pt x="28691" y="18920"/>
                </a:lnTo>
                <a:lnTo>
                  <a:pt x="28572" y="37662"/>
                </a:lnTo>
                <a:lnTo>
                  <a:pt x="36773" y="46252"/>
                </a:lnTo>
                <a:lnTo>
                  <a:pt x="47195" y="47579"/>
                </a:lnTo>
                <a:lnTo>
                  <a:pt x="55785" y="39410"/>
                </a:lnTo>
                <a:lnTo>
                  <a:pt x="61800" y="38480"/>
                </a:lnTo>
                <a:lnTo>
                  <a:pt x="63424" y="37292"/>
                </a:lnTo>
                <a:lnTo>
                  <a:pt x="64507" y="35441"/>
                </a:lnTo>
                <a:lnTo>
                  <a:pt x="66387" y="28411"/>
                </a:lnTo>
                <a:lnTo>
                  <a:pt x="66671" y="14020"/>
                </a:lnTo>
                <a:lnTo>
                  <a:pt x="65613" y="12518"/>
                </a:lnTo>
                <a:lnTo>
                  <a:pt x="63849" y="11517"/>
                </a:lnTo>
                <a:lnTo>
                  <a:pt x="57539" y="9631"/>
                </a:lnTo>
                <a:lnTo>
                  <a:pt x="39541" y="9515"/>
                </a:lnTo>
                <a:lnTo>
                  <a:pt x="30023" y="17715"/>
                </a:lnTo>
                <a:lnTo>
                  <a:pt x="23945" y="18647"/>
                </a:lnTo>
                <a:lnTo>
                  <a:pt x="22312" y="19836"/>
                </a:lnTo>
                <a:lnTo>
                  <a:pt x="21224" y="21687"/>
                </a:lnTo>
                <a:lnTo>
                  <a:pt x="20498" y="23979"/>
                </a:lnTo>
                <a:lnTo>
                  <a:pt x="10973" y="36363"/>
                </a:lnTo>
                <a:lnTo>
                  <a:pt x="9560" y="47177"/>
                </a:lnTo>
                <a:lnTo>
                  <a:pt x="9533" y="52541"/>
                </a:lnTo>
                <a:lnTo>
                  <a:pt x="10588" y="54073"/>
                </a:lnTo>
                <a:lnTo>
                  <a:pt x="12349" y="55095"/>
                </a:lnTo>
                <a:lnTo>
                  <a:pt x="14582" y="55776"/>
                </a:lnTo>
                <a:lnTo>
                  <a:pt x="16070" y="55172"/>
                </a:lnTo>
                <a:lnTo>
                  <a:pt x="17062" y="53711"/>
                </a:lnTo>
                <a:lnTo>
                  <a:pt x="17724" y="51679"/>
                </a:lnTo>
                <a:lnTo>
                  <a:pt x="19224" y="50324"/>
                </a:lnTo>
                <a:lnTo>
                  <a:pt x="23712" y="48818"/>
                </a:lnTo>
                <a:lnTo>
                  <a:pt x="32188" y="47971"/>
                </a:lnTo>
                <a:lnTo>
                  <a:pt x="34158" y="46794"/>
                </a:lnTo>
                <a:lnTo>
                  <a:pt x="35471" y="44950"/>
                </a:lnTo>
                <a:lnTo>
                  <a:pt x="38097" y="38089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5" cstate="print"/>
          <a:srcRect/>
          <a:stretch>
            <a:fillRect/>
          </a:stretch>
        </p:blipFill>
        <p:spPr bwMode="auto">
          <a:xfrm>
            <a:off x="3571868" y="1387227"/>
            <a:ext cx="19716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SMARTInkShape-Group172"/>
          <p:cNvGrpSpPr/>
          <p:nvPr/>
        </p:nvGrpSpPr>
        <p:grpSpPr>
          <a:xfrm>
            <a:off x="1638303" y="3276600"/>
            <a:ext cx="533398" cy="342901"/>
            <a:chOff x="1638303" y="3276600"/>
            <a:chExt cx="533398" cy="342901"/>
          </a:xfrm>
        </p:grpSpPr>
        <p:sp>
          <p:nvSpPr>
            <p:cNvPr id="3" name="SMARTInkShape-969"/>
            <p:cNvSpPr/>
            <p:nvPr>
              <p:custDataLst>
                <p:tags r:id="rId99"/>
              </p:custDataLst>
            </p:nvPr>
          </p:nvSpPr>
          <p:spPr>
            <a:xfrm>
              <a:off x="2038350" y="3505200"/>
              <a:ext cx="133351" cy="28576"/>
            </a:xfrm>
            <a:custGeom>
              <a:avLst/>
              <a:gdLst/>
              <a:ahLst/>
              <a:cxnLst/>
              <a:rect l="0" t="0" r="0" b="0"/>
              <a:pathLst>
                <a:path w="133351" h="28576">
                  <a:moveTo>
                    <a:pt x="38100" y="0"/>
                  </a:moveTo>
                  <a:lnTo>
                    <a:pt x="38100" y="0"/>
                  </a:lnTo>
                  <a:lnTo>
                    <a:pt x="38100" y="5057"/>
                  </a:lnTo>
                  <a:lnTo>
                    <a:pt x="37042" y="6546"/>
                  </a:lnTo>
                  <a:lnTo>
                    <a:pt x="35278" y="7539"/>
                  </a:lnTo>
                  <a:lnTo>
                    <a:pt x="33043" y="8201"/>
                  </a:lnTo>
                  <a:lnTo>
                    <a:pt x="18802" y="16890"/>
                  </a:lnTo>
                  <a:lnTo>
                    <a:pt x="440" y="19039"/>
                  </a:lnTo>
                  <a:lnTo>
                    <a:pt x="0" y="28565"/>
                  </a:lnTo>
                  <a:lnTo>
                    <a:pt x="44476" y="28575"/>
                  </a:lnTo>
                  <a:lnTo>
                    <a:pt x="87576" y="28575"/>
                  </a:lnTo>
                  <a:lnTo>
                    <a:pt x="94662" y="25753"/>
                  </a:lnTo>
                  <a:lnTo>
                    <a:pt x="98033" y="23518"/>
                  </a:lnTo>
                  <a:lnTo>
                    <a:pt x="121787" y="16816"/>
                  </a:lnTo>
                  <a:lnTo>
                    <a:pt x="1333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970"/>
            <p:cNvSpPr/>
            <p:nvPr>
              <p:custDataLst>
                <p:tags r:id="rId100"/>
              </p:custDataLst>
            </p:nvPr>
          </p:nvSpPr>
          <p:spPr>
            <a:xfrm>
              <a:off x="2009778" y="3438535"/>
              <a:ext cx="133348" cy="28566"/>
            </a:xfrm>
            <a:custGeom>
              <a:avLst/>
              <a:gdLst/>
              <a:ahLst/>
              <a:cxnLst/>
              <a:rect l="0" t="0" r="0" b="0"/>
              <a:pathLst>
                <a:path w="133348" h="28566">
                  <a:moveTo>
                    <a:pt x="28572" y="28565"/>
                  </a:moveTo>
                  <a:lnTo>
                    <a:pt x="28572" y="28565"/>
                  </a:lnTo>
                  <a:lnTo>
                    <a:pt x="28572" y="23508"/>
                  </a:lnTo>
                  <a:lnTo>
                    <a:pt x="27514" y="22019"/>
                  </a:lnTo>
                  <a:lnTo>
                    <a:pt x="25750" y="21026"/>
                  </a:lnTo>
                  <a:lnTo>
                    <a:pt x="15315" y="19433"/>
                  </a:lnTo>
                  <a:lnTo>
                    <a:pt x="13384" y="18243"/>
                  </a:lnTo>
                  <a:lnTo>
                    <a:pt x="12096" y="16392"/>
                  </a:lnTo>
                  <a:lnTo>
                    <a:pt x="11238" y="14100"/>
                  </a:lnTo>
                  <a:lnTo>
                    <a:pt x="9608" y="12571"/>
                  </a:lnTo>
                  <a:lnTo>
                    <a:pt x="0" y="9515"/>
                  </a:lnTo>
                  <a:lnTo>
                    <a:pt x="44473" y="9515"/>
                  </a:lnTo>
                  <a:lnTo>
                    <a:pt x="70045" y="8457"/>
                  </a:lnTo>
                  <a:lnTo>
                    <a:pt x="88505" y="1314"/>
                  </a:lnTo>
                  <a:lnTo>
                    <a:pt x="126994" y="0"/>
                  </a:lnTo>
                  <a:lnTo>
                    <a:pt x="129111" y="1055"/>
                  </a:lnTo>
                  <a:lnTo>
                    <a:pt x="130524" y="2817"/>
                  </a:lnTo>
                  <a:lnTo>
                    <a:pt x="133347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971"/>
            <p:cNvSpPr/>
            <p:nvPr>
              <p:custDataLst>
                <p:tags r:id="rId101"/>
              </p:custDataLst>
            </p:nvPr>
          </p:nvSpPr>
          <p:spPr>
            <a:xfrm>
              <a:off x="1638303" y="3600450"/>
              <a:ext cx="200023" cy="19051"/>
            </a:xfrm>
            <a:custGeom>
              <a:avLst/>
              <a:gdLst/>
              <a:ahLst/>
              <a:cxnLst/>
              <a:rect l="0" t="0" r="0" b="0"/>
              <a:pathLst>
                <a:path w="200023" h="19051">
                  <a:moveTo>
                    <a:pt x="28572" y="0"/>
                  </a:moveTo>
                  <a:lnTo>
                    <a:pt x="28572" y="0"/>
                  </a:lnTo>
                  <a:lnTo>
                    <a:pt x="11238" y="0"/>
                  </a:lnTo>
                  <a:lnTo>
                    <a:pt x="2" y="19041"/>
                  </a:lnTo>
                  <a:lnTo>
                    <a:pt x="0" y="19044"/>
                  </a:lnTo>
                  <a:lnTo>
                    <a:pt x="46449" y="19050"/>
                  </a:lnTo>
                  <a:lnTo>
                    <a:pt x="90076" y="19050"/>
                  </a:lnTo>
                  <a:lnTo>
                    <a:pt x="108296" y="17992"/>
                  </a:lnTo>
                  <a:lnTo>
                    <a:pt x="152624" y="9349"/>
                  </a:lnTo>
                  <a:lnTo>
                    <a:pt x="2000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972"/>
            <p:cNvSpPr/>
            <p:nvPr>
              <p:custDataLst>
                <p:tags r:id="rId102"/>
              </p:custDataLst>
            </p:nvPr>
          </p:nvSpPr>
          <p:spPr>
            <a:xfrm>
              <a:off x="1733553" y="3276600"/>
              <a:ext cx="228598" cy="47626"/>
            </a:xfrm>
            <a:custGeom>
              <a:avLst/>
              <a:gdLst/>
              <a:ahLst/>
              <a:cxnLst/>
              <a:rect l="0" t="0" r="0" b="0"/>
              <a:pathLst>
                <a:path w="228598" h="47626">
                  <a:moveTo>
                    <a:pt x="38097" y="38100"/>
                  </a:moveTo>
                  <a:lnTo>
                    <a:pt x="38097" y="38100"/>
                  </a:lnTo>
                  <a:lnTo>
                    <a:pt x="38097" y="33043"/>
                  </a:lnTo>
                  <a:lnTo>
                    <a:pt x="37039" y="31554"/>
                  </a:lnTo>
                  <a:lnTo>
                    <a:pt x="35275" y="30561"/>
                  </a:lnTo>
                  <a:lnTo>
                    <a:pt x="33040" y="29899"/>
                  </a:lnTo>
                  <a:lnTo>
                    <a:pt x="20763" y="20490"/>
                  </a:lnTo>
                  <a:lnTo>
                    <a:pt x="14499" y="19476"/>
                  </a:lnTo>
                  <a:lnTo>
                    <a:pt x="12840" y="18276"/>
                  </a:lnTo>
                  <a:lnTo>
                    <a:pt x="11734" y="16417"/>
                  </a:lnTo>
                  <a:lnTo>
                    <a:pt x="10997" y="14120"/>
                  </a:lnTo>
                  <a:lnTo>
                    <a:pt x="9447" y="12588"/>
                  </a:lnTo>
                  <a:lnTo>
                    <a:pt x="2" y="9527"/>
                  </a:lnTo>
                  <a:lnTo>
                    <a:pt x="0" y="9526"/>
                  </a:lnTo>
                  <a:lnTo>
                    <a:pt x="8199" y="9525"/>
                  </a:lnTo>
                  <a:lnTo>
                    <a:pt x="16865" y="2979"/>
                  </a:lnTo>
                  <a:lnTo>
                    <a:pt x="25691" y="883"/>
                  </a:lnTo>
                  <a:lnTo>
                    <a:pt x="70226" y="23"/>
                  </a:lnTo>
                  <a:lnTo>
                    <a:pt x="114319" y="1"/>
                  </a:lnTo>
                  <a:lnTo>
                    <a:pt x="158748" y="0"/>
                  </a:lnTo>
                  <a:lnTo>
                    <a:pt x="195593" y="9701"/>
                  </a:lnTo>
                  <a:lnTo>
                    <a:pt x="212557" y="22666"/>
                  </a:lnTo>
                  <a:lnTo>
                    <a:pt x="224331" y="35012"/>
                  </a:lnTo>
                  <a:lnTo>
                    <a:pt x="228597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973"/>
            <p:cNvSpPr/>
            <p:nvPr>
              <p:custDataLst>
                <p:tags r:id="rId103"/>
              </p:custDataLst>
            </p:nvPr>
          </p:nvSpPr>
          <p:spPr>
            <a:xfrm>
              <a:off x="1744840" y="3333761"/>
              <a:ext cx="93486" cy="171400"/>
            </a:xfrm>
            <a:custGeom>
              <a:avLst/>
              <a:gdLst/>
              <a:ahLst/>
              <a:cxnLst/>
              <a:rect l="0" t="0" r="0" b="0"/>
              <a:pathLst>
                <a:path w="93486" h="171400">
                  <a:moveTo>
                    <a:pt x="93485" y="57139"/>
                  </a:moveTo>
                  <a:lnTo>
                    <a:pt x="93485" y="57139"/>
                  </a:lnTo>
                  <a:lnTo>
                    <a:pt x="93485" y="9944"/>
                  </a:lnTo>
                  <a:lnTo>
                    <a:pt x="93485" y="0"/>
                  </a:lnTo>
                  <a:lnTo>
                    <a:pt x="93485" y="14178"/>
                  </a:lnTo>
                  <a:lnTo>
                    <a:pt x="90663" y="19701"/>
                  </a:lnTo>
                  <a:lnTo>
                    <a:pt x="86939" y="25683"/>
                  </a:lnTo>
                  <a:lnTo>
                    <a:pt x="83784" y="35001"/>
                  </a:lnTo>
                  <a:lnTo>
                    <a:pt x="77676" y="45523"/>
                  </a:lnTo>
                  <a:lnTo>
                    <a:pt x="74337" y="60517"/>
                  </a:lnTo>
                  <a:lnTo>
                    <a:pt x="67115" y="72133"/>
                  </a:lnTo>
                  <a:lnTo>
                    <a:pt x="33149" y="117061"/>
                  </a:lnTo>
                  <a:lnTo>
                    <a:pt x="23631" y="126870"/>
                  </a:lnTo>
                  <a:lnTo>
                    <a:pt x="20106" y="136108"/>
                  </a:lnTo>
                  <a:lnTo>
                    <a:pt x="17480" y="146211"/>
                  </a:lnTo>
                  <a:lnTo>
                    <a:pt x="12785" y="154230"/>
                  </a:lnTo>
                  <a:lnTo>
                    <a:pt x="7171" y="158499"/>
                  </a:lnTo>
                  <a:lnTo>
                    <a:pt x="4193" y="159637"/>
                  </a:lnTo>
                  <a:lnTo>
                    <a:pt x="2207" y="161455"/>
                  </a:lnTo>
                  <a:lnTo>
                    <a:pt x="0" y="166296"/>
                  </a:lnTo>
                  <a:lnTo>
                    <a:pt x="470" y="168011"/>
                  </a:lnTo>
                  <a:lnTo>
                    <a:pt x="1842" y="169153"/>
                  </a:lnTo>
                  <a:lnTo>
                    <a:pt x="6591" y="170987"/>
                  </a:lnTo>
                  <a:lnTo>
                    <a:pt x="15858" y="171399"/>
                  </a:lnTo>
                  <a:lnTo>
                    <a:pt x="36335" y="1523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SMARTInkShape-Group173"/>
          <p:cNvGrpSpPr/>
          <p:nvPr/>
        </p:nvGrpSpPr>
        <p:grpSpPr>
          <a:xfrm>
            <a:off x="2371735" y="3105150"/>
            <a:ext cx="552441" cy="400051"/>
            <a:chOff x="2371735" y="3105150"/>
            <a:chExt cx="552441" cy="400051"/>
          </a:xfrm>
        </p:grpSpPr>
        <p:sp>
          <p:nvSpPr>
            <p:cNvPr id="9" name="SMARTInkShape-974"/>
            <p:cNvSpPr/>
            <p:nvPr>
              <p:custDataLst>
                <p:tags r:id="rId96"/>
              </p:custDataLst>
            </p:nvPr>
          </p:nvSpPr>
          <p:spPr>
            <a:xfrm>
              <a:off x="2371735" y="3467100"/>
              <a:ext cx="552441" cy="38101"/>
            </a:xfrm>
            <a:custGeom>
              <a:avLst/>
              <a:gdLst/>
              <a:ahLst/>
              <a:cxnLst/>
              <a:rect l="0" t="0" r="0" b="0"/>
              <a:pathLst>
                <a:path w="552441" h="38101">
                  <a:moveTo>
                    <a:pt x="9515" y="28575"/>
                  </a:moveTo>
                  <a:lnTo>
                    <a:pt x="9515" y="28575"/>
                  </a:lnTo>
                  <a:lnTo>
                    <a:pt x="0" y="38090"/>
                  </a:lnTo>
                  <a:lnTo>
                    <a:pt x="44466" y="38100"/>
                  </a:lnTo>
                  <a:lnTo>
                    <a:pt x="88155" y="38100"/>
                  </a:lnTo>
                  <a:lnTo>
                    <a:pt x="129822" y="38100"/>
                  </a:lnTo>
                  <a:lnTo>
                    <a:pt x="172231" y="30561"/>
                  </a:lnTo>
                  <a:lnTo>
                    <a:pt x="218111" y="28837"/>
                  </a:lnTo>
                  <a:lnTo>
                    <a:pt x="258502" y="28609"/>
                  </a:lnTo>
                  <a:lnTo>
                    <a:pt x="304966" y="28580"/>
                  </a:lnTo>
                  <a:lnTo>
                    <a:pt x="345892" y="28575"/>
                  </a:lnTo>
                  <a:lnTo>
                    <a:pt x="392699" y="29633"/>
                  </a:lnTo>
                  <a:lnTo>
                    <a:pt x="412446" y="34063"/>
                  </a:lnTo>
                  <a:lnTo>
                    <a:pt x="457360" y="29196"/>
                  </a:lnTo>
                  <a:lnTo>
                    <a:pt x="491655" y="27571"/>
                  </a:lnTo>
                  <a:lnTo>
                    <a:pt x="507736" y="20987"/>
                  </a:lnTo>
                  <a:lnTo>
                    <a:pt x="523188" y="12103"/>
                  </a:lnTo>
                  <a:lnTo>
                    <a:pt x="529914" y="9612"/>
                  </a:lnTo>
                  <a:lnTo>
                    <a:pt x="540994" y="1475"/>
                  </a:lnTo>
                  <a:lnTo>
                    <a:pt x="5524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975"/>
            <p:cNvSpPr/>
            <p:nvPr>
              <p:custDataLst>
                <p:tags r:id="rId97"/>
              </p:custDataLst>
            </p:nvPr>
          </p:nvSpPr>
          <p:spPr>
            <a:xfrm>
              <a:off x="2734116" y="3143252"/>
              <a:ext cx="113849" cy="228599"/>
            </a:xfrm>
            <a:custGeom>
              <a:avLst/>
              <a:gdLst/>
              <a:ahLst/>
              <a:cxnLst/>
              <a:rect l="0" t="0" r="0" b="0"/>
              <a:pathLst>
                <a:path w="113849" h="228599">
                  <a:moveTo>
                    <a:pt x="85284" y="57148"/>
                  </a:moveTo>
                  <a:lnTo>
                    <a:pt x="85284" y="57148"/>
                  </a:lnTo>
                  <a:lnTo>
                    <a:pt x="90340" y="52092"/>
                  </a:lnTo>
                  <a:lnTo>
                    <a:pt x="92822" y="46787"/>
                  </a:lnTo>
                  <a:lnTo>
                    <a:pt x="94417" y="34758"/>
                  </a:lnTo>
                  <a:lnTo>
                    <a:pt x="95605" y="32696"/>
                  </a:lnTo>
                  <a:lnTo>
                    <a:pt x="97457" y="31322"/>
                  </a:lnTo>
                  <a:lnTo>
                    <a:pt x="99749" y="30405"/>
                  </a:lnTo>
                  <a:lnTo>
                    <a:pt x="101278" y="28736"/>
                  </a:lnTo>
                  <a:lnTo>
                    <a:pt x="102976" y="24060"/>
                  </a:lnTo>
                  <a:lnTo>
                    <a:pt x="105124" y="6946"/>
                  </a:lnTo>
                  <a:lnTo>
                    <a:pt x="106977" y="4630"/>
                  </a:lnTo>
                  <a:lnTo>
                    <a:pt x="113848" y="5"/>
                  </a:lnTo>
                  <a:lnTo>
                    <a:pt x="108799" y="0"/>
                  </a:lnTo>
                  <a:lnTo>
                    <a:pt x="107311" y="2116"/>
                  </a:lnTo>
                  <a:lnTo>
                    <a:pt x="104157" y="14148"/>
                  </a:lnTo>
                  <a:lnTo>
                    <a:pt x="94147" y="28233"/>
                  </a:lnTo>
                  <a:lnTo>
                    <a:pt x="81978" y="46262"/>
                  </a:lnTo>
                  <a:lnTo>
                    <a:pt x="59876" y="89004"/>
                  </a:lnTo>
                  <a:lnTo>
                    <a:pt x="37658" y="133354"/>
                  </a:lnTo>
                  <a:lnTo>
                    <a:pt x="15434" y="177798"/>
                  </a:lnTo>
                  <a:lnTo>
                    <a:pt x="9280" y="194535"/>
                  </a:lnTo>
                  <a:lnTo>
                    <a:pt x="7098" y="196365"/>
                  </a:lnTo>
                  <a:lnTo>
                    <a:pt x="4585" y="197584"/>
                  </a:lnTo>
                  <a:lnTo>
                    <a:pt x="2909" y="199455"/>
                  </a:lnTo>
                  <a:lnTo>
                    <a:pt x="1048" y="204357"/>
                  </a:lnTo>
                  <a:lnTo>
                    <a:pt x="0" y="213066"/>
                  </a:lnTo>
                  <a:lnTo>
                    <a:pt x="911" y="215068"/>
                  </a:lnTo>
                  <a:lnTo>
                    <a:pt x="2577" y="216403"/>
                  </a:lnTo>
                  <a:lnTo>
                    <a:pt x="4746" y="217293"/>
                  </a:lnTo>
                  <a:lnTo>
                    <a:pt x="6192" y="218945"/>
                  </a:lnTo>
                  <a:lnTo>
                    <a:pt x="9084" y="2285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976"/>
            <p:cNvSpPr/>
            <p:nvPr>
              <p:custDataLst>
                <p:tags r:id="rId98"/>
              </p:custDataLst>
            </p:nvPr>
          </p:nvSpPr>
          <p:spPr>
            <a:xfrm>
              <a:off x="2553135" y="3105150"/>
              <a:ext cx="209116" cy="266536"/>
            </a:xfrm>
            <a:custGeom>
              <a:avLst/>
              <a:gdLst/>
              <a:ahLst/>
              <a:cxnLst/>
              <a:rect l="0" t="0" r="0" b="0"/>
              <a:pathLst>
                <a:path w="209116" h="266536">
                  <a:moveTo>
                    <a:pt x="132915" y="28575"/>
                  </a:moveTo>
                  <a:lnTo>
                    <a:pt x="132915" y="28575"/>
                  </a:lnTo>
                  <a:lnTo>
                    <a:pt x="132915" y="9651"/>
                  </a:lnTo>
                  <a:lnTo>
                    <a:pt x="142440" y="0"/>
                  </a:lnTo>
                  <a:lnTo>
                    <a:pt x="137384" y="5056"/>
                  </a:lnTo>
                  <a:lnTo>
                    <a:pt x="134901" y="10361"/>
                  </a:lnTo>
                  <a:lnTo>
                    <a:pt x="128251" y="27446"/>
                  </a:lnTo>
                  <a:lnTo>
                    <a:pt x="96070" y="73471"/>
                  </a:lnTo>
                  <a:lnTo>
                    <a:pt x="72979" y="119365"/>
                  </a:lnTo>
                  <a:lnTo>
                    <a:pt x="45373" y="163694"/>
                  </a:lnTo>
                  <a:lnTo>
                    <a:pt x="23602" y="199422"/>
                  </a:lnTo>
                  <a:lnTo>
                    <a:pt x="19773" y="211398"/>
                  </a:lnTo>
                  <a:lnTo>
                    <a:pt x="11514" y="227711"/>
                  </a:lnTo>
                  <a:lnTo>
                    <a:pt x="9109" y="234555"/>
                  </a:lnTo>
                  <a:lnTo>
                    <a:pt x="2863" y="244358"/>
                  </a:lnTo>
                  <a:lnTo>
                    <a:pt x="542" y="253966"/>
                  </a:lnTo>
                  <a:lnTo>
                    <a:pt x="0" y="260334"/>
                  </a:lnTo>
                  <a:lnTo>
                    <a:pt x="913" y="262456"/>
                  </a:lnTo>
                  <a:lnTo>
                    <a:pt x="2580" y="263871"/>
                  </a:lnTo>
                  <a:lnTo>
                    <a:pt x="7804" y="266142"/>
                  </a:lnTo>
                  <a:lnTo>
                    <a:pt x="13766" y="266535"/>
                  </a:lnTo>
                  <a:lnTo>
                    <a:pt x="19282" y="263804"/>
                  </a:lnTo>
                  <a:lnTo>
                    <a:pt x="25261" y="260121"/>
                  </a:lnTo>
                  <a:lnTo>
                    <a:pt x="63634" y="244033"/>
                  </a:lnTo>
                  <a:lnTo>
                    <a:pt x="111097" y="215889"/>
                  </a:lnTo>
                  <a:lnTo>
                    <a:pt x="157950" y="199960"/>
                  </a:lnTo>
                  <a:lnTo>
                    <a:pt x="167732" y="193773"/>
                  </a:lnTo>
                  <a:lnTo>
                    <a:pt x="177333" y="190412"/>
                  </a:lnTo>
                  <a:lnTo>
                    <a:pt x="186880" y="184241"/>
                  </a:lnTo>
                  <a:lnTo>
                    <a:pt x="196412" y="181943"/>
                  </a:lnTo>
                  <a:lnTo>
                    <a:pt x="202764" y="181405"/>
                  </a:lnTo>
                  <a:lnTo>
                    <a:pt x="204881" y="180203"/>
                  </a:lnTo>
                  <a:lnTo>
                    <a:pt x="206292" y="178344"/>
                  </a:lnTo>
                  <a:lnTo>
                    <a:pt x="209115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SMARTInkShape-Group174"/>
          <p:cNvGrpSpPr/>
          <p:nvPr/>
        </p:nvGrpSpPr>
        <p:grpSpPr>
          <a:xfrm>
            <a:off x="2267116" y="3495709"/>
            <a:ext cx="1504785" cy="466692"/>
            <a:chOff x="2267116" y="3495709"/>
            <a:chExt cx="1504785" cy="466692"/>
          </a:xfrm>
        </p:grpSpPr>
        <p:sp>
          <p:nvSpPr>
            <p:cNvPr id="13" name="SMARTInkShape-977"/>
            <p:cNvSpPr/>
            <p:nvPr>
              <p:custDataLst>
                <p:tags r:id="rId79"/>
              </p:custDataLst>
            </p:nvPr>
          </p:nvSpPr>
          <p:spPr>
            <a:xfrm>
              <a:off x="2914650" y="3495709"/>
              <a:ext cx="751116" cy="28542"/>
            </a:xfrm>
            <a:custGeom>
              <a:avLst/>
              <a:gdLst/>
              <a:ahLst/>
              <a:cxnLst/>
              <a:rect l="0" t="0" r="0" b="0"/>
              <a:pathLst>
                <a:path w="751116" h="28542">
                  <a:moveTo>
                    <a:pt x="19050" y="19016"/>
                  </a:moveTo>
                  <a:lnTo>
                    <a:pt x="19050" y="19016"/>
                  </a:lnTo>
                  <a:lnTo>
                    <a:pt x="9641" y="19016"/>
                  </a:lnTo>
                  <a:lnTo>
                    <a:pt x="10" y="9501"/>
                  </a:lnTo>
                  <a:lnTo>
                    <a:pt x="0" y="0"/>
                  </a:lnTo>
                  <a:lnTo>
                    <a:pt x="5056" y="5033"/>
                  </a:lnTo>
                  <a:lnTo>
                    <a:pt x="10361" y="7510"/>
                  </a:lnTo>
                  <a:lnTo>
                    <a:pt x="55892" y="9488"/>
                  </a:lnTo>
                  <a:lnTo>
                    <a:pt x="102042" y="9491"/>
                  </a:lnTo>
                  <a:lnTo>
                    <a:pt x="120541" y="8433"/>
                  </a:lnTo>
                  <a:lnTo>
                    <a:pt x="149629" y="1290"/>
                  </a:lnTo>
                  <a:lnTo>
                    <a:pt x="193699" y="44"/>
                  </a:lnTo>
                  <a:lnTo>
                    <a:pt x="231777" y="1031"/>
                  </a:lnTo>
                  <a:lnTo>
                    <a:pt x="268687" y="8903"/>
                  </a:lnTo>
                  <a:lnTo>
                    <a:pt x="313541" y="9476"/>
                  </a:lnTo>
                  <a:lnTo>
                    <a:pt x="354883" y="10549"/>
                  </a:lnTo>
                  <a:lnTo>
                    <a:pt x="373528" y="17030"/>
                  </a:lnTo>
                  <a:lnTo>
                    <a:pt x="416045" y="18899"/>
                  </a:lnTo>
                  <a:lnTo>
                    <a:pt x="459191" y="19011"/>
                  </a:lnTo>
                  <a:lnTo>
                    <a:pt x="504041" y="19016"/>
                  </a:lnTo>
                  <a:lnTo>
                    <a:pt x="550750" y="19016"/>
                  </a:lnTo>
                  <a:lnTo>
                    <a:pt x="596875" y="19016"/>
                  </a:lnTo>
                  <a:lnTo>
                    <a:pt x="642674" y="19016"/>
                  </a:lnTo>
                  <a:lnTo>
                    <a:pt x="689368" y="19016"/>
                  </a:lnTo>
                  <a:lnTo>
                    <a:pt x="736052" y="19016"/>
                  </a:lnTo>
                  <a:lnTo>
                    <a:pt x="741587" y="19016"/>
                  </a:lnTo>
                  <a:lnTo>
                    <a:pt x="742041" y="20074"/>
                  </a:lnTo>
                  <a:lnTo>
                    <a:pt x="742546" y="24073"/>
                  </a:lnTo>
                  <a:lnTo>
                    <a:pt x="743739" y="25562"/>
                  </a:lnTo>
                  <a:lnTo>
                    <a:pt x="751115" y="28148"/>
                  </a:lnTo>
                  <a:lnTo>
                    <a:pt x="742950" y="2854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978"/>
            <p:cNvSpPr/>
            <p:nvPr>
              <p:custDataLst>
                <p:tags r:id="rId80"/>
              </p:custDataLst>
            </p:nvPr>
          </p:nvSpPr>
          <p:spPr>
            <a:xfrm>
              <a:off x="3695703" y="3895725"/>
              <a:ext cx="47623" cy="37984"/>
            </a:xfrm>
            <a:custGeom>
              <a:avLst/>
              <a:gdLst/>
              <a:ahLst/>
              <a:cxnLst/>
              <a:rect l="0" t="0" r="0" b="0"/>
              <a:pathLst>
                <a:path w="47623" h="37984">
                  <a:moveTo>
                    <a:pt x="38097" y="19050"/>
                  </a:moveTo>
                  <a:lnTo>
                    <a:pt x="38097" y="19050"/>
                  </a:lnTo>
                  <a:lnTo>
                    <a:pt x="33041" y="24107"/>
                  </a:lnTo>
                  <a:lnTo>
                    <a:pt x="27736" y="26589"/>
                  </a:lnTo>
                  <a:lnTo>
                    <a:pt x="5008" y="28541"/>
                  </a:lnTo>
                  <a:lnTo>
                    <a:pt x="3338" y="29610"/>
                  </a:lnTo>
                  <a:lnTo>
                    <a:pt x="2225" y="31382"/>
                  </a:lnTo>
                  <a:lnTo>
                    <a:pt x="36" y="37983"/>
                  </a:lnTo>
                  <a:lnTo>
                    <a:pt x="0" y="29889"/>
                  </a:lnTo>
                  <a:lnTo>
                    <a:pt x="1057" y="29451"/>
                  </a:lnTo>
                  <a:lnTo>
                    <a:pt x="16865" y="27540"/>
                  </a:lnTo>
                  <a:lnTo>
                    <a:pt x="25691" y="22036"/>
                  </a:lnTo>
                  <a:lnTo>
                    <a:pt x="31878" y="20377"/>
                  </a:lnTo>
                  <a:lnTo>
                    <a:pt x="33951" y="18876"/>
                  </a:lnTo>
                  <a:lnTo>
                    <a:pt x="35332" y="16818"/>
                  </a:lnTo>
                  <a:lnTo>
                    <a:pt x="37927" y="11708"/>
                  </a:lnTo>
                  <a:lnTo>
                    <a:pt x="4762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979"/>
            <p:cNvSpPr/>
            <p:nvPr>
              <p:custDataLst>
                <p:tags r:id="rId81"/>
              </p:custDataLst>
            </p:nvPr>
          </p:nvSpPr>
          <p:spPr>
            <a:xfrm>
              <a:off x="3724678" y="3800475"/>
              <a:ext cx="47223" cy="104776"/>
            </a:xfrm>
            <a:custGeom>
              <a:avLst/>
              <a:gdLst/>
              <a:ahLst/>
              <a:cxnLst/>
              <a:rect l="0" t="0" r="0" b="0"/>
              <a:pathLst>
                <a:path w="47223" h="104776">
                  <a:moveTo>
                    <a:pt x="47222" y="0"/>
                  </a:moveTo>
                  <a:lnTo>
                    <a:pt x="47222" y="0"/>
                  </a:lnTo>
                  <a:lnTo>
                    <a:pt x="37813" y="0"/>
                  </a:lnTo>
                  <a:lnTo>
                    <a:pt x="32674" y="5057"/>
                  </a:lnTo>
                  <a:lnTo>
                    <a:pt x="30174" y="10361"/>
                  </a:lnTo>
                  <a:lnTo>
                    <a:pt x="29506" y="13257"/>
                  </a:lnTo>
                  <a:lnTo>
                    <a:pt x="20809" y="28648"/>
                  </a:lnTo>
                  <a:lnTo>
                    <a:pt x="20088" y="31799"/>
                  </a:lnTo>
                  <a:lnTo>
                    <a:pt x="11297" y="47632"/>
                  </a:lnTo>
                  <a:lnTo>
                    <a:pt x="6491" y="74214"/>
                  </a:lnTo>
                  <a:lnTo>
                    <a:pt x="2661" y="81667"/>
                  </a:lnTo>
                  <a:lnTo>
                    <a:pt x="0" y="98309"/>
                  </a:lnTo>
                  <a:lnTo>
                    <a:pt x="924" y="100464"/>
                  </a:lnTo>
                  <a:lnTo>
                    <a:pt x="2599" y="101901"/>
                  </a:lnTo>
                  <a:lnTo>
                    <a:pt x="7834" y="104207"/>
                  </a:lnTo>
                  <a:lnTo>
                    <a:pt x="37697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980"/>
            <p:cNvSpPr/>
            <p:nvPr>
              <p:custDataLst>
                <p:tags r:id="rId82"/>
              </p:custDataLst>
            </p:nvPr>
          </p:nvSpPr>
          <p:spPr>
            <a:xfrm>
              <a:off x="3619666" y="3763733"/>
              <a:ext cx="123660" cy="170075"/>
            </a:xfrm>
            <a:custGeom>
              <a:avLst/>
              <a:gdLst/>
              <a:ahLst/>
              <a:cxnLst/>
              <a:rect l="0" t="0" r="0" b="0"/>
              <a:pathLst>
                <a:path w="123660" h="170075">
                  <a:moveTo>
                    <a:pt x="114134" y="17692"/>
                  </a:moveTo>
                  <a:lnTo>
                    <a:pt x="114134" y="17692"/>
                  </a:lnTo>
                  <a:lnTo>
                    <a:pt x="123266" y="8560"/>
                  </a:lnTo>
                  <a:lnTo>
                    <a:pt x="123625" y="0"/>
                  </a:lnTo>
                  <a:lnTo>
                    <a:pt x="123659" y="13117"/>
                  </a:lnTo>
                  <a:lnTo>
                    <a:pt x="122601" y="14643"/>
                  </a:lnTo>
                  <a:lnTo>
                    <a:pt x="120837" y="15659"/>
                  </a:lnTo>
                  <a:lnTo>
                    <a:pt x="118603" y="16337"/>
                  </a:lnTo>
                  <a:lnTo>
                    <a:pt x="110402" y="22347"/>
                  </a:lnTo>
                  <a:lnTo>
                    <a:pt x="107184" y="27875"/>
                  </a:lnTo>
                  <a:lnTo>
                    <a:pt x="100061" y="45103"/>
                  </a:lnTo>
                  <a:lnTo>
                    <a:pt x="82556" y="67568"/>
                  </a:lnTo>
                  <a:lnTo>
                    <a:pt x="40090" y="114986"/>
                  </a:lnTo>
                  <a:lnTo>
                    <a:pt x="6222" y="162288"/>
                  </a:lnTo>
                  <a:lnTo>
                    <a:pt x="0" y="169889"/>
                  </a:lnTo>
                  <a:lnTo>
                    <a:pt x="13106" y="170074"/>
                  </a:lnTo>
                  <a:lnTo>
                    <a:pt x="19138" y="167262"/>
                  </a:lnTo>
                  <a:lnTo>
                    <a:pt x="37934" y="1510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981"/>
            <p:cNvSpPr/>
            <p:nvPr>
              <p:custDataLst>
                <p:tags r:id="rId83"/>
              </p:custDataLst>
            </p:nvPr>
          </p:nvSpPr>
          <p:spPr>
            <a:xfrm>
              <a:off x="3457624" y="3648076"/>
              <a:ext cx="207617" cy="238005"/>
            </a:xfrm>
            <a:custGeom>
              <a:avLst/>
              <a:gdLst/>
              <a:ahLst/>
              <a:cxnLst/>
              <a:rect l="0" t="0" r="0" b="0"/>
              <a:pathLst>
                <a:path w="207617" h="238005">
                  <a:moveTo>
                    <a:pt x="57101" y="76199"/>
                  </a:moveTo>
                  <a:lnTo>
                    <a:pt x="57101" y="76199"/>
                  </a:lnTo>
                  <a:lnTo>
                    <a:pt x="57101" y="58866"/>
                  </a:lnTo>
                  <a:lnTo>
                    <a:pt x="39492" y="39553"/>
                  </a:lnTo>
                  <a:lnTo>
                    <a:pt x="29977" y="38227"/>
                  </a:lnTo>
                  <a:lnTo>
                    <a:pt x="29493" y="37125"/>
                  </a:lnTo>
                  <a:lnTo>
                    <a:pt x="28654" y="29909"/>
                  </a:lnTo>
                  <a:lnTo>
                    <a:pt x="29670" y="29464"/>
                  </a:lnTo>
                  <a:lnTo>
                    <a:pt x="33621" y="28970"/>
                  </a:lnTo>
                  <a:lnTo>
                    <a:pt x="38904" y="25928"/>
                  </a:lnTo>
                  <a:lnTo>
                    <a:pt x="44780" y="22106"/>
                  </a:lnTo>
                  <a:lnTo>
                    <a:pt x="54038" y="18896"/>
                  </a:lnTo>
                  <a:lnTo>
                    <a:pt x="63484" y="12771"/>
                  </a:lnTo>
                  <a:lnTo>
                    <a:pt x="72986" y="10486"/>
                  </a:lnTo>
                  <a:lnTo>
                    <a:pt x="83562" y="8751"/>
                  </a:lnTo>
                  <a:lnTo>
                    <a:pt x="106577" y="1361"/>
                  </a:lnTo>
                  <a:lnTo>
                    <a:pt x="150631" y="34"/>
                  </a:lnTo>
                  <a:lnTo>
                    <a:pt x="183973" y="0"/>
                  </a:lnTo>
                  <a:lnTo>
                    <a:pt x="190395" y="2822"/>
                  </a:lnTo>
                  <a:lnTo>
                    <a:pt x="203140" y="13256"/>
                  </a:lnTo>
                  <a:lnTo>
                    <a:pt x="206674" y="19297"/>
                  </a:lnTo>
                  <a:lnTo>
                    <a:pt x="207616" y="22389"/>
                  </a:lnTo>
                  <a:lnTo>
                    <a:pt x="207186" y="25509"/>
                  </a:lnTo>
                  <a:lnTo>
                    <a:pt x="195262" y="47658"/>
                  </a:lnTo>
                  <a:lnTo>
                    <a:pt x="186945" y="55753"/>
                  </a:lnTo>
                  <a:lnTo>
                    <a:pt x="177251" y="63937"/>
                  </a:lnTo>
                  <a:lnTo>
                    <a:pt x="138466" y="107867"/>
                  </a:lnTo>
                  <a:lnTo>
                    <a:pt x="93861" y="144598"/>
                  </a:lnTo>
                  <a:lnTo>
                    <a:pt x="68854" y="164555"/>
                  </a:lnTo>
                  <a:lnTo>
                    <a:pt x="60208" y="174735"/>
                  </a:lnTo>
                  <a:lnTo>
                    <a:pt x="22464" y="205236"/>
                  </a:lnTo>
                  <a:lnTo>
                    <a:pt x="9533" y="211519"/>
                  </a:lnTo>
                  <a:lnTo>
                    <a:pt x="1844" y="217581"/>
                  </a:lnTo>
                  <a:lnTo>
                    <a:pt x="792" y="221233"/>
                  </a:lnTo>
                  <a:lnTo>
                    <a:pt x="0" y="228168"/>
                  </a:lnTo>
                  <a:lnTo>
                    <a:pt x="5022" y="233527"/>
                  </a:lnTo>
                  <a:lnTo>
                    <a:pt x="10319" y="236081"/>
                  </a:lnTo>
                  <a:lnTo>
                    <a:pt x="36807" y="238004"/>
                  </a:lnTo>
                  <a:lnTo>
                    <a:pt x="72893" y="237059"/>
                  </a:lnTo>
                  <a:lnTo>
                    <a:pt x="114432" y="226365"/>
                  </a:lnTo>
                  <a:lnTo>
                    <a:pt x="133301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982"/>
            <p:cNvSpPr/>
            <p:nvPr>
              <p:custDataLst>
                <p:tags r:id="rId84"/>
              </p:custDataLst>
            </p:nvPr>
          </p:nvSpPr>
          <p:spPr>
            <a:xfrm>
              <a:off x="3409950" y="3657726"/>
              <a:ext cx="123826" cy="257050"/>
            </a:xfrm>
            <a:custGeom>
              <a:avLst/>
              <a:gdLst/>
              <a:ahLst/>
              <a:cxnLst/>
              <a:rect l="0" t="0" r="0" b="0"/>
              <a:pathLst>
                <a:path w="123826" h="257050">
                  <a:moveTo>
                    <a:pt x="123825" y="18924"/>
                  </a:moveTo>
                  <a:lnTo>
                    <a:pt x="123825" y="18924"/>
                  </a:lnTo>
                  <a:lnTo>
                    <a:pt x="123825" y="0"/>
                  </a:lnTo>
                  <a:lnTo>
                    <a:pt x="123825" y="4968"/>
                  </a:lnTo>
                  <a:lnTo>
                    <a:pt x="121003" y="10252"/>
                  </a:lnTo>
                  <a:lnTo>
                    <a:pt x="117279" y="16128"/>
                  </a:lnTo>
                  <a:lnTo>
                    <a:pt x="114888" y="28524"/>
                  </a:lnTo>
                  <a:lnTo>
                    <a:pt x="113504" y="35890"/>
                  </a:lnTo>
                  <a:lnTo>
                    <a:pt x="91920" y="82591"/>
                  </a:lnTo>
                  <a:lnTo>
                    <a:pt x="69841" y="126884"/>
                  </a:lnTo>
                  <a:lnTo>
                    <a:pt x="44802" y="171324"/>
                  </a:lnTo>
                  <a:lnTo>
                    <a:pt x="26724" y="196724"/>
                  </a:lnTo>
                  <a:lnTo>
                    <a:pt x="3279" y="243258"/>
                  </a:lnTo>
                  <a:lnTo>
                    <a:pt x="1458" y="245628"/>
                  </a:lnTo>
                  <a:lnTo>
                    <a:pt x="0" y="25704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983"/>
            <p:cNvSpPr/>
            <p:nvPr>
              <p:custDataLst>
                <p:tags r:id="rId85"/>
              </p:custDataLst>
            </p:nvPr>
          </p:nvSpPr>
          <p:spPr>
            <a:xfrm>
              <a:off x="3297139" y="3676661"/>
              <a:ext cx="93762" cy="200015"/>
            </a:xfrm>
            <a:custGeom>
              <a:avLst/>
              <a:gdLst/>
              <a:ahLst/>
              <a:cxnLst/>
              <a:rect l="0" t="0" r="0" b="0"/>
              <a:pathLst>
                <a:path w="93762" h="200015">
                  <a:moveTo>
                    <a:pt x="93761" y="19039"/>
                  </a:moveTo>
                  <a:lnTo>
                    <a:pt x="93761" y="19039"/>
                  </a:lnTo>
                  <a:lnTo>
                    <a:pt x="93761" y="415"/>
                  </a:lnTo>
                  <a:lnTo>
                    <a:pt x="84629" y="0"/>
                  </a:lnTo>
                  <a:lnTo>
                    <a:pt x="84270" y="8191"/>
                  </a:lnTo>
                  <a:lnTo>
                    <a:pt x="77697" y="16857"/>
                  </a:lnTo>
                  <a:lnTo>
                    <a:pt x="74537" y="25683"/>
                  </a:lnTo>
                  <a:lnTo>
                    <a:pt x="61570" y="46359"/>
                  </a:lnTo>
                  <a:lnTo>
                    <a:pt x="48403" y="89002"/>
                  </a:lnTo>
                  <a:lnTo>
                    <a:pt x="27033" y="133346"/>
                  </a:lnTo>
                  <a:lnTo>
                    <a:pt x="10853" y="168617"/>
                  </a:lnTo>
                  <a:lnTo>
                    <a:pt x="8230" y="176535"/>
                  </a:lnTo>
                  <a:lnTo>
                    <a:pt x="745" y="190241"/>
                  </a:lnTo>
                  <a:lnTo>
                    <a:pt x="0" y="193499"/>
                  </a:lnTo>
                  <a:lnTo>
                    <a:pt x="562" y="195670"/>
                  </a:lnTo>
                  <a:lnTo>
                    <a:pt x="1995" y="197118"/>
                  </a:lnTo>
                  <a:lnTo>
                    <a:pt x="8036" y="2000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984"/>
            <p:cNvSpPr/>
            <p:nvPr>
              <p:custDataLst>
                <p:tags r:id="rId86"/>
              </p:custDataLst>
            </p:nvPr>
          </p:nvSpPr>
          <p:spPr>
            <a:xfrm>
              <a:off x="3229012" y="3771900"/>
              <a:ext cx="152364" cy="9526"/>
            </a:xfrm>
            <a:custGeom>
              <a:avLst/>
              <a:gdLst/>
              <a:ahLst/>
              <a:cxnLst/>
              <a:rect l="0" t="0" r="0" b="0"/>
              <a:pathLst>
                <a:path w="152364" h="9526">
                  <a:moveTo>
                    <a:pt x="28538" y="9525"/>
                  </a:moveTo>
                  <a:lnTo>
                    <a:pt x="28538" y="9525"/>
                  </a:lnTo>
                  <a:lnTo>
                    <a:pt x="10846" y="9525"/>
                  </a:lnTo>
                  <a:lnTo>
                    <a:pt x="0" y="34"/>
                  </a:lnTo>
                  <a:lnTo>
                    <a:pt x="45671" y="0"/>
                  </a:lnTo>
                  <a:lnTo>
                    <a:pt x="87872" y="0"/>
                  </a:lnTo>
                  <a:lnTo>
                    <a:pt x="135037" y="0"/>
                  </a:lnTo>
                  <a:lnTo>
                    <a:pt x="142193" y="2822"/>
                  </a:lnTo>
                  <a:lnTo>
                    <a:pt x="152363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985"/>
            <p:cNvSpPr/>
            <p:nvPr>
              <p:custDataLst>
                <p:tags r:id="rId87"/>
              </p:custDataLst>
            </p:nvPr>
          </p:nvSpPr>
          <p:spPr>
            <a:xfrm>
              <a:off x="3086100" y="3848367"/>
              <a:ext cx="66676" cy="114034"/>
            </a:xfrm>
            <a:custGeom>
              <a:avLst/>
              <a:gdLst/>
              <a:ahLst/>
              <a:cxnLst/>
              <a:rect l="0" t="0" r="0" b="0"/>
              <a:pathLst>
                <a:path w="66676" h="114034">
                  <a:moveTo>
                    <a:pt x="66675" y="28308"/>
                  </a:moveTo>
                  <a:lnTo>
                    <a:pt x="66675" y="28308"/>
                  </a:lnTo>
                  <a:lnTo>
                    <a:pt x="66675" y="2773"/>
                  </a:lnTo>
                  <a:lnTo>
                    <a:pt x="65617" y="1760"/>
                  </a:lnTo>
                  <a:lnTo>
                    <a:pt x="58475" y="0"/>
                  </a:lnTo>
                  <a:lnTo>
                    <a:pt x="58033" y="969"/>
                  </a:lnTo>
                  <a:lnTo>
                    <a:pt x="57542" y="4868"/>
                  </a:lnTo>
                  <a:lnTo>
                    <a:pt x="54502" y="10129"/>
                  </a:lnTo>
                  <a:lnTo>
                    <a:pt x="41984" y="25248"/>
                  </a:lnTo>
                  <a:lnTo>
                    <a:pt x="36045" y="37856"/>
                  </a:lnTo>
                  <a:lnTo>
                    <a:pt x="15755" y="65115"/>
                  </a:lnTo>
                  <a:lnTo>
                    <a:pt x="11371" y="77784"/>
                  </a:lnTo>
                  <a:lnTo>
                    <a:pt x="8831" y="91546"/>
                  </a:lnTo>
                  <a:lnTo>
                    <a:pt x="2058" y="104456"/>
                  </a:lnTo>
                  <a:lnTo>
                    <a:pt x="0" y="1140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986"/>
            <p:cNvSpPr/>
            <p:nvPr>
              <p:custDataLst>
                <p:tags r:id="rId88"/>
              </p:custDataLst>
            </p:nvPr>
          </p:nvSpPr>
          <p:spPr>
            <a:xfrm>
              <a:off x="3038485" y="3838977"/>
              <a:ext cx="47616" cy="94849"/>
            </a:xfrm>
            <a:custGeom>
              <a:avLst/>
              <a:gdLst/>
              <a:ahLst/>
              <a:cxnLst/>
              <a:rect l="0" t="0" r="0" b="0"/>
              <a:pathLst>
                <a:path w="47616" h="94849">
                  <a:moveTo>
                    <a:pt x="9515" y="18648"/>
                  </a:moveTo>
                  <a:lnTo>
                    <a:pt x="9515" y="18648"/>
                  </a:lnTo>
                  <a:lnTo>
                    <a:pt x="9515" y="0"/>
                  </a:lnTo>
                  <a:lnTo>
                    <a:pt x="9515" y="13798"/>
                  </a:lnTo>
                  <a:lnTo>
                    <a:pt x="6693" y="19314"/>
                  </a:lnTo>
                  <a:lnTo>
                    <a:pt x="2969" y="25294"/>
                  </a:lnTo>
                  <a:lnTo>
                    <a:pt x="579" y="37757"/>
                  </a:lnTo>
                  <a:lnTo>
                    <a:pt x="0" y="69449"/>
                  </a:lnTo>
                  <a:lnTo>
                    <a:pt x="2817" y="75798"/>
                  </a:lnTo>
                  <a:lnTo>
                    <a:pt x="8192" y="83441"/>
                  </a:lnTo>
                  <a:lnTo>
                    <a:pt x="9123" y="89822"/>
                  </a:lnTo>
                  <a:lnTo>
                    <a:pt x="10312" y="91497"/>
                  </a:lnTo>
                  <a:lnTo>
                    <a:pt x="12163" y="92614"/>
                  </a:lnTo>
                  <a:lnTo>
                    <a:pt x="19824" y="94186"/>
                  </a:lnTo>
                  <a:lnTo>
                    <a:pt x="47615" y="948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987"/>
            <p:cNvSpPr/>
            <p:nvPr>
              <p:custDataLst>
                <p:tags r:id="rId89"/>
              </p:custDataLst>
            </p:nvPr>
          </p:nvSpPr>
          <p:spPr>
            <a:xfrm>
              <a:off x="2886121" y="3648078"/>
              <a:ext cx="160355" cy="238123"/>
            </a:xfrm>
            <a:custGeom>
              <a:avLst/>
              <a:gdLst/>
              <a:ahLst/>
              <a:cxnLst/>
              <a:rect l="0" t="0" r="0" b="0"/>
              <a:pathLst>
                <a:path w="160355" h="238123">
                  <a:moveTo>
                    <a:pt x="19004" y="57147"/>
                  </a:moveTo>
                  <a:lnTo>
                    <a:pt x="19004" y="57147"/>
                  </a:lnTo>
                  <a:lnTo>
                    <a:pt x="19004" y="43890"/>
                  </a:lnTo>
                  <a:lnTo>
                    <a:pt x="17946" y="41959"/>
                  </a:lnTo>
                  <a:lnTo>
                    <a:pt x="16182" y="40672"/>
                  </a:lnTo>
                  <a:lnTo>
                    <a:pt x="13948" y="39814"/>
                  </a:lnTo>
                  <a:lnTo>
                    <a:pt x="12458" y="38183"/>
                  </a:lnTo>
                  <a:lnTo>
                    <a:pt x="10804" y="33549"/>
                  </a:lnTo>
                  <a:lnTo>
                    <a:pt x="11420" y="31890"/>
                  </a:lnTo>
                  <a:lnTo>
                    <a:pt x="12890" y="30784"/>
                  </a:lnTo>
                  <a:lnTo>
                    <a:pt x="14928" y="30047"/>
                  </a:lnTo>
                  <a:lnTo>
                    <a:pt x="16286" y="28497"/>
                  </a:lnTo>
                  <a:lnTo>
                    <a:pt x="18972" y="19175"/>
                  </a:lnTo>
                  <a:lnTo>
                    <a:pt x="19001" y="10857"/>
                  </a:lnTo>
                  <a:lnTo>
                    <a:pt x="20061" y="10412"/>
                  </a:lnTo>
                  <a:lnTo>
                    <a:pt x="51060" y="8487"/>
                  </a:lnTo>
                  <a:lnTo>
                    <a:pt x="68885" y="1988"/>
                  </a:lnTo>
                  <a:lnTo>
                    <a:pt x="113476" y="49"/>
                  </a:lnTo>
                  <a:lnTo>
                    <a:pt x="144635" y="0"/>
                  </a:lnTo>
                  <a:lnTo>
                    <a:pt x="147208" y="1057"/>
                  </a:lnTo>
                  <a:lnTo>
                    <a:pt x="148923" y="2820"/>
                  </a:lnTo>
                  <a:lnTo>
                    <a:pt x="154160" y="10359"/>
                  </a:lnTo>
                  <a:lnTo>
                    <a:pt x="158448" y="16244"/>
                  </a:lnTo>
                  <a:lnTo>
                    <a:pt x="160354" y="22387"/>
                  </a:lnTo>
                  <a:lnTo>
                    <a:pt x="159804" y="25507"/>
                  </a:lnTo>
                  <a:lnTo>
                    <a:pt x="142150" y="55751"/>
                  </a:lnTo>
                  <a:lnTo>
                    <a:pt x="106011" y="103062"/>
                  </a:lnTo>
                  <a:lnTo>
                    <a:pt x="58906" y="150584"/>
                  </a:lnTo>
                  <a:lnTo>
                    <a:pt x="27115" y="174184"/>
                  </a:lnTo>
                  <a:lnTo>
                    <a:pt x="22609" y="183599"/>
                  </a:lnTo>
                  <a:lnTo>
                    <a:pt x="19548" y="193781"/>
                  </a:lnTo>
                  <a:lnTo>
                    <a:pt x="14660" y="201834"/>
                  </a:lnTo>
                  <a:lnTo>
                    <a:pt x="8959" y="206119"/>
                  </a:lnTo>
                  <a:lnTo>
                    <a:pt x="5958" y="207261"/>
                  </a:lnTo>
                  <a:lnTo>
                    <a:pt x="3956" y="209082"/>
                  </a:lnTo>
                  <a:lnTo>
                    <a:pt x="481" y="217547"/>
                  </a:lnTo>
                  <a:lnTo>
                    <a:pt x="0" y="227139"/>
                  </a:lnTo>
                  <a:lnTo>
                    <a:pt x="1043" y="227625"/>
                  </a:lnTo>
                  <a:lnTo>
                    <a:pt x="8159" y="228469"/>
                  </a:lnTo>
                  <a:lnTo>
                    <a:pt x="16823" y="235118"/>
                  </a:lnTo>
                  <a:lnTo>
                    <a:pt x="25648" y="237232"/>
                  </a:lnTo>
                  <a:lnTo>
                    <a:pt x="72099" y="238115"/>
                  </a:lnTo>
                  <a:lnTo>
                    <a:pt x="88738" y="238122"/>
                  </a:lnTo>
                  <a:lnTo>
                    <a:pt x="114254" y="2285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SMARTInkShape-988"/>
            <p:cNvSpPr/>
            <p:nvPr>
              <p:custDataLst>
                <p:tags r:id="rId90"/>
              </p:custDataLst>
            </p:nvPr>
          </p:nvSpPr>
          <p:spPr>
            <a:xfrm>
              <a:off x="2801840" y="3620841"/>
              <a:ext cx="150910" cy="293755"/>
            </a:xfrm>
            <a:custGeom>
              <a:avLst/>
              <a:gdLst/>
              <a:ahLst/>
              <a:cxnLst/>
              <a:rect l="0" t="0" r="0" b="0"/>
              <a:pathLst>
                <a:path w="150910" h="293755">
                  <a:moveTo>
                    <a:pt x="131860" y="65334"/>
                  </a:moveTo>
                  <a:lnTo>
                    <a:pt x="131860" y="65334"/>
                  </a:lnTo>
                  <a:lnTo>
                    <a:pt x="131860" y="52077"/>
                  </a:lnTo>
                  <a:lnTo>
                    <a:pt x="134682" y="46036"/>
                  </a:lnTo>
                  <a:lnTo>
                    <a:pt x="146049" y="27189"/>
                  </a:lnTo>
                  <a:lnTo>
                    <a:pt x="150873" y="8374"/>
                  </a:lnTo>
                  <a:lnTo>
                    <a:pt x="150907" y="0"/>
                  </a:lnTo>
                  <a:lnTo>
                    <a:pt x="150909" y="4113"/>
                  </a:lnTo>
                  <a:lnTo>
                    <a:pt x="149851" y="5470"/>
                  </a:lnTo>
                  <a:lnTo>
                    <a:pt x="145854" y="6977"/>
                  </a:lnTo>
                  <a:lnTo>
                    <a:pt x="144364" y="8438"/>
                  </a:lnTo>
                  <a:lnTo>
                    <a:pt x="139152" y="18386"/>
                  </a:lnTo>
                  <a:lnTo>
                    <a:pt x="136721" y="21336"/>
                  </a:lnTo>
                  <a:lnTo>
                    <a:pt x="134021" y="30257"/>
                  </a:lnTo>
                  <a:lnTo>
                    <a:pt x="129678" y="47180"/>
                  </a:lnTo>
                  <a:lnTo>
                    <a:pt x="112618" y="92002"/>
                  </a:lnTo>
                  <a:lnTo>
                    <a:pt x="90364" y="133012"/>
                  </a:lnTo>
                  <a:lnTo>
                    <a:pt x="66868" y="179766"/>
                  </a:lnTo>
                  <a:lnTo>
                    <a:pt x="43387" y="223538"/>
                  </a:lnTo>
                  <a:lnTo>
                    <a:pt x="20760" y="267443"/>
                  </a:lnTo>
                  <a:lnTo>
                    <a:pt x="12276" y="279970"/>
                  </a:lnTo>
                  <a:lnTo>
                    <a:pt x="9920" y="287022"/>
                  </a:lnTo>
                  <a:lnTo>
                    <a:pt x="8233" y="289326"/>
                  </a:lnTo>
                  <a:lnTo>
                    <a:pt x="6051" y="290862"/>
                  </a:lnTo>
                  <a:lnTo>
                    <a:pt x="0" y="293327"/>
                  </a:lnTo>
                  <a:lnTo>
                    <a:pt x="561" y="293530"/>
                  </a:lnTo>
                  <a:lnTo>
                    <a:pt x="4008" y="293754"/>
                  </a:lnTo>
                  <a:lnTo>
                    <a:pt x="5350" y="292756"/>
                  </a:lnTo>
                  <a:lnTo>
                    <a:pt x="6842" y="288824"/>
                  </a:lnTo>
                  <a:lnTo>
                    <a:pt x="8298" y="287353"/>
                  </a:lnTo>
                  <a:lnTo>
                    <a:pt x="17560" y="28440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SMARTInkShape-989"/>
            <p:cNvSpPr/>
            <p:nvPr>
              <p:custDataLst>
                <p:tags r:id="rId91"/>
              </p:custDataLst>
            </p:nvPr>
          </p:nvSpPr>
          <p:spPr>
            <a:xfrm>
              <a:off x="2649405" y="3716108"/>
              <a:ext cx="84271" cy="189143"/>
            </a:xfrm>
            <a:custGeom>
              <a:avLst/>
              <a:gdLst/>
              <a:ahLst/>
              <a:cxnLst/>
              <a:rect l="0" t="0" r="0" b="0"/>
              <a:pathLst>
                <a:path w="84271" h="189143">
                  <a:moveTo>
                    <a:pt x="84270" y="17692"/>
                  </a:moveTo>
                  <a:lnTo>
                    <a:pt x="84270" y="17692"/>
                  </a:lnTo>
                  <a:lnTo>
                    <a:pt x="75137" y="8560"/>
                  </a:lnTo>
                  <a:lnTo>
                    <a:pt x="74861" y="3227"/>
                  </a:lnTo>
                  <a:lnTo>
                    <a:pt x="73764" y="1698"/>
                  </a:lnTo>
                  <a:lnTo>
                    <a:pt x="71975" y="679"/>
                  </a:lnTo>
                  <a:lnTo>
                    <a:pt x="69723" y="0"/>
                  </a:lnTo>
                  <a:lnTo>
                    <a:pt x="68222" y="606"/>
                  </a:lnTo>
                  <a:lnTo>
                    <a:pt x="67221" y="2068"/>
                  </a:lnTo>
                  <a:lnTo>
                    <a:pt x="65255" y="8061"/>
                  </a:lnTo>
                  <a:lnTo>
                    <a:pt x="51032" y="22353"/>
                  </a:lnTo>
                  <a:lnTo>
                    <a:pt x="48331" y="30700"/>
                  </a:lnTo>
                  <a:lnTo>
                    <a:pt x="46072" y="40407"/>
                  </a:lnTo>
                  <a:lnTo>
                    <a:pt x="21743" y="87844"/>
                  </a:lnTo>
                  <a:lnTo>
                    <a:pt x="10299" y="132010"/>
                  </a:lnTo>
                  <a:lnTo>
                    <a:pt x="5908" y="151047"/>
                  </a:lnTo>
                  <a:lnTo>
                    <a:pt x="0" y="171387"/>
                  </a:lnTo>
                  <a:lnTo>
                    <a:pt x="573" y="175189"/>
                  </a:lnTo>
                  <a:lnTo>
                    <a:pt x="6874" y="187096"/>
                  </a:lnTo>
                  <a:lnTo>
                    <a:pt x="10361" y="188232"/>
                  </a:lnTo>
                  <a:lnTo>
                    <a:pt x="17595" y="18914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990"/>
            <p:cNvSpPr/>
            <p:nvPr>
              <p:custDataLst>
                <p:tags r:id="rId92"/>
              </p:custDataLst>
            </p:nvPr>
          </p:nvSpPr>
          <p:spPr>
            <a:xfrm>
              <a:off x="2590810" y="3810000"/>
              <a:ext cx="133341" cy="19051"/>
            </a:xfrm>
            <a:custGeom>
              <a:avLst/>
              <a:gdLst/>
              <a:ahLst/>
              <a:cxnLst/>
              <a:rect l="0" t="0" r="0" b="0"/>
              <a:pathLst>
                <a:path w="133341" h="19051">
                  <a:moveTo>
                    <a:pt x="19040" y="19050"/>
                  </a:moveTo>
                  <a:lnTo>
                    <a:pt x="19040" y="19050"/>
                  </a:lnTo>
                  <a:lnTo>
                    <a:pt x="0" y="10"/>
                  </a:lnTo>
                  <a:lnTo>
                    <a:pt x="46234" y="0"/>
                  </a:lnTo>
                  <a:lnTo>
                    <a:pt x="88526" y="0"/>
                  </a:lnTo>
                  <a:lnTo>
                    <a:pt x="1333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991"/>
            <p:cNvSpPr/>
            <p:nvPr>
              <p:custDataLst>
                <p:tags r:id="rId93"/>
              </p:custDataLst>
            </p:nvPr>
          </p:nvSpPr>
          <p:spPr>
            <a:xfrm>
              <a:off x="2468338" y="3800871"/>
              <a:ext cx="55788" cy="141106"/>
            </a:xfrm>
            <a:custGeom>
              <a:avLst/>
              <a:gdLst/>
              <a:ahLst/>
              <a:cxnLst/>
              <a:rect l="0" t="0" r="0" b="0"/>
              <a:pathLst>
                <a:path w="55788" h="141106">
                  <a:moveTo>
                    <a:pt x="55787" y="18654"/>
                  </a:moveTo>
                  <a:lnTo>
                    <a:pt x="55787" y="18654"/>
                  </a:lnTo>
                  <a:lnTo>
                    <a:pt x="55787" y="0"/>
                  </a:lnTo>
                  <a:lnTo>
                    <a:pt x="55787" y="7840"/>
                  </a:lnTo>
                  <a:lnTo>
                    <a:pt x="49241" y="16479"/>
                  </a:lnTo>
                  <a:lnTo>
                    <a:pt x="47145" y="25300"/>
                  </a:lnTo>
                  <a:lnTo>
                    <a:pt x="46654" y="31485"/>
                  </a:lnTo>
                  <a:lnTo>
                    <a:pt x="43615" y="37763"/>
                  </a:lnTo>
                  <a:lnTo>
                    <a:pt x="41322" y="40918"/>
                  </a:lnTo>
                  <a:lnTo>
                    <a:pt x="32084" y="68133"/>
                  </a:lnTo>
                  <a:lnTo>
                    <a:pt x="21628" y="82952"/>
                  </a:lnTo>
                  <a:lnTo>
                    <a:pt x="15643" y="102342"/>
                  </a:lnTo>
                  <a:lnTo>
                    <a:pt x="11487" y="109823"/>
                  </a:lnTo>
                  <a:lnTo>
                    <a:pt x="8819" y="123250"/>
                  </a:lnTo>
                  <a:lnTo>
                    <a:pt x="8599" y="126485"/>
                  </a:lnTo>
                  <a:lnTo>
                    <a:pt x="7395" y="128641"/>
                  </a:lnTo>
                  <a:lnTo>
                    <a:pt x="5534" y="130079"/>
                  </a:lnTo>
                  <a:lnTo>
                    <a:pt x="0" y="132386"/>
                  </a:lnTo>
                  <a:lnTo>
                    <a:pt x="2065" y="135524"/>
                  </a:lnTo>
                  <a:lnTo>
                    <a:pt x="6958" y="141105"/>
                  </a:lnTo>
                  <a:lnTo>
                    <a:pt x="7359" y="140505"/>
                  </a:lnTo>
                  <a:lnTo>
                    <a:pt x="7805" y="137015"/>
                  </a:lnTo>
                  <a:lnTo>
                    <a:pt x="8982" y="135661"/>
                  </a:lnTo>
                  <a:lnTo>
                    <a:pt x="17687" y="13295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992"/>
            <p:cNvSpPr/>
            <p:nvPr>
              <p:custDataLst>
                <p:tags r:id="rId94"/>
              </p:custDataLst>
            </p:nvPr>
          </p:nvSpPr>
          <p:spPr>
            <a:xfrm>
              <a:off x="2333636" y="3638551"/>
              <a:ext cx="150901" cy="228600"/>
            </a:xfrm>
            <a:custGeom>
              <a:avLst/>
              <a:gdLst/>
              <a:ahLst/>
              <a:cxnLst/>
              <a:rect l="0" t="0" r="0" b="0"/>
              <a:pathLst>
                <a:path w="150901" h="228600">
                  <a:moveTo>
                    <a:pt x="66664" y="57149"/>
                  </a:moveTo>
                  <a:lnTo>
                    <a:pt x="66664" y="57149"/>
                  </a:lnTo>
                  <a:lnTo>
                    <a:pt x="58463" y="57149"/>
                  </a:lnTo>
                  <a:lnTo>
                    <a:pt x="38493" y="38501"/>
                  </a:lnTo>
                  <a:lnTo>
                    <a:pt x="38124" y="29934"/>
                  </a:lnTo>
                  <a:lnTo>
                    <a:pt x="52554" y="14119"/>
                  </a:lnTo>
                  <a:lnTo>
                    <a:pt x="57923" y="11566"/>
                  </a:lnTo>
                  <a:lnTo>
                    <a:pt x="60837" y="10886"/>
                  </a:lnTo>
                  <a:lnTo>
                    <a:pt x="76258" y="2164"/>
                  </a:lnTo>
                  <a:lnTo>
                    <a:pt x="120639" y="6"/>
                  </a:lnTo>
                  <a:lnTo>
                    <a:pt x="136514" y="0"/>
                  </a:lnTo>
                  <a:lnTo>
                    <a:pt x="138631" y="1058"/>
                  </a:lnTo>
                  <a:lnTo>
                    <a:pt x="140042" y="2822"/>
                  </a:lnTo>
                  <a:lnTo>
                    <a:pt x="142668" y="7604"/>
                  </a:lnTo>
                  <a:lnTo>
                    <a:pt x="149039" y="16246"/>
                  </a:lnTo>
                  <a:lnTo>
                    <a:pt x="150900" y="22389"/>
                  </a:lnTo>
                  <a:lnTo>
                    <a:pt x="150338" y="25509"/>
                  </a:lnTo>
                  <a:lnTo>
                    <a:pt x="144654" y="38121"/>
                  </a:lnTo>
                  <a:lnTo>
                    <a:pt x="137912" y="65381"/>
                  </a:lnTo>
                  <a:lnTo>
                    <a:pt x="116302" y="98359"/>
                  </a:lnTo>
                  <a:lnTo>
                    <a:pt x="97205" y="116481"/>
                  </a:lnTo>
                  <a:lnTo>
                    <a:pt x="82927" y="135074"/>
                  </a:lnTo>
                  <a:lnTo>
                    <a:pt x="51694" y="159722"/>
                  </a:lnTo>
                  <a:lnTo>
                    <a:pt x="25424" y="193278"/>
                  </a:lnTo>
                  <a:lnTo>
                    <a:pt x="19055" y="197026"/>
                  </a:lnTo>
                  <a:lnTo>
                    <a:pt x="15874" y="198025"/>
                  </a:lnTo>
                  <a:lnTo>
                    <a:pt x="13754" y="199750"/>
                  </a:lnTo>
                  <a:lnTo>
                    <a:pt x="9712" y="206175"/>
                  </a:lnTo>
                  <a:lnTo>
                    <a:pt x="5016" y="208049"/>
                  </a:lnTo>
                  <a:lnTo>
                    <a:pt x="3340" y="209608"/>
                  </a:lnTo>
                  <a:lnTo>
                    <a:pt x="0" y="219036"/>
                  </a:lnTo>
                  <a:lnTo>
                    <a:pt x="5049" y="219063"/>
                  </a:lnTo>
                  <a:lnTo>
                    <a:pt x="10352" y="221891"/>
                  </a:lnTo>
                  <a:lnTo>
                    <a:pt x="16237" y="225618"/>
                  </a:lnTo>
                  <a:lnTo>
                    <a:pt x="26732" y="228206"/>
                  </a:lnTo>
                  <a:lnTo>
                    <a:pt x="73899" y="228599"/>
                  </a:lnTo>
                  <a:lnTo>
                    <a:pt x="104764" y="2285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993"/>
            <p:cNvSpPr/>
            <p:nvPr>
              <p:custDataLst>
                <p:tags r:id="rId95"/>
              </p:custDataLst>
            </p:nvPr>
          </p:nvSpPr>
          <p:spPr>
            <a:xfrm>
              <a:off x="2267116" y="3629025"/>
              <a:ext cx="142710" cy="284374"/>
            </a:xfrm>
            <a:custGeom>
              <a:avLst/>
              <a:gdLst/>
              <a:ahLst/>
              <a:cxnLst/>
              <a:rect l="0" t="0" r="0" b="0"/>
              <a:pathLst>
                <a:path w="142710" h="284374">
                  <a:moveTo>
                    <a:pt x="142709" y="9525"/>
                  </a:moveTo>
                  <a:lnTo>
                    <a:pt x="142709" y="9525"/>
                  </a:lnTo>
                  <a:lnTo>
                    <a:pt x="142709" y="0"/>
                  </a:lnTo>
                  <a:lnTo>
                    <a:pt x="142709" y="5057"/>
                  </a:lnTo>
                  <a:lnTo>
                    <a:pt x="139887" y="10361"/>
                  </a:lnTo>
                  <a:lnTo>
                    <a:pt x="134508" y="17333"/>
                  </a:lnTo>
                  <a:lnTo>
                    <a:pt x="132388" y="32861"/>
                  </a:lnTo>
                  <a:lnTo>
                    <a:pt x="118018" y="61398"/>
                  </a:lnTo>
                  <a:lnTo>
                    <a:pt x="104000" y="107660"/>
                  </a:lnTo>
                  <a:lnTo>
                    <a:pt x="96930" y="124049"/>
                  </a:lnTo>
                  <a:lnTo>
                    <a:pt x="70543" y="171387"/>
                  </a:lnTo>
                  <a:lnTo>
                    <a:pt x="54331" y="199385"/>
                  </a:lnTo>
                  <a:lnTo>
                    <a:pt x="25636" y="244437"/>
                  </a:lnTo>
                  <a:lnTo>
                    <a:pt x="395" y="275618"/>
                  </a:lnTo>
                  <a:lnTo>
                    <a:pt x="0" y="281102"/>
                  </a:lnTo>
                  <a:lnTo>
                    <a:pt x="1003" y="282651"/>
                  </a:lnTo>
                  <a:lnTo>
                    <a:pt x="2730" y="283684"/>
                  </a:lnTo>
                  <a:lnTo>
                    <a:pt x="4940" y="284373"/>
                  </a:lnTo>
                  <a:lnTo>
                    <a:pt x="6413" y="283773"/>
                  </a:lnTo>
                  <a:lnTo>
                    <a:pt x="7395" y="282316"/>
                  </a:lnTo>
                  <a:lnTo>
                    <a:pt x="8050" y="280286"/>
                  </a:lnTo>
                  <a:lnTo>
                    <a:pt x="28605" y="257085"/>
                  </a:lnTo>
                  <a:lnTo>
                    <a:pt x="37934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SMARTInkShape-Group175"/>
          <p:cNvGrpSpPr/>
          <p:nvPr/>
        </p:nvGrpSpPr>
        <p:grpSpPr>
          <a:xfrm>
            <a:off x="2947269" y="4086225"/>
            <a:ext cx="367397" cy="514348"/>
            <a:chOff x="2947269" y="4086225"/>
            <a:chExt cx="367397" cy="514348"/>
          </a:xfrm>
        </p:grpSpPr>
        <p:sp>
          <p:nvSpPr>
            <p:cNvPr id="31" name="SMARTInkShape-994"/>
            <p:cNvSpPr/>
            <p:nvPr>
              <p:custDataLst>
                <p:tags r:id="rId76"/>
              </p:custDataLst>
            </p:nvPr>
          </p:nvSpPr>
          <p:spPr>
            <a:xfrm>
              <a:off x="3019463" y="4486275"/>
              <a:ext cx="295203" cy="114298"/>
            </a:xfrm>
            <a:custGeom>
              <a:avLst/>
              <a:gdLst/>
              <a:ahLst/>
              <a:cxnLst/>
              <a:rect l="0" t="0" r="0" b="0"/>
              <a:pathLst>
                <a:path w="295203" h="114298">
                  <a:moveTo>
                    <a:pt x="95212" y="47625"/>
                  </a:moveTo>
                  <a:lnTo>
                    <a:pt x="95212" y="47625"/>
                  </a:lnTo>
                  <a:lnTo>
                    <a:pt x="87012" y="47625"/>
                  </a:lnTo>
                  <a:lnTo>
                    <a:pt x="86570" y="46567"/>
                  </a:lnTo>
                  <a:lnTo>
                    <a:pt x="85687" y="38100"/>
                  </a:lnTo>
                  <a:lnTo>
                    <a:pt x="93887" y="38100"/>
                  </a:lnTo>
                  <a:lnTo>
                    <a:pt x="94329" y="39158"/>
                  </a:lnTo>
                  <a:lnTo>
                    <a:pt x="95096" y="46301"/>
                  </a:lnTo>
                  <a:lnTo>
                    <a:pt x="97982" y="47036"/>
                  </a:lnTo>
                  <a:lnTo>
                    <a:pt x="113867" y="47625"/>
                  </a:lnTo>
                  <a:lnTo>
                    <a:pt x="114227" y="39424"/>
                  </a:lnTo>
                  <a:lnTo>
                    <a:pt x="115297" y="38983"/>
                  </a:lnTo>
                  <a:lnTo>
                    <a:pt x="123394" y="38134"/>
                  </a:lnTo>
                  <a:lnTo>
                    <a:pt x="123752" y="29902"/>
                  </a:lnTo>
                  <a:lnTo>
                    <a:pt x="122706" y="29460"/>
                  </a:lnTo>
                  <a:lnTo>
                    <a:pt x="82384" y="28575"/>
                  </a:lnTo>
                  <a:lnTo>
                    <a:pt x="76105" y="31397"/>
                  </a:lnTo>
                  <a:lnTo>
                    <a:pt x="69787" y="35121"/>
                  </a:lnTo>
                  <a:lnTo>
                    <a:pt x="60279" y="38276"/>
                  </a:lnTo>
                  <a:lnTo>
                    <a:pt x="50760" y="44385"/>
                  </a:lnTo>
                  <a:lnTo>
                    <a:pt x="44411" y="46185"/>
                  </a:lnTo>
                  <a:lnTo>
                    <a:pt x="42295" y="47723"/>
                  </a:lnTo>
                  <a:lnTo>
                    <a:pt x="40884" y="49807"/>
                  </a:lnTo>
                  <a:lnTo>
                    <a:pt x="38258" y="54945"/>
                  </a:lnTo>
                  <a:lnTo>
                    <a:pt x="22984" y="73110"/>
                  </a:lnTo>
                  <a:lnTo>
                    <a:pt x="20777" y="79413"/>
                  </a:lnTo>
                  <a:lnTo>
                    <a:pt x="19131" y="81517"/>
                  </a:lnTo>
                  <a:lnTo>
                    <a:pt x="12815" y="85537"/>
                  </a:lnTo>
                  <a:lnTo>
                    <a:pt x="10966" y="90227"/>
                  </a:lnTo>
                  <a:lnTo>
                    <a:pt x="9414" y="91901"/>
                  </a:lnTo>
                  <a:lnTo>
                    <a:pt x="4868" y="93762"/>
                  </a:lnTo>
                  <a:lnTo>
                    <a:pt x="3233" y="95316"/>
                  </a:lnTo>
                  <a:lnTo>
                    <a:pt x="392" y="103320"/>
                  </a:lnTo>
                  <a:lnTo>
                    <a:pt x="0" y="112849"/>
                  </a:lnTo>
                  <a:lnTo>
                    <a:pt x="1046" y="113332"/>
                  </a:lnTo>
                  <a:lnTo>
                    <a:pt x="32119" y="114297"/>
                  </a:lnTo>
                  <a:lnTo>
                    <a:pt x="38243" y="111477"/>
                  </a:lnTo>
                  <a:lnTo>
                    <a:pt x="83311" y="80401"/>
                  </a:lnTo>
                  <a:lnTo>
                    <a:pt x="102700" y="74208"/>
                  </a:lnTo>
                  <a:lnTo>
                    <a:pt x="149535" y="31392"/>
                  </a:lnTo>
                  <a:lnTo>
                    <a:pt x="161446" y="19491"/>
                  </a:lnTo>
                  <a:lnTo>
                    <a:pt x="161887" y="9525"/>
                  </a:lnTo>
                  <a:lnTo>
                    <a:pt x="170087" y="9525"/>
                  </a:lnTo>
                  <a:lnTo>
                    <a:pt x="170529" y="8467"/>
                  </a:lnTo>
                  <a:lnTo>
                    <a:pt x="171020" y="4468"/>
                  </a:lnTo>
                  <a:lnTo>
                    <a:pt x="172208" y="2979"/>
                  </a:lnTo>
                  <a:lnTo>
                    <a:pt x="176352" y="1324"/>
                  </a:lnTo>
                  <a:lnTo>
                    <a:pt x="223547" y="0"/>
                  </a:lnTo>
                  <a:lnTo>
                    <a:pt x="264783" y="0"/>
                  </a:lnTo>
                  <a:lnTo>
                    <a:pt x="273895" y="6546"/>
                  </a:lnTo>
                  <a:lnTo>
                    <a:pt x="283947" y="9133"/>
                  </a:lnTo>
                  <a:lnTo>
                    <a:pt x="284535" y="10321"/>
                  </a:lnTo>
                  <a:lnTo>
                    <a:pt x="285189" y="14465"/>
                  </a:lnTo>
                  <a:lnTo>
                    <a:pt x="286422" y="15993"/>
                  </a:lnTo>
                  <a:lnTo>
                    <a:pt x="293867" y="18647"/>
                  </a:lnTo>
                  <a:lnTo>
                    <a:pt x="294628" y="21693"/>
                  </a:lnTo>
                  <a:lnTo>
                    <a:pt x="295202" y="28172"/>
                  </a:lnTo>
                  <a:lnTo>
                    <a:pt x="281047" y="42754"/>
                  </a:lnTo>
                  <a:lnTo>
                    <a:pt x="275525" y="45460"/>
                  </a:lnTo>
                  <a:lnTo>
                    <a:pt x="272571" y="46182"/>
                  </a:lnTo>
                  <a:lnTo>
                    <a:pt x="270601" y="47721"/>
                  </a:lnTo>
                  <a:lnTo>
                    <a:pt x="268413" y="52254"/>
                  </a:lnTo>
                  <a:lnTo>
                    <a:pt x="266771" y="53886"/>
                  </a:lnTo>
                  <a:lnTo>
                    <a:pt x="253558" y="61776"/>
                  </a:lnTo>
                  <a:lnTo>
                    <a:pt x="241182" y="72253"/>
                  </a:lnTo>
                  <a:lnTo>
                    <a:pt x="231713" y="75031"/>
                  </a:lnTo>
                  <a:lnTo>
                    <a:pt x="190894" y="76200"/>
                  </a:lnTo>
                  <a:lnTo>
                    <a:pt x="190465" y="61735"/>
                  </a:lnTo>
                  <a:lnTo>
                    <a:pt x="189405" y="60207"/>
                  </a:lnTo>
                  <a:lnTo>
                    <a:pt x="187641" y="59187"/>
                  </a:lnTo>
                  <a:lnTo>
                    <a:pt x="180937" y="571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995"/>
            <p:cNvSpPr/>
            <p:nvPr>
              <p:custDataLst>
                <p:tags r:id="rId77"/>
              </p:custDataLst>
            </p:nvPr>
          </p:nvSpPr>
          <p:spPr>
            <a:xfrm>
              <a:off x="2947269" y="4257675"/>
              <a:ext cx="167407" cy="104737"/>
            </a:xfrm>
            <a:custGeom>
              <a:avLst/>
              <a:gdLst/>
              <a:ahLst/>
              <a:cxnLst/>
              <a:rect l="0" t="0" r="0" b="0"/>
              <a:pathLst>
                <a:path w="167407" h="104737">
                  <a:moveTo>
                    <a:pt x="43581" y="9525"/>
                  </a:moveTo>
                  <a:lnTo>
                    <a:pt x="43581" y="9525"/>
                  </a:lnTo>
                  <a:lnTo>
                    <a:pt x="38525" y="9525"/>
                  </a:lnTo>
                  <a:lnTo>
                    <a:pt x="37035" y="8467"/>
                  </a:lnTo>
                  <a:lnTo>
                    <a:pt x="36043" y="6703"/>
                  </a:lnTo>
                  <a:lnTo>
                    <a:pt x="35381" y="4468"/>
                  </a:lnTo>
                  <a:lnTo>
                    <a:pt x="33880" y="2979"/>
                  </a:lnTo>
                  <a:lnTo>
                    <a:pt x="25971" y="393"/>
                  </a:lnTo>
                  <a:lnTo>
                    <a:pt x="5600" y="0"/>
                  </a:lnTo>
                  <a:lnTo>
                    <a:pt x="5516" y="5057"/>
                  </a:lnTo>
                  <a:lnTo>
                    <a:pt x="4446" y="6546"/>
                  </a:lnTo>
                  <a:lnTo>
                    <a:pt x="435" y="8201"/>
                  </a:lnTo>
                  <a:lnTo>
                    <a:pt x="0" y="9701"/>
                  </a:lnTo>
                  <a:lnTo>
                    <a:pt x="4550" y="22666"/>
                  </a:lnTo>
                  <a:lnTo>
                    <a:pt x="5399" y="41313"/>
                  </a:lnTo>
                  <a:lnTo>
                    <a:pt x="8267" y="47642"/>
                  </a:lnTo>
                  <a:lnTo>
                    <a:pt x="20665" y="63502"/>
                  </a:lnTo>
                  <a:lnTo>
                    <a:pt x="26589" y="76200"/>
                  </a:lnTo>
                  <a:lnTo>
                    <a:pt x="37637" y="88900"/>
                  </a:lnTo>
                  <a:lnTo>
                    <a:pt x="43762" y="92428"/>
                  </a:lnTo>
                  <a:lnTo>
                    <a:pt x="50011" y="95054"/>
                  </a:lnTo>
                  <a:lnTo>
                    <a:pt x="59480" y="101425"/>
                  </a:lnTo>
                  <a:lnTo>
                    <a:pt x="68989" y="103782"/>
                  </a:lnTo>
                  <a:lnTo>
                    <a:pt x="94382" y="104736"/>
                  </a:lnTo>
                  <a:lnTo>
                    <a:pt x="96498" y="103691"/>
                  </a:lnTo>
                  <a:lnTo>
                    <a:pt x="97909" y="101935"/>
                  </a:lnTo>
                  <a:lnTo>
                    <a:pt x="100173" y="96570"/>
                  </a:lnTo>
                  <a:lnTo>
                    <a:pt x="103305" y="95836"/>
                  </a:lnTo>
                  <a:lnTo>
                    <a:pt x="105622" y="95641"/>
                  </a:lnTo>
                  <a:lnTo>
                    <a:pt x="107167" y="94453"/>
                  </a:lnTo>
                  <a:lnTo>
                    <a:pt x="117614" y="75967"/>
                  </a:lnTo>
                  <a:lnTo>
                    <a:pt x="118337" y="72870"/>
                  </a:lnTo>
                  <a:lnTo>
                    <a:pt x="127130" y="57129"/>
                  </a:lnTo>
                  <a:lnTo>
                    <a:pt x="127855" y="53961"/>
                  </a:lnTo>
                  <a:lnTo>
                    <a:pt x="133933" y="44446"/>
                  </a:lnTo>
                  <a:lnTo>
                    <a:pt x="144410" y="31749"/>
                  </a:lnTo>
                  <a:lnTo>
                    <a:pt x="147186" y="22225"/>
                  </a:lnTo>
                  <a:lnTo>
                    <a:pt x="147836" y="15875"/>
                  </a:lnTo>
                  <a:lnTo>
                    <a:pt x="149068" y="13758"/>
                  </a:lnTo>
                  <a:lnTo>
                    <a:pt x="150948" y="12347"/>
                  </a:lnTo>
                  <a:lnTo>
                    <a:pt x="153259" y="11407"/>
                  </a:lnTo>
                  <a:lnTo>
                    <a:pt x="154800" y="9721"/>
                  </a:lnTo>
                  <a:lnTo>
                    <a:pt x="156512" y="5026"/>
                  </a:lnTo>
                  <a:lnTo>
                    <a:pt x="158026" y="3351"/>
                  </a:lnTo>
                  <a:lnTo>
                    <a:pt x="16740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996"/>
            <p:cNvSpPr/>
            <p:nvPr>
              <p:custDataLst>
                <p:tags r:id="rId78"/>
              </p:custDataLst>
            </p:nvPr>
          </p:nvSpPr>
          <p:spPr>
            <a:xfrm>
              <a:off x="3009900" y="4086225"/>
              <a:ext cx="19051" cy="209551"/>
            </a:xfrm>
            <a:custGeom>
              <a:avLst/>
              <a:gdLst/>
              <a:ahLst/>
              <a:cxnLst/>
              <a:rect l="0" t="0" r="0" b="0"/>
              <a:pathLst>
                <a:path w="19051" h="209551">
                  <a:moveTo>
                    <a:pt x="19050" y="19050"/>
                  </a:moveTo>
                  <a:lnTo>
                    <a:pt x="19050" y="19050"/>
                  </a:lnTo>
                  <a:lnTo>
                    <a:pt x="10850" y="19050"/>
                  </a:lnTo>
                  <a:lnTo>
                    <a:pt x="10408" y="17992"/>
                  </a:lnTo>
                  <a:lnTo>
                    <a:pt x="9917" y="13993"/>
                  </a:lnTo>
                  <a:lnTo>
                    <a:pt x="8729" y="12504"/>
                  </a:lnTo>
                  <a:lnTo>
                    <a:pt x="1358" y="9918"/>
                  </a:lnTo>
                  <a:lnTo>
                    <a:pt x="604" y="6877"/>
                  </a:lnTo>
                  <a:lnTo>
                    <a:pt x="0" y="0"/>
                  </a:lnTo>
                  <a:lnTo>
                    <a:pt x="0" y="44460"/>
                  </a:lnTo>
                  <a:lnTo>
                    <a:pt x="0" y="88214"/>
                  </a:lnTo>
                  <a:lnTo>
                    <a:pt x="0" y="132695"/>
                  </a:lnTo>
                  <a:lnTo>
                    <a:pt x="0" y="145921"/>
                  </a:lnTo>
                  <a:lnTo>
                    <a:pt x="9133" y="183754"/>
                  </a:lnTo>
                  <a:lnTo>
                    <a:pt x="10321" y="186003"/>
                  </a:lnTo>
                  <a:lnTo>
                    <a:pt x="12173" y="187502"/>
                  </a:lnTo>
                  <a:lnTo>
                    <a:pt x="14465" y="188501"/>
                  </a:lnTo>
                  <a:lnTo>
                    <a:pt x="15994" y="190226"/>
                  </a:lnTo>
                  <a:lnTo>
                    <a:pt x="17692" y="194964"/>
                  </a:lnTo>
                  <a:lnTo>
                    <a:pt x="19050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SMARTInkShape-Group176"/>
          <p:cNvGrpSpPr/>
          <p:nvPr/>
        </p:nvGrpSpPr>
        <p:grpSpPr>
          <a:xfrm>
            <a:off x="3762375" y="4000893"/>
            <a:ext cx="314288" cy="380608"/>
            <a:chOff x="3762375" y="4000893"/>
            <a:chExt cx="314288" cy="380608"/>
          </a:xfrm>
        </p:grpSpPr>
        <p:sp>
          <p:nvSpPr>
            <p:cNvPr id="35" name="SMARTInkShape-997"/>
            <p:cNvSpPr/>
            <p:nvPr>
              <p:custDataLst>
                <p:tags r:id="rId73"/>
              </p:custDataLst>
            </p:nvPr>
          </p:nvSpPr>
          <p:spPr>
            <a:xfrm>
              <a:off x="3914775" y="4214382"/>
              <a:ext cx="161888" cy="167119"/>
            </a:xfrm>
            <a:custGeom>
              <a:avLst/>
              <a:gdLst/>
              <a:ahLst/>
              <a:cxnLst/>
              <a:rect l="0" t="0" r="0" b="0"/>
              <a:pathLst>
                <a:path w="161888" h="167119">
                  <a:moveTo>
                    <a:pt x="38100" y="71868"/>
                  </a:moveTo>
                  <a:lnTo>
                    <a:pt x="38100" y="71868"/>
                  </a:lnTo>
                  <a:lnTo>
                    <a:pt x="29899" y="71868"/>
                  </a:lnTo>
                  <a:lnTo>
                    <a:pt x="4872" y="95572"/>
                  </a:lnTo>
                  <a:lnTo>
                    <a:pt x="2165" y="101100"/>
                  </a:lnTo>
                  <a:lnTo>
                    <a:pt x="84" y="119323"/>
                  </a:lnTo>
                  <a:lnTo>
                    <a:pt x="0" y="146221"/>
                  </a:lnTo>
                  <a:lnTo>
                    <a:pt x="14189" y="162209"/>
                  </a:lnTo>
                  <a:lnTo>
                    <a:pt x="19712" y="164936"/>
                  </a:lnTo>
                  <a:lnTo>
                    <a:pt x="37930" y="167033"/>
                  </a:lnTo>
                  <a:lnTo>
                    <a:pt x="74942" y="167118"/>
                  </a:lnTo>
                  <a:lnTo>
                    <a:pt x="78536" y="166059"/>
                  </a:lnTo>
                  <a:lnTo>
                    <a:pt x="80932" y="164295"/>
                  </a:lnTo>
                  <a:lnTo>
                    <a:pt x="89834" y="153861"/>
                  </a:lnTo>
                  <a:lnTo>
                    <a:pt x="98487" y="150643"/>
                  </a:lnTo>
                  <a:lnTo>
                    <a:pt x="108331" y="148154"/>
                  </a:lnTo>
                  <a:lnTo>
                    <a:pt x="123273" y="137933"/>
                  </a:lnTo>
                  <a:lnTo>
                    <a:pt x="126632" y="134961"/>
                  </a:lnTo>
                  <a:lnTo>
                    <a:pt x="130364" y="126015"/>
                  </a:lnTo>
                  <a:lnTo>
                    <a:pt x="133081" y="116042"/>
                  </a:lnTo>
                  <a:lnTo>
                    <a:pt x="143449" y="101015"/>
                  </a:lnTo>
                  <a:lnTo>
                    <a:pt x="148422" y="94348"/>
                  </a:lnTo>
                  <a:lnTo>
                    <a:pt x="154437" y="81443"/>
                  </a:lnTo>
                  <a:lnTo>
                    <a:pt x="156933" y="78251"/>
                  </a:lnTo>
                  <a:lnTo>
                    <a:pt x="159706" y="69060"/>
                  </a:lnTo>
                  <a:lnTo>
                    <a:pt x="161887" y="30710"/>
                  </a:lnTo>
                  <a:lnTo>
                    <a:pt x="159086" y="24295"/>
                  </a:lnTo>
                  <a:lnTo>
                    <a:pt x="156857" y="21102"/>
                  </a:lnTo>
                  <a:lnTo>
                    <a:pt x="151559" y="17555"/>
                  </a:lnTo>
                  <a:lnTo>
                    <a:pt x="148664" y="16610"/>
                  </a:lnTo>
                  <a:lnTo>
                    <a:pt x="146735" y="14921"/>
                  </a:lnTo>
                  <a:lnTo>
                    <a:pt x="144591" y="10222"/>
                  </a:lnTo>
                  <a:lnTo>
                    <a:pt x="142961" y="8546"/>
                  </a:lnTo>
                  <a:lnTo>
                    <a:pt x="129768" y="578"/>
                  </a:lnTo>
                  <a:lnTo>
                    <a:pt x="126729" y="0"/>
                  </a:lnTo>
                  <a:lnTo>
                    <a:pt x="123644" y="672"/>
                  </a:lnTo>
                  <a:lnTo>
                    <a:pt x="117395" y="3184"/>
                  </a:lnTo>
                  <a:lnTo>
                    <a:pt x="92930" y="6075"/>
                  </a:lnTo>
                  <a:lnTo>
                    <a:pt x="90528" y="7898"/>
                  </a:lnTo>
                  <a:lnTo>
                    <a:pt x="50436" y="52824"/>
                  </a:lnTo>
                  <a:lnTo>
                    <a:pt x="48458" y="65167"/>
                  </a:lnTo>
                  <a:lnTo>
                    <a:pt x="46937" y="75239"/>
                  </a:lnTo>
                  <a:lnTo>
                    <a:pt x="41189" y="87919"/>
                  </a:lnTo>
                  <a:lnTo>
                    <a:pt x="38100" y="11949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998"/>
            <p:cNvSpPr/>
            <p:nvPr>
              <p:custDataLst>
                <p:tags r:id="rId74"/>
              </p:custDataLst>
            </p:nvPr>
          </p:nvSpPr>
          <p:spPr>
            <a:xfrm>
              <a:off x="3771935" y="4095750"/>
              <a:ext cx="142841" cy="66676"/>
            </a:xfrm>
            <a:custGeom>
              <a:avLst/>
              <a:gdLst/>
              <a:ahLst/>
              <a:cxnLst/>
              <a:rect l="0" t="0" r="0" b="0"/>
              <a:pathLst>
                <a:path w="142841" h="66676">
                  <a:moveTo>
                    <a:pt x="38065" y="47625"/>
                  </a:moveTo>
                  <a:lnTo>
                    <a:pt x="38065" y="47625"/>
                  </a:lnTo>
                  <a:lnTo>
                    <a:pt x="29864" y="39424"/>
                  </a:lnTo>
                  <a:lnTo>
                    <a:pt x="20456" y="38217"/>
                  </a:lnTo>
                  <a:lnTo>
                    <a:pt x="19975" y="37119"/>
                  </a:lnTo>
                  <a:lnTo>
                    <a:pt x="19442" y="33078"/>
                  </a:lnTo>
                  <a:lnTo>
                    <a:pt x="18241" y="31577"/>
                  </a:lnTo>
                  <a:lnTo>
                    <a:pt x="9610" y="28609"/>
                  </a:lnTo>
                  <a:lnTo>
                    <a:pt x="0" y="28575"/>
                  </a:lnTo>
                  <a:lnTo>
                    <a:pt x="5032" y="33632"/>
                  </a:lnTo>
                  <a:lnTo>
                    <a:pt x="10331" y="36114"/>
                  </a:lnTo>
                  <a:lnTo>
                    <a:pt x="13225" y="36776"/>
                  </a:lnTo>
                  <a:lnTo>
                    <a:pt x="15155" y="38276"/>
                  </a:lnTo>
                  <a:lnTo>
                    <a:pt x="17299" y="42764"/>
                  </a:lnTo>
                  <a:lnTo>
                    <a:pt x="19987" y="44384"/>
                  </a:lnTo>
                  <a:lnTo>
                    <a:pt x="66191" y="56545"/>
                  </a:lnTo>
                  <a:lnTo>
                    <a:pt x="69515" y="56747"/>
                  </a:lnTo>
                  <a:lnTo>
                    <a:pt x="76032" y="59793"/>
                  </a:lnTo>
                  <a:lnTo>
                    <a:pt x="82456" y="63616"/>
                  </a:lnTo>
                  <a:lnTo>
                    <a:pt x="95203" y="66071"/>
                  </a:lnTo>
                  <a:lnTo>
                    <a:pt x="122335" y="66675"/>
                  </a:lnTo>
                  <a:lnTo>
                    <a:pt x="122820" y="65617"/>
                  </a:lnTo>
                  <a:lnTo>
                    <a:pt x="123359" y="61618"/>
                  </a:lnTo>
                  <a:lnTo>
                    <a:pt x="124561" y="60129"/>
                  </a:lnTo>
                  <a:lnTo>
                    <a:pt x="128719" y="58474"/>
                  </a:lnTo>
                  <a:lnTo>
                    <a:pt x="130250" y="56974"/>
                  </a:lnTo>
                  <a:lnTo>
                    <a:pt x="132912" y="49065"/>
                  </a:lnTo>
                  <a:lnTo>
                    <a:pt x="133315" y="1486"/>
                  </a:lnTo>
                  <a:lnTo>
                    <a:pt x="133315" y="39"/>
                  </a:lnTo>
                  <a:lnTo>
                    <a:pt x="14284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999"/>
            <p:cNvSpPr/>
            <p:nvPr>
              <p:custDataLst>
                <p:tags r:id="rId75"/>
              </p:custDataLst>
            </p:nvPr>
          </p:nvSpPr>
          <p:spPr>
            <a:xfrm>
              <a:off x="3762375" y="4000893"/>
              <a:ext cx="85726" cy="142483"/>
            </a:xfrm>
            <a:custGeom>
              <a:avLst/>
              <a:gdLst/>
              <a:ahLst/>
              <a:cxnLst/>
              <a:rect l="0" t="0" r="0" b="0"/>
              <a:pathLst>
                <a:path w="85726" h="142483">
                  <a:moveTo>
                    <a:pt x="28575" y="37707"/>
                  </a:moveTo>
                  <a:lnTo>
                    <a:pt x="28575" y="37707"/>
                  </a:lnTo>
                  <a:lnTo>
                    <a:pt x="20374" y="37707"/>
                  </a:lnTo>
                  <a:lnTo>
                    <a:pt x="1361" y="20015"/>
                  </a:lnTo>
                  <a:lnTo>
                    <a:pt x="3" y="9170"/>
                  </a:lnTo>
                  <a:lnTo>
                    <a:pt x="0" y="0"/>
                  </a:lnTo>
                  <a:lnTo>
                    <a:pt x="8201" y="7843"/>
                  </a:lnTo>
                  <a:lnTo>
                    <a:pt x="9132" y="13807"/>
                  </a:lnTo>
                  <a:lnTo>
                    <a:pt x="9491" y="31488"/>
                  </a:lnTo>
                  <a:lnTo>
                    <a:pt x="12332" y="37766"/>
                  </a:lnTo>
                  <a:lnTo>
                    <a:pt x="16064" y="44083"/>
                  </a:lnTo>
                  <a:lnTo>
                    <a:pt x="18461" y="56762"/>
                  </a:lnTo>
                  <a:lnTo>
                    <a:pt x="18657" y="59935"/>
                  </a:lnTo>
                  <a:lnTo>
                    <a:pt x="21698" y="66284"/>
                  </a:lnTo>
                  <a:lnTo>
                    <a:pt x="25519" y="72633"/>
                  </a:lnTo>
                  <a:lnTo>
                    <a:pt x="36656" y="101177"/>
                  </a:lnTo>
                  <a:lnTo>
                    <a:pt x="44360" y="111353"/>
                  </a:lnTo>
                  <a:lnTo>
                    <a:pt x="47716" y="120441"/>
                  </a:lnTo>
                  <a:lnTo>
                    <a:pt x="52251" y="126689"/>
                  </a:lnTo>
                  <a:lnTo>
                    <a:pt x="57795" y="130171"/>
                  </a:lnTo>
                  <a:lnTo>
                    <a:pt x="64921" y="132406"/>
                  </a:lnTo>
                  <a:lnTo>
                    <a:pt x="73933" y="139394"/>
                  </a:lnTo>
                  <a:lnTo>
                    <a:pt x="85725" y="14248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SMARTInkShape-Group177"/>
          <p:cNvGrpSpPr/>
          <p:nvPr/>
        </p:nvGrpSpPr>
        <p:grpSpPr>
          <a:xfrm>
            <a:off x="4200525" y="3448099"/>
            <a:ext cx="857120" cy="228421"/>
            <a:chOff x="4200525" y="3448099"/>
            <a:chExt cx="857120" cy="228421"/>
          </a:xfrm>
        </p:grpSpPr>
        <p:sp>
          <p:nvSpPr>
            <p:cNvPr id="39" name="SMARTInkShape-1000"/>
            <p:cNvSpPr/>
            <p:nvPr>
              <p:custDataLst>
                <p:tags r:id="rId70"/>
              </p:custDataLst>
            </p:nvPr>
          </p:nvSpPr>
          <p:spPr>
            <a:xfrm>
              <a:off x="4795200" y="3448099"/>
              <a:ext cx="262445" cy="228421"/>
            </a:xfrm>
            <a:custGeom>
              <a:avLst/>
              <a:gdLst/>
              <a:ahLst/>
              <a:cxnLst/>
              <a:rect l="0" t="0" r="0" b="0"/>
              <a:pathLst>
                <a:path w="262445" h="228421">
                  <a:moveTo>
                    <a:pt x="110175" y="85676"/>
                  </a:moveTo>
                  <a:lnTo>
                    <a:pt x="110175" y="85676"/>
                  </a:lnTo>
                  <a:lnTo>
                    <a:pt x="110175" y="62078"/>
                  </a:lnTo>
                  <a:lnTo>
                    <a:pt x="109117" y="60419"/>
                  </a:lnTo>
                  <a:lnTo>
                    <a:pt x="107353" y="59313"/>
                  </a:lnTo>
                  <a:lnTo>
                    <a:pt x="105119" y="58576"/>
                  </a:lnTo>
                  <a:lnTo>
                    <a:pt x="103630" y="57026"/>
                  </a:lnTo>
                  <a:lnTo>
                    <a:pt x="101974" y="52482"/>
                  </a:lnTo>
                  <a:lnTo>
                    <a:pt x="100474" y="50846"/>
                  </a:lnTo>
                  <a:lnTo>
                    <a:pt x="92565" y="48007"/>
                  </a:lnTo>
                  <a:lnTo>
                    <a:pt x="77994" y="47614"/>
                  </a:lnTo>
                  <a:lnTo>
                    <a:pt x="71883" y="50415"/>
                  </a:lnTo>
                  <a:lnTo>
                    <a:pt x="43324" y="73525"/>
                  </a:lnTo>
                  <a:lnTo>
                    <a:pt x="37072" y="76042"/>
                  </a:lnTo>
                  <a:lnTo>
                    <a:pt x="30766" y="80689"/>
                  </a:lnTo>
                  <a:lnTo>
                    <a:pt x="21265" y="94312"/>
                  </a:lnTo>
                  <a:lnTo>
                    <a:pt x="7633" y="126440"/>
                  </a:lnTo>
                  <a:lnTo>
                    <a:pt x="4636" y="148273"/>
                  </a:lnTo>
                  <a:lnTo>
                    <a:pt x="474" y="155124"/>
                  </a:lnTo>
                  <a:lnTo>
                    <a:pt x="0" y="159492"/>
                  </a:lnTo>
                  <a:lnTo>
                    <a:pt x="6276" y="196532"/>
                  </a:lnTo>
                  <a:lnTo>
                    <a:pt x="15725" y="209448"/>
                  </a:lnTo>
                  <a:lnTo>
                    <a:pt x="21630" y="214769"/>
                  </a:lnTo>
                  <a:lnTo>
                    <a:pt x="34045" y="221007"/>
                  </a:lnTo>
                  <a:lnTo>
                    <a:pt x="40356" y="225198"/>
                  </a:lnTo>
                  <a:lnTo>
                    <a:pt x="50918" y="227558"/>
                  </a:lnTo>
                  <a:lnTo>
                    <a:pt x="73927" y="228420"/>
                  </a:lnTo>
                  <a:lnTo>
                    <a:pt x="101312" y="218173"/>
                  </a:lnTo>
                  <a:lnTo>
                    <a:pt x="113644" y="213355"/>
                  </a:lnTo>
                  <a:lnTo>
                    <a:pt x="145139" y="204952"/>
                  </a:lnTo>
                  <a:lnTo>
                    <a:pt x="154995" y="196543"/>
                  </a:lnTo>
                  <a:lnTo>
                    <a:pt x="159105" y="191337"/>
                  </a:lnTo>
                  <a:lnTo>
                    <a:pt x="201433" y="164230"/>
                  </a:lnTo>
                  <a:lnTo>
                    <a:pt x="229777" y="136321"/>
                  </a:lnTo>
                  <a:lnTo>
                    <a:pt x="248725" y="107804"/>
                  </a:lnTo>
                  <a:lnTo>
                    <a:pt x="255018" y="87852"/>
                  </a:lnTo>
                  <a:lnTo>
                    <a:pt x="257537" y="83952"/>
                  </a:lnTo>
                  <a:lnTo>
                    <a:pt x="261082" y="68349"/>
                  </a:lnTo>
                  <a:lnTo>
                    <a:pt x="262444" y="44831"/>
                  </a:lnTo>
                  <a:lnTo>
                    <a:pt x="259695" y="38242"/>
                  </a:lnTo>
                  <a:lnTo>
                    <a:pt x="256003" y="31786"/>
                  </a:lnTo>
                  <a:lnTo>
                    <a:pt x="252866" y="22201"/>
                  </a:lnTo>
                  <a:lnTo>
                    <a:pt x="239908" y="6304"/>
                  </a:lnTo>
                  <a:lnTo>
                    <a:pt x="230981" y="2775"/>
                  </a:lnTo>
                  <a:lnTo>
                    <a:pt x="187781" y="0"/>
                  </a:lnTo>
                  <a:lnTo>
                    <a:pt x="164859" y="1019"/>
                  </a:lnTo>
                  <a:lnTo>
                    <a:pt x="122469" y="22341"/>
                  </a:lnTo>
                  <a:lnTo>
                    <a:pt x="89796" y="41240"/>
                  </a:lnTo>
                  <a:lnTo>
                    <a:pt x="59423" y="83990"/>
                  </a:lnTo>
                  <a:lnTo>
                    <a:pt x="53025" y="10472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001"/>
            <p:cNvSpPr/>
            <p:nvPr>
              <p:custDataLst>
                <p:tags r:id="rId71"/>
              </p:custDataLst>
            </p:nvPr>
          </p:nvSpPr>
          <p:spPr>
            <a:xfrm>
              <a:off x="4467259" y="3514725"/>
              <a:ext cx="122337" cy="114301"/>
            </a:xfrm>
            <a:custGeom>
              <a:avLst/>
              <a:gdLst/>
              <a:ahLst/>
              <a:cxnLst/>
              <a:rect l="0" t="0" r="0" b="0"/>
              <a:pathLst>
                <a:path w="122337" h="114301">
                  <a:moveTo>
                    <a:pt x="47591" y="9525"/>
                  </a:moveTo>
                  <a:lnTo>
                    <a:pt x="47591" y="9525"/>
                  </a:lnTo>
                  <a:lnTo>
                    <a:pt x="29981" y="9525"/>
                  </a:lnTo>
                  <a:lnTo>
                    <a:pt x="21221" y="2979"/>
                  </a:lnTo>
                  <a:lnTo>
                    <a:pt x="9645" y="34"/>
                  </a:lnTo>
                  <a:lnTo>
                    <a:pt x="0" y="0"/>
                  </a:lnTo>
                  <a:lnTo>
                    <a:pt x="47608" y="0"/>
                  </a:lnTo>
                  <a:lnTo>
                    <a:pt x="60294" y="0"/>
                  </a:lnTo>
                  <a:lnTo>
                    <a:pt x="102743" y="9408"/>
                  </a:lnTo>
                  <a:lnTo>
                    <a:pt x="112767" y="17716"/>
                  </a:lnTo>
                  <a:lnTo>
                    <a:pt x="118879" y="18654"/>
                  </a:lnTo>
                  <a:lnTo>
                    <a:pt x="120516" y="19845"/>
                  </a:lnTo>
                  <a:lnTo>
                    <a:pt x="121607" y="21696"/>
                  </a:lnTo>
                  <a:lnTo>
                    <a:pt x="122336" y="23989"/>
                  </a:lnTo>
                  <a:lnTo>
                    <a:pt x="121763" y="25518"/>
                  </a:lnTo>
                  <a:lnTo>
                    <a:pt x="120322" y="26537"/>
                  </a:lnTo>
                  <a:lnTo>
                    <a:pt x="118303" y="27217"/>
                  </a:lnTo>
                  <a:lnTo>
                    <a:pt x="116958" y="28728"/>
                  </a:lnTo>
                  <a:lnTo>
                    <a:pt x="111976" y="38757"/>
                  </a:lnTo>
                  <a:lnTo>
                    <a:pt x="109564" y="41713"/>
                  </a:lnTo>
                  <a:lnTo>
                    <a:pt x="104062" y="44998"/>
                  </a:lnTo>
                  <a:lnTo>
                    <a:pt x="98090" y="47516"/>
                  </a:lnTo>
                  <a:lnTo>
                    <a:pt x="66636" y="73431"/>
                  </a:lnTo>
                  <a:lnTo>
                    <a:pt x="63463" y="74354"/>
                  </a:lnTo>
                  <a:lnTo>
                    <a:pt x="61348" y="76028"/>
                  </a:lnTo>
                  <a:lnTo>
                    <a:pt x="58997" y="80709"/>
                  </a:lnTo>
                  <a:lnTo>
                    <a:pt x="57281" y="98542"/>
                  </a:lnTo>
                  <a:lnTo>
                    <a:pt x="60012" y="104827"/>
                  </a:lnTo>
                  <a:lnTo>
                    <a:pt x="62222" y="107984"/>
                  </a:lnTo>
                  <a:lnTo>
                    <a:pt x="67499" y="111493"/>
                  </a:lnTo>
                  <a:lnTo>
                    <a:pt x="74431" y="113052"/>
                  </a:lnTo>
                  <a:lnTo>
                    <a:pt x="95216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002"/>
            <p:cNvSpPr/>
            <p:nvPr>
              <p:custDataLst>
                <p:tags r:id="rId72"/>
              </p:custDataLst>
            </p:nvPr>
          </p:nvSpPr>
          <p:spPr>
            <a:xfrm>
              <a:off x="4200525" y="3533827"/>
              <a:ext cx="276226" cy="18999"/>
            </a:xfrm>
            <a:custGeom>
              <a:avLst/>
              <a:gdLst/>
              <a:ahLst/>
              <a:cxnLst/>
              <a:rect l="0" t="0" r="0" b="0"/>
              <a:pathLst>
                <a:path w="276226" h="18999">
                  <a:moveTo>
                    <a:pt x="28575" y="18998"/>
                  </a:moveTo>
                  <a:lnTo>
                    <a:pt x="28575" y="18998"/>
                  </a:lnTo>
                  <a:lnTo>
                    <a:pt x="14110" y="18998"/>
                  </a:lnTo>
                  <a:lnTo>
                    <a:pt x="12581" y="17940"/>
                  </a:lnTo>
                  <a:lnTo>
                    <a:pt x="11562" y="16176"/>
                  </a:lnTo>
                  <a:lnTo>
                    <a:pt x="9644" y="9866"/>
                  </a:lnTo>
                  <a:lnTo>
                    <a:pt x="10" y="9473"/>
                  </a:lnTo>
                  <a:lnTo>
                    <a:pt x="0" y="18605"/>
                  </a:lnTo>
                  <a:lnTo>
                    <a:pt x="13257" y="18964"/>
                  </a:lnTo>
                  <a:lnTo>
                    <a:pt x="19298" y="16161"/>
                  </a:lnTo>
                  <a:lnTo>
                    <a:pt x="22390" y="13931"/>
                  </a:lnTo>
                  <a:lnTo>
                    <a:pt x="36856" y="10794"/>
                  </a:lnTo>
                  <a:lnTo>
                    <a:pt x="82993" y="9507"/>
                  </a:lnTo>
                  <a:lnTo>
                    <a:pt x="127026" y="833"/>
                  </a:lnTo>
                  <a:lnTo>
                    <a:pt x="171451" y="0"/>
                  </a:lnTo>
                  <a:lnTo>
                    <a:pt x="183092" y="1029"/>
                  </a:lnTo>
                  <a:lnTo>
                    <a:pt x="202011" y="7492"/>
                  </a:lnTo>
                  <a:lnTo>
                    <a:pt x="241202" y="10454"/>
                  </a:lnTo>
                  <a:lnTo>
                    <a:pt x="259919" y="17664"/>
                  </a:lnTo>
                  <a:lnTo>
                    <a:pt x="276225" y="189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SMARTInkShape-Group178"/>
          <p:cNvGrpSpPr/>
          <p:nvPr/>
        </p:nvGrpSpPr>
        <p:grpSpPr>
          <a:xfrm>
            <a:off x="6138160" y="3242539"/>
            <a:ext cx="1872313" cy="376797"/>
            <a:chOff x="6138160" y="3242539"/>
            <a:chExt cx="1872313" cy="376797"/>
          </a:xfrm>
        </p:grpSpPr>
        <p:sp>
          <p:nvSpPr>
            <p:cNvPr id="43" name="SMARTInkShape-1003"/>
            <p:cNvSpPr/>
            <p:nvPr>
              <p:custDataLst>
                <p:tags r:id="rId58"/>
              </p:custDataLst>
            </p:nvPr>
          </p:nvSpPr>
          <p:spPr>
            <a:xfrm>
              <a:off x="7763004" y="3259040"/>
              <a:ext cx="247469" cy="274725"/>
            </a:xfrm>
            <a:custGeom>
              <a:avLst/>
              <a:gdLst/>
              <a:ahLst/>
              <a:cxnLst/>
              <a:rect l="0" t="0" r="0" b="0"/>
              <a:pathLst>
                <a:path w="247469" h="274725">
                  <a:moveTo>
                    <a:pt x="95121" y="122335"/>
                  </a:moveTo>
                  <a:lnTo>
                    <a:pt x="95121" y="122335"/>
                  </a:lnTo>
                  <a:lnTo>
                    <a:pt x="95121" y="112927"/>
                  </a:lnTo>
                  <a:lnTo>
                    <a:pt x="68297" y="112810"/>
                  </a:lnTo>
                  <a:lnTo>
                    <a:pt x="59287" y="119356"/>
                  </a:lnTo>
                  <a:lnTo>
                    <a:pt x="50402" y="122511"/>
                  </a:lnTo>
                  <a:lnTo>
                    <a:pt x="34760" y="135476"/>
                  </a:lnTo>
                  <a:lnTo>
                    <a:pt x="31252" y="141581"/>
                  </a:lnTo>
                  <a:lnTo>
                    <a:pt x="28636" y="147822"/>
                  </a:lnTo>
                  <a:lnTo>
                    <a:pt x="13367" y="167851"/>
                  </a:lnTo>
                  <a:lnTo>
                    <a:pt x="7358" y="187026"/>
                  </a:lnTo>
                  <a:lnTo>
                    <a:pt x="3199" y="194478"/>
                  </a:lnTo>
                  <a:lnTo>
                    <a:pt x="857" y="205682"/>
                  </a:lnTo>
                  <a:lnTo>
                    <a:pt x="0" y="228927"/>
                  </a:lnTo>
                  <a:lnTo>
                    <a:pt x="2751" y="236031"/>
                  </a:lnTo>
                  <a:lnTo>
                    <a:pt x="6443" y="242716"/>
                  </a:lnTo>
                  <a:lnTo>
                    <a:pt x="9580" y="252431"/>
                  </a:lnTo>
                  <a:lnTo>
                    <a:pt x="14065" y="258825"/>
                  </a:lnTo>
                  <a:lnTo>
                    <a:pt x="19585" y="262372"/>
                  </a:lnTo>
                  <a:lnTo>
                    <a:pt x="25566" y="265007"/>
                  </a:lnTo>
                  <a:lnTo>
                    <a:pt x="34884" y="271382"/>
                  </a:lnTo>
                  <a:lnTo>
                    <a:pt x="44347" y="273742"/>
                  </a:lnTo>
                  <a:lnTo>
                    <a:pt x="87448" y="274724"/>
                  </a:lnTo>
                  <a:lnTo>
                    <a:pt x="107756" y="273674"/>
                  </a:lnTo>
                  <a:lnTo>
                    <a:pt x="125878" y="267196"/>
                  </a:lnTo>
                  <a:lnTo>
                    <a:pt x="154448" y="262562"/>
                  </a:lnTo>
                  <a:lnTo>
                    <a:pt x="180201" y="253467"/>
                  </a:lnTo>
                  <a:lnTo>
                    <a:pt x="203033" y="233330"/>
                  </a:lnTo>
                  <a:lnTo>
                    <a:pt x="233763" y="191386"/>
                  </a:lnTo>
                  <a:lnTo>
                    <a:pt x="237160" y="169175"/>
                  </a:lnTo>
                  <a:lnTo>
                    <a:pt x="238684" y="157969"/>
                  </a:lnTo>
                  <a:lnTo>
                    <a:pt x="245462" y="139330"/>
                  </a:lnTo>
                  <a:lnTo>
                    <a:pt x="247468" y="93118"/>
                  </a:lnTo>
                  <a:lnTo>
                    <a:pt x="246438" y="81833"/>
                  </a:lnTo>
                  <a:lnTo>
                    <a:pt x="239977" y="63143"/>
                  </a:lnTo>
                  <a:lnTo>
                    <a:pt x="237818" y="52636"/>
                  </a:lnTo>
                  <a:lnTo>
                    <a:pt x="230652" y="40770"/>
                  </a:lnTo>
                  <a:lnTo>
                    <a:pt x="215640" y="24040"/>
                  </a:lnTo>
                  <a:lnTo>
                    <a:pt x="201151" y="14423"/>
                  </a:lnTo>
                  <a:lnTo>
                    <a:pt x="168261" y="0"/>
                  </a:lnTo>
                  <a:lnTo>
                    <a:pt x="159025" y="1995"/>
                  </a:lnTo>
                  <a:lnTo>
                    <a:pt x="144748" y="9067"/>
                  </a:lnTo>
                  <a:lnTo>
                    <a:pt x="102235" y="41079"/>
                  </a:lnTo>
                  <a:lnTo>
                    <a:pt x="71988" y="84545"/>
                  </a:lnTo>
                  <a:lnTo>
                    <a:pt x="41026" y="123839"/>
                  </a:lnTo>
                  <a:lnTo>
                    <a:pt x="9396" y="1699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004"/>
            <p:cNvSpPr/>
            <p:nvPr>
              <p:custDataLst>
                <p:tags r:id="rId59"/>
              </p:custDataLst>
            </p:nvPr>
          </p:nvSpPr>
          <p:spPr>
            <a:xfrm>
              <a:off x="7505704" y="3429000"/>
              <a:ext cx="161922" cy="19041"/>
            </a:xfrm>
            <a:custGeom>
              <a:avLst/>
              <a:gdLst/>
              <a:ahLst/>
              <a:cxnLst/>
              <a:rect l="0" t="0" r="0" b="0"/>
              <a:pathLst>
                <a:path w="161922" h="19041">
                  <a:moveTo>
                    <a:pt x="66671" y="0"/>
                  </a:moveTo>
                  <a:lnTo>
                    <a:pt x="66671" y="0"/>
                  </a:lnTo>
                  <a:lnTo>
                    <a:pt x="48357" y="0"/>
                  </a:lnTo>
                  <a:lnTo>
                    <a:pt x="39835" y="2822"/>
                  </a:lnTo>
                  <a:lnTo>
                    <a:pt x="32519" y="6546"/>
                  </a:lnTo>
                  <a:lnTo>
                    <a:pt x="19310" y="9263"/>
                  </a:lnTo>
                  <a:lnTo>
                    <a:pt x="0" y="9525"/>
                  </a:lnTo>
                  <a:lnTo>
                    <a:pt x="5053" y="9525"/>
                  </a:lnTo>
                  <a:lnTo>
                    <a:pt x="10357" y="12347"/>
                  </a:lnTo>
                  <a:lnTo>
                    <a:pt x="16242" y="16071"/>
                  </a:lnTo>
                  <a:lnTo>
                    <a:pt x="28645" y="18461"/>
                  </a:lnTo>
                  <a:lnTo>
                    <a:pt x="74512" y="19040"/>
                  </a:lnTo>
                  <a:lnTo>
                    <a:pt x="98715" y="17990"/>
                  </a:lnTo>
                  <a:lnTo>
                    <a:pt x="136547" y="10408"/>
                  </a:lnTo>
                  <a:lnTo>
                    <a:pt x="16192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005"/>
            <p:cNvSpPr/>
            <p:nvPr>
              <p:custDataLst>
                <p:tags r:id="rId60"/>
              </p:custDataLst>
            </p:nvPr>
          </p:nvSpPr>
          <p:spPr>
            <a:xfrm>
              <a:off x="7486654" y="3362325"/>
              <a:ext cx="171447" cy="19051"/>
            </a:xfrm>
            <a:custGeom>
              <a:avLst/>
              <a:gdLst/>
              <a:ahLst/>
              <a:cxnLst/>
              <a:rect l="0" t="0" r="0" b="0"/>
              <a:pathLst>
                <a:path w="171447" h="19051">
                  <a:moveTo>
                    <a:pt x="28571" y="19050"/>
                  </a:moveTo>
                  <a:lnTo>
                    <a:pt x="28571" y="19050"/>
                  </a:lnTo>
                  <a:lnTo>
                    <a:pt x="20370" y="19050"/>
                  </a:lnTo>
                  <a:lnTo>
                    <a:pt x="9948" y="9918"/>
                  </a:lnTo>
                  <a:lnTo>
                    <a:pt x="31" y="9525"/>
                  </a:lnTo>
                  <a:lnTo>
                    <a:pt x="0" y="1324"/>
                  </a:lnTo>
                  <a:lnTo>
                    <a:pt x="1056" y="883"/>
                  </a:lnTo>
                  <a:lnTo>
                    <a:pt x="46366" y="0"/>
                  </a:lnTo>
                  <a:lnTo>
                    <a:pt x="93445" y="0"/>
                  </a:lnTo>
                  <a:lnTo>
                    <a:pt x="125236" y="0"/>
                  </a:lnTo>
                  <a:lnTo>
                    <a:pt x="132564" y="2822"/>
                  </a:lnTo>
                  <a:lnTo>
                    <a:pt x="139349" y="6546"/>
                  </a:lnTo>
                  <a:lnTo>
                    <a:pt x="152328" y="8936"/>
                  </a:lnTo>
                  <a:lnTo>
                    <a:pt x="155525" y="9132"/>
                  </a:lnTo>
                  <a:lnTo>
                    <a:pt x="161900" y="12173"/>
                  </a:lnTo>
                  <a:lnTo>
                    <a:pt x="17144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006"/>
            <p:cNvSpPr/>
            <p:nvPr>
              <p:custDataLst>
                <p:tags r:id="rId61"/>
              </p:custDataLst>
            </p:nvPr>
          </p:nvSpPr>
          <p:spPr>
            <a:xfrm>
              <a:off x="7143761" y="3571914"/>
              <a:ext cx="142865" cy="38062"/>
            </a:xfrm>
            <a:custGeom>
              <a:avLst/>
              <a:gdLst/>
              <a:ahLst/>
              <a:cxnLst/>
              <a:rect l="0" t="0" r="0" b="0"/>
              <a:pathLst>
                <a:path w="142865" h="38062">
                  <a:moveTo>
                    <a:pt x="47614" y="38061"/>
                  </a:moveTo>
                  <a:lnTo>
                    <a:pt x="47614" y="38061"/>
                  </a:lnTo>
                  <a:lnTo>
                    <a:pt x="42558" y="38061"/>
                  </a:lnTo>
                  <a:lnTo>
                    <a:pt x="37253" y="35239"/>
                  </a:lnTo>
                  <a:lnTo>
                    <a:pt x="31368" y="31515"/>
                  </a:lnTo>
                  <a:lnTo>
                    <a:pt x="20872" y="28929"/>
                  </a:lnTo>
                  <a:lnTo>
                    <a:pt x="14525" y="23596"/>
                  </a:lnTo>
                  <a:lnTo>
                    <a:pt x="11741" y="18227"/>
                  </a:lnTo>
                  <a:lnTo>
                    <a:pt x="9954" y="11213"/>
                  </a:lnTo>
                  <a:lnTo>
                    <a:pt x="25" y="0"/>
                  </a:lnTo>
                  <a:lnTo>
                    <a:pt x="0" y="5029"/>
                  </a:lnTo>
                  <a:lnTo>
                    <a:pt x="1055" y="6514"/>
                  </a:lnTo>
                  <a:lnTo>
                    <a:pt x="2816" y="7505"/>
                  </a:lnTo>
                  <a:lnTo>
                    <a:pt x="9690" y="9225"/>
                  </a:lnTo>
                  <a:lnTo>
                    <a:pt x="56568" y="9485"/>
                  </a:lnTo>
                  <a:lnTo>
                    <a:pt x="102175" y="9486"/>
                  </a:lnTo>
                  <a:lnTo>
                    <a:pt x="142864" y="948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007"/>
            <p:cNvSpPr/>
            <p:nvPr>
              <p:custDataLst>
                <p:tags r:id="rId62"/>
              </p:custDataLst>
            </p:nvPr>
          </p:nvSpPr>
          <p:spPr>
            <a:xfrm>
              <a:off x="7219950" y="3467103"/>
              <a:ext cx="19051" cy="142873"/>
            </a:xfrm>
            <a:custGeom>
              <a:avLst/>
              <a:gdLst/>
              <a:ahLst/>
              <a:cxnLst/>
              <a:rect l="0" t="0" r="0" b="0"/>
              <a:pathLst>
                <a:path w="19051" h="142873">
                  <a:moveTo>
                    <a:pt x="19050" y="28572"/>
                  </a:moveTo>
                  <a:lnTo>
                    <a:pt x="19050" y="28572"/>
                  </a:lnTo>
                  <a:lnTo>
                    <a:pt x="19050" y="0"/>
                  </a:lnTo>
                  <a:lnTo>
                    <a:pt x="19050" y="45515"/>
                  </a:lnTo>
                  <a:lnTo>
                    <a:pt x="19050" y="78980"/>
                  </a:lnTo>
                  <a:lnTo>
                    <a:pt x="16228" y="85548"/>
                  </a:lnTo>
                  <a:lnTo>
                    <a:pt x="13994" y="88781"/>
                  </a:lnTo>
                  <a:lnTo>
                    <a:pt x="7290" y="112296"/>
                  </a:lnTo>
                  <a:lnTo>
                    <a:pt x="1440" y="121545"/>
                  </a:lnTo>
                  <a:lnTo>
                    <a:pt x="126" y="131823"/>
                  </a:lnTo>
                  <a:lnTo>
                    <a:pt x="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008"/>
            <p:cNvSpPr/>
            <p:nvPr>
              <p:custDataLst>
                <p:tags r:id="rId63"/>
              </p:custDataLst>
            </p:nvPr>
          </p:nvSpPr>
          <p:spPr>
            <a:xfrm>
              <a:off x="7096683" y="3448053"/>
              <a:ext cx="170774" cy="171283"/>
            </a:xfrm>
            <a:custGeom>
              <a:avLst/>
              <a:gdLst/>
              <a:ahLst/>
              <a:cxnLst/>
              <a:rect l="0" t="0" r="0" b="0"/>
              <a:pathLst>
                <a:path w="170774" h="171283">
                  <a:moveTo>
                    <a:pt x="151842" y="19047"/>
                  </a:moveTo>
                  <a:lnTo>
                    <a:pt x="151842" y="19047"/>
                  </a:lnTo>
                  <a:lnTo>
                    <a:pt x="160043" y="10846"/>
                  </a:lnTo>
                  <a:lnTo>
                    <a:pt x="160976" y="4858"/>
                  </a:lnTo>
                  <a:lnTo>
                    <a:pt x="162165" y="3238"/>
                  </a:lnTo>
                  <a:lnTo>
                    <a:pt x="166307" y="1437"/>
                  </a:lnTo>
                  <a:lnTo>
                    <a:pt x="170773" y="35"/>
                  </a:lnTo>
                  <a:lnTo>
                    <a:pt x="162680" y="0"/>
                  </a:lnTo>
                  <a:lnTo>
                    <a:pt x="154022" y="6543"/>
                  </a:lnTo>
                  <a:lnTo>
                    <a:pt x="148224" y="8198"/>
                  </a:lnTo>
                  <a:lnTo>
                    <a:pt x="146256" y="9698"/>
                  </a:lnTo>
                  <a:lnTo>
                    <a:pt x="141367" y="16865"/>
                  </a:lnTo>
                  <a:lnTo>
                    <a:pt x="128512" y="26749"/>
                  </a:lnTo>
                  <a:lnTo>
                    <a:pt x="111329" y="45694"/>
                  </a:lnTo>
                  <a:lnTo>
                    <a:pt x="101027" y="54173"/>
                  </a:lnTo>
                  <a:lnTo>
                    <a:pt x="71490" y="88135"/>
                  </a:lnTo>
                  <a:lnTo>
                    <a:pt x="54186" y="101489"/>
                  </a:lnTo>
                  <a:lnTo>
                    <a:pt x="15363" y="145918"/>
                  </a:lnTo>
                  <a:lnTo>
                    <a:pt x="3684" y="158721"/>
                  </a:lnTo>
                  <a:lnTo>
                    <a:pt x="0" y="169562"/>
                  </a:lnTo>
                  <a:lnTo>
                    <a:pt x="872" y="170190"/>
                  </a:lnTo>
                  <a:lnTo>
                    <a:pt x="7692" y="171282"/>
                  </a:lnTo>
                  <a:lnTo>
                    <a:pt x="18492" y="1619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009"/>
            <p:cNvSpPr/>
            <p:nvPr>
              <p:custDataLst>
                <p:tags r:id="rId64"/>
              </p:custDataLst>
            </p:nvPr>
          </p:nvSpPr>
          <p:spPr>
            <a:xfrm>
              <a:off x="6859339" y="3571875"/>
              <a:ext cx="189162" cy="19051"/>
            </a:xfrm>
            <a:custGeom>
              <a:avLst/>
              <a:gdLst/>
              <a:ahLst/>
              <a:cxnLst/>
              <a:rect l="0" t="0" r="0" b="0"/>
              <a:pathLst>
                <a:path w="189162" h="19051">
                  <a:moveTo>
                    <a:pt x="46286" y="0"/>
                  </a:moveTo>
                  <a:lnTo>
                    <a:pt x="46286" y="0"/>
                  </a:lnTo>
                  <a:lnTo>
                    <a:pt x="41230" y="5057"/>
                  </a:lnTo>
                  <a:lnTo>
                    <a:pt x="35925" y="7539"/>
                  </a:lnTo>
                  <a:lnTo>
                    <a:pt x="33029" y="8201"/>
                  </a:lnTo>
                  <a:lnTo>
                    <a:pt x="31098" y="9701"/>
                  </a:lnTo>
                  <a:lnTo>
                    <a:pt x="28953" y="14189"/>
                  </a:lnTo>
                  <a:lnTo>
                    <a:pt x="27323" y="15809"/>
                  </a:lnTo>
                  <a:lnTo>
                    <a:pt x="22688" y="17610"/>
                  </a:lnTo>
                  <a:lnTo>
                    <a:pt x="0" y="19049"/>
                  </a:lnTo>
                  <a:lnTo>
                    <a:pt x="4114" y="19050"/>
                  </a:lnTo>
                  <a:lnTo>
                    <a:pt x="5471" y="17992"/>
                  </a:lnTo>
                  <a:lnTo>
                    <a:pt x="6980" y="13993"/>
                  </a:lnTo>
                  <a:lnTo>
                    <a:pt x="8439" y="12504"/>
                  </a:lnTo>
                  <a:lnTo>
                    <a:pt x="16281" y="9918"/>
                  </a:lnTo>
                  <a:lnTo>
                    <a:pt x="40420" y="8490"/>
                  </a:lnTo>
                  <a:lnTo>
                    <a:pt x="58632" y="1327"/>
                  </a:lnTo>
                  <a:lnTo>
                    <a:pt x="103670" y="52"/>
                  </a:lnTo>
                  <a:lnTo>
                    <a:pt x="147899" y="3"/>
                  </a:lnTo>
                  <a:lnTo>
                    <a:pt x="18916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010"/>
            <p:cNvSpPr/>
            <p:nvPr>
              <p:custDataLst>
                <p:tags r:id="rId65"/>
              </p:custDataLst>
            </p:nvPr>
          </p:nvSpPr>
          <p:spPr>
            <a:xfrm>
              <a:off x="6583266" y="3467100"/>
              <a:ext cx="131860" cy="14583"/>
            </a:xfrm>
            <a:custGeom>
              <a:avLst/>
              <a:gdLst/>
              <a:ahLst/>
              <a:cxnLst/>
              <a:rect l="0" t="0" r="0" b="0"/>
              <a:pathLst>
                <a:path w="131860" h="14583">
                  <a:moveTo>
                    <a:pt x="55659" y="9525"/>
                  </a:moveTo>
                  <a:lnTo>
                    <a:pt x="55659" y="9525"/>
                  </a:lnTo>
                  <a:lnTo>
                    <a:pt x="14451" y="9525"/>
                  </a:lnTo>
                  <a:lnTo>
                    <a:pt x="12312" y="10583"/>
                  </a:lnTo>
                  <a:lnTo>
                    <a:pt x="10886" y="12347"/>
                  </a:lnTo>
                  <a:lnTo>
                    <a:pt x="9935" y="14582"/>
                  </a:lnTo>
                  <a:lnTo>
                    <a:pt x="8243" y="13955"/>
                  </a:lnTo>
                  <a:lnTo>
                    <a:pt x="0" y="2256"/>
                  </a:lnTo>
                  <a:lnTo>
                    <a:pt x="561" y="1504"/>
                  </a:lnTo>
                  <a:lnTo>
                    <a:pt x="6840" y="198"/>
                  </a:lnTo>
                  <a:lnTo>
                    <a:pt x="53691" y="0"/>
                  </a:lnTo>
                  <a:lnTo>
                    <a:pt x="100659" y="0"/>
                  </a:lnTo>
                  <a:lnTo>
                    <a:pt x="13185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011"/>
            <p:cNvSpPr/>
            <p:nvPr>
              <p:custDataLst>
                <p:tags r:id="rId66"/>
              </p:custDataLst>
            </p:nvPr>
          </p:nvSpPr>
          <p:spPr>
            <a:xfrm>
              <a:off x="6581775" y="3371884"/>
              <a:ext cx="142876" cy="28542"/>
            </a:xfrm>
            <a:custGeom>
              <a:avLst/>
              <a:gdLst/>
              <a:ahLst/>
              <a:cxnLst/>
              <a:rect l="0" t="0" r="0" b="0"/>
              <a:pathLst>
                <a:path w="142876" h="28542">
                  <a:moveTo>
                    <a:pt x="28575" y="28541"/>
                  </a:moveTo>
                  <a:lnTo>
                    <a:pt x="28575" y="28541"/>
                  </a:lnTo>
                  <a:lnTo>
                    <a:pt x="20375" y="28541"/>
                  </a:lnTo>
                  <a:lnTo>
                    <a:pt x="10965" y="20340"/>
                  </a:lnTo>
                  <a:lnTo>
                    <a:pt x="37" y="19019"/>
                  </a:lnTo>
                  <a:lnTo>
                    <a:pt x="0" y="9608"/>
                  </a:lnTo>
                  <a:lnTo>
                    <a:pt x="31881" y="9491"/>
                  </a:lnTo>
                  <a:lnTo>
                    <a:pt x="38158" y="6669"/>
                  </a:lnTo>
                  <a:lnTo>
                    <a:pt x="41314" y="4434"/>
                  </a:lnTo>
                  <a:lnTo>
                    <a:pt x="55869" y="1290"/>
                  </a:lnTo>
                  <a:lnTo>
                    <a:pt x="93840" y="0"/>
                  </a:lnTo>
                  <a:lnTo>
                    <a:pt x="102737" y="2803"/>
                  </a:lnTo>
                  <a:lnTo>
                    <a:pt x="111278" y="6519"/>
                  </a:lnTo>
                  <a:lnTo>
                    <a:pt x="137420" y="9375"/>
                  </a:lnTo>
                  <a:lnTo>
                    <a:pt x="139239" y="10472"/>
                  </a:lnTo>
                  <a:lnTo>
                    <a:pt x="140451" y="12262"/>
                  </a:lnTo>
                  <a:lnTo>
                    <a:pt x="142875" y="1901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012"/>
            <p:cNvSpPr/>
            <p:nvPr>
              <p:custDataLst>
                <p:tags r:id="rId67"/>
              </p:custDataLst>
            </p:nvPr>
          </p:nvSpPr>
          <p:spPr>
            <a:xfrm>
              <a:off x="6138160" y="3562350"/>
              <a:ext cx="195966" cy="43565"/>
            </a:xfrm>
            <a:custGeom>
              <a:avLst/>
              <a:gdLst/>
              <a:ahLst/>
              <a:cxnLst/>
              <a:rect l="0" t="0" r="0" b="0"/>
              <a:pathLst>
                <a:path w="195966" h="43565">
                  <a:moveTo>
                    <a:pt x="14990" y="28575"/>
                  </a:moveTo>
                  <a:lnTo>
                    <a:pt x="14990" y="28575"/>
                  </a:lnTo>
                  <a:lnTo>
                    <a:pt x="0" y="43564"/>
                  </a:lnTo>
                  <a:lnTo>
                    <a:pt x="4536" y="39029"/>
                  </a:lnTo>
                  <a:lnTo>
                    <a:pt x="13584" y="38182"/>
                  </a:lnTo>
                  <a:lnTo>
                    <a:pt x="22316" y="31570"/>
                  </a:lnTo>
                  <a:lnTo>
                    <a:pt x="31155" y="29463"/>
                  </a:lnTo>
                  <a:lnTo>
                    <a:pt x="37343" y="28970"/>
                  </a:lnTo>
                  <a:lnTo>
                    <a:pt x="43622" y="25928"/>
                  </a:lnTo>
                  <a:lnTo>
                    <a:pt x="49941" y="22107"/>
                  </a:lnTo>
                  <a:lnTo>
                    <a:pt x="88573" y="10969"/>
                  </a:lnTo>
                  <a:lnTo>
                    <a:pt x="119838" y="6893"/>
                  </a:lnTo>
                  <a:lnTo>
                    <a:pt x="140122" y="1362"/>
                  </a:lnTo>
                  <a:lnTo>
                    <a:pt x="183793" y="53"/>
                  </a:lnTo>
                  <a:lnTo>
                    <a:pt x="1959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013"/>
            <p:cNvSpPr/>
            <p:nvPr>
              <p:custDataLst>
                <p:tags r:id="rId68"/>
              </p:custDataLst>
            </p:nvPr>
          </p:nvSpPr>
          <p:spPr>
            <a:xfrm>
              <a:off x="6191261" y="3242539"/>
              <a:ext cx="276215" cy="62637"/>
            </a:xfrm>
            <a:custGeom>
              <a:avLst/>
              <a:gdLst/>
              <a:ahLst/>
              <a:cxnLst/>
              <a:rect l="0" t="0" r="0" b="0"/>
              <a:pathLst>
                <a:path w="276215" h="62637">
                  <a:moveTo>
                    <a:pt x="57139" y="62636"/>
                  </a:moveTo>
                  <a:lnTo>
                    <a:pt x="57139" y="62636"/>
                  </a:lnTo>
                  <a:lnTo>
                    <a:pt x="52083" y="62636"/>
                  </a:lnTo>
                  <a:lnTo>
                    <a:pt x="46778" y="59814"/>
                  </a:lnTo>
                  <a:lnTo>
                    <a:pt x="43882" y="57579"/>
                  </a:lnTo>
                  <a:lnTo>
                    <a:pt x="40664" y="52275"/>
                  </a:lnTo>
                  <a:lnTo>
                    <a:pt x="39806" y="49379"/>
                  </a:lnTo>
                  <a:lnTo>
                    <a:pt x="38176" y="47448"/>
                  </a:lnTo>
                  <a:lnTo>
                    <a:pt x="33542" y="45303"/>
                  </a:lnTo>
                  <a:lnTo>
                    <a:pt x="15743" y="43737"/>
                  </a:lnTo>
                  <a:lnTo>
                    <a:pt x="13667" y="42628"/>
                  </a:lnTo>
                  <a:lnTo>
                    <a:pt x="12282" y="40831"/>
                  </a:lnTo>
                  <a:lnTo>
                    <a:pt x="11359" y="38574"/>
                  </a:lnTo>
                  <a:lnTo>
                    <a:pt x="9686" y="37070"/>
                  </a:lnTo>
                  <a:lnTo>
                    <a:pt x="1475" y="34457"/>
                  </a:lnTo>
                  <a:lnTo>
                    <a:pt x="649" y="31415"/>
                  </a:lnTo>
                  <a:lnTo>
                    <a:pt x="0" y="24655"/>
                  </a:lnTo>
                  <a:lnTo>
                    <a:pt x="5049" y="19515"/>
                  </a:lnTo>
                  <a:lnTo>
                    <a:pt x="10352" y="17012"/>
                  </a:lnTo>
                  <a:lnTo>
                    <a:pt x="54536" y="9990"/>
                  </a:lnTo>
                  <a:lnTo>
                    <a:pt x="97171" y="5882"/>
                  </a:lnTo>
                  <a:lnTo>
                    <a:pt x="140297" y="5538"/>
                  </a:lnTo>
                  <a:lnTo>
                    <a:pt x="180821" y="4435"/>
                  </a:lnTo>
                  <a:lnTo>
                    <a:pt x="203265" y="0"/>
                  </a:lnTo>
                  <a:lnTo>
                    <a:pt x="248979" y="5072"/>
                  </a:lnTo>
                  <a:lnTo>
                    <a:pt x="259876" y="6360"/>
                  </a:lnTo>
                  <a:lnTo>
                    <a:pt x="276214" y="15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014"/>
            <p:cNvSpPr/>
            <p:nvPr>
              <p:custDataLst>
                <p:tags r:id="rId69"/>
              </p:custDataLst>
            </p:nvPr>
          </p:nvSpPr>
          <p:spPr>
            <a:xfrm>
              <a:off x="6258363" y="3276603"/>
              <a:ext cx="104338" cy="176823"/>
            </a:xfrm>
            <a:custGeom>
              <a:avLst/>
              <a:gdLst/>
              <a:ahLst/>
              <a:cxnLst/>
              <a:rect l="0" t="0" r="0" b="0"/>
              <a:pathLst>
                <a:path w="104338" h="176823">
                  <a:moveTo>
                    <a:pt x="75762" y="47622"/>
                  </a:moveTo>
                  <a:lnTo>
                    <a:pt x="75762" y="47622"/>
                  </a:lnTo>
                  <a:lnTo>
                    <a:pt x="75762" y="42565"/>
                  </a:lnTo>
                  <a:lnTo>
                    <a:pt x="76820" y="41076"/>
                  </a:lnTo>
                  <a:lnTo>
                    <a:pt x="78584" y="40083"/>
                  </a:lnTo>
                  <a:lnTo>
                    <a:pt x="80818" y="39421"/>
                  </a:lnTo>
                  <a:lnTo>
                    <a:pt x="89019" y="33433"/>
                  </a:lnTo>
                  <a:lnTo>
                    <a:pt x="92237" y="27910"/>
                  </a:lnTo>
                  <a:lnTo>
                    <a:pt x="94304" y="15741"/>
                  </a:lnTo>
                  <a:lnTo>
                    <a:pt x="95531" y="13668"/>
                  </a:lnTo>
                  <a:lnTo>
                    <a:pt x="97408" y="12286"/>
                  </a:lnTo>
                  <a:lnTo>
                    <a:pt x="99718" y="11364"/>
                  </a:lnTo>
                  <a:lnTo>
                    <a:pt x="101258" y="9692"/>
                  </a:lnTo>
                  <a:lnTo>
                    <a:pt x="104337" y="0"/>
                  </a:lnTo>
                  <a:lnTo>
                    <a:pt x="87470" y="17923"/>
                  </a:lnTo>
                  <a:lnTo>
                    <a:pt x="79701" y="32237"/>
                  </a:lnTo>
                  <a:lnTo>
                    <a:pt x="68503" y="60282"/>
                  </a:lnTo>
                  <a:lnTo>
                    <a:pt x="40813" y="107177"/>
                  </a:lnTo>
                  <a:lnTo>
                    <a:pt x="32363" y="120536"/>
                  </a:lnTo>
                  <a:lnTo>
                    <a:pt x="26150" y="140655"/>
                  </a:lnTo>
                  <a:lnTo>
                    <a:pt x="11735" y="161727"/>
                  </a:lnTo>
                  <a:lnTo>
                    <a:pt x="10852" y="164967"/>
                  </a:lnTo>
                  <a:lnTo>
                    <a:pt x="9206" y="167127"/>
                  </a:lnTo>
                  <a:lnTo>
                    <a:pt x="1041" y="170878"/>
                  </a:lnTo>
                  <a:lnTo>
                    <a:pt x="219" y="174016"/>
                  </a:lnTo>
                  <a:lnTo>
                    <a:pt x="0" y="176335"/>
                  </a:lnTo>
                  <a:lnTo>
                    <a:pt x="912" y="176822"/>
                  </a:lnTo>
                  <a:lnTo>
                    <a:pt x="9288" y="172058"/>
                  </a:lnTo>
                  <a:lnTo>
                    <a:pt x="18612" y="1714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SMARTInkShape-Group179"/>
          <p:cNvGrpSpPr/>
          <p:nvPr/>
        </p:nvGrpSpPr>
        <p:grpSpPr>
          <a:xfrm>
            <a:off x="6982253" y="3238501"/>
            <a:ext cx="247223" cy="228551"/>
            <a:chOff x="6982253" y="3238501"/>
            <a:chExt cx="247223" cy="228551"/>
          </a:xfrm>
        </p:grpSpPr>
        <p:sp>
          <p:nvSpPr>
            <p:cNvPr id="56" name="SMARTInkShape-1015"/>
            <p:cNvSpPr/>
            <p:nvPr>
              <p:custDataLst>
                <p:tags r:id="rId56"/>
              </p:custDataLst>
            </p:nvPr>
          </p:nvSpPr>
          <p:spPr>
            <a:xfrm>
              <a:off x="6982253" y="3238501"/>
              <a:ext cx="247223" cy="57150"/>
            </a:xfrm>
            <a:custGeom>
              <a:avLst/>
              <a:gdLst/>
              <a:ahLst/>
              <a:cxnLst/>
              <a:rect l="0" t="0" r="0" b="0"/>
              <a:pathLst>
                <a:path w="247223" h="57150">
                  <a:moveTo>
                    <a:pt x="66247" y="57149"/>
                  </a:moveTo>
                  <a:lnTo>
                    <a:pt x="66247" y="57149"/>
                  </a:lnTo>
                  <a:lnTo>
                    <a:pt x="66247" y="52092"/>
                  </a:lnTo>
                  <a:lnTo>
                    <a:pt x="63425" y="46788"/>
                  </a:lnTo>
                  <a:lnTo>
                    <a:pt x="52990" y="34759"/>
                  </a:lnTo>
                  <a:lnTo>
                    <a:pt x="46950" y="31323"/>
                  </a:lnTo>
                  <a:lnTo>
                    <a:pt x="40737" y="28737"/>
                  </a:lnTo>
                  <a:lnTo>
                    <a:pt x="31289" y="22390"/>
                  </a:lnTo>
                  <a:lnTo>
                    <a:pt x="24957" y="20534"/>
                  </a:lnTo>
                  <a:lnTo>
                    <a:pt x="22845" y="18981"/>
                  </a:lnTo>
                  <a:lnTo>
                    <a:pt x="21437" y="16887"/>
                  </a:lnTo>
                  <a:lnTo>
                    <a:pt x="19178" y="10979"/>
                  </a:lnTo>
                  <a:lnTo>
                    <a:pt x="16047" y="10170"/>
                  </a:lnTo>
                  <a:lnTo>
                    <a:pt x="10470" y="9652"/>
                  </a:lnTo>
                  <a:lnTo>
                    <a:pt x="0" y="395"/>
                  </a:lnTo>
                  <a:lnTo>
                    <a:pt x="39931" y="0"/>
                  </a:lnTo>
                  <a:lnTo>
                    <a:pt x="85812" y="8641"/>
                  </a:lnTo>
                  <a:lnTo>
                    <a:pt x="132884" y="9446"/>
                  </a:lnTo>
                  <a:lnTo>
                    <a:pt x="180460" y="10575"/>
                  </a:lnTo>
                  <a:lnTo>
                    <a:pt x="225158" y="21283"/>
                  </a:lnTo>
                  <a:lnTo>
                    <a:pt x="247222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016"/>
            <p:cNvSpPr/>
            <p:nvPr>
              <p:custDataLst>
                <p:tags r:id="rId57"/>
              </p:custDataLst>
            </p:nvPr>
          </p:nvSpPr>
          <p:spPr>
            <a:xfrm>
              <a:off x="6991490" y="3286163"/>
              <a:ext cx="104625" cy="180889"/>
            </a:xfrm>
            <a:custGeom>
              <a:avLst/>
              <a:gdLst/>
              <a:ahLst/>
              <a:cxnLst/>
              <a:rect l="0" t="0" r="0" b="0"/>
              <a:pathLst>
                <a:path w="104625" h="180889">
                  <a:moveTo>
                    <a:pt x="85585" y="38062"/>
                  </a:moveTo>
                  <a:lnTo>
                    <a:pt x="85585" y="38062"/>
                  </a:lnTo>
                  <a:lnTo>
                    <a:pt x="85585" y="23873"/>
                  </a:lnTo>
                  <a:lnTo>
                    <a:pt x="86643" y="22253"/>
                  </a:lnTo>
                  <a:lnTo>
                    <a:pt x="88407" y="21172"/>
                  </a:lnTo>
                  <a:lnTo>
                    <a:pt x="90641" y="20452"/>
                  </a:lnTo>
                  <a:lnTo>
                    <a:pt x="92130" y="18914"/>
                  </a:lnTo>
                  <a:lnTo>
                    <a:pt x="95906" y="9396"/>
                  </a:lnTo>
                  <a:lnTo>
                    <a:pt x="104600" y="0"/>
                  </a:lnTo>
                  <a:lnTo>
                    <a:pt x="104624" y="5030"/>
                  </a:lnTo>
                  <a:lnTo>
                    <a:pt x="103569" y="6515"/>
                  </a:lnTo>
                  <a:lnTo>
                    <a:pt x="101808" y="7506"/>
                  </a:lnTo>
                  <a:lnTo>
                    <a:pt x="99575" y="8166"/>
                  </a:lnTo>
                  <a:lnTo>
                    <a:pt x="94272" y="14544"/>
                  </a:lnTo>
                  <a:lnTo>
                    <a:pt x="60175" y="61490"/>
                  </a:lnTo>
                  <a:lnTo>
                    <a:pt x="34785" y="102933"/>
                  </a:lnTo>
                  <a:lnTo>
                    <a:pt x="25613" y="112049"/>
                  </a:lnTo>
                  <a:lnTo>
                    <a:pt x="20204" y="115962"/>
                  </a:lnTo>
                  <a:lnTo>
                    <a:pt x="14193" y="125954"/>
                  </a:lnTo>
                  <a:lnTo>
                    <a:pt x="10463" y="136391"/>
                  </a:lnTo>
                  <a:lnTo>
                    <a:pt x="2268" y="151716"/>
                  </a:lnTo>
                  <a:lnTo>
                    <a:pt x="0" y="174549"/>
                  </a:lnTo>
                  <a:lnTo>
                    <a:pt x="1013" y="176679"/>
                  </a:lnTo>
                  <a:lnTo>
                    <a:pt x="2744" y="178098"/>
                  </a:lnTo>
                  <a:lnTo>
                    <a:pt x="8073" y="180376"/>
                  </a:lnTo>
                  <a:lnTo>
                    <a:pt x="22528" y="180888"/>
                  </a:lnTo>
                  <a:lnTo>
                    <a:pt x="28631" y="178093"/>
                  </a:lnTo>
                  <a:lnTo>
                    <a:pt x="37960" y="1714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9" name="SMARTInkShape-1017"/>
          <p:cNvSpPr/>
          <p:nvPr>
            <p:custDataLst>
              <p:tags r:id="rId1"/>
            </p:custDataLst>
          </p:nvPr>
        </p:nvSpPr>
        <p:spPr>
          <a:xfrm>
            <a:off x="6964102" y="3705225"/>
            <a:ext cx="1083196" cy="85726"/>
          </a:xfrm>
          <a:custGeom>
            <a:avLst/>
            <a:gdLst/>
            <a:ahLst/>
            <a:cxnLst/>
            <a:rect l="0" t="0" r="0" b="0"/>
            <a:pathLst>
              <a:path w="1083196" h="85726">
                <a:moveTo>
                  <a:pt x="27248" y="85725"/>
                </a:moveTo>
                <a:lnTo>
                  <a:pt x="27248" y="85725"/>
                </a:lnTo>
                <a:lnTo>
                  <a:pt x="18116" y="85725"/>
                </a:lnTo>
                <a:lnTo>
                  <a:pt x="8233" y="76234"/>
                </a:lnTo>
                <a:lnTo>
                  <a:pt x="0" y="76203"/>
                </a:lnTo>
                <a:lnTo>
                  <a:pt x="6991" y="76200"/>
                </a:lnTo>
                <a:lnTo>
                  <a:pt x="7662" y="73378"/>
                </a:lnTo>
                <a:lnTo>
                  <a:pt x="7841" y="71143"/>
                </a:lnTo>
                <a:lnTo>
                  <a:pt x="9017" y="69654"/>
                </a:lnTo>
                <a:lnTo>
                  <a:pt x="16367" y="67068"/>
                </a:lnTo>
                <a:lnTo>
                  <a:pt x="60278" y="66677"/>
                </a:lnTo>
                <a:lnTo>
                  <a:pt x="78427" y="65617"/>
                </a:lnTo>
                <a:lnTo>
                  <a:pt x="116181" y="58033"/>
                </a:lnTo>
                <a:lnTo>
                  <a:pt x="160796" y="56169"/>
                </a:lnTo>
                <a:lnTo>
                  <a:pt x="200187" y="48959"/>
                </a:lnTo>
                <a:lnTo>
                  <a:pt x="246519" y="47801"/>
                </a:lnTo>
                <a:lnTo>
                  <a:pt x="274956" y="44855"/>
                </a:lnTo>
                <a:lnTo>
                  <a:pt x="313010" y="39434"/>
                </a:lnTo>
                <a:lnTo>
                  <a:pt x="358705" y="37305"/>
                </a:lnTo>
                <a:lnTo>
                  <a:pt x="405675" y="30613"/>
                </a:lnTo>
                <a:lnTo>
                  <a:pt x="450896" y="28977"/>
                </a:lnTo>
                <a:lnTo>
                  <a:pt x="494048" y="22108"/>
                </a:lnTo>
                <a:lnTo>
                  <a:pt x="539418" y="19654"/>
                </a:lnTo>
                <a:lnTo>
                  <a:pt x="579267" y="19169"/>
                </a:lnTo>
                <a:lnTo>
                  <a:pt x="617714" y="19074"/>
                </a:lnTo>
                <a:lnTo>
                  <a:pt x="655880" y="19055"/>
                </a:lnTo>
                <a:lnTo>
                  <a:pt x="693994" y="19050"/>
                </a:lnTo>
                <a:lnTo>
                  <a:pt x="732098" y="17992"/>
                </a:lnTo>
                <a:lnTo>
                  <a:pt x="774667" y="10849"/>
                </a:lnTo>
                <a:lnTo>
                  <a:pt x="815588" y="9700"/>
                </a:lnTo>
                <a:lnTo>
                  <a:pt x="858549" y="9540"/>
                </a:lnTo>
                <a:lnTo>
                  <a:pt x="901293" y="9525"/>
                </a:lnTo>
                <a:lnTo>
                  <a:pt x="944876" y="9525"/>
                </a:lnTo>
                <a:lnTo>
                  <a:pt x="992274" y="9525"/>
                </a:lnTo>
                <a:lnTo>
                  <a:pt x="1000484" y="9525"/>
                </a:lnTo>
                <a:lnTo>
                  <a:pt x="1007662" y="6703"/>
                </a:lnTo>
                <a:lnTo>
                  <a:pt x="1014379" y="2979"/>
                </a:lnTo>
                <a:lnTo>
                  <a:pt x="1027315" y="589"/>
                </a:lnTo>
                <a:lnTo>
                  <a:pt x="1074566" y="0"/>
                </a:lnTo>
                <a:lnTo>
                  <a:pt x="1074960" y="8201"/>
                </a:lnTo>
                <a:lnTo>
                  <a:pt x="1076030" y="8642"/>
                </a:lnTo>
                <a:lnTo>
                  <a:pt x="1083195" y="9408"/>
                </a:lnTo>
                <a:lnTo>
                  <a:pt x="1076205" y="9515"/>
                </a:lnTo>
                <a:lnTo>
                  <a:pt x="1075534" y="12343"/>
                </a:lnTo>
                <a:lnTo>
                  <a:pt x="1075030" y="18657"/>
                </a:lnTo>
                <a:lnTo>
                  <a:pt x="1065473" y="190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75" name="SMARTInkShape-Group181"/>
          <p:cNvGrpSpPr/>
          <p:nvPr/>
        </p:nvGrpSpPr>
        <p:grpSpPr>
          <a:xfrm>
            <a:off x="5505581" y="4143410"/>
            <a:ext cx="704720" cy="409541"/>
            <a:chOff x="5505581" y="4143410"/>
            <a:chExt cx="704720" cy="409541"/>
          </a:xfrm>
        </p:grpSpPr>
        <p:sp>
          <p:nvSpPr>
            <p:cNvPr id="60" name="SMARTInkShape-1018"/>
            <p:cNvSpPr/>
            <p:nvPr>
              <p:custDataLst>
                <p:tags r:id="rId50"/>
              </p:custDataLst>
            </p:nvPr>
          </p:nvSpPr>
          <p:spPr>
            <a:xfrm>
              <a:off x="5505581" y="4143410"/>
              <a:ext cx="142745" cy="257141"/>
            </a:xfrm>
            <a:custGeom>
              <a:avLst/>
              <a:gdLst/>
              <a:ahLst/>
              <a:cxnLst/>
              <a:rect l="0" t="0" r="0" b="0"/>
              <a:pathLst>
                <a:path w="142745" h="257141">
                  <a:moveTo>
                    <a:pt x="114169" y="38065"/>
                  </a:moveTo>
                  <a:lnTo>
                    <a:pt x="114169" y="38065"/>
                  </a:lnTo>
                  <a:lnTo>
                    <a:pt x="114169" y="15399"/>
                  </a:lnTo>
                  <a:lnTo>
                    <a:pt x="115227" y="13429"/>
                  </a:lnTo>
                  <a:lnTo>
                    <a:pt x="116991" y="12116"/>
                  </a:lnTo>
                  <a:lnTo>
                    <a:pt x="122370" y="10009"/>
                  </a:lnTo>
                  <a:lnTo>
                    <a:pt x="123106" y="6898"/>
                  </a:lnTo>
                  <a:lnTo>
                    <a:pt x="123691" y="0"/>
                  </a:lnTo>
                  <a:lnTo>
                    <a:pt x="123694" y="13226"/>
                  </a:lnTo>
                  <a:lnTo>
                    <a:pt x="120872" y="19264"/>
                  </a:lnTo>
                  <a:lnTo>
                    <a:pt x="117149" y="25475"/>
                  </a:lnTo>
                  <a:lnTo>
                    <a:pt x="102462" y="68876"/>
                  </a:lnTo>
                  <a:lnTo>
                    <a:pt x="96265" y="80334"/>
                  </a:lnTo>
                  <a:lnTo>
                    <a:pt x="67076" y="123848"/>
                  </a:lnTo>
                  <a:lnTo>
                    <a:pt x="44350" y="168243"/>
                  </a:lnTo>
                  <a:lnTo>
                    <a:pt x="13628" y="214872"/>
                  </a:lnTo>
                  <a:lnTo>
                    <a:pt x="7408" y="228369"/>
                  </a:lnTo>
                  <a:lnTo>
                    <a:pt x="1358" y="236170"/>
                  </a:lnTo>
                  <a:lnTo>
                    <a:pt x="0" y="246122"/>
                  </a:lnTo>
                  <a:lnTo>
                    <a:pt x="8082" y="255685"/>
                  </a:lnTo>
                  <a:lnTo>
                    <a:pt x="11634" y="256493"/>
                  </a:lnTo>
                  <a:lnTo>
                    <a:pt x="51073" y="257140"/>
                  </a:lnTo>
                  <a:lnTo>
                    <a:pt x="57198" y="254318"/>
                  </a:lnTo>
                  <a:lnTo>
                    <a:pt x="63448" y="250594"/>
                  </a:lnTo>
                  <a:lnTo>
                    <a:pt x="76086" y="248204"/>
                  </a:lnTo>
                  <a:lnTo>
                    <a:pt x="88772" y="247732"/>
                  </a:lnTo>
                  <a:lnTo>
                    <a:pt x="95120" y="244845"/>
                  </a:lnTo>
                  <a:lnTo>
                    <a:pt x="101469" y="241093"/>
                  </a:lnTo>
                  <a:lnTo>
                    <a:pt x="113611" y="238207"/>
                  </a:lnTo>
                  <a:lnTo>
                    <a:pt x="133219" y="238090"/>
                  </a:lnTo>
                  <a:lnTo>
                    <a:pt x="133219" y="228957"/>
                  </a:lnTo>
                  <a:lnTo>
                    <a:pt x="138275" y="228682"/>
                  </a:lnTo>
                  <a:lnTo>
                    <a:pt x="139764" y="227584"/>
                  </a:lnTo>
                  <a:lnTo>
                    <a:pt x="142744" y="2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019"/>
            <p:cNvSpPr/>
            <p:nvPr>
              <p:custDataLst>
                <p:tags r:id="rId51"/>
              </p:custDataLst>
            </p:nvPr>
          </p:nvSpPr>
          <p:spPr>
            <a:xfrm>
              <a:off x="6048779" y="4438650"/>
              <a:ext cx="161522" cy="19051"/>
            </a:xfrm>
            <a:custGeom>
              <a:avLst/>
              <a:gdLst/>
              <a:ahLst/>
              <a:cxnLst/>
              <a:rect l="0" t="0" r="0" b="0"/>
              <a:pathLst>
                <a:path w="161522" h="19051">
                  <a:moveTo>
                    <a:pt x="56746" y="0"/>
                  </a:moveTo>
                  <a:lnTo>
                    <a:pt x="56746" y="0"/>
                  </a:lnTo>
                  <a:lnTo>
                    <a:pt x="13993" y="0"/>
                  </a:lnTo>
                  <a:lnTo>
                    <a:pt x="12369" y="1058"/>
                  </a:lnTo>
                  <a:lnTo>
                    <a:pt x="11287" y="2822"/>
                  </a:lnTo>
                  <a:lnTo>
                    <a:pt x="9549" y="8201"/>
                  </a:lnTo>
                  <a:lnTo>
                    <a:pt x="6489" y="8936"/>
                  </a:lnTo>
                  <a:lnTo>
                    <a:pt x="0" y="9491"/>
                  </a:lnTo>
                  <a:lnTo>
                    <a:pt x="7833" y="17723"/>
                  </a:lnTo>
                  <a:lnTo>
                    <a:pt x="13795" y="18657"/>
                  </a:lnTo>
                  <a:lnTo>
                    <a:pt x="55464" y="19047"/>
                  </a:lnTo>
                  <a:lnTo>
                    <a:pt x="102570" y="9917"/>
                  </a:lnTo>
                  <a:lnTo>
                    <a:pt x="145607" y="9528"/>
                  </a:lnTo>
                  <a:lnTo>
                    <a:pt x="151979" y="12348"/>
                  </a:lnTo>
                  <a:lnTo>
                    <a:pt x="161521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SMARTInkShape-1020"/>
            <p:cNvSpPr/>
            <p:nvPr>
              <p:custDataLst>
                <p:tags r:id="rId52"/>
              </p:custDataLst>
            </p:nvPr>
          </p:nvSpPr>
          <p:spPr>
            <a:xfrm>
              <a:off x="6019811" y="4324743"/>
              <a:ext cx="190490" cy="47233"/>
            </a:xfrm>
            <a:custGeom>
              <a:avLst/>
              <a:gdLst/>
              <a:ahLst/>
              <a:cxnLst/>
              <a:rect l="0" t="0" r="0" b="0"/>
              <a:pathLst>
                <a:path w="190490" h="47233">
                  <a:moveTo>
                    <a:pt x="28564" y="9132"/>
                  </a:moveTo>
                  <a:lnTo>
                    <a:pt x="28564" y="9132"/>
                  </a:lnTo>
                  <a:lnTo>
                    <a:pt x="28564" y="931"/>
                  </a:lnTo>
                  <a:lnTo>
                    <a:pt x="27506" y="490"/>
                  </a:lnTo>
                  <a:lnTo>
                    <a:pt x="23508" y="0"/>
                  </a:lnTo>
                  <a:lnTo>
                    <a:pt x="22019" y="927"/>
                  </a:lnTo>
                  <a:lnTo>
                    <a:pt x="21025" y="2604"/>
                  </a:lnTo>
                  <a:lnTo>
                    <a:pt x="20363" y="4780"/>
                  </a:lnTo>
                  <a:lnTo>
                    <a:pt x="18863" y="6231"/>
                  </a:lnTo>
                  <a:lnTo>
                    <a:pt x="9941" y="9018"/>
                  </a:lnTo>
                  <a:lnTo>
                    <a:pt x="0" y="9132"/>
                  </a:lnTo>
                  <a:lnTo>
                    <a:pt x="46335" y="9132"/>
                  </a:lnTo>
                  <a:lnTo>
                    <a:pt x="92505" y="9132"/>
                  </a:lnTo>
                  <a:lnTo>
                    <a:pt x="126839" y="10190"/>
                  </a:lnTo>
                  <a:lnTo>
                    <a:pt x="152194" y="20891"/>
                  </a:lnTo>
                  <a:lnTo>
                    <a:pt x="158653" y="24942"/>
                  </a:lnTo>
                  <a:lnTo>
                    <a:pt x="168238" y="27222"/>
                  </a:lnTo>
                  <a:lnTo>
                    <a:pt x="174603" y="27755"/>
                  </a:lnTo>
                  <a:lnTo>
                    <a:pt x="180959" y="30814"/>
                  </a:lnTo>
                  <a:lnTo>
                    <a:pt x="188607" y="36345"/>
                  </a:lnTo>
                  <a:lnTo>
                    <a:pt x="189652" y="39924"/>
                  </a:lnTo>
                  <a:lnTo>
                    <a:pt x="190489" y="4723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021"/>
            <p:cNvSpPr/>
            <p:nvPr>
              <p:custDataLst>
                <p:tags r:id="rId53"/>
              </p:custDataLst>
            </p:nvPr>
          </p:nvSpPr>
          <p:spPr>
            <a:xfrm>
              <a:off x="5800725" y="4391025"/>
              <a:ext cx="66676" cy="161926"/>
            </a:xfrm>
            <a:custGeom>
              <a:avLst/>
              <a:gdLst/>
              <a:ahLst/>
              <a:cxnLst/>
              <a:rect l="0" t="0" r="0" b="0"/>
              <a:pathLst>
                <a:path w="66676" h="161926">
                  <a:moveTo>
                    <a:pt x="57150" y="19050"/>
                  </a:moveTo>
                  <a:lnTo>
                    <a:pt x="57150" y="19050"/>
                  </a:lnTo>
                  <a:lnTo>
                    <a:pt x="65351" y="10849"/>
                  </a:lnTo>
                  <a:lnTo>
                    <a:pt x="66675" y="11"/>
                  </a:lnTo>
                  <a:lnTo>
                    <a:pt x="66675" y="0"/>
                  </a:lnTo>
                  <a:lnTo>
                    <a:pt x="66675" y="5057"/>
                  </a:lnTo>
                  <a:lnTo>
                    <a:pt x="63853" y="10361"/>
                  </a:lnTo>
                  <a:lnTo>
                    <a:pt x="58474" y="17333"/>
                  </a:lnTo>
                  <a:lnTo>
                    <a:pt x="56354" y="26315"/>
                  </a:lnTo>
                  <a:lnTo>
                    <a:pt x="50681" y="36255"/>
                  </a:lnTo>
                  <a:lnTo>
                    <a:pt x="46835" y="62641"/>
                  </a:lnTo>
                  <a:lnTo>
                    <a:pt x="40139" y="76031"/>
                  </a:lnTo>
                  <a:lnTo>
                    <a:pt x="28479" y="110236"/>
                  </a:lnTo>
                  <a:lnTo>
                    <a:pt x="16873" y="125759"/>
                  </a:lnTo>
                  <a:lnTo>
                    <a:pt x="14424" y="128289"/>
                  </a:lnTo>
                  <a:lnTo>
                    <a:pt x="11702" y="133923"/>
                  </a:lnTo>
                  <a:lnTo>
                    <a:pt x="9955" y="141107"/>
                  </a:lnTo>
                  <a:lnTo>
                    <a:pt x="1362" y="150921"/>
                  </a:lnTo>
                  <a:lnTo>
                    <a:pt x="0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2" name="SMARTInkShape-1022"/>
            <p:cNvSpPr/>
            <p:nvPr>
              <p:custDataLst>
                <p:tags r:id="rId54"/>
              </p:custDataLst>
            </p:nvPr>
          </p:nvSpPr>
          <p:spPr>
            <a:xfrm>
              <a:off x="5772150" y="4391025"/>
              <a:ext cx="38101" cy="123826"/>
            </a:xfrm>
            <a:custGeom>
              <a:avLst/>
              <a:gdLst/>
              <a:ahLst/>
              <a:cxnLst/>
              <a:rect l="0" t="0" r="0" b="0"/>
              <a:pathLst>
                <a:path w="38101" h="123826">
                  <a:moveTo>
                    <a:pt x="9525" y="9525"/>
                  </a:moveTo>
                  <a:lnTo>
                    <a:pt x="9525" y="9525"/>
                  </a:lnTo>
                  <a:lnTo>
                    <a:pt x="0" y="0"/>
                  </a:lnTo>
                  <a:lnTo>
                    <a:pt x="9132" y="0"/>
                  </a:lnTo>
                  <a:lnTo>
                    <a:pt x="9522" y="23598"/>
                  </a:lnTo>
                  <a:lnTo>
                    <a:pt x="6702" y="29185"/>
                  </a:lnTo>
                  <a:lnTo>
                    <a:pt x="4468" y="32157"/>
                  </a:lnTo>
                  <a:lnTo>
                    <a:pt x="1986" y="41103"/>
                  </a:lnTo>
                  <a:lnTo>
                    <a:pt x="16" y="85675"/>
                  </a:lnTo>
                  <a:lnTo>
                    <a:pt x="10" y="88867"/>
                  </a:lnTo>
                  <a:lnTo>
                    <a:pt x="2827" y="95236"/>
                  </a:lnTo>
                  <a:lnTo>
                    <a:pt x="8202" y="102890"/>
                  </a:lnTo>
                  <a:lnTo>
                    <a:pt x="9133" y="109274"/>
                  </a:lnTo>
                  <a:lnTo>
                    <a:pt x="10322" y="110949"/>
                  </a:lnTo>
                  <a:lnTo>
                    <a:pt x="12174" y="112066"/>
                  </a:lnTo>
                  <a:lnTo>
                    <a:pt x="17692" y="113859"/>
                  </a:lnTo>
                  <a:lnTo>
                    <a:pt x="18446" y="116926"/>
                  </a:lnTo>
                  <a:lnTo>
                    <a:pt x="18931" y="122462"/>
                  </a:lnTo>
                  <a:lnTo>
                    <a:pt x="20029" y="122917"/>
                  </a:lnTo>
                  <a:lnTo>
                    <a:pt x="38100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3" name="SMARTInkShape-1023"/>
            <p:cNvSpPr/>
            <p:nvPr>
              <p:custDataLst>
                <p:tags r:id="rId55"/>
              </p:custDataLst>
            </p:nvPr>
          </p:nvSpPr>
          <p:spPr>
            <a:xfrm>
              <a:off x="5629716" y="4152900"/>
              <a:ext cx="171010" cy="323851"/>
            </a:xfrm>
            <a:custGeom>
              <a:avLst/>
              <a:gdLst/>
              <a:ahLst/>
              <a:cxnLst/>
              <a:rect l="0" t="0" r="0" b="0"/>
              <a:pathLst>
                <a:path w="171010" h="323851">
                  <a:moveTo>
                    <a:pt x="161484" y="9525"/>
                  </a:moveTo>
                  <a:lnTo>
                    <a:pt x="161484" y="9525"/>
                  </a:lnTo>
                  <a:lnTo>
                    <a:pt x="161484" y="1324"/>
                  </a:lnTo>
                  <a:lnTo>
                    <a:pt x="161484" y="8317"/>
                  </a:lnTo>
                  <a:lnTo>
                    <a:pt x="171004" y="4"/>
                  </a:lnTo>
                  <a:lnTo>
                    <a:pt x="171009" y="0"/>
                  </a:lnTo>
                  <a:lnTo>
                    <a:pt x="171009" y="5057"/>
                  </a:lnTo>
                  <a:lnTo>
                    <a:pt x="169951" y="6546"/>
                  </a:lnTo>
                  <a:lnTo>
                    <a:pt x="168187" y="7539"/>
                  </a:lnTo>
                  <a:lnTo>
                    <a:pt x="165953" y="8201"/>
                  </a:lnTo>
                  <a:lnTo>
                    <a:pt x="164464" y="9701"/>
                  </a:lnTo>
                  <a:lnTo>
                    <a:pt x="162808" y="14189"/>
                  </a:lnTo>
                  <a:lnTo>
                    <a:pt x="160688" y="25694"/>
                  </a:lnTo>
                  <a:lnTo>
                    <a:pt x="155015" y="35012"/>
                  </a:lnTo>
                  <a:lnTo>
                    <a:pt x="135792" y="78691"/>
                  </a:lnTo>
                  <a:lnTo>
                    <a:pt x="105616" y="126113"/>
                  </a:lnTo>
                  <a:lnTo>
                    <a:pt x="82501" y="167918"/>
                  </a:lnTo>
                  <a:lnTo>
                    <a:pt x="51264" y="212704"/>
                  </a:lnTo>
                  <a:lnTo>
                    <a:pt x="28187" y="257174"/>
                  </a:lnTo>
                  <a:lnTo>
                    <a:pt x="11911" y="287736"/>
                  </a:lnTo>
                  <a:lnTo>
                    <a:pt x="9282" y="298274"/>
                  </a:lnTo>
                  <a:lnTo>
                    <a:pt x="1793" y="313663"/>
                  </a:lnTo>
                  <a:lnTo>
                    <a:pt x="0" y="321838"/>
                  </a:lnTo>
                  <a:lnTo>
                    <a:pt x="911" y="322509"/>
                  </a:lnTo>
                  <a:lnTo>
                    <a:pt x="9978" y="323585"/>
                  </a:lnTo>
                  <a:lnTo>
                    <a:pt x="28134" y="3238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84" name="SMARTInkShape-Group182"/>
          <p:cNvGrpSpPr/>
          <p:nvPr/>
        </p:nvGrpSpPr>
        <p:grpSpPr>
          <a:xfrm>
            <a:off x="6362700" y="4191000"/>
            <a:ext cx="752438" cy="323851"/>
            <a:chOff x="6362700" y="4191000"/>
            <a:chExt cx="752438" cy="323851"/>
          </a:xfrm>
        </p:grpSpPr>
        <p:sp>
          <p:nvSpPr>
            <p:cNvPr id="3076" name="SMARTInkShape-1024"/>
            <p:cNvSpPr/>
            <p:nvPr>
              <p:custDataLst>
                <p:tags r:id="rId42"/>
              </p:custDataLst>
            </p:nvPr>
          </p:nvSpPr>
          <p:spPr>
            <a:xfrm>
              <a:off x="6934201" y="4219575"/>
              <a:ext cx="180937" cy="266701"/>
            </a:xfrm>
            <a:custGeom>
              <a:avLst/>
              <a:gdLst/>
              <a:ahLst/>
              <a:cxnLst/>
              <a:rect l="0" t="0" r="0" b="0"/>
              <a:pathLst>
                <a:path w="180937" h="266701">
                  <a:moveTo>
                    <a:pt x="38099" y="76200"/>
                  </a:moveTo>
                  <a:lnTo>
                    <a:pt x="38099" y="76200"/>
                  </a:lnTo>
                  <a:lnTo>
                    <a:pt x="38099" y="28610"/>
                  </a:lnTo>
                  <a:lnTo>
                    <a:pt x="38099" y="19060"/>
                  </a:lnTo>
                  <a:lnTo>
                    <a:pt x="43155" y="19053"/>
                  </a:lnTo>
                  <a:lnTo>
                    <a:pt x="44644" y="17993"/>
                  </a:lnTo>
                  <a:lnTo>
                    <a:pt x="45637" y="16229"/>
                  </a:lnTo>
                  <a:lnTo>
                    <a:pt x="46299" y="13994"/>
                  </a:lnTo>
                  <a:lnTo>
                    <a:pt x="47800" y="12504"/>
                  </a:lnTo>
                  <a:lnTo>
                    <a:pt x="55709" y="9918"/>
                  </a:lnTo>
                  <a:lnTo>
                    <a:pt x="61779" y="9642"/>
                  </a:lnTo>
                  <a:lnTo>
                    <a:pt x="67321" y="6755"/>
                  </a:lnTo>
                  <a:lnTo>
                    <a:pt x="73312" y="3002"/>
                  </a:lnTo>
                  <a:lnTo>
                    <a:pt x="85781" y="593"/>
                  </a:lnTo>
                  <a:lnTo>
                    <a:pt x="133175" y="5"/>
                  </a:lnTo>
                  <a:lnTo>
                    <a:pt x="151071" y="0"/>
                  </a:lnTo>
                  <a:lnTo>
                    <a:pt x="154688" y="1058"/>
                  </a:lnTo>
                  <a:lnTo>
                    <a:pt x="157100" y="2823"/>
                  </a:lnTo>
                  <a:lnTo>
                    <a:pt x="158708" y="5057"/>
                  </a:lnTo>
                  <a:lnTo>
                    <a:pt x="160838" y="6546"/>
                  </a:lnTo>
                  <a:lnTo>
                    <a:pt x="169842" y="9132"/>
                  </a:lnTo>
                  <a:lnTo>
                    <a:pt x="179509" y="17692"/>
                  </a:lnTo>
                  <a:lnTo>
                    <a:pt x="180846" y="27131"/>
                  </a:lnTo>
                  <a:lnTo>
                    <a:pt x="180936" y="33204"/>
                  </a:lnTo>
                  <a:lnTo>
                    <a:pt x="178135" y="38746"/>
                  </a:lnTo>
                  <a:lnTo>
                    <a:pt x="165163" y="54883"/>
                  </a:lnTo>
                  <a:lnTo>
                    <a:pt x="163364" y="60728"/>
                  </a:lnTo>
                  <a:lnTo>
                    <a:pt x="161826" y="62711"/>
                  </a:lnTo>
                  <a:lnTo>
                    <a:pt x="114226" y="104848"/>
                  </a:lnTo>
                  <a:lnTo>
                    <a:pt x="109681" y="109394"/>
                  </a:lnTo>
                  <a:lnTo>
                    <a:pt x="106954" y="114941"/>
                  </a:lnTo>
                  <a:lnTo>
                    <a:pt x="106228" y="117903"/>
                  </a:lnTo>
                  <a:lnTo>
                    <a:pt x="104685" y="119877"/>
                  </a:lnTo>
                  <a:lnTo>
                    <a:pt x="100148" y="122070"/>
                  </a:lnTo>
                  <a:lnTo>
                    <a:pt x="98515" y="123714"/>
                  </a:lnTo>
                  <a:lnTo>
                    <a:pt x="96700" y="128362"/>
                  </a:lnTo>
                  <a:lnTo>
                    <a:pt x="95158" y="130024"/>
                  </a:lnTo>
                  <a:lnTo>
                    <a:pt x="90623" y="131872"/>
                  </a:lnTo>
                  <a:lnTo>
                    <a:pt x="88990" y="133423"/>
                  </a:lnTo>
                  <a:lnTo>
                    <a:pt x="87175" y="137969"/>
                  </a:lnTo>
                  <a:lnTo>
                    <a:pt x="85633" y="139604"/>
                  </a:lnTo>
                  <a:lnTo>
                    <a:pt x="81098" y="141421"/>
                  </a:lnTo>
                  <a:lnTo>
                    <a:pt x="79465" y="142965"/>
                  </a:lnTo>
                  <a:lnTo>
                    <a:pt x="77650" y="147501"/>
                  </a:lnTo>
                  <a:lnTo>
                    <a:pt x="76108" y="149134"/>
                  </a:lnTo>
                  <a:lnTo>
                    <a:pt x="71573" y="150949"/>
                  </a:lnTo>
                  <a:lnTo>
                    <a:pt x="69940" y="152491"/>
                  </a:lnTo>
                  <a:lnTo>
                    <a:pt x="68125" y="157026"/>
                  </a:lnTo>
                  <a:lnTo>
                    <a:pt x="66583" y="158659"/>
                  </a:lnTo>
                  <a:lnTo>
                    <a:pt x="47735" y="170483"/>
                  </a:lnTo>
                  <a:lnTo>
                    <a:pt x="43088" y="171020"/>
                  </a:lnTo>
                  <a:lnTo>
                    <a:pt x="37494" y="174081"/>
                  </a:lnTo>
                  <a:lnTo>
                    <a:pt x="30336" y="179613"/>
                  </a:lnTo>
                  <a:lnTo>
                    <a:pt x="29357" y="183192"/>
                  </a:lnTo>
                  <a:lnTo>
                    <a:pt x="29096" y="185628"/>
                  </a:lnTo>
                  <a:lnTo>
                    <a:pt x="27863" y="187252"/>
                  </a:lnTo>
                  <a:lnTo>
                    <a:pt x="19169" y="190462"/>
                  </a:lnTo>
                  <a:lnTo>
                    <a:pt x="19085" y="195545"/>
                  </a:lnTo>
                  <a:lnTo>
                    <a:pt x="18015" y="197038"/>
                  </a:lnTo>
                  <a:lnTo>
                    <a:pt x="10408" y="199763"/>
                  </a:lnTo>
                  <a:lnTo>
                    <a:pt x="9917" y="199908"/>
                  </a:lnTo>
                  <a:lnTo>
                    <a:pt x="9640" y="205047"/>
                  </a:lnTo>
                  <a:lnTo>
                    <a:pt x="8543" y="206547"/>
                  </a:lnTo>
                  <a:lnTo>
                    <a:pt x="1333" y="209155"/>
                  </a:lnTo>
                  <a:lnTo>
                    <a:pt x="592" y="212196"/>
                  </a:lnTo>
                  <a:lnTo>
                    <a:pt x="0" y="227266"/>
                  </a:lnTo>
                  <a:lnTo>
                    <a:pt x="1057" y="227711"/>
                  </a:lnTo>
                  <a:lnTo>
                    <a:pt x="8199" y="228483"/>
                  </a:lnTo>
                  <a:lnTo>
                    <a:pt x="17609" y="236791"/>
                  </a:lnTo>
                  <a:lnTo>
                    <a:pt x="23679" y="237730"/>
                  </a:lnTo>
                  <a:lnTo>
                    <a:pt x="45780" y="238115"/>
                  </a:lnTo>
                  <a:lnTo>
                    <a:pt x="54865" y="244669"/>
                  </a:lnTo>
                  <a:lnTo>
                    <a:pt x="64911" y="247257"/>
                  </a:lnTo>
                  <a:lnTo>
                    <a:pt x="71208" y="247533"/>
                  </a:lnTo>
                  <a:lnTo>
                    <a:pt x="72871" y="248631"/>
                  </a:lnTo>
                  <a:lnTo>
                    <a:pt x="73981" y="250420"/>
                  </a:lnTo>
                  <a:lnTo>
                    <a:pt x="74721" y="252672"/>
                  </a:lnTo>
                  <a:lnTo>
                    <a:pt x="76272" y="254172"/>
                  </a:lnTo>
                  <a:lnTo>
                    <a:pt x="84270" y="256780"/>
                  </a:lnTo>
                  <a:lnTo>
                    <a:pt x="85078" y="259821"/>
                  </a:lnTo>
                  <a:lnTo>
                    <a:pt x="85293" y="262114"/>
                  </a:lnTo>
                  <a:lnTo>
                    <a:pt x="86495" y="263643"/>
                  </a:lnTo>
                  <a:lnTo>
                    <a:pt x="90653" y="265342"/>
                  </a:lnTo>
                  <a:lnTo>
                    <a:pt x="104774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7" name="SMARTInkShape-1025"/>
            <p:cNvSpPr/>
            <p:nvPr>
              <p:custDataLst>
                <p:tags r:id="rId43"/>
              </p:custDataLst>
            </p:nvPr>
          </p:nvSpPr>
          <p:spPr>
            <a:xfrm>
              <a:off x="6877088" y="4229137"/>
              <a:ext cx="104738" cy="237930"/>
            </a:xfrm>
            <a:custGeom>
              <a:avLst/>
              <a:gdLst/>
              <a:ahLst/>
              <a:cxnLst/>
              <a:rect l="0" t="0" r="0" b="0"/>
              <a:pathLst>
                <a:path w="104738" h="237930">
                  <a:moveTo>
                    <a:pt x="95212" y="38063"/>
                  </a:moveTo>
                  <a:lnTo>
                    <a:pt x="95212" y="38063"/>
                  </a:lnTo>
                  <a:lnTo>
                    <a:pt x="95212" y="18817"/>
                  </a:lnTo>
                  <a:lnTo>
                    <a:pt x="96270" y="15708"/>
                  </a:lnTo>
                  <a:lnTo>
                    <a:pt x="98034" y="13634"/>
                  </a:lnTo>
                  <a:lnTo>
                    <a:pt x="103412" y="10307"/>
                  </a:lnTo>
                  <a:lnTo>
                    <a:pt x="104149" y="7030"/>
                  </a:lnTo>
                  <a:lnTo>
                    <a:pt x="104734" y="0"/>
                  </a:lnTo>
                  <a:lnTo>
                    <a:pt x="104737" y="19209"/>
                  </a:lnTo>
                  <a:lnTo>
                    <a:pt x="101915" y="27214"/>
                  </a:lnTo>
                  <a:lnTo>
                    <a:pt x="82347" y="63943"/>
                  </a:lnTo>
                  <a:lnTo>
                    <a:pt x="75267" y="88958"/>
                  </a:lnTo>
                  <a:lnTo>
                    <a:pt x="47999" y="136141"/>
                  </a:lnTo>
                  <a:lnTo>
                    <a:pt x="38184" y="157082"/>
                  </a:lnTo>
                  <a:lnTo>
                    <a:pt x="13725" y="196801"/>
                  </a:lnTo>
                  <a:lnTo>
                    <a:pt x="9685" y="211509"/>
                  </a:lnTo>
                  <a:lnTo>
                    <a:pt x="7502" y="214018"/>
                  </a:lnTo>
                  <a:lnTo>
                    <a:pt x="4989" y="215691"/>
                  </a:lnTo>
                  <a:lnTo>
                    <a:pt x="3314" y="217866"/>
                  </a:lnTo>
                  <a:lnTo>
                    <a:pt x="1451" y="223103"/>
                  </a:lnTo>
                  <a:lnTo>
                    <a:pt x="0" y="237554"/>
                  </a:lnTo>
                  <a:lnTo>
                    <a:pt x="5031" y="237929"/>
                  </a:lnTo>
                  <a:lnTo>
                    <a:pt x="6516" y="236924"/>
                  </a:lnTo>
                  <a:lnTo>
                    <a:pt x="7507" y="235195"/>
                  </a:lnTo>
                  <a:lnTo>
                    <a:pt x="8167" y="232984"/>
                  </a:lnTo>
                  <a:lnTo>
                    <a:pt x="9665" y="231510"/>
                  </a:lnTo>
                  <a:lnTo>
                    <a:pt x="19012" y="2285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8" name="SMARTInkShape-1026"/>
            <p:cNvSpPr/>
            <p:nvPr>
              <p:custDataLst>
                <p:tags r:id="rId44"/>
              </p:custDataLst>
            </p:nvPr>
          </p:nvSpPr>
          <p:spPr>
            <a:xfrm>
              <a:off x="6743816" y="4400550"/>
              <a:ext cx="18935" cy="19051"/>
            </a:xfrm>
            <a:custGeom>
              <a:avLst/>
              <a:gdLst/>
              <a:ahLst/>
              <a:cxnLst/>
              <a:rect l="0" t="0" r="0" b="0"/>
              <a:pathLst>
                <a:path w="18935" h="19051">
                  <a:moveTo>
                    <a:pt x="9409" y="19050"/>
                  </a:moveTo>
                  <a:lnTo>
                    <a:pt x="9409" y="19050"/>
                  </a:lnTo>
                  <a:lnTo>
                    <a:pt x="9409" y="119"/>
                  </a:lnTo>
                  <a:lnTo>
                    <a:pt x="0" y="0"/>
                  </a:lnTo>
                  <a:lnTo>
                    <a:pt x="9019" y="9133"/>
                  </a:lnTo>
                  <a:lnTo>
                    <a:pt x="1893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79" name="SMARTInkShape-1027"/>
            <p:cNvSpPr/>
            <p:nvPr>
              <p:custDataLst>
                <p:tags r:id="rId45"/>
              </p:custDataLst>
            </p:nvPr>
          </p:nvSpPr>
          <p:spPr>
            <a:xfrm>
              <a:off x="6638926" y="4381500"/>
              <a:ext cx="66641" cy="133351"/>
            </a:xfrm>
            <a:custGeom>
              <a:avLst/>
              <a:gdLst/>
              <a:ahLst/>
              <a:cxnLst/>
              <a:rect l="0" t="0" r="0" b="0"/>
              <a:pathLst>
                <a:path w="66641" h="133351">
                  <a:moveTo>
                    <a:pt x="57149" y="19050"/>
                  </a:moveTo>
                  <a:lnTo>
                    <a:pt x="57149" y="19050"/>
                  </a:lnTo>
                  <a:lnTo>
                    <a:pt x="65349" y="10849"/>
                  </a:lnTo>
                  <a:lnTo>
                    <a:pt x="66640" y="427"/>
                  </a:lnTo>
                  <a:lnTo>
                    <a:pt x="57183" y="0"/>
                  </a:lnTo>
                  <a:lnTo>
                    <a:pt x="52103" y="5057"/>
                  </a:lnTo>
                  <a:lnTo>
                    <a:pt x="49615" y="10361"/>
                  </a:lnTo>
                  <a:lnTo>
                    <a:pt x="48951" y="13257"/>
                  </a:lnTo>
                  <a:lnTo>
                    <a:pt x="40259" y="28648"/>
                  </a:lnTo>
                  <a:lnTo>
                    <a:pt x="39539" y="31799"/>
                  </a:lnTo>
                  <a:lnTo>
                    <a:pt x="30750" y="47631"/>
                  </a:lnTo>
                  <a:lnTo>
                    <a:pt x="23946" y="65382"/>
                  </a:lnTo>
                  <a:lnTo>
                    <a:pt x="12156" y="85137"/>
                  </a:lnTo>
                  <a:lnTo>
                    <a:pt x="9635" y="91813"/>
                  </a:lnTo>
                  <a:lnTo>
                    <a:pt x="3324" y="101523"/>
                  </a:lnTo>
                  <a:lnTo>
                    <a:pt x="984" y="111102"/>
                  </a:lnTo>
                  <a:lnTo>
                    <a:pt x="0" y="133302"/>
                  </a:lnTo>
                  <a:lnTo>
                    <a:pt x="9524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0" name="SMARTInkShape-1028"/>
            <p:cNvSpPr/>
            <p:nvPr>
              <p:custDataLst>
                <p:tags r:id="rId46"/>
              </p:custDataLst>
            </p:nvPr>
          </p:nvSpPr>
          <p:spPr>
            <a:xfrm>
              <a:off x="6591310" y="4381896"/>
              <a:ext cx="19041" cy="113905"/>
            </a:xfrm>
            <a:custGeom>
              <a:avLst/>
              <a:gdLst/>
              <a:ahLst/>
              <a:cxnLst/>
              <a:rect l="0" t="0" r="0" b="0"/>
              <a:pathLst>
                <a:path w="19041" h="113905">
                  <a:moveTo>
                    <a:pt x="9515" y="37704"/>
                  </a:moveTo>
                  <a:lnTo>
                    <a:pt x="9515" y="37704"/>
                  </a:lnTo>
                  <a:lnTo>
                    <a:pt x="14571" y="32647"/>
                  </a:lnTo>
                  <a:lnTo>
                    <a:pt x="17053" y="27343"/>
                  </a:lnTo>
                  <a:lnTo>
                    <a:pt x="19037" y="9259"/>
                  </a:lnTo>
                  <a:lnTo>
                    <a:pt x="9906" y="0"/>
                  </a:lnTo>
                  <a:lnTo>
                    <a:pt x="9525" y="13804"/>
                  </a:lnTo>
                  <a:lnTo>
                    <a:pt x="6697" y="19320"/>
                  </a:lnTo>
                  <a:lnTo>
                    <a:pt x="2971" y="25300"/>
                  </a:lnTo>
                  <a:lnTo>
                    <a:pt x="579" y="37763"/>
                  </a:lnTo>
                  <a:lnTo>
                    <a:pt x="0" y="69454"/>
                  </a:lnTo>
                  <a:lnTo>
                    <a:pt x="2817" y="75804"/>
                  </a:lnTo>
                  <a:lnTo>
                    <a:pt x="6538" y="82154"/>
                  </a:lnTo>
                  <a:lnTo>
                    <a:pt x="8927" y="94854"/>
                  </a:lnTo>
                  <a:lnTo>
                    <a:pt x="9481" y="112023"/>
                  </a:lnTo>
                  <a:lnTo>
                    <a:pt x="10551" y="112650"/>
                  </a:lnTo>
                  <a:lnTo>
                    <a:pt x="19040" y="11390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1" name="SMARTInkShape-1029"/>
            <p:cNvSpPr/>
            <p:nvPr>
              <p:custDataLst>
                <p:tags r:id="rId47"/>
              </p:custDataLst>
            </p:nvPr>
          </p:nvSpPr>
          <p:spPr>
            <a:xfrm>
              <a:off x="6362700" y="44767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9525" y="0"/>
                  </a:moveTo>
                  <a:lnTo>
                    <a:pt x="9525" y="0"/>
                  </a:lnTo>
                  <a:lnTo>
                    <a:pt x="1324" y="8201"/>
                  </a:lnTo>
                  <a:lnTo>
                    <a:pt x="34" y="18623"/>
                  </a:lnTo>
                  <a:lnTo>
                    <a:pt x="0" y="28172"/>
                  </a:lnTo>
                  <a:lnTo>
                    <a:pt x="46453" y="28575"/>
                  </a:lnTo>
                  <a:lnTo>
                    <a:pt x="93213" y="28575"/>
                  </a:lnTo>
                  <a:lnTo>
                    <a:pt x="1428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2" name="SMARTInkShape-1030"/>
            <p:cNvSpPr/>
            <p:nvPr>
              <p:custDataLst>
                <p:tags r:id="rId48"/>
              </p:custDataLst>
            </p:nvPr>
          </p:nvSpPr>
          <p:spPr>
            <a:xfrm>
              <a:off x="6430737" y="4191000"/>
              <a:ext cx="202842" cy="47626"/>
            </a:xfrm>
            <a:custGeom>
              <a:avLst/>
              <a:gdLst/>
              <a:ahLst/>
              <a:cxnLst/>
              <a:rect l="0" t="0" r="0" b="0"/>
              <a:pathLst>
                <a:path w="202842" h="47626">
                  <a:moveTo>
                    <a:pt x="36738" y="47625"/>
                  </a:moveTo>
                  <a:lnTo>
                    <a:pt x="36738" y="47625"/>
                  </a:lnTo>
                  <a:lnTo>
                    <a:pt x="28537" y="39424"/>
                  </a:lnTo>
                  <a:lnTo>
                    <a:pt x="22549" y="38493"/>
                  </a:lnTo>
                  <a:lnTo>
                    <a:pt x="20929" y="37304"/>
                  </a:lnTo>
                  <a:lnTo>
                    <a:pt x="19848" y="35452"/>
                  </a:lnTo>
                  <a:lnTo>
                    <a:pt x="19128" y="33160"/>
                  </a:lnTo>
                  <a:lnTo>
                    <a:pt x="17590" y="31631"/>
                  </a:lnTo>
                  <a:lnTo>
                    <a:pt x="9614" y="28977"/>
                  </a:lnTo>
                  <a:lnTo>
                    <a:pt x="8807" y="25931"/>
                  </a:lnTo>
                  <a:lnTo>
                    <a:pt x="8593" y="23638"/>
                  </a:lnTo>
                  <a:lnTo>
                    <a:pt x="7391" y="22108"/>
                  </a:lnTo>
                  <a:lnTo>
                    <a:pt x="0" y="19453"/>
                  </a:lnTo>
                  <a:lnTo>
                    <a:pt x="2065" y="16406"/>
                  </a:lnTo>
                  <a:lnTo>
                    <a:pt x="6958" y="10885"/>
                  </a:lnTo>
                  <a:lnTo>
                    <a:pt x="12862" y="9928"/>
                  </a:lnTo>
                  <a:lnTo>
                    <a:pt x="21315" y="9644"/>
                  </a:lnTo>
                  <a:lnTo>
                    <a:pt x="27414" y="6756"/>
                  </a:lnTo>
                  <a:lnTo>
                    <a:pt x="33652" y="3002"/>
                  </a:lnTo>
                  <a:lnTo>
                    <a:pt x="44173" y="889"/>
                  </a:lnTo>
                  <a:lnTo>
                    <a:pt x="90879" y="34"/>
                  </a:lnTo>
                  <a:lnTo>
                    <a:pt x="136231" y="2"/>
                  </a:lnTo>
                  <a:lnTo>
                    <a:pt x="170059" y="0"/>
                  </a:lnTo>
                  <a:lnTo>
                    <a:pt x="178189" y="2822"/>
                  </a:lnTo>
                  <a:lnTo>
                    <a:pt x="201755" y="22390"/>
                  </a:lnTo>
                  <a:lnTo>
                    <a:pt x="202841" y="25510"/>
                  </a:lnTo>
                  <a:lnTo>
                    <a:pt x="202507" y="28648"/>
                  </a:lnTo>
                  <a:lnTo>
                    <a:pt x="198663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3" name="SMARTInkShape-1031"/>
            <p:cNvSpPr/>
            <p:nvPr>
              <p:custDataLst>
                <p:tags r:id="rId49"/>
              </p:custDataLst>
            </p:nvPr>
          </p:nvSpPr>
          <p:spPr>
            <a:xfrm>
              <a:off x="6458105" y="4219692"/>
              <a:ext cx="66521" cy="161763"/>
            </a:xfrm>
            <a:custGeom>
              <a:avLst/>
              <a:gdLst/>
              <a:ahLst/>
              <a:cxnLst/>
              <a:rect l="0" t="0" r="0" b="0"/>
              <a:pathLst>
                <a:path w="66521" h="161763">
                  <a:moveTo>
                    <a:pt x="56995" y="57033"/>
                  </a:moveTo>
                  <a:lnTo>
                    <a:pt x="56995" y="57033"/>
                  </a:lnTo>
                  <a:lnTo>
                    <a:pt x="56995" y="51976"/>
                  </a:lnTo>
                  <a:lnTo>
                    <a:pt x="58053" y="50487"/>
                  </a:lnTo>
                  <a:lnTo>
                    <a:pt x="59817" y="49494"/>
                  </a:lnTo>
                  <a:lnTo>
                    <a:pt x="62051" y="48832"/>
                  </a:lnTo>
                  <a:lnTo>
                    <a:pt x="63540" y="47332"/>
                  </a:lnTo>
                  <a:lnTo>
                    <a:pt x="65195" y="42844"/>
                  </a:lnTo>
                  <a:lnTo>
                    <a:pt x="66520" y="0"/>
                  </a:lnTo>
                  <a:lnTo>
                    <a:pt x="66520" y="22550"/>
                  </a:lnTo>
                  <a:lnTo>
                    <a:pt x="63698" y="28654"/>
                  </a:lnTo>
                  <a:lnTo>
                    <a:pt x="59975" y="34895"/>
                  </a:lnTo>
                  <a:lnTo>
                    <a:pt x="49653" y="60411"/>
                  </a:lnTo>
                  <a:lnTo>
                    <a:pt x="21700" y="104018"/>
                  </a:lnTo>
                  <a:lnTo>
                    <a:pt x="14393" y="122288"/>
                  </a:lnTo>
                  <a:lnTo>
                    <a:pt x="1022" y="142293"/>
                  </a:lnTo>
                  <a:lnTo>
                    <a:pt x="0" y="155815"/>
                  </a:lnTo>
                  <a:lnTo>
                    <a:pt x="1006" y="157813"/>
                  </a:lnTo>
                  <a:lnTo>
                    <a:pt x="2736" y="159145"/>
                  </a:lnTo>
                  <a:lnTo>
                    <a:pt x="8060" y="161282"/>
                  </a:lnTo>
                  <a:lnTo>
                    <a:pt x="17456" y="161762"/>
                  </a:lnTo>
                  <a:lnTo>
                    <a:pt x="26215" y="155253"/>
                  </a:lnTo>
                  <a:lnTo>
                    <a:pt x="37945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88" name="SMARTInkShape-Group183"/>
          <p:cNvGrpSpPr/>
          <p:nvPr/>
        </p:nvGrpSpPr>
        <p:grpSpPr>
          <a:xfrm>
            <a:off x="7077078" y="4297099"/>
            <a:ext cx="409533" cy="217749"/>
            <a:chOff x="7077078" y="4297099"/>
            <a:chExt cx="409533" cy="217749"/>
          </a:xfrm>
        </p:grpSpPr>
        <p:sp>
          <p:nvSpPr>
            <p:cNvPr id="3085" name="SMARTInkShape-1032"/>
            <p:cNvSpPr/>
            <p:nvPr>
              <p:custDataLst>
                <p:tags r:id="rId39"/>
              </p:custDataLst>
            </p:nvPr>
          </p:nvSpPr>
          <p:spPr>
            <a:xfrm>
              <a:off x="7372746" y="4371975"/>
              <a:ext cx="94855" cy="38101"/>
            </a:xfrm>
            <a:custGeom>
              <a:avLst/>
              <a:gdLst/>
              <a:ahLst/>
              <a:cxnLst/>
              <a:rect l="0" t="0" r="0" b="0"/>
              <a:pathLst>
                <a:path w="94855" h="38101">
                  <a:moveTo>
                    <a:pt x="28179" y="0"/>
                  </a:moveTo>
                  <a:lnTo>
                    <a:pt x="28179" y="0"/>
                  </a:lnTo>
                  <a:lnTo>
                    <a:pt x="10845" y="0"/>
                  </a:lnTo>
                  <a:lnTo>
                    <a:pt x="10274" y="1058"/>
                  </a:lnTo>
                  <a:lnTo>
                    <a:pt x="9280" y="8201"/>
                  </a:lnTo>
                  <a:lnTo>
                    <a:pt x="6375" y="8936"/>
                  </a:lnTo>
                  <a:lnTo>
                    <a:pt x="0" y="9491"/>
                  </a:lnTo>
                  <a:lnTo>
                    <a:pt x="14152" y="9525"/>
                  </a:lnTo>
                  <a:lnTo>
                    <a:pt x="19476" y="12347"/>
                  </a:lnTo>
                  <a:lnTo>
                    <a:pt x="26460" y="17726"/>
                  </a:lnTo>
                  <a:lnTo>
                    <a:pt x="35444" y="18788"/>
                  </a:lnTo>
                  <a:lnTo>
                    <a:pt x="69464" y="19047"/>
                  </a:lnTo>
                  <a:lnTo>
                    <a:pt x="71578" y="20107"/>
                  </a:lnTo>
                  <a:lnTo>
                    <a:pt x="72986" y="21871"/>
                  </a:lnTo>
                  <a:lnTo>
                    <a:pt x="73926" y="24106"/>
                  </a:lnTo>
                  <a:lnTo>
                    <a:pt x="75610" y="25596"/>
                  </a:lnTo>
                  <a:lnTo>
                    <a:pt x="80304" y="27251"/>
                  </a:lnTo>
                  <a:lnTo>
                    <a:pt x="93089" y="28458"/>
                  </a:lnTo>
                  <a:lnTo>
                    <a:pt x="93677" y="29556"/>
                  </a:lnTo>
                  <a:lnTo>
                    <a:pt x="9485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6" name="SMARTInkShape-1033"/>
            <p:cNvSpPr/>
            <p:nvPr>
              <p:custDataLst>
                <p:tags r:id="rId40"/>
              </p:custDataLst>
            </p:nvPr>
          </p:nvSpPr>
          <p:spPr>
            <a:xfrm>
              <a:off x="7372354" y="4297099"/>
              <a:ext cx="114257" cy="36777"/>
            </a:xfrm>
            <a:custGeom>
              <a:avLst/>
              <a:gdLst/>
              <a:ahLst/>
              <a:cxnLst/>
              <a:rect l="0" t="0" r="0" b="0"/>
              <a:pathLst>
                <a:path w="114257" h="36777">
                  <a:moveTo>
                    <a:pt x="38096" y="17726"/>
                  </a:moveTo>
                  <a:lnTo>
                    <a:pt x="38096" y="17726"/>
                  </a:lnTo>
                  <a:lnTo>
                    <a:pt x="29895" y="9525"/>
                  </a:lnTo>
                  <a:lnTo>
                    <a:pt x="20486" y="8318"/>
                  </a:lnTo>
                  <a:lnTo>
                    <a:pt x="0" y="8201"/>
                  </a:lnTo>
                  <a:lnTo>
                    <a:pt x="5053" y="8201"/>
                  </a:lnTo>
                  <a:lnTo>
                    <a:pt x="6543" y="7143"/>
                  </a:lnTo>
                  <a:lnTo>
                    <a:pt x="7536" y="5379"/>
                  </a:lnTo>
                  <a:lnTo>
                    <a:pt x="8197" y="3144"/>
                  </a:lnTo>
                  <a:lnTo>
                    <a:pt x="9697" y="1655"/>
                  </a:lnTo>
                  <a:lnTo>
                    <a:pt x="14186" y="0"/>
                  </a:lnTo>
                  <a:lnTo>
                    <a:pt x="16864" y="617"/>
                  </a:lnTo>
                  <a:lnTo>
                    <a:pt x="28767" y="6389"/>
                  </a:lnTo>
                  <a:lnTo>
                    <a:pt x="73820" y="8180"/>
                  </a:lnTo>
                  <a:lnTo>
                    <a:pt x="97063" y="8198"/>
                  </a:lnTo>
                  <a:lnTo>
                    <a:pt x="99632" y="9258"/>
                  </a:lnTo>
                  <a:lnTo>
                    <a:pt x="101345" y="11022"/>
                  </a:lnTo>
                  <a:lnTo>
                    <a:pt x="102487" y="13257"/>
                  </a:lnTo>
                  <a:lnTo>
                    <a:pt x="104306" y="14747"/>
                  </a:lnTo>
                  <a:lnTo>
                    <a:pt x="112771" y="17333"/>
                  </a:lnTo>
                  <a:lnTo>
                    <a:pt x="113619" y="20374"/>
                  </a:lnTo>
                  <a:lnTo>
                    <a:pt x="114256" y="31905"/>
                  </a:lnTo>
                  <a:lnTo>
                    <a:pt x="113212" y="33529"/>
                  </a:lnTo>
                  <a:lnTo>
                    <a:pt x="111457" y="34611"/>
                  </a:lnTo>
                  <a:lnTo>
                    <a:pt x="104771" y="367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87" name="SMARTInkShape-1034"/>
            <p:cNvSpPr/>
            <p:nvPr>
              <p:custDataLst>
                <p:tags r:id="rId41"/>
              </p:custDataLst>
            </p:nvPr>
          </p:nvSpPr>
          <p:spPr>
            <a:xfrm>
              <a:off x="7077078" y="4410075"/>
              <a:ext cx="152398" cy="104773"/>
            </a:xfrm>
            <a:custGeom>
              <a:avLst/>
              <a:gdLst/>
              <a:ahLst/>
              <a:cxnLst/>
              <a:rect l="0" t="0" r="0" b="0"/>
              <a:pathLst>
                <a:path w="152398" h="104773">
                  <a:moveTo>
                    <a:pt x="9522" y="38100"/>
                  </a:moveTo>
                  <a:lnTo>
                    <a:pt x="9522" y="38100"/>
                  </a:lnTo>
                  <a:lnTo>
                    <a:pt x="390" y="28967"/>
                  </a:lnTo>
                  <a:lnTo>
                    <a:pt x="0" y="14113"/>
                  </a:lnTo>
                  <a:lnTo>
                    <a:pt x="1057" y="12583"/>
                  </a:lnTo>
                  <a:lnTo>
                    <a:pt x="2821" y="11564"/>
                  </a:lnTo>
                  <a:lnTo>
                    <a:pt x="9131" y="9644"/>
                  </a:lnTo>
                  <a:lnTo>
                    <a:pt x="9512" y="395"/>
                  </a:lnTo>
                  <a:lnTo>
                    <a:pt x="9522" y="47228"/>
                  </a:lnTo>
                  <a:lnTo>
                    <a:pt x="9522" y="69827"/>
                  </a:lnTo>
                  <a:lnTo>
                    <a:pt x="10580" y="71951"/>
                  </a:lnTo>
                  <a:lnTo>
                    <a:pt x="12344" y="73368"/>
                  </a:lnTo>
                  <a:lnTo>
                    <a:pt x="14578" y="74312"/>
                  </a:lnTo>
                  <a:lnTo>
                    <a:pt x="16067" y="76000"/>
                  </a:lnTo>
                  <a:lnTo>
                    <a:pt x="17722" y="80697"/>
                  </a:lnTo>
                  <a:lnTo>
                    <a:pt x="18931" y="93484"/>
                  </a:lnTo>
                  <a:lnTo>
                    <a:pt x="28177" y="104337"/>
                  </a:lnTo>
                  <a:lnTo>
                    <a:pt x="43035" y="104772"/>
                  </a:lnTo>
                  <a:lnTo>
                    <a:pt x="44563" y="103715"/>
                  </a:lnTo>
                  <a:lnTo>
                    <a:pt x="45583" y="101952"/>
                  </a:lnTo>
                  <a:lnTo>
                    <a:pt x="47220" y="96574"/>
                  </a:lnTo>
                  <a:lnTo>
                    <a:pt x="54088" y="87907"/>
                  </a:lnTo>
                  <a:lnTo>
                    <a:pt x="56745" y="77951"/>
                  </a:lnTo>
                  <a:lnTo>
                    <a:pt x="57028" y="71662"/>
                  </a:lnTo>
                  <a:lnTo>
                    <a:pt x="59917" y="66069"/>
                  </a:lnTo>
                  <a:lnTo>
                    <a:pt x="65338" y="58912"/>
                  </a:lnTo>
                  <a:lnTo>
                    <a:pt x="67467" y="49893"/>
                  </a:lnTo>
                  <a:lnTo>
                    <a:pt x="93495" y="20812"/>
                  </a:lnTo>
                  <a:lnTo>
                    <a:pt x="97290" y="19833"/>
                  </a:lnTo>
                  <a:lnTo>
                    <a:pt x="99784" y="19572"/>
                  </a:lnTo>
                  <a:lnTo>
                    <a:pt x="105377" y="16460"/>
                  </a:lnTo>
                  <a:lnTo>
                    <a:pt x="112534" y="10894"/>
                  </a:lnTo>
                  <a:lnTo>
                    <a:pt x="128100" y="8737"/>
                  </a:lnTo>
                  <a:lnTo>
                    <a:pt x="142463" y="2040"/>
                  </a:lnTo>
                  <a:lnTo>
                    <a:pt x="1523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96" name="SMARTInkShape-Group184"/>
          <p:cNvGrpSpPr/>
          <p:nvPr/>
        </p:nvGrpSpPr>
        <p:grpSpPr>
          <a:xfrm>
            <a:off x="7639181" y="4000511"/>
            <a:ext cx="428494" cy="761990"/>
            <a:chOff x="7639181" y="4000511"/>
            <a:chExt cx="428494" cy="761990"/>
          </a:xfrm>
        </p:grpSpPr>
        <p:sp>
          <p:nvSpPr>
            <p:cNvPr id="3089" name="SMARTInkShape-1035"/>
            <p:cNvSpPr/>
            <p:nvPr>
              <p:custDataLst>
                <p:tags r:id="rId32"/>
              </p:custDataLst>
            </p:nvPr>
          </p:nvSpPr>
          <p:spPr>
            <a:xfrm>
              <a:off x="7896225" y="4591052"/>
              <a:ext cx="85726" cy="171449"/>
            </a:xfrm>
            <a:custGeom>
              <a:avLst/>
              <a:gdLst/>
              <a:ahLst/>
              <a:cxnLst/>
              <a:rect l="0" t="0" r="0" b="0"/>
              <a:pathLst>
                <a:path w="85726" h="171449">
                  <a:moveTo>
                    <a:pt x="76200" y="38098"/>
                  </a:moveTo>
                  <a:lnTo>
                    <a:pt x="76200" y="38098"/>
                  </a:lnTo>
                  <a:lnTo>
                    <a:pt x="81256" y="38098"/>
                  </a:lnTo>
                  <a:lnTo>
                    <a:pt x="82747" y="37040"/>
                  </a:lnTo>
                  <a:lnTo>
                    <a:pt x="83740" y="35276"/>
                  </a:lnTo>
                  <a:lnTo>
                    <a:pt x="85464" y="28397"/>
                  </a:lnTo>
                  <a:lnTo>
                    <a:pt x="85725" y="0"/>
                  </a:lnTo>
                  <a:lnTo>
                    <a:pt x="80669" y="5055"/>
                  </a:lnTo>
                  <a:lnTo>
                    <a:pt x="78185" y="10360"/>
                  </a:lnTo>
                  <a:lnTo>
                    <a:pt x="77524" y="13256"/>
                  </a:lnTo>
                  <a:lnTo>
                    <a:pt x="68835" y="28646"/>
                  </a:lnTo>
                  <a:lnTo>
                    <a:pt x="68115" y="31797"/>
                  </a:lnTo>
                  <a:lnTo>
                    <a:pt x="59326" y="47629"/>
                  </a:lnTo>
                  <a:lnTo>
                    <a:pt x="47534" y="81666"/>
                  </a:lnTo>
                  <a:lnTo>
                    <a:pt x="31207" y="104721"/>
                  </a:lnTo>
                  <a:lnTo>
                    <a:pt x="28686" y="111100"/>
                  </a:lnTo>
                  <a:lnTo>
                    <a:pt x="22375" y="120641"/>
                  </a:lnTo>
                  <a:lnTo>
                    <a:pt x="20528" y="126995"/>
                  </a:lnTo>
                  <a:lnTo>
                    <a:pt x="18976" y="129113"/>
                  </a:lnTo>
                  <a:lnTo>
                    <a:pt x="16885" y="130525"/>
                  </a:lnTo>
                  <a:lnTo>
                    <a:pt x="14432" y="131466"/>
                  </a:lnTo>
                  <a:lnTo>
                    <a:pt x="12795" y="133152"/>
                  </a:lnTo>
                  <a:lnTo>
                    <a:pt x="10979" y="137847"/>
                  </a:lnTo>
                  <a:lnTo>
                    <a:pt x="9956" y="146440"/>
                  </a:lnTo>
                  <a:lnTo>
                    <a:pt x="8754" y="148426"/>
                  </a:lnTo>
                  <a:lnTo>
                    <a:pt x="6893" y="149750"/>
                  </a:lnTo>
                  <a:lnTo>
                    <a:pt x="4596" y="150633"/>
                  </a:lnTo>
                  <a:lnTo>
                    <a:pt x="3064" y="152279"/>
                  </a:lnTo>
                  <a:lnTo>
                    <a:pt x="35" y="161793"/>
                  </a:lnTo>
                  <a:lnTo>
                    <a:pt x="0" y="17144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0" name="SMARTInkShape-1036"/>
            <p:cNvSpPr/>
            <p:nvPr>
              <p:custDataLst>
                <p:tags r:id="rId33"/>
              </p:custDataLst>
            </p:nvPr>
          </p:nvSpPr>
          <p:spPr>
            <a:xfrm>
              <a:off x="7871687" y="4600692"/>
              <a:ext cx="53114" cy="114063"/>
            </a:xfrm>
            <a:custGeom>
              <a:avLst/>
              <a:gdLst/>
              <a:ahLst/>
              <a:cxnLst/>
              <a:rect l="0" t="0" r="0" b="0"/>
              <a:pathLst>
                <a:path w="53114" h="114063">
                  <a:moveTo>
                    <a:pt x="15013" y="9408"/>
                  </a:moveTo>
                  <a:lnTo>
                    <a:pt x="15013" y="9408"/>
                  </a:lnTo>
                  <a:lnTo>
                    <a:pt x="5603" y="0"/>
                  </a:lnTo>
                  <a:lnTo>
                    <a:pt x="5488" y="41203"/>
                  </a:lnTo>
                  <a:lnTo>
                    <a:pt x="2666" y="47528"/>
                  </a:lnTo>
                  <a:lnTo>
                    <a:pt x="432" y="50697"/>
                  </a:lnTo>
                  <a:lnTo>
                    <a:pt x="0" y="53867"/>
                  </a:lnTo>
                  <a:lnTo>
                    <a:pt x="5433" y="85412"/>
                  </a:lnTo>
                  <a:lnTo>
                    <a:pt x="5463" y="90107"/>
                  </a:lnTo>
                  <a:lnTo>
                    <a:pt x="8299" y="95722"/>
                  </a:lnTo>
                  <a:lnTo>
                    <a:pt x="13687" y="102893"/>
                  </a:lnTo>
                  <a:lnTo>
                    <a:pt x="17246" y="103874"/>
                  </a:lnTo>
                  <a:lnTo>
                    <a:pt x="19677" y="104135"/>
                  </a:lnTo>
                  <a:lnTo>
                    <a:pt x="25199" y="107248"/>
                  </a:lnTo>
                  <a:lnTo>
                    <a:pt x="32312" y="112814"/>
                  </a:lnTo>
                  <a:lnTo>
                    <a:pt x="42110" y="114062"/>
                  </a:lnTo>
                  <a:lnTo>
                    <a:pt x="53113" y="1046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1" name="SMARTInkShape-1037"/>
            <p:cNvSpPr/>
            <p:nvPr>
              <p:custDataLst>
                <p:tags r:id="rId34"/>
              </p:custDataLst>
            </p:nvPr>
          </p:nvSpPr>
          <p:spPr>
            <a:xfrm>
              <a:off x="7697726" y="4467225"/>
              <a:ext cx="188811" cy="190501"/>
            </a:xfrm>
            <a:custGeom>
              <a:avLst/>
              <a:gdLst/>
              <a:ahLst/>
              <a:cxnLst/>
              <a:rect l="0" t="0" r="0" b="0"/>
              <a:pathLst>
                <a:path w="188811" h="190501">
                  <a:moveTo>
                    <a:pt x="74674" y="38100"/>
                  </a:moveTo>
                  <a:lnTo>
                    <a:pt x="74674" y="38100"/>
                  </a:lnTo>
                  <a:lnTo>
                    <a:pt x="74674" y="29899"/>
                  </a:lnTo>
                  <a:lnTo>
                    <a:pt x="66473" y="20490"/>
                  </a:lnTo>
                  <a:lnTo>
                    <a:pt x="65540" y="14420"/>
                  </a:lnTo>
                  <a:lnTo>
                    <a:pt x="64351" y="12788"/>
                  </a:lnTo>
                  <a:lnTo>
                    <a:pt x="62501" y="11700"/>
                  </a:lnTo>
                  <a:lnTo>
                    <a:pt x="55471" y="9812"/>
                  </a:lnTo>
                  <a:lnTo>
                    <a:pt x="50970" y="9653"/>
                  </a:lnTo>
                  <a:lnTo>
                    <a:pt x="49346" y="8551"/>
                  </a:lnTo>
                  <a:lnTo>
                    <a:pt x="48264" y="6759"/>
                  </a:lnTo>
                  <a:lnTo>
                    <a:pt x="46225" y="396"/>
                  </a:lnTo>
                  <a:lnTo>
                    <a:pt x="91919" y="0"/>
                  </a:lnTo>
                  <a:lnTo>
                    <a:pt x="95695" y="0"/>
                  </a:lnTo>
                  <a:lnTo>
                    <a:pt x="102713" y="2822"/>
                  </a:lnTo>
                  <a:lnTo>
                    <a:pt x="106067" y="5057"/>
                  </a:lnTo>
                  <a:lnTo>
                    <a:pt x="120900" y="8201"/>
                  </a:lnTo>
                  <a:lnTo>
                    <a:pt x="157074" y="9491"/>
                  </a:lnTo>
                  <a:lnTo>
                    <a:pt x="161744" y="12332"/>
                  </a:lnTo>
                  <a:lnTo>
                    <a:pt x="167347" y="16064"/>
                  </a:lnTo>
                  <a:lnTo>
                    <a:pt x="176450" y="18165"/>
                  </a:lnTo>
                  <a:lnTo>
                    <a:pt x="182702" y="18657"/>
                  </a:lnTo>
                  <a:lnTo>
                    <a:pt x="184793" y="19846"/>
                  </a:lnTo>
                  <a:lnTo>
                    <a:pt x="186187" y="21698"/>
                  </a:lnTo>
                  <a:lnTo>
                    <a:pt x="187736" y="26577"/>
                  </a:lnTo>
                  <a:lnTo>
                    <a:pt x="188810" y="36373"/>
                  </a:lnTo>
                  <a:lnTo>
                    <a:pt x="183869" y="42645"/>
                  </a:lnTo>
                  <a:lnTo>
                    <a:pt x="178591" y="45412"/>
                  </a:lnTo>
                  <a:lnTo>
                    <a:pt x="175702" y="46150"/>
                  </a:lnTo>
                  <a:lnTo>
                    <a:pt x="166579" y="52244"/>
                  </a:lnTo>
                  <a:lnTo>
                    <a:pt x="120447" y="88911"/>
                  </a:lnTo>
                  <a:lnTo>
                    <a:pt x="73250" y="117475"/>
                  </a:lnTo>
                  <a:lnTo>
                    <a:pt x="52599" y="129117"/>
                  </a:lnTo>
                  <a:lnTo>
                    <a:pt x="23969" y="140583"/>
                  </a:lnTo>
                  <a:lnTo>
                    <a:pt x="0" y="160446"/>
                  </a:lnTo>
                  <a:lnTo>
                    <a:pt x="550" y="160939"/>
                  </a:lnTo>
                  <a:lnTo>
                    <a:pt x="3983" y="161487"/>
                  </a:lnTo>
                  <a:lnTo>
                    <a:pt x="15847" y="170088"/>
                  </a:lnTo>
                  <a:lnTo>
                    <a:pt x="42315" y="172428"/>
                  </a:lnTo>
                  <a:lnTo>
                    <a:pt x="53327" y="177972"/>
                  </a:lnTo>
                  <a:lnTo>
                    <a:pt x="96369" y="183745"/>
                  </a:lnTo>
                  <a:lnTo>
                    <a:pt x="111672" y="189611"/>
                  </a:lnTo>
                  <a:lnTo>
                    <a:pt x="141349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2" name="SMARTInkShape-1038"/>
            <p:cNvSpPr/>
            <p:nvPr>
              <p:custDataLst>
                <p:tags r:id="rId35"/>
              </p:custDataLst>
            </p:nvPr>
          </p:nvSpPr>
          <p:spPr>
            <a:xfrm>
              <a:off x="7639181" y="4448175"/>
              <a:ext cx="152270" cy="219026"/>
            </a:xfrm>
            <a:custGeom>
              <a:avLst/>
              <a:gdLst/>
              <a:ahLst/>
              <a:cxnLst/>
              <a:rect l="0" t="0" r="0" b="0"/>
              <a:pathLst>
                <a:path w="152270" h="219026">
                  <a:moveTo>
                    <a:pt x="152269" y="19050"/>
                  </a:moveTo>
                  <a:lnTo>
                    <a:pt x="152269" y="19050"/>
                  </a:lnTo>
                  <a:lnTo>
                    <a:pt x="152269" y="0"/>
                  </a:lnTo>
                  <a:lnTo>
                    <a:pt x="152269" y="5057"/>
                  </a:lnTo>
                  <a:lnTo>
                    <a:pt x="149447" y="10361"/>
                  </a:lnTo>
                  <a:lnTo>
                    <a:pt x="139012" y="22390"/>
                  </a:lnTo>
                  <a:lnTo>
                    <a:pt x="135793" y="31471"/>
                  </a:lnTo>
                  <a:lnTo>
                    <a:pt x="133306" y="41504"/>
                  </a:lnTo>
                  <a:lnTo>
                    <a:pt x="124895" y="54161"/>
                  </a:lnTo>
                  <a:lnTo>
                    <a:pt x="87244" y="101731"/>
                  </a:lnTo>
                  <a:lnTo>
                    <a:pt x="52872" y="146057"/>
                  </a:lnTo>
                  <a:lnTo>
                    <a:pt x="16263" y="191793"/>
                  </a:lnTo>
                  <a:lnTo>
                    <a:pt x="12447" y="199189"/>
                  </a:lnTo>
                  <a:lnTo>
                    <a:pt x="9692" y="206003"/>
                  </a:lnTo>
                  <a:lnTo>
                    <a:pt x="0" y="218906"/>
                  </a:lnTo>
                  <a:lnTo>
                    <a:pt x="4966" y="219025"/>
                  </a:lnTo>
                  <a:lnTo>
                    <a:pt x="10247" y="216230"/>
                  </a:lnTo>
                  <a:lnTo>
                    <a:pt x="16123" y="212519"/>
                  </a:lnTo>
                  <a:lnTo>
                    <a:pt x="22263" y="210870"/>
                  </a:lnTo>
                  <a:lnTo>
                    <a:pt x="28518" y="204493"/>
                  </a:lnTo>
                  <a:lnTo>
                    <a:pt x="47494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3" name="SMARTInkShape-1039"/>
            <p:cNvSpPr/>
            <p:nvPr>
              <p:custDataLst>
                <p:tags r:id="rId36"/>
              </p:custDataLst>
            </p:nvPr>
          </p:nvSpPr>
          <p:spPr>
            <a:xfrm>
              <a:off x="7658227" y="4324429"/>
              <a:ext cx="323724" cy="28497"/>
            </a:xfrm>
            <a:custGeom>
              <a:avLst/>
              <a:gdLst/>
              <a:ahLst/>
              <a:cxnLst/>
              <a:rect l="0" t="0" r="0" b="0"/>
              <a:pathLst>
                <a:path w="323724" h="28497">
                  <a:moveTo>
                    <a:pt x="57023" y="28496"/>
                  </a:moveTo>
                  <a:lnTo>
                    <a:pt x="57023" y="28496"/>
                  </a:lnTo>
                  <a:lnTo>
                    <a:pt x="47889" y="19363"/>
                  </a:lnTo>
                  <a:lnTo>
                    <a:pt x="47532" y="10804"/>
                  </a:lnTo>
                  <a:lnTo>
                    <a:pt x="46462" y="10352"/>
                  </a:lnTo>
                  <a:lnTo>
                    <a:pt x="14296" y="9446"/>
                  </a:lnTo>
                  <a:lnTo>
                    <a:pt x="12663" y="10504"/>
                  </a:lnTo>
                  <a:lnTo>
                    <a:pt x="11575" y="12268"/>
                  </a:lnTo>
                  <a:lnTo>
                    <a:pt x="10849" y="14503"/>
                  </a:lnTo>
                  <a:lnTo>
                    <a:pt x="9307" y="15992"/>
                  </a:lnTo>
                  <a:lnTo>
                    <a:pt x="0" y="18937"/>
                  </a:lnTo>
                  <a:lnTo>
                    <a:pt x="42691" y="17912"/>
                  </a:lnTo>
                  <a:lnTo>
                    <a:pt x="86220" y="10770"/>
                  </a:lnTo>
                  <a:lnTo>
                    <a:pt x="130367" y="8650"/>
                  </a:lnTo>
                  <a:lnTo>
                    <a:pt x="170759" y="1958"/>
                  </a:lnTo>
                  <a:lnTo>
                    <a:pt x="214368" y="323"/>
                  </a:lnTo>
                  <a:lnTo>
                    <a:pt x="255085" y="0"/>
                  </a:lnTo>
                  <a:lnTo>
                    <a:pt x="277751" y="1003"/>
                  </a:lnTo>
                  <a:lnTo>
                    <a:pt x="323723" y="94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4" name="SMARTInkShape-1040"/>
            <p:cNvSpPr/>
            <p:nvPr>
              <p:custDataLst>
                <p:tags r:id="rId37"/>
              </p:custDataLst>
            </p:nvPr>
          </p:nvSpPr>
          <p:spPr>
            <a:xfrm>
              <a:off x="7915275" y="4019551"/>
              <a:ext cx="152400" cy="219075"/>
            </a:xfrm>
            <a:custGeom>
              <a:avLst/>
              <a:gdLst/>
              <a:ahLst/>
              <a:cxnLst/>
              <a:rect l="0" t="0" r="0" b="0"/>
              <a:pathLst>
                <a:path w="152400" h="219075">
                  <a:moveTo>
                    <a:pt x="85725" y="95249"/>
                  </a:moveTo>
                  <a:lnTo>
                    <a:pt x="85725" y="95249"/>
                  </a:lnTo>
                  <a:lnTo>
                    <a:pt x="85725" y="90192"/>
                  </a:lnTo>
                  <a:lnTo>
                    <a:pt x="88547" y="84888"/>
                  </a:lnTo>
                  <a:lnTo>
                    <a:pt x="100913" y="69739"/>
                  </a:lnTo>
                  <a:lnTo>
                    <a:pt x="106834" y="57127"/>
                  </a:lnTo>
                  <a:lnTo>
                    <a:pt x="129198" y="31748"/>
                  </a:lnTo>
                  <a:lnTo>
                    <a:pt x="135352" y="19049"/>
                  </a:lnTo>
                  <a:lnTo>
                    <a:pt x="137860" y="15874"/>
                  </a:lnTo>
                  <a:lnTo>
                    <a:pt x="143468" y="12346"/>
                  </a:lnTo>
                  <a:lnTo>
                    <a:pt x="146446" y="11406"/>
                  </a:lnTo>
                  <a:lnTo>
                    <a:pt x="148430" y="9720"/>
                  </a:lnTo>
                  <a:lnTo>
                    <a:pt x="152370" y="86"/>
                  </a:lnTo>
                  <a:lnTo>
                    <a:pt x="152398" y="4"/>
                  </a:lnTo>
                  <a:lnTo>
                    <a:pt x="152399" y="2"/>
                  </a:lnTo>
                  <a:lnTo>
                    <a:pt x="147344" y="0"/>
                  </a:lnTo>
                  <a:lnTo>
                    <a:pt x="145853" y="1058"/>
                  </a:lnTo>
                  <a:lnTo>
                    <a:pt x="144860" y="2822"/>
                  </a:lnTo>
                  <a:lnTo>
                    <a:pt x="144199" y="5056"/>
                  </a:lnTo>
                  <a:lnTo>
                    <a:pt x="132687" y="19297"/>
                  </a:lnTo>
                  <a:lnTo>
                    <a:pt x="123629" y="31470"/>
                  </a:lnTo>
                  <a:lnTo>
                    <a:pt x="116329" y="41503"/>
                  </a:lnTo>
                  <a:lnTo>
                    <a:pt x="101378" y="55218"/>
                  </a:lnTo>
                  <a:lnTo>
                    <a:pt x="76373" y="99665"/>
                  </a:lnTo>
                  <a:lnTo>
                    <a:pt x="68869" y="114145"/>
                  </a:lnTo>
                  <a:lnTo>
                    <a:pt x="42164" y="146732"/>
                  </a:lnTo>
                  <a:lnTo>
                    <a:pt x="12766" y="191819"/>
                  </a:lnTo>
                  <a:lnTo>
                    <a:pt x="2413" y="209304"/>
                  </a:lnTo>
                  <a:lnTo>
                    <a:pt x="0" y="21907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5" name="SMARTInkShape-1041"/>
            <p:cNvSpPr/>
            <p:nvPr>
              <p:custDataLst>
                <p:tags r:id="rId38"/>
              </p:custDataLst>
            </p:nvPr>
          </p:nvSpPr>
          <p:spPr>
            <a:xfrm>
              <a:off x="7791465" y="4000511"/>
              <a:ext cx="161911" cy="200013"/>
            </a:xfrm>
            <a:custGeom>
              <a:avLst/>
              <a:gdLst/>
              <a:ahLst/>
              <a:cxnLst/>
              <a:rect l="0" t="0" r="0" b="0"/>
              <a:pathLst>
                <a:path w="161911" h="200013">
                  <a:moveTo>
                    <a:pt x="66660" y="76189"/>
                  </a:moveTo>
                  <a:lnTo>
                    <a:pt x="66660" y="76189"/>
                  </a:lnTo>
                  <a:lnTo>
                    <a:pt x="71716" y="71132"/>
                  </a:lnTo>
                  <a:lnTo>
                    <a:pt x="74200" y="65828"/>
                  </a:lnTo>
                  <a:lnTo>
                    <a:pt x="74861" y="62932"/>
                  </a:lnTo>
                  <a:lnTo>
                    <a:pt x="76361" y="61001"/>
                  </a:lnTo>
                  <a:lnTo>
                    <a:pt x="80850" y="58856"/>
                  </a:lnTo>
                  <a:lnTo>
                    <a:pt x="82469" y="57225"/>
                  </a:lnTo>
                  <a:lnTo>
                    <a:pt x="84270" y="52591"/>
                  </a:lnTo>
                  <a:lnTo>
                    <a:pt x="85808" y="50932"/>
                  </a:lnTo>
                  <a:lnTo>
                    <a:pt x="90339" y="49089"/>
                  </a:lnTo>
                  <a:lnTo>
                    <a:pt x="91972" y="47539"/>
                  </a:lnTo>
                  <a:lnTo>
                    <a:pt x="103309" y="30319"/>
                  </a:lnTo>
                  <a:lnTo>
                    <a:pt x="113855" y="19477"/>
                  </a:lnTo>
                  <a:lnTo>
                    <a:pt x="114158" y="14113"/>
                  </a:lnTo>
                  <a:lnTo>
                    <a:pt x="115259" y="12580"/>
                  </a:lnTo>
                  <a:lnTo>
                    <a:pt x="117051" y="11558"/>
                  </a:lnTo>
                  <a:lnTo>
                    <a:pt x="119304" y="10876"/>
                  </a:lnTo>
                  <a:lnTo>
                    <a:pt x="120806" y="9364"/>
                  </a:lnTo>
                  <a:lnTo>
                    <a:pt x="123800" y="27"/>
                  </a:lnTo>
                  <a:lnTo>
                    <a:pt x="123806" y="0"/>
                  </a:lnTo>
                  <a:lnTo>
                    <a:pt x="123809" y="5049"/>
                  </a:lnTo>
                  <a:lnTo>
                    <a:pt x="120988" y="10352"/>
                  </a:lnTo>
                  <a:lnTo>
                    <a:pt x="82520" y="55850"/>
                  </a:lnTo>
                  <a:lnTo>
                    <a:pt x="68774" y="78678"/>
                  </a:lnTo>
                  <a:lnTo>
                    <a:pt x="49595" y="97299"/>
                  </a:lnTo>
                  <a:lnTo>
                    <a:pt x="19087" y="144903"/>
                  </a:lnTo>
                  <a:lnTo>
                    <a:pt x="2812" y="170782"/>
                  </a:lnTo>
                  <a:lnTo>
                    <a:pt x="358" y="187228"/>
                  </a:lnTo>
                  <a:lnTo>
                    <a:pt x="0" y="199453"/>
                  </a:lnTo>
                  <a:lnTo>
                    <a:pt x="31866" y="200012"/>
                  </a:lnTo>
                  <a:lnTo>
                    <a:pt x="38143" y="197191"/>
                  </a:lnTo>
                  <a:lnTo>
                    <a:pt x="41299" y="194957"/>
                  </a:lnTo>
                  <a:lnTo>
                    <a:pt x="64680" y="188255"/>
                  </a:lnTo>
                  <a:lnTo>
                    <a:pt x="72130" y="184205"/>
                  </a:lnTo>
                  <a:lnTo>
                    <a:pt x="85536" y="181604"/>
                  </a:lnTo>
                  <a:lnTo>
                    <a:pt x="88770" y="181390"/>
                  </a:lnTo>
                  <a:lnTo>
                    <a:pt x="95183" y="178331"/>
                  </a:lnTo>
                  <a:lnTo>
                    <a:pt x="101562" y="174502"/>
                  </a:lnTo>
                  <a:lnTo>
                    <a:pt x="114280" y="172044"/>
                  </a:lnTo>
                  <a:lnTo>
                    <a:pt x="161910" y="1714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02" name="SMARTInkShape-Group185"/>
          <p:cNvGrpSpPr/>
          <p:nvPr/>
        </p:nvGrpSpPr>
        <p:grpSpPr>
          <a:xfrm>
            <a:off x="7183458" y="4781561"/>
            <a:ext cx="579380" cy="399636"/>
            <a:chOff x="7183458" y="4781561"/>
            <a:chExt cx="579380" cy="399636"/>
          </a:xfrm>
        </p:grpSpPr>
        <p:sp>
          <p:nvSpPr>
            <p:cNvPr id="3097" name="SMARTInkShape-1042"/>
            <p:cNvSpPr/>
            <p:nvPr>
              <p:custDataLst>
                <p:tags r:id="rId27"/>
              </p:custDataLst>
            </p:nvPr>
          </p:nvSpPr>
          <p:spPr>
            <a:xfrm>
              <a:off x="7572375" y="4981575"/>
              <a:ext cx="38101" cy="114301"/>
            </a:xfrm>
            <a:custGeom>
              <a:avLst/>
              <a:gdLst/>
              <a:ahLst/>
              <a:cxnLst/>
              <a:rect l="0" t="0" r="0" b="0"/>
              <a:pathLst>
                <a:path w="38101" h="114301">
                  <a:moveTo>
                    <a:pt x="28575" y="9525"/>
                  </a:moveTo>
                  <a:lnTo>
                    <a:pt x="28575" y="9525"/>
                  </a:lnTo>
                  <a:lnTo>
                    <a:pt x="33631" y="9525"/>
                  </a:lnTo>
                  <a:lnTo>
                    <a:pt x="35122" y="8467"/>
                  </a:lnTo>
                  <a:lnTo>
                    <a:pt x="36115" y="6703"/>
                  </a:lnTo>
                  <a:lnTo>
                    <a:pt x="38100" y="0"/>
                  </a:lnTo>
                  <a:lnTo>
                    <a:pt x="38100" y="22666"/>
                  </a:lnTo>
                  <a:lnTo>
                    <a:pt x="37042" y="24636"/>
                  </a:lnTo>
                  <a:lnTo>
                    <a:pt x="35278" y="25949"/>
                  </a:lnTo>
                  <a:lnTo>
                    <a:pt x="33044" y="26824"/>
                  </a:lnTo>
                  <a:lnTo>
                    <a:pt x="31553" y="29524"/>
                  </a:lnTo>
                  <a:lnTo>
                    <a:pt x="28399" y="42379"/>
                  </a:lnTo>
                  <a:lnTo>
                    <a:pt x="22291" y="54420"/>
                  </a:lnTo>
                  <a:lnTo>
                    <a:pt x="18276" y="81614"/>
                  </a:lnTo>
                  <a:lnTo>
                    <a:pt x="11568" y="95065"/>
                  </a:lnTo>
                  <a:lnTo>
                    <a:pt x="10887" y="98301"/>
                  </a:lnTo>
                  <a:lnTo>
                    <a:pt x="0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8" name="SMARTInkShape-1043"/>
            <p:cNvSpPr/>
            <p:nvPr>
              <p:custDataLst>
                <p:tags r:id="rId28"/>
              </p:custDataLst>
            </p:nvPr>
          </p:nvSpPr>
          <p:spPr>
            <a:xfrm>
              <a:off x="7686675" y="5067310"/>
              <a:ext cx="76163" cy="113887"/>
            </a:xfrm>
            <a:custGeom>
              <a:avLst/>
              <a:gdLst/>
              <a:ahLst/>
              <a:cxnLst/>
              <a:rect l="0" t="0" r="0" b="0"/>
              <a:pathLst>
                <a:path w="76163" h="113887">
                  <a:moveTo>
                    <a:pt x="28575" y="9515"/>
                  </a:moveTo>
                  <a:lnTo>
                    <a:pt x="28575" y="9515"/>
                  </a:lnTo>
                  <a:lnTo>
                    <a:pt x="20374" y="1314"/>
                  </a:lnTo>
                  <a:lnTo>
                    <a:pt x="20990" y="873"/>
                  </a:lnTo>
                  <a:lnTo>
                    <a:pt x="33526" y="0"/>
                  </a:lnTo>
                  <a:lnTo>
                    <a:pt x="38888" y="2817"/>
                  </a:lnTo>
                  <a:lnTo>
                    <a:pt x="45900" y="8192"/>
                  </a:lnTo>
                  <a:lnTo>
                    <a:pt x="54888" y="10312"/>
                  </a:lnTo>
                  <a:lnTo>
                    <a:pt x="60730" y="14455"/>
                  </a:lnTo>
                  <a:lnTo>
                    <a:pt x="64033" y="19824"/>
                  </a:lnTo>
                  <a:lnTo>
                    <a:pt x="64914" y="22738"/>
                  </a:lnTo>
                  <a:lnTo>
                    <a:pt x="66560" y="24680"/>
                  </a:lnTo>
                  <a:lnTo>
                    <a:pt x="71210" y="26838"/>
                  </a:lnTo>
                  <a:lnTo>
                    <a:pt x="72872" y="28472"/>
                  </a:lnTo>
                  <a:lnTo>
                    <a:pt x="74722" y="33109"/>
                  </a:lnTo>
                  <a:lnTo>
                    <a:pt x="76162" y="55294"/>
                  </a:lnTo>
                  <a:lnTo>
                    <a:pt x="69646" y="64380"/>
                  </a:lnTo>
                  <a:lnTo>
                    <a:pt x="66497" y="73279"/>
                  </a:lnTo>
                  <a:lnTo>
                    <a:pt x="53533" y="88924"/>
                  </a:lnTo>
                  <a:lnTo>
                    <a:pt x="47429" y="92433"/>
                  </a:lnTo>
                  <a:lnTo>
                    <a:pt x="41187" y="95050"/>
                  </a:lnTo>
                  <a:lnTo>
                    <a:pt x="30445" y="103277"/>
                  </a:lnTo>
                  <a:lnTo>
                    <a:pt x="15853" y="105529"/>
                  </a:lnTo>
                  <a:lnTo>
                    <a:pt x="13744" y="107391"/>
                  </a:lnTo>
                  <a:lnTo>
                    <a:pt x="12338" y="109691"/>
                  </a:lnTo>
                  <a:lnTo>
                    <a:pt x="10342" y="111224"/>
                  </a:lnTo>
                  <a:lnTo>
                    <a:pt x="1571" y="113886"/>
                  </a:lnTo>
                  <a:lnTo>
                    <a:pt x="1047" y="112963"/>
                  </a:lnTo>
                  <a:lnTo>
                    <a:pt x="0" y="1047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99" name="SMARTInkShape-1044"/>
            <p:cNvSpPr/>
            <p:nvPr>
              <p:custDataLst>
                <p:tags r:id="rId29"/>
              </p:custDataLst>
            </p:nvPr>
          </p:nvSpPr>
          <p:spPr>
            <a:xfrm>
              <a:off x="7353504" y="4848225"/>
              <a:ext cx="142657" cy="167326"/>
            </a:xfrm>
            <a:custGeom>
              <a:avLst/>
              <a:gdLst/>
              <a:ahLst/>
              <a:cxnLst/>
              <a:rect l="0" t="0" r="0" b="0"/>
              <a:pathLst>
                <a:path w="142657" h="167326">
                  <a:moveTo>
                    <a:pt x="56946" y="28575"/>
                  </a:moveTo>
                  <a:lnTo>
                    <a:pt x="56946" y="28575"/>
                  </a:lnTo>
                  <a:lnTo>
                    <a:pt x="56946" y="23518"/>
                  </a:lnTo>
                  <a:lnTo>
                    <a:pt x="55888" y="22029"/>
                  </a:lnTo>
                  <a:lnTo>
                    <a:pt x="54124" y="21036"/>
                  </a:lnTo>
                  <a:lnTo>
                    <a:pt x="51890" y="20374"/>
                  </a:lnTo>
                  <a:lnTo>
                    <a:pt x="50399" y="18874"/>
                  </a:lnTo>
                  <a:lnTo>
                    <a:pt x="47812" y="10965"/>
                  </a:lnTo>
                  <a:lnTo>
                    <a:pt x="44773" y="10165"/>
                  </a:lnTo>
                  <a:lnTo>
                    <a:pt x="39255" y="9652"/>
                  </a:lnTo>
                  <a:lnTo>
                    <a:pt x="38500" y="6759"/>
                  </a:lnTo>
                  <a:lnTo>
                    <a:pt x="37906" y="117"/>
                  </a:lnTo>
                  <a:lnTo>
                    <a:pt x="69695" y="0"/>
                  </a:lnTo>
                  <a:lnTo>
                    <a:pt x="76018" y="2823"/>
                  </a:lnTo>
                  <a:lnTo>
                    <a:pt x="82355" y="6546"/>
                  </a:lnTo>
                  <a:lnTo>
                    <a:pt x="92932" y="8642"/>
                  </a:lnTo>
                  <a:lnTo>
                    <a:pt x="136206" y="9515"/>
                  </a:lnTo>
                  <a:lnTo>
                    <a:pt x="138360" y="10576"/>
                  </a:lnTo>
                  <a:lnTo>
                    <a:pt x="139798" y="12342"/>
                  </a:lnTo>
                  <a:lnTo>
                    <a:pt x="142103" y="17725"/>
                  </a:lnTo>
                  <a:lnTo>
                    <a:pt x="142656" y="33205"/>
                  </a:lnTo>
                  <a:lnTo>
                    <a:pt x="139842" y="38747"/>
                  </a:lnTo>
                  <a:lnTo>
                    <a:pt x="120280" y="60363"/>
                  </a:lnTo>
                  <a:lnTo>
                    <a:pt x="72884" y="92075"/>
                  </a:lnTo>
                  <a:lnTo>
                    <a:pt x="26194" y="123825"/>
                  </a:lnTo>
                  <a:lnTo>
                    <a:pt x="7597" y="136525"/>
                  </a:lnTo>
                  <a:lnTo>
                    <a:pt x="3263" y="142875"/>
                  </a:lnTo>
                  <a:lnTo>
                    <a:pt x="253" y="152204"/>
                  </a:lnTo>
                  <a:lnTo>
                    <a:pt x="0" y="156899"/>
                  </a:lnTo>
                  <a:lnTo>
                    <a:pt x="991" y="158575"/>
                  </a:lnTo>
                  <a:lnTo>
                    <a:pt x="2708" y="159691"/>
                  </a:lnTo>
                  <a:lnTo>
                    <a:pt x="10184" y="161263"/>
                  </a:lnTo>
                  <a:lnTo>
                    <a:pt x="13071" y="161484"/>
                  </a:lnTo>
                  <a:lnTo>
                    <a:pt x="19103" y="164551"/>
                  </a:lnTo>
                  <a:lnTo>
                    <a:pt x="22192" y="166851"/>
                  </a:lnTo>
                  <a:lnTo>
                    <a:pt x="25310" y="167325"/>
                  </a:lnTo>
                  <a:lnTo>
                    <a:pt x="28446" y="166584"/>
                  </a:lnTo>
                  <a:lnTo>
                    <a:pt x="35812" y="163996"/>
                  </a:lnTo>
                  <a:lnTo>
                    <a:pt x="82262" y="161979"/>
                  </a:lnTo>
                  <a:lnTo>
                    <a:pt x="12362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0" name="SMARTInkShape-1045"/>
            <p:cNvSpPr/>
            <p:nvPr>
              <p:custDataLst>
                <p:tags r:id="rId30"/>
              </p:custDataLst>
            </p:nvPr>
          </p:nvSpPr>
          <p:spPr>
            <a:xfrm>
              <a:off x="7296281" y="4840035"/>
              <a:ext cx="123661" cy="206448"/>
            </a:xfrm>
            <a:custGeom>
              <a:avLst/>
              <a:gdLst/>
              <a:ahLst/>
              <a:cxnLst/>
              <a:rect l="0" t="0" r="0" b="0"/>
              <a:pathLst>
                <a:path w="123661" h="206448">
                  <a:moveTo>
                    <a:pt x="104644" y="27240"/>
                  </a:moveTo>
                  <a:lnTo>
                    <a:pt x="104644" y="27240"/>
                  </a:lnTo>
                  <a:lnTo>
                    <a:pt x="109700" y="27240"/>
                  </a:lnTo>
                  <a:lnTo>
                    <a:pt x="111191" y="26182"/>
                  </a:lnTo>
                  <a:lnTo>
                    <a:pt x="112184" y="24418"/>
                  </a:lnTo>
                  <a:lnTo>
                    <a:pt x="113908" y="17539"/>
                  </a:lnTo>
                  <a:lnTo>
                    <a:pt x="114135" y="9630"/>
                  </a:lnTo>
                  <a:lnTo>
                    <a:pt x="115205" y="9150"/>
                  </a:lnTo>
                  <a:lnTo>
                    <a:pt x="122367" y="8317"/>
                  </a:lnTo>
                  <a:lnTo>
                    <a:pt x="123104" y="5424"/>
                  </a:lnTo>
                  <a:lnTo>
                    <a:pt x="123578" y="0"/>
                  </a:lnTo>
                  <a:lnTo>
                    <a:pt x="123660" y="4117"/>
                  </a:lnTo>
                  <a:lnTo>
                    <a:pt x="122613" y="5475"/>
                  </a:lnTo>
                  <a:lnTo>
                    <a:pt x="118628" y="6983"/>
                  </a:lnTo>
                  <a:lnTo>
                    <a:pt x="117142" y="8443"/>
                  </a:lnTo>
                  <a:lnTo>
                    <a:pt x="115491" y="12889"/>
                  </a:lnTo>
                  <a:lnTo>
                    <a:pt x="113371" y="24366"/>
                  </a:lnTo>
                  <a:lnTo>
                    <a:pt x="85526" y="66181"/>
                  </a:lnTo>
                  <a:lnTo>
                    <a:pt x="73227" y="84639"/>
                  </a:lnTo>
                  <a:lnTo>
                    <a:pt x="44710" y="128854"/>
                  </a:lnTo>
                  <a:lnTo>
                    <a:pt x="13635" y="175473"/>
                  </a:lnTo>
                  <a:lnTo>
                    <a:pt x="11278" y="182374"/>
                  </a:lnTo>
                  <a:lnTo>
                    <a:pt x="9592" y="184638"/>
                  </a:lnTo>
                  <a:lnTo>
                    <a:pt x="3221" y="188882"/>
                  </a:lnTo>
                  <a:lnTo>
                    <a:pt x="1358" y="193625"/>
                  </a:lnTo>
                  <a:lnTo>
                    <a:pt x="0" y="206447"/>
                  </a:lnTo>
                  <a:lnTo>
                    <a:pt x="1015" y="205978"/>
                  </a:lnTo>
                  <a:lnTo>
                    <a:pt x="18919" y="1891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1" name="SMARTInkShape-1046"/>
            <p:cNvSpPr/>
            <p:nvPr>
              <p:custDataLst>
                <p:tags r:id="rId31"/>
              </p:custDataLst>
            </p:nvPr>
          </p:nvSpPr>
          <p:spPr>
            <a:xfrm>
              <a:off x="7183458" y="4781561"/>
              <a:ext cx="179358" cy="285740"/>
            </a:xfrm>
            <a:custGeom>
              <a:avLst/>
              <a:gdLst/>
              <a:ahLst/>
              <a:cxnLst/>
              <a:rect l="0" t="0" r="0" b="0"/>
              <a:pathLst>
                <a:path w="179358" h="285740">
                  <a:moveTo>
                    <a:pt x="150792" y="47614"/>
                  </a:moveTo>
                  <a:lnTo>
                    <a:pt x="150792" y="47614"/>
                  </a:lnTo>
                  <a:lnTo>
                    <a:pt x="158993" y="39413"/>
                  </a:lnTo>
                  <a:lnTo>
                    <a:pt x="160202" y="30004"/>
                  </a:lnTo>
                  <a:lnTo>
                    <a:pt x="161298" y="29524"/>
                  </a:lnTo>
                  <a:lnTo>
                    <a:pt x="165339" y="28991"/>
                  </a:lnTo>
                  <a:lnTo>
                    <a:pt x="166840" y="27790"/>
                  </a:lnTo>
                  <a:lnTo>
                    <a:pt x="169447" y="20401"/>
                  </a:lnTo>
                  <a:lnTo>
                    <a:pt x="169725" y="14386"/>
                  </a:lnTo>
                  <a:lnTo>
                    <a:pt x="170823" y="12762"/>
                  </a:lnTo>
                  <a:lnTo>
                    <a:pt x="172612" y="11679"/>
                  </a:lnTo>
                  <a:lnTo>
                    <a:pt x="174864" y="10957"/>
                  </a:lnTo>
                  <a:lnTo>
                    <a:pt x="176365" y="9418"/>
                  </a:lnTo>
                  <a:lnTo>
                    <a:pt x="179357" y="27"/>
                  </a:lnTo>
                  <a:lnTo>
                    <a:pt x="174308" y="0"/>
                  </a:lnTo>
                  <a:lnTo>
                    <a:pt x="172819" y="1054"/>
                  </a:lnTo>
                  <a:lnTo>
                    <a:pt x="171826" y="2816"/>
                  </a:lnTo>
                  <a:lnTo>
                    <a:pt x="171165" y="5049"/>
                  </a:lnTo>
                  <a:lnTo>
                    <a:pt x="159654" y="19287"/>
                  </a:lnTo>
                  <a:lnTo>
                    <a:pt x="120354" y="64051"/>
                  </a:lnTo>
                  <a:lnTo>
                    <a:pt x="81706" y="109030"/>
                  </a:lnTo>
                  <a:lnTo>
                    <a:pt x="52517" y="154683"/>
                  </a:lnTo>
                  <a:lnTo>
                    <a:pt x="29375" y="200133"/>
                  </a:lnTo>
                  <a:lnTo>
                    <a:pt x="12783" y="225163"/>
                  </a:lnTo>
                  <a:lnTo>
                    <a:pt x="0" y="258815"/>
                  </a:lnTo>
                  <a:lnTo>
                    <a:pt x="523" y="262498"/>
                  </a:lnTo>
                  <a:lnTo>
                    <a:pt x="7567" y="283818"/>
                  </a:lnTo>
                  <a:lnTo>
                    <a:pt x="8742" y="284458"/>
                  </a:lnTo>
                  <a:lnTo>
                    <a:pt x="26967" y="285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09" name="SMARTInkShape-Group186"/>
          <p:cNvGrpSpPr/>
          <p:nvPr/>
        </p:nvGrpSpPr>
        <p:grpSpPr>
          <a:xfrm>
            <a:off x="7934371" y="4800603"/>
            <a:ext cx="474860" cy="323848"/>
            <a:chOff x="7934371" y="4800603"/>
            <a:chExt cx="474860" cy="323848"/>
          </a:xfrm>
        </p:grpSpPr>
        <p:sp>
          <p:nvSpPr>
            <p:cNvPr id="3103" name="SMARTInkShape-1047"/>
            <p:cNvSpPr/>
            <p:nvPr>
              <p:custDataLst>
                <p:tags r:id="rId21"/>
              </p:custDataLst>
            </p:nvPr>
          </p:nvSpPr>
          <p:spPr>
            <a:xfrm>
              <a:off x="8286750" y="4800603"/>
              <a:ext cx="122481" cy="323848"/>
            </a:xfrm>
            <a:custGeom>
              <a:avLst/>
              <a:gdLst/>
              <a:ahLst/>
              <a:cxnLst/>
              <a:rect l="0" t="0" r="0" b="0"/>
              <a:pathLst>
                <a:path w="122481" h="323848">
                  <a:moveTo>
                    <a:pt x="85725" y="9522"/>
                  </a:moveTo>
                  <a:lnTo>
                    <a:pt x="85725" y="9522"/>
                  </a:lnTo>
                  <a:lnTo>
                    <a:pt x="85725" y="0"/>
                  </a:lnTo>
                  <a:lnTo>
                    <a:pt x="93927" y="8198"/>
                  </a:lnTo>
                  <a:lnTo>
                    <a:pt x="96048" y="16865"/>
                  </a:lnTo>
                  <a:lnTo>
                    <a:pt x="101719" y="25691"/>
                  </a:lnTo>
                  <a:lnTo>
                    <a:pt x="104928" y="35009"/>
                  </a:lnTo>
                  <a:lnTo>
                    <a:pt x="111053" y="45531"/>
                  </a:lnTo>
                  <a:lnTo>
                    <a:pt x="122375" y="92238"/>
                  </a:lnTo>
                  <a:lnTo>
                    <a:pt x="122480" y="124050"/>
                  </a:lnTo>
                  <a:lnTo>
                    <a:pt x="112050" y="171275"/>
                  </a:lnTo>
                  <a:lnTo>
                    <a:pt x="97071" y="203174"/>
                  </a:lnTo>
                  <a:lnTo>
                    <a:pt x="67246" y="247646"/>
                  </a:lnTo>
                  <a:lnTo>
                    <a:pt x="54089" y="267990"/>
                  </a:lnTo>
                  <a:lnTo>
                    <a:pt x="16270" y="298398"/>
                  </a:lnTo>
                  <a:lnTo>
                    <a:pt x="12524" y="304775"/>
                  </a:lnTo>
                  <a:lnTo>
                    <a:pt x="9799" y="311137"/>
                  </a:lnTo>
                  <a:lnTo>
                    <a:pt x="0" y="3238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4" name="SMARTInkShape-1048"/>
            <p:cNvSpPr/>
            <p:nvPr>
              <p:custDataLst>
                <p:tags r:id="rId22"/>
              </p:custDataLst>
            </p:nvPr>
          </p:nvSpPr>
          <p:spPr>
            <a:xfrm>
              <a:off x="8115338" y="5057775"/>
              <a:ext cx="76163" cy="28576"/>
            </a:xfrm>
            <a:custGeom>
              <a:avLst/>
              <a:gdLst/>
              <a:ahLst/>
              <a:cxnLst/>
              <a:rect l="0" t="0" r="0" b="0"/>
              <a:pathLst>
                <a:path w="76163" h="28576">
                  <a:moveTo>
                    <a:pt x="38062" y="28575"/>
                  </a:moveTo>
                  <a:lnTo>
                    <a:pt x="38062" y="28575"/>
                  </a:lnTo>
                  <a:lnTo>
                    <a:pt x="38062" y="23519"/>
                  </a:lnTo>
                  <a:lnTo>
                    <a:pt x="37004" y="22030"/>
                  </a:lnTo>
                  <a:lnTo>
                    <a:pt x="35240" y="21036"/>
                  </a:lnTo>
                  <a:lnTo>
                    <a:pt x="33006" y="20374"/>
                  </a:lnTo>
                  <a:lnTo>
                    <a:pt x="31515" y="18874"/>
                  </a:lnTo>
                  <a:lnTo>
                    <a:pt x="29861" y="14386"/>
                  </a:lnTo>
                  <a:lnTo>
                    <a:pt x="28361" y="12765"/>
                  </a:lnTo>
                  <a:lnTo>
                    <a:pt x="18914" y="8751"/>
                  </a:lnTo>
                  <a:lnTo>
                    <a:pt x="10937" y="1362"/>
                  </a:lnTo>
                  <a:lnTo>
                    <a:pt x="0" y="3"/>
                  </a:lnTo>
                  <a:lnTo>
                    <a:pt x="8167" y="8201"/>
                  </a:lnTo>
                  <a:lnTo>
                    <a:pt x="14153" y="9133"/>
                  </a:lnTo>
                  <a:lnTo>
                    <a:pt x="46332" y="9515"/>
                  </a:lnTo>
                  <a:lnTo>
                    <a:pt x="55143" y="6698"/>
                  </a:lnTo>
                  <a:lnTo>
                    <a:pt x="62587" y="2977"/>
                  </a:lnTo>
                  <a:lnTo>
                    <a:pt x="7616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5" name="SMARTInkShape-1049"/>
            <p:cNvSpPr/>
            <p:nvPr>
              <p:custDataLst>
                <p:tags r:id="rId23"/>
              </p:custDataLst>
            </p:nvPr>
          </p:nvSpPr>
          <p:spPr>
            <a:xfrm>
              <a:off x="8153400" y="4954441"/>
              <a:ext cx="66676" cy="160485"/>
            </a:xfrm>
            <a:custGeom>
              <a:avLst/>
              <a:gdLst/>
              <a:ahLst/>
              <a:cxnLst/>
              <a:rect l="0" t="0" r="0" b="0"/>
              <a:pathLst>
                <a:path w="66676" h="160485">
                  <a:moveTo>
                    <a:pt x="66675" y="17609"/>
                  </a:moveTo>
                  <a:lnTo>
                    <a:pt x="66675" y="17609"/>
                  </a:lnTo>
                  <a:lnTo>
                    <a:pt x="66675" y="0"/>
                  </a:lnTo>
                  <a:lnTo>
                    <a:pt x="63853" y="2021"/>
                  </a:lnTo>
                  <a:lnTo>
                    <a:pt x="57541" y="7729"/>
                  </a:lnTo>
                  <a:lnTo>
                    <a:pt x="52210" y="7979"/>
                  </a:lnTo>
                  <a:lnTo>
                    <a:pt x="50681" y="9072"/>
                  </a:lnTo>
                  <a:lnTo>
                    <a:pt x="49663" y="10859"/>
                  </a:lnTo>
                  <a:lnTo>
                    <a:pt x="48027" y="16276"/>
                  </a:lnTo>
                  <a:lnTo>
                    <a:pt x="41159" y="24950"/>
                  </a:lnTo>
                  <a:lnTo>
                    <a:pt x="39006" y="33777"/>
                  </a:lnTo>
                  <a:lnTo>
                    <a:pt x="38502" y="39965"/>
                  </a:lnTo>
                  <a:lnTo>
                    <a:pt x="35456" y="46242"/>
                  </a:lnTo>
                  <a:lnTo>
                    <a:pt x="33162" y="49398"/>
                  </a:lnTo>
                  <a:lnTo>
                    <a:pt x="16870" y="96458"/>
                  </a:lnTo>
                  <a:lnTo>
                    <a:pt x="11701" y="110822"/>
                  </a:lnTo>
                  <a:lnTo>
                    <a:pt x="9433" y="118304"/>
                  </a:lnTo>
                  <a:lnTo>
                    <a:pt x="2177" y="131730"/>
                  </a:lnTo>
                  <a:lnTo>
                    <a:pt x="0" y="16048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6" name="SMARTInkShape-1050"/>
            <p:cNvSpPr/>
            <p:nvPr>
              <p:custDataLst>
                <p:tags r:id="rId24"/>
              </p:custDataLst>
            </p:nvPr>
          </p:nvSpPr>
          <p:spPr>
            <a:xfrm>
              <a:off x="7934371" y="4810136"/>
              <a:ext cx="123776" cy="209375"/>
            </a:xfrm>
            <a:custGeom>
              <a:avLst/>
              <a:gdLst/>
              <a:ahLst/>
              <a:cxnLst/>
              <a:rect l="0" t="0" r="0" b="0"/>
              <a:pathLst>
                <a:path w="123776" h="209375">
                  <a:moveTo>
                    <a:pt x="47579" y="76189"/>
                  </a:moveTo>
                  <a:lnTo>
                    <a:pt x="47579" y="76189"/>
                  </a:lnTo>
                  <a:lnTo>
                    <a:pt x="52635" y="76189"/>
                  </a:lnTo>
                  <a:lnTo>
                    <a:pt x="54126" y="75131"/>
                  </a:lnTo>
                  <a:lnTo>
                    <a:pt x="55119" y="73367"/>
                  </a:lnTo>
                  <a:lnTo>
                    <a:pt x="55780" y="71133"/>
                  </a:lnTo>
                  <a:lnTo>
                    <a:pt x="64469" y="56891"/>
                  </a:lnTo>
                  <a:lnTo>
                    <a:pt x="65189" y="53799"/>
                  </a:lnTo>
                  <a:lnTo>
                    <a:pt x="66727" y="51737"/>
                  </a:lnTo>
                  <a:lnTo>
                    <a:pt x="68811" y="50363"/>
                  </a:lnTo>
                  <a:lnTo>
                    <a:pt x="73949" y="47778"/>
                  </a:lnTo>
                  <a:lnTo>
                    <a:pt x="112376" y="11385"/>
                  </a:lnTo>
                  <a:lnTo>
                    <a:pt x="113419" y="7523"/>
                  </a:lnTo>
                  <a:lnTo>
                    <a:pt x="113697" y="5012"/>
                  </a:lnTo>
                  <a:lnTo>
                    <a:pt x="114942" y="3338"/>
                  </a:lnTo>
                  <a:lnTo>
                    <a:pt x="123373" y="120"/>
                  </a:lnTo>
                  <a:lnTo>
                    <a:pt x="123743" y="0"/>
                  </a:lnTo>
                  <a:lnTo>
                    <a:pt x="123775" y="8191"/>
                  </a:lnTo>
                  <a:lnTo>
                    <a:pt x="117232" y="16857"/>
                  </a:lnTo>
                  <a:lnTo>
                    <a:pt x="114078" y="25683"/>
                  </a:lnTo>
                  <a:lnTo>
                    <a:pt x="88766" y="70218"/>
                  </a:lnTo>
                  <a:lnTo>
                    <a:pt x="63451" y="112452"/>
                  </a:lnTo>
                  <a:lnTo>
                    <a:pt x="39348" y="149332"/>
                  </a:lnTo>
                  <a:lnTo>
                    <a:pt x="24119" y="167033"/>
                  </a:lnTo>
                  <a:lnTo>
                    <a:pt x="17192" y="180721"/>
                  </a:lnTo>
                  <a:lnTo>
                    <a:pt x="3948" y="196806"/>
                  </a:lnTo>
                  <a:lnTo>
                    <a:pt x="0" y="209374"/>
                  </a:lnTo>
                  <a:lnTo>
                    <a:pt x="28529" y="1809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7" name="SMARTInkShape-1051"/>
            <p:cNvSpPr/>
            <p:nvPr>
              <p:custDataLst>
                <p:tags r:id="rId25"/>
              </p:custDataLst>
            </p:nvPr>
          </p:nvSpPr>
          <p:spPr>
            <a:xfrm>
              <a:off x="7954903" y="4838700"/>
              <a:ext cx="198367" cy="171056"/>
            </a:xfrm>
            <a:custGeom>
              <a:avLst/>
              <a:gdLst/>
              <a:ahLst/>
              <a:cxnLst/>
              <a:rect l="0" t="0" r="0" b="0"/>
              <a:pathLst>
                <a:path w="198367" h="171056">
                  <a:moveTo>
                    <a:pt x="84197" y="76200"/>
                  </a:moveTo>
                  <a:lnTo>
                    <a:pt x="84197" y="76200"/>
                  </a:lnTo>
                  <a:lnTo>
                    <a:pt x="84197" y="71144"/>
                  </a:lnTo>
                  <a:lnTo>
                    <a:pt x="93134" y="38615"/>
                  </a:lnTo>
                  <a:lnTo>
                    <a:pt x="93718" y="5029"/>
                  </a:lnTo>
                  <a:lnTo>
                    <a:pt x="92662" y="3352"/>
                  </a:lnTo>
                  <a:lnTo>
                    <a:pt x="90898" y="2235"/>
                  </a:lnTo>
                  <a:lnTo>
                    <a:pt x="84207" y="3"/>
                  </a:lnTo>
                  <a:lnTo>
                    <a:pt x="129894" y="0"/>
                  </a:lnTo>
                  <a:lnTo>
                    <a:pt x="175367" y="0"/>
                  </a:lnTo>
                  <a:lnTo>
                    <a:pt x="182220" y="0"/>
                  </a:lnTo>
                  <a:lnTo>
                    <a:pt x="184471" y="1058"/>
                  </a:lnTo>
                  <a:lnTo>
                    <a:pt x="185971" y="2822"/>
                  </a:lnTo>
                  <a:lnTo>
                    <a:pt x="186971" y="5057"/>
                  </a:lnTo>
                  <a:lnTo>
                    <a:pt x="188697" y="6546"/>
                  </a:lnTo>
                  <a:lnTo>
                    <a:pt x="196997" y="9133"/>
                  </a:lnTo>
                  <a:lnTo>
                    <a:pt x="197830" y="12173"/>
                  </a:lnTo>
                  <a:lnTo>
                    <a:pt x="198366" y="22748"/>
                  </a:lnTo>
                  <a:lnTo>
                    <a:pt x="197351" y="24690"/>
                  </a:lnTo>
                  <a:lnTo>
                    <a:pt x="195616" y="25985"/>
                  </a:lnTo>
                  <a:lnTo>
                    <a:pt x="193400" y="26848"/>
                  </a:lnTo>
                  <a:lnTo>
                    <a:pt x="191925" y="28482"/>
                  </a:lnTo>
                  <a:lnTo>
                    <a:pt x="186733" y="38709"/>
                  </a:lnTo>
                  <a:lnTo>
                    <a:pt x="180568" y="44721"/>
                  </a:lnTo>
                  <a:lnTo>
                    <a:pt x="137154" y="73032"/>
                  </a:lnTo>
                  <a:lnTo>
                    <a:pt x="92389" y="98425"/>
                  </a:lnTo>
                  <a:lnTo>
                    <a:pt x="48743" y="123825"/>
                  </a:lnTo>
                  <a:lnTo>
                    <a:pt x="44686" y="127000"/>
                  </a:lnTo>
                  <a:lnTo>
                    <a:pt x="34534" y="130528"/>
                  </a:lnTo>
                  <a:lnTo>
                    <a:pt x="24025" y="133154"/>
                  </a:lnTo>
                  <a:lnTo>
                    <a:pt x="15825" y="137849"/>
                  </a:lnTo>
                  <a:lnTo>
                    <a:pt x="11477" y="143463"/>
                  </a:lnTo>
                  <a:lnTo>
                    <a:pt x="10317" y="146442"/>
                  </a:lnTo>
                  <a:lnTo>
                    <a:pt x="8486" y="148429"/>
                  </a:lnTo>
                  <a:lnTo>
                    <a:pt x="0" y="151877"/>
                  </a:lnTo>
                  <a:lnTo>
                    <a:pt x="548" y="153110"/>
                  </a:lnTo>
                  <a:lnTo>
                    <a:pt x="6807" y="160556"/>
                  </a:lnTo>
                  <a:lnTo>
                    <a:pt x="12701" y="161519"/>
                  </a:lnTo>
                  <a:lnTo>
                    <a:pt x="25232" y="162903"/>
                  </a:lnTo>
                  <a:lnTo>
                    <a:pt x="46993" y="169448"/>
                  </a:lnTo>
                  <a:lnTo>
                    <a:pt x="71674" y="171055"/>
                  </a:lnTo>
                  <a:lnTo>
                    <a:pt x="115958" y="162785"/>
                  </a:lnTo>
                  <a:lnTo>
                    <a:pt x="141347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08" name="SMARTInkShape-1052"/>
            <p:cNvSpPr/>
            <p:nvPr>
              <p:custDataLst>
                <p:tags r:id="rId26"/>
              </p:custDataLst>
            </p:nvPr>
          </p:nvSpPr>
          <p:spPr>
            <a:xfrm>
              <a:off x="8069531" y="4962528"/>
              <a:ext cx="112433" cy="131972"/>
            </a:xfrm>
            <a:custGeom>
              <a:avLst/>
              <a:gdLst/>
              <a:ahLst/>
              <a:cxnLst/>
              <a:rect l="0" t="0" r="0" b="0"/>
              <a:pathLst>
                <a:path w="112433" h="131972">
                  <a:moveTo>
                    <a:pt x="93394" y="19047"/>
                  </a:moveTo>
                  <a:lnTo>
                    <a:pt x="93394" y="19047"/>
                  </a:lnTo>
                  <a:lnTo>
                    <a:pt x="112432" y="8"/>
                  </a:lnTo>
                  <a:lnTo>
                    <a:pt x="107385" y="0"/>
                  </a:lnTo>
                  <a:lnTo>
                    <a:pt x="105896" y="1057"/>
                  </a:lnTo>
                  <a:lnTo>
                    <a:pt x="104903" y="2820"/>
                  </a:lnTo>
                  <a:lnTo>
                    <a:pt x="104242" y="5054"/>
                  </a:lnTo>
                  <a:lnTo>
                    <a:pt x="92731" y="19295"/>
                  </a:lnTo>
                  <a:lnTo>
                    <a:pt x="64801" y="50451"/>
                  </a:lnTo>
                  <a:lnTo>
                    <a:pt x="52116" y="68524"/>
                  </a:lnTo>
                  <a:lnTo>
                    <a:pt x="33931" y="83344"/>
                  </a:lnTo>
                  <a:lnTo>
                    <a:pt x="19748" y="110217"/>
                  </a:lnTo>
                  <a:lnTo>
                    <a:pt x="13742" y="117069"/>
                  </a:lnTo>
                  <a:lnTo>
                    <a:pt x="7546" y="120821"/>
                  </a:lnTo>
                  <a:lnTo>
                    <a:pt x="0" y="123229"/>
                  </a:lnTo>
                  <a:lnTo>
                    <a:pt x="441" y="124486"/>
                  </a:lnTo>
                  <a:lnTo>
                    <a:pt x="6508" y="131971"/>
                  </a:lnTo>
                  <a:lnTo>
                    <a:pt x="7953" y="131372"/>
                  </a:lnTo>
                  <a:lnTo>
                    <a:pt x="15045" y="126529"/>
                  </a:lnTo>
                  <a:lnTo>
                    <a:pt x="26719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19" name="SMARTInkShape-Group187"/>
          <p:cNvGrpSpPr/>
          <p:nvPr/>
        </p:nvGrpSpPr>
        <p:grpSpPr>
          <a:xfrm>
            <a:off x="8210550" y="4248267"/>
            <a:ext cx="914366" cy="418984"/>
            <a:chOff x="8210550" y="4248267"/>
            <a:chExt cx="914366" cy="418984"/>
          </a:xfrm>
        </p:grpSpPr>
        <p:sp>
          <p:nvSpPr>
            <p:cNvPr id="3110" name="SMARTInkShape-1053"/>
            <p:cNvSpPr/>
            <p:nvPr>
              <p:custDataLst>
                <p:tags r:id="rId12"/>
              </p:custDataLst>
            </p:nvPr>
          </p:nvSpPr>
          <p:spPr>
            <a:xfrm>
              <a:off x="8991615" y="4467225"/>
              <a:ext cx="133301" cy="200026"/>
            </a:xfrm>
            <a:custGeom>
              <a:avLst/>
              <a:gdLst/>
              <a:ahLst/>
              <a:cxnLst/>
              <a:rect l="0" t="0" r="0" b="0"/>
              <a:pathLst>
                <a:path w="133301" h="200026">
                  <a:moveTo>
                    <a:pt x="114285" y="9525"/>
                  </a:moveTo>
                  <a:lnTo>
                    <a:pt x="114285" y="9525"/>
                  </a:lnTo>
                  <a:lnTo>
                    <a:pt x="123775" y="34"/>
                  </a:lnTo>
                  <a:lnTo>
                    <a:pt x="133300" y="0"/>
                  </a:lnTo>
                  <a:lnTo>
                    <a:pt x="119144" y="14189"/>
                  </a:lnTo>
                  <a:lnTo>
                    <a:pt x="116446" y="19712"/>
                  </a:lnTo>
                  <a:lnTo>
                    <a:pt x="115726" y="22666"/>
                  </a:lnTo>
                  <a:lnTo>
                    <a:pt x="109655" y="31881"/>
                  </a:lnTo>
                  <a:lnTo>
                    <a:pt x="78276" y="72145"/>
                  </a:lnTo>
                  <a:lnTo>
                    <a:pt x="63281" y="83347"/>
                  </a:lnTo>
                  <a:lnTo>
                    <a:pt x="22232" y="130096"/>
                  </a:lnTo>
                  <a:lnTo>
                    <a:pt x="4220" y="149218"/>
                  </a:lnTo>
                  <a:lnTo>
                    <a:pt x="1240" y="158748"/>
                  </a:lnTo>
                  <a:lnTo>
                    <a:pt x="0" y="188619"/>
                  </a:lnTo>
                  <a:lnTo>
                    <a:pt x="9510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1" name="SMARTInkShape-1054"/>
            <p:cNvSpPr/>
            <p:nvPr>
              <p:custDataLst>
                <p:tags r:id="rId13"/>
              </p:custDataLst>
            </p:nvPr>
          </p:nvSpPr>
          <p:spPr>
            <a:xfrm>
              <a:off x="8905887" y="4371975"/>
              <a:ext cx="161914" cy="208182"/>
            </a:xfrm>
            <a:custGeom>
              <a:avLst/>
              <a:gdLst/>
              <a:ahLst/>
              <a:cxnLst/>
              <a:rect l="0" t="0" r="0" b="0"/>
              <a:pathLst>
                <a:path w="161914" h="208182">
                  <a:moveTo>
                    <a:pt x="152388" y="38100"/>
                  </a:moveTo>
                  <a:lnTo>
                    <a:pt x="152388" y="38100"/>
                  </a:lnTo>
                  <a:lnTo>
                    <a:pt x="152388" y="11000"/>
                  </a:lnTo>
                  <a:lnTo>
                    <a:pt x="161878" y="38"/>
                  </a:lnTo>
                  <a:lnTo>
                    <a:pt x="147722" y="0"/>
                  </a:lnTo>
                  <a:lnTo>
                    <a:pt x="146103" y="1059"/>
                  </a:lnTo>
                  <a:lnTo>
                    <a:pt x="145024" y="2823"/>
                  </a:lnTo>
                  <a:lnTo>
                    <a:pt x="144304" y="5057"/>
                  </a:lnTo>
                  <a:lnTo>
                    <a:pt x="142766" y="6546"/>
                  </a:lnTo>
                  <a:lnTo>
                    <a:pt x="132691" y="11759"/>
                  </a:lnTo>
                  <a:lnTo>
                    <a:pt x="126700" y="17926"/>
                  </a:lnTo>
                  <a:lnTo>
                    <a:pt x="92059" y="65277"/>
                  </a:lnTo>
                  <a:lnTo>
                    <a:pt x="51048" y="111222"/>
                  </a:lnTo>
                  <a:lnTo>
                    <a:pt x="22219" y="155484"/>
                  </a:lnTo>
                  <a:lnTo>
                    <a:pt x="13748" y="167308"/>
                  </a:lnTo>
                  <a:lnTo>
                    <a:pt x="11395" y="174195"/>
                  </a:lnTo>
                  <a:lnTo>
                    <a:pt x="9709" y="176455"/>
                  </a:lnTo>
                  <a:lnTo>
                    <a:pt x="3339" y="180694"/>
                  </a:lnTo>
                  <a:lnTo>
                    <a:pt x="1477" y="185436"/>
                  </a:lnTo>
                  <a:lnTo>
                    <a:pt x="0" y="204927"/>
                  </a:lnTo>
                  <a:lnTo>
                    <a:pt x="1055" y="206468"/>
                  </a:lnTo>
                  <a:lnTo>
                    <a:pt x="2815" y="207495"/>
                  </a:lnTo>
                  <a:lnTo>
                    <a:pt x="5047" y="208181"/>
                  </a:lnTo>
                  <a:lnTo>
                    <a:pt x="7595" y="207578"/>
                  </a:lnTo>
                  <a:lnTo>
                    <a:pt x="19287" y="201831"/>
                  </a:lnTo>
                  <a:lnTo>
                    <a:pt x="64679" y="192500"/>
                  </a:lnTo>
                  <a:lnTo>
                    <a:pt x="78423" y="188270"/>
                  </a:lnTo>
                  <a:lnTo>
                    <a:pt x="89881" y="184217"/>
                  </a:lnTo>
                  <a:lnTo>
                    <a:pt x="135306" y="174513"/>
                  </a:lnTo>
                  <a:lnTo>
                    <a:pt x="141682" y="172358"/>
                  </a:lnTo>
                  <a:lnTo>
                    <a:pt x="161913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2" name="SMARTInkShape-1055"/>
            <p:cNvSpPr/>
            <p:nvPr>
              <p:custDataLst>
                <p:tags r:id="rId14"/>
              </p:custDataLst>
            </p:nvPr>
          </p:nvSpPr>
          <p:spPr>
            <a:xfrm>
              <a:off x="8810647" y="4400550"/>
              <a:ext cx="95229" cy="19051"/>
            </a:xfrm>
            <a:custGeom>
              <a:avLst/>
              <a:gdLst/>
              <a:ahLst/>
              <a:cxnLst/>
              <a:rect l="0" t="0" r="0" b="0"/>
              <a:pathLst>
                <a:path w="95229" h="19051">
                  <a:moveTo>
                    <a:pt x="47603" y="0"/>
                  </a:moveTo>
                  <a:lnTo>
                    <a:pt x="47603" y="0"/>
                  </a:lnTo>
                  <a:lnTo>
                    <a:pt x="47603" y="5057"/>
                  </a:lnTo>
                  <a:lnTo>
                    <a:pt x="46545" y="6546"/>
                  </a:lnTo>
                  <a:lnTo>
                    <a:pt x="44779" y="7539"/>
                  </a:lnTo>
                  <a:lnTo>
                    <a:pt x="34346" y="9133"/>
                  </a:lnTo>
                  <a:lnTo>
                    <a:pt x="0" y="9525"/>
                  </a:lnTo>
                  <a:lnTo>
                    <a:pt x="41299" y="9525"/>
                  </a:lnTo>
                  <a:lnTo>
                    <a:pt x="47622" y="12347"/>
                  </a:lnTo>
                  <a:lnTo>
                    <a:pt x="53962" y="16071"/>
                  </a:lnTo>
                  <a:lnTo>
                    <a:pt x="66655" y="18461"/>
                  </a:lnTo>
                  <a:lnTo>
                    <a:pt x="9522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3" name="SMARTInkShape-1056"/>
            <p:cNvSpPr/>
            <p:nvPr>
              <p:custDataLst>
                <p:tags r:id="rId15"/>
              </p:custDataLst>
            </p:nvPr>
          </p:nvSpPr>
          <p:spPr>
            <a:xfrm>
              <a:off x="8810625" y="4343400"/>
              <a:ext cx="104776" cy="19051"/>
            </a:xfrm>
            <a:custGeom>
              <a:avLst/>
              <a:gdLst/>
              <a:ahLst/>
              <a:cxnLst/>
              <a:rect l="0" t="0" r="0" b="0"/>
              <a:pathLst>
                <a:path w="104776" h="19051">
                  <a:moveTo>
                    <a:pt x="0" y="9525"/>
                  </a:moveTo>
                  <a:lnTo>
                    <a:pt x="0" y="9525"/>
                  </a:lnTo>
                  <a:lnTo>
                    <a:pt x="0" y="0"/>
                  </a:lnTo>
                  <a:lnTo>
                    <a:pt x="13257" y="0"/>
                  </a:lnTo>
                  <a:lnTo>
                    <a:pt x="19296" y="2822"/>
                  </a:lnTo>
                  <a:lnTo>
                    <a:pt x="25509" y="6546"/>
                  </a:lnTo>
                  <a:lnTo>
                    <a:pt x="38122" y="8936"/>
                  </a:lnTo>
                  <a:lnTo>
                    <a:pt x="81669" y="10576"/>
                  </a:lnTo>
                  <a:lnTo>
                    <a:pt x="94977" y="18167"/>
                  </a:lnTo>
                  <a:lnTo>
                    <a:pt x="10477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4" name="SMARTInkShape-1057"/>
            <p:cNvSpPr/>
            <p:nvPr>
              <p:custDataLst>
                <p:tags r:id="rId16"/>
              </p:custDataLst>
            </p:nvPr>
          </p:nvSpPr>
          <p:spPr>
            <a:xfrm>
              <a:off x="8629650" y="4391456"/>
              <a:ext cx="84403" cy="161495"/>
            </a:xfrm>
            <a:custGeom>
              <a:avLst/>
              <a:gdLst/>
              <a:ahLst/>
              <a:cxnLst/>
              <a:rect l="0" t="0" r="0" b="0"/>
              <a:pathLst>
                <a:path w="84403" h="161495">
                  <a:moveTo>
                    <a:pt x="76200" y="37669"/>
                  </a:moveTo>
                  <a:lnTo>
                    <a:pt x="76200" y="37669"/>
                  </a:lnTo>
                  <a:lnTo>
                    <a:pt x="76200" y="24412"/>
                  </a:lnTo>
                  <a:lnTo>
                    <a:pt x="77258" y="22481"/>
                  </a:lnTo>
                  <a:lnTo>
                    <a:pt x="79024" y="21194"/>
                  </a:lnTo>
                  <a:lnTo>
                    <a:pt x="81257" y="20336"/>
                  </a:lnTo>
                  <a:lnTo>
                    <a:pt x="82746" y="18705"/>
                  </a:lnTo>
                  <a:lnTo>
                    <a:pt x="84402" y="14071"/>
                  </a:lnTo>
                  <a:lnTo>
                    <a:pt x="83784" y="12413"/>
                  </a:lnTo>
                  <a:lnTo>
                    <a:pt x="82314" y="11306"/>
                  </a:lnTo>
                  <a:lnTo>
                    <a:pt x="80276" y="10569"/>
                  </a:lnTo>
                  <a:lnTo>
                    <a:pt x="78917" y="9018"/>
                  </a:lnTo>
                  <a:lnTo>
                    <a:pt x="76305" y="0"/>
                  </a:lnTo>
                  <a:lnTo>
                    <a:pt x="76209" y="12864"/>
                  </a:lnTo>
                  <a:lnTo>
                    <a:pt x="73382" y="18884"/>
                  </a:lnTo>
                  <a:lnTo>
                    <a:pt x="69655" y="25087"/>
                  </a:lnTo>
                  <a:lnTo>
                    <a:pt x="66499" y="34528"/>
                  </a:lnTo>
                  <a:lnTo>
                    <a:pt x="40863" y="75181"/>
                  </a:lnTo>
                  <a:lnTo>
                    <a:pt x="25004" y="111217"/>
                  </a:lnTo>
                  <a:lnTo>
                    <a:pt x="12295" y="132152"/>
                  </a:lnTo>
                  <a:lnTo>
                    <a:pt x="9698" y="138928"/>
                  </a:lnTo>
                  <a:lnTo>
                    <a:pt x="1486" y="150042"/>
                  </a:lnTo>
                  <a:lnTo>
                    <a:pt x="0" y="1614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5" name="SMARTInkShape-1058"/>
            <p:cNvSpPr/>
            <p:nvPr>
              <p:custDataLst>
                <p:tags r:id="rId17"/>
              </p:custDataLst>
            </p:nvPr>
          </p:nvSpPr>
          <p:spPr>
            <a:xfrm>
              <a:off x="8573826" y="4429163"/>
              <a:ext cx="55825" cy="84319"/>
            </a:xfrm>
            <a:custGeom>
              <a:avLst/>
              <a:gdLst/>
              <a:ahLst/>
              <a:cxnLst/>
              <a:rect l="0" t="0" r="0" b="0"/>
              <a:pathLst>
                <a:path w="55825" h="84319">
                  <a:moveTo>
                    <a:pt x="8199" y="19012"/>
                  </a:moveTo>
                  <a:lnTo>
                    <a:pt x="8199" y="19012"/>
                  </a:lnTo>
                  <a:lnTo>
                    <a:pt x="16401" y="19012"/>
                  </a:lnTo>
                  <a:lnTo>
                    <a:pt x="16841" y="17954"/>
                  </a:lnTo>
                  <a:lnTo>
                    <a:pt x="17720" y="389"/>
                  </a:lnTo>
                  <a:lnTo>
                    <a:pt x="9522" y="0"/>
                  </a:lnTo>
                  <a:lnTo>
                    <a:pt x="9082" y="1045"/>
                  </a:lnTo>
                  <a:lnTo>
                    <a:pt x="8234" y="14152"/>
                  </a:lnTo>
                  <a:lnTo>
                    <a:pt x="7164" y="15772"/>
                  </a:lnTo>
                  <a:lnTo>
                    <a:pt x="5392" y="16852"/>
                  </a:lnTo>
                  <a:lnTo>
                    <a:pt x="3153" y="17572"/>
                  </a:lnTo>
                  <a:lnTo>
                    <a:pt x="1660" y="19110"/>
                  </a:lnTo>
                  <a:lnTo>
                    <a:pt x="0" y="23642"/>
                  </a:lnTo>
                  <a:lnTo>
                    <a:pt x="617" y="26332"/>
                  </a:lnTo>
                  <a:lnTo>
                    <a:pt x="6387" y="38254"/>
                  </a:lnTo>
                  <a:lnTo>
                    <a:pt x="7841" y="45744"/>
                  </a:lnTo>
                  <a:lnTo>
                    <a:pt x="24003" y="64423"/>
                  </a:lnTo>
                  <a:lnTo>
                    <a:pt x="25806" y="70239"/>
                  </a:lnTo>
                  <a:lnTo>
                    <a:pt x="27346" y="72213"/>
                  </a:lnTo>
                  <a:lnTo>
                    <a:pt x="31877" y="74407"/>
                  </a:lnTo>
                  <a:lnTo>
                    <a:pt x="40379" y="75642"/>
                  </a:lnTo>
                  <a:lnTo>
                    <a:pt x="42353" y="76874"/>
                  </a:lnTo>
                  <a:lnTo>
                    <a:pt x="43667" y="78754"/>
                  </a:lnTo>
                  <a:lnTo>
                    <a:pt x="44545" y="81064"/>
                  </a:lnTo>
                  <a:lnTo>
                    <a:pt x="46187" y="82606"/>
                  </a:lnTo>
                  <a:lnTo>
                    <a:pt x="50836" y="84318"/>
                  </a:lnTo>
                  <a:lnTo>
                    <a:pt x="52499" y="83715"/>
                  </a:lnTo>
                  <a:lnTo>
                    <a:pt x="53606" y="82256"/>
                  </a:lnTo>
                  <a:lnTo>
                    <a:pt x="55824" y="76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6" name="SMARTInkShape-1059"/>
            <p:cNvSpPr/>
            <p:nvPr>
              <p:custDataLst>
                <p:tags r:id="rId18"/>
              </p:custDataLst>
            </p:nvPr>
          </p:nvSpPr>
          <p:spPr>
            <a:xfrm>
              <a:off x="8429674" y="4257675"/>
              <a:ext cx="141338" cy="200026"/>
            </a:xfrm>
            <a:custGeom>
              <a:avLst/>
              <a:gdLst/>
              <a:ahLst/>
              <a:cxnLst/>
              <a:rect l="0" t="0" r="0" b="0"/>
              <a:pathLst>
                <a:path w="141338" h="200026">
                  <a:moveTo>
                    <a:pt x="47576" y="47625"/>
                  </a:moveTo>
                  <a:lnTo>
                    <a:pt x="47576" y="47625"/>
                  </a:lnTo>
                  <a:lnTo>
                    <a:pt x="47576" y="42568"/>
                  </a:lnTo>
                  <a:lnTo>
                    <a:pt x="44753" y="37264"/>
                  </a:lnTo>
                  <a:lnTo>
                    <a:pt x="29967" y="20525"/>
                  </a:lnTo>
                  <a:lnTo>
                    <a:pt x="28564" y="9956"/>
                  </a:lnTo>
                  <a:lnTo>
                    <a:pt x="28526" y="120"/>
                  </a:lnTo>
                  <a:lnTo>
                    <a:pt x="74043" y="0"/>
                  </a:lnTo>
                  <a:lnTo>
                    <a:pt x="89049" y="1058"/>
                  </a:lnTo>
                  <a:lnTo>
                    <a:pt x="114078" y="11759"/>
                  </a:lnTo>
                  <a:lnTo>
                    <a:pt x="120524" y="15809"/>
                  </a:lnTo>
                  <a:lnTo>
                    <a:pt x="131409" y="18624"/>
                  </a:lnTo>
                  <a:lnTo>
                    <a:pt x="137798" y="23980"/>
                  </a:lnTo>
                  <a:lnTo>
                    <a:pt x="140591" y="29355"/>
                  </a:lnTo>
                  <a:lnTo>
                    <a:pt x="141337" y="32270"/>
                  </a:lnTo>
                  <a:lnTo>
                    <a:pt x="140775" y="34214"/>
                  </a:lnTo>
                  <a:lnTo>
                    <a:pt x="139342" y="35509"/>
                  </a:lnTo>
                  <a:lnTo>
                    <a:pt x="134928" y="38007"/>
                  </a:lnTo>
                  <a:lnTo>
                    <a:pt x="97306" y="71991"/>
                  </a:lnTo>
                  <a:lnTo>
                    <a:pt x="78135" y="78191"/>
                  </a:lnTo>
                  <a:lnTo>
                    <a:pt x="31986" y="111148"/>
                  </a:lnTo>
                  <a:lnTo>
                    <a:pt x="22260" y="119599"/>
                  </a:lnTo>
                  <a:lnTo>
                    <a:pt x="9494" y="125812"/>
                  </a:lnTo>
                  <a:lnTo>
                    <a:pt x="6313" y="128325"/>
                  </a:lnTo>
                  <a:lnTo>
                    <a:pt x="2778" y="133939"/>
                  </a:lnTo>
                  <a:lnTo>
                    <a:pt x="510" y="146166"/>
                  </a:lnTo>
                  <a:lnTo>
                    <a:pt x="0" y="160054"/>
                  </a:lnTo>
                  <a:lnTo>
                    <a:pt x="11712" y="173611"/>
                  </a:lnTo>
                  <a:lnTo>
                    <a:pt x="25645" y="186551"/>
                  </a:lnTo>
                  <a:lnTo>
                    <a:pt x="34963" y="189330"/>
                  </a:lnTo>
                  <a:lnTo>
                    <a:pt x="41265" y="189980"/>
                  </a:lnTo>
                  <a:lnTo>
                    <a:pt x="47594" y="193092"/>
                  </a:lnTo>
                  <a:lnTo>
                    <a:pt x="53934" y="196944"/>
                  </a:lnTo>
                  <a:lnTo>
                    <a:pt x="66627" y="199416"/>
                  </a:lnTo>
                  <a:lnTo>
                    <a:pt x="104726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7" name="SMARTInkShape-1060"/>
            <p:cNvSpPr/>
            <p:nvPr>
              <p:custDataLst>
                <p:tags r:id="rId19"/>
              </p:custDataLst>
            </p:nvPr>
          </p:nvSpPr>
          <p:spPr>
            <a:xfrm>
              <a:off x="8316818" y="4248267"/>
              <a:ext cx="160433" cy="247093"/>
            </a:xfrm>
            <a:custGeom>
              <a:avLst/>
              <a:gdLst/>
              <a:ahLst/>
              <a:cxnLst/>
              <a:rect l="0" t="0" r="0" b="0"/>
              <a:pathLst>
                <a:path w="160433" h="247093">
                  <a:moveTo>
                    <a:pt x="150907" y="9408"/>
                  </a:moveTo>
                  <a:lnTo>
                    <a:pt x="150907" y="9408"/>
                  </a:lnTo>
                  <a:lnTo>
                    <a:pt x="160041" y="9408"/>
                  </a:lnTo>
                  <a:lnTo>
                    <a:pt x="160428" y="0"/>
                  </a:lnTo>
                  <a:lnTo>
                    <a:pt x="160432" y="8094"/>
                  </a:lnTo>
                  <a:lnTo>
                    <a:pt x="153886" y="16753"/>
                  </a:lnTo>
                  <a:lnTo>
                    <a:pt x="150730" y="25578"/>
                  </a:lnTo>
                  <a:lnTo>
                    <a:pt x="144623" y="35953"/>
                  </a:lnTo>
                  <a:lnTo>
                    <a:pt x="136752" y="63952"/>
                  </a:lnTo>
                  <a:lnTo>
                    <a:pt x="107254" y="107866"/>
                  </a:lnTo>
                  <a:lnTo>
                    <a:pt x="76739" y="152285"/>
                  </a:lnTo>
                  <a:lnTo>
                    <a:pt x="47545" y="188532"/>
                  </a:lnTo>
                  <a:lnTo>
                    <a:pt x="12344" y="225221"/>
                  </a:lnTo>
                  <a:lnTo>
                    <a:pt x="9949" y="231619"/>
                  </a:lnTo>
                  <a:lnTo>
                    <a:pt x="8251" y="233749"/>
                  </a:lnTo>
                  <a:lnTo>
                    <a:pt x="1865" y="237804"/>
                  </a:lnTo>
                  <a:lnTo>
                    <a:pt x="0" y="242503"/>
                  </a:lnTo>
                  <a:lnTo>
                    <a:pt x="560" y="244180"/>
                  </a:lnTo>
                  <a:lnTo>
                    <a:pt x="1991" y="245297"/>
                  </a:lnTo>
                  <a:lnTo>
                    <a:pt x="6405" y="246539"/>
                  </a:lnTo>
                  <a:lnTo>
                    <a:pt x="11896" y="247092"/>
                  </a:lnTo>
                  <a:lnTo>
                    <a:pt x="17863" y="244515"/>
                  </a:lnTo>
                  <a:lnTo>
                    <a:pt x="27082" y="2380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18" name="SMARTInkShape-1061"/>
            <p:cNvSpPr/>
            <p:nvPr>
              <p:custDataLst>
                <p:tags r:id="rId20"/>
              </p:custDataLst>
            </p:nvPr>
          </p:nvSpPr>
          <p:spPr>
            <a:xfrm>
              <a:off x="8210550" y="4352925"/>
              <a:ext cx="37706" cy="9526"/>
            </a:xfrm>
            <a:custGeom>
              <a:avLst/>
              <a:gdLst/>
              <a:ahLst/>
              <a:cxnLst/>
              <a:rect l="0" t="0" r="0" b="0"/>
              <a:pathLst>
                <a:path w="37706" h="9526">
                  <a:moveTo>
                    <a:pt x="9525" y="9525"/>
                  </a:moveTo>
                  <a:lnTo>
                    <a:pt x="9525" y="9525"/>
                  </a:lnTo>
                  <a:lnTo>
                    <a:pt x="34" y="9525"/>
                  </a:lnTo>
                  <a:lnTo>
                    <a:pt x="0" y="0"/>
                  </a:lnTo>
                  <a:lnTo>
                    <a:pt x="9410" y="9408"/>
                  </a:lnTo>
                  <a:lnTo>
                    <a:pt x="17715" y="1313"/>
                  </a:lnTo>
                  <a:lnTo>
                    <a:pt x="28449" y="10"/>
                  </a:lnTo>
                  <a:lnTo>
                    <a:pt x="37705" y="0"/>
                  </a:lnTo>
                  <a:lnTo>
                    <a:pt x="1443" y="0"/>
                  </a:lnTo>
                  <a:lnTo>
                    <a:pt x="963" y="1058"/>
                  </a:lnTo>
                  <a:lnTo>
                    <a:pt x="1" y="9515"/>
                  </a:lnTo>
                  <a:lnTo>
                    <a:pt x="190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29" name="SMARTInkShape-Group188"/>
          <p:cNvGrpSpPr/>
          <p:nvPr/>
        </p:nvGrpSpPr>
        <p:grpSpPr>
          <a:xfrm>
            <a:off x="4143806" y="4838700"/>
            <a:ext cx="1104434" cy="371476"/>
            <a:chOff x="4143806" y="4838700"/>
            <a:chExt cx="1104434" cy="371476"/>
          </a:xfrm>
        </p:grpSpPr>
        <p:sp>
          <p:nvSpPr>
            <p:cNvPr id="3120" name="SMARTInkShape-1062"/>
            <p:cNvSpPr/>
            <p:nvPr>
              <p:custDataLst>
                <p:tags r:id="rId3"/>
              </p:custDataLst>
            </p:nvPr>
          </p:nvSpPr>
          <p:spPr>
            <a:xfrm>
              <a:off x="5038764" y="4848225"/>
              <a:ext cx="209476" cy="304762"/>
            </a:xfrm>
            <a:custGeom>
              <a:avLst/>
              <a:gdLst/>
              <a:ahLst/>
              <a:cxnLst/>
              <a:rect l="0" t="0" r="0" b="0"/>
              <a:pathLst>
                <a:path w="209476" h="304762">
                  <a:moveTo>
                    <a:pt x="66636" y="57150"/>
                  </a:moveTo>
                  <a:lnTo>
                    <a:pt x="66636" y="57150"/>
                  </a:lnTo>
                  <a:lnTo>
                    <a:pt x="66636" y="43893"/>
                  </a:lnTo>
                  <a:lnTo>
                    <a:pt x="63814" y="37852"/>
                  </a:lnTo>
                  <a:lnTo>
                    <a:pt x="61580" y="34760"/>
                  </a:lnTo>
                  <a:lnTo>
                    <a:pt x="56275" y="31324"/>
                  </a:lnTo>
                  <a:lnTo>
                    <a:pt x="53379" y="30407"/>
                  </a:lnTo>
                  <a:lnTo>
                    <a:pt x="51448" y="28738"/>
                  </a:lnTo>
                  <a:lnTo>
                    <a:pt x="49303" y="24062"/>
                  </a:lnTo>
                  <a:lnTo>
                    <a:pt x="46614" y="22391"/>
                  </a:lnTo>
                  <a:lnTo>
                    <a:pt x="29911" y="16888"/>
                  </a:lnTo>
                  <a:lnTo>
                    <a:pt x="22797" y="12798"/>
                  </a:lnTo>
                  <a:lnTo>
                    <a:pt x="11448" y="9956"/>
                  </a:lnTo>
                  <a:lnTo>
                    <a:pt x="5011" y="9653"/>
                  </a:lnTo>
                  <a:lnTo>
                    <a:pt x="3328" y="8552"/>
                  </a:lnTo>
                  <a:lnTo>
                    <a:pt x="2205" y="6760"/>
                  </a:lnTo>
                  <a:lnTo>
                    <a:pt x="0" y="117"/>
                  </a:lnTo>
                  <a:lnTo>
                    <a:pt x="46031" y="0"/>
                  </a:lnTo>
                  <a:lnTo>
                    <a:pt x="92452" y="0"/>
                  </a:lnTo>
                  <a:lnTo>
                    <a:pt x="101392" y="1058"/>
                  </a:lnTo>
                  <a:lnTo>
                    <a:pt x="132651" y="11759"/>
                  </a:lnTo>
                  <a:lnTo>
                    <a:pt x="139368" y="15810"/>
                  </a:lnTo>
                  <a:lnTo>
                    <a:pt x="145880" y="17610"/>
                  </a:lnTo>
                  <a:lnTo>
                    <a:pt x="148040" y="19148"/>
                  </a:lnTo>
                  <a:lnTo>
                    <a:pt x="149481" y="21232"/>
                  </a:lnTo>
                  <a:lnTo>
                    <a:pt x="151081" y="26370"/>
                  </a:lnTo>
                  <a:lnTo>
                    <a:pt x="152357" y="69853"/>
                  </a:lnTo>
                  <a:lnTo>
                    <a:pt x="149537" y="76201"/>
                  </a:lnTo>
                  <a:lnTo>
                    <a:pt x="145814" y="82550"/>
                  </a:lnTo>
                  <a:lnTo>
                    <a:pt x="144160" y="88900"/>
                  </a:lnTo>
                  <a:lnTo>
                    <a:pt x="142660" y="91017"/>
                  </a:lnTo>
                  <a:lnTo>
                    <a:pt x="140602" y="92428"/>
                  </a:lnTo>
                  <a:lnTo>
                    <a:pt x="138171" y="93369"/>
                  </a:lnTo>
                  <a:lnTo>
                    <a:pt x="136551" y="95054"/>
                  </a:lnTo>
                  <a:lnTo>
                    <a:pt x="131129" y="105363"/>
                  </a:lnTo>
                  <a:lnTo>
                    <a:pt x="128681" y="108342"/>
                  </a:lnTo>
                  <a:lnTo>
                    <a:pt x="123139" y="111652"/>
                  </a:lnTo>
                  <a:lnTo>
                    <a:pt x="110958" y="113777"/>
                  </a:lnTo>
                  <a:lnTo>
                    <a:pt x="108884" y="115010"/>
                  </a:lnTo>
                  <a:lnTo>
                    <a:pt x="107501" y="116890"/>
                  </a:lnTo>
                  <a:lnTo>
                    <a:pt x="106580" y="119202"/>
                  </a:lnTo>
                  <a:lnTo>
                    <a:pt x="104907" y="120743"/>
                  </a:lnTo>
                  <a:lnTo>
                    <a:pt x="100226" y="122456"/>
                  </a:lnTo>
                  <a:lnTo>
                    <a:pt x="88597" y="124613"/>
                  </a:lnTo>
                  <a:lnTo>
                    <a:pt x="78007" y="131990"/>
                  </a:lnTo>
                  <a:lnTo>
                    <a:pt x="66767" y="133340"/>
                  </a:lnTo>
                  <a:lnTo>
                    <a:pt x="71731" y="128290"/>
                  </a:lnTo>
                  <a:lnTo>
                    <a:pt x="77015" y="125809"/>
                  </a:lnTo>
                  <a:lnTo>
                    <a:pt x="121673" y="123832"/>
                  </a:lnTo>
                  <a:lnTo>
                    <a:pt x="144687" y="123825"/>
                  </a:lnTo>
                  <a:lnTo>
                    <a:pt x="151773" y="126648"/>
                  </a:lnTo>
                  <a:lnTo>
                    <a:pt x="158449" y="130371"/>
                  </a:lnTo>
                  <a:lnTo>
                    <a:pt x="168159" y="133526"/>
                  </a:lnTo>
                  <a:lnTo>
                    <a:pt x="177738" y="139635"/>
                  </a:lnTo>
                  <a:lnTo>
                    <a:pt x="187279" y="142973"/>
                  </a:lnTo>
                  <a:lnTo>
                    <a:pt x="193633" y="147505"/>
                  </a:lnTo>
                  <a:lnTo>
                    <a:pt x="197163" y="153047"/>
                  </a:lnTo>
                  <a:lnTo>
                    <a:pt x="199428" y="160172"/>
                  </a:lnTo>
                  <a:lnTo>
                    <a:pt x="206422" y="169182"/>
                  </a:lnTo>
                  <a:lnTo>
                    <a:pt x="208595" y="178069"/>
                  </a:lnTo>
                  <a:lnTo>
                    <a:pt x="209475" y="203211"/>
                  </a:lnTo>
                  <a:lnTo>
                    <a:pt x="206673" y="209555"/>
                  </a:lnTo>
                  <a:lnTo>
                    <a:pt x="202958" y="215902"/>
                  </a:lnTo>
                  <a:lnTo>
                    <a:pt x="199808" y="225425"/>
                  </a:lnTo>
                  <a:lnTo>
                    <a:pt x="158700" y="269875"/>
                  </a:lnTo>
                  <a:lnTo>
                    <a:pt x="126403" y="288925"/>
                  </a:lnTo>
                  <a:lnTo>
                    <a:pt x="85076" y="302566"/>
                  </a:lnTo>
                  <a:lnTo>
                    <a:pt x="40279" y="304742"/>
                  </a:lnTo>
                  <a:lnTo>
                    <a:pt x="36365" y="304761"/>
                  </a:lnTo>
                  <a:lnTo>
                    <a:pt x="29193" y="301961"/>
                  </a:lnTo>
                  <a:lnTo>
                    <a:pt x="25799" y="299732"/>
                  </a:lnTo>
                  <a:lnTo>
                    <a:pt x="23536" y="297188"/>
                  </a:lnTo>
                  <a:lnTo>
                    <a:pt x="21022" y="291539"/>
                  </a:lnTo>
                  <a:lnTo>
                    <a:pt x="19187" y="278057"/>
                  </a:lnTo>
                  <a:lnTo>
                    <a:pt x="28536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1" name="SMARTInkShape-1063"/>
            <p:cNvSpPr/>
            <p:nvPr>
              <p:custDataLst>
                <p:tags r:id="rId4"/>
              </p:custDataLst>
            </p:nvPr>
          </p:nvSpPr>
          <p:spPr>
            <a:xfrm>
              <a:off x="4992589" y="4857880"/>
              <a:ext cx="93762" cy="209278"/>
            </a:xfrm>
            <a:custGeom>
              <a:avLst/>
              <a:gdLst/>
              <a:ahLst/>
              <a:cxnLst/>
              <a:rect l="0" t="0" r="0" b="0"/>
              <a:pathLst>
                <a:path w="93762" h="209278">
                  <a:moveTo>
                    <a:pt x="93761" y="37970"/>
                  </a:moveTo>
                  <a:lnTo>
                    <a:pt x="93761" y="37970"/>
                  </a:lnTo>
                  <a:lnTo>
                    <a:pt x="93761" y="0"/>
                  </a:lnTo>
                  <a:lnTo>
                    <a:pt x="85560" y="8082"/>
                  </a:lnTo>
                  <a:lnTo>
                    <a:pt x="83440" y="16740"/>
                  </a:lnTo>
                  <a:lnTo>
                    <a:pt x="77767" y="26623"/>
                  </a:lnTo>
                  <a:lnTo>
                    <a:pt x="64529" y="66810"/>
                  </a:lnTo>
                  <a:lnTo>
                    <a:pt x="46079" y="107490"/>
                  </a:lnTo>
                  <a:lnTo>
                    <a:pt x="27081" y="151684"/>
                  </a:lnTo>
                  <a:lnTo>
                    <a:pt x="10858" y="182779"/>
                  </a:lnTo>
                  <a:lnTo>
                    <a:pt x="9917" y="188485"/>
                  </a:lnTo>
                  <a:lnTo>
                    <a:pt x="8232" y="192288"/>
                  </a:lnTo>
                  <a:lnTo>
                    <a:pt x="6050" y="194824"/>
                  </a:lnTo>
                  <a:lnTo>
                    <a:pt x="3537" y="196514"/>
                  </a:lnTo>
                  <a:lnTo>
                    <a:pt x="1861" y="198700"/>
                  </a:lnTo>
                  <a:lnTo>
                    <a:pt x="0" y="203950"/>
                  </a:lnTo>
                  <a:lnTo>
                    <a:pt x="562" y="205773"/>
                  </a:lnTo>
                  <a:lnTo>
                    <a:pt x="1995" y="206989"/>
                  </a:lnTo>
                  <a:lnTo>
                    <a:pt x="6842" y="208940"/>
                  </a:lnTo>
                  <a:lnTo>
                    <a:pt x="12739" y="209277"/>
                  </a:lnTo>
                  <a:lnTo>
                    <a:pt x="14347" y="208267"/>
                  </a:lnTo>
                  <a:lnTo>
                    <a:pt x="15418" y="206535"/>
                  </a:lnTo>
                  <a:lnTo>
                    <a:pt x="16132" y="204321"/>
                  </a:lnTo>
                  <a:lnTo>
                    <a:pt x="17667" y="202846"/>
                  </a:lnTo>
                  <a:lnTo>
                    <a:pt x="27086" y="1998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2" name="SMARTInkShape-1064"/>
            <p:cNvSpPr/>
            <p:nvPr>
              <p:custDataLst>
                <p:tags r:id="rId5"/>
              </p:custDataLst>
            </p:nvPr>
          </p:nvSpPr>
          <p:spPr>
            <a:xfrm>
              <a:off x="4801973" y="4857750"/>
              <a:ext cx="170078" cy="265208"/>
            </a:xfrm>
            <a:custGeom>
              <a:avLst/>
              <a:gdLst/>
              <a:ahLst/>
              <a:cxnLst/>
              <a:rect l="0" t="0" r="0" b="0"/>
              <a:pathLst>
                <a:path w="170078" h="265208">
                  <a:moveTo>
                    <a:pt x="160552" y="19050"/>
                  </a:moveTo>
                  <a:lnTo>
                    <a:pt x="160552" y="19050"/>
                  </a:lnTo>
                  <a:lnTo>
                    <a:pt x="160552" y="9917"/>
                  </a:lnTo>
                  <a:lnTo>
                    <a:pt x="168753" y="9559"/>
                  </a:lnTo>
                  <a:lnTo>
                    <a:pt x="169194" y="8489"/>
                  </a:lnTo>
                  <a:lnTo>
                    <a:pt x="170077" y="3"/>
                  </a:lnTo>
                  <a:lnTo>
                    <a:pt x="152744" y="0"/>
                  </a:lnTo>
                  <a:lnTo>
                    <a:pt x="143762" y="6546"/>
                  </a:lnTo>
                  <a:lnTo>
                    <a:pt x="134881" y="9701"/>
                  </a:lnTo>
                  <a:lnTo>
                    <a:pt x="101540" y="31881"/>
                  </a:lnTo>
                  <a:lnTo>
                    <a:pt x="63485" y="77662"/>
                  </a:lnTo>
                  <a:lnTo>
                    <a:pt x="36780" y="124006"/>
                  </a:lnTo>
                  <a:lnTo>
                    <a:pt x="14505" y="168286"/>
                  </a:lnTo>
                  <a:lnTo>
                    <a:pt x="9407" y="192619"/>
                  </a:lnTo>
                  <a:lnTo>
                    <a:pt x="7466" y="206179"/>
                  </a:lnTo>
                  <a:lnTo>
                    <a:pt x="0" y="230286"/>
                  </a:lnTo>
                  <a:lnTo>
                    <a:pt x="601" y="233957"/>
                  </a:lnTo>
                  <a:lnTo>
                    <a:pt x="8408" y="252854"/>
                  </a:lnTo>
                  <a:lnTo>
                    <a:pt x="10439" y="254295"/>
                  </a:lnTo>
                  <a:lnTo>
                    <a:pt x="12851" y="255255"/>
                  </a:lnTo>
                  <a:lnTo>
                    <a:pt x="14460" y="256953"/>
                  </a:lnTo>
                  <a:lnTo>
                    <a:pt x="16246" y="261663"/>
                  </a:lnTo>
                  <a:lnTo>
                    <a:pt x="18840" y="263342"/>
                  </a:lnTo>
                  <a:lnTo>
                    <a:pt x="27366" y="265207"/>
                  </a:lnTo>
                  <a:lnTo>
                    <a:pt x="35389" y="263214"/>
                  </a:lnTo>
                  <a:lnTo>
                    <a:pt x="42482" y="259859"/>
                  </a:lnTo>
                  <a:lnTo>
                    <a:pt x="81711" y="244022"/>
                  </a:lnTo>
                  <a:lnTo>
                    <a:pt x="109412" y="222224"/>
                  </a:lnTo>
                  <a:lnTo>
                    <a:pt x="119176" y="213775"/>
                  </a:lnTo>
                  <a:lnTo>
                    <a:pt x="131957" y="207563"/>
                  </a:lnTo>
                  <a:lnTo>
                    <a:pt x="135139" y="205050"/>
                  </a:lnTo>
                  <a:lnTo>
                    <a:pt x="138674" y="199436"/>
                  </a:lnTo>
                  <a:lnTo>
                    <a:pt x="139617" y="196457"/>
                  </a:lnTo>
                  <a:lnTo>
                    <a:pt x="139187" y="193413"/>
                  </a:lnTo>
                  <a:lnTo>
                    <a:pt x="133714" y="180923"/>
                  </a:lnTo>
                  <a:lnTo>
                    <a:pt x="133135" y="177766"/>
                  </a:lnTo>
                  <a:lnTo>
                    <a:pt x="131691" y="175660"/>
                  </a:lnTo>
                  <a:lnTo>
                    <a:pt x="129669" y="174257"/>
                  </a:lnTo>
                  <a:lnTo>
                    <a:pt x="124601" y="172698"/>
                  </a:lnTo>
                  <a:lnTo>
                    <a:pt x="118821" y="172004"/>
                  </a:lnTo>
                  <a:lnTo>
                    <a:pt x="112724" y="168874"/>
                  </a:lnTo>
                  <a:lnTo>
                    <a:pt x="109617" y="166558"/>
                  </a:lnTo>
                  <a:lnTo>
                    <a:pt x="100520" y="163984"/>
                  </a:lnTo>
                  <a:lnTo>
                    <a:pt x="95131" y="163297"/>
                  </a:lnTo>
                  <a:lnTo>
                    <a:pt x="86320" y="165357"/>
                  </a:lnTo>
                  <a:lnTo>
                    <a:pt x="77818" y="168742"/>
                  </a:lnTo>
                  <a:lnTo>
                    <a:pt x="62191" y="171706"/>
                  </a:lnTo>
                  <a:lnTo>
                    <a:pt x="46892" y="178831"/>
                  </a:lnTo>
                  <a:lnTo>
                    <a:pt x="43503" y="179546"/>
                  </a:lnTo>
                  <a:lnTo>
                    <a:pt x="33678" y="185608"/>
                  </a:lnTo>
                  <a:lnTo>
                    <a:pt x="24064" y="194107"/>
                  </a:lnTo>
                  <a:lnTo>
                    <a:pt x="20516" y="200217"/>
                  </a:lnTo>
                  <a:lnTo>
                    <a:pt x="9642" y="230462"/>
                  </a:lnTo>
                  <a:lnTo>
                    <a:pt x="10203" y="233017"/>
                  </a:lnTo>
                  <a:lnTo>
                    <a:pt x="11637" y="234719"/>
                  </a:lnTo>
                  <a:lnTo>
                    <a:pt x="13651" y="235855"/>
                  </a:lnTo>
                  <a:lnTo>
                    <a:pt x="14993" y="237670"/>
                  </a:lnTo>
                  <a:lnTo>
                    <a:pt x="16483" y="242509"/>
                  </a:lnTo>
                  <a:lnTo>
                    <a:pt x="22791" y="248188"/>
                  </a:lnTo>
                  <a:lnTo>
                    <a:pt x="31591" y="253180"/>
                  </a:lnTo>
                  <a:lnTo>
                    <a:pt x="46252" y="2571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3" name="SMARTInkShape-1065"/>
            <p:cNvSpPr/>
            <p:nvPr>
              <p:custDataLst>
                <p:tags r:id="rId6"/>
              </p:custDataLst>
            </p:nvPr>
          </p:nvSpPr>
          <p:spPr>
            <a:xfrm>
              <a:off x="4581535" y="5067300"/>
              <a:ext cx="104766" cy="19051"/>
            </a:xfrm>
            <a:custGeom>
              <a:avLst/>
              <a:gdLst/>
              <a:ahLst/>
              <a:cxnLst/>
              <a:rect l="0" t="0" r="0" b="0"/>
              <a:pathLst>
                <a:path w="104766" h="19051">
                  <a:moveTo>
                    <a:pt x="19040" y="19050"/>
                  </a:moveTo>
                  <a:lnTo>
                    <a:pt x="19040" y="19050"/>
                  </a:lnTo>
                  <a:lnTo>
                    <a:pt x="0" y="19050"/>
                  </a:lnTo>
                  <a:lnTo>
                    <a:pt x="44526" y="19050"/>
                  </a:lnTo>
                  <a:lnTo>
                    <a:pt x="50828" y="19050"/>
                  </a:lnTo>
                  <a:lnTo>
                    <a:pt x="57157" y="16228"/>
                  </a:lnTo>
                  <a:lnTo>
                    <a:pt x="63497" y="12505"/>
                  </a:lnTo>
                  <a:lnTo>
                    <a:pt x="73017" y="9349"/>
                  </a:lnTo>
                  <a:lnTo>
                    <a:pt x="83834" y="1441"/>
                  </a:lnTo>
                  <a:lnTo>
                    <a:pt x="90214" y="427"/>
                  </a:lnTo>
                  <a:lnTo>
                    <a:pt x="10476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4" name="SMARTInkShape-1066"/>
            <p:cNvSpPr/>
            <p:nvPr>
              <p:custDataLst>
                <p:tags r:id="rId7"/>
              </p:custDataLst>
            </p:nvPr>
          </p:nvSpPr>
          <p:spPr>
            <a:xfrm>
              <a:off x="4572000" y="5010150"/>
              <a:ext cx="95251" cy="38101"/>
            </a:xfrm>
            <a:custGeom>
              <a:avLst/>
              <a:gdLst/>
              <a:ahLst/>
              <a:cxnLst/>
              <a:rect l="0" t="0" r="0" b="0"/>
              <a:pathLst>
                <a:path w="95251" h="38101">
                  <a:moveTo>
                    <a:pt x="9525" y="38100"/>
                  </a:moveTo>
                  <a:lnTo>
                    <a:pt x="9525" y="38100"/>
                  </a:lnTo>
                  <a:lnTo>
                    <a:pt x="9525" y="10976"/>
                  </a:lnTo>
                  <a:lnTo>
                    <a:pt x="8467" y="10492"/>
                  </a:lnTo>
                  <a:lnTo>
                    <a:pt x="3" y="9525"/>
                  </a:lnTo>
                  <a:lnTo>
                    <a:pt x="0" y="9525"/>
                  </a:lnTo>
                  <a:lnTo>
                    <a:pt x="31798" y="9525"/>
                  </a:lnTo>
                  <a:lnTo>
                    <a:pt x="38122" y="6703"/>
                  </a:lnTo>
                  <a:lnTo>
                    <a:pt x="44460" y="2980"/>
                  </a:lnTo>
                  <a:lnTo>
                    <a:pt x="57152" y="588"/>
                  </a:lnTo>
                  <a:lnTo>
                    <a:pt x="94692" y="0"/>
                  </a:lnTo>
                  <a:lnTo>
                    <a:pt x="952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5" name="SMARTInkShape-1067"/>
            <p:cNvSpPr/>
            <p:nvPr>
              <p:custDataLst>
                <p:tags r:id="rId8"/>
              </p:custDataLst>
            </p:nvPr>
          </p:nvSpPr>
          <p:spPr>
            <a:xfrm>
              <a:off x="4420972" y="5057778"/>
              <a:ext cx="65304" cy="152398"/>
            </a:xfrm>
            <a:custGeom>
              <a:avLst/>
              <a:gdLst/>
              <a:ahLst/>
              <a:cxnLst/>
              <a:rect l="0" t="0" r="0" b="0"/>
              <a:pathLst>
                <a:path w="65304" h="152398">
                  <a:moveTo>
                    <a:pt x="55778" y="28572"/>
                  </a:moveTo>
                  <a:lnTo>
                    <a:pt x="55778" y="28572"/>
                  </a:lnTo>
                  <a:lnTo>
                    <a:pt x="55778" y="14107"/>
                  </a:lnTo>
                  <a:lnTo>
                    <a:pt x="56836" y="12578"/>
                  </a:lnTo>
                  <a:lnTo>
                    <a:pt x="58600" y="11559"/>
                  </a:lnTo>
                  <a:lnTo>
                    <a:pt x="60834" y="10880"/>
                  </a:lnTo>
                  <a:lnTo>
                    <a:pt x="62323" y="9370"/>
                  </a:lnTo>
                  <a:lnTo>
                    <a:pt x="65301" y="5"/>
                  </a:lnTo>
                  <a:lnTo>
                    <a:pt x="65303" y="0"/>
                  </a:lnTo>
                  <a:lnTo>
                    <a:pt x="65303" y="13255"/>
                  </a:lnTo>
                  <a:lnTo>
                    <a:pt x="62481" y="19295"/>
                  </a:lnTo>
                  <a:lnTo>
                    <a:pt x="58758" y="25507"/>
                  </a:lnTo>
                  <a:lnTo>
                    <a:pt x="44071" y="68908"/>
                  </a:lnTo>
                  <a:lnTo>
                    <a:pt x="27011" y="102146"/>
                  </a:lnTo>
                  <a:lnTo>
                    <a:pt x="12361" y="120301"/>
                  </a:lnTo>
                  <a:lnTo>
                    <a:pt x="9399" y="130069"/>
                  </a:lnTo>
                  <a:lnTo>
                    <a:pt x="8707" y="136477"/>
                  </a:lnTo>
                  <a:lnTo>
                    <a:pt x="5577" y="142852"/>
                  </a:lnTo>
                  <a:lnTo>
                    <a:pt x="0" y="150512"/>
                  </a:lnTo>
                  <a:lnTo>
                    <a:pt x="601" y="151140"/>
                  </a:lnTo>
                  <a:lnTo>
                    <a:pt x="8046" y="152383"/>
                  </a:lnTo>
                  <a:lnTo>
                    <a:pt x="17678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6" name="SMARTInkShape-1068"/>
            <p:cNvSpPr/>
            <p:nvPr>
              <p:custDataLst>
                <p:tags r:id="rId9"/>
              </p:custDataLst>
            </p:nvPr>
          </p:nvSpPr>
          <p:spPr>
            <a:xfrm>
              <a:off x="4366487" y="5048253"/>
              <a:ext cx="62639" cy="142742"/>
            </a:xfrm>
            <a:custGeom>
              <a:avLst/>
              <a:gdLst/>
              <a:ahLst/>
              <a:cxnLst/>
              <a:rect l="0" t="0" r="0" b="0"/>
              <a:pathLst>
                <a:path w="62639" h="142742">
                  <a:moveTo>
                    <a:pt x="15013" y="28572"/>
                  </a:moveTo>
                  <a:lnTo>
                    <a:pt x="15013" y="28572"/>
                  </a:lnTo>
                  <a:lnTo>
                    <a:pt x="15013" y="23516"/>
                  </a:lnTo>
                  <a:lnTo>
                    <a:pt x="13955" y="22027"/>
                  </a:lnTo>
                  <a:lnTo>
                    <a:pt x="12191" y="21033"/>
                  </a:lnTo>
                  <a:lnTo>
                    <a:pt x="9957" y="20371"/>
                  </a:lnTo>
                  <a:lnTo>
                    <a:pt x="8468" y="18871"/>
                  </a:lnTo>
                  <a:lnTo>
                    <a:pt x="5604" y="9949"/>
                  </a:lnTo>
                  <a:lnTo>
                    <a:pt x="5488" y="0"/>
                  </a:lnTo>
                  <a:lnTo>
                    <a:pt x="5488" y="44456"/>
                  </a:lnTo>
                  <a:lnTo>
                    <a:pt x="4430" y="82723"/>
                  </a:lnTo>
                  <a:lnTo>
                    <a:pt x="432" y="93561"/>
                  </a:lnTo>
                  <a:lnTo>
                    <a:pt x="0" y="98357"/>
                  </a:lnTo>
                  <a:lnTo>
                    <a:pt x="5406" y="131428"/>
                  </a:lnTo>
                  <a:lnTo>
                    <a:pt x="13682" y="141379"/>
                  </a:lnTo>
                  <a:lnTo>
                    <a:pt x="17243" y="142208"/>
                  </a:lnTo>
                  <a:lnTo>
                    <a:pt x="28154" y="142741"/>
                  </a:lnTo>
                  <a:lnTo>
                    <a:pt x="34259" y="139992"/>
                  </a:lnTo>
                  <a:lnTo>
                    <a:pt x="40500" y="136300"/>
                  </a:lnTo>
                  <a:lnTo>
                    <a:pt x="49964" y="133163"/>
                  </a:lnTo>
                  <a:lnTo>
                    <a:pt x="62638" y="1238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7" name="SMARTInkShape-1069"/>
            <p:cNvSpPr/>
            <p:nvPr>
              <p:custDataLst>
                <p:tags r:id="rId10"/>
              </p:custDataLst>
            </p:nvPr>
          </p:nvSpPr>
          <p:spPr>
            <a:xfrm>
              <a:off x="4295813" y="4886452"/>
              <a:ext cx="76163" cy="209424"/>
            </a:xfrm>
            <a:custGeom>
              <a:avLst/>
              <a:gdLst/>
              <a:ahLst/>
              <a:cxnLst/>
              <a:rect l="0" t="0" r="0" b="0"/>
              <a:pathLst>
                <a:path w="76163" h="209424">
                  <a:moveTo>
                    <a:pt x="47587" y="47498"/>
                  </a:moveTo>
                  <a:lnTo>
                    <a:pt x="47587" y="47498"/>
                  </a:lnTo>
                  <a:lnTo>
                    <a:pt x="52643" y="47498"/>
                  </a:lnTo>
                  <a:lnTo>
                    <a:pt x="54132" y="46440"/>
                  </a:lnTo>
                  <a:lnTo>
                    <a:pt x="55126" y="44676"/>
                  </a:lnTo>
                  <a:lnTo>
                    <a:pt x="56719" y="34241"/>
                  </a:lnTo>
                  <a:lnTo>
                    <a:pt x="57908" y="32310"/>
                  </a:lnTo>
                  <a:lnTo>
                    <a:pt x="59760" y="31023"/>
                  </a:lnTo>
                  <a:lnTo>
                    <a:pt x="62052" y="30164"/>
                  </a:lnTo>
                  <a:lnTo>
                    <a:pt x="63581" y="28534"/>
                  </a:lnTo>
                  <a:lnTo>
                    <a:pt x="65279" y="23900"/>
                  </a:lnTo>
                  <a:lnTo>
                    <a:pt x="66789" y="22242"/>
                  </a:lnTo>
                  <a:lnTo>
                    <a:pt x="71291" y="20398"/>
                  </a:lnTo>
                  <a:lnTo>
                    <a:pt x="72915" y="18847"/>
                  </a:lnTo>
                  <a:lnTo>
                    <a:pt x="75734" y="10851"/>
                  </a:lnTo>
                  <a:lnTo>
                    <a:pt x="76159" y="0"/>
                  </a:lnTo>
                  <a:lnTo>
                    <a:pt x="76162" y="13142"/>
                  </a:lnTo>
                  <a:lnTo>
                    <a:pt x="73340" y="19176"/>
                  </a:lnTo>
                  <a:lnTo>
                    <a:pt x="69617" y="25385"/>
                  </a:lnTo>
                  <a:lnTo>
                    <a:pt x="66461" y="34831"/>
                  </a:lnTo>
                  <a:lnTo>
                    <a:pt x="44281" y="73457"/>
                  </a:lnTo>
                  <a:lnTo>
                    <a:pt x="36059" y="101899"/>
                  </a:lnTo>
                  <a:lnTo>
                    <a:pt x="15720" y="139970"/>
                  </a:lnTo>
                  <a:lnTo>
                    <a:pt x="7485" y="168553"/>
                  </a:lnTo>
                  <a:lnTo>
                    <a:pt x="3306" y="176442"/>
                  </a:lnTo>
                  <a:lnTo>
                    <a:pt x="255" y="190069"/>
                  </a:lnTo>
                  <a:lnTo>
                    <a:pt x="0" y="198395"/>
                  </a:lnTo>
                  <a:lnTo>
                    <a:pt x="9487" y="20942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28" name="SMARTInkShape-1070"/>
            <p:cNvSpPr/>
            <p:nvPr>
              <p:custDataLst>
                <p:tags r:id="rId11"/>
              </p:custDataLst>
            </p:nvPr>
          </p:nvSpPr>
          <p:spPr>
            <a:xfrm>
              <a:off x="4143806" y="4838700"/>
              <a:ext cx="151970" cy="238088"/>
            </a:xfrm>
            <a:custGeom>
              <a:avLst/>
              <a:gdLst/>
              <a:ahLst/>
              <a:cxnLst/>
              <a:rect l="0" t="0" r="0" b="0"/>
              <a:pathLst>
                <a:path w="151970" h="238088">
                  <a:moveTo>
                    <a:pt x="94819" y="19050"/>
                  </a:moveTo>
                  <a:lnTo>
                    <a:pt x="94819" y="19050"/>
                  </a:lnTo>
                  <a:lnTo>
                    <a:pt x="94819" y="13993"/>
                  </a:lnTo>
                  <a:lnTo>
                    <a:pt x="95877" y="12504"/>
                  </a:lnTo>
                  <a:lnTo>
                    <a:pt x="97641" y="11511"/>
                  </a:lnTo>
                  <a:lnTo>
                    <a:pt x="103951" y="9642"/>
                  </a:lnTo>
                  <a:lnTo>
                    <a:pt x="104310" y="1334"/>
                  </a:lnTo>
                  <a:lnTo>
                    <a:pt x="105379" y="889"/>
                  </a:lnTo>
                  <a:lnTo>
                    <a:pt x="113859" y="0"/>
                  </a:lnTo>
                  <a:lnTo>
                    <a:pt x="105667" y="8201"/>
                  </a:lnTo>
                  <a:lnTo>
                    <a:pt x="103547" y="16868"/>
                  </a:lnTo>
                  <a:lnTo>
                    <a:pt x="97875" y="25694"/>
                  </a:lnTo>
                  <a:lnTo>
                    <a:pt x="95423" y="38158"/>
                  </a:lnTo>
                  <a:lnTo>
                    <a:pt x="94029" y="45534"/>
                  </a:lnTo>
                  <a:lnTo>
                    <a:pt x="87294" y="60528"/>
                  </a:lnTo>
                  <a:lnTo>
                    <a:pt x="66175" y="98735"/>
                  </a:lnTo>
                  <a:lnTo>
                    <a:pt x="56698" y="119213"/>
                  </a:lnTo>
                  <a:lnTo>
                    <a:pt x="31318" y="164233"/>
                  </a:lnTo>
                  <a:lnTo>
                    <a:pt x="22852" y="177660"/>
                  </a:lnTo>
                  <a:lnTo>
                    <a:pt x="16633" y="197802"/>
                  </a:lnTo>
                  <a:lnTo>
                    <a:pt x="12445" y="205387"/>
                  </a:lnTo>
                  <a:lnTo>
                    <a:pt x="10583" y="212286"/>
                  </a:lnTo>
                  <a:lnTo>
                    <a:pt x="9029" y="214549"/>
                  </a:lnTo>
                  <a:lnTo>
                    <a:pt x="6934" y="216058"/>
                  </a:lnTo>
                  <a:lnTo>
                    <a:pt x="4478" y="217064"/>
                  </a:lnTo>
                  <a:lnTo>
                    <a:pt x="2842" y="218792"/>
                  </a:lnTo>
                  <a:lnTo>
                    <a:pt x="0" y="227099"/>
                  </a:lnTo>
                  <a:lnTo>
                    <a:pt x="7808" y="236669"/>
                  </a:lnTo>
                  <a:lnTo>
                    <a:pt x="11345" y="237478"/>
                  </a:lnTo>
                  <a:lnTo>
                    <a:pt x="26394" y="238087"/>
                  </a:lnTo>
                  <a:lnTo>
                    <a:pt x="35403" y="231572"/>
                  </a:lnTo>
                  <a:lnTo>
                    <a:pt x="44288" y="229480"/>
                  </a:lnTo>
                  <a:lnTo>
                    <a:pt x="54682" y="227802"/>
                  </a:lnTo>
                  <a:lnTo>
                    <a:pt x="84710" y="216857"/>
                  </a:lnTo>
                  <a:lnTo>
                    <a:pt x="91385" y="212797"/>
                  </a:lnTo>
                  <a:lnTo>
                    <a:pt x="101093" y="209454"/>
                  </a:lnTo>
                  <a:lnTo>
                    <a:pt x="110671" y="203290"/>
                  </a:lnTo>
                  <a:lnTo>
                    <a:pt x="120212" y="200992"/>
                  </a:lnTo>
                  <a:lnTo>
                    <a:pt x="126566" y="200455"/>
                  </a:lnTo>
                  <a:lnTo>
                    <a:pt x="132918" y="197394"/>
                  </a:lnTo>
                  <a:lnTo>
                    <a:pt x="15196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30" name="SMARTInkShape-1071"/>
          <p:cNvSpPr/>
          <p:nvPr>
            <p:custDataLst>
              <p:tags r:id="rId2"/>
            </p:custDataLst>
          </p:nvPr>
        </p:nvSpPr>
        <p:spPr>
          <a:xfrm>
            <a:off x="4229110" y="5314950"/>
            <a:ext cx="1200141" cy="85726"/>
          </a:xfrm>
          <a:custGeom>
            <a:avLst/>
            <a:gdLst/>
            <a:ahLst/>
            <a:cxnLst/>
            <a:rect l="0" t="0" r="0" b="0"/>
            <a:pathLst>
              <a:path w="1200141" h="85726">
                <a:moveTo>
                  <a:pt x="19040" y="85725"/>
                </a:moveTo>
                <a:lnTo>
                  <a:pt x="19040" y="85725"/>
                </a:lnTo>
                <a:lnTo>
                  <a:pt x="109" y="85725"/>
                </a:lnTo>
                <a:lnTo>
                  <a:pt x="0" y="77524"/>
                </a:lnTo>
                <a:lnTo>
                  <a:pt x="1055" y="77083"/>
                </a:lnTo>
                <a:lnTo>
                  <a:pt x="16858" y="75164"/>
                </a:lnTo>
                <a:lnTo>
                  <a:pt x="26742" y="69661"/>
                </a:lnTo>
                <a:lnTo>
                  <a:pt x="71899" y="60206"/>
                </a:lnTo>
                <a:lnTo>
                  <a:pt x="117729" y="56360"/>
                </a:lnTo>
                <a:lnTo>
                  <a:pt x="162368" y="48984"/>
                </a:lnTo>
                <a:lnTo>
                  <a:pt x="209599" y="40265"/>
                </a:lnTo>
                <a:lnTo>
                  <a:pt x="252708" y="33472"/>
                </a:lnTo>
                <a:lnTo>
                  <a:pt x="295443" y="28484"/>
                </a:lnTo>
                <a:lnTo>
                  <a:pt x="340730" y="21227"/>
                </a:lnTo>
                <a:lnTo>
                  <a:pt x="385620" y="19480"/>
                </a:lnTo>
                <a:lnTo>
                  <a:pt x="429765" y="19135"/>
                </a:lnTo>
                <a:lnTo>
                  <a:pt x="471054" y="19075"/>
                </a:lnTo>
                <a:lnTo>
                  <a:pt x="510569" y="19058"/>
                </a:lnTo>
                <a:lnTo>
                  <a:pt x="548031" y="19052"/>
                </a:lnTo>
                <a:lnTo>
                  <a:pt x="592491" y="19050"/>
                </a:lnTo>
                <a:lnTo>
                  <a:pt x="629218" y="19050"/>
                </a:lnTo>
                <a:lnTo>
                  <a:pt x="666912" y="19050"/>
                </a:lnTo>
                <a:lnTo>
                  <a:pt x="712517" y="19050"/>
                </a:lnTo>
                <a:lnTo>
                  <a:pt x="758646" y="19050"/>
                </a:lnTo>
                <a:lnTo>
                  <a:pt x="799430" y="19050"/>
                </a:lnTo>
                <a:lnTo>
                  <a:pt x="838059" y="19050"/>
                </a:lnTo>
                <a:lnTo>
                  <a:pt x="876264" y="19050"/>
                </a:lnTo>
                <a:lnTo>
                  <a:pt x="914385" y="19050"/>
                </a:lnTo>
                <a:lnTo>
                  <a:pt x="942964" y="16228"/>
                </a:lnTo>
                <a:lnTo>
                  <a:pt x="989532" y="10408"/>
                </a:lnTo>
                <a:lnTo>
                  <a:pt x="1031493" y="9603"/>
                </a:lnTo>
                <a:lnTo>
                  <a:pt x="1076478" y="9532"/>
                </a:lnTo>
                <a:lnTo>
                  <a:pt x="1096589" y="8469"/>
                </a:lnTo>
                <a:lnTo>
                  <a:pt x="1116225" y="1986"/>
                </a:lnTo>
                <a:lnTo>
                  <a:pt x="1161981" y="16"/>
                </a:lnTo>
                <a:lnTo>
                  <a:pt x="1200140" y="0"/>
                </a:lnTo>
                <a:lnTo>
                  <a:pt x="1154000" y="0"/>
                </a:lnTo>
                <a:lnTo>
                  <a:pt x="114299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2" cstate="print"/>
          <a:srcRect/>
          <a:stretch>
            <a:fillRect/>
          </a:stretch>
        </p:blipFill>
        <p:spPr bwMode="auto">
          <a:xfrm>
            <a:off x="3286116" y="1357298"/>
            <a:ext cx="26765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SMARTInkShape-Group190"/>
          <p:cNvGrpSpPr/>
          <p:nvPr/>
        </p:nvGrpSpPr>
        <p:grpSpPr>
          <a:xfrm>
            <a:off x="1905004" y="3219460"/>
            <a:ext cx="600072" cy="400041"/>
            <a:chOff x="1905004" y="3219460"/>
            <a:chExt cx="600072" cy="400041"/>
          </a:xfrm>
        </p:grpSpPr>
        <p:sp>
          <p:nvSpPr>
            <p:cNvPr id="3" name="SMARTInkShape-1072"/>
            <p:cNvSpPr/>
            <p:nvPr>
              <p:custDataLst>
                <p:tags r:id="rId136"/>
              </p:custDataLst>
            </p:nvPr>
          </p:nvSpPr>
          <p:spPr>
            <a:xfrm>
              <a:off x="2057531" y="3248025"/>
              <a:ext cx="114170" cy="208023"/>
            </a:xfrm>
            <a:custGeom>
              <a:avLst/>
              <a:gdLst/>
              <a:ahLst/>
              <a:cxnLst/>
              <a:rect l="0" t="0" r="0" b="0"/>
              <a:pathLst>
                <a:path w="114170" h="208023">
                  <a:moveTo>
                    <a:pt x="114169" y="9525"/>
                  </a:moveTo>
                  <a:lnTo>
                    <a:pt x="114169" y="9525"/>
                  </a:lnTo>
                  <a:lnTo>
                    <a:pt x="105968" y="9525"/>
                  </a:lnTo>
                  <a:lnTo>
                    <a:pt x="105527" y="8467"/>
                  </a:lnTo>
                  <a:lnTo>
                    <a:pt x="104644" y="0"/>
                  </a:lnTo>
                  <a:lnTo>
                    <a:pt x="104644" y="13257"/>
                  </a:lnTo>
                  <a:lnTo>
                    <a:pt x="101822" y="19298"/>
                  </a:lnTo>
                  <a:lnTo>
                    <a:pt x="98098" y="25510"/>
                  </a:lnTo>
                  <a:lnTo>
                    <a:pt x="87776" y="51006"/>
                  </a:lnTo>
                  <a:lnTo>
                    <a:pt x="63330" y="92517"/>
                  </a:lnTo>
                  <a:lnTo>
                    <a:pt x="41142" y="136551"/>
                  </a:lnTo>
                  <a:lnTo>
                    <a:pt x="13627" y="183975"/>
                  </a:lnTo>
                  <a:lnTo>
                    <a:pt x="11275" y="192186"/>
                  </a:lnTo>
                  <a:lnTo>
                    <a:pt x="9590" y="194799"/>
                  </a:lnTo>
                  <a:lnTo>
                    <a:pt x="7408" y="196541"/>
                  </a:lnTo>
                  <a:lnTo>
                    <a:pt x="4895" y="197702"/>
                  </a:lnTo>
                  <a:lnTo>
                    <a:pt x="3220" y="199535"/>
                  </a:lnTo>
                  <a:lnTo>
                    <a:pt x="310" y="208022"/>
                  </a:lnTo>
                  <a:lnTo>
                    <a:pt x="65" y="206049"/>
                  </a:lnTo>
                  <a:lnTo>
                    <a:pt x="0" y="204041"/>
                  </a:lnTo>
                  <a:lnTo>
                    <a:pt x="1014" y="202702"/>
                  </a:lnTo>
                  <a:lnTo>
                    <a:pt x="9578" y="199202"/>
                  </a:lnTo>
                  <a:lnTo>
                    <a:pt x="14061" y="195073"/>
                  </a:lnTo>
                  <a:lnTo>
                    <a:pt x="16760" y="189710"/>
                  </a:lnTo>
                  <a:lnTo>
                    <a:pt x="18919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073"/>
            <p:cNvSpPr/>
            <p:nvPr>
              <p:custDataLst>
                <p:tags r:id="rId137"/>
              </p:custDataLst>
            </p:nvPr>
          </p:nvSpPr>
          <p:spPr>
            <a:xfrm>
              <a:off x="2019338" y="3219460"/>
              <a:ext cx="228563" cy="66666"/>
            </a:xfrm>
            <a:custGeom>
              <a:avLst/>
              <a:gdLst/>
              <a:ahLst/>
              <a:cxnLst/>
              <a:rect l="0" t="0" r="0" b="0"/>
              <a:pathLst>
                <a:path w="228563" h="66666">
                  <a:moveTo>
                    <a:pt x="47587" y="66665"/>
                  </a:moveTo>
                  <a:lnTo>
                    <a:pt x="47587" y="66665"/>
                  </a:lnTo>
                  <a:lnTo>
                    <a:pt x="42530" y="66665"/>
                  </a:lnTo>
                  <a:lnTo>
                    <a:pt x="37226" y="63843"/>
                  </a:lnTo>
                  <a:lnTo>
                    <a:pt x="392" y="28995"/>
                  </a:lnTo>
                  <a:lnTo>
                    <a:pt x="0" y="20402"/>
                  </a:lnTo>
                  <a:lnTo>
                    <a:pt x="1046" y="19948"/>
                  </a:lnTo>
                  <a:lnTo>
                    <a:pt x="16211" y="18062"/>
                  </a:lnTo>
                  <a:lnTo>
                    <a:pt x="28611" y="11517"/>
                  </a:lnTo>
                  <a:lnTo>
                    <a:pt x="70187" y="3047"/>
                  </a:lnTo>
                  <a:lnTo>
                    <a:pt x="114284" y="169"/>
                  </a:lnTo>
                  <a:lnTo>
                    <a:pt x="161858" y="0"/>
                  </a:lnTo>
                  <a:lnTo>
                    <a:pt x="184734" y="1050"/>
                  </a:lnTo>
                  <a:lnTo>
                    <a:pt x="214662" y="9691"/>
                  </a:lnTo>
                  <a:lnTo>
                    <a:pt x="221679" y="14179"/>
                  </a:lnTo>
                  <a:lnTo>
                    <a:pt x="225503" y="19702"/>
                  </a:lnTo>
                  <a:lnTo>
                    <a:pt x="227656" y="28761"/>
                  </a:lnTo>
                  <a:lnTo>
                    <a:pt x="228562" y="380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074"/>
            <p:cNvSpPr/>
            <p:nvPr>
              <p:custDataLst>
                <p:tags r:id="rId138"/>
              </p:custDataLst>
            </p:nvPr>
          </p:nvSpPr>
          <p:spPr>
            <a:xfrm>
              <a:off x="1905004" y="3571875"/>
              <a:ext cx="247647" cy="47626"/>
            </a:xfrm>
            <a:custGeom>
              <a:avLst/>
              <a:gdLst/>
              <a:ahLst/>
              <a:cxnLst/>
              <a:rect l="0" t="0" r="0" b="0"/>
              <a:pathLst>
                <a:path w="247647" h="47626">
                  <a:moveTo>
                    <a:pt x="47621" y="28575"/>
                  </a:moveTo>
                  <a:lnTo>
                    <a:pt x="47621" y="28575"/>
                  </a:lnTo>
                  <a:lnTo>
                    <a:pt x="34364" y="28575"/>
                  </a:lnTo>
                  <a:lnTo>
                    <a:pt x="28323" y="31397"/>
                  </a:lnTo>
                  <a:lnTo>
                    <a:pt x="20878" y="36776"/>
                  </a:lnTo>
                  <a:lnTo>
                    <a:pt x="11804" y="38897"/>
                  </a:lnTo>
                  <a:lnTo>
                    <a:pt x="0" y="47622"/>
                  </a:lnTo>
                  <a:lnTo>
                    <a:pt x="42612" y="47625"/>
                  </a:lnTo>
                  <a:lnTo>
                    <a:pt x="60718" y="46567"/>
                  </a:lnTo>
                  <a:lnTo>
                    <a:pt x="104794" y="35866"/>
                  </a:lnTo>
                  <a:lnTo>
                    <a:pt x="123828" y="30735"/>
                  </a:lnTo>
                  <a:lnTo>
                    <a:pt x="169460" y="21225"/>
                  </a:lnTo>
                  <a:lnTo>
                    <a:pt x="189908" y="16872"/>
                  </a:lnTo>
                  <a:lnTo>
                    <a:pt x="209372" y="11702"/>
                  </a:lnTo>
                  <a:lnTo>
                    <a:pt x="228545" y="7348"/>
                  </a:lnTo>
                  <a:lnTo>
                    <a:pt x="24764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075"/>
            <p:cNvSpPr/>
            <p:nvPr>
              <p:custDataLst>
                <p:tags r:id="rId139"/>
              </p:custDataLst>
            </p:nvPr>
          </p:nvSpPr>
          <p:spPr>
            <a:xfrm>
              <a:off x="2343150" y="33813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0" y="9525"/>
                  </a:moveTo>
                  <a:lnTo>
                    <a:pt x="0" y="9525"/>
                  </a:lnTo>
                  <a:lnTo>
                    <a:pt x="5056" y="9525"/>
                  </a:lnTo>
                  <a:lnTo>
                    <a:pt x="10361" y="6703"/>
                  </a:lnTo>
                  <a:lnTo>
                    <a:pt x="17334" y="1324"/>
                  </a:lnTo>
                  <a:lnTo>
                    <a:pt x="26315" y="262"/>
                  </a:lnTo>
                  <a:lnTo>
                    <a:pt x="72149" y="2"/>
                  </a:lnTo>
                  <a:lnTo>
                    <a:pt x="107940" y="0"/>
                  </a:lnTo>
                  <a:lnTo>
                    <a:pt x="110060" y="1058"/>
                  </a:lnTo>
                  <a:lnTo>
                    <a:pt x="111473" y="2822"/>
                  </a:lnTo>
                  <a:lnTo>
                    <a:pt x="112416" y="5057"/>
                  </a:lnTo>
                  <a:lnTo>
                    <a:pt x="114102" y="6546"/>
                  </a:lnTo>
                  <a:lnTo>
                    <a:pt x="118798" y="8201"/>
                  </a:lnTo>
                  <a:lnTo>
                    <a:pt x="120474" y="9701"/>
                  </a:lnTo>
                  <a:lnTo>
                    <a:pt x="122335" y="14189"/>
                  </a:lnTo>
                  <a:lnTo>
                    <a:pt x="123890" y="15809"/>
                  </a:lnTo>
                  <a:lnTo>
                    <a:pt x="1333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076"/>
            <p:cNvSpPr/>
            <p:nvPr>
              <p:custDataLst>
                <p:tags r:id="rId140"/>
              </p:custDataLst>
            </p:nvPr>
          </p:nvSpPr>
          <p:spPr>
            <a:xfrm>
              <a:off x="2333625" y="3467100"/>
              <a:ext cx="171451" cy="28576"/>
            </a:xfrm>
            <a:custGeom>
              <a:avLst/>
              <a:gdLst/>
              <a:ahLst/>
              <a:cxnLst/>
              <a:rect l="0" t="0" r="0" b="0"/>
              <a:pathLst>
                <a:path w="171451" h="28576">
                  <a:moveTo>
                    <a:pt x="38100" y="0"/>
                  </a:moveTo>
                  <a:lnTo>
                    <a:pt x="38100" y="0"/>
                  </a:lnTo>
                  <a:lnTo>
                    <a:pt x="33044" y="5057"/>
                  </a:lnTo>
                  <a:lnTo>
                    <a:pt x="27739" y="7539"/>
                  </a:lnTo>
                  <a:lnTo>
                    <a:pt x="130" y="9525"/>
                  </a:lnTo>
                  <a:lnTo>
                    <a:pt x="1" y="9525"/>
                  </a:lnTo>
                  <a:lnTo>
                    <a:pt x="0" y="14582"/>
                  </a:lnTo>
                  <a:lnTo>
                    <a:pt x="1058" y="16071"/>
                  </a:lnTo>
                  <a:lnTo>
                    <a:pt x="2822" y="17064"/>
                  </a:lnTo>
                  <a:lnTo>
                    <a:pt x="9701" y="18788"/>
                  </a:lnTo>
                  <a:lnTo>
                    <a:pt x="32240" y="20085"/>
                  </a:lnTo>
                  <a:lnTo>
                    <a:pt x="50447" y="27248"/>
                  </a:lnTo>
                  <a:lnTo>
                    <a:pt x="97894" y="28560"/>
                  </a:lnTo>
                  <a:lnTo>
                    <a:pt x="142822" y="28575"/>
                  </a:lnTo>
                  <a:lnTo>
                    <a:pt x="146015" y="28575"/>
                  </a:lnTo>
                  <a:lnTo>
                    <a:pt x="17145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SMARTInkShape-Group191"/>
          <p:cNvGrpSpPr/>
          <p:nvPr/>
        </p:nvGrpSpPr>
        <p:grpSpPr>
          <a:xfrm>
            <a:off x="2628915" y="3219567"/>
            <a:ext cx="349358" cy="352308"/>
            <a:chOff x="2628915" y="3219567"/>
            <a:chExt cx="349358" cy="352308"/>
          </a:xfrm>
        </p:grpSpPr>
        <p:sp>
          <p:nvSpPr>
            <p:cNvPr id="9" name="SMARTInkShape-1077"/>
            <p:cNvSpPr/>
            <p:nvPr>
              <p:custDataLst>
                <p:tags r:id="rId132"/>
              </p:custDataLst>
            </p:nvPr>
          </p:nvSpPr>
          <p:spPr>
            <a:xfrm>
              <a:off x="2762254" y="3276600"/>
              <a:ext cx="95247" cy="180844"/>
            </a:xfrm>
            <a:custGeom>
              <a:avLst/>
              <a:gdLst/>
              <a:ahLst/>
              <a:cxnLst/>
              <a:rect l="0" t="0" r="0" b="0"/>
              <a:pathLst>
                <a:path w="95247" h="180844">
                  <a:moveTo>
                    <a:pt x="85721" y="19050"/>
                  </a:moveTo>
                  <a:lnTo>
                    <a:pt x="85721" y="19050"/>
                  </a:lnTo>
                  <a:lnTo>
                    <a:pt x="85721" y="9918"/>
                  </a:lnTo>
                  <a:lnTo>
                    <a:pt x="95246" y="0"/>
                  </a:lnTo>
                  <a:lnTo>
                    <a:pt x="95246" y="5057"/>
                  </a:lnTo>
                  <a:lnTo>
                    <a:pt x="92424" y="10361"/>
                  </a:lnTo>
                  <a:lnTo>
                    <a:pt x="72856" y="36856"/>
                  </a:lnTo>
                  <a:lnTo>
                    <a:pt x="65776" y="54160"/>
                  </a:lnTo>
                  <a:lnTo>
                    <a:pt x="53941" y="70846"/>
                  </a:lnTo>
                  <a:lnTo>
                    <a:pt x="46047" y="92624"/>
                  </a:lnTo>
                  <a:lnTo>
                    <a:pt x="17607" y="135516"/>
                  </a:lnTo>
                  <a:lnTo>
                    <a:pt x="529" y="169441"/>
                  </a:lnTo>
                  <a:lnTo>
                    <a:pt x="0" y="180843"/>
                  </a:lnTo>
                  <a:lnTo>
                    <a:pt x="9521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078"/>
            <p:cNvSpPr/>
            <p:nvPr>
              <p:custDataLst>
                <p:tags r:id="rId133"/>
              </p:custDataLst>
            </p:nvPr>
          </p:nvSpPr>
          <p:spPr>
            <a:xfrm>
              <a:off x="2715021" y="3219567"/>
              <a:ext cx="228205" cy="66559"/>
            </a:xfrm>
            <a:custGeom>
              <a:avLst/>
              <a:gdLst/>
              <a:ahLst/>
              <a:cxnLst/>
              <a:rect l="0" t="0" r="0" b="0"/>
              <a:pathLst>
                <a:path w="228205" h="66559">
                  <a:moveTo>
                    <a:pt x="75804" y="57033"/>
                  </a:moveTo>
                  <a:lnTo>
                    <a:pt x="75804" y="57033"/>
                  </a:lnTo>
                  <a:lnTo>
                    <a:pt x="53414" y="57033"/>
                  </a:lnTo>
                  <a:lnTo>
                    <a:pt x="47156" y="54211"/>
                  </a:lnTo>
                  <a:lnTo>
                    <a:pt x="40846" y="50487"/>
                  </a:lnTo>
                  <a:lnTo>
                    <a:pt x="28173" y="48097"/>
                  </a:lnTo>
                  <a:lnTo>
                    <a:pt x="25000" y="47901"/>
                  </a:lnTo>
                  <a:lnTo>
                    <a:pt x="22885" y="46711"/>
                  </a:lnTo>
                  <a:lnTo>
                    <a:pt x="21475" y="44860"/>
                  </a:lnTo>
                  <a:lnTo>
                    <a:pt x="20535" y="42568"/>
                  </a:lnTo>
                  <a:lnTo>
                    <a:pt x="18849" y="41039"/>
                  </a:lnTo>
                  <a:lnTo>
                    <a:pt x="9260" y="38018"/>
                  </a:lnTo>
                  <a:lnTo>
                    <a:pt x="0" y="28851"/>
                  </a:lnTo>
                  <a:lnTo>
                    <a:pt x="7840" y="28493"/>
                  </a:lnTo>
                  <a:lnTo>
                    <a:pt x="16478" y="21919"/>
                  </a:lnTo>
                  <a:lnTo>
                    <a:pt x="49119" y="10849"/>
                  </a:lnTo>
                  <a:lnTo>
                    <a:pt x="95051" y="6642"/>
                  </a:lnTo>
                  <a:lnTo>
                    <a:pt x="116785" y="1886"/>
                  </a:lnTo>
                  <a:lnTo>
                    <a:pt x="159289" y="0"/>
                  </a:lnTo>
                  <a:lnTo>
                    <a:pt x="177681" y="4974"/>
                  </a:lnTo>
                  <a:lnTo>
                    <a:pt x="195254" y="16136"/>
                  </a:lnTo>
                  <a:lnTo>
                    <a:pt x="205623" y="24337"/>
                  </a:lnTo>
                  <a:lnTo>
                    <a:pt x="212171" y="26627"/>
                  </a:lnTo>
                  <a:lnTo>
                    <a:pt x="218609" y="33288"/>
                  </a:lnTo>
                  <a:lnTo>
                    <a:pt x="223939" y="42247"/>
                  </a:lnTo>
                  <a:lnTo>
                    <a:pt x="226941" y="53240"/>
                  </a:lnTo>
                  <a:lnTo>
                    <a:pt x="228204" y="6655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079"/>
            <p:cNvSpPr/>
            <p:nvPr>
              <p:custDataLst>
                <p:tags r:id="rId134"/>
              </p:custDataLst>
            </p:nvPr>
          </p:nvSpPr>
          <p:spPr>
            <a:xfrm>
              <a:off x="2628915" y="3524250"/>
              <a:ext cx="209536" cy="47625"/>
            </a:xfrm>
            <a:custGeom>
              <a:avLst/>
              <a:gdLst/>
              <a:ahLst/>
              <a:cxnLst/>
              <a:rect l="0" t="0" r="0" b="0"/>
              <a:pathLst>
                <a:path w="209536" h="47625">
                  <a:moveTo>
                    <a:pt x="76185" y="0"/>
                  </a:moveTo>
                  <a:lnTo>
                    <a:pt x="76185" y="0"/>
                  </a:lnTo>
                  <a:lnTo>
                    <a:pt x="67522" y="7605"/>
                  </a:lnTo>
                  <a:lnTo>
                    <a:pt x="53392" y="15188"/>
                  </a:lnTo>
                  <a:lnTo>
                    <a:pt x="42033" y="18964"/>
                  </a:lnTo>
                  <a:lnTo>
                    <a:pt x="31964" y="25257"/>
                  </a:lnTo>
                  <a:lnTo>
                    <a:pt x="22278" y="28650"/>
                  </a:lnTo>
                  <a:lnTo>
                    <a:pt x="12705" y="34830"/>
                  </a:lnTo>
                  <a:lnTo>
                    <a:pt x="6344" y="36646"/>
                  </a:lnTo>
                  <a:lnTo>
                    <a:pt x="4224" y="38189"/>
                  </a:lnTo>
                  <a:lnTo>
                    <a:pt x="2811" y="40276"/>
                  </a:lnTo>
                  <a:lnTo>
                    <a:pt x="0" y="47587"/>
                  </a:lnTo>
                  <a:lnTo>
                    <a:pt x="27432" y="47624"/>
                  </a:lnTo>
                  <a:lnTo>
                    <a:pt x="36173" y="44802"/>
                  </a:lnTo>
                  <a:lnTo>
                    <a:pt x="44644" y="41079"/>
                  </a:lnTo>
                  <a:lnTo>
                    <a:pt x="91952" y="28477"/>
                  </a:lnTo>
                  <a:lnTo>
                    <a:pt x="114891" y="21225"/>
                  </a:lnTo>
                  <a:lnTo>
                    <a:pt x="126196" y="18959"/>
                  </a:lnTo>
                  <a:lnTo>
                    <a:pt x="139569" y="12790"/>
                  </a:lnTo>
                  <a:lnTo>
                    <a:pt x="184005" y="9563"/>
                  </a:lnTo>
                  <a:lnTo>
                    <a:pt x="20953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080"/>
            <p:cNvSpPr/>
            <p:nvPr>
              <p:custDataLst>
                <p:tags r:id="rId135"/>
              </p:custDataLst>
            </p:nvPr>
          </p:nvSpPr>
          <p:spPr>
            <a:xfrm>
              <a:off x="2962275" y="3371850"/>
              <a:ext cx="15998" cy="1"/>
            </a:xfrm>
            <a:custGeom>
              <a:avLst/>
              <a:gdLst/>
              <a:ahLst/>
              <a:cxnLst/>
              <a:rect l="0" t="0" r="0" b="0"/>
              <a:pathLst>
                <a:path w="15998" h="1">
                  <a:moveTo>
                    <a:pt x="0" y="0"/>
                  </a:moveTo>
                  <a:lnTo>
                    <a:pt x="0" y="0"/>
                  </a:lnTo>
                  <a:lnTo>
                    <a:pt x="1599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3" name="SMARTInkShape-Group193"/>
          <p:cNvGrpSpPr/>
          <p:nvPr/>
        </p:nvGrpSpPr>
        <p:grpSpPr>
          <a:xfrm>
            <a:off x="2886191" y="3210327"/>
            <a:ext cx="1085735" cy="494899"/>
            <a:chOff x="2886191" y="3210327"/>
            <a:chExt cx="1085735" cy="494899"/>
          </a:xfrm>
        </p:grpSpPr>
        <p:sp>
          <p:nvSpPr>
            <p:cNvPr id="14" name="SMARTInkShape-1081"/>
            <p:cNvSpPr/>
            <p:nvPr>
              <p:custDataLst>
                <p:tags r:id="rId123"/>
              </p:custDataLst>
            </p:nvPr>
          </p:nvSpPr>
          <p:spPr>
            <a:xfrm>
              <a:off x="3143681" y="3476625"/>
              <a:ext cx="190070" cy="28180"/>
            </a:xfrm>
            <a:custGeom>
              <a:avLst/>
              <a:gdLst/>
              <a:ahLst/>
              <a:cxnLst/>
              <a:rect l="0" t="0" r="0" b="0"/>
              <a:pathLst>
                <a:path w="190070" h="28180">
                  <a:moveTo>
                    <a:pt x="75769" y="0"/>
                  </a:moveTo>
                  <a:lnTo>
                    <a:pt x="75769" y="0"/>
                  </a:lnTo>
                  <a:lnTo>
                    <a:pt x="42567" y="0"/>
                  </a:lnTo>
                  <a:lnTo>
                    <a:pt x="37023" y="2822"/>
                  </a:lnTo>
                  <a:lnTo>
                    <a:pt x="31032" y="6546"/>
                  </a:lnTo>
                  <a:lnTo>
                    <a:pt x="20463" y="9132"/>
                  </a:lnTo>
                  <a:lnTo>
                    <a:pt x="10580" y="17692"/>
                  </a:lnTo>
                  <a:lnTo>
                    <a:pt x="1024" y="18931"/>
                  </a:lnTo>
                  <a:lnTo>
                    <a:pt x="539" y="20029"/>
                  </a:lnTo>
                  <a:lnTo>
                    <a:pt x="0" y="24071"/>
                  </a:lnTo>
                  <a:lnTo>
                    <a:pt x="915" y="25572"/>
                  </a:lnTo>
                  <a:lnTo>
                    <a:pt x="2583" y="26574"/>
                  </a:lnTo>
                  <a:lnTo>
                    <a:pt x="7808" y="28179"/>
                  </a:lnTo>
                  <a:lnTo>
                    <a:pt x="17503" y="21951"/>
                  </a:lnTo>
                  <a:lnTo>
                    <a:pt x="60913" y="19125"/>
                  </a:lnTo>
                  <a:lnTo>
                    <a:pt x="79246" y="18014"/>
                  </a:lnTo>
                  <a:lnTo>
                    <a:pt x="123616" y="10410"/>
                  </a:lnTo>
                  <a:lnTo>
                    <a:pt x="144744" y="8729"/>
                  </a:lnTo>
                  <a:lnTo>
                    <a:pt x="19006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082"/>
            <p:cNvSpPr/>
            <p:nvPr>
              <p:custDataLst>
                <p:tags r:id="rId124"/>
              </p:custDataLst>
            </p:nvPr>
          </p:nvSpPr>
          <p:spPr>
            <a:xfrm>
              <a:off x="2886191" y="3409950"/>
              <a:ext cx="104659" cy="152401"/>
            </a:xfrm>
            <a:custGeom>
              <a:avLst/>
              <a:gdLst/>
              <a:ahLst/>
              <a:cxnLst/>
              <a:rect l="0" t="0" r="0" b="0"/>
              <a:pathLst>
                <a:path w="104659" h="152401">
                  <a:moveTo>
                    <a:pt x="95134" y="38100"/>
                  </a:moveTo>
                  <a:lnTo>
                    <a:pt x="95134" y="38100"/>
                  </a:lnTo>
                  <a:lnTo>
                    <a:pt x="95134" y="117"/>
                  </a:lnTo>
                  <a:lnTo>
                    <a:pt x="104658" y="0"/>
                  </a:lnTo>
                  <a:lnTo>
                    <a:pt x="90470" y="0"/>
                  </a:lnTo>
                  <a:lnTo>
                    <a:pt x="88850" y="1058"/>
                  </a:lnTo>
                  <a:lnTo>
                    <a:pt x="87770" y="2822"/>
                  </a:lnTo>
                  <a:lnTo>
                    <a:pt x="87049" y="5057"/>
                  </a:lnTo>
                  <a:lnTo>
                    <a:pt x="85511" y="6546"/>
                  </a:lnTo>
                  <a:lnTo>
                    <a:pt x="80979" y="8201"/>
                  </a:lnTo>
                  <a:lnTo>
                    <a:pt x="79347" y="9701"/>
                  </a:lnTo>
                  <a:lnTo>
                    <a:pt x="68010" y="26824"/>
                  </a:lnTo>
                  <a:lnTo>
                    <a:pt x="53429" y="41679"/>
                  </a:lnTo>
                  <a:lnTo>
                    <a:pt x="50140" y="50627"/>
                  </a:lnTo>
                  <a:lnTo>
                    <a:pt x="47620" y="60601"/>
                  </a:lnTo>
                  <a:lnTo>
                    <a:pt x="40201" y="75628"/>
                  </a:lnTo>
                  <a:lnTo>
                    <a:pt x="37911" y="82295"/>
                  </a:lnTo>
                  <a:lnTo>
                    <a:pt x="31730" y="91999"/>
                  </a:lnTo>
                  <a:lnTo>
                    <a:pt x="28370" y="101578"/>
                  </a:lnTo>
                  <a:lnTo>
                    <a:pt x="22200" y="111118"/>
                  </a:lnTo>
                  <a:lnTo>
                    <a:pt x="19901" y="120648"/>
                  </a:lnTo>
                  <a:lnTo>
                    <a:pt x="19364" y="126999"/>
                  </a:lnTo>
                  <a:lnTo>
                    <a:pt x="18162" y="129116"/>
                  </a:lnTo>
                  <a:lnTo>
                    <a:pt x="16303" y="130527"/>
                  </a:lnTo>
                  <a:lnTo>
                    <a:pt x="14005" y="131468"/>
                  </a:lnTo>
                  <a:lnTo>
                    <a:pt x="12473" y="133154"/>
                  </a:lnTo>
                  <a:lnTo>
                    <a:pt x="9813" y="141386"/>
                  </a:lnTo>
                  <a:lnTo>
                    <a:pt x="9444" y="150945"/>
                  </a:lnTo>
                  <a:lnTo>
                    <a:pt x="8374" y="151430"/>
                  </a:lnTo>
                  <a:lnTo>
                    <a:pt x="0" y="152389"/>
                  </a:lnTo>
                  <a:lnTo>
                    <a:pt x="17600" y="152400"/>
                  </a:lnTo>
                  <a:lnTo>
                    <a:pt x="18045" y="151342"/>
                  </a:lnTo>
                  <a:lnTo>
                    <a:pt x="18934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083"/>
            <p:cNvSpPr/>
            <p:nvPr>
              <p:custDataLst>
                <p:tags r:id="rId125"/>
              </p:custDataLst>
            </p:nvPr>
          </p:nvSpPr>
          <p:spPr>
            <a:xfrm>
              <a:off x="3162301" y="3409950"/>
              <a:ext cx="133350" cy="28576"/>
            </a:xfrm>
            <a:custGeom>
              <a:avLst/>
              <a:gdLst/>
              <a:ahLst/>
              <a:cxnLst/>
              <a:rect l="0" t="0" r="0" b="0"/>
              <a:pathLst>
                <a:path w="133350" h="28576">
                  <a:moveTo>
                    <a:pt x="28574" y="9525"/>
                  </a:moveTo>
                  <a:lnTo>
                    <a:pt x="28574" y="9525"/>
                  </a:lnTo>
                  <a:lnTo>
                    <a:pt x="10" y="9525"/>
                  </a:lnTo>
                  <a:lnTo>
                    <a:pt x="0" y="1324"/>
                  </a:lnTo>
                  <a:lnTo>
                    <a:pt x="1058" y="883"/>
                  </a:lnTo>
                  <a:lnTo>
                    <a:pt x="47630" y="1"/>
                  </a:lnTo>
                  <a:lnTo>
                    <a:pt x="93677" y="0"/>
                  </a:lnTo>
                  <a:lnTo>
                    <a:pt x="117382" y="0"/>
                  </a:lnTo>
                  <a:lnTo>
                    <a:pt x="119529" y="1058"/>
                  </a:lnTo>
                  <a:lnTo>
                    <a:pt x="120961" y="2822"/>
                  </a:lnTo>
                  <a:lnTo>
                    <a:pt x="123259" y="8201"/>
                  </a:lnTo>
                  <a:lnTo>
                    <a:pt x="131975" y="17610"/>
                  </a:lnTo>
                  <a:lnTo>
                    <a:pt x="13334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084"/>
            <p:cNvSpPr/>
            <p:nvPr>
              <p:custDataLst>
                <p:tags r:id="rId126"/>
              </p:custDataLst>
            </p:nvPr>
          </p:nvSpPr>
          <p:spPr>
            <a:xfrm>
              <a:off x="3543430" y="3210327"/>
              <a:ext cx="247521" cy="56749"/>
            </a:xfrm>
            <a:custGeom>
              <a:avLst/>
              <a:gdLst/>
              <a:ahLst/>
              <a:cxnLst/>
              <a:rect l="0" t="0" r="0" b="0"/>
              <a:pathLst>
                <a:path w="247521" h="56749">
                  <a:moveTo>
                    <a:pt x="28445" y="56748"/>
                  </a:moveTo>
                  <a:lnTo>
                    <a:pt x="28445" y="56748"/>
                  </a:lnTo>
                  <a:lnTo>
                    <a:pt x="23389" y="51691"/>
                  </a:lnTo>
                  <a:lnTo>
                    <a:pt x="18084" y="49209"/>
                  </a:lnTo>
                  <a:lnTo>
                    <a:pt x="15188" y="48547"/>
                  </a:lnTo>
                  <a:lnTo>
                    <a:pt x="13257" y="47047"/>
                  </a:lnTo>
                  <a:lnTo>
                    <a:pt x="11111" y="42559"/>
                  </a:lnTo>
                  <a:lnTo>
                    <a:pt x="9481" y="40939"/>
                  </a:lnTo>
                  <a:lnTo>
                    <a:pt x="307" y="37824"/>
                  </a:lnTo>
                  <a:lnTo>
                    <a:pt x="0" y="32679"/>
                  </a:lnTo>
                  <a:lnTo>
                    <a:pt x="1015" y="31177"/>
                  </a:lnTo>
                  <a:lnTo>
                    <a:pt x="2750" y="30176"/>
                  </a:lnTo>
                  <a:lnTo>
                    <a:pt x="10248" y="28767"/>
                  </a:lnTo>
                  <a:lnTo>
                    <a:pt x="13139" y="28569"/>
                  </a:lnTo>
                  <a:lnTo>
                    <a:pt x="19173" y="25527"/>
                  </a:lnTo>
                  <a:lnTo>
                    <a:pt x="22264" y="23234"/>
                  </a:lnTo>
                  <a:lnTo>
                    <a:pt x="48979" y="19554"/>
                  </a:lnTo>
                  <a:lnTo>
                    <a:pt x="95167" y="12181"/>
                  </a:lnTo>
                  <a:lnTo>
                    <a:pt x="134690" y="9525"/>
                  </a:lnTo>
                  <a:lnTo>
                    <a:pt x="178216" y="1637"/>
                  </a:lnTo>
                  <a:lnTo>
                    <a:pt x="205725" y="0"/>
                  </a:lnTo>
                  <a:lnTo>
                    <a:pt x="215892" y="2599"/>
                  </a:lnTo>
                  <a:lnTo>
                    <a:pt x="227565" y="7190"/>
                  </a:lnTo>
                  <a:lnTo>
                    <a:pt x="231042" y="7835"/>
                  </a:lnTo>
                  <a:lnTo>
                    <a:pt x="240991" y="13798"/>
                  </a:lnTo>
                  <a:lnTo>
                    <a:pt x="244618" y="19314"/>
                  </a:lnTo>
                  <a:lnTo>
                    <a:pt x="246660" y="28370"/>
                  </a:lnTo>
                  <a:lnTo>
                    <a:pt x="247520" y="376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085"/>
            <p:cNvSpPr/>
            <p:nvPr>
              <p:custDataLst>
                <p:tags r:id="rId127"/>
              </p:custDataLst>
            </p:nvPr>
          </p:nvSpPr>
          <p:spPr>
            <a:xfrm>
              <a:off x="3477987" y="3552860"/>
              <a:ext cx="189139" cy="38018"/>
            </a:xfrm>
            <a:custGeom>
              <a:avLst/>
              <a:gdLst/>
              <a:ahLst/>
              <a:cxnLst/>
              <a:rect l="0" t="0" r="0" b="0"/>
              <a:pathLst>
                <a:path w="189139" h="38018">
                  <a:moveTo>
                    <a:pt x="27213" y="9490"/>
                  </a:moveTo>
                  <a:lnTo>
                    <a:pt x="27213" y="9490"/>
                  </a:lnTo>
                  <a:lnTo>
                    <a:pt x="22157" y="14547"/>
                  </a:lnTo>
                  <a:lnTo>
                    <a:pt x="19674" y="19851"/>
                  </a:lnTo>
                  <a:lnTo>
                    <a:pt x="19012" y="22747"/>
                  </a:lnTo>
                  <a:lnTo>
                    <a:pt x="8590" y="37522"/>
                  </a:lnTo>
                  <a:lnTo>
                    <a:pt x="0" y="38017"/>
                  </a:lnTo>
                  <a:lnTo>
                    <a:pt x="6958" y="29860"/>
                  </a:lnTo>
                  <a:lnTo>
                    <a:pt x="12863" y="23875"/>
                  </a:lnTo>
                  <a:lnTo>
                    <a:pt x="18365" y="21175"/>
                  </a:lnTo>
                  <a:lnTo>
                    <a:pt x="33652" y="18241"/>
                  </a:lnTo>
                  <a:lnTo>
                    <a:pt x="46280" y="11532"/>
                  </a:lnTo>
                  <a:lnTo>
                    <a:pt x="93300" y="569"/>
                  </a:lnTo>
                  <a:lnTo>
                    <a:pt x="129336" y="0"/>
                  </a:lnTo>
                  <a:lnTo>
                    <a:pt x="138924" y="2803"/>
                  </a:lnTo>
                  <a:lnTo>
                    <a:pt x="146712" y="6518"/>
                  </a:lnTo>
                  <a:lnTo>
                    <a:pt x="163158" y="8903"/>
                  </a:lnTo>
                  <a:lnTo>
                    <a:pt x="189138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SMARTInkShape-1086"/>
            <p:cNvSpPr/>
            <p:nvPr>
              <p:custDataLst>
                <p:tags r:id="rId128"/>
              </p:custDataLst>
            </p:nvPr>
          </p:nvSpPr>
          <p:spPr>
            <a:xfrm>
              <a:off x="3697024" y="3433150"/>
              <a:ext cx="170127" cy="157737"/>
            </a:xfrm>
            <a:custGeom>
              <a:avLst/>
              <a:gdLst/>
              <a:ahLst/>
              <a:cxnLst/>
              <a:rect l="0" t="0" r="0" b="0"/>
              <a:pathLst>
                <a:path w="170127" h="157737">
                  <a:moveTo>
                    <a:pt x="8201" y="72050"/>
                  </a:moveTo>
                  <a:lnTo>
                    <a:pt x="8201" y="72050"/>
                  </a:lnTo>
                  <a:lnTo>
                    <a:pt x="8201" y="66993"/>
                  </a:lnTo>
                  <a:lnTo>
                    <a:pt x="7143" y="65504"/>
                  </a:lnTo>
                  <a:lnTo>
                    <a:pt x="5379" y="64511"/>
                  </a:lnTo>
                  <a:lnTo>
                    <a:pt x="3145" y="63849"/>
                  </a:lnTo>
                  <a:lnTo>
                    <a:pt x="1655" y="62349"/>
                  </a:lnTo>
                  <a:lnTo>
                    <a:pt x="0" y="57861"/>
                  </a:lnTo>
                  <a:lnTo>
                    <a:pt x="617" y="56241"/>
                  </a:lnTo>
                  <a:lnTo>
                    <a:pt x="2087" y="55160"/>
                  </a:lnTo>
                  <a:lnTo>
                    <a:pt x="4125" y="54440"/>
                  </a:lnTo>
                  <a:lnTo>
                    <a:pt x="5484" y="52902"/>
                  </a:lnTo>
                  <a:lnTo>
                    <a:pt x="8192" y="43513"/>
                  </a:lnTo>
                  <a:lnTo>
                    <a:pt x="8201" y="66141"/>
                  </a:lnTo>
                  <a:lnTo>
                    <a:pt x="11023" y="72246"/>
                  </a:lnTo>
                  <a:lnTo>
                    <a:pt x="14747" y="78487"/>
                  </a:lnTo>
                  <a:lnTo>
                    <a:pt x="17138" y="91117"/>
                  </a:lnTo>
                  <a:lnTo>
                    <a:pt x="17692" y="113326"/>
                  </a:lnTo>
                  <a:lnTo>
                    <a:pt x="20533" y="119675"/>
                  </a:lnTo>
                  <a:lnTo>
                    <a:pt x="24265" y="126025"/>
                  </a:lnTo>
                  <a:lnTo>
                    <a:pt x="27425" y="135550"/>
                  </a:lnTo>
                  <a:lnTo>
                    <a:pt x="35335" y="146368"/>
                  </a:lnTo>
                  <a:lnTo>
                    <a:pt x="36349" y="152749"/>
                  </a:lnTo>
                  <a:lnTo>
                    <a:pt x="37550" y="154424"/>
                  </a:lnTo>
                  <a:lnTo>
                    <a:pt x="39408" y="155541"/>
                  </a:lnTo>
                  <a:lnTo>
                    <a:pt x="45898" y="157644"/>
                  </a:lnTo>
                  <a:lnTo>
                    <a:pt x="51238" y="157736"/>
                  </a:lnTo>
                  <a:lnTo>
                    <a:pt x="52768" y="156691"/>
                  </a:lnTo>
                  <a:lnTo>
                    <a:pt x="53787" y="154936"/>
                  </a:lnTo>
                  <a:lnTo>
                    <a:pt x="54466" y="152707"/>
                  </a:lnTo>
                  <a:lnTo>
                    <a:pt x="63907" y="140440"/>
                  </a:lnTo>
                  <a:lnTo>
                    <a:pt x="66124" y="131460"/>
                  </a:lnTo>
                  <a:lnTo>
                    <a:pt x="100307" y="83946"/>
                  </a:lnTo>
                  <a:lnTo>
                    <a:pt x="108752" y="68754"/>
                  </a:lnTo>
                  <a:lnTo>
                    <a:pt x="120210" y="40372"/>
                  </a:lnTo>
                  <a:lnTo>
                    <a:pt x="149204" y="7294"/>
                  </a:lnTo>
                  <a:lnTo>
                    <a:pt x="153067" y="6228"/>
                  </a:lnTo>
                  <a:lnTo>
                    <a:pt x="155578" y="5944"/>
                  </a:lnTo>
                  <a:lnTo>
                    <a:pt x="157252" y="4696"/>
                  </a:lnTo>
                  <a:lnTo>
                    <a:pt x="159113" y="487"/>
                  </a:lnTo>
                  <a:lnTo>
                    <a:pt x="159608" y="0"/>
                  </a:lnTo>
                  <a:lnTo>
                    <a:pt x="159939" y="733"/>
                  </a:lnTo>
                  <a:lnTo>
                    <a:pt x="160470" y="4458"/>
                  </a:lnTo>
                  <a:lnTo>
                    <a:pt x="165619" y="5103"/>
                  </a:lnTo>
                  <a:lnTo>
                    <a:pt x="167121" y="6252"/>
                  </a:lnTo>
                  <a:lnTo>
                    <a:pt x="170126" y="149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SMARTInkShape-1087"/>
            <p:cNvSpPr/>
            <p:nvPr>
              <p:custDataLst>
                <p:tags r:id="rId129"/>
              </p:custDataLst>
            </p:nvPr>
          </p:nvSpPr>
          <p:spPr>
            <a:xfrm>
              <a:off x="3810049" y="3505317"/>
              <a:ext cx="133299" cy="171287"/>
            </a:xfrm>
            <a:custGeom>
              <a:avLst/>
              <a:gdLst/>
              <a:ahLst/>
              <a:cxnLst/>
              <a:rect l="0" t="0" r="0" b="0"/>
              <a:pathLst>
                <a:path w="133299" h="171287">
                  <a:moveTo>
                    <a:pt x="104726" y="28458"/>
                  </a:moveTo>
                  <a:lnTo>
                    <a:pt x="104726" y="28458"/>
                  </a:lnTo>
                  <a:lnTo>
                    <a:pt x="109782" y="28458"/>
                  </a:lnTo>
                  <a:lnTo>
                    <a:pt x="111272" y="27400"/>
                  </a:lnTo>
                  <a:lnTo>
                    <a:pt x="112265" y="25636"/>
                  </a:lnTo>
                  <a:lnTo>
                    <a:pt x="113858" y="20257"/>
                  </a:lnTo>
                  <a:lnTo>
                    <a:pt x="122418" y="10848"/>
                  </a:lnTo>
                  <a:lnTo>
                    <a:pt x="131857" y="9534"/>
                  </a:lnTo>
                  <a:lnTo>
                    <a:pt x="132339" y="8434"/>
                  </a:lnTo>
                  <a:lnTo>
                    <a:pt x="133290" y="0"/>
                  </a:lnTo>
                  <a:lnTo>
                    <a:pt x="133298" y="4974"/>
                  </a:lnTo>
                  <a:lnTo>
                    <a:pt x="132241" y="6452"/>
                  </a:lnTo>
                  <a:lnTo>
                    <a:pt x="128244" y="8094"/>
                  </a:lnTo>
                  <a:lnTo>
                    <a:pt x="126755" y="9590"/>
                  </a:lnTo>
                  <a:lnTo>
                    <a:pt x="125100" y="14076"/>
                  </a:lnTo>
                  <a:lnTo>
                    <a:pt x="123600" y="15694"/>
                  </a:lnTo>
                  <a:lnTo>
                    <a:pt x="110635" y="23563"/>
                  </a:lnTo>
                  <a:lnTo>
                    <a:pt x="98289" y="36154"/>
                  </a:lnTo>
                  <a:lnTo>
                    <a:pt x="63803" y="78736"/>
                  </a:lnTo>
                  <a:lnTo>
                    <a:pt x="38639" y="106877"/>
                  </a:lnTo>
                  <a:lnTo>
                    <a:pt x="12674" y="144785"/>
                  </a:lnTo>
                  <a:lnTo>
                    <a:pt x="4191" y="151120"/>
                  </a:lnTo>
                  <a:lnTo>
                    <a:pt x="1836" y="156352"/>
                  </a:lnTo>
                  <a:lnTo>
                    <a:pt x="0" y="170799"/>
                  </a:lnTo>
                  <a:lnTo>
                    <a:pt x="13213" y="171286"/>
                  </a:lnTo>
                  <a:lnTo>
                    <a:pt x="19251" y="168490"/>
                  </a:lnTo>
                  <a:lnTo>
                    <a:pt x="38051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088"/>
            <p:cNvSpPr/>
            <p:nvPr>
              <p:custDataLst>
                <p:tags r:id="rId130"/>
              </p:custDataLst>
            </p:nvPr>
          </p:nvSpPr>
          <p:spPr>
            <a:xfrm>
              <a:off x="3933825" y="3514725"/>
              <a:ext cx="38101" cy="190501"/>
            </a:xfrm>
            <a:custGeom>
              <a:avLst/>
              <a:gdLst/>
              <a:ahLst/>
              <a:cxnLst/>
              <a:rect l="0" t="0" r="0" b="0"/>
              <a:pathLst>
                <a:path w="38101" h="190501">
                  <a:moveTo>
                    <a:pt x="19050" y="19050"/>
                  </a:moveTo>
                  <a:lnTo>
                    <a:pt x="19050" y="19050"/>
                  </a:lnTo>
                  <a:lnTo>
                    <a:pt x="24106" y="19050"/>
                  </a:lnTo>
                  <a:lnTo>
                    <a:pt x="25596" y="17992"/>
                  </a:lnTo>
                  <a:lnTo>
                    <a:pt x="26589" y="16228"/>
                  </a:lnTo>
                  <a:lnTo>
                    <a:pt x="28182" y="10849"/>
                  </a:lnTo>
                  <a:lnTo>
                    <a:pt x="31223" y="10114"/>
                  </a:lnTo>
                  <a:lnTo>
                    <a:pt x="33515" y="9918"/>
                  </a:lnTo>
                  <a:lnTo>
                    <a:pt x="35044" y="8728"/>
                  </a:lnTo>
                  <a:lnTo>
                    <a:pt x="38077" y="79"/>
                  </a:lnTo>
                  <a:lnTo>
                    <a:pt x="38100" y="3"/>
                  </a:lnTo>
                  <a:lnTo>
                    <a:pt x="38100" y="0"/>
                  </a:lnTo>
                  <a:lnTo>
                    <a:pt x="38100" y="41403"/>
                  </a:lnTo>
                  <a:lnTo>
                    <a:pt x="28399" y="72150"/>
                  </a:lnTo>
                  <a:lnTo>
                    <a:pt x="22290" y="83349"/>
                  </a:lnTo>
                  <a:lnTo>
                    <a:pt x="18952" y="98544"/>
                  </a:lnTo>
                  <a:lnTo>
                    <a:pt x="12788" y="111278"/>
                  </a:lnTo>
                  <a:lnTo>
                    <a:pt x="8753" y="138738"/>
                  </a:lnTo>
                  <a:lnTo>
                    <a:pt x="2043" y="152210"/>
                  </a:lnTo>
                  <a:lnTo>
                    <a:pt x="0" y="1905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089"/>
            <p:cNvSpPr/>
            <p:nvPr>
              <p:custDataLst>
                <p:tags r:id="rId131"/>
              </p:custDataLst>
            </p:nvPr>
          </p:nvSpPr>
          <p:spPr>
            <a:xfrm>
              <a:off x="3857625" y="3657600"/>
              <a:ext cx="114301" cy="28576"/>
            </a:xfrm>
            <a:custGeom>
              <a:avLst/>
              <a:gdLst/>
              <a:ahLst/>
              <a:cxnLst/>
              <a:rect l="0" t="0" r="0" b="0"/>
              <a:pathLst>
                <a:path w="114301" h="28576">
                  <a:moveTo>
                    <a:pt x="47625" y="28575"/>
                  </a:moveTo>
                  <a:lnTo>
                    <a:pt x="47625" y="28575"/>
                  </a:lnTo>
                  <a:lnTo>
                    <a:pt x="47625" y="23518"/>
                  </a:lnTo>
                  <a:lnTo>
                    <a:pt x="46567" y="22029"/>
                  </a:lnTo>
                  <a:lnTo>
                    <a:pt x="44803" y="21036"/>
                  </a:lnTo>
                  <a:lnTo>
                    <a:pt x="34368" y="19443"/>
                  </a:lnTo>
                  <a:lnTo>
                    <a:pt x="20882" y="19084"/>
                  </a:lnTo>
                  <a:lnTo>
                    <a:pt x="11808" y="5965"/>
                  </a:lnTo>
                  <a:lnTo>
                    <a:pt x="7" y="3"/>
                  </a:lnTo>
                  <a:lnTo>
                    <a:pt x="0" y="0"/>
                  </a:lnTo>
                  <a:lnTo>
                    <a:pt x="5056" y="5057"/>
                  </a:lnTo>
                  <a:lnTo>
                    <a:pt x="10361" y="7539"/>
                  </a:lnTo>
                  <a:lnTo>
                    <a:pt x="22390" y="9132"/>
                  </a:lnTo>
                  <a:lnTo>
                    <a:pt x="24452" y="8205"/>
                  </a:lnTo>
                  <a:lnTo>
                    <a:pt x="25826" y="6528"/>
                  </a:lnTo>
                  <a:lnTo>
                    <a:pt x="26743" y="4352"/>
                  </a:lnTo>
                  <a:lnTo>
                    <a:pt x="29470" y="2902"/>
                  </a:lnTo>
                  <a:lnTo>
                    <a:pt x="60050" y="114"/>
                  </a:lnTo>
                  <a:lnTo>
                    <a:pt x="104774" y="0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SMARTInkShape-1090"/>
          <p:cNvSpPr/>
          <p:nvPr>
            <p:custDataLst>
              <p:tags r:id="rId1"/>
            </p:custDataLst>
          </p:nvPr>
        </p:nvSpPr>
        <p:spPr>
          <a:xfrm>
            <a:off x="3571889" y="3267085"/>
            <a:ext cx="123812" cy="171392"/>
          </a:xfrm>
          <a:custGeom>
            <a:avLst/>
            <a:gdLst/>
            <a:ahLst/>
            <a:cxnLst/>
            <a:rect l="0" t="0" r="0" b="0"/>
            <a:pathLst>
              <a:path w="123812" h="171392">
                <a:moveTo>
                  <a:pt x="123811" y="19040"/>
                </a:moveTo>
                <a:lnTo>
                  <a:pt x="123811" y="19040"/>
                </a:lnTo>
                <a:lnTo>
                  <a:pt x="123811" y="1324"/>
                </a:lnTo>
                <a:lnTo>
                  <a:pt x="122753" y="879"/>
                </a:lnTo>
                <a:lnTo>
                  <a:pt x="109346" y="0"/>
                </a:lnTo>
                <a:lnTo>
                  <a:pt x="107817" y="1055"/>
                </a:lnTo>
                <a:lnTo>
                  <a:pt x="106798" y="2817"/>
                </a:lnTo>
                <a:lnTo>
                  <a:pt x="106119" y="5050"/>
                </a:lnTo>
                <a:lnTo>
                  <a:pt x="104609" y="6538"/>
                </a:lnTo>
                <a:lnTo>
                  <a:pt x="96680" y="9123"/>
                </a:lnTo>
                <a:lnTo>
                  <a:pt x="95878" y="12163"/>
                </a:lnTo>
                <a:lnTo>
                  <a:pt x="95664" y="14455"/>
                </a:lnTo>
                <a:lnTo>
                  <a:pt x="92604" y="19824"/>
                </a:lnTo>
                <a:lnTo>
                  <a:pt x="88774" y="25739"/>
                </a:lnTo>
                <a:lnTo>
                  <a:pt x="78376" y="51017"/>
                </a:lnTo>
                <a:lnTo>
                  <a:pt x="44425" y="97057"/>
                </a:lnTo>
                <a:lnTo>
                  <a:pt x="9511" y="142675"/>
                </a:lnTo>
                <a:lnTo>
                  <a:pt x="4219" y="149131"/>
                </a:lnTo>
                <a:lnTo>
                  <a:pt x="1240" y="158715"/>
                </a:lnTo>
                <a:lnTo>
                  <a:pt x="0" y="171275"/>
                </a:lnTo>
                <a:lnTo>
                  <a:pt x="5047" y="171391"/>
                </a:lnTo>
                <a:lnTo>
                  <a:pt x="10349" y="168596"/>
                </a:lnTo>
                <a:lnTo>
                  <a:pt x="16233" y="164884"/>
                </a:lnTo>
                <a:lnTo>
                  <a:pt x="28561" y="16191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SMARTInkShape-Group195"/>
          <p:cNvGrpSpPr/>
          <p:nvPr/>
        </p:nvGrpSpPr>
        <p:grpSpPr>
          <a:xfrm>
            <a:off x="4314828" y="3438525"/>
            <a:ext cx="209548" cy="66676"/>
            <a:chOff x="4314828" y="3438525"/>
            <a:chExt cx="209548" cy="66676"/>
          </a:xfrm>
        </p:grpSpPr>
        <p:sp>
          <p:nvSpPr>
            <p:cNvPr id="25" name="SMARTInkShape-1091"/>
            <p:cNvSpPr/>
            <p:nvPr>
              <p:custDataLst>
                <p:tags r:id="rId121"/>
              </p:custDataLst>
            </p:nvPr>
          </p:nvSpPr>
          <p:spPr>
            <a:xfrm>
              <a:off x="4314828" y="3438525"/>
              <a:ext cx="180973" cy="19051"/>
            </a:xfrm>
            <a:custGeom>
              <a:avLst/>
              <a:gdLst/>
              <a:ahLst/>
              <a:cxnLst/>
              <a:rect l="0" t="0" r="0" b="0"/>
              <a:pathLst>
                <a:path w="180973" h="19051">
                  <a:moveTo>
                    <a:pt x="28572" y="19050"/>
                  </a:moveTo>
                  <a:lnTo>
                    <a:pt x="28572" y="19050"/>
                  </a:lnTo>
                  <a:lnTo>
                    <a:pt x="19440" y="19050"/>
                  </a:lnTo>
                  <a:lnTo>
                    <a:pt x="19081" y="10849"/>
                  </a:lnTo>
                  <a:lnTo>
                    <a:pt x="18012" y="10408"/>
                  </a:lnTo>
                  <a:lnTo>
                    <a:pt x="9556" y="9528"/>
                  </a:lnTo>
                  <a:lnTo>
                    <a:pt x="9525" y="1324"/>
                  </a:lnTo>
                  <a:lnTo>
                    <a:pt x="8466" y="883"/>
                  </a:lnTo>
                  <a:lnTo>
                    <a:pt x="7" y="0"/>
                  </a:lnTo>
                  <a:lnTo>
                    <a:pt x="0" y="5057"/>
                  </a:lnTo>
                  <a:lnTo>
                    <a:pt x="1057" y="6546"/>
                  </a:lnTo>
                  <a:lnTo>
                    <a:pt x="2820" y="7539"/>
                  </a:lnTo>
                  <a:lnTo>
                    <a:pt x="9698" y="9263"/>
                  </a:lnTo>
                  <a:lnTo>
                    <a:pt x="22663" y="9491"/>
                  </a:lnTo>
                  <a:lnTo>
                    <a:pt x="64998" y="391"/>
                  </a:lnTo>
                  <a:lnTo>
                    <a:pt x="111533" y="15"/>
                  </a:lnTo>
                  <a:lnTo>
                    <a:pt x="158454" y="0"/>
                  </a:lnTo>
                  <a:lnTo>
                    <a:pt x="164966" y="0"/>
                  </a:lnTo>
                  <a:lnTo>
                    <a:pt x="167126" y="1058"/>
                  </a:lnTo>
                  <a:lnTo>
                    <a:pt x="168567" y="2822"/>
                  </a:lnTo>
                  <a:lnTo>
                    <a:pt x="169527" y="5057"/>
                  </a:lnTo>
                  <a:lnTo>
                    <a:pt x="171225" y="6546"/>
                  </a:lnTo>
                  <a:lnTo>
                    <a:pt x="179479" y="9132"/>
                  </a:lnTo>
                  <a:lnTo>
                    <a:pt x="180308" y="12173"/>
                  </a:lnTo>
                  <a:lnTo>
                    <a:pt x="18097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092"/>
            <p:cNvSpPr/>
            <p:nvPr>
              <p:custDataLst>
                <p:tags r:id="rId122"/>
              </p:custDataLst>
            </p:nvPr>
          </p:nvSpPr>
          <p:spPr>
            <a:xfrm>
              <a:off x="4333912" y="3495675"/>
              <a:ext cx="190464" cy="9526"/>
            </a:xfrm>
            <a:custGeom>
              <a:avLst/>
              <a:gdLst/>
              <a:ahLst/>
              <a:cxnLst/>
              <a:rect l="0" t="0" r="0" b="0"/>
              <a:pathLst>
                <a:path w="190464" h="9526">
                  <a:moveTo>
                    <a:pt x="66638" y="9525"/>
                  </a:moveTo>
                  <a:lnTo>
                    <a:pt x="66638" y="9525"/>
                  </a:lnTo>
                  <a:lnTo>
                    <a:pt x="20492" y="9525"/>
                  </a:lnTo>
                  <a:lnTo>
                    <a:pt x="0" y="9525"/>
                  </a:lnTo>
                  <a:lnTo>
                    <a:pt x="46309" y="9525"/>
                  </a:lnTo>
                  <a:lnTo>
                    <a:pt x="93890" y="9525"/>
                  </a:lnTo>
                  <a:lnTo>
                    <a:pt x="139586" y="9525"/>
                  </a:lnTo>
                  <a:lnTo>
                    <a:pt x="190463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SMARTInkShape-Group196"/>
          <p:cNvGrpSpPr/>
          <p:nvPr/>
        </p:nvGrpSpPr>
        <p:grpSpPr>
          <a:xfrm>
            <a:off x="4819650" y="3009911"/>
            <a:ext cx="857251" cy="495290"/>
            <a:chOff x="4819650" y="3009911"/>
            <a:chExt cx="857251" cy="495290"/>
          </a:xfrm>
        </p:grpSpPr>
        <p:sp>
          <p:nvSpPr>
            <p:cNvPr id="28" name="SMARTInkShape-1093"/>
            <p:cNvSpPr/>
            <p:nvPr>
              <p:custDataLst>
                <p:tags r:id="rId118"/>
              </p:custDataLst>
            </p:nvPr>
          </p:nvSpPr>
          <p:spPr>
            <a:xfrm>
              <a:off x="5096317" y="3009911"/>
              <a:ext cx="237684" cy="266683"/>
            </a:xfrm>
            <a:custGeom>
              <a:avLst/>
              <a:gdLst/>
              <a:ahLst/>
              <a:cxnLst/>
              <a:rect l="0" t="0" r="0" b="0"/>
              <a:pathLst>
                <a:path w="237684" h="266683">
                  <a:moveTo>
                    <a:pt x="66233" y="66664"/>
                  </a:moveTo>
                  <a:lnTo>
                    <a:pt x="66233" y="66664"/>
                  </a:lnTo>
                  <a:lnTo>
                    <a:pt x="71289" y="66664"/>
                  </a:lnTo>
                  <a:lnTo>
                    <a:pt x="72778" y="65606"/>
                  </a:lnTo>
                  <a:lnTo>
                    <a:pt x="73772" y="63842"/>
                  </a:lnTo>
                  <a:lnTo>
                    <a:pt x="74434" y="61608"/>
                  </a:lnTo>
                  <a:lnTo>
                    <a:pt x="80422" y="53407"/>
                  </a:lnTo>
                  <a:lnTo>
                    <a:pt x="85945" y="50188"/>
                  </a:lnTo>
                  <a:lnTo>
                    <a:pt x="88899" y="49330"/>
                  </a:lnTo>
                  <a:lnTo>
                    <a:pt x="90869" y="47700"/>
                  </a:lnTo>
                  <a:lnTo>
                    <a:pt x="93057" y="43066"/>
                  </a:lnTo>
                  <a:lnTo>
                    <a:pt x="94699" y="41407"/>
                  </a:lnTo>
                  <a:lnTo>
                    <a:pt x="107912" y="33470"/>
                  </a:lnTo>
                  <a:lnTo>
                    <a:pt x="121537" y="20794"/>
                  </a:lnTo>
                  <a:lnTo>
                    <a:pt x="122563" y="16997"/>
                  </a:lnTo>
                  <a:lnTo>
                    <a:pt x="122836" y="14502"/>
                  </a:lnTo>
                  <a:lnTo>
                    <a:pt x="124076" y="12840"/>
                  </a:lnTo>
                  <a:lnTo>
                    <a:pt x="128278" y="10992"/>
                  </a:lnTo>
                  <a:lnTo>
                    <a:pt x="129821" y="9441"/>
                  </a:lnTo>
                  <a:lnTo>
                    <a:pt x="132905" y="0"/>
                  </a:lnTo>
                  <a:lnTo>
                    <a:pt x="127851" y="5049"/>
                  </a:lnTo>
                  <a:lnTo>
                    <a:pt x="125369" y="10352"/>
                  </a:lnTo>
                  <a:lnTo>
                    <a:pt x="118718" y="27436"/>
                  </a:lnTo>
                  <a:lnTo>
                    <a:pt x="94750" y="70154"/>
                  </a:lnTo>
                  <a:lnTo>
                    <a:pt x="75753" y="113759"/>
                  </a:lnTo>
                  <a:lnTo>
                    <a:pt x="49169" y="159882"/>
                  </a:lnTo>
                  <a:lnTo>
                    <a:pt x="21860" y="206089"/>
                  </a:lnTo>
                  <a:lnTo>
                    <a:pt x="11920" y="226340"/>
                  </a:lnTo>
                  <a:lnTo>
                    <a:pt x="9286" y="233939"/>
                  </a:lnTo>
                  <a:lnTo>
                    <a:pt x="2911" y="244168"/>
                  </a:lnTo>
                  <a:lnTo>
                    <a:pt x="552" y="253901"/>
                  </a:lnTo>
                  <a:lnTo>
                    <a:pt x="0" y="260300"/>
                  </a:lnTo>
                  <a:lnTo>
                    <a:pt x="911" y="262430"/>
                  </a:lnTo>
                  <a:lnTo>
                    <a:pt x="2576" y="263850"/>
                  </a:lnTo>
                  <a:lnTo>
                    <a:pt x="7249" y="265427"/>
                  </a:lnTo>
                  <a:lnTo>
                    <a:pt x="50012" y="266682"/>
                  </a:lnTo>
                  <a:lnTo>
                    <a:pt x="61140" y="265628"/>
                  </a:lnTo>
                  <a:lnTo>
                    <a:pt x="104406" y="247391"/>
                  </a:lnTo>
                  <a:lnTo>
                    <a:pt x="117066" y="242237"/>
                  </a:lnTo>
                  <a:lnTo>
                    <a:pt x="161485" y="227994"/>
                  </a:lnTo>
                  <a:lnTo>
                    <a:pt x="199583" y="212309"/>
                  </a:lnTo>
                  <a:lnTo>
                    <a:pt x="211225" y="209712"/>
                  </a:lnTo>
                  <a:lnTo>
                    <a:pt x="223729" y="202300"/>
                  </a:lnTo>
                  <a:lnTo>
                    <a:pt x="237683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094"/>
            <p:cNvSpPr/>
            <p:nvPr>
              <p:custDataLst>
                <p:tags r:id="rId119"/>
              </p:custDataLst>
            </p:nvPr>
          </p:nvSpPr>
          <p:spPr>
            <a:xfrm>
              <a:off x="4819650" y="3448050"/>
              <a:ext cx="857251" cy="57151"/>
            </a:xfrm>
            <a:custGeom>
              <a:avLst/>
              <a:gdLst/>
              <a:ahLst/>
              <a:cxnLst/>
              <a:rect l="0" t="0" r="0" b="0"/>
              <a:pathLst>
                <a:path w="857251" h="57151">
                  <a:moveTo>
                    <a:pt x="19050" y="57150"/>
                  </a:moveTo>
                  <a:lnTo>
                    <a:pt x="19050" y="57150"/>
                  </a:lnTo>
                  <a:lnTo>
                    <a:pt x="13994" y="57150"/>
                  </a:lnTo>
                  <a:lnTo>
                    <a:pt x="12505" y="56092"/>
                  </a:lnTo>
                  <a:lnTo>
                    <a:pt x="11511" y="54328"/>
                  </a:lnTo>
                  <a:lnTo>
                    <a:pt x="9918" y="48949"/>
                  </a:lnTo>
                  <a:lnTo>
                    <a:pt x="6877" y="48214"/>
                  </a:lnTo>
                  <a:lnTo>
                    <a:pt x="1358" y="47742"/>
                  </a:lnTo>
                  <a:lnTo>
                    <a:pt x="906" y="46644"/>
                  </a:lnTo>
                  <a:lnTo>
                    <a:pt x="0" y="38100"/>
                  </a:lnTo>
                  <a:lnTo>
                    <a:pt x="5056" y="38100"/>
                  </a:lnTo>
                  <a:lnTo>
                    <a:pt x="10361" y="40922"/>
                  </a:lnTo>
                  <a:lnTo>
                    <a:pt x="16247" y="44646"/>
                  </a:lnTo>
                  <a:lnTo>
                    <a:pt x="26569" y="46742"/>
                  </a:lnTo>
                  <a:lnTo>
                    <a:pt x="69752" y="47573"/>
                  </a:lnTo>
                  <a:lnTo>
                    <a:pt x="110439" y="47615"/>
                  </a:lnTo>
                  <a:lnTo>
                    <a:pt x="152696" y="41077"/>
                  </a:lnTo>
                  <a:lnTo>
                    <a:pt x="189412" y="38982"/>
                  </a:lnTo>
                  <a:lnTo>
                    <a:pt x="233334" y="37303"/>
                  </a:lnTo>
                  <a:lnTo>
                    <a:pt x="279862" y="31631"/>
                  </a:lnTo>
                  <a:lnTo>
                    <a:pt x="327162" y="29480"/>
                  </a:lnTo>
                  <a:lnTo>
                    <a:pt x="373632" y="27785"/>
                  </a:lnTo>
                  <a:lnTo>
                    <a:pt x="415742" y="22108"/>
                  </a:lnTo>
                  <a:lnTo>
                    <a:pt x="461261" y="19957"/>
                  </a:lnTo>
                  <a:lnTo>
                    <a:pt x="508262" y="18260"/>
                  </a:lnTo>
                  <a:lnTo>
                    <a:pt x="555704" y="12583"/>
                  </a:lnTo>
                  <a:lnTo>
                    <a:pt x="602214" y="10432"/>
                  </a:lnTo>
                  <a:lnTo>
                    <a:pt x="642219" y="9794"/>
                  </a:lnTo>
                  <a:lnTo>
                    <a:pt x="687539" y="9578"/>
                  </a:lnTo>
                  <a:lnTo>
                    <a:pt x="731887" y="9535"/>
                  </a:lnTo>
                  <a:lnTo>
                    <a:pt x="777182" y="9525"/>
                  </a:lnTo>
                  <a:lnTo>
                    <a:pt x="821226" y="9525"/>
                  </a:lnTo>
                  <a:lnTo>
                    <a:pt x="829951" y="9525"/>
                  </a:lnTo>
                  <a:lnTo>
                    <a:pt x="837355" y="6703"/>
                  </a:lnTo>
                  <a:lnTo>
                    <a:pt x="844175" y="2979"/>
                  </a:lnTo>
                  <a:lnTo>
                    <a:pt x="857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095"/>
            <p:cNvSpPr/>
            <p:nvPr>
              <p:custDataLst>
                <p:tags r:id="rId120"/>
              </p:custDataLst>
            </p:nvPr>
          </p:nvSpPr>
          <p:spPr>
            <a:xfrm>
              <a:off x="5314950" y="3030285"/>
              <a:ext cx="132024" cy="246316"/>
            </a:xfrm>
            <a:custGeom>
              <a:avLst/>
              <a:gdLst/>
              <a:ahLst/>
              <a:cxnLst/>
              <a:rect l="0" t="0" r="0" b="0"/>
              <a:pathLst>
                <a:path w="132024" h="246316">
                  <a:moveTo>
                    <a:pt x="104775" y="46290"/>
                  </a:moveTo>
                  <a:lnTo>
                    <a:pt x="104775" y="46290"/>
                  </a:lnTo>
                  <a:lnTo>
                    <a:pt x="109831" y="41234"/>
                  </a:lnTo>
                  <a:lnTo>
                    <a:pt x="112314" y="35929"/>
                  </a:lnTo>
                  <a:lnTo>
                    <a:pt x="113907" y="23900"/>
                  </a:lnTo>
                  <a:lnTo>
                    <a:pt x="115096" y="21838"/>
                  </a:lnTo>
                  <a:lnTo>
                    <a:pt x="116948" y="20464"/>
                  </a:lnTo>
                  <a:lnTo>
                    <a:pt x="119240" y="19547"/>
                  </a:lnTo>
                  <a:lnTo>
                    <a:pt x="120769" y="17878"/>
                  </a:lnTo>
                  <a:lnTo>
                    <a:pt x="123790" y="8320"/>
                  </a:lnTo>
                  <a:lnTo>
                    <a:pt x="132023" y="0"/>
                  </a:lnTo>
                  <a:lnTo>
                    <a:pt x="119126" y="12889"/>
                  </a:lnTo>
                  <a:lnTo>
                    <a:pt x="116445" y="18392"/>
                  </a:lnTo>
                  <a:lnTo>
                    <a:pt x="95058" y="65606"/>
                  </a:lnTo>
                  <a:lnTo>
                    <a:pt x="73014" y="109806"/>
                  </a:lnTo>
                  <a:lnTo>
                    <a:pt x="42157" y="153183"/>
                  </a:lnTo>
                  <a:lnTo>
                    <a:pt x="25516" y="177789"/>
                  </a:lnTo>
                  <a:lnTo>
                    <a:pt x="8941" y="215558"/>
                  </a:lnTo>
                  <a:lnTo>
                    <a:pt x="3973" y="223120"/>
                  </a:lnTo>
                  <a:lnTo>
                    <a:pt x="1177" y="233327"/>
                  </a:lnTo>
                  <a:lnTo>
                    <a:pt x="0" y="2463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5" name="SMARTInkShape-Group197"/>
          <p:cNvGrpSpPr/>
          <p:nvPr/>
        </p:nvGrpSpPr>
        <p:grpSpPr>
          <a:xfrm>
            <a:off x="4714890" y="3657611"/>
            <a:ext cx="266676" cy="323840"/>
            <a:chOff x="4714890" y="3657611"/>
            <a:chExt cx="266676" cy="323840"/>
          </a:xfrm>
        </p:grpSpPr>
        <p:sp>
          <p:nvSpPr>
            <p:cNvPr id="32" name="SMARTInkShape-1096"/>
            <p:cNvSpPr/>
            <p:nvPr>
              <p:custDataLst>
                <p:tags r:id="rId115"/>
              </p:custDataLst>
            </p:nvPr>
          </p:nvSpPr>
          <p:spPr>
            <a:xfrm>
              <a:off x="4714890" y="3657611"/>
              <a:ext cx="142861" cy="228459"/>
            </a:xfrm>
            <a:custGeom>
              <a:avLst/>
              <a:gdLst/>
              <a:ahLst/>
              <a:cxnLst/>
              <a:rect l="0" t="0" r="0" b="0"/>
              <a:pathLst>
                <a:path w="142861" h="228459">
                  <a:moveTo>
                    <a:pt x="133335" y="38089"/>
                  </a:moveTo>
                  <a:lnTo>
                    <a:pt x="133335" y="38089"/>
                  </a:lnTo>
                  <a:lnTo>
                    <a:pt x="133335" y="23900"/>
                  </a:lnTo>
                  <a:lnTo>
                    <a:pt x="134393" y="22280"/>
                  </a:lnTo>
                  <a:lnTo>
                    <a:pt x="136157" y="21199"/>
                  </a:lnTo>
                  <a:lnTo>
                    <a:pt x="138391" y="20479"/>
                  </a:lnTo>
                  <a:lnTo>
                    <a:pt x="138823" y="18941"/>
                  </a:lnTo>
                  <a:lnTo>
                    <a:pt x="136479" y="14409"/>
                  </a:lnTo>
                  <a:lnTo>
                    <a:pt x="136490" y="12777"/>
                  </a:lnTo>
                  <a:lnTo>
                    <a:pt x="137555" y="11689"/>
                  </a:lnTo>
                  <a:lnTo>
                    <a:pt x="139323" y="10965"/>
                  </a:lnTo>
                  <a:lnTo>
                    <a:pt x="140502" y="9423"/>
                  </a:lnTo>
                  <a:lnTo>
                    <a:pt x="142857" y="6"/>
                  </a:lnTo>
                  <a:lnTo>
                    <a:pt x="142857" y="0"/>
                  </a:lnTo>
                  <a:lnTo>
                    <a:pt x="142860" y="8191"/>
                  </a:lnTo>
                  <a:lnTo>
                    <a:pt x="136315" y="16857"/>
                  </a:lnTo>
                  <a:lnTo>
                    <a:pt x="125992" y="41547"/>
                  </a:lnTo>
                  <a:lnTo>
                    <a:pt x="96490" y="82984"/>
                  </a:lnTo>
                  <a:lnTo>
                    <a:pt x="73945" y="111525"/>
                  </a:lnTo>
                  <a:lnTo>
                    <a:pt x="63549" y="120469"/>
                  </a:lnTo>
                  <a:lnTo>
                    <a:pt x="35452" y="162090"/>
                  </a:lnTo>
                  <a:lnTo>
                    <a:pt x="4487" y="196474"/>
                  </a:lnTo>
                  <a:lnTo>
                    <a:pt x="1319" y="206256"/>
                  </a:lnTo>
                  <a:lnTo>
                    <a:pt x="0" y="227099"/>
                  </a:lnTo>
                  <a:lnTo>
                    <a:pt x="1054" y="227596"/>
                  </a:lnTo>
                  <a:lnTo>
                    <a:pt x="8187" y="228458"/>
                  </a:lnTo>
                  <a:lnTo>
                    <a:pt x="28560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097"/>
            <p:cNvSpPr/>
            <p:nvPr>
              <p:custDataLst>
                <p:tags r:id="rId116"/>
              </p:custDataLst>
            </p:nvPr>
          </p:nvSpPr>
          <p:spPr>
            <a:xfrm>
              <a:off x="4924425" y="3848103"/>
              <a:ext cx="57141" cy="133348"/>
            </a:xfrm>
            <a:custGeom>
              <a:avLst/>
              <a:gdLst/>
              <a:ahLst/>
              <a:cxnLst/>
              <a:rect l="0" t="0" r="0" b="0"/>
              <a:pathLst>
                <a:path w="57141" h="133348">
                  <a:moveTo>
                    <a:pt x="47625" y="19047"/>
                  </a:moveTo>
                  <a:lnTo>
                    <a:pt x="47625" y="19047"/>
                  </a:lnTo>
                  <a:lnTo>
                    <a:pt x="47625" y="399"/>
                  </a:lnTo>
                  <a:lnTo>
                    <a:pt x="57034" y="0"/>
                  </a:lnTo>
                  <a:lnTo>
                    <a:pt x="57140" y="8198"/>
                  </a:lnTo>
                  <a:lnTo>
                    <a:pt x="50602" y="16865"/>
                  </a:lnTo>
                  <a:lnTo>
                    <a:pt x="47449" y="25691"/>
                  </a:lnTo>
                  <a:lnTo>
                    <a:pt x="31201" y="47639"/>
                  </a:lnTo>
                  <a:lnTo>
                    <a:pt x="24037" y="65382"/>
                  </a:lnTo>
                  <a:lnTo>
                    <a:pt x="12168" y="85134"/>
                  </a:lnTo>
                  <a:lnTo>
                    <a:pt x="9641" y="91810"/>
                  </a:lnTo>
                  <a:lnTo>
                    <a:pt x="3327" y="101520"/>
                  </a:lnTo>
                  <a:lnTo>
                    <a:pt x="986" y="111099"/>
                  </a:lnTo>
                  <a:lnTo>
                    <a:pt x="0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098"/>
            <p:cNvSpPr/>
            <p:nvPr>
              <p:custDataLst>
                <p:tags r:id="rId117"/>
              </p:custDataLst>
            </p:nvPr>
          </p:nvSpPr>
          <p:spPr>
            <a:xfrm>
              <a:off x="4754348" y="3676650"/>
              <a:ext cx="198092" cy="209546"/>
            </a:xfrm>
            <a:custGeom>
              <a:avLst/>
              <a:gdLst/>
              <a:ahLst/>
              <a:cxnLst/>
              <a:rect l="0" t="0" r="0" b="0"/>
              <a:pathLst>
                <a:path w="198092" h="209546">
                  <a:moveTo>
                    <a:pt x="84352" y="38100"/>
                  </a:moveTo>
                  <a:lnTo>
                    <a:pt x="84352" y="38100"/>
                  </a:lnTo>
                  <a:lnTo>
                    <a:pt x="84352" y="29899"/>
                  </a:lnTo>
                  <a:lnTo>
                    <a:pt x="76151" y="20490"/>
                  </a:lnTo>
                  <a:lnTo>
                    <a:pt x="70163" y="19476"/>
                  </a:lnTo>
                  <a:lnTo>
                    <a:pt x="68542" y="18276"/>
                  </a:lnTo>
                  <a:lnTo>
                    <a:pt x="65729" y="10887"/>
                  </a:lnTo>
                  <a:lnTo>
                    <a:pt x="62670" y="10130"/>
                  </a:lnTo>
                  <a:lnTo>
                    <a:pt x="55813" y="9528"/>
                  </a:lnTo>
                  <a:lnTo>
                    <a:pt x="63981" y="9525"/>
                  </a:lnTo>
                  <a:lnTo>
                    <a:pt x="69967" y="4468"/>
                  </a:lnTo>
                  <a:lnTo>
                    <a:pt x="78312" y="1986"/>
                  </a:lnTo>
                  <a:lnTo>
                    <a:pt x="125754" y="23"/>
                  </a:lnTo>
                  <a:lnTo>
                    <a:pt x="172825" y="0"/>
                  </a:lnTo>
                  <a:lnTo>
                    <a:pt x="179412" y="2822"/>
                  </a:lnTo>
                  <a:lnTo>
                    <a:pt x="185867" y="6546"/>
                  </a:lnTo>
                  <a:lnTo>
                    <a:pt x="192265" y="8201"/>
                  </a:lnTo>
                  <a:lnTo>
                    <a:pt x="194394" y="9701"/>
                  </a:lnTo>
                  <a:lnTo>
                    <a:pt x="195813" y="11759"/>
                  </a:lnTo>
                  <a:lnTo>
                    <a:pt x="198091" y="17610"/>
                  </a:lnTo>
                  <a:lnTo>
                    <a:pt x="191039" y="29222"/>
                  </a:lnTo>
                  <a:lnTo>
                    <a:pt x="190402" y="32181"/>
                  </a:lnTo>
                  <a:lnTo>
                    <a:pt x="184449" y="41403"/>
                  </a:lnTo>
                  <a:lnTo>
                    <a:pt x="171897" y="54000"/>
                  </a:lnTo>
                  <a:lnTo>
                    <a:pt x="124608" y="85725"/>
                  </a:lnTo>
                  <a:lnTo>
                    <a:pt x="77482" y="117475"/>
                  </a:lnTo>
                  <a:lnTo>
                    <a:pt x="40003" y="149225"/>
                  </a:lnTo>
                  <a:lnTo>
                    <a:pt x="30407" y="157692"/>
                  </a:lnTo>
                  <a:lnTo>
                    <a:pt x="17683" y="163911"/>
                  </a:lnTo>
                  <a:lnTo>
                    <a:pt x="10034" y="169961"/>
                  </a:lnTo>
                  <a:lnTo>
                    <a:pt x="8989" y="173610"/>
                  </a:lnTo>
                  <a:lnTo>
                    <a:pt x="8710" y="176065"/>
                  </a:lnTo>
                  <a:lnTo>
                    <a:pt x="7466" y="177702"/>
                  </a:lnTo>
                  <a:lnTo>
                    <a:pt x="3261" y="179520"/>
                  </a:lnTo>
                  <a:lnTo>
                    <a:pt x="1716" y="181063"/>
                  </a:lnTo>
                  <a:lnTo>
                    <a:pt x="0" y="185600"/>
                  </a:lnTo>
                  <a:lnTo>
                    <a:pt x="601" y="187234"/>
                  </a:lnTo>
                  <a:lnTo>
                    <a:pt x="2059" y="188322"/>
                  </a:lnTo>
                  <a:lnTo>
                    <a:pt x="4090" y="189049"/>
                  </a:lnTo>
                  <a:lnTo>
                    <a:pt x="5444" y="190590"/>
                  </a:lnTo>
                  <a:lnTo>
                    <a:pt x="6948" y="195126"/>
                  </a:lnTo>
                  <a:lnTo>
                    <a:pt x="8408" y="196759"/>
                  </a:lnTo>
                  <a:lnTo>
                    <a:pt x="12851" y="198574"/>
                  </a:lnTo>
                  <a:lnTo>
                    <a:pt x="24328" y="200797"/>
                  </a:lnTo>
                  <a:lnTo>
                    <a:pt x="34699" y="206486"/>
                  </a:lnTo>
                  <a:lnTo>
                    <a:pt x="78997" y="209470"/>
                  </a:lnTo>
                  <a:lnTo>
                    <a:pt x="122510" y="209545"/>
                  </a:lnTo>
                  <a:lnTo>
                    <a:pt x="147664" y="208491"/>
                  </a:lnTo>
                  <a:lnTo>
                    <a:pt x="17960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SMARTInkShape-Group198"/>
          <p:cNvGrpSpPr/>
          <p:nvPr/>
        </p:nvGrpSpPr>
        <p:grpSpPr>
          <a:xfrm>
            <a:off x="5105403" y="3409950"/>
            <a:ext cx="1200148" cy="731933"/>
            <a:chOff x="5105403" y="3409950"/>
            <a:chExt cx="1200148" cy="731933"/>
          </a:xfrm>
        </p:grpSpPr>
        <p:sp>
          <p:nvSpPr>
            <p:cNvPr id="36" name="SMARTInkShape-1099"/>
            <p:cNvSpPr/>
            <p:nvPr>
              <p:custDataLst>
                <p:tags r:id="rId90"/>
              </p:custDataLst>
            </p:nvPr>
          </p:nvSpPr>
          <p:spPr>
            <a:xfrm>
              <a:off x="5105403" y="3752853"/>
              <a:ext cx="180973" cy="47623"/>
            </a:xfrm>
            <a:custGeom>
              <a:avLst/>
              <a:gdLst/>
              <a:ahLst/>
              <a:cxnLst/>
              <a:rect l="0" t="0" r="0" b="0"/>
              <a:pathLst>
                <a:path w="180973" h="47623">
                  <a:moveTo>
                    <a:pt x="28572" y="47622"/>
                  </a:moveTo>
                  <a:lnTo>
                    <a:pt x="28572" y="47622"/>
                  </a:lnTo>
                  <a:lnTo>
                    <a:pt x="19163" y="47622"/>
                  </a:lnTo>
                  <a:lnTo>
                    <a:pt x="19047" y="38214"/>
                  </a:lnTo>
                  <a:lnTo>
                    <a:pt x="9522" y="28572"/>
                  </a:lnTo>
                  <a:lnTo>
                    <a:pt x="0" y="28572"/>
                  </a:lnTo>
                  <a:lnTo>
                    <a:pt x="8198" y="20371"/>
                  </a:lnTo>
                  <a:lnTo>
                    <a:pt x="17607" y="19164"/>
                  </a:lnTo>
                  <a:lnTo>
                    <a:pt x="45591" y="17991"/>
                  </a:lnTo>
                  <a:lnTo>
                    <a:pt x="72146" y="10405"/>
                  </a:lnTo>
                  <a:lnTo>
                    <a:pt x="93053" y="8541"/>
                  </a:lnTo>
                  <a:lnTo>
                    <a:pt x="119758" y="886"/>
                  </a:lnTo>
                  <a:lnTo>
                    <a:pt x="160037" y="0"/>
                  </a:lnTo>
                  <a:lnTo>
                    <a:pt x="169958" y="8198"/>
                  </a:lnTo>
                  <a:lnTo>
                    <a:pt x="170785" y="11756"/>
                  </a:lnTo>
                  <a:lnTo>
                    <a:pt x="171006" y="14186"/>
                  </a:lnTo>
                  <a:lnTo>
                    <a:pt x="172211" y="15807"/>
                  </a:lnTo>
                  <a:lnTo>
                    <a:pt x="179609" y="18621"/>
                  </a:lnTo>
                  <a:lnTo>
                    <a:pt x="180366" y="21680"/>
                  </a:lnTo>
                  <a:lnTo>
                    <a:pt x="180972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100"/>
            <p:cNvSpPr/>
            <p:nvPr>
              <p:custDataLst>
                <p:tags r:id="rId91"/>
              </p:custDataLst>
            </p:nvPr>
          </p:nvSpPr>
          <p:spPr>
            <a:xfrm>
              <a:off x="5229225" y="3705225"/>
              <a:ext cx="47626" cy="152401"/>
            </a:xfrm>
            <a:custGeom>
              <a:avLst/>
              <a:gdLst/>
              <a:ahLst/>
              <a:cxnLst/>
              <a:rect l="0" t="0" r="0" b="0"/>
              <a:pathLst>
                <a:path w="47626" h="152401">
                  <a:moveTo>
                    <a:pt x="47625" y="9525"/>
                  </a:moveTo>
                  <a:lnTo>
                    <a:pt x="47625" y="9525"/>
                  </a:lnTo>
                  <a:lnTo>
                    <a:pt x="38110" y="9525"/>
                  </a:lnTo>
                  <a:lnTo>
                    <a:pt x="47625" y="0"/>
                  </a:lnTo>
                  <a:lnTo>
                    <a:pt x="47625" y="8201"/>
                  </a:lnTo>
                  <a:lnTo>
                    <a:pt x="31815" y="26370"/>
                  </a:lnTo>
                  <a:lnTo>
                    <a:pt x="28477" y="35213"/>
                  </a:lnTo>
                  <a:lnTo>
                    <a:pt x="22313" y="45593"/>
                  </a:lnTo>
                  <a:lnTo>
                    <a:pt x="18959" y="60546"/>
                  </a:lnTo>
                  <a:lnTo>
                    <a:pt x="11702" y="75617"/>
                  </a:lnTo>
                  <a:lnTo>
                    <a:pt x="10976" y="78986"/>
                  </a:lnTo>
                  <a:lnTo>
                    <a:pt x="430" y="102883"/>
                  </a:lnTo>
                  <a:lnTo>
                    <a:pt x="0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101"/>
            <p:cNvSpPr/>
            <p:nvPr>
              <p:custDataLst>
                <p:tags r:id="rId92"/>
              </p:custDataLst>
            </p:nvPr>
          </p:nvSpPr>
          <p:spPr>
            <a:xfrm>
              <a:off x="5448303" y="3747386"/>
              <a:ext cx="533398" cy="53090"/>
            </a:xfrm>
            <a:custGeom>
              <a:avLst/>
              <a:gdLst/>
              <a:ahLst/>
              <a:cxnLst/>
              <a:rect l="0" t="0" r="0" b="0"/>
              <a:pathLst>
                <a:path w="533398" h="53090">
                  <a:moveTo>
                    <a:pt x="85722" y="53089"/>
                  </a:moveTo>
                  <a:lnTo>
                    <a:pt x="85722" y="53089"/>
                  </a:lnTo>
                  <a:lnTo>
                    <a:pt x="80666" y="48032"/>
                  </a:lnTo>
                  <a:lnTo>
                    <a:pt x="75361" y="45550"/>
                  </a:lnTo>
                  <a:lnTo>
                    <a:pt x="49490" y="43598"/>
                  </a:lnTo>
                  <a:lnTo>
                    <a:pt x="48867" y="42529"/>
                  </a:lnTo>
                  <a:lnTo>
                    <a:pt x="48175" y="38517"/>
                  </a:lnTo>
                  <a:lnTo>
                    <a:pt x="46933" y="37025"/>
                  </a:lnTo>
                  <a:lnTo>
                    <a:pt x="37953" y="33243"/>
                  </a:lnTo>
                  <a:lnTo>
                    <a:pt x="29000" y="24916"/>
                  </a:lnTo>
                  <a:lnTo>
                    <a:pt x="15352" y="24549"/>
                  </a:lnTo>
                  <a:lnTo>
                    <a:pt x="13409" y="23479"/>
                  </a:lnTo>
                  <a:lnTo>
                    <a:pt x="12113" y="21708"/>
                  </a:lnTo>
                  <a:lnTo>
                    <a:pt x="11249" y="19468"/>
                  </a:lnTo>
                  <a:lnTo>
                    <a:pt x="9615" y="17975"/>
                  </a:lnTo>
                  <a:lnTo>
                    <a:pt x="8" y="14992"/>
                  </a:lnTo>
                  <a:lnTo>
                    <a:pt x="0" y="20046"/>
                  </a:lnTo>
                  <a:lnTo>
                    <a:pt x="1057" y="21535"/>
                  </a:lnTo>
                  <a:lnTo>
                    <a:pt x="2820" y="22528"/>
                  </a:lnTo>
                  <a:lnTo>
                    <a:pt x="13255" y="24122"/>
                  </a:lnTo>
                  <a:lnTo>
                    <a:pt x="60703" y="23449"/>
                  </a:lnTo>
                  <a:lnTo>
                    <a:pt x="102235" y="16312"/>
                  </a:lnTo>
                  <a:lnTo>
                    <a:pt x="142371" y="14192"/>
                  </a:lnTo>
                  <a:lnTo>
                    <a:pt x="180873" y="7501"/>
                  </a:lnTo>
                  <a:lnTo>
                    <a:pt x="224109" y="5866"/>
                  </a:lnTo>
                  <a:lnTo>
                    <a:pt x="266869" y="4485"/>
                  </a:lnTo>
                  <a:lnTo>
                    <a:pt x="301555" y="0"/>
                  </a:lnTo>
                  <a:lnTo>
                    <a:pt x="346939" y="4535"/>
                  </a:lnTo>
                  <a:lnTo>
                    <a:pt x="388232" y="8164"/>
                  </a:lnTo>
                  <a:lnTo>
                    <a:pt x="434687" y="21269"/>
                  </a:lnTo>
                  <a:lnTo>
                    <a:pt x="450645" y="24611"/>
                  </a:lnTo>
                  <a:lnTo>
                    <a:pt x="466054" y="31863"/>
                  </a:lnTo>
                  <a:lnTo>
                    <a:pt x="512649" y="34001"/>
                  </a:lnTo>
                  <a:lnTo>
                    <a:pt x="533397" y="340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102"/>
            <p:cNvSpPr/>
            <p:nvPr>
              <p:custDataLst>
                <p:tags r:id="rId93"/>
              </p:custDataLst>
            </p:nvPr>
          </p:nvSpPr>
          <p:spPr>
            <a:xfrm>
              <a:off x="5462155" y="3562353"/>
              <a:ext cx="71871" cy="157775"/>
            </a:xfrm>
            <a:custGeom>
              <a:avLst/>
              <a:gdLst/>
              <a:ahLst/>
              <a:cxnLst/>
              <a:rect l="0" t="0" r="0" b="0"/>
              <a:pathLst>
                <a:path w="71871" h="157775">
                  <a:moveTo>
                    <a:pt x="71870" y="19047"/>
                  </a:moveTo>
                  <a:lnTo>
                    <a:pt x="71870" y="19047"/>
                  </a:lnTo>
                  <a:lnTo>
                    <a:pt x="71870" y="0"/>
                  </a:lnTo>
                  <a:lnTo>
                    <a:pt x="71870" y="5054"/>
                  </a:lnTo>
                  <a:lnTo>
                    <a:pt x="69048" y="10359"/>
                  </a:lnTo>
                  <a:lnTo>
                    <a:pt x="65325" y="16244"/>
                  </a:lnTo>
                  <a:lnTo>
                    <a:pt x="62933" y="28645"/>
                  </a:lnTo>
                  <a:lnTo>
                    <a:pt x="62738" y="31796"/>
                  </a:lnTo>
                  <a:lnTo>
                    <a:pt x="59697" y="38119"/>
                  </a:lnTo>
                  <a:lnTo>
                    <a:pt x="49122" y="55858"/>
                  </a:lnTo>
                  <a:lnTo>
                    <a:pt x="41240" y="83148"/>
                  </a:lnTo>
                  <a:lnTo>
                    <a:pt x="17489" y="123167"/>
                  </a:lnTo>
                  <a:lnTo>
                    <a:pt x="14892" y="129881"/>
                  </a:lnTo>
                  <a:lnTo>
                    <a:pt x="8539" y="139611"/>
                  </a:lnTo>
                  <a:lnTo>
                    <a:pt x="6681" y="146009"/>
                  </a:lnTo>
                  <a:lnTo>
                    <a:pt x="5128" y="148138"/>
                  </a:lnTo>
                  <a:lnTo>
                    <a:pt x="3033" y="149558"/>
                  </a:lnTo>
                  <a:lnTo>
                    <a:pt x="578" y="150504"/>
                  </a:lnTo>
                  <a:lnTo>
                    <a:pt x="0" y="151135"/>
                  </a:lnTo>
                  <a:lnTo>
                    <a:pt x="674" y="151556"/>
                  </a:lnTo>
                  <a:lnTo>
                    <a:pt x="2181" y="151836"/>
                  </a:lnTo>
                  <a:lnTo>
                    <a:pt x="3186" y="153081"/>
                  </a:lnTo>
                  <a:lnTo>
                    <a:pt x="4302" y="157287"/>
                  </a:lnTo>
                  <a:lnTo>
                    <a:pt x="5658" y="157774"/>
                  </a:lnTo>
                  <a:lnTo>
                    <a:pt x="14843" y="153008"/>
                  </a:lnTo>
                  <a:lnTo>
                    <a:pt x="24245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103"/>
            <p:cNvSpPr/>
            <p:nvPr>
              <p:custDataLst>
                <p:tags r:id="rId94"/>
              </p:custDataLst>
            </p:nvPr>
          </p:nvSpPr>
          <p:spPr>
            <a:xfrm>
              <a:off x="5505845" y="3562350"/>
              <a:ext cx="142325" cy="123826"/>
            </a:xfrm>
            <a:custGeom>
              <a:avLst/>
              <a:gdLst/>
              <a:ahLst/>
              <a:cxnLst/>
              <a:rect l="0" t="0" r="0" b="0"/>
              <a:pathLst>
                <a:path w="142325" h="123826">
                  <a:moveTo>
                    <a:pt x="28180" y="28575"/>
                  </a:moveTo>
                  <a:lnTo>
                    <a:pt x="28180" y="28575"/>
                  </a:lnTo>
                  <a:lnTo>
                    <a:pt x="23124" y="28575"/>
                  </a:lnTo>
                  <a:lnTo>
                    <a:pt x="21635" y="27517"/>
                  </a:lnTo>
                  <a:lnTo>
                    <a:pt x="20641" y="25753"/>
                  </a:lnTo>
                  <a:lnTo>
                    <a:pt x="18771" y="11242"/>
                  </a:lnTo>
                  <a:lnTo>
                    <a:pt x="17674" y="10669"/>
                  </a:lnTo>
                  <a:lnTo>
                    <a:pt x="13632" y="10033"/>
                  </a:lnTo>
                  <a:lnTo>
                    <a:pt x="12131" y="8806"/>
                  </a:lnTo>
                  <a:lnTo>
                    <a:pt x="9247" y="405"/>
                  </a:lnTo>
                  <a:lnTo>
                    <a:pt x="0" y="11"/>
                  </a:lnTo>
                  <a:lnTo>
                    <a:pt x="46064" y="0"/>
                  </a:lnTo>
                  <a:lnTo>
                    <a:pt x="91780" y="0"/>
                  </a:lnTo>
                  <a:lnTo>
                    <a:pt x="127802" y="0"/>
                  </a:lnTo>
                  <a:lnTo>
                    <a:pt x="133487" y="2822"/>
                  </a:lnTo>
                  <a:lnTo>
                    <a:pt x="141954" y="9132"/>
                  </a:lnTo>
                  <a:lnTo>
                    <a:pt x="142324" y="14465"/>
                  </a:lnTo>
                  <a:lnTo>
                    <a:pt x="141318" y="15994"/>
                  </a:lnTo>
                  <a:lnTo>
                    <a:pt x="139589" y="17013"/>
                  </a:lnTo>
                  <a:lnTo>
                    <a:pt x="137378" y="17692"/>
                  </a:lnTo>
                  <a:lnTo>
                    <a:pt x="123177" y="26410"/>
                  </a:lnTo>
                  <a:lnTo>
                    <a:pt x="120086" y="27131"/>
                  </a:lnTo>
                  <a:lnTo>
                    <a:pt x="110679" y="33204"/>
                  </a:lnTo>
                  <a:lnTo>
                    <a:pt x="70337" y="62467"/>
                  </a:lnTo>
                  <a:lnTo>
                    <a:pt x="56930" y="68666"/>
                  </a:lnTo>
                  <a:lnTo>
                    <a:pt x="40903" y="81754"/>
                  </a:lnTo>
                  <a:lnTo>
                    <a:pt x="28185" y="87762"/>
                  </a:lnTo>
                  <a:lnTo>
                    <a:pt x="9571" y="104344"/>
                  </a:lnTo>
                  <a:lnTo>
                    <a:pt x="9168" y="112938"/>
                  </a:lnTo>
                  <a:lnTo>
                    <a:pt x="10214" y="113392"/>
                  </a:lnTo>
                  <a:lnTo>
                    <a:pt x="17335" y="114180"/>
                  </a:lnTo>
                  <a:lnTo>
                    <a:pt x="18069" y="117069"/>
                  </a:lnTo>
                  <a:lnTo>
                    <a:pt x="18264" y="119321"/>
                  </a:lnTo>
                  <a:lnTo>
                    <a:pt x="19453" y="120822"/>
                  </a:lnTo>
                  <a:lnTo>
                    <a:pt x="23595" y="122491"/>
                  </a:lnTo>
                  <a:lnTo>
                    <a:pt x="69459" y="123822"/>
                  </a:lnTo>
                  <a:lnTo>
                    <a:pt x="11390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104"/>
            <p:cNvSpPr/>
            <p:nvPr>
              <p:custDataLst>
                <p:tags r:id="rId95"/>
              </p:custDataLst>
            </p:nvPr>
          </p:nvSpPr>
          <p:spPr>
            <a:xfrm>
              <a:off x="5610667" y="3614013"/>
              <a:ext cx="104334" cy="127824"/>
            </a:xfrm>
            <a:custGeom>
              <a:avLst/>
              <a:gdLst/>
              <a:ahLst/>
              <a:cxnLst/>
              <a:rect l="0" t="0" r="0" b="0"/>
              <a:pathLst>
                <a:path w="104334" h="127824">
                  <a:moveTo>
                    <a:pt x="94808" y="24537"/>
                  </a:moveTo>
                  <a:lnTo>
                    <a:pt x="94808" y="24537"/>
                  </a:lnTo>
                  <a:lnTo>
                    <a:pt x="103009" y="16336"/>
                  </a:lnTo>
                  <a:lnTo>
                    <a:pt x="104333" y="5498"/>
                  </a:lnTo>
                  <a:lnTo>
                    <a:pt x="104333" y="5494"/>
                  </a:lnTo>
                  <a:lnTo>
                    <a:pt x="104333" y="5492"/>
                  </a:lnTo>
                  <a:lnTo>
                    <a:pt x="104333" y="0"/>
                  </a:lnTo>
                  <a:lnTo>
                    <a:pt x="104333" y="4555"/>
                  </a:lnTo>
                  <a:lnTo>
                    <a:pt x="63019" y="51857"/>
                  </a:lnTo>
                  <a:lnTo>
                    <a:pt x="15549" y="94353"/>
                  </a:lnTo>
                  <a:lnTo>
                    <a:pt x="11957" y="100722"/>
                  </a:lnTo>
                  <a:lnTo>
                    <a:pt x="9302" y="107080"/>
                  </a:lnTo>
                  <a:lnTo>
                    <a:pt x="1051" y="117905"/>
                  </a:lnTo>
                  <a:lnTo>
                    <a:pt x="0" y="124286"/>
                  </a:lnTo>
                  <a:lnTo>
                    <a:pt x="911" y="125961"/>
                  </a:lnTo>
                  <a:lnTo>
                    <a:pt x="2577" y="127078"/>
                  </a:lnTo>
                  <a:lnTo>
                    <a:pt x="4745" y="127823"/>
                  </a:lnTo>
                  <a:lnTo>
                    <a:pt x="6191" y="127261"/>
                  </a:lnTo>
                  <a:lnTo>
                    <a:pt x="7156" y="125828"/>
                  </a:lnTo>
                  <a:lnTo>
                    <a:pt x="7797" y="123814"/>
                  </a:lnTo>
                  <a:lnTo>
                    <a:pt x="9284" y="122472"/>
                  </a:lnTo>
                  <a:lnTo>
                    <a:pt x="13759" y="120980"/>
                  </a:lnTo>
                  <a:lnTo>
                    <a:pt x="25254" y="118964"/>
                  </a:lnTo>
                  <a:lnTo>
                    <a:pt x="37658" y="1102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105"/>
            <p:cNvSpPr/>
            <p:nvPr>
              <p:custDataLst>
                <p:tags r:id="rId96"/>
              </p:custDataLst>
            </p:nvPr>
          </p:nvSpPr>
          <p:spPr>
            <a:xfrm>
              <a:off x="5715000" y="3619500"/>
              <a:ext cx="9526" cy="104776"/>
            </a:xfrm>
            <a:custGeom>
              <a:avLst/>
              <a:gdLst/>
              <a:ahLst/>
              <a:cxnLst/>
              <a:rect l="0" t="0" r="0" b="0"/>
              <a:pathLst>
                <a:path w="9526" h="104776">
                  <a:moveTo>
                    <a:pt x="9525" y="19050"/>
                  </a:moveTo>
                  <a:lnTo>
                    <a:pt x="9525" y="19050"/>
                  </a:lnTo>
                  <a:lnTo>
                    <a:pt x="9525" y="13993"/>
                  </a:lnTo>
                  <a:lnTo>
                    <a:pt x="8467" y="12504"/>
                  </a:lnTo>
                  <a:lnTo>
                    <a:pt x="6703" y="11511"/>
                  </a:lnTo>
                  <a:lnTo>
                    <a:pt x="1324" y="9918"/>
                  </a:lnTo>
                  <a:lnTo>
                    <a:pt x="588" y="6877"/>
                  </a:lnTo>
                  <a:lnTo>
                    <a:pt x="0" y="0"/>
                  </a:lnTo>
                  <a:lnTo>
                    <a:pt x="5056" y="0"/>
                  </a:lnTo>
                  <a:lnTo>
                    <a:pt x="6545" y="1058"/>
                  </a:lnTo>
                  <a:lnTo>
                    <a:pt x="7539" y="2822"/>
                  </a:lnTo>
                  <a:lnTo>
                    <a:pt x="9132" y="13257"/>
                  </a:lnTo>
                  <a:lnTo>
                    <a:pt x="9525" y="60360"/>
                  </a:lnTo>
                  <a:lnTo>
                    <a:pt x="9525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106"/>
            <p:cNvSpPr/>
            <p:nvPr>
              <p:custDataLst>
                <p:tags r:id="rId97"/>
              </p:custDataLst>
            </p:nvPr>
          </p:nvSpPr>
          <p:spPr>
            <a:xfrm>
              <a:off x="5667770" y="3695700"/>
              <a:ext cx="94856" cy="19051"/>
            </a:xfrm>
            <a:custGeom>
              <a:avLst/>
              <a:gdLst/>
              <a:ahLst/>
              <a:cxnLst/>
              <a:rect l="0" t="0" r="0" b="0"/>
              <a:pathLst>
                <a:path w="94856" h="19051">
                  <a:moveTo>
                    <a:pt x="28180" y="19050"/>
                  </a:moveTo>
                  <a:lnTo>
                    <a:pt x="28180" y="19050"/>
                  </a:lnTo>
                  <a:lnTo>
                    <a:pt x="19979" y="10849"/>
                  </a:lnTo>
                  <a:lnTo>
                    <a:pt x="10570" y="9642"/>
                  </a:lnTo>
                  <a:lnTo>
                    <a:pt x="10090" y="8544"/>
                  </a:lnTo>
                  <a:lnTo>
                    <a:pt x="9257" y="1334"/>
                  </a:lnTo>
                  <a:lnTo>
                    <a:pt x="6364" y="593"/>
                  </a:lnTo>
                  <a:lnTo>
                    <a:pt x="0" y="34"/>
                  </a:lnTo>
                  <a:lnTo>
                    <a:pt x="47247" y="0"/>
                  </a:lnTo>
                  <a:lnTo>
                    <a:pt x="9485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107"/>
            <p:cNvSpPr/>
            <p:nvPr>
              <p:custDataLst>
                <p:tags r:id="rId98"/>
              </p:custDataLst>
            </p:nvPr>
          </p:nvSpPr>
          <p:spPr>
            <a:xfrm>
              <a:off x="5792572" y="3525585"/>
              <a:ext cx="103404" cy="226821"/>
            </a:xfrm>
            <a:custGeom>
              <a:avLst/>
              <a:gdLst/>
              <a:ahLst/>
              <a:cxnLst/>
              <a:rect l="0" t="0" r="0" b="0"/>
              <a:pathLst>
                <a:path w="103404" h="226821">
                  <a:moveTo>
                    <a:pt x="103403" y="27240"/>
                  </a:moveTo>
                  <a:lnTo>
                    <a:pt x="103403" y="27240"/>
                  </a:lnTo>
                  <a:lnTo>
                    <a:pt x="103403" y="9630"/>
                  </a:lnTo>
                  <a:lnTo>
                    <a:pt x="87001" y="8316"/>
                  </a:lnTo>
                  <a:lnTo>
                    <a:pt x="86118" y="7216"/>
                  </a:lnTo>
                  <a:lnTo>
                    <a:pt x="84586" y="0"/>
                  </a:lnTo>
                  <a:lnTo>
                    <a:pt x="83295" y="33679"/>
                  </a:lnTo>
                  <a:lnTo>
                    <a:pt x="71096" y="54533"/>
                  </a:lnTo>
                  <a:lnTo>
                    <a:pt x="60756" y="99107"/>
                  </a:lnTo>
                  <a:lnTo>
                    <a:pt x="39822" y="144647"/>
                  </a:lnTo>
                  <a:lnTo>
                    <a:pt x="12385" y="192163"/>
                  </a:lnTo>
                  <a:lnTo>
                    <a:pt x="8989" y="207553"/>
                  </a:lnTo>
                  <a:lnTo>
                    <a:pt x="8711" y="210949"/>
                  </a:lnTo>
                  <a:lnTo>
                    <a:pt x="7466" y="213212"/>
                  </a:lnTo>
                  <a:lnTo>
                    <a:pt x="5578" y="214722"/>
                  </a:lnTo>
                  <a:lnTo>
                    <a:pt x="3261" y="215728"/>
                  </a:lnTo>
                  <a:lnTo>
                    <a:pt x="1717" y="217457"/>
                  </a:lnTo>
                  <a:lnTo>
                    <a:pt x="0" y="222201"/>
                  </a:lnTo>
                  <a:lnTo>
                    <a:pt x="601" y="223888"/>
                  </a:lnTo>
                  <a:lnTo>
                    <a:pt x="2060" y="225014"/>
                  </a:lnTo>
                  <a:lnTo>
                    <a:pt x="6949" y="226820"/>
                  </a:lnTo>
                  <a:lnTo>
                    <a:pt x="17678" y="217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108"/>
            <p:cNvSpPr/>
            <p:nvPr>
              <p:custDataLst>
                <p:tags r:id="rId99"/>
              </p:custDataLst>
            </p:nvPr>
          </p:nvSpPr>
          <p:spPr>
            <a:xfrm>
              <a:off x="5857913" y="3552825"/>
              <a:ext cx="123657" cy="161923"/>
            </a:xfrm>
            <a:custGeom>
              <a:avLst/>
              <a:gdLst/>
              <a:ahLst/>
              <a:cxnLst/>
              <a:rect l="0" t="0" r="0" b="0"/>
              <a:pathLst>
                <a:path w="123657" h="161923">
                  <a:moveTo>
                    <a:pt x="28537" y="38100"/>
                  </a:moveTo>
                  <a:lnTo>
                    <a:pt x="28537" y="38100"/>
                  </a:lnTo>
                  <a:lnTo>
                    <a:pt x="28537" y="20767"/>
                  </a:lnTo>
                  <a:lnTo>
                    <a:pt x="20336" y="11000"/>
                  </a:lnTo>
                  <a:lnTo>
                    <a:pt x="781" y="9564"/>
                  </a:lnTo>
                  <a:lnTo>
                    <a:pt x="33" y="1327"/>
                  </a:lnTo>
                  <a:lnTo>
                    <a:pt x="1069" y="885"/>
                  </a:lnTo>
                  <a:lnTo>
                    <a:pt x="47594" y="1"/>
                  </a:lnTo>
                  <a:lnTo>
                    <a:pt x="93226" y="0"/>
                  </a:lnTo>
                  <a:lnTo>
                    <a:pt x="97063" y="0"/>
                  </a:lnTo>
                  <a:lnTo>
                    <a:pt x="104149" y="2822"/>
                  </a:lnTo>
                  <a:lnTo>
                    <a:pt x="112264" y="8201"/>
                  </a:lnTo>
                  <a:lnTo>
                    <a:pt x="118727" y="9132"/>
                  </a:lnTo>
                  <a:lnTo>
                    <a:pt x="120414" y="10322"/>
                  </a:lnTo>
                  <a:lnTo>
                    <a:pt x="121538" y="12173"/>
                  </a:lnTo>
                  <a:lnTo>
                    <a:pt x="123656" y="18648"/>
                  </a:lnTo>
                  <a:lnTo>
                    <a:pt x="118691" y="23987"/>
                  </a:lnTo>
                  <a:lnTo>
                    <a:pt x="113408" y="26536"/>
                  </a:lnTo>
                  <a:lnTo>
                    <a:pt x="110518" y="27215"/>
                  </a:lnTo>
                  <a:lnTo>
                    <a:pt x="108591" y="28727"/>
                  </a:lnTo>
                  <a:lnTo>
                    <a:pt x="100188" y="41713"/>
                  </a:lnTo>
                  <a:lnTo>
                    <a:pt x="94601" y="44998"/>
                  </a:lnTo>
                  <a:lnTo>
                    <a:pt x="77334" y="52162"/>
                  </a:lnTo>
                  <a:lnTo>
                    <a:pt x="54318" y="69970"/>
                  </a:lnTo>
                  <a:lnTo>
                    <a:pt x="13722" y="111126"/>
                  </a:lnTo>
                  <a:lnTo>
                    <a:pt x="7501" y="123825"/>
                  </a:lnTo>
                  <a:lnTo>
                    <a:pt x="3313" y="130175"/>
                  </a:lnTo>
                  <a:lnTo>
                    <a:pt x="403" y="140993"/>
                  </a:lnTo>
                  <a:lnTo>
                    <a:pt x="0" y="150911"/>
                  </a:lnTo>
                  <a:lnTo>
                    <a:pt x="5030" y="157015"/>
                  </a:lnTo>
                  <a:lnTo>
                    <a:pt x="10328" y="159743"/>
                  </a:lnTo>
                  <a:lnTo>
                    <a:pt x="28610" y="161733"/>
                  </a:lnTo>
                  <a:lnTo>
                    <a:pt x="60289" y="161922"/>
                  </a:lnTo>
                  <a:lnTo>
                    <a:pt x="10473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109"/>
            <p:cNvSpPr/>
            <p:nvPr>
              <p:custDataLst>
                <p:tags r:id="rId100"/>
              </p:custDataLst>
            </p:nvPr>
          </p:nvSpPr>
          <p:spPr>
            <a:xfrm>
              <a:off x="6000750" y="3629025"/>
              <a:ext cx="57151" cy="85726"/>
            </a:xfrm>
            <a:custGeom>
              <a:avLst/>
              <a:gdLst/>
              <a:ahLst/>
              <a:cxnLst/>
              <a:rect l="0" t="0" r="0" b="0"/>
              <a:pathLst>
                <a:path w="57151" h="85726">
                  <a:moveTo>
                    <a:pt x="9525" y="9525"/>
                  </a:moveTo>
                  <a:lnTo>
                    <a:pt x="9525" y="9525"/>
                  </a:lnTo>
                  <a:lnTo>
                    <a:pt x="9525" y="34"/>
                  </a:lnTo>
                  <a:lnTo>
                    <a:pt x="393" y="0"/>
                  </a:lnTo>
                  <a:lnTo>
                    <a:pt x="0" y="27100"/>
                  </a:lnTo>
                  <a:lnTo>
                    <a:pt x="6545" y="35888"/>
                  </a:lnTo>
                  <a:lnTo>
                    <a:pt x="8642" y="44735"/>
                  </a:lnTo>
                  <a:lnTo>
                    <a:pt x="9132" y="50927"/>
                  </a:lnTo>
                  <a:lnTo>
                    <a:pt x="10321" y="53001"/>
                  </a:lnTo>
                  <a:lnTo>
                    <a:pt x="12173" y="54384"/>
                  </a:lnTo>
                  <a:lnTo>
                    <a:pt x="17052" y="56979"/>
                  </a:lnTo>
                  <a:lnTo>
                    <a:pt x="22748" y="61660"/>
                  </a:lnTo>
                  <a:lnTo>
                    <a:pt x="25986" y="67268"/>
                  </a:lnTo>
                  <a:lnTo>
                    <a:pt x="26848" y="70245"/>
                  </a:lnTo>
                  <a:lnTo>
                    <a:pt x="28482" y="72230"/>
                  </a:lnTo>
                  <a:lnTo>
                    <a:pt x="33119" y="74436"/>
                  </a:lnTo>
                  <a:lnTo>
                    <a:pt x="34780" y="76082"/>
                  </a:lnTo>
                  <a:lnTo>
                    <a:pt x="36624" y="80734"/>
                  </a:lnTo>
                  <a:lnTo>
                    <a:pt x="38174" y="82398"/>
                  </a:lnTo>
                  <a:lnTo>
                    <a:pt x="46171" y="85287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SMARTInkShape-1110"/>
            <p:cNvSpPr/>
            <p:nvPr>
              <p:custDataLst>
                <p:tags r:id="rId101"/>
              </p:custDataLst>
            </p:nvPr>
          </p:nvSpPr>
          <p:spPr>
            <a:xfrm>
              <a:off x="6038850" y="3610014"/>
              <a:ext cx="95251" cy="152362"/>
            </a:xfrm>
            <a:custGeom>
              <a:avLst/>
              <a:gdLst/>
              <a:ahLst/>
              <a:cxnLst/>
              <a:rect l="0" t="0" r="0" b="0"/>
              <a:pathLst>
                <a:path w="95251" h="152362">
                  <a:moveTo>
                    <a:pt x="95250" y="28536"/>
                  </a:moveTo>
                  <a:lnTo>
                    <a:pt x="95250" y="28536"/>
                  </a:lnTo>
                  <a:lnTo>
                    <a:pt x="95250" y="15279"/>
                  </a:lnTo>
                  <a:lnTo>
                    <a:pt x="94192" y="13348"/>
                  </a:lnTo>
                  <a:lnTo>
                    <a:pt x="92428" y="12061"/>
                  </a:lnTo>
                  <a:lnTo>
                    <a:pt x="90194" y="11203"/>
                  </a:lnTo>
                  <a:lnTo>
                    <a:pt x="88705" y="9572"/>
                  </a:lnTo>
                  <a:lnTo>
                    <a:pt x="85841" y="398"/>
                  </a:lnTo>
                  <a:lnTo>
                    <a:pt x="77534" y="0"/>
                  </a:lnTo>
                  <a:lnTo>
                    <a:pt x="77089" y="1045"/>
                  </a:lnTo>
                  <a:lnTo>
                    <a:pt x="76595" y="5029"/>
                  </a:lnTo>
                  <a:lnTo>
                    <a:pt x="75405" y="6514"/>
                  </a:lnTo>
                  <a:lnTo>
                    <a:pt x="62978" y="14151"/>
                  </a:lnTo>
                  <a:lnTo>
                    <a:pt x="59740" y="19673"/>
                  </a:lnTo>
                  <a:lnTo>
                    <a:pt x="57243" y="25655"/>
                  </a:lnTo>
                  <a:lnTo>
                    <a:pt x="52606" y="31842"/>
                  </a:lnTo>
                  <a:lnTo>
                    <a:pt x="49838" y="40941"/>
                  </a:lnTo>
                  <a:lnTo>
                    <a:pt x="47551" y="50983"/>
                  </a:lnTo>
                  <a:lnTo>
                    <a:pt x="37458" y="66053"/>
                  </a:lnTo>
                  <a:lnTo>
                    <a:pt x="34497" y="69422"/>
                  </a:lnTo>
                  <a:lnTo>
                    <a:pt x="31207" y="78810"/>
                  </a:lnTo>
                  <a:lnTo>
                    <a:pt x="28687" y="88980"/>
                  </a:lnTo>
                  <a:lnTo>
                    <a:pt x="21267" y="104133"/>
                  </a:lnTo>
                  <a:lnTo>
                    <a:pt x="18977" y="110817"/>
                  </a:lnTo>
                  <a:lnTo>
                    <a:pt x="12796" y="120532"/>
                  </a:lnTo>
                  <a:lnTo>
                    <a:pt x="9956" y="131419"/>
                  </a:lnTo>
                  <a:lnTo>
                    <a:pt x="9562" y="141346"/>
                  </a:lnTo>
                  <a:lnTo>
                    <a:pt x="0" y="15236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SMARTInkShape-1111"/>
            <p:cNvSpPr/>
            <p:nvPr>
              <p:custDataLst>
                <p:tags r:id="rId102"/>
              </p:custDataLst>
            </p:nvPr>
          </p:nvSpPr>
          <p:spPr>
            <a:xfrm>
              <a:off x="5429298" y="3867267"/>
              <a:ext cx="114253" cy="226981"/>
            </a:xfrm>
            <a:custGeom>
              <a:avLst/>
              <a:gdLst/>
              <a:ahLst/>
              <a:cxnLst/>
              <a:rect l="0" t="0" r="0" b="0"/>
              <a:pathLst>
                <a:path w="114253" h="226981">
                  <a:moveTo>
                    <a:pt x="104727" y="18933"/>
                  </a:moveTo>
                  <a:lnTo>
                    <a:pt x="104727" y="18933"/>
                  </a:lnTo>
                  <a:lnTo>
                    <a:pt x="114218" y="9442"/>
                  </a:lnTo>
                  <a:lnTo>
                    <a:pt x="114252" y="0"/>
                  </a:lnTo>
                  <a:lnTo>
                    <a:pt x="114252" y="4974"/>
                  </a:lnTo>
                  <a:lnTo>
                    <a:pt x="113194" y="6452"/>
                  </a:lnTo>
                  <a:lnTo>
                    <a:pt x="109196" y="8094"/>
                  </a:lnTo>
                  <a:lnTo>
                    <a:pt x="107707" y="9590"/>
                  </a:lnTo>
                  <a:lnTo>
                    <a:pt x="102493" y="19596"/>
                  </a:lnTo>
                  <a:lnTo>
                    <a:pt x="100063" y="22550"/>
                  </a:lnTo>
                  <a:lnTo>
                    <a:pt x="97362" y="31477"/>
                  </a:lnTo>
                  <a:lnTo>
                    <a:pt x="93020" y="48403"/>
                  </a:lnTo>
                  <a:lnTo>
                    <a:pt x="72849" y="92010"/>
                  </a:lnTo>
                  <a:lnTo>
                    <a:pt x="53916" y="135119"/>
                  </a:lnTo>
                  <a:lnTo>
                    <a:pt x="28527" y="181272"/>
                  </a:lnTo>
                  <a:lnTo>
                    <a:pt x="15827" y="201283"/>
                  </a:lnTo>
                  <a:lnTo>
                    <a:pt x="1833" y="216919"/>
                  </a:lnTo>
                  <a:lnTo>
                    <a:pt x="788" y="220874"/>
                  </a:lnTo>
                  <a:lnTo>
                    <a:pt x="117" y="226980"/>
                  </a:lnTo>
                  <a:lnTo>
                    <a:pt x="0" y="222981"/>
                  </a:lnTo>
                  <a:lnTo>
                    <a:pt x="1043" y="221640"/>
                  </a:lnTo>
                  <a:lnTo>
                    <a:pt x="13214" y="214255"/>
                  </a:lnTo>
                  <a:lnTo>
                    <a:pt x="44412" y="182948"/>
                  </a:lnTo>
                  <a:lnTo>
                    <a:pt x="57102" y="1618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112"/>
            <p:cNvSpPr/>
            <p:nvPr>
              <p:custDataLst>
                <p:tags r:id="rId103"/>
              </p:custDataLst>
            </p:nvPr>
          </p:nvSpPr>
          <p:spPr>
            <a:xfrm>
              <a:off x="5486559" y="3876675"/>
              <a:ext cx="161728" cy="180976"/>
            </a:xfrm>
            <a:custGeom>
              <a:avLst/>
              <a:gdLst/>
              <a:ahLst/>
              <a:cxnLst/>
              <a:rect l="0" t="0" r="0" b="0"/>
              <a:pathLst>
                <a:path w="161728" h="180976">
                  <a:moveTo>
                    <a:pt x="56991" y="57150"/>
                  </a:moveTo>
                  <a:lnTo>
                    <a:pt x="56991" y="57150"/>
                  </a:lnTo>
                  <a:lnTo>
                    <a:pt x="56991" y="52093"/>
                  </a:lnTo>
                  <a:lnTo>
                    <a:pt x="54169" y="46789"/>
                  </a:lnTo>
                  <a:lnTo>
                    <a:pt x="50446" y="40903"/>
                  </a:lnTo>
                  <a:lnTo>
                    <a:pt x="47859" y="30407"/>
                  </a:lnTo>
                  <a:lnTo>
                    <a:pt x="39299" y="20535"/>
                  </a:lnTo>
                  <a:lnTo>
                    <a:pt x="35723" y="19710"/>
                  </a:lnTo>
                  <a:lnTo>
                    <a:pt x="20253" y="19053"/>
                  </a:lnTo>
                  <a:lnTo>
                    <a:pt x="19798" y="17994"/>
                  </a:lnTo>
                  <a:lnTo>
                    <a:pt x="19011" y="10849"/>
                  </a:lnTo>
                  <a:lnTo>
                    <a:pt x="20029" y="10408"/>
                  </a:lnTo>
                  <a:lnTo>
                    <a:pt x="27103" y="9642"/>
                  </a:lnTo>
                  <a:lnTo>
                    <a:pt x="35761" y="3002"/>
                  </a:lnTo>
                  <a:lnTo>
                    <a:pt x="41558" y="1334"/>
                  </a:lnTo>
                  <a:lnTo>
                    <a:pt x="88219" y="15"/>
                  </a:lnTo>
                  <a:lnTo>
                    <a:pt x="134923" y="0"/>
                  </a:lnTo>
                  <a:lnTo>
                    <a:pt x="150233" y="0"/>
                  </a:lnTo>
                  <a:lnTo>
                    <a:pt x="160266" y="8201"/>
                  </a:lnTo>
                  <a:lnTo>
                    <a:pt x="161100" y="11759"/>
                  </a:lnTo>
                  <a:lnTo>
                    <a:pt x="161727" y="23680"/>
                  </a:lnTo>
                  <a:lnTo>
                    <a:pt x="158927" y="29222"/>
                  </a:lnTo>
                  <a:lnTo>
                    <a:pt x="129968" y="60336"/>
                  </a:lnTo>
                  <a:lnTo>
                    <a:pt x="87251" y="93957"/>
                  </a:lnTo>
                  <a:lnTo>
                    <a:pt x="40403" y="130097"/>
                  </a:lnTo>
                  <a:lnTo>
                    <a:pt x="8958" y="150165"/>
                  </a:lnTo>
                  <a:lnTo>
                    <a:pt x="5920" y="150910"/>
                  </a:lnTo>
                  <a:lnTo>
                    <a:pt x="3893" y="152465"/>
                  </a:lnTo>
                  <a:lnTo>
                    <a:pt x="374" y="160470"/>
                  </a:lnTo>
                  <a:lnTo>
                    <a:pt x="0" y="166550"/>
                  </a:lnTo>
                  <a:lnTo>
                    <a:pt x="1005" y="168184"/>
                  </a:lnTo>
                  <a:lnTo>
                    <a:pt x="2734" y="169272"/>
                  </a:lnTo>
                  <a:lnTo>
                    <a:pt x="9551" y="171164"/>
                  </a:lnTo>
                  <a:lnTo>
                    <a:pt x="56996" y="171450"/>
                  </a:lnTo>
                  <a:lnTo>
                    <a:pt x="60169" y="171450"/>
                  </a:lnTo>
                  <a:lnTo>
                    <a:pt x="66517" y="174272"/>
                  </a:lnTo>
                  <a:lnTo>
                    <a:pt x="72866" y="177996"/>
                  </a:lnTo>
                  <a:lnTo>
                    <a:pt x="83449" y="180092"/>
                  </a:lnTo>
                  <a:lnTo>
                    <a:pt x="12366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113"/>
            <p:cNvSpPr/>
            <p:nvPr>
              <p:custDataLst>
                <p:tags r:id="rId104"/>
              </p:custDataLst>
            </p:nvPr>
          </p:nvSpPr>
          <p:spPr>
            <a:xfrm>
              <a:off x="5602155" y="3981453"/>
              <a:ext cx="112812" cy="160430"/>
            </a:xfrm>
            <a:custGeom>
              <a:avLst/>
              <a:gdLst/>
              <a:ahLst/>
              <a:cxnLst/>
              <a:rect l="0" t="0" r="0" b="0"/>
              <a:pathLst>
                <a:path w="112812" h="160430">
                  <a:moveTo>
                    <a:pt x="84270" y="38097"/>
                  </a:moveTo>
                  <a:lnTo>
                    <a:pt x="84270" y="38097"/>
                  </a:lnTo>
                  <a:lnTo>
                    <a:pt x="98459" y="23908"/>
                  </a:lnTo>
                  <a:lnTo>
                    <a:pt x="101160" y="18385"/>
                  </a:lnTo>
                  <a:lnTo>
                    <a:pt x="103193" y="4984"/>
                  </a:lnTo>
                  <a:lnTo>
                    <a:pt x="104294" y="3322"/>
                  </a:lnTo>
                  <a:lnTo>
                    <a:pt x="106086" y="2214"/>
                  </a:lnTo>
                  <a:lnTo>
                    <a:pt x="112811" y="8"/>
                  </a:lnTo>
                  <a:lnTo>
                    <a:pt x="107777" y="0"/>
                  </a:lnTo>
                  <a:lnTo>
                    <a:pt x="106292" y="1058"/>
                  </a:lnTo>
                  <a:lnTo>
                    <a:pt x="105301" y="2821"/>
                  </a:lnTo>
                  <a:lnTo>
                    <a:pt x="103711" y="8198"/>
                  </a:lnTo>
                  <a:lnTo>
                    <a:pt x="90097" y="27720"/>
                  </a:lnTo>
                  <a:lnTo>
                    <a:pt x="82215" y="47091"/>
                  </a:lnTo>
                  <a:lnTo>
                    <a:pt x="52820" y="92659"/>
                  </a:lnTo>
                  <a:lnTo>
                    <a:pt x="42775" y="101505"/>
                  </a:lnTo>
                  <a:lnTo>
                    <a:pt x="22087" y="129189"/>
                  </a:lnTo>
                  <a:lnTo>
                    <a:pt x="15660" y="142678"/>
                  </a:lnTo>
                  <a:lnTo>
                    <a:pt x="0" y="160429"/>
                  </a:lnTo>
                  <a:lnTo>
                    <a:pt x="6874" y="153590"/>
                  </a:lnTo>
                  <a:lnTo>
                    <a:pt x="15438" y="151574"/>
                  </a:lnTo>
                  <a:lnTo>
                    <a:pt x="27120" y="1428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114"/>
            <p:cNvSpPr/>
            <p:nvPr>
              <p:custDataLst>
                <p:tags r:id="rId105"/>
              </p:custDataLst>
            </p:nvPr>
          </p:nvSpPr>
          <p:spPr>
            <a:xfrm>
              <a:off x="5715000" y="3990978"/>
              <a:ext cx="9526" cy="133348"/>
            </a:xfrm>
            <a:custGeom>
              <a:avLst/>
              <a:gdLst/>
              <a:ahLst/>
              <a:cxnLst/>
              <a:rect l="0" t="0" r="0" b="0"/>
              <a:pathLst>
                <a:path w="9526" h="133348">
                  <a:moveTo>
                    <a:pt x="0" y="28572"/>
                  </a:moveTo>
                  <a:lnTo>
                    <a:pt x="0" y="28572"/>
                  </a:lnTo>
                  <a:lnTo>
                    <a:pt x="0" y="0"/>
                  </a:lnTo>
                  <a:lnTo>
                    <a:pt x="0" y="44716"/>
                  </a:lnTo>
                  <a:lnTo>
                    <a:pt x="0" y="92073"/>
                  </a:lnTo>
                  <a:lnTo>
                    <a:pt x="0" y="109271"/>
                  </a:lnTo>
                  <a:lnTo>
                    <a:pt x="2822" y="114886"/>
                  </a:lnTo>
                  <a:lnTo>
                    <a:pt x="5056" y="117865"/>
                  </a:lnTo>
                  <a:lnTo>
                    <a:pt x="5488" y="119851"/>
                  </a:lnTo>
                  <a:lnTo>
                    <a:pt x="4716" y="121174"/>
                  </a:lnTo>
                  <a:lnTo>
                    <a:pt x="3144" y="122057"/>
                  </a:lnTo>
                  <a:lnTo>
                    <a:pt x="3155" y="122645"/>
                  </a:lnTo>
                  <a:lnTo>
                    <a:pt x="8478" y="123667"/>
                  </a:lnTo>
                  <a:lnTo>
                    <a:pt x="9060" y="126575"/>
                  </a:lnTo>
                  <a:lnTo>
                    <a:pt x="9525" y="1333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115"/>
            <p:cNvSpPr/>
            <p:nvPr>
              <p:custDataLst>
                <p:tags r:id="rId106"/>
              </p:custDataLst>
            </p:nvPr>
          </p:nvSpPr>
          <p:spPr>
            <a:xfrm>
              <a:off x="5667375" y="4067175"/>
              <a:ext cx="142876" cy="38101"/>
            </a:xfrm>
            <a:custGeom>
              <a:avLst/>
              <a:gdLst/>
              <a:ahLst/>
              <a:cxnLst/>
              <a:rect l="0" t="0" r="0" b="0"/>
              <a:pathLst>
                <a:path w="142876" h="38101">
                  <a:moveTo>
                    <a:pt x="38100" y="38100"/>
                  </a:moveTo>
                  <a:lnTo>
                    <a:pt x="38100" y="38100"/>
                  </a:lnTo>
                  <a:lnTo>
                    <a:pt x="23911" y="38100"/>
                  </a:lnTo>
                  <a:lnTo>
                    <a:pt x="18388" y="35278"/>
                  </a:lnTo>
                  <a:lnTo>
                    <a:pt x="11276" y="29899"/>
                  </a:lnTo>
                  <a:lnTo>
                    <a:pt x="1477" y="28692"/>
                  </a:lnTo>
                  <a:lnTo>
                    <a:pt x="985" y="27594"/>
                  </a:lnTo>
                  <a:lnTo>
                    <a:pt x="0" y="19060"/>
                  </a:lnTo>
                  <a:lnTo>
                    <a:pt x="14189" y="19050"/>
                  </a:lnTo>
                  <a:lnTo>
                    <a:pt x="50447" y="9918"/>
                  </a:lnTo>
                  <a:lnTo>
                    <a:pt x="96700" y="9535"/>
                  </a:lnTo>
                  <a:lnTo>
                    <a:pt x="104008" y="6707"/>
                  </a:lnTo>
                  <a:lnTo>
                    <a:pt x="110784" y="2981"/>
                  </a:lnTo>
                  <a:lnTo>
                    <a:pt x="121607" y="883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116"/>
            <p:cNvSpPr/>
            <p:nvPr>
              <p:custDataLst>
                <p:tags r:id="rId107"/>
              </p:custDataLst>
            </p:nvPr>
          </p:nvSpPr>
          <p:spPr>
            <a:xfrm>
              <a:off x="5810250" y="3981450"/>
              <a:ext cx="123826" cy="19051"/>
            </a:xfrm>
            <a:custGeom>
              <a:avLst/>
              <a:gdLst/>
              <a:ahLst/>
              <a:cxnLst/>
              <a:rect l="0" t="0" r="0" b="0"/>
              <a:pathLst>
                <a:path w="123826" h="19051">
                  <a:moveTo>
                    <a:pt x="0" y="19050"/>
                  </a:moveTo>
                  <a:lnTo>
                    <a:pt x="0" y="19050"/>
                  </a:lnTo>
                  <a:lnTo>
                    <a:pt x="0" y="9525"/>
                  </a:lnTo>
                  <a:lnTo>
                    <a:pt x="32157" y="9525"/>
                  </a:lnTo>
                  <a:lnTo>
                    <a:pt x="38281" y="6703"/>
                  </a:lnTo>
                  <a:lnTo>
                    <a:pt x="44531" y="2979"/>
                  </a:lnTo>
                  <a:lnTo>
                    <a:pt x="55057" y="883"/>
                  </a:lnTo>
                  <a:lnTo>
                    <a:pt x="101654" y="2"/>
                  </a:lnTo>
                  <a:lnTo>
                    <a:pt x="1238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117"/>
            <p:cNvSpPr/>
            <p:nvPr>
              <p:custDataLst>
                <p:tags r:id="rId108"/>
              </p:custDataLst>
            </p:nvPr>
          </p:nvSpPr>
          <p:spPr>
            <a:xfrm>
              <a:off x="5848756" y="3897049"/>
              <a:ext cx="75795" cy="189177"/>
            </a:xfrm>
            <a:custGeom>
              <a:avLst/>
              <a:gdLst/>
              <a:ahLst/>
              <a:cxnLst/>
              <a:rect l="0" t="0" r="0" b="0"/>
              <a:pathLst>
                <a:path w="75795" h="189177">
                  <a:moveTo>
                    <a:pt x="75794" y="8201"/>
                  </a:moveTo>
                  <a:lnTo>
                    <a:pt x="75794" y="8201"/>
                  </a:lnTo>
                  <a:lnTo>
                    <a:pt x="67593" y="8201"/>
                  </a:lnTo>
                  <a:lnTo>
                    <a:pt x="67152" y="7143"/>
                  </a:lnTo>
                  <a:lnTo>
                    <a:pt x="66385" y="0"/>
                  </a:lnTo>
                  <a:lnTo>
                    <a:pt x="57139" y="16976"/>
                  </a:lnTo>
                  <a:lnTo>
                    <a:pt x="56861" y="22560"/>
                  </a:lnTo>
                  <a:lnTo>
                    <a:pt x="55764" y="24124"/>
                  </a:lnTo>
                  <a:lnTo>
                    <a:pt x="53974" y="25166"/>
                  </a:lnTo>
                  <a:lnTo>
                    <a:pt x="51722" y="25861"/>
                  </a:lnTo>
                  <a:lnTo>
                    <a:pt x="50222" y="27383"/>
                  </a:lnTo>
                  <a:lnTo>
                    <a:pt x="48553" y="31896"/>
                  </a:lnTo>
                  <a:lnTo>
                    <a:pt x="46424" y="49962"/>
                  </a:lnTo>
                  <a:lnTo>
                    <a:pt x="26114" y="96113"/>
                  </a:lnTo>
                  <a:lnTo>
                    <a:pt x="11761" y="132218"/>
                  </a:lnTo>
                  <a:lnTo>
                    <a:pt x="6529" y="162604"/>
                  </a:lnTo>
                  <a:lnTo>
                    <a:pt x="507" y="178465"/>
                  </a:lnTo>
                  <a:lnTo>
                    <a:pt x="0" y="183710"/>
                  </a:lnTo>
                  <a:lnTo>
                    <a:pt x="923" y="185532"/>
                  </a:lnTo>
                  <a:lnTo>
                    <a:pt x="2597" y="186747"/>
                  </a:lnTo>
                  <a:lnTo>
                    <a:pt x="7831" y="188697"/>
                  </a:lnTo>
                  <a:lnTo>
                    <a:pt x="18644" y="18917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118"/>
            <p:cNvSpPr/>
            <p:nvPr>
              <p:custDataLst>
                <p:tags r:id="rId109"/>
              </p:custDataLst>
            </p:nvPr>
          </p:nvSpPr>
          <p:spPr>
            <a:xfrm>
              <a:off x="5976243" y="3895764"/>
              <a:ext cx="81658" cy="190331"/>
            </a:xfrm>
            <a:custGeom>
              <a:avLst/>
              <a:gdLst/>
              <a:ahLst/>
              <a:cxnLst/>
              <a:rect l="0" t="0" r="0" b="0"/>
              <a:pathLst>
                <a:path w="81658" h="190331">
                  <a:moveTo>
                    <a:pt x="72132" y="28536"/>
                  </a:moveTo>
                  <a:lnTo>
                    <a:pt x="72132" y="28536"/>
                  </a:lnTo>
                  <a:lnTo>
                    <a:pt x="72132" y="23479"/>
                  </a:lnTo>
                  <a:lnTo>
                    <a:pt x="74954" y="18175"/>
                  </a:lnTo>
                  <a:lnTo>
                    <a:pt x="80333" y="11203"/>
                  </a:lnTo>
                  <a:lnTo>
                    <a:pt x="81654" y="0"/>
                  </a:lnTo>
                  <a:lnTo>
                    <a:pt x="81657" y="13222"/>
                  </a:lnTo>
                  <a:lnTo>
                    <a:pt x="78835" y="19260"/>
                  </a:lnTo>
                  <a:lnTo>
                    <a:pt x="75112" y="25471"/>
                  </a:lnTo>
                  <a:lnTo>
                    <a:pt x="73015" y="35977"/>
                  </a:lnTo>
                  <a:lnTo>
                    <a:pt x="72525" y="46307"/>
                  </a:lnTo>
                  <a:lnTo>
                    <a:pt x="70277" y="50967"/>
                  </a:lnTo>
                  <a:lnTo>
                    <a:pt x="40619" y="92478"/>
                  </a:lnTo>
                  <a:lnTo>
                    <a:pt x="27361" y="121022"/>
                  </a:lnTo>
                  <a:lnTo>
                    <a:pt x="20014" y="140996"/>
                  </a:lnTo>
                  <a:lnTo>
                    <a:pt x="8106" y="161226"/>
                  </a:lnTo>
                  <a:lnTo>
                    <a:pt x="5612" y="179016"/>
                  </a:lnTo>
                  <a:lnTo>
                    <a:pt x="446" y="185424"/>
                  </a:lnTo>
                  <a:lnTo>
                    <a:pt x="0" y="187103"/>
                  </a:lnTo>
                  <a:lnTo>
                    <a:pt x="761" y="188222"/>
                  </a:lnTo>
                  <a:lnTo>
                    <a:pt x="4530" y="190019"/>
                  </a:lnTo>
                  <a:lnTo>
                    <a:pt x="10238" y="190330"/>
                  </a:lnTo>
                  <a:lnTo>
                    <a:pt x="11820" y="189315"/>
                  </a:lnTo>
                  <a:lnTo>
                    <a:pt x="12874" y="187581"/>
                  </a:lnTo>
                  <a:lnTo>
                    <a:pt x="14982" y="180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119"/>
            <p:cNvSpPr/>
            <p:nvPr>
              <p:custDataLst>
                <p:tags r:id="rId110"/>
              </p:custDataLst>
            </p:nvPr>
          </p:nvSpPr>
          <p:spPr>
            <a:xfrm>
              <a:off x="6000764" y="3876675"/>
              <a:ext cx="142850" cy="186463"/>
            </a:xfrm>
            <a:custGeom>
              <a:avLst/>
              <a:gdLst/>
              <a:ahLst/>
              <a:cxnLst/>
              <a:rect l="0" t="0" r="0" b="0"/>
              <a:pathLst>
                <a:path w="142850" h="186463">
                  <a:moveTo>
                    <a:pt x="47611" y="57150"/>
                  </a:moveTo>
                  <a:lnTo>
                    <a:pt x="47611" y="57150"/>
                  </a:lnTo>
                  <a:lnTo>
                    <a:pt x="47611" y="34760"/>
                  </a:lnTo>
                  <a:lnTo>
                    <a:pt x="44789" y="28502"/>
                  </a:lnTo>
                  <a:lnTo>
                    <a:pt x="39410" y="20917"/>
                  </a:lnTo>
                  <a:lnTo>
                    <a:pt x="38479" y="14546"/>
                  </a:lnTo>
                  <a:lnTo>
                    <a:pt x="37290" y="12873"/>
                  </a:lnTo>
                  <a:lnTo>
                    <a:pt x="35438" y="11757"/>
                  </a:lnTo>
                  <a:lnTo>
                    <a:pt x="28963" y="9656"/>
                  </a:lnTo>
                  <a:lnTo>
                    <a:pt x="28680" y="4507"/>
                  </a:lnTo>
                  <a:lnTo>
                    <a:pt x="29699" y="3005"/>
                  </a:lnTo>
                  <a:lnTo>
                    <a:pt x="31436" y="2003"/>
                  </a:lnTo>
                  <a:lnTo>
                    <a:pt x="38269" y="264"/>
                  </a:lnTo>
                  <a:lnTo>
                    <a:pt x="83743" y="1"/>
                  </a:lnTo>
                  <a:lnTo>
                    <a:pt x="98022" y="0"/>
                  </a:lnTo>
                  <a:lnTo>
                    <a:pt x="104589" y="2822"/>
                  </a:lnTo>
                  <a:lnTo>
                    <a:pt x="107821" y="5057"/>
                  </a:lnTo>
                  <a:lnTo>
                    <a:pt x="132250" y="10321"/>
                  </a:lnTo>
                  <a:lnTo>
                    <a:pt x="141254" y="17692"/>
                  </a:lnTo>
                  <a:lnTo>
                    <a:pt x="142147" y="21268"/>
                  </a:lnTo>
                  <a:lnTo>
                    <a:pt x="142849" y="42637"/>
                  </a:lnTo>
                  <a:lnTo>
                    <a:pt x="140033" y="48231"/>
                  </a:lnTo>
                  <a:lnTo>
                    <a:pt x="129603" y="60445"/>
                  </a:lnTo>
                  <a:lnTo>
                    <a:pt x="82648" y="98426"/>
                  </a:lnTo>
                  <a:lnTo>
                    <a:pt x="63312" y="110067"/>
                  </a:lnTo>
                  <a:lnTo>
                    <a:pt x="51675" y="114104"/>
                  </a:lnTo>
                  <a:lnTo>
                    <a:pt x="26327" y="130437"/>
                  </a:lnTo>
                  <a:lnTo>
                    <a:pt x="14940" y="146084"/>
                  </a:lnTo>
                  <a:lnTo>
                    <a:pt x="9102" y="149593"/>
                  </a:lnTo>
                  <a:lnTo>
                    <a:pt x="6063" y="150528"/>
                  </a:lnTo>
                  <a:lnTo>
                    <a:pt x="4037" y="152211"/>
                  </a:lnTo>
                  <a:lnTo>
                    <a:pt x="519" y="160437"/>
                  </a:lnTo>
                  <a:lnTo>
                    <a:pt x="0" y="176075"/>
                  </a:lnTo>
                  <a:lnTo>
                    <a:pt x="1054" y="177709"/>
                  </a:lnTo>
                  <a:lnTo>
                    <a:pt x="2814" y="178797"/>
                  </a:lnTo>
                  <a:lnTo>
                    <a:pt x="9687" y="180689"/>
                  </a:lnTo>
                  <a:lnTo>
                    <a:pt x="49500" y="180972"/>
                  </a:lnTo>
                  <a:lnTo>
                    <a:pt x="56564" y="183796"/>
                  </a:lnTo>
                  <a:lnTo>
                    <a:pt x="59930" y="186030"/>
                  </a:lnTo>
                  <a:lnTo>
                    <a:pt x="64290" y="186462"/>
                  </a:lnTo>
                  <a:lnTo>
                    <a:pt x="11428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120"/>
            <p:cNvSpPr/>
            <p:nvPr>
              <p:custDataLst>
                <p:tags r:id="rId111"/>
              </p:custDataLst>
            </p:nvPr>
          </p:nvSpPr>
          <p:spPr>
            <a:xfrm>
              <a:off x="6181725" y="3981843"/>
              <a:ext cx="66676" cy="94858"/>
            </a:xfrm>
            <a:custGeom>
              <a:avLst/>
              <a:gdLst/>
              <a:ahLst/>
              <a:cxnLst/>
              <a:rect l="0" t="0" r="0" b="0"/>
              <a:pathLst>
                <a:path w="66676" h="94858">
                  <a:moveTo>
                    <a:pt x="9525" y="37707"/>
                  </a:moveTo>
                  <a:lnTo>
                    <a:pt x="9525" y="37707"/>
                  </a:lnTo>
                  <a:lnTo>
                    <a:pt x="9525" y="9569"/>
                  </a:lnTo>
                  <a:lnTo>
                    <a:pt x="1324" y="9171"/>
                  </a:lnTo>
                  <a:lnTo>
                    <a:pt x="883" y="8100"/>
                  </a:lnTo>
                  <a:lnTo>
                    <a:pt x="34" y="0"/>
                  </a:lnTo>
                  <a:lnTo>
                    <a:pt x="0" y="44949"/>
                  </a:lnTo>
                  <a:lnTo>
                    <a:pt x="0" y="60049"/>
                  </a:lnTo>
                  <a:lnTo>
                    <a:pt x="1058" y="62127"/>
                  </a:lnTo>
                  <a:lnTo>
                    <a:pt x="2822" y="63512"/>
                  </a:lnTo>
                  <a:lnTo>
                    <a:pt x="5056" y="64435"/>
                  </a:lnTo>
                  <a:lnTo>
                    <a:pt x="6545" y="66110"/>
                  </a:lnTo>
                  <a:lnTo>
                    <a:pt x="8201" y="70791"/>
                  </a:lnTo>
                  <a:lnTo>
                    <a:pt x="9701" y="72463"/>
                  </a:lnTo>
                  <a:lnTo>
                    <a:pt x="14189" y="74321"/>
                  </a:lnTo>
                  <a:lnTo>
                    <a:pt x="15809" y="75874"/>
                  </a:lnTo>
                  <a:lnTo>
                    <a:pt x="17610" y="80423"/>
                  </a:lnTo>
                  <a:lnTo>
                    <a:pt x="19148" y="82060"/>
                  </a:lnTo>
                  <a:lnTo>
                    <a:pt x="38292" y="92679"/>
                  </a:lnTo>
                  <a:lnTo>
                    <a:pt x="66675" y="9485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121"/>
            <p:cNvSpPr/>
            <p:nvPr>
              <p:custDataLst>
                <p:tags r:id="rId112"/>
              </p:custDataLst>
            </p:nvPr>
          </p:nvSpPr>
          <p:spPr>
            <a:xfrm>
              <a:off x="6200906" y="4000628"/>
              <a:ext cx="104645" cy="109762"/>
            </a:xfrm>
            <a:custGeom>
              <a:avLst/>
              <a:gdLst/>
              <a:ahLst/>
              <a:cxnLst/>
              <a:rect l="0" t="0" r="0" b="0"/>
              <a:pathLst>
                <a:path w="104645" h="109762">
                  <a:moveTo>
                    <a:pt x="104644" y="28447"/>
                  </a:moveTo>
                  <a:lnTo>
                    <a:pt x="104644" y="28447"/>
                  </a:lnTo>
                  <a:lnTo>
                    <a:pt x="104644" y="302"/>
                  </a:lnTo>
                  <a:lnTo>
                    <a:pt x="99588" y="0"/>
                  </a:lnTo>
                  <a:lnTo>
                    <a:pt x="98099" y="1015"/>
                  </a:lnTo>
                  <a:lnTo>
                    <a:pt x="97105" y="2751"/>
                  </a:lnTo>
                  <a:lnTo>
                    <a:pt x="96443" y="4966"/>
                  </a:lnTo>
                  <a:lnTo>
                    <a:pt x="90455" y="13141"/>
                  </a:lnTo>
                  <a:lnTo>
                    <a:pt x="84932" y="16353"/>
                  </a:lnTo>
                  <a:lnTo>
                    <a:pt x="78951" y="18838"/>
                  </a:lnTo>
                  <a:lnTo>
                    <a:pt x="45631" y="41268"/>
                  </a:lnTo>
                  <a:lnTo>
                    <a:pt x="13650" y="82162"/>
                  </a:lnTo>
                  <a:lnTo>
                    <a:pt x="7413" y="95070"/>
                  </a:lnTo>
                  <a:lnTo>
                    <a:pt x="1359" y="102755"/>
                  </a:lnTo>
                  <a:lnTo>
                    <a:pt x="163" y="109761"/>
                  </a:lnTo>
                  <a:lnTo>
                    <a:pt x="0" y="107626"/>
                  </a:lnTo>
                  <a:lnTo>
                    <a:pt x="1015" y="106633"/>
                  </a:lnTo>
                  <a:lnTo>
                    <a:pt x="9394" y="104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122"/>
            <p:cNvSpPr/>
            <p:nvPr>
              <p:custDataLst>
                <p:tags r:id="rId113"/>
              </p:custDataLst>
            </p:nvPr>
          </p:nvSpPr>
          <p:spPr>
            <a:xfrm>
              <a:off x="5953125" y="3819525"/>
              <a:ext cx="200026" cy="19051"/>
            </a:xfrm>
            <a:custGeom>
              <a:avLst/>
              <a:gdLst/>
              <a:ahLst/>
              <a:cxnLst/>
              <a:rect l="0" t="0" r="0" b="0"/>
              <a:pathLst>
                <a:path w="200026" h="19051">
                  <a:moveTo>
                    <a:pt x="47625" y="9525"/>
                  </a:moveTo>
                  <a:lnTo>
                    <a:pt x="47625" y="9525"/>
                  </a:lnTo>
                  <a:lnTo>
                    <a:pt x="39424" y="9525"/>
                  </a:lnTo>
                  <a:lnTo>
                    <a:pt x="29002" y="393"/>
                  </a:lnTo>
                  <a:lnTo>
                    <a:pt x="0" y="0"/>
                  </a:lnTo>
                  <a:lnTo>
                    <a:pt x="45334" y="0"/>
                  </a:lnTo>
                  <a:lnTo>
                    <a:pt x="90679" y="0"/>
                  </a:lnTo>
                  <a:lnTo>
                    <a:pt x="133610" y="0"/>
                  </a:lnTo>
                  <a:lnTo>
                    <a:pt x="178287" y="8936"/>
                  </a:lnTo>
                  <a:lnTo>
                    <a:pt x="182358" y="9132"/>
                  </a:lnTo>
                  <a:lnTo>
                    <a:pt x="189704" y="12173"/>
                  </a:lnTo>
                  <a:lnTo>
                    <a:pt x="2000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123"/>
            <p:cNvSpPr/>
            <p:nvPr>
              <p:custDataLst>
                <p:tags r:id="rId114"/>
              </p:custDataLst>
            </p:nvPr>
          </p:nvSpPr>
          <p:spPr>
            <a:xfrm>
              <a:off x="5619760" y="3409950"/>
              <a:ext cx="495291" cy="76201"/>
            </a:xfrm>
            <a:custGeom>
              <a:avLst/>
              <a:gdLst/>
              <a:ahLst/>
              <a:cxnLst/>
              <a:rect l="0" t="0" r="0" b="0"/>
              <a:pathLst>
                <a:path w="495291" h="76201">
                  <a:moveTo>
                    <a:pt x="19040" y="76200"/>
                  </a:moveTo>
                  <a:lnTo>
                    <a:pt x="19040" y="76200"/>
                  </a:lnTo>
                  <a:lnTo>
                    <a:pt x="13984" y="76200"/>
                  </a:lnTo>
                  <a:lnTo>
                    <a:pt x="12495" y="75142"/>
                  </a:lnTo>
                  <a:lnTo>
                    <a:pt x="11501" y="73378"/>
                  </a:lnTo>
                  <a:lnTo>
                    <a:pt x="9518" y="66685"/>
                  </a:lnTo>
                  <a:lnTo>
                    <a:pt x="9515" y="61622"/>
                  </a:lnTo>
                  <a:lnTo>
                    <a:pt x="8457" y="60131"/>
                  </a:lnTo>
                  <a:lnTo>
                    <a:pt x="6693" y="59137"/>
                  </a:lnTo>
                  <a:lnTo>
                    <a:pt x="1314" y="57543"/>
                  </a:lnTo>
                  <a:lnTo>
                    <a:pt x="578" y="54502"/>
                  </a:lnTo>
                  <a:lnTo>
                    <a:pt x="0" y="47744"/>
                  </a:lnTo>
                  <a:lnTo>
                    <a:pt x="9123" y="38496"/>
                  </a:lnTo>
                  <a:lnTo>
                    <a:pt x="17682" y="38134"/>
                  </a:lnTo>
                  <a:lnTo>
                    <a:pt x="23694" y="33053"/>
                  </a:lnTo>
                  <a:lnTo>
                    <a:pt x="32044" y="30566"/>
                  </a:lnTo>
                  <a:lnTo>
                    <a:pt x="76869" y="25805"/>
                  </a:lnTo>
                  <a:lnTo>
                    <a:pt x="90250" y="22052"/>
                  </a:lnTo>
                  <a:lnTo>
                    <a:pt x="133936" y="19446"/>
                  </a:lnTo>
                  <a:lnTo>
                    <a:pt x="181044" y="11563"/>
                  </a:lnTo>
                  <a:lnTo>
                    <a:pt x="224136" y="4871"/>
                  </a:lnTo>
                  <a:lnTo>
                    <a:pt x="264752" y="962"/>
                  </a:lnTo>
                  <a:lnTo>
                    <a:pt x="305999" y="127"/>
                  </a:lnTo>
                  <a:lnTo>
                    <a:pt x="348788" y="11"/>
                  </a:lnTo>
                  <a:lnTo>
                    <a:pt x="393121" y="0"/>
                  </a:lnTo>
                  <a:lnTo>
                    <a:pt x="437959" y="0"/>
                  </a:lnTo>
                  <a:lnTo>
                    <a:pt x="460354" y="0"/>
                  </a:lnTo>
                  <a:lnTo>
                    <a:pt x="466710" y="2822"/>
                  </a:lnTo>
                  <a:lnTo>
                    <a:pt x="483884" y="17333"/>
                  </a:lnTo>
                  <a:lnTo>
                    <a:pt x="484929" y="21109"/>
                  </a:lnTo>
                  <a:lnTo>
                    <a:pt x="485600" y="32157"/>
                  </a:lnTo>
                  <a:lnTo>
                    <a:pt x="486713" y="34138"/>
                  </a:lnTo>
                  <a:lnTo>
                    <a:pt x="488514" y="35459"/>
                  </a:lnTo>
                  <a:lnTo>
                    <a:pt x="49529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00" name="SMARTInkShape-Group199"/>
          <p:cNvGrpSpPr/>
          <p:nvPr/>
        </p:nvGrpSpPr>
        <p:grpSpPr>
          <a:xfrm>
            <a:off x="6381784" y="3371850"/>
            <a:ext cx="571452" cy="695206"/>
            <a:chOff x="6381784" y="3371850"/>
            <a:chExt cx="571452" cy="695206"/>
          </a:xfrm>
        </p:grpSpPr>
        <p:sp>
          <p:nvSpPr>
            <p:cNvPr id="62" name="SMARTInkShape-1124"/>
            <p:cNvSpPr/>
            <p:nvPr>
              <p:custDataLst>
                <p:tags r:id="rId85"/>
              </p:custDataLst>
            </p:nvPr>
          </p:nvSpPr>
          <p:spPr>
            <a:xfrm>
              <a:off x="6595368" y="3886203"/>
              <a:ext cx="81253" cy="152398"/>
            </a:xfrm>
            <a:custGeom>
              <a:avLst/>
              <a:gdLst/>
              <a:ahLst/>
              <a:cxnLst/>
              <a:rect l="0" t="0" r="0" b="0"/>
              <a:pathLst>
                <a:path w="81253" h="152398">
                  <a:moveTo>
                    <a:pt x="34032" y="47622"/>
                  </a:moveTo>
                  <a:lnTo>
                    <a:pt x="34032" y="47622"/>
                  </a:lnTo>
                  <a:lnTo>
                    <a:pt x="25832" y="39421"/>
                  </a:lnTo>
                  <a:lnTo>
                    <a:pt x="24900" y="33433"/>
                  </a:lnTo>
                  <a:lnTo>
                    <a:pt x="24541" y="15741"/>
                  </a:lnTo>
                  <a:lnTo>
                    <a:pt x="23471" y="13668"/>
                  </a:lnTo>
                  <a:lnTo>
                    <a:pt x="21700" y="12286"/>
                  </a:lnTo>
                  <a:lnTo>
                    <a:pt x="16309" y="10068"/>
                  </a:lnTo>
                  <a:lnTo>
                    <a:pt x="15572" y="6942"/>
                  </a:lnTo>
                  <a:lnTo>
                    <a:pt x="15016" y="404"/>
                  </a:lnTo>
                  <a:lnTo>
                    <a:pt x="5573" y="0"/>
                  </a:lnTo>
                  <a:lnTo>
                    <a:pt x="13668" y="8198"/>
                  </a:lnTo>
                  <a:lnTo>
                    <a:pt x="19649" y="9130"/>
                  </a:lnTo>
                  <a:lnTo>
                    <a:pt x="21269" y="10319"/>
                  </a:lnTo>
                  <a:lnTo>
                    <a:pt x="23068" y="14462"/>
                  </a:lnTo>
                  <a:lnTo>
                    <a:pt x="24606" y="15991"/>
                  </a:lnTo>
                  <a:lnTo>
                    <a:pt x="34679" y="21265"/>
                  </a:lnTo>
                  <a:lnTo>
                    <a:pt x="40670" y="25325"/>
                  </a:lnTo>
                  <a:lnTo>
                    <a:pt x="46860" y="27128"/>
                  </a:lnTo>
                  <a:lnTo>
                    <a:pt x="48934" y="28668"/>
                  </a:lnTo>
                  <a:lnTo>
                    <a:pt x="50317" y="30753"/>
                  </a:lnTo>
                  <a:lnTo>
                    <a:pt x="51238" y="33201"/>
                  </a:lnTo>
                  <a:lnTo>
                    <a:pt x="52911" y="34833"/>
                  </a:lnTo>
                  <a:lnTo>
                    <a:pt x="63200" y="40274"/>
                  </a:lnTo>
                  <a:lnTo>
                    <a:pt x="81252" y="56744"/>
                  </a:lnTo>
                  <a:lnTo>
                    <a:pt x="72514" y="66269"/>
                  </a:lnTo>
                  <a:lnTo>
                    <a:pt x="67189" y="66553"/>
                  </a:lnTo>
                  <a:lnTo>
                    <a:pt x="61821" y="69441"/>
                  </a:lnTo>
                  <a:lnTo>
                    <a:pt x="55908" y="73195"/>
                  </a:lnTo>
                  <a:lnTo>
                    <a:pt x="43488" y="75604"/>
                  </a:lnTo>
                  <a:lnTo>
                    <a:pt x="40336" y="75801"/>
                  </a:lnTo>
                  <a:lnTo>
                    <a:pt x="34012" y="78843"/>
                  </a:lnTo>
                  <a:lnTo>
                    <a:pt x="7222" y="103021"/>
                  </a:lnTo>
                  <a:lnTo>
                    <a:pt x="6241" y="106816"/>
                  </a:lnTo>
                  <a:lnTo>
                    <a:pt x="5612" y="117876"/>
                  </a:lnTo>
                  <a:lnTo>
                    <a:pt x="2703" y="124001"/>
                  </a:lnTo>
                  <a:lnTo>
                    <a:pt x="446" y="127117"/>
                  </a:lnTo>
                  <a:lnTo>
                    <a:pt x="0" y="130252"/>
                  </a:lnTo>
                  <a:lnTo>
                    <a:pt x="4530" y="141001"/>
                  </a:lnTo>
                  <a:lnTo>
                    <a:pt x="14982" y="1523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SMARTInkShape-1125"/>
            <p:cNvSpPr/>
            <p:nvPr>
              <p:custDataLst>
                <p:tags r:id="rId86"/>
              </p:custDataLst>
            </p:nvPr>
          </p:nvSpPr>
          <p:spPr>
            <a:xfrm>
              <a:off x="6781800" y="3905323"/>
              <a:ext cx="171436" cy="161733"/>
            </a:xfrm>
            <a:custGeom>
              <a:avLst/>
              <a:gdLst/>
              <a:ahLst/>
              <a:cxnLst/>
              <a:rect l="0" t="0" r="0" b="0"/>
              <a:pathLst>
                <a:path w="171436" h="161733">
                  <a:moveTo>
                    <a:pt x="38100" y="104702"/>
                  </a:moveTo>
                  <a:lnTo>
                    <a:pt x="38100" y="104702"/>
                  </a:lnTo>
                  <a:lnTo>
                    <a:pt x="38100" y="85099"/>
                  </a:lnTo>
                  <a:lnTo>
                    <a:pt x="37042" y="82108"/>
                  </a:lnTo>
                  <a:lnTo>
                    <a:pt x="35278" y="80114"/>
                  </a:lnTo>
                  <a:lnTo>
                    <a:pt x="28609" y="76148"/>
                  </a:lnTo>
                  <a:lnTo>
                    <a:pt x="23529" y="76133"/>
                  </a:lnTo>
                  <a:lnTo>
                    <a:pt x="22036" y="77189"/>
                  </a:lnTo>
                  <a:lnTo>
                    <a:pt x="21041" y="78952"/>
                  </a:lnTo>
                  <a:lnTo>
                    <a:pt x="19443" y="84328"/>
                  </a:lnTo>
                  <a:lnTo>
                    <a:pt x="12581" y="92995"/>
                  </a:lnTo>
                  <a:lnTo>
                    <a:pt x="9372" y="101821"/>
                  </a:lnTo>
                  <a:lnTo>
                    <a:pt x="1443" y="112385"/>
                  </a:lnTo>
                  <a:lnTo>
                    <a:pt x="126" y="122266"/>
                  </a:lnTo>
                  <a:lnTo>
                    <a:pt x="3" y="141047"/>
                  </a:lnTo>
                  <a:lnTo>
                    <a:pt x="8201" y="150849"/>
                  </a:lnTo>
                  <a:lnTo>
                    <a:pt x="11760" y="151670"/>
                  </a:lnTo>
                  <a:lnTo>
                    <a:pt x="14190" y="151889"/>
                  </a:lnTo>
                  <a:lnTo>
                    <a:pt x="19712" y="154954"/>
                  </a:lnTo>
                  <a:lnTo>
                    <a:pt x="26824" y="160490"/>
                  </a:lnTo>
                  <a:lnTo>
                    <a:pt x="33113" y="161448"/>
                  </a:lnTo>
                  <a:lnTo>
                    <a:pt x="46735" y="161732"/>
                  </a:lnTo>
                  <a:lnTo>
                    <a:pt x="55343" y="158977"/>
                  </a:lnTo>
                  <a:lnTo>
                    <a:pt x="62698" y="155282"/>
                  </a:lnTo>
                  <a:lnTo>
                    <a:pt x="105597" y="142017"/>
                  </a:lnTo>
                  <a:lnTo>
                    <a:pt x="125281" y="129947"/>
                  </a:lnTo>
                  <a:lnTo>
                    <a:pt x="165087" y="92001"/>
                  </a:lnTo>
                  <a:lnTo>
                    <a:pt x="168621" y="85652"/>
                  </a:lnTo>
                  <a:lnTo>
                    <a:pt x="170612" y="73305"/>
                  </a:lnTo>
                  <a:lnTo>
                    <a:pt x="171435" y="34969"/>
                  </a:lnTo>
                  <a:lnTo>
                    <a:pt x="168621" y="28554"/>
                  </a:lnTo>
                  <a:lnTo>
                    <a:pt x="166389" y="25361"/>
                  </a:lnTo>
                  <a:lnTo>
                    <a:pt x="141791" y="9457"/>
                  </a:lnTo>
                  <a:lnTo>
                    <a:pt x="126326" y="2750"/>
                  </a:lnTo>
                  <a:lnTo>
                    <a:pt x="78839" y="0"/>
                  </a:lnTo>
                  <a:lnTo>
                    <a:pt x="53068" y="995"/>
                  </a:lnTo>
                  <a:lnTo>
                    <a:pt x="35715" y="7534"/>
                  </a:lnTo>
                  <a:lnTo>
                    <a:pt x="16397" y="22317"/>
                  </a:lnTo>
                  <a:lnTo>
                    <a:pt x="12580" y="28575"/>
                  </a:lnTo>
                  <a:lnTo>
                    <a:pt x="11561" y="31726"/>
                  </a:lnTo>
                  <a:lnTo>
                    <a:pt x="9824" y="33826"/>
                  </a:lnTo>
                  <a:lnTo>
                    <a:pt x="0" y="380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6" name="SMARTInkShape-1126"/>
            <p:cNvSpPr/>
            <p:nvPr>
              <p:custDataLst>
                <p:tags r:id="rId87"/>
              </p:custDataLst>
            </p:nvPr>
          </p:nvSpPr>
          <p:spPr>
            <a:xfrm>
              <a:off x="6610384" y="3371850"/>
              <a:ext cx="199992" cy="19051"/>
            </a:xfrm>
            <a:custGeom>
              <a:avLst/>
              <a:gdLst/>
              <a:ahLst/>
              <a:cxnLst/>
              <a:rect l="0" t="0" r="0" b="0"/>
              <a:pathLst>
                <a:path w="199992" h="19051">
                  <a:moveTo>
                    <a:pt x="19016" y="19050"/>
                  </a:moveTo>
                  <a:lnTo>
                    <a:pt x="19016" y="19050"/>
                  </a:lnTo>
                  <a:lnTo>
                    <a:pt x="9525" y="19050"/>
                  </a:lnTo>
                  <a:lnTo>
                    <a:pt x="9491" y="9528"/>
                  </a:lnTo>
                  <a:lnTo>
                    <a:pt x="0" y="9525"/>
                  </a:lnTo>
                  <a:lnTo>
                    <a:pt x="46344" y="9525"/>
                  </a:lnTo>
                  <a:lnTo>
                    <a:pt x="55150" y="6703"/>
                  </a:lnTo>
                  <a:lnTo>
                    <a:pt x="63650" y="2979"/>
                  </a:lnTo>
                  <a:lnTo>
                    <a:pt x="110982" y="78"/>
                  </a:lnTo>
                  <a:lnTo>
                    <a:pt x="154993" y="1"/>
                  </a:lnTo>
                  <a:lnTo>
                    <a:pt x="188465" y="0"/>
                  </a:lnTo>
                  <a:lnTo>
                    <a:pt x="19999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7" name="SMARTInkShape-1127"/>
            <p:cNvSpPr/>
            <p:nvPr>
              <p:custDataLst>
                <p:tags r:id="rId88"/>
              </p:custDataLst>
            </p:nvPr>
          </p:nvSpPr>
          <p:spPr>
            <a:xfrm>
              <a:off x="6619876" y="3457575"/>
              <a:ext cx="171450" cy="9526"/>
            </a:xfrm>
            <a:custGeom>
              <a:avLst/>
              <a:gdLst/>
              <a:ahLst/>
              <a:cxnLst/>
              <a:rect l="0" t="0" r="0" b="0"/>
              <a:pathLst>
                <a:path w="171450" h="9526">
                  <a:moveTo>
                    <a:pt x="28574" y="9525"/>
                  </a:moveTo>
                  <a:lnTo>
                    <a:pt x="28574" y="9525"/>
                  </a:lnTo>
                  <a:lnTo>
                    <a:pt x="19059" y="9525"/>
                  </a:lnTo>
                  <a:lnTo>
                    <a:pt x="9558" y="34"/>
                  </a:lnTo>
                  <a:lnTo>
                    <a:pt x="2" y="0"/>
                  </a:lnTo>
                  <a:lnTo>
                    <a:pt x="0" y="5057"/>
                  </a:lnTo>
                  <a:lnTo>
                    <a:pt x="1057" y="5488"/>
                  </a:lnTo>
                  <a:lnTo>
                    <a:pt x="5055" y="3144"/>
                  </a:lnTo>
                  <a:lnTo>
                    <a:pt x="7603" y="3155"/>
                  </a:lnTo>
                  <a:lnTo>
                    <a:pt x="18962" y="8826"/>
                  </a:lnTo>
                  <a:lnTo>
                    <a:pt x="23597" y="9214"/>
                  </a:lnTo>
                  <a:lnTo>
                    <a:pt x="29184" y="6565"/>
                  </a:lnTo>
                  <a:lnTo>
                    <a:pt x="35195" y="2918"/>
                  </a:lnTo>
                  <a:lnTo>
                    <a:pt x="47677" y="576"/>
                  </a:lnTo>
                  <a:lnTo>
                    <a:pt x="95075" y="4"/>
                  </a:lnTo>
                  <a:lnTo>
                    <a:pt x="136129" y="0"/>
                  </a:lnTo>
                  <a:lnTo>
                    <a:pt x="138377" y="1058"/>
                  </a:lnTo>
                  <a:lnTo>
                    <a:pt x="139877" y="2822"/>
                  </a:lnTo>
                  <a:lnTo>
                    <a:pt x="140876" y="5057"/>
                  </a:lnTo>
                  <a:lnTo>
                    <a:pt x="142600" y="6546"/>
                  </a:lnTo>
                  <a:lnTo>
                    <a:pt x="147339" y="8201"/>
                  </a:lnTo>
                  <a:lnTo>
                    <a:pt x="171449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99" name="SMARTInkShape-1128"/>
            <p:cNvSpPr/>
            <p:nvPr>
              <p:custDataLst>
                <p:tags r:id="rId89"/>
              </p:custDataLst>
            </p:nvPr>
          </p:nvSpPr>
          <p:spPr>
            <a:xfrm>
              <a:off x="6381784" y="3829050"/>
              <a:ext cx="247617" cy="123826"/>
            </a:xfrm>
            <a:custGeom>
              <a:avLst/>
              <a:gdLst/>
              <a:ahLst/>
              <a:cxnLst/>
              <a:rect l="0" t="0" r="0" b="0"/>
              <a:pathLst>
                <a:path w="247617" h="123826">
                  <a:moveTo>
                    <a:pt x="47591" y="28575"/>
                  </a:moveTo>
                  <a:lnTo>
                    <a:pt x="47591" y="28575"/>
                  </a:lnTo>
                  <a:lnTo>
                    <a:pt x="33126" y="28575"/>
                  </a:lnTo>
                  <a:lnTo>
                    <a:pt x="31597" y="27517"/>
                  </a:lnTo>
                  <a:lnTo>
                    <a:pt x="30578" y="25753"/>
                  </a:lnTo>
                  <a:lnTo>
                    <a:pt x="29899" y="23518"/>
                  </a:lnTo>
                  <a:lnTo>
                    <a:pt x="30505" y="22029"/>
                  </a:lnTo>
                  <a:lnTo>
                    <a:pt x="31967" y="21036"/>
                  </a:lnTo>
                  <a:lnTo>
                    <a:pt x="34000" y="20374"/>
                  </a:lnTo>
                  <a:lnTo>
                    <a:pt x="34298" y="19933"/>
                  </a:lnTo>
                  <a:lnTo>
                    <a:pt x="29658" y="18253"/>
                  </a:lnTo>
                  <a:lnTo>
                    <a:pt x="9525" y="34"/>
                  </a:lnTo>
                  <a:lnTo>
                    <a:pt x="359" y="0"/>
                  </a:lnTo>
                  <a:lnTo>
                    <a:pt x="0" y="8201"/>
                  </a:lnTo>
                  <a:lnTo>
                    <a:pt x="1047" y="8642"/>
                  </a:lnTo>
                  <a:lnTo>
                    <a:pt x="8170" y="9408"/>
                  </a:lnTo>
                  <a:lnTo>
                    <a:pt x="16835" y="16048"/>
                  </a:lnTo>
                  <a:lnTo>
                    <a:pt x="25659" y="19219"/>
                  </a:lnTo>
                  <a:lnTo>
                    <a:pt x="34978" y="25333"/>
                  </a:lnTo>
                  <a:lnTo>
                    <a:pt x="44442" y="27614"/>
                  </a:lnTo>
                  <a:lnTo>
                    <a:pt x="55006" y="29349"/>
                  </a:lnTo>
                  <a:lnTo>
                    <a:pt x="70014" y="36095"/>
                  </a:lnTo>
                  <a:lnTo>
                    <a:pt x="92838" y="53020"/>
                  </a:lnTo>
                  <a:lnTo>
                    <a:pt x="126257" y="64392"/>
                  </a:lnTo>
                  <a:lnTo>
                    <a:pt x="165161" y="91039"/>
                  </a:lnTo>
                  <a:lnTo>
                    <a:pt x="176854" y="95061"/>
                  </a:lnTo>
                  <a:lnTo>
                    <a:pt x="188079" y="101426"/>
                  </a:lnTo>
                  <a:lnTo>
                    <a:pt x="203281" y="104841"/>
                  </a:lnTo>
                  <a:lnTo>
                    <a:pt x="218436" y="112118"/>
                  </a:lnTo>
                  <a:lnTo>
                    <a:pt x="221813" y="112845"/>
                  </a:lnTo>
                  <a:lnTo>
                    <a:pt x="237872" y="122857"/>
                  </a:lnTo>
                  <a:lnTo>
                    <a:pt x="24761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07" name="SMARTInkShape-Group200"/>
          <p:cNvGrpSpPr/>
          <p:nvPr/>
        </p:nvGrpSpPr>
        <p:grpSpPr>
          <a:xfrm>
            <a:off x="6924686" y="3257550"/>
            <a:ext cx="495290" cy="409527"/>
            <a:chOff x="6924686" y="3257550"/>
            <a:chExt cx="495290" cy="409527"/>
          </a:xfrm>
        </p:grpSpPr>
        <p:sp>
          <p:nvSpPr>
            <p:cNvPr id="4101" name="SMARTInkShape-1129"/>
            <p:cNvSpPr/>
            <p:nvPr>
              <p:custDataLst>
                <p:tags r:id="rId79"/>
              </p:custDataLst>
            </p:nvPr>
          </p:nvSpPr>
          <p:spPr>
            <a:xfrm>
              <a:off x="7086765" y="3297012"/>
              <a:ext cx="123649" cy="193346"/>
            </a:xfrm>
            <a:custGeom>
              <a:avLst/>
              <a:gdLst/>
              <a:ahLst/>
              <a:cxnLst/>
              <a:rect l="0" t="0" r="0" b="0"/>
              <a:pathLst>
                <a:path w="123649" h="193346">
                  <a:moveTo>
                    <a:pt x="47460" y="103413"/>
                  </a:moveTo>
                  <a:lnTo>
                    <a:pt x="47460" y="103413"/>
                  </a:lnTo>
                  <a:lnTo>
                    <a:pt x="47460" y="98356"/>
                  </a:lnTo>
                  <a:lnTo>
                    <a:pt x="50282" y="93052"/>
                  </a:lnTo>
                  <a:lnTo>
                    <a:pt x="95091" y="46261"/>
                  </a:lnTo>
                  <a:lnTo>
                    <a:pt x="100379" y="39912"/>
                  </a:lnTo>
                  <a:lnTo>
                    <a:pt x="102730" y="33563"/>
                  </a:lnTo>
                  <a:lnTo>
                    <a:pt x="104415" y="31446"/>
                  </a:lnTo>
                  <a:lnTo>
                    <a:pt x="110785" y="27409"/>
                  </a:lnTo>
                  <a:lnTo>
                    <a:pt x="112646" y="22714"/>
                  </a:lnTo>
                  <a:lnTo>
                    <a:pt x="114201" y="21039"/>
                  </a:lnTo>
                  <a:lnTo>
                    <a:pt x="118751" y="19177"/>
                  </a:lnTo>
                  <a:lnTo>
                    <a:pt x="120387" y="17623"/>
                  </a:lnTo>
                  <a:lnTo>
                    <a:pt x="123533" y="8594"/>
                  </a:lnTo>
                  <a:lnTo>
                    <a:pt x="123648" y="0"/>
                  </a:lnTo>
                  <a:lnTo>
                    <a:pt x="115458" y="6959"/>
                  </a:lnTo>
                  <a:lnTo>
                    <a:pt x="113337" y="15530"/>
                  </a:lnTo>
                  <a:lnTo>
                    <a:pt x="107666" y="24339"/>
                  </a:lnTo>
                  <a:lnTo>
                    <a:pt x="104457" y="33652"/>
                  </a:lnTo>
                  <a:lnTo>
                    <a:pt x="73155" y="77074"/>
                  </a:lnTo>
                  <a:lnTo>
                    <a:pt x="55122" y="100680"/>
                  </a:lnTo>
                  <a:lnTo>
                    <a:pt x="28462" y="143516"/>
                  </a:lnTo>
                  <a:lnTo>
                    <a:pt x="12542" y="165923"/>
                  </a:lnTo>
                  <a:lnTo>
                    <a:pt x="4070" y="176145"/>
                  </a:lnTo>
                  <a:lnTo>
                    <a:pt x="1090" y="185876"/>
                  </a:lnTo>
                  <a:lnTo>
                    <a:pt x="207" y="193345"/>
                  </a:lnTo>
                  <a:lnTo>
                    <a:pt x="83" y="193001"/>
                  </a:lnTo>
                  <a:lnTo>
                    <a:pt x="0" y="191713"/>
                  </a:lnTo>
                  <a:lnTo>
                    <a:pt x="1003" y="190855"/>
                  </a:lnTo>
                  <a:lnTo>
                    <a:pt x="8051" y="189364"/>
                  </a:lnTo>
                  <a:lnTo>
                    <a:pt x="16706" y="182636"/>
                  </a:lnTo>
                  <a:lnTo>
                    <a:pt x="28410" y="17961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2" name="SMARTInkShape-1130"/>
            <p:cNvSpPr/>
            <p:nvPr>
              <p:custDataLst>
                <p:tags r:id="rId80"/>
              </p:custDataLst>
            </p:nvPr>
          </p:nvSpPr>
          <p:spPr>
            <a:xfrm>
              <a:off x="7068074" y="3257550"/>
              <a:ext cx="247127" cy="57151"/>
            </a:xfrm>
            <a:custGeom>
              <a:avLst/>
              <a:gdLst/>
              <a:ahLst/>
              <a:cxnLst/>
              <a:rect l="0" t="0" r="0" b="0"/>
              <a:pathLst>
                <a:path w="247127" h="57151">
                  <a:moveTo>
                    <a:pt x="85201" y="57150"/>
                  </a:moveTo>
                  <a:lnTo>
                    <a:pt x="85201" y="57150"/>
                  </a:lnTo>
                  <a:lnTo>
                    <a:pt x="71011" y="42961"/>
                  </a:lnTo>
                  <a:lnTo>
                    <a:pt x="62667" y="40260"/>
                  </a:lnTo>
                  <a:lnTo>
                    <a:pt x="52960" y="38002"/>
                  </a:lnTo>
                  <a:lnTo>
                    <a:pt x="38106" y="30750"/>
                  </a:lnTo>
                  <a:lnTo>
                    <a:pt x="20438" y="28703"/>
                  </a:lnTo>
                  <a:lnTo>
                    <a:pt x="11299" y="22054"/>
                  </a:lnTo>
                  <a:lnTo>
                    <a:pt x="1243" y="19446"/>
                  </a:lnTo>
                  <a:lnTo>
                    <a:pt x="653" y="18255"/>
                  </a:lnTo>
                  <a:lnTo>
                    <a:pt x="0" y="14111"/>
                  </a:lnTo>
                  <a:lnTo>
                    <a:pt x="884" y="12582"/>
                  </a:lnTo>
                  <a:lnTo>
                    <a:pt x="2531" y="11563"/>
                  </a:lnTo>
                  <a:lnTo>
                    <a:pt x="9206" y="9793"/>
                  </a:lnTo>
                  <a:lnTo>
                    <a:pt x="13678" y="9644"/>
                  </a:lnTo>
                  <a:lnTo>
                    <a:pt x="19193" y="6756"/>
                  </a:lnTo>
                  <a:lnTo>
                    <a:pt x="22146" y="4504"/>
                  </a:lnTo>
                  <a:lnTo>
                    <a:pt x="31071" y="2001"/>
                  </a:lnTo>
                  <a:lnTo>
                    <a:pt x="72677" y="117"/>
                  </a:lnTo>
                  <a:lnTo>
                    <a:pt x="118818" y="10"/>
                  </a:lnTo>
                  <a:lnTo>
                    <a:pt x="166312" y="0"/>
                  </a:lnTo>
                  <a:lnTo>
                    <a:pt x="192866" y="1058"/>
                  </a:lnTo>
                  <a:lnTo>
                    <a:pt x="224863" y="13257"/>
                  </a:lnTo>
                  <a:lnTo>
                    <a:pt x="238884" y="22390"/>
                  </a:lnTo>
                  <a:lnTo>
                    <a:pt x="243462" y="31471"/>
                  </a:lnTo>
                  <a:lnTo>
                    <a:pt x="247126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3" name="SMARTInkShape-1131"/>
            <p:cNvSpPr/>
            <p:nvPr>
              <p:custDataLst>
                <p:tags r:id="rId81"/>
              </p:custDataLst>
            </p:nvPr>
          </p:nvSpPr>
          <p:spPr>
            <a:xfrm>
              <a:off x="6924686" y="3571875"/>
              <a:ext cx="200015" cy="38101"/>
            </a:xfrm>
            <a:custGeom>
              <a:avLst/>
              <a:gdLst/>
              <a:ahLst/>
              <a:cxnLst/>
              <a:rect l="0" t="0" r="0" b="0"/>
              <a:pathLst>
                <a:path w="200015" h="38101">
                  <a:moveTo>
                    <a:pt x="76189" y="0"/>
                  </a:moveTo>
                  <a:lnTo>
                    <a:pt x="76189" y="0"/>
                  </a:lnTo>
                  <a:lnTo>
                    <a:pt x="67527" y="7605"/>
                  </a:lnTo>
                  <a:lnTo>
                    <a:pt x="53396" y="15188"/>
                  </a:lnTo>
                  <a:lnTo>
                    <a:pt x="42037" y="18964"/>
                  </a:lnTo>
                  <a:lnTo>
                    <a:pt x="31968" y="25257"/>
                  </a:lnTo>
                  <a:lnTo>
                    <a:pt x="20951" y="28138"/>
                  </a:lnTo>
                  <a:lnTo>
                    <a:pt x="11006" y="28536"/>
                  </a:lnTo>
                  <a:lnTo>
                    <a:pt x="0" y="38090"/>
                  </a:lnTo>
                  <a:lnTo>
                    <a:pt x="46335" y="38100"/>
                  </a:lnTo>
                  <a:lnTo>
                    <a:pt x="89001" y="38100"/>
                  </a:lnTo>
                  <a:lnTo>
                    <a:pt x="133544" y="38100"/>
                  </a:lnTo>
                  <a:lnTo>
                    <a:pt x="180790" y="38100"/>
                  </a:lnTo>
                  <a:lnTo>
                    <a:pt x="200014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4" name="SMARTInkShape-1132"/>
            <p:cNvSpPr/>
            <p:nvPr>
              <p:custDataLst>
                <p:tags r:id="rId82"/>
              </p:custDataLst>
            </p:nvPr>
          </p:nvSpPr>
          <p:spPr>
            <a:xfrm>
              <a:off x="7210997" y="3476755"/>
              <a:ext cx="189917" cy="190322"/>
            </a:xfrm>
            <a:custGeom>
              <a:avLst/>
              <a:gdLst/>
              <a:ahLst/>
              <a:cxnLst/>
              <a:rect l="0" t="0" r="0" b="0"/>
              <a:pathLst>
                <a:path w="189917" h="190322">
                  <a:moveTo>
                    <a:pt x="170878" y="37970"/>
                  </a:moveTo>
                  <a:lnTo>
                    <a:pt x="170878" y="37970"/>
                  </a:lnTo>
                  <a:lnTo>
                    <a:pt x="170878" y="32913"/>
                  </a:lnTo>
                  <a:lnTo>
                    <a:pt x="171936" y="31424"/>
                  </a:lnTo>
                  <a:lnTo>
                    <a:pt x="173700" y="30431"/>
                  </a:lnTo>
                  <a:lnTo>
                    <a:pt x="175934" y="29769"/>
                  </a:lnTo>
                  <a:lnTo>
                    <a:pt x="177425" y="28269"/>
                  </a:lnTo>
                  <a:lnTo>
                    <a:pt x="182638" y="18258"/>
                  </a:lnTo>
                  <a:lnTo>
                    <a:pt x="188488" y="11146"/>
                  </a:lnTo>
                  <a:lnTo>
                    <a:pt x="189916" y="0"/>
                  </a:lnTo>
                  <a:lnTo>
                    <a:pt x="184869" y="4965"/>
                  </a:lnTo>
                  <a:lnTo>
                    <a:pt x="182387" y="10248"/>
                  </a:lnTo>
                  <a:lnTo>
                    <a:pt x="181726" y="13139"/>
                  </a:lnTo>
                  <a:lnTo>
                    <a:pt x="180227" y="15066"/>
                  </a:lnTo>
                  <a:lnTo>
                    <a:pt x="175738" y="17207"/>
                  </a:lnTo>
                  <a:lnTo>
                    <a:pt x="170215" y="23803"/>
                  </a:lnTo>
                  <a:lnTo>
                    <a:pt x="158047" y="40228"/>
                  </a:lnTo>
                  <a:lnTo>
                    <a:pt x="134747" y="59722"/>
                  </a:lnTo>
                  <a:lnTo>
                    <a:pt x="115410" y="82954"/>
                  </a:lnTo>
                  <a:lnTo>
                    <a:pt x="72366" y="118259"/>
                  </a:lnTo>
                  <a:lnTo>
                    <a:pt x="26706" y="154923"/>
                  </a:lnTo>
                  <a:lnTo>
                    <a:pt x="5943" y="174450"/>
                  </a:lnTo>
                  <a:lnTo>
                    <a:pt x="2324" y="180825"/>
                  </a:lnTo>
                  <a:lnTo>
                    <a:pt x="0" y="188484"/>
                  </a:lnTo>
                  <a:lnTo>
                    <a:pt x="867" y="189113"/>
                  </a:lnTo>
                  <a:lnTo>
                    <a:pt x="12736" y="190205"/>
                  </a:lnTo>
                  <a:lnTo>
                    <a:pt x="21833" y="190321"/>
                  </a:lnTo>
                  <a:lnTo>
                    <a:pt x="28083" y="187526"/>
                  </a:lnTo>
                  <a:lnTo>
                    <a:pt x="37528" y="1808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5" name="SMARTInkShape-1133"/>
            <p:cNvSpPr/>
            <p:nvPr>
              <p:custDataLst>
                <p:tags r:id="rId83"/>
              </p:custDataLst>
            </p:nvPr>
          </p:nvSpPr>
          <p:spPr>
            <a:xfrm>
              <a:off x="7364184" y="3514725"/>
              <a:ext cx="36627" cy="142876"/>
            </a:xfrm>
            <a:custGeom>
              <a:avLst/>
              <a:gdLst/>
              <a:ahLst/>
              <a:cxnLst/>
              <a:rect l="0" t="0" r="0" b="0"/>
              <a:pathLst>
                <a:path w="36627" h="142876">
                  <a:moveTo>
                    <a:pt x="27216" y="19050"/>
                  </a:moveTo>
                  <a:lnTo>
                    <a:pt x="27216" y="19050"/>
                  </a:lnTo>
                  <a:lnTo>
                    <a:pt x="35417" y="10849"/>
                  </a:lnTo>
                  <a:lnTo>
                    <a:pt x="36626" y="1440"/>
                  </a:lnTo>
                  <a:lnTo>
                    <a:pt x="35605" y="960"/>
                  </a:lnTo>
                  <a:lnTo>
                    <a:pt x="27226" y="1"/>
                  </a:lnTo>
                  <a:lnTo>
                    <a:pt x="32275" y="0"/>
                  </a:lnTo>
                  <a:lnTo>
                    <a:pt x="33764" y="1058"/>
                  </a:lnTo>
                  <a:lnTo>
                    <a:pt x="34757" y="2822"/>
                  </a:lnTo>
                  <a:lnTo>
                    <a:pt x="36350" y="8201"/>
                  </a:lnTo>
                  <a:lnTo>
                    <a:pt x="30117" y="16868"/>
                  </a:lnTo>
                  <a:lnTo>
                    <a:pt x="28076" y="25694"/>
                  </a:lnTo>
                  <a:lnTo>
                    <a:pt x="26233" y="45534"/>
                  </a:lnTo>
                  <a:lnTo>
                    <a:pt x="19025" y="68529"/>
                  </a:lnTo>
                  <a:lnTo>
                    <a:pt x="16710" y="91998"/>
                  </a:lnTo>
                  <a:lnTo>
                    <a:pt x="10168" y="104760"/>
                  </a:lnTo>
                  <a:lnTo>
                    <a:pt x="8561" y="112416"/>
                  </a:lnTo>
                  <a:lnTo>
                    <a:pt x="1698" y="121532"/>
                  </a:lnTo>
                  <a:lnTo>
                    <a:pt x="0" y="127392"/>
                  </a:lnTo>
                  <a:lnTo>
                    <a:pt x="605" y="129378"/>
                  </a:lnTo>
                  <a:lnTo>
                    <a:pt x="2067" y="130702"/>
                  </a:lnTo>
                  <a:lnTo>
                    <a:pt x="4100" y="131585"/>
                  </a:lnTo>
                  <a:lnTo>
                    <a:pt x="5455" y="133231"/>
                  </a:lnTo>
                  <a:lnTo>
                    <a:pt x="8061" y="142437"/>
                  </a:lnTo>
                  <a:lnTo>
                    <a:pt x="1769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6" name="SMARTInkShape-1134"/>
            <p:cNvSpPr/>
            <p:nvPr>
              <p:custDataLst>
                <p:tags r:id="rId84"/>
              </p:custDataLst>
            </p:nvPr>
          </p:nvSpPr>
          <p:spPr>
            <a:xfrm>
              <a:off x="7248956" y="3609985"/>
              <a:ext cx="171020" cy="19041"/>
            </a:xfrm>
            <a:custGeom>
              <a:avLst/>
              <a:gdLst/>
              <a:ahLst/>
              <a:cxnLst/>
              <a:rect l="0" t="0" r="0" b="0"/>
              <a:pathLst>
                <a:path w="171020" h="19041">
                  <a:moveTo>
                    <a:pt x="47194" y="19040"/>
                  </a:moveTo>
                  <a:lnTo>
                    <a:pt x="47194" y="19040"/>
                  </a:lnTo>
                  <a:lnTo>
                    <a:pt x="42138" y="19040"/>
                  </a:lnTo>
                  <a:lnTo>
                    <a:pt x="40647" y="17982"/>
                  </a:lnTo>
                  <a:lnTo>
                    <a:pt x="39654" y="16218"/>
                  </a:lnTo>
                  <a:lnTo>
                    <a:pt x="38993" y="13983"/>
                  </a:lnTo>
                  <a:lnTo>
                    <a:pt x="37493" y="12494"/>
                  </a:lnTo>
                  <a:lnTo>
                    <a:pt x="33004" y="10839"/>
                  </a:lnTo>
                  <a:lnTo>
                    <a:pt x="10572" y="9525"/>
                  </a:lnTo>
                  <a:lnTo>
                    <a:pt x="0" y="18648"/>
                  </a:lnTo>
                  <a:lnTo>
                    <a:pt x="7807" y="19006"/>
                  </a:lnTo>
                  <a:lnTo>
                    <a:pt x="16443" y="12487"/>
                  </a:lnTo>
                  <a:lnTo>
                    <a:pt x="25265" y="10396"/>
                  </a:lnTo>
                  <a:lnTo>
                    <a:pt x="68483" y="9530"/>
                  </a:lnTo>
                  <a:lnTo>
                    <a:pt x="78881" y="8464"/>
                  </a:lnTo>
                  <a:lnTo>
                    <a:pt x="97002" y="1977"/>
                  </a:lnTo>
                  <a:lnTo>
                    <a:pt x="142387" y="5"/>
                  </a:lnTo>
                  <a:lnTo>
                    <a:pt x="145581" y="0"/>
                  </a:lnTo>
                  <a:lnTo>
                    <a:pt x="151951" y="2817"/>
                  </a:lnTo>
                  <a:lnTo>
                    <a:pt x="158312" y="6538"/>
                  </a:lnTo>
                  <a:lnTo>
                    <a:pt x="171019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14" name="SMARTInkShape-Group201"/>
          <p:cNvGrpSpPr/>
          <p:nvPr/>
        </p:nvGrpSpPr>
        <p:grpSpPr>
          <a:xfrm>
            <a:off x="7715250" y="3286528"/>
            <a:ext cx="761610" cy="352023"/>
            <a:chOff x="7715250" y="3286528"/>
            <a:chExt cx="761610" cy="352023"/>
          </a:xfrm>
        </p:grpSpPr>
        <p:sp>
          <p:nvSpPr>
            <p:cNvPr id="4108" name="SMARTInkShape-1135"/>
            <p:cNvSpPr/>
            <p:nvPr>
              <p:custDataLst>
                <p:tags r:id="rId73"/>
              </p:custDataLst>
            </p:nvPr>
          </p:nvSpPr>
          <p:spPr>
            <a:xfrm>
              <a:off x="7715250" y="3371850"/>
              <a:ext cx="171451" cy="47626"/>
            </a:xfrm>
            <a:custGeom>
              <a:avLst/>
              <a:gdLst/>
              <a:ahLst/>
              <a:cxnLst/>
              <a:rect l="0" t="0" r="0" b="0"/>
              <a:pathLst>
                <a:path w="171451" h="47626">
                  <a:moveTo>
                    <a:pt x="28575" y="47625"/>
                  </a:moveTo>
                  <a:lnTo>
                    <a:pt x="28575" y="47625"/>
                  </a:lnTo>
                  <a:lnTo>
                    <a:pt x="23519" y="42568"/>
                  </a:lnTo>
                  <a:lnTo>
                    <a:pt x="18214" y="40086"/>
                  </a:lnTo>
                  <a:lnTo>
                    <a:pt x="15318" y="39424"/>
                  </a:lnTo>
                  <a:lnTo>
                    <a:pt x="13387" y="37924"/>
                  </a:lnTo>
                  <a:lnTo>
                    <a:pt x="11241" y="33436"/>
                  </a:lnTo>
                  <a:lnTo>
                    <a:pt x="9612" y="31816"/>
                  </a:lnTo>
                  <a:lnTo>
                    <a:pt x="4977" y="30015"/>
                  </a:lnTo>
                  <a:lnTo>
                    <a:pt x="3318" y="28477"/>
                  </a:lnTo>
                  <a:lnTo>
                    <a:pt x="436" y="20501"/>
                  </a:lnTo>
                  <a:lnTo>
                    <a:pt x="0" y="1"/>
                  </a:lnTo>
                  <a:lnTo>
                    <a:pt x="45662" y="0"/>
                  </a:lnTo>
                  <a:lnTo>
                    <a:pt x="92625" y="0"/>
                  </a:lnTo>
                  <a:lnTo>
                    <a:pt x="101491" y="1058"/>
                  </a:lnTo>
                  <a:lnTo>
                    <a:pt x="148051" y="15809"/>
                  </a:lnTo>
                  <a:lnTo>
                    <a:pt x="155053" y="17610"/>
                  </a:lnTo>
                  <a:lnTo>
                    <a:pt x="157345" y="19148"/>
                  </a:lnTo>
                  <a:lnTo>
                    <a:pt x="158871" y="21232"/>
                  </a:lnTo>
                  <a:lnTo>
                    <a:pt x="161626" y="26370"/>
                  </a:lnTo>
                  <a:lnTo>
                    <a:pt x="171450" y="381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09" name="SMARTInkShape-1136"/>
            <p:cNvSpPr/>
            <p:nvPr>
              <p:custDataLst>
                <p:tags r:id="rId74"/>
              </p:custDataLst>
            </p:nvPr>
          </p:nvSpPr>
          <p:spPr>
            <a:xfrm>
              <a:off x="7724776" y="3476625"/>
              <a:ext cx="171450" cy="9526"/>
            </a:xfrm>
            <a:custGeom>
              <a:avLst/>
              <a:gdLst/>
              <a:ahLst/>
              <a:cxnLst/>
              <a:rect l="0" t="0" r="0" b="0"/>
              <a:pathLst>
                <a:path w="171450" h="9526">
                  <a:moveTo>
                    <a:pt x="57149" y="0"/>
                  </a:moveTo>
                  <a:lnTo>
                    <a:pt x="57149" y="0"/>
                  </a:lnTo>
                  <a:lnTo>
                    <a:pt x="43892" y="0"/>
                  </a:lnTo>
                  <a:lnTo>
                    <a:pt x="41961" y="1058"/>
                  </a:lnTo>
                  <a:lnTo>
                    <a:pt x="40673" y="2822"/>
                  </a:lnTo>
                  <a:lnTo>
                    <a:pt x="39815" y="5057"/>
                  </a:lnTo>
                  <a:lnTo>
                    <a:pt x="38186" y="6546"/>
                  </a:lnTo>
                  <a:lnTo>
                    <a:pt x="33551" y="8201"/>
                  </a:lnTo>
                  <a:lnTo>
                    <a:pt x="30834" y="7584"/>
                  </a:lnTo>
                  <a:lnTo>
                    <a:pt x="20810" y="1208"/>
                  </a:lnTo>
                  <a:lnTo>
                    <a:pt x="9451" y="71"/>
                  </a:lnTo>
                  <a:lnTo>
                    <a:pt x="4906" y="32"/>
                  </a:lnTo>
                  <a:lnTo>
                    <a:pt x="3269" y="1079"/>
                  </a:lnTo>
                  <a:lnTo>
                    <a:pt x="2179" y="2836"/>
                  </a:lnTo>
                  <a:lnTo>
                    <a:pt x="0" y="9522"/>
                  </a:lnTo>
                  <a:lnTo>
                    <a:pt x="46345" y="9525"/>
                  </a:lnTo>
                  <a:lnTo>
                    <a:pt x="92501" y="589"/>
                  </a:lnTo>
                  <a:lnTo>
                    <a:pt x="135511" y="15"/>
                  </a:lnTo>
                  <a:lnTo>
                    <a:pt x="17144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0" name="SMARTInkShape-1137"/>
            <p:cNvSpPr/>
            <p:nvPr>
              <p:custDataLst>
                <p:tags r:id="rId75"/>
              </p:custDataLst>
            </p:nvPr>
          </p:nvSpPr>
          <p:spPr>
            <a:xfrm>
              <a:off x="8011128" y="3343285"/>
              <a:ext cx="208938" cy="247200"/>
            </a:xfrm>
            <a:custGeom>
              <a:avLst/>
              <a:gdLst/>
              <a:ahLst/>
              <a:cxnLst/>
              <a:rect l="0" t="0" r="0" b="0"/>
              <a:pathLst>
                <a:path w="208938" h="247200">
                  <a:moveTo>
                    <a:pt x="170847" y="9515"/>
                  </a:moveTo>
                  <a:lnTo>
                    <a:pt x="170847" y="9515"/>
                  </a:lnTo>
                  <a:lnTo>
                    <a:pt x="179048" y="9515"/>
                  </a:lnTo>
                  <a:lnTo>
                    <a:pt x="179490" y="8457"/>
                  </a:lnTo>
                  <a:lnTo>
                    <a:pt x="180362" y="107"/>
                  </a:lnTo>
                  <a:lnTo>
                    <a:pt x="189863" y="9481"/>
                  </a:lnTo>
                  <a:lnTo>
                    <a:pt x="208830" y="9515"/>
                  </a:lnTo>
                  <a:lnTo>
                    <a:pt x="208937" y="1314"/>
                  </a:lnTo>
                  <a:lnTo>
                    <a:pt x="207881" y="873"/>
                  </a:lnTo>
                  <a:lnTo>
                    <a:pt x="186280" y="0"/>
                  </a:lnTo>
                  <a:lnTo>
                    <a:pt x="184311" y="1055"/>
                  </a:lnTo>
                  <a:lnTo>
                    <a:pt x="182998" y="2817"/>
                  </a:lnTo>
                  <a:lnTo>
                    <a:pt x="182123" y="5050"/>
                  </a:lnTo>
                  <a:lnTo>
                    <a:pt x="180480" y="6538"/>
                  </a:lnTo>
                  <a:lnTo>
                    <a:pt x="170242" y="11749"/>
                  </a:lnTo>
                  <a:lnTo>
                    <a:pt x="124897" y="46360"/>
                  </a:lnTo>
                  <a:lnTo>
                    <a:pt x="78340" y="92507"/>
                  </a:lnTo>
                  <a:lnTo>
                    <a:pt x="48835" y="135260"/>
                  </a:lnTo>
                  <a:lnTo>
                    <a:pt x="25234" y="169200"/>
                  </a:lnTo>
                  <a:lnTo>
                    <a:pt x="9923" y="215535"/>
                  </a:lnTo>
                  <a:lnTo>
                    <a:pt x="9053" y="231718"/>
                  </a:lnTo>
                  <a:lnTo>
                    <a:pt x="10068" y="233851"/>
                  </a:lnTo>
                  <a:lnTo>
                    <a:pt x="11803" y="235272"/>
                  </a:lnTo>
                  <a:lnTo>
                    <a:pt x="16553" y="237910"/>
                  </a:lnTo>
                  <a:lnTo>
                    <a:pt x="25176" y="244286"/>
                  </a:lnTo>
                  <a:lnTo>
                    <a:pt x="34434" y="246647"/>
                  </a:lnTo>
                  <a:lnTo>
                    <a:pt x="40722" y="247199"/>
                  </a:lnTo>
                  <a:lnTo>
                    <a:pt x="47044" y="244622"/>
                  </a:lnTo>
                  <a:lnTo>
                    <a:pt x="50212" y="242453"/>
                  </a:lnTo>
                  <a:lnTo>
                    <a:pt x="73613" y="235864"/>
                  </a:lnTo>
                  <a:lnTo>
                    <a:pt x="81066" y="231823"/>
                  </a:lnTo>
                  <a:lnTo>
                    <a:pt x="107466" y="221270"/>
                  </a:lnTo>
                  <a:lnTo>
                    <a:pt x="125995" y="206237"/>
                  </a:lnTo>
                  <a:lnTo>
                    <a:pt x="129746" y="199958"/>
                  </a:lnTo>
                  <a:lnTo>
                    <a:pt x="132155" y="192360"/>
                  </a:lnTo>
                  <a:lnTo>
                    <a:pt x="137628" y="185988"/>
                  </a:lnTo>
                  <a:lnTo>
                    <a:pt x="138118" y="183255"/>
                  </a:lnTo>
                  <a:lnTo>
                    <a:pt x="137385" y="180375"/>
                  </a:lnTo>
                  <a:lnTo>
                    <a:pt x="133663" y="173205"/>
                  </a:lnTo>
                  <a:lnTo>
                    <a:pt x="133018" y="166907"/>
                  </a:lnTo>
                  <a:lnTo>
                    <a:pt x="131870" y="165243"/>
                  </a:lnTo>
                  <a:lnTo>
                    <a:pt x="130046" y="164133"/>
                  </a:lnTo>
                  <a:lnTo>
                    <a:pt x="122421" y="162572"/>
                  </a:lnTo>
                  <a:lnTo>
                    <a:pt x="77269" y="161926"/>
                  </a:lnTo>
                  <a:lnTo>
                    <a:pt x="68227" y="164742"/>
                  </a:lnTo>
                  <a:lnTo>
                    <a:pt x="59621" y="168463"/>
                  </a:lnTo>
                  <a:lnTo>
                    <a:pt x="30715" y="176104"/>
                  </a:lnTo>
                  <a:lnTo>
                    <a:pt x="9701" y="187864"/>
                  </a:lnTo>
                  <a:lnTo>
                    <a:pt x="6266" y="188739"/>
                  </a:lnTo>
                  <a:lnTo>
                    <a:pt x="3977" y="190381"/>
                  </a:lnTo>
                  <a:lnTo>
                    <a:pt x="2450" y="192534"/>
                  </a:lnTo>
                  <a:lnTo>
                    <a:pt x="754" y="197748"/>
                  </a:lnTo>
                  <a:lnTo>
                    <a:pt x="0" y="203594"/>
                  </a:lnTo>
                  <a:lnTo>
                    <a:pt x="858" y="205576"/>
                  </a:lnTo>
                  <a:lnTo>
                    <a:pt x="2488" y="206897"/>
                  </a:lnTo>
                  <a:lnTo>
                    <a:pt x="7121" y="208365"/>
                  </a:lnTo>
                  <a:lnTo>
                    <a:pt x="56547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1" name="SMARTInkShape-1138"/>
            <p:cNvSpPr/>
            <p:nvPr>
              <p:custDataLst>
                <p:tags r:id="rId76"/>
              </p:custDataLst>
            </p:nvPr>
          </p:nvSpPr>
          <p:spPr>
            <a:xfrm>
              <a:off x="8249222" y="3286528"/>
              <a:ext cx="227638" cy="275807"/>
            </a:xfrm>
            <a:custGeom>
              <a:avLst/>
              <a:gdLst/>
              <a:ahLst/>
              <a:cxnLst/>
              <a:rect l="0" t="0" r="0" b="0"/>
              <a:pathLst>
                <a:path w="227638" h="275807">
                  <a:moveTo>
                    <a:pt x="218503" y="28172"/>
                  </a:moveTo>
                  <a:lnTo>
                    <a:pt x="218503" y="28172"/>
                  </a:lnTo>
                  <a:lnTo>
                    <a:pt x="218503" y="9548"/>
                  </a:lnTo>
                  <a:lnTo>
                    <a:pt x="227637" y="0"/>
                  </a:lnTo>
                  <a:lnTo>
                    <a:pt x="213829" y="13797"/>
                  </a:lnTo>
                  <a:lnTo>
                    <a:pt x="211134" y="19313"/>
                  </a:lnTo>
                  <a:lnTo>
                    <a:pt x="210415" y="22267"/>
                  </a:lnTo>
                  <a:lnTo>
                    <a:pt x="204346" y="31478"/>
                  </a:lnTo>
                  <a:lnTo>
                    <a:pt x="168587" y="78872"/>
                  </a:lnTo>
                  <a:lnTo>
                    <a:pt x="132578" y="125678"/>
                  </a:lnTo>
                  <a:lnTo>
                    <a:pt x="94456" y="170286"/>
                  </a:lnTo>
                  <a:lnTo>
                    <a:pt x="53662" y="211977"/>
                  </a:lnTo>
                  <a:lnTo>
                    <a:pt x="15871" y="258052"/>
                  </a:lnTo>
                  <a:lnTo>
                    <a:pt x="0" y="275215"/>
                  </a:lnTo>
                  <a:lnTo>
                    <a:pt x="10220" y="275787"/>
                  </a:lnTo>
                  <a:lnTo>
                    <a:pt x="18688" y="275806"/>
                  </a:lnTo>
                  <a:lnTo>
                    <a:pt x="26686" y="272993"/>
                  </a:lnTo>
                  <a:lnTo>
                    <a:pt x="37528" y="2662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2" name="SMARTInkShape-1139"/>
            <p:cNvSpPr/>
            <p:nvPr>
              <p:custDataLst>
                <p:tags r:id="rId77"/>
              </p:custDataLst>
            </p:nvPr>
          </p:nvSpPr>
          <p:spPr>
            <a:xfrm>
              <a:off x="8362950" y="3314736"/>
              <a:ext cx="104776" cy="323815"/>
            </a:xfrm>
            <a:custGeom>
              <a:avLst/>
              <a:gdLst/>
              <a:ahLst/>
              <a:cxnLst/>
              <a:rect l="0" t="0" r="0" b="0"/>
              <a:pathLst>
                <a:path w="104776" h="323815">
                  <a:moveTo>
                    <a:pt x="104775" y="47589"/>
                  </a:moveTo>
                  <a:lnTo>
                    <a:pt x="104775" y="47589"/>
                  </a:lnTo>
                  <a:lnTo>
                    <a:pt x="104775" y="11356"/>
                  </a:lnTo>
                  <a:lnTo>
                    <a:pt x="99131" y="10319"/>
                  </a:lnTo>
                  <a:lnTo>
                    <a:pt x="94663" y="10042"/>
                  </a:lnTo>
                  <a:lnTo>
                    <a:pt x="91684" y="8800"/>
                  </a:lnTo>
                  <a:lnTo>
                    <a:pt x="89698" y="6913"/>
                  </a:lnTo>
                  <a:lnTo>
                    <a:pt x="85746" y="0"/>
                  </a:lnTo>
                  <a:lnTo>
                    <a:pt x="85726" y="13225"/>
                  </a:lnTo>
                  <a:lnTo>
                    <a:pt x="82903" y="19263"/>
                  </a:lnTo>
                  <a:lnTo>
                    <a:pt x="80669" y="22355"/>
                  </a:lnTo>
                  <a:lnTo>
                    <a:pt x="77525" y="36820"/>
                  </a:lnTo>
                  <a:lnTo>
                    <a:pt x="73553" y="66893"/>
                  </a:lnTo>
                  <a:lnTo>
                    <a:pt x="68713" y="85765"/>
                  </a:lnTo>
                  <a:lnTo>
                    <a:pt x="59340" y="123995"/>
                  </a:lnTo>
                  <a:lnTo>
                    <a:pt x="41188" y="171349"/>
                  </a:lnTo>
                  <a:lnTo>
                    <a:pt x="19045" y="218849"/>
                  </a:lnTo>
                  <a:lnTo>
                    <a:pt x="12346" y="235210"/>
                  </a:lnTo>
                  <a:lnTo>
                    <a:pt x="294" y="282244"/>
                  </a:lnTo>
                  <a:lnTo>
                    <a:pt x="0" y="3238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3" name="SMARTInkShape-1140"/>
            <p:cNvSpPr/>
            <p:nvPr>
              <p:custDataLst>
                <p:tags r:id="rId78"/>
              </p:custDataLst>
            </p:nvPr>
          </p:nvSpPr>
          <p:spPr>
            <a:xfrm>
              <a:off x="8286764" y="3533775"/>
              <a:ext cx="171437" cy="57151"/>
            </a:xfrm>
            <a:custGeom>
              <a:avLst/>
              <a:gdLst/>
              <a:ahLst/>
              <a:cxnLst/>
              <a:rect l="0" t="0" r="0" b="0"/>
              <a:pathLst>
                <a:path w="171437" h="57151">
                  <a:moveTo>
                    <a:pt x="47611" y="57150"/>
                  </a:moveTo>
                  <a:lnTo>
                    <a:pt x="47611" y="57150"/>
                  </a:lnTo>
                  <a:lnTo>
                    <a:pt x="31365" y="41962"/>
                  </a:lnTo>
                  <a:lnTo>
                    <a:pt x="18962" y="36041"/>
                  </a:lnTo>
                  <a:lnTo>
                    <a:pt x="0" y="19064"/>
                  </a:lnTo>
                  <a:lnTo>
                    <a:pt x="5047" y="13997"/>
                  </a:lnTo>
                  <a:lnTo>
                    <a:pt x="10349" y="11513"/>
                  </a:lnTo>
                  <a:lnTo>
                    <a:pt x="57406" y="2037"/>
                  </a:lnTo>
                  <a:lnTo>
                    <a:pt x="101602" y="119"/>
                  </a:lnTo>
                  <a:lnTo>
                    <a:pt x="148840" y="2"/>
                  </a:lnTo>
                  <a:lnTo>
                    <a:pt x="17143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15" name="SMARTInkShape-1141"/>
          <p:cNvSpPr/>
          <p:nvPr>
            <p:custDataLst>
              <p:tags r:id="rId2"/>
            </p:custDataLst>
          </p:nvPr>
        </p:nvSpPr>
        <p:spPr>
          <a:xfrm>
            <a:off x="7153285" y="3819525"/>
            <a:ext cx="1323966" cy="38101"/>
          </a:xfrm>
          <a:custGeom>
            <a:avLst/>
            <a:gdLst/>
            <a:ahLst/>
            <a:cxnLst/>
            <a:rect l="0" t="0" r="0" b="0"/>
            <a:pathLst>
              <a:path w="1323966" h="38101">
                <a:moveTo>
                  <a:pt x="38090" y="19050"/>
                </a:moveTo>
                <a:lnTo>
                  <a:pt x="38090" y="19050"/>
                </a:lnTo>
                <a:lnTo>
                  <a:pt x="0" y="19050"/>
                </a:lnTo>
                <a:lnTo>
                  <a:pt x="46449" y="19050"/>
                </a:lnTo>
                <a:lnTo>
                  <a:pt x="89008" y="19050"/>
                </a:lnTo>
                <a:lnTo>
                  <a:pt x="136170" y="16228"/>
                </a:lnTo>
                <a:lnTo>
                  <a:pt x="183200" y="10114"/>
                </a:lnTo>
                <a:lnTo>
                  <a:pt x="228884" y="9603"/>
                </a:lnTo>
                <a:lnTo>
                  <a:pt x="276253" y="9535"/>
                </a:lnTo>
                <a:lnTo>
                  <a:pt x="323845" y="9526"/>
                </a:lnTo>
                <a:lnTo>
                  <a:pt x="366997" y="9525"/>
                </a:lnTo>
                <a:lnTo>
                  <a:pt x="403772" y="9525"/>
                </a:lnTo>
                <a:lnTo>
                  <a:pt x="441480" y="9525"/>
                </a:lnTo>
                <a:lnTo>
                  <a:pt x="479464" y="9525"/>
                </a:lnTo>
                <a:lnTo>
                  <a:pt x="517530" y="9525"/>
                </a:lnTo>
                <a:lnTo>
                  <a:pt x="560676" y="9525"/>
                </a:lnTo>
                <a:lnTo>
                  <a:pt x="601917" y="9525"/>
                </a:lnTo>
                <a:lnTo>
                  <a:pt x="646005" y="9525"/>
                </a:lnTo>
                <a:lnTo>
                  <a:pt x="687525" y="9525"/>
                </a:lnTo>
                <a:lnTo>
                  <a:pt x="726639" y="4468"/>
                </a:lnTo>
                <a:lnTo>
                  <a:pt x="771235" y="883"/>
                </a:lnTo>
                <a:lnTo>
                  <a:pt x="816890" y="175"/>
                </a:lnTo>
                <a:lnTo>
                  <a:pt x="856796" y="34"/>
                </a:lnTo>
                <a:lnTo>
                  <a:pt x="896310" y="7"/>
                </a:lnTo>
                <a:lnTo>
                  <a:pt x="938140" y="1"/>
                </a:lnTo>
                <a:lnTo>
                  <a:pt x="982743" y="0"/>
                </a:lnTo>
                <a:lnTo>
                  <a:pt x="1024004" y="0"/>
                </a:lnTo>
                <a:lnTo>
                  <a:pt x="1067428" y="0"/>
                </a:lnTo>
                <a:lnTo>
                  <a:pt x="1105016" y="2822"/>
                </a:lnTo>
                <a:lnTo>
                  <a:pt x="1151689" y="8936"/>
                </a:lnTo>
                <a:lnTo>
                  <a:pt x="1197884" y="9510"/>
                </a:lnTo>
                <a:lnTo>
                  <a:pt x="1242206" y="9525"/>
                </a:lnTo>
                <a:lnTo>
                  <a:pt x="1289428" y="9525"/>
                </a:lnTo>
                <a:lnTo>
                  <a:pt x="1295562" y="12347"/>
                </a:lnTo>
                <a:lnTo>
                  <a:pt x="1303068" y="17726"/>
                </a:lnTo>
                <a:lnTo>
                  <a:pt x="1312954" y="18933"/>
                </a:lnTo>
                <a:lnTo>
                  <a:pt x="1323965" y="19050"/>
                </a:lnTo>
                <a:lnTo>
                  <a:pt x="1309384" y="19050"/>
                </a:lnTo>
                <a:lnTo>
                  <a:pt x="1307894" y="20108"/>
                </a:lnTo>
                <a:lnTo>
                  <a:pt x="1306901" y="21872"/>
                </a:lnTo>
                <a:lnTo>
                  <a:pt x="1306238" y="24107"/>
                </a:lnTo>
                <a:lnTo>
                  <a:pt x="1304738" y="25596"/>
                </a:lnTo>
                <a:lnTo>
                  <a:pt x="1300250" y="27251"/>
                </a:lnTo>
                <a:lnTo>
                  <a:pt x="1288746" y="29372"/>
                </a:lnTo>
                <a:lnTo>
                  <a:pt x="1276340" y="3810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41" name="SMARTInkShape-Group204"/>
          <p:cNvGrpSpPr/>
          <p:nvPr/>
        </p:nvGrpSpPr>
        <p:grpSpPr>
          <a:xfrm>
            <a:off x="2068298" y="4210935"/>
            <a:ext cx="2246528" cy="1131217"/>
            <a:chOff x="2068298" y="4210935"/>
            <a:chExt cx="2246528" cy="1131217"/>
          </a:xfrm>
        </p:grpSpPr>
        <p:sp>
          <p:nvSpPr>
            <p:cNvPr id="4116" name="SMARTInkShape-1142"/>
            <p:cNvSpPr/>
            <p:nvPr>
              <p:custDataLst>
                <p:tags r:id="rId48"/>
              </p:custDataLst>
            </p:nvPr>
          </p:nvSpPr>
          <p:spPr>
            <a:xfrm>
              <a:off x="2223450" y="4267211"/>
              <a:ext cx="81209" cy="171401"/>
            </a:xfrm>
            <a:custGeom>
              <a:avLst/>
              <a:gdLst/>
              <a:ahLst/>
              <a:cxnLst/>
              <a:rect l="0" t="0" r="0" b="0"/>
              <a:pathLst>
                <a:path w="81209" h="171401">
                  <a:moveTo>
                    <a:pt x="62550" y="38089"/>
                  </a:moveTo>
                  <a:lnTo>
                    <a:pt x="62550" y="38089"/>
                  </a:lnTo>
                  <a:lnTo>
                    <a:pt x="62550" y="23900"/>
                  </a:lnTo>
                  <a:lnTo>
                    <a:pt x="63608" y="22280"/>
                  </a:lnTo>
                  <a:lnTo>
                    <a:pt x="65372" y="21199"/>
                  </a:lnTo>
                  <a:lnTo>
                    <a:pt x="70751" y="19465"/>
                  </a:lnTo>
                  <a:lnTo>
                    <a:pt x="71486" y="16406"/>
                  </a:lnTo>
                  <a:lnTo>
                    <a:pt x="72072" y="417"/>
                  </a:lnTo>
                  <a:lnTo>
                    <a:pt x="81208" y="0"/>
                  </a:lnTo>
                  <a:lnTo>
                    <a:pt x="73364" y="8191"/>
                  </a:lnTo>
                  <a:lnTo>
                    <a:pt x="71271" y="16857"/>
                  </a:lnTo>
                  <a:lnTo>
                    <a:pt x="65605" y="25683"/>
                  </a:lnTo>
                  <a:lnTo>
                    <a:pt x="62397" y="35001"/>
                  </a:lnTo>
                  <a:lnTo>
                    <a:pt x="47441" y="55030"/>
                  </a:lnTo>
                  <a:lnTo>
                    <a:pt x="41456" y="74205"/>
                  </a:lnTo>
                  <a:lnTo>
                    <a:pt x="19078" y="111212"/>
                  </a:lnTo>
                  <a:lnTo>
                    <a:pt x="12923" y="131164"/>
                  </a:lnTo>
                  <a:lnTo>
                    <a:pt x="8744" y="138722"/>
                  </a:lnTo>
                  <a:lnTo>
                    <a:pt x="6060" y="152198"/>
                  </a:lnTo>
                  <a:lnTo>
                    <a:pt x="5840" y="155436"/>
                  </a:lnTo>
                  <a:lnTo>
                    <a:pt x="4635" y="157596"/>
                  </a:lnTo>
                  <a:lnTo>
                    <a:pt x="2773" y="159035"/>
                  </a:lnTo>
                  <a:lnTo>
                    <a:pt x="474" y="159995"/>
                  </a:lnTo>
                  <a:lnTo>
                    <a:pt x="0" y="161692"/>
                  </a:lnTo>
                  <a:lnTo>
                    <a:pt x="741" y="163883"/>
                  </a:lnTo>
                  <a:lnTo>
                    <a:pt x="5127" y="170997"/>
                  </a:lnTo>
                  <a:lnTo>
                    <a:pt x="13577" y="171400"/>
                  </a:lnTo>
                  <a:lnTo>
                    <a:pt x="24450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7" name="SMARTInkShape-1143"/>
            <p:cNvSpPr/>
            <p:nvPr>
              <p:custDataLst>
                <p:tags r:id="rId49"/>
              </p:custDataLst>
            </p:nvPr>
          </p:nvSpPr>
          <p:spPr>
            <a:xfrm>
              <a:off x="2162186" y="4210935"/>
              <a:ext cx="228590" cy="56266"/>
            </a:xfrm>
            <a:custGeom>
              <a:avLst/>
              <a:gdLst/>
              <a:ahLst/>
              <a:cxnLst/>
              <a:rect l="0" t="0" r="0" b="0"/>
              <a:pathLst>
                <a:path w="228590" h="56266">
                  <a:moveTo>
                    <a:pt x="28564" y="27690"/>
                  </a:moveTo>
                  <a:lnTo>
                    <a:pt x="28564" y="27690"/>
                  </a:lnTo>
                  <a:lnTo>
                    <a:pt x="28564" y="22633"/>
                  </a:lnTo>
                  <a:lnTo>
                    <a:pt x="27506" y="21144"/>
                  </a:lnTo>
                  <a:lnTo>
                    <a:pt x="25742" y="20151"/>
                  </a:lnTo>
                  <a:lnTo>
                    <a:pt x="11230" y="18282"/>
                  </a:lnTo>
                  <a:lnTo>
                    <a:pt x="0" y="18165"/>
                  </a:lnTo>
                  <a:lnTo>
                    <a:pt x="5049" y="18165"/>
                  </a:lnTo>
                  <a:lnTo>
                    <a:pt x="6537" y="17107"/>
                  </a:lnTo>
                  <a:lnTo>
                    <a:pt x="7530" y="15343"/>
                  </a:lnTo>
                  <a:lnTo>
                    <a:pt x="8191" y="13108"/>
                  </a:lnTo>
                  <a:lnTo>
                    <a:pt x="9691" y="11619"/>
                  </a:lnTo>
                  <a:lnTo>
                    <a:pt x="14179" y="9964"/>
                  </a:lnTo>
                  <a:lnTo>
                    <a:pt x="60711" y="7605"/>
                  </a:lnTo>
                  <a:lnTo>
                    <a:pt x="98449" y="0"/>
                  </a:lnTo>
                  <a:lnTo>
                    <a:pt x="118533" y="435"/>
                  </a:lnTo>
                  <a:lnTo>
                    <a:pt x="163149" y="7780"/>
                  </a:lnTo>
                  <a:lnTo>
                    <a:pt x="177331" y="9443"/>
                  </a:lnTo>
                  <a:lnTo>
                    <a:pt x="193411" y="16169"/>
                  </a:lnTo>
                  <a:lnTo>
                    <a:pt x="201666" y="21864"/>
                  </a:lnTo>
                  <a:lnTo>
                    <a:pt x="228589" y="562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8" name="SMARTInkShape-1144"/>
            <p:cNvSpPr/>
            <p:nvPr>
              <p:custDataLst>
                <p:tags r:id="rId50"/>
              </p:custDataLst>
            </p:nvPr>
          </p:nvSpPr>
          <p:spPr>
            <a:xfrm>
              <a:off x="2068298" y="4581525"/>
              <a:ext cx="236753" cy="47615"/>
            </a:xfrm>
            <a:custGeom>
              <a:avLst/>
              <a:gdLst/>
              <a:ahLst/>
              <a:cxnLst/>
              <a:rect l="0" t="0" r="0" b="0"/>
              <a:pathLst>
                <a:path w="236753" h="47615">
                  <a:moveTo>
                    <a:pt x="84352" y="0"/>
                  </a:moveTo>
                  <a:lnTo>
                    <a:pt x="84352" y="0"/>
                  </a:lnTo>
                  <a:lnTo>
                    <a:pt x="79295" y="5057"/>
                  </a:lnTo>
                  <a:lnTo>
                    <a:pt x="73991" y="7539"/>
                  </a:lnTo>
                  <a:lnTo>
                    <a:pt x="71095" y="8201"/>
                  </a:lnTo>
                  <a:lnTo>
                    <a:pt x="55704" y="16889"/>
                  </a:lnTo>
                  <a:lnTo>
                    <a:pt x="52553" y="17610"/>
                  </a:lnTo>
                  <a:lnTo>
                    <a:pt x="49394" y="17032"/>
                  </a:lnTo>
                  <a:lnTo>
                    <a:pt x="43063" y="13567"/>
                  </a:lnTo>
                  <a:lnTo>
                    <a:pt x="39892" y="13278"/>
                  </a:lnTo>
                  <a:lnTo>
                    <a:pt x="14502" y="18763"/>
                  </a:lnTo>
                  <a:lnTo>
                    <a:pt x="12385" y="19917"/>
                  </a:lnTo>
                  <a:lnTo>
                    <a:pt x="10974" y="21744"/>
                  </a:lnTo>
                  <a:lnTo>
                    <a:pt x="8710" y="27226"/>
                  </a:lnTo>
                  <a:lnTo>
                    <a:pt x="0" y="36658"/>
                  </a:lnTo>
                  <a:lnTo>
                    <a:pt x="601" y="38197"/>
                  </a:lnTo>
                  <a:lnTo>
                    <a:pt x="6948" y="46174"/>
                  </a:lnTo>
                  <a:lnTo>
                    <a:pt x="10439" y="46980"/>
                  </a:lnTo>
                  <a:lnTo>
                    <a:pt x="53199" y="47614"/>
                  </a:lnTo>
                  <a:lnTo>
                    <a:pt x="97087" y="46566"/>
                  </a:lnTo>
                  <a:lnTo>
                    <a:pt x="135155" y="38983"/>
                  </a:lnTo>
                  <a:lnTo>
                    <a:pt x="154203" y="37304"/>
                  </a:lnTo>
                  <a:lnTo>
                    <a:pt x="198652" y="26357"/>
                  </a:lnTo>
                  <a:lnTo>
                    <a:pt x="217702" y="21215"/>
                  </a:lnTo>
                  <a:lnTo>
                    <a:pt x="23675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9" name="SMARTInkShape-1145"/>
            <p:cNvSpPr/>
            <p:nvPr>
              <p:custDataLst>
                <p:tags r:id="rId51"/>
              </p:custDataLst>
            </p:nvPr>
          </p:nvSpPr>
          <p:spPr>
            <a:xfrm>
              <a:off x="2409825" y="4400550"/>
              <a:ext cx="171451" cy="180976"/>
            </a:xfrm>
            <a:custGeom>
              <a:avLst/>
              <a:gdLst/>
              <a:ahLst/>
              <a:cxnLst/>
              <a:rect l="0" t="0" r="0" b="0"/>
              <a:pathLst>
                <a:path w="171451" h="180976">
                  <a:moveTo>
                    <a:pt x="28575" y="19050"/>
                  </a:moveTo>
                  <a:lnTo>
                    <a:pt x="28575" y="19050"/>
                  </a:lnTo>
                  <a:lnTo>
                    <a:pt x="28575" y="3"/>
                  </a:lnTo>
                  <a:lnTo>
                    <a:pt x="19060" y="0"/>
                  </a:lnTo>
                  <a:lnTo>
                    <a:pt x="19053" y="5057"/>
                  </a:lnTo>
                  <a:lnTo>
                    <a:pt x="17993" y="6546"/>
                  </a:lnTo>
                  <a:lnTo>
                    <a:pt x="16229" y="7539"/>
                  </a:lnTo>
                  <a:lnTo>
                    <a:pt x="9917" y="9408"/>
                  </a:lnTo>
                  <a:lnTo>
                    <a:pt x="0" y="9525"/>
                  </a:lnTo>
                  <a:lnTo>
                    <a:pt x="5056" y="9525"/>
                  </a:lnTo>
                  <a:lnTo>
                    <a:pt x="6546" y="10583"/>
                  </a:lnTo>
                  <a:lnTo>
                    <a:pt x="7539" y="12347"/>
                  </a:lnTo>
                  <a:lnTo>
                    <a:pt x="9263" y="19226"/>
                  </a:lnTo>
                  <a:lnTo>
                    <a:pt x="9524" y="64565"/>
                  </a:lnTo>
                  <a:lnTo>
                    <a:pt x="9525" y="87577"/>
                  </a:lnTo>
                  <a:lnTo>
                    <a:pt x="12347" y="94662"/>
                  </a:lnTo>
                  <a:lnTo>
                    <a:pt x="14581" y="98033"/>
                  </a:lnTo>
                  <a:lnTo>
                    <a:pt x="17726" y="112890"/>
                  </a:lnTo>
                  <a:lnTo>
                    <a:pt x="19040" y="155540"/>
                  </a:lnTo>
                  <a:lnTo>
                    <a:pt x="21868" y="161909"/>
                  </a:lnTo>
                  <a:lnTo>
                    <a:pt x="27250" y="169565"/>
                  </a:lnTo>
                  <a:lnTo>
                    <a:pt x="28182" y="175948"/>
                  </a:lnTo>
                  <a:lnTo>
                    <a:pt x="29371" y="177624"/>
                  </a:lnTo>
                  <a:lnTo>
                    <a:pt x="31222" y="178741"/>
                  </a:lnTo>
                  <a:lnTo>
                    <a:pt x="37981" y="180936"/>
                  </a:lnTo>
                  <a:lnTo>
                    <a:pt x="47508" y="180975"/>
                  </a:lnTo>
                  <a:lnTo>
                    <a:pt x="47615" y="167718"/>
                  </a:lnTo>
                  <a:lnTo>
                    <a:pt x="50443" y="161677"/>
                  </a:lnTo>
                  <a:lnTo>
                    <a:pt x="54169" y="155465"/>
                  </a:lnTo>
                  <a:lnTo>
                    <a:pt x="56561" y="142853"/>
                  </a:lnTo>
                  <a:lnTo>
                    <a:pt x="57946" y="135457"/>
                  </a:lnTo>
                  <a:lnTo>
                    <a:pt x="74011" y="92140"/>
                  </a:lnTo>
                  <a:lnTo>
                    <a:pt x="101626" y="54922"/>
                  </a:lnTo>
                  <a:lnTo>
                    <a:pt x="117479" y="43529"/>
                  </a:lnTo>
                  <a:lnTo>
                    <a:pt x="121004" y="37691"/>
                  </a:lnTo>
                  <a:lnTo>
                    <a:pt x="121944" y="34652"/>
                  </a:lnTo>
                  <a:lnTo>
                    <a:pt x="123630" y="32626"/>
                  </a:lnTo>
                  <a:lnTo>
                    <a:pt x="136917" y="24052"/>
                  </a:lnTo>
                  <a:lnTo>
                    <a:pt x="138903" y="23443"/>
                  </a:lnTo>
                  <a:lnTo>
                    <a:pt x="140228" y="24096"/>
                  </a:lnTo>
                  <a:lnTo>
                    <a:pt x="141110" y="25589"/>
                  </a:lnTo>
                  <a:lnTo>
                    <a:pt x="142756" y="26584"/>
                  </a:lnTo>
                  <a:lnTo>
                    <a:pt x="150131" y="27986"/>
                  </a:lnTo>
                  <a:lnTo>
                    <a:pt x="160163" y="28497"/>
                  </a:lnTo>
                  <a:lnTo>
                    <a:pt x="160750" y="29582"/>
                  </a:lnTo>
                  <a:lnTo>
                    <a:pt x="161403" y="33609"/>
                  </a:lnTo>
                  <a:lnTo>
                    <a:pt x="17145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0" name="SMARTInkShape-1146"/>
            <p:cNvSpPr/>
            <p:nvPr>
              <p:custDataLst>
                <p:tags r:id="rId52"/>
              </p:custDataLst>
            </p:nvPr>
          </p:nvSpPr>
          <p:spPr>
            <a:xfrm>
              <a:off x="2543644" y="4430487"/>
              <a:ext cx="123356" cy="217537"/>
            </a:xfrm>
            <a:custGeom>
              <a:avLst/>
              <a:gdLst/>
              <a:ahLst/>
              <a:cxnLst/>
              <a:rect l="0" t="0" r="0" b="0"/>
              <a:pathLst>
                <a:path w="123356" h="217537">
                  <a:moveTo>
                    <a:pt x="113831" y="27213"/>
                  </a:moveTo>
                  <a:lnTo>
                    <a:pt x="113831" y="27213"/>
                  </a:lnTo>
                  <a:lnTo>
                    <a:pt x="113831" y="22156"/>
                  </a:lnTo>
                  <a:lnTo>
                    <a:pt x="114889" y="20667"/>
                  </a:lnTo>
                  <a:lnTo>
                    <a:pt x="116653" y="19674"/>
                  </a:lnTo>
                  <a:lnTo>
                    <a:pt x="118887" y="19012"/>
                  </a:lnTo>
                  <a:lnTo>
                    <a:pt x="120377" y="17512"/>
                  </a:lnTo>
                  <a:lnTo>
                    <a:pt x="123240" y="8590"/>
                  </a:lnTo>
                  <a:lnTo>
                    <a:pt x="123346" y="0"/>
                  </a:lnTo>
                  <a:lnTo>
                    <a:pt x="123355" y="12015"/>
                  </a:lnTo>
                  <a:lnTo>
                    <a:pt x="122297" y="13906"/>
                  </a:lnTo>
                  <a:lnTo>
                    <a:pt x="120533" y="15167"/>
                  </a:lnTo>
                  <a:lnTo>
                    <a:pt x="118300" y="16007"/>
                  </a:lnTo>
                  <a:lnTo>
                    <a:pt x="116810" y="17626"/>
                  </a:lnTo>
                  <a:lnTo>
                    <a:pt x="103645" y="44460"/>
                  </a:lnTo>
                  <a:lnTo>
                    <a:pt x="78880" y="87839"/>
                  </a:lnTo>
                  <a:lnTo>
                    <a:pt x="56679" y="132005"/>
                  </a:lnTo>
                  <a:lnTo>
                    <a:pt x="44333" y="151043"/>
                  </a:lnTo>
                  <a:lnTo>
                    <a:pt x="32914" y="167268"/>
                  </a:lnTo>
                  <a:lnTo>
                    <a:pt x="28126" y="176243"/>
                  </a:lnTo>
                  <a:lnTo>
                    <a:pt x="13450" y="196429"/>
                  </a:lnTo>
                  <a:lnTo>
                    <a:pt x="9951" y="204020"/>
                  </a:lnTo>
                  <a:lnTo>
                    <a:pt x="0" y="217117"/>
                  </a:lnTo>
                  <a:lnTo>
                    <a:pt x="4726" y="217536"/>
                  </a:lnTo>
                  <a:lnTo>
                    <a:pt x="6170" y="216537"/>
                  </a:lnTo>
                  <a:lnTo>
                    <a:pt x="7132" y="214812"/>
                  </a:lnTo>
                  <a:lnTo>
                    <a:pt x="7773" y="212604"/>
                  </a:lnTo>
                  <a:lnTo>
                    <a:pt x="19248" y="198408"/>
                  </a:lnTo>
                  <a:lnTo>
                    <a:pt x="28106" y="18913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1" name="SMARTInkShape-1147"/>
            <p:cNvSpPr/>
            <p:nvPr>
              <p:custDataLst>
                <p:tags r:id="rId53"/>
              </p:custDataLst>
            </p:nvPr>
          </p:nvSpPr>
          <p:spPr>
            <a:xfrm>
              <a:off x="2657475" y="4467238"/>
              <a:ext cx="27242" cy="180963"/>
            </a:xfrm>
            <a:custGeom>
              <a:avLst/>
              <a:gdLst/>
              <a:ahLst/>
              <a:cxnLst/>
              <a:rect l="0" t="0" r="0" b="0"/>
              <a:pathLst>
                <a:path w="27242" h="180963">
                  <a:moveTo>
                    <a:pt x="9525" y="19037"/>
                  </a:moveTo>
                  <a:lnTo>
                    <a:pt x="9525" y="19037"/>
                  </a:lnTo>
                  <a:lnTo>
                    <a:pt x="14581" y="13980"/>
                  </a:lnTo>
                  <a:lnTo>
                    <a:pt x="17064" y="8676"/>
                  </a:lnTo>
                  <a:lnTo>
                    <a:pt x="18934" y="495"/>
                  </a:lnTo>
                  <a:lnTo>
                    <a:pt x="27241" y="32"/>
                  </a:lnTo>
                  <a:lnTo>
                    <a:pt x="23124" y="0"/>
                  </a:lnTo>
                  <a:lnTo>
                    <a:pt x="21766" y="1054"/>
                  </a:lnTo>
                  <a:lnTo>
                    <a:pt x="19408" y="8189"/>
                  </a:lnTo>
                  <a:lnTo>
                    <a:pt x="19156" y="14176"/>
                  </a:lnTo>
                  <a:lnTo>
                    <a:pt x="16275" y="19699"/>
                  </a:lnTo>
                  <a:lnTo>
                    <a:pt x="12525" y="25681"/>
                  </a:lnTo>
                  <a:lnTo>
                    <a:pt x="10414" y="36058"/>
                  </a:lnTo>
                  <a:lnTo>
                    <a:pt x="9560" y="82706"/>
                  </a:lnTo>
                  <a:lnTo>
                    <a:pt x="8474" y="106912"/>
                  </a:lnTo>
                  <a:lnTo>
                    <a:pt x="1987" y="125804"/>
                  </a:lnTo>
                  <a:lnTo>
                    <a:pt x="5" y="173406"/>
                  </a:lnTo>
                  <a:lnTo>
                    <a:pt x="0" y="1809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2" name="SMARTInkShape-1148"/>
            <p:cNvSpPr/>
            <p:nvPr>
              <p:custDataLst>
                <p:tags r:id="rId54"/>
              </p:custDataLst>
            </p:nvPr>
          </p:nvSpPr>
          <p:spPr>
            <a:xfrm>
              <a:off x="2590813" y="4572000"/>
              <a:ext cx="114288" cy="28576"/>
            </a:xfrm>
            <a:custGeom>
              <a:avLst/>
              <a:gdLst/>
              <a:ahLst/>
              <a:cxnLst/>
              <a:rect l="0" t="0" r="0" b="0"/>
              <a:pathLst>
                <a:path w="114288" h="28576">
                  <a:moveTo>
                    <a:pt x="38087" y="28575"/>
                  </a:moveTo>
                  <a:lnTo>
                    <a:pt x="38087" y="28575"/>
                  </a:lnTo>
                  <a:lnTo>
                    <a:pt x="1748" y="28575"/>
                  </a:lnTo>
                  <a:lnTo>
                    <a:pt x="1161" y="27517"/>
                  </a:lnTo>
                  <a:lnTo>
                    <a:pt x="0" y="19167"/>
                  </a:lnTo>
                  <a:lnTo>
                    <a:pt x="13246" y="19060"/>
                  </a:lnTo>
                  <a:lnTo>
                    <a:pt x="19285" y="16233"/>
                  </a:lnTo>
                  <a:lnTo>
                    <a:pt x="22377" y="13997"/>
                  </a:lnTo>
                  <a:lnTo>
                    <a:pt x="64981" y="1440"/>
                  </a:lnTo>
                  <a:lnTo>
                    <a:pt x="1142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3" name="SMARTInkShape-1149"/>
            <p:cNvSpPr/>
            <p:nvPr>
              <p:custDataLst>
                <p:tags r:id="rId55"/>
              </p:custDataLst>
            </p:nvPr>
          </p:nvSpPr>
          <p:spPr>
            <a:xfrm>
              <a:off x="2857510" y="4381510"/>
              <a:ext cx="142866" cy="28566"/>
            </a:xfrm>
            <a:custGeom>
              <a:avLst/>
              <a:gdLst/>
              <a:ahLst/>
              <a:cxnLst/>
              <a:rect l="0" t="0" r="0" b="0"/>
              <a:pathLst>
                <a:path w="142866" h="28566">
                  <a:moveTo>
                    <a:pt x="28565" y="28565"/>
                  </a:moveTo>
                  <a:lnTo>
                    <a:pt x="28565" y="28565"/>
                  </a:lnTo>
                  <a:lnTo>
                    <a:pt x="19075" y="19074"/>
                  </a:lnTo>
                  <a:lnTo>
                    <a:pt x="10842" y="19043"/>
                  </a:lnTo>
                  <a:lnTo>
                    <a:pt x="10400" y="17983"/>
                  </a:lnTo>
                  <a:lnTo>
                    <a:pt x="9631" y="10839"/>
                  </a:lnTo>
                  <a:lnTo>
                    <a:pt x="6745" y="10104"/>
                  </a:lnTo>
                  <a:lnTo>
                    <a:pt x="0" y="9515"/>
                  </a:lnTo>
                  <a:lnTo>
                    <a:pt x="23588" y="9515"/>
                  </a:lnTo>
                  <a:lnTo>
                    <a:pt x="29175" y="6693"/>
                  </a:lnTo>
                  <a:lnTo>
                    <a:pt x="35186" y="2969"/>
                  </a:lnTo>
                  <a:lnTo>
                    <a:pt x="47669" y="579"/>
                  </a:lnTo>
                  <a:lnTo>
                    <a:pt x="88499" y="0"/>
                  </a:lnTo>
                  <a:lnTo>
                    <a:pt x="95066" y="2817"/>
                  </a:lnTo>
                  <a:lnTo>
                    <a:pt x="101513" y="6538"/>
                  </a:lnTo>
                  <a:lnTo>
                    <a:pt x="114274" y="8927"/>
                  </a:lnTo>
                  <a:lnTo>
                    <a:pt x="126987" y="9399"/>
                  </a:lnTo>
                  <a:lnTo>
                    <a:pt x="129105" y="10496"/>
                  </a:lnTo>
                  <a:lnTo>
                    <a:pt x="130516" y="12286"/>
                  </a:lnTo>
                  <a:lnTo>
                    <a:pt x="131457" y="14538"/>
                  </a:lnTo>
                  <a:lnTo>
                    <a:pt x="133144" y="16038"/>
                  </a:lnTo>
                  <a:lnTo>
                    <a:pt x="142865" y="190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4" name="SMARTInkShape-1150"/>
            <p:cNvSpPr/>
            <p:nvPr>
              <p:custDataLst>
                <p:tags r:id="rId56"/>
              </p:custDataLst>
            </p:nvPr>
          </p:nvSpPr>
          <p:spPr>
            <a:xfrm>
              <a:off x="2857904" y="4476750"/>
              <a:ext cx="171047" cy="9526"/>
            </a:xfrm>
            <a:custGeom>
              <a:avLst/>
              <a:gdLst/>
              <a:ahLst/>
              <a:cxnLst/>
              <a:rect l="0" t="0" r="0" b="0"/>
              <a:pathLst>
                <a:path w="171047" h="9526">
                  <a:moveTo>
                    <a:pt x="47221" y="0"/>
                  </a:moveTo>
                  <a:lnTo>
                    <a:pt x="47221" y="0"/>
                  </a:lnTo>
                  <a:lnTo>
                    <a:pt x="42165" y="5057"/>
                  </a:lnTo>
                  <a:lnTo>
                    <a:pt x="36860" y="7539"/>
                  </a:lnTo>
                  <a:lnTo>
                    <a:pt x="8356" y="9523"/>
                  </a:lnTo>
                  <a:lnTo>
                    <a:pt x="0" y="9525"/>
                  </a:lnTo>
                  <a:lnTo>
                    <a:pt x="40910" y="9525"/>
                  </a:lnTo>
                  <a:lnTo>
                    <a:pt x="86781" y="392"/>
                  </a:lnTo>
                  <a:lnTo>
                    <a:pt x="133127" y="16"/>
                  </a:lnTo>
                  <a:lnTo>
                    <a:pt x="17104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5" name="SMARTInkShape-1151"/>
            <p:cNvSpPr/>
            <p:nvPr>
              <p:custDataLst>
                <p:tags r:id="rId57"/>
              </p:custDataLst>
            </p:nvPr>
          </p:nvSpPr>
          <p:spPr>
            <a:xfrm>
              <a:off x="3210091" y="4305335"/>
              <a:ext cx="114125" cy="226518"/>
            </a:xfrm>
            <a:custGeom>
              <a:avLst/>
              <a:gdLst/>
              <a:ahLst/>
              <a:cxnLst/>
              <a:rect l="0" t="0" r="0" b="0"/>
              <a:pathLst>
                <a:path w="114125" h="226518">
                  <a:moveTo>
                    <a:pt x="85559" y="38065"/>
                  </a:moveTo>
                  <a:lnTo>
                    <a:pt x="85559" y="38065"/>
                  </a:lnTo>
                  <a:lnTo>
                    <a:pt x="85559" y="33008"/>
                  </a:lnTo>
                  <a:lnTo>
                    <a:pt x="86617" y="31519"/>
                  </a:lnTo>
                  <a:lnTo>
                    <a:pt x="88381" y="30526"/>
                  </a:lnTo>
                  <a:lnTo>
                    <a:pt x="90615" y="29864"/>
                  </a:lnTo>
                  <a:lnTo>
                    <a:pt x="92105" y="28364"/>
                  </a:lnTo>
                  <a:lnTo>
                    <a:pt x="93760" y="23876"/>
                  </a:lnTo>
                  <a:lnTo>
                    <a:pt x="100140" y="18353"/>
                  </a:lnTo>
                  <a:lnTo>
                    <a:pt x="106856" y="13429"/>
                  </a:lnTo>
                  <a:lnTo>
                    <a:pt x="107165" y="12116"/>
                  </a:lnTo>
                  <a:lnTo>
                    <a:pt x="105114" y="10009"/>
                  </a:lnTo>
                  <a:lnTo>
                    <a:pt x="114101" y="0"/>
                  </a:lnTo>
                  <a:lnTo>
                    <a:pt x="114124" y="5032"/>
                  </a:lnTo>
                  <a:lnTo>
                    <a:pt x="111307" y="10331"/>
                  </a:lnTo>
                  <a:lnTo>
                    <a:pt x="82335" y="54512"/>
                  </a:lnTo>
                  <a:lnTo>
                    <a:pt x="59098" y="99482"/>
                  </a:lnTo>
                  <a:lnTo>
                    <a:pt x="32466" y="145135"/>
                  </a:lnTo>
                  <a:lnTo>
                    <a:pt x="9411" y="190413"/>
                  </a:lnTo>
                  <a:lnTo>
                    <a:pt x="2672" y="206678"/>
                  </a:lnTo>
                  <a:lnTo>
                    <a:pt x="0" y="226517"/>
                  </a:lnTo>
                  <a:lnTo>
                    <a:pt x="1003" y="226142"/>
                  </a:lnTo>
                  <a:lnTo>
                    <a:pt x="7471" y="221615"/>
                  </a:lnTo>
                  <a:lnTo>
                    <a:pt x="16090" y="218744"/>
                  </a:lnTo>
                  <a:lnTo>
                    <a:pt x="37934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6" name="SMARTInkShape-1152"/>
            <p:cNvSpPr/>
            <p:nvPr>
              <p:custDataLst>
                <p:tags r:id="rId58"/>
              </p:custDataLst>
            </p:nvPr>
          </p:nvSpPr>
          <p:spPr>
            <a:xfrm>
              <a:off x="3209940" y="4238663"/>
              <a:ext cx="257161" cy="66638"/>
            </a:xfrm>
            <a:custGeom>
              <a:avLst/>
              <a:gdLst/>
              <a:ahLst/>
              <a:cxnLst/>
              <a:rect l="0" t="0" r="0" b="0"/>
              <a:pathLst>
                <a:path w="257161" h="66638">
                  <a:moveTo>
                    <a:pt x="66660" y="66637"/>
                  </a:moveTo>
                  <a:lnTo>
                    <a:pt x="66660" y="66637"/>
                  </a:lnTo>
                  <a:lnTo>
                    <a:pt x="61604" y="61580"/>
                  </a:lnTo>
                  <a:lnTo>
                    <a:pt x="56299" y="59098"/>
                  </a:lnTo>
                  <a:lnTo>
                    <a:pt x="53403" y="58436"/>
                  </a:lnTo>
                  <a:lnTo>
                    <a:pt x="38012" y="49747"/>
                  </a:lnTo>
                  <a:lnTo>
                    <a:pt x="34861" y="49027"/>
                  </a:lnTo>
                  <a:lnTo>
                    <a:pt x="19029" y="40237"/>
                  </a:lnTo>
                  <a:lnTo>
                    <a:pt x="6334" y="38492"/>
                  </a:lnTo>
                  <a:lnTo>
                    <a:pt x="4217" y="37290"/>
                  </a:lnTo>
                  <a:lnTo>
                    <a:pt x="2807" y="35431"/>
                  </a:lnTo>
                  <a:lnTo>
                    <a:pt x="150" y="28940"/>
                  </a:lnTo>
                  <a:lnTo>
                    <a:pt x="0" y="20372"/>
                  </a:lnTo>
                  <a:lnTo>
                    <a:pt x="5046" y="14358"/>
                  </a:lnTo>
                  <a:lnTo>
                    <a:pt x="13170" y="11652"/>
                  </a:lnTo>
                  <a:lnTo>
                    <a:pt x="22779" y="9391"/>
                  </a:lnTo>
                  <a:lnTo>
                    <a:pt x="35196" y="3226"/>
                  </a:lnTo>
                  <a:lnTo>
                    <a:pt x="77743" y="248"/>
                  </a:lnTo>
                  <a:lnTo>
                    <a:pt x="118959" y="0"/>
                  </a:lnTo>
                  <a:lnTo>
                    <a:pt x="158796" y="1027"/>
                  </a:lnTo>
                  <a:lnTo>
                    <a:pt x="201063" y="13221"/>
                  </a:lnTo>
                  <a:lnTo>
                    <a:pt x="234590" y="28610"/>
                  </a:lnTo>
                  <a:lnTo>
                    <a:pt x="242896" y="35978"/>
                  </a:lnTo>
                  <a:lnTo>
                    <a:pt x="257160" y="5711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7" name="SMARTInkShape-1153"/>
            <p:cNvSpPr/>
            <p:nvPr>
              <p:custDataLst>
                <p:tags r:id="rId59"/>
              </p:custDataLst>
            </p:nvPr>
          </p:nvSpPr>
          <p:spPr>
            <a:xfrm>
              <a:off x="3115102" y="4619625"/>
              <a:ext cx="171024" cy="28576"/>
            </a:xfrm>
            <a:custGeom>
              <a:avLst/>
              <a:gdLst/>
              <a:ahLst/>
              <a:cxnLst/>
              <a:rect l="0" t="0" r="0" b="0"/>
              <a:pathLst>
                <a:path w="171024" h="28576">
                  <a:moveTo>
                    <a:pt x="18623" y="0"/>
                  </a:moveTo>
                  <a:lnTo>
                    <a:pt x="18623" y="0"/>
                  </a:lnTo>
                  <a:lnTo>
                    <a:pt x="13567" y="5057"/>
                  </a:lnTo>
                  <a:lnTo>
                    <a:pt x="11085" y="10361"/>
                  </a:lnTo>
                  <a:lnTo>
                    <a:pt x="10423" y="13257"/>
                  </a:lnTo>
                  <a:lnTo>
                    <a:pt x="0" y="28032"/>
                  </a:lnTo>
                  <a:lnTo>
                    <a:pt x="45944" y="28575"/>
                  </a:lnTo>
                  <a:lnTo>
                    <a:pt x="54755" y="25753"/>
                  </a:lnTo>
                  <a:lnTo>
                    <a:pt x="63257" y="22029"/>
                  </a:lnTo>
                  <a:lnTo>
                    <a:pt x="110589" y="19128"/>
                  </a:lnTo>
                  <a:lnTo>
                    <a:pt x="155052" y="19052"/>
                  </a:lnTo>
                  <a:lnTo>
                    <a:pt x="171023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8" name="SMARTInkShape-1154"/>
            <p:cNvSpPr/>
            <p:nvPr>
              <p:custDataLst>
                <p:tags r:id="rId60"/>
              </p:custDataLst>
            </p:nvPr>
          </p:nvSpPr>
          <p:spPr>
            <a:xfrm>
              <a:off x="3371850" y="4552953"/>
              <a:ext cx="28576" cy="104773"/>
            </a:xfrm>
            <a:custGeom>
              <a:avLst/>
              <a:gdLst/>
              <a:ahLst/>
              <a:cxnLst/>
              <a:rect l="0" t="0" r="0" b="0"/>
              <a:pathLst>
                <a:path w="28576" h="104773">
                  <a:moveTo>
                    <a:pt x="9525" y="9522"/>
                  </a:moveTo>
                  <a:lnTo>
                    <a:pt x="9525" y="9522"/>
                  </a:lnTo>
                  <a:lnTo>
                    <a:pt x="9525" y="114"/>
                  </a:lnTo>
                  <a:lnTo>
                    <a:pt x="393" y="0"/>
                  </a:lnTo>
                  <a:lnTo>
                    <a:pt x="0" y="47214"/>
                  </a:lnTo>
                  <a:lnTo>
                    <a:pt x="0" y="88497"/>
                  </a:lnTo>
                  <a:lnTo>
                    <a:pt x="2822" y="95069"/>
                  </a:lnTo>
                  <a:lnTo>
                    <a:pt x="8201" y="102855"/>
                  </a:lnTo>
                  <a:lnTo>
                    <a:pt x="11759" y="103920"/>
                  </a:lnTo>
                  <a:lnTo>
                    <a:pt x="28575" y="1047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29" name="SMARTInkShape-1155"/>
            <p:cNvSpPr/>
            <p:nvPr>
              <p:custDataLst>
                <p:tags r:id="rId61"/>
              </p:custDataLst>
            </p:nvPr>
          </p:nvSpPr>
          <p:spPr>
            <a:xfrm>
              <a:off x="3410473" y="4552950"/>
              <a:ext cx="104253" cy="138198"/>
            </a:xfrm>
            <a:custGeom>
              <a:avLst/>
              <a:gdLst/>
              <a:ahLst/>
              <a:cxnLst/>
              <a:rect l="0" t="0" r="0" b="0"/>
              <a:pathLst>
                <a:path w="104253" h="138198">
                  <a:moveTo>
                    <a:pt x="104252" y="0"/>
                  </a:moveTo>
                  <a:lnTo>
                    <a:pt x="104252" y="0"/>
                  </a:lnTo>
                  <a:lnTo>
                    <a:pt x="96051" y="0"/>
                  </a:lnTo>
                  <a:lnTo>
                    <a:pt x="86643" y="8201"/>
                  </a:lnTo>
                  <a:lnTo>
                    <a:pt x="71336" y="10321"/>
                  </a:lnTo>
                  <a:lnTo>
                    <a:pt x="63870" y="14465"/>
                  </a:lnTo>
                  <a:lnTo>
                    <a:pt x="61456" y="17052"/>
                  </a:lnTo>
                  <a:lnTo>
                    <a:pt x="46549" y="38169"/>
                  </a:lnTo>
                  <a:lnTo>
                    <a:pt x="37412" y="50467"/>
                  </a:lnTo>
                  <a:lnTo>
                    <a:pt x="22739" y="73203"/>
                  </a:lnTo>
                  <a:lnTo>
                    <a:pt x="16536" y="93090"/>
                  </a:lnTo>
                  <a:lnTo>
                    <a:pt x="3448" y="111899"/>
                  </a:lnTo>
                  <a:lnTo>
                    <a:pt x="0" y="130107"/>
                  </a:lnTo>
                  <a:lnTo>
                    <a:pt x="2531" y="134731"/>
                  </a:lnTo>
                  <a:lnTo>
                    <a:pt x="4688" y="137446"/>
                  </a:lnTo>
                  <a:lnTo>
                    <a:pt x="6127" y="138197"/>
                  </a:lnTo>
                  <a:lnTo>
                    <a:pt x="7085" y="137640"/>
                  </a:lnTo>
                  <a:lnTo>
                    <a:pt x="9002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0" name="SMARTInkShape-1156"/>
            <p:cNvSpPr/>
            <p:nvPr>
              <p:custDataLst>
                <p:tags r:id="rId62"/>
              </p:custDataLst>
            </p:nvPr>
          </p:nvSpPr>
          <p:spPr>
            <a:xfrm>
              <a:off x="3667128" y="4438661"/>
              <a:ext cx="200023" cy="19040"/>
            </a:xfrm>
            <a:custGeom>
              <a:avLst/>
              <a:gdLst/>
              <a:ahLst/>
              <a:cxnLst/>
              <a:rect l="0" t="0" r="0" b="0"/>
              <a:pathLst>
                <a:path w="200023" h="19040">
                  <a:moveTo>
                    <a:pt x="9522" y="19039"/>
                  </a:moveTo>
                  <a:lnTo>
                    <a:pt x="9522" y="19039"/>
                  </a:lnTo>
                  <a:lnTo>
                    <a:pt x="9522" y="13982"/>
                  </a:lnTo>
                  <a:lnTo>
                    <a:pt x="8464" y="12493"/>
                  </a:lnTo>
                  <a:lnTo>
                    <a:pt x="6700" y="11500"/>
                  </a:lnTo>
                  <a:lnTo>
                    <a:pt x="1321" y="9906"/>
                  </a:lnTo>
                  <a:lnTo>
                    <a:pt x="585" y="6866"/>
                  </a:lnTo>
                  <a:lnTo>
                    <a:pt x="0" y="25"/>
                  </a:lnTo>
                  <a:lnTo>
                    <a:pt x="5054" y="0"/>
                  </a:lnTo>
                  <a:lnTo>
                    <a:pt x="6543" y="1054"/>
                  </a:lnTo>
                  <a:lnTo>
                    <a:pt x="7536" y="2816"/>
                  </a:lnTo>
                  <a:lnTo>
                    <a:pt x="8198" y="5049"/>
                  </a:lnTo>
                  <a:lnTo>
                    <a:pt x="9698" y="6537"/>
                  </a:lnTo>
                  <a:lnTo>
                    <a:pt x="17607" y="9122"/>
                  </a:lnTo>
                  <a:lnTo>
                    <a:pt x="32913" y="10495"/>
                  </a:lnTo>
                  <a:lnTo>
                    <a:pt x="44910" y="16037"/>
                  </a:lnTo>
                  <a:lnTo>
                    <a:pt x="73501" y="18644"/>
                  </a:lnTo>
                  <a:lnTo>
                    <a:pt x="117500" y="10374"/>
                  </a:lnTo>
                  <a:lnTo>
                    <a:pt x="160072" y="9548"/>
                  </a:lnTo>
                  <a:lnTo>
                    <a:pt x="200022" y="95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1" name="SMARTInkShape-1157"/>
            <p:cNvSpPr/>
            <p:nvPr>
              <p:custDataLst>
                <p:tags r:id="rId63"/>
              </p:custDataLst>
            </p:nvPr>
          </p:nvSpPr>
          <p:spPr>
            <a:xfrm>
              <a:off x="3752850" y="4392383"/>
              <a:ext cx="76201" cy="170093"/>
            </a:xfrm>
            <a:custGeom>
              <a:avLst/>
              <a:gdLst/>
              <a:ahLst/>
              <a:cxnLst/>
              <a:rect l="0" t="0" r="0" b="0"/>
              <a:pathLst>
                <a:path w="76201" h="170093">
                  <a:moveTo>
                    <a:pt x="76200" y="17692"/>
                  </a:moveTo>
                  <a:lnTo>
                    <a:pt x="76200" y="17692"/>
                  </a:lnTo>
                  <a:lnTo>
                    <a:pt x="76200" y="12635"/>
                  </a:lnTo>
                  <a:lnTo>
                    <a:pt x="75142" y="11146"/>
                  </a:lnTo>
                  <a:lnTo>
                    <a:pt x="73378" y="10153"/>
                  </a:lnTo>
                  <a:lnTo>
                    <a:pt x="67999" y="8559"/>
                  </a:lnTo>
                  <a:lnTo>
                    <a:pt x="67263" y="5519"/>
                  </a:lnTo>
                  <a:lnTo>
                    <a:pt x="67068" y="3227"/>
                  </a:lnTo>
                  <a:lnTo>
                    <a:pt x="65879" y="1699"/>
                  </a:lnTo>
                  <a:lnTo>
                    <a:pt x="61735" y="0"/>
                  </a:lnTo>
                  <a:lnTo>
                    <a:pt x="60206" y="606"/>
                  </a:lnTo>
                  <a:lnTo>
                    <a:pt x="59187" y="2068"/>
                  </a:lnTo>
                  <a:lnTo>
                    <a:pt x="57754" y="9182"/>
                  </a:lnTo>
                  <a:lnTo>
                    <a:pt x="57553" y="12018"/>
                  </a:lnTo>
                  <a:lnTo>
                    <a:pt x="56360" y="13910"/>
                  </a:lnTo>
                  <a:lnTo>
                    <a:pt x="54506" y="15171"/>
                  </a:lnTo>
                  <a:lnTo>
                    <a:pt x="52213" y="16011"/>
                  </a:lnTo>
                  <a:lnTo>
                    <a:pt x="28506" y="48683"/>
                  </a:lnTo>
                  <a:lnTo>
                    <a:pt x="23253" y="60041"/>
                  </a:lnTo>
                  <a:lnTo>
                    <a:pt x="8934" y="103479"/>
                  </a:lnTo>
                  <a:lnTo>
                    <a:pt x="3971" y="116145"/>
                  </a:lnTo>
                  <a:lnTo>
                    <a:pt x="155" y="161861"/>
                  </a:lnTo>
                  <a:lnTo>
                    <a:pt x="0" y="17009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2" name="SMARTInkShape-1158"/>
            <p:cNvSpPr/>
            <p:nvPr>
              <p:custDataLst>
                <p:tags r:id="rId64"/>
              </p:custDataLst>
            </p:nvPr>
          </p:nvSpPr>
          <p:spPr>
            <a:xfrm>
              <a:off x="3934001" y="4371985"/>
              <a:ext cx="152109" cy="228412"/>
            </a:xfrm>
            <a:custGeom>
              <a:avLst/>
              <a:gdLst/>
              <a:ahLst/>
              <a:cxnLst/>
              <a:rect l="0" t="0" r="0" b="0"/>
              <a:pathLst>
                <a:path w="152109" h="228412">
                  <a:moveTo>
                    <a:pt x="142699" y="9515"/>
                  </a:moveTo>
                  <a:lnTo>
                    <a:pt x="142699" y="9515"/>
                  </a:lnTo>
                  <a:lnTo>
                    <a:pt x="147755" y="9515"/>
                  </a:lnTo>
                  <a:lnTo>
                    <a:pt x="149245" y="8457"/>
                  </a:lnTo>
                  <a:lnTo>
                    <a:pt x="150238" y="6693"/>
                  </a:lnTo>
                  <a:lnTo>
                    <a:pt x="152108" y="382"/>
                  </a:lnTo>
                  <a:lnTo>
                    <a:pt x="138032" y="0"/>
                  </a:lnTo>
                  <a:lnTo>
                    <a:pt x="136412" y="1055"/>
                  </a:lnTo>
                  <a:lnTo>
                    <a:pt x="135333" y="2817"/>
                  </a:lnTo>
                  <a:lnTo>
                    <a:pt x="134613" y="5050"/>
                  </a:lnTo>
                  <a:lnTo>
                    <a:pt x="118070" y="26559"/>
                  </a:lnTo>
                  <a:lnTo>
                    <a:pt x="101021" y="73184"/>
                  </a:lnTo>
                  <a:lnTo>
                    <a:pt x="74138" y="116186"/>
                  </a:lnTo>
                  <a:lnTo>
                    <a:pt x="45712" y="158349"/>
                  </a:lnTo>
                  <a:lnTo>
                    <a:pt x="13491" y="202109"/>
                  </a:lnTo>
                  <a:lnTo>
                    <a:pt x="4344" y="214628"/>
                  </a:lnTo>
                  <a:lnTo>
                    <a:pt x="0" y="227983"/>
                  </a:lnTo>
                  <a:lnTo>
                    <a:pt x="4933" y="228411"/>
                  </a:lnTo>
                  <a:lnTo>
                    <a:pt x="10208" y="225688"/>
                  </a:lnTo>
                  <a:lnTo>
                    <a:pt x="28399" y="209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3" name="SMARTInkShape-1159"/>
            <p:cNvSpPr/>
            <p:nvPr>
              <p:custDataLst>
                <p:tags r:id="rId65"/>
              </p:custDataLst>
            </p:nvPr>
          </p:nvSpPr>
          <p:spPr>
            <a:xfrm>
              <a:off x="4019598" y="4305305"/>
              <a:ext cx="171403" cy="57146"/>
            </a:xfrm>
            <a:custGeom>
              <a:avLst/>
              <a:gdLst/>
              <a:ahLst/>
              <a:cxnLst/>
              <a:rect l="0" t="0" r="0" b="0"/>
              <a:pathLst>
                <a:path w="171403" h="57146">
                  <a:moveTo>
                    <a:pt x="47577" y="57145"/>
                  </a:moveTo>
                  <a:lnTo>
                    <a:pt x="47577" y="57145"/>
                  </a:lnTo>
                  <a:lnTo>
                    <a:pt x="42521" y="52088"/>
                  </a:lnTo>
                  <a:lnTo>
                    <a:pt x="37216" y="49606"/>
                  </a:lnTo>
                  <a:lnTo>
                    <a:pt x="34320" y="48944"/>
                  </a:lnTo>
                  <a:lnTo>
                    <a:pt x="32389" y="47444"/>
                  </a:lnTo>
                  <a:lnTo>
                    <a:pt x="23979" y="34479"/>
                  </a:lnTo>
                  <a:lnTo>
                    <a:pt x="18392" y="31196"/>
                  </a:lnTo>
                  <a:lnTo>
                    <a:pt x="12381" y="28679"/>
                  </a:lnTo>
                  <a:lnTo>
                    <a:pt x="1798" y="20522"/>
                  </a:lnTo>
                  <a:lnTo>
                    <a:pt x="772" y="16879"/>
                  </a:lnTo>
                  <a:lnTo>
                    <a:pt x="0" y="4894"/>
                  </a:lnTo>
                  <a:lnTo>
                    <a:pt x="1043" y="3261"/>
                  </a:lnTo>
                  <a:lnTo>
                    <a:pt x="2796" y="2172"/>
                  </a:lnTo>
                  <a:lnTo>
                    <a:pt x="10320" y="640"/>
                  </a:lnTo>
                  <a:lnTo>
                    <a:pt x="57945" y="0"/>
                  </a:lnTo>
                  <a:lnTo>
                    <a:pt x="99293" y="1053"/>
                  </a:lnTo>
                  <a:lnTo>
                    <a:pt x="116640" y="7600"/>
                  </a:lnTo>
                  <a:lnTo>
                    <a:pt x="145850" y="24447"/>
                  </a:lnTo>
                  <a:lnTo>
                    <a:pt x="157716" y="28406"/>
                  </a:lnTo>
                  <a:lnTo>
                    <a:pt x="164614" y="33083"/>
                  </a:lnTo>
                  <a:lnTo>
                    <a:pt x="166877" y="36870"/>
                  </a:lnTo>
                  <a:lnTo>
                    <a:pt x="171402" y="5714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4" name="SMARTInkShape-1160"/>
            <p:cNvSpPr/>
            <p:nvPr>
              <p:custDataLst>
                <p:tags r:id="rId66"/>
              </p:custDataLst>
            </p:nvPr>
          </p:nvSpPr>
          <p:spPr>
            <a:xfrm>
              <a:off x="3819585" y="4629150"/>
              <a:ext cx="257116" cy="66545"/>
            </a:xfrm>
            <a:custGeom>
              <a:avLst/>
              <a:gdLst/>
              <a:ahLst/>
              <a:cxnLst/>
              <a:rect l="0" t="0" r="0" b="0"/>
              <a:pathLst>
                <a:path w="257116" h="66545">
                  <a:moveTo>
                    <a:pt x="76140" y="0"/>
                  </a:moveTo>
                  <a:lnTo>
                    <a:pt x="76140" y="0"/>
                  </a:lnTo>
                  <a:lnTo>
                    <a:pt x="55418" y="17900"/>
                  </a:lnTo>
                  <a:lnTo>
                    <a:pt x="11655" y="47595"/>
                  </a:lnTo>
                  <a:lnTo>
                    <a:pt x="2254" y="55262"/>
                  </a:lnTo>
                  <a:lnTo>
                    <a:pt x="969" y="59133"/>
                  </a:lnTo>
                  <a:lnTo>
                    <a:pt x="0" y="66234"/>
                  </a:lnTo>
                  <a:lnTo>
                    <a:pt x="5014" y="66544"/>
                  </a:lnTo>
                  <a:lnTo>
                    <a:pt x="10309" y="63795"/>
                  </a:lnTo>
                  <a:lnTo>
                    <a:pt x="13202" y="61580"/>
                  </a:lnTo>
                  <a:lnTo>
                    <a:pt x="22062" y="59119"/>
                  </a:lnTo>
                  <a:lnTo>
                    <a:pt x="31997" y="56967"/>
                  </a:lnTo>
                  <a:lnTo>
                    <a:pt x="61267" y="42038"/>
                  </a:lnTo>
                  <a:lnTo>
                    <a:pt x="104999" y="31900"/>
                  </a:lnTo>
                  <a:lnTo>
                    <a:pt x="152282" y="21262"/>
                  </a:lnTo>
                  <a:lnTo>
                    <a:pt x="183099" y="12157"/>
                  </a:lnTo>
                  <a:lnTo>
                    <a:pt x="229404" y="9679"/>
                  </a:lnTo>
                  <a:lnTo>
                    <a:pt x="25711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5" name="SMARTInkShape-1161"/>
            <p:cNvSpPr/>
            <p:nvPr>
              <p:custDataLst>
                <p:tags r:id="rId67"/>
              </p:custDataLst>
            </p:nvPr>
          </p:nvSpPr>
          <p:spPr>
            <a:xfrm>
              <a:off x="4114849" y="4533939"/>
              <a:ext cx="123774" cy="180937"/>
            </a:xfrm>
            <a:custGeom>
              <a:avLst/>
              <a:gdLst/>
              <a:ahLst/>
              <a:cxnLst/>
              <a:rect l="0" t="0" r="0" b="0"/>
              <a:pathLst>
                <a:path w="123774" h="180937">
                  <a:moveTo>
                    <a:pt x="95201" y="38061"/>
                  </a:moveTo>
                  <a:lnTo>
                    <a:pt x="95201" y="38061"/>
                  </a:lnTo>
                  <a:lnTo>
                    <a:pt x="110389" y="21814"/>
                  </a:lnTo>
                  <a:lnTo>
                    <a:pt x="112534" y="15671"/>
                  </a:lnTo>
                  <a:lnTo>
                    <a:pt x="114165" y="13609"/>
                  </a:lnTo>
                  <a:lnTo>
                    <a:pt x="120458" y="9650"/>
                  </a:lnTo>
                  <a:lnTo>
                    <a:pt x="123764" y="0"/>
                  </a:lnTo>
                  <a:lnTo>
                    <a:pt x="123773" y="5029"/>
                  </a:lnTo>
                  <a:lnTo>
                    <a:pt x="122716" y="6515"/>
                  </a:lnTo>
                  <a:lnTo>
                    <a:pt x="120953" y="7505"/>
                  </a:lnTo>
                  <a:lnTo>
                    <a:pt x="118719" y="8166"/>
                  </a:lnTo>
                  <a:lnTo>
                    <a:pt x="117230" y="9664"/>
                  </a:lnTo>
                  <a:lnTo>
                    <a:pt x="109586" y="27684"/>
                  </a:lnTo>
                  <a:lnTo>
                    <a:pt x="101241" y="36272"/>
                  </a:lnTo>
                  <a:lnTo>
                    <a:pt x="83694" y="50408"/>
                  </a:lnTo>
                  <a:lnTo>
                    <a:pt x="49608" y="95445"/>
                  </a:lnTo>
                  <a:lnTo>
                    <a:pt x="19054" y="140608"/>
                  </a:lnTo>
                  <a:lnTo>
                    <a:pt x="4191" y="158418"/>
                  </a:lnTo>
                  <a:lnTo>
                    <a:pt x="1208" y="168149"/>
                  </a:lnTo>
                  <a:lnTo>
                    <a:pt x="0" y="180375"/>
                  </a:lnTo>
                  <a:lnTo>
                    <a:pt x="19001" y="180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6" name="SMARTInkShape-1162"/>
            <p:cNvSpPr/>
            <p:nvPr>
              <p:custDataLst>
                <p:tags r:id="rId68"/>
              </p:custDataLst>
            </p:nvPr>
          </p:nvSpPr>
          <p:spPr>
            <a:xfrm>
              <a:off x="4219613" y="4524506"/>
              <a:ext cx="47585" cy="161795"/>
            </a:xfrm>
            <a:custGeom>
              <a:avLst/>
              <a:gdLst/>
              <a:ahLst/>
              <a:cxnLst/>
              <a:rect l="0" t="0" r="0" b="0"/>
              <a:pathLst>
                <a:path w="47585" h="161795">
                  <a:moveTo>
                    <a:pt x="38062" y="37969"/>
                  </a:moveTo>
                  <a:lnTo>
                    <a:pt x="38062" y="37969"/>
                  </a:lnTo>
                  <a:lnTo>
                    <a:pt x="43118" y="32912"/>
                  </a:lnTo>
                  <a:lnTo>
                    <a:pt x="45601" y="27608"/>
                  </a:lnTo>
                  <a:lnTo>
                    <a:pt x="47584" y="309"/>
                  </a:lnTo>
                  <a:lnTo>
                    <a:pt x="42530" y="0"/>
                  </a:lnTo>
                  <a:lnTo>
                    <a:pt x="41041" y="1015"/>
                  </a:lnTo>
                  <a:lnTo>
                    <a:pt x="40048" y="2749"/>
                  </a:lnTo>
                  <a:lnTo>
                    <a:pt x="37265" y="16123"/>
                  </a:lnTo>
                  <a:lnTo>
                    <a:pt x="21601" y="37991"/>
                  </a:lnTo>
                  <a:lnTo>
                    <a:pt x="9413" y="79616"/>
                  </a:lnTo>
                  <a:lnTo>
                    <a:pt x="931" y="109772"/>
                  </a:lnTo>
                  <a:lnTo>
                    <a:pt x="0" y="136346"/>
                  </a:lnTo>
                  <a:lnTo>
                    <a:pt x="1045" y="138479"/>
                  </a:lnTo>
                  <a:lnTo>
                    <a:pt x="2801" y="139900"/>
                  </a:lnTo>
                  <a:lnTo>
                    <a:pt x="5029" y="140848"/>
                  </a:lnTo>
                  <a:lnTo>
                    <a:pt x="6515" y="142538"/>
                  </a:lnTo>
                  <a:lnTo>
                    <a:pt x="8166" y="147239"/>
                  </a:lnTo>
                  <a:lnTo>
                    <a:pt x="9665" y="148916"/>
                  </a:lnTo>
                  <a:lnTo>
                    <a:pt x="19110" y="153033"/>
                  </a:lnTo>
                  <a:lnTo>
                    <a:pt x="28537" y="16179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7" name="SMARTInkShape-1163"/>
            <p:cNvSpPr/>
            <p:nvPr>
              <p:custDataLst>
                <p:tags r:id="rId69"/>
              </p:custDataLst>
            </p:nvPr>
          </p:nvSpPr>
          <p:spPr>
            <a:xfrm>
              <a:off x="4181510" y="4657725"/>
              <a:ext cx="133316" cy="57151"/>
            </a:xfrm>
            <a:custGeom>
              <a:avLst/>
              <a:gdLst/>
              <a:ahLst/>
              <a:cxnLst/>
              <a:rect l="0" t="0" r="0" b="0"/>
              <a:pathLst>
                <a:path w="133316" h="57151">
                  <a:moveTo>
                    <a:pt x="28540" y="57150"/>
                  </a:moveTo>
                  <a:lnTo>
                    <a:pt x="28540" y="57150"/>
                  </a:lnTo>
                  <a:lnTo>
                    <a:pt x="11207" y="57150"/>
                  </a:lnTo>
                  <a:lnTo>
                    <a:pt x="10635" y="56092"/>
                  </a:lnTo>
                  <a:lnTo>
                    <a:pt x="9999" y="52093"/>
                  </a:lnTo>
                  <a:lnTo>
                    <a:pt x="8771" y="50604"/>
                  </a:lnTo>
                  <a:lnTo>
                    <a:pt x="1334" y="48017"/>
                  </a:lnTo>
                  <a:lnTo>
                    <a:pt x="573" y="44977"/>
                  </a:lnTo>
                  <a:lnTo>
                    <a:pt x="0" y="38503"/>
                  </a:lnTo>
                  <a:lnTo>
                    <a:pt x="5032" y="33163"/>
                  </a:lnTo>
                  <a:lnTo>
                    <a:pt x="10331" y="30614"/>
                  </a:lnTo>
                  <a:lnTo>
                    <a:pt x="13225" y="29934"/>
                  </a:lnTo>
                  <a:lnTo>
                    <a:pt x="28613" y="21215"/>
                  </a:lnTo>
                  <a:lnTo>
                    <a:pt x="62585" y="9434"/>
                  </a:lnTo>
                  <a:lnTo>
                    <a:pt x="73787" y="3266"/>
                  </a:lnTo>
                  <a:lnTo>
                    <a:pt x="120536" y="25"/>
                  </a:lnTo>
                  <a:lnTo>
                    <a:pt x="13331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8" name="SMARTInkShape-1164"/>
            <p:cNvSpPr/>
            <p:nvPr>
              <p:custDataLst>
                <p:tags r:id="rId70"/>
              </p:custDataLst>
            </p:nvPr>
          </p:nvSpPr>
          <p:spPr>
            <a:xfrm>
              <a:off x="3314700" y="4792410"/>
              <a:ext cx="28576" cy="208216"/>
            </a:xfrm>
            <a:custGeom>
              <a:avLst/>
              <a:gdLst/>
              <a:ahLst/>
              <a:cxnLst/>
              <a:rect l="0" t="0" r="0" b="0"/>
              <a:pathLst>
                <a:path w="28576" h="208216">
                  <a:moveTo>
                    <a:pt x="9525" y="55815"/>
                  </a:moveTo>
                  <a:lnTo>
                    <a:pt x="9525" y="55815"/>
                  </a:lnTo>
                  <a:lnTo>
                    <a:pt x="14581" y="50758"/>
                  </a:lnTo>
                  <a:lnTo>
                    <a:pt x="17064" y="45454"/>
                  </a:lnTo>
                  <a:lnTo>
                    <a:pt x="18933" y="29072"/>
                  </a:lnTo>
                  <a:lnTo>
                    <a:pt x="10839" y="19200"/>
                  </a:lnTo>
                  <a:lnTo>
                    <a:pt x="9535" y="8318"/>
                  </a:lnTo>
                  <a:lnTo>
                    <a:pt x="1325" y="0"/>
                  </a:lnTo>
                  <a:lnTo>
                    <a:pt x="883" y="613"/>
                  </a:lnTo>
                  <a:lnTo>
                    <a:pt x="0" y="45118"/>
                  </a:lnTo>
                  <a:lnTo>
                    <a:pt x="0" y="91185"/>
                  </a:lnTo>
                  <a:lnTo>
                    <a:pt x="1058" y="115170"/>
                  </a:lnTo>
                  <a:lnTo>
                    <a:pt x="7539" y="134018"/>
                  </a:lnTo>
                  <a:lnTo>
                    <a:pt x="10506" y="173193"/>
                  </a:lnTo>
                  <a:lnTo>
                    <a:pt x="19219" y="194169"/>
                  </a:lnTo>
                  <a:lnTo>
                    <a:pt x="21279" y="195676"/>
                  </a:lnTo>
                  <a:lnTo>
                    <a:pt x="23711" y="196681"/>
                  </a:lnTo>
                  <a:lnTo>
                    <a:pt x="25333" y="198409"/>
                  </a:lnTo>
                  <a:lnTo>
                    <a:pt x="28575" y="2082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39" name="SMARTInkShape-1165"/>
            <p:cNvSpPr/>
            <p:nvPr>
              <p:custDataLst>
                <p:tags r:id="rId71"/>
              </p:custDataLst>
            </p:nvPr>
          </p:nvSpPr>
          <p:spPr>
            <a:xfrm>
              <a:off x="3267078" y="4953011"/>
              <a:ext cx="161923" cy="113859"/>
            </a:xfrm>
            <a:custGeom>
              <a:avLst/>
              <a:gdLst/>
              <a:ahLst/>
              <a:cxnLst/>
              <a:rect l="0" t="0" r="0" b="0"/>
              <a:pathLst>
                <a:path w="161923" h="113859">
                  <a:moveTo>
                    <a:pt x="66672" y="38089"/>
                  </a:moveTo>
                  <a:lnTo>
                    <a:pt x="66672" y="38089"/>
                  </a:lnTo>
                  <a:lnTo>
                    <a:pt x="50425" y="22901"/>
                  </a:lnTo>
                  <a:lnTo>
                    <a:pt x="38024" y="16980"/>
                  </a:lnTo>
                  <a:lnTo>
                    <a:pt x="31714" y="12833"/>
                  </a:lnTo>
                  <a:lnTo>
                    <a:pt x="22212" y="9438"/>
                  </a:lnTo>
                  <a:lnTo>
                    <a:pt x="11403" y="1442"/>
                  </a:lnTo>
                  <a:lnTo>
                    <a:pt x="128" y="0"/>
                  </a:lnTo>
                  <a:lnTo>
                    <a:pt x="0" y="14179"/>
                  </a:lnTo>
                  <a:lnTo>
                    <a:pt x="1057" y="15799"/>
                  </a:lnTo>
                  <a:lnTo>
                    <a:pt x="2820" y="16879"/>
                  </a:lnTo>
                  <a:lnTo>
                    <a:pt x="5054" y="17599"/>
                  </a:lnTo>
                  <a:lnTo>
                    <a:pt x="22387" y="32170"/>
                  </a:lnTo>
                  <a:lnTo>
                    <a:pt x="34955" y="43466"/>
                  </a:lnTo>
                  <a:lnTo>
                    <a:pt x="47628" y="49617"/>
                  </a:lnTo>
                  <a:lnTo>
                    <a:pt x="73022" y="72034"/>
                  </a:lnTo>
                  <a:lnTo>
                    <a:pt x="85722" y="78190"/>
                  </a:lnTo>
                  <a:lnTo>
                    <a:pt x="88897" y="80698"/>
                  </a:lnTo>
                  <a:lnTo>
                    <a:pt x="92425" y="86307"/>
                  </a:lnTo>
                  <a:lnTo>
                    <a:pt x="93366" y="89284"/>
                  </a:lnTo>
                  <a:lnTo>
                    <a:pt x="95051" y="91269"/>
                  </a:lnTo>
                  <a:lnTo>
                    <a:pt x="99746" y="93475"/>
                  </a:lnTo>
                  <a:lnTo>
                    <a:pt x="101421" y="95122"/>
                  </a:lnTo>
                  <a:lnTo>
                    <a:pt x="104331" y="103285"/>
                  </a:lnTo>
                  <a:lnTo>
                    <a:pt x="104760" y="113858"/>
                  </a:lnTo>
                  <a:lnTo>
                    <a:pt x="104769" y="109105"/>
                  </a:lnTo>
                  <a:lnTo>
                    <a:pt x="107593" y="103871"/>
                  </a:lnTo>
                  <a:lnTo>
                    <a:pt x="111318" y="98017"/>
                  </a:lnTo>
                  <a:lnTo>
                    <a:pt x="113709" y="85635"/>
                  </a:lnTo>
                  <a:lnTo>
                    <a:pt x="113904" y="82487"/>
                  </a:lnTo>
                  <a:lnTo>
                    <a:pt x="116945" y="76166"/>
                  </a:lnTo>
                  <a:lnTo>
                    <a:pt x="120766" y="69829"/>
                  </a:lnTo>
                  <a:lnTo>
                    <a:pt x="123974" y="60311"/>
                  </a:lnTo>
                  <a:lnTo>
                    <a:pt x="130100" y="50788"/>
                  </a:lnTo>
                  <a:lnTo>
                    <a:pt x="133443" y="41264"/>
                  </a:lnTo>
                  <a:lnTo>
                    <a:pt x="147498" y="24065"/>
                  </a:lnTo>
                  <a:lnTo>
                    <a:pt x="153042" y="21273"/>
                  </a:lnTo>
                  <a:lnTo>
                    <a:pt x="160168" y="19480"/>
                  </a:lnTo>
                  <a:lnTo>
                    <a:pt x="160752" y="20391"/>
                  </a:lnTo>
                  <a:lnTo>
                    <a:pt x="161922" y="285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0" name="SMARTInkShape-1166"/>
            <p:cNvSpPr/>
            <p:nvPr>
              <p:custDataLst>
                <p:tags r:id="rId72"/>
              </p:custDataLst>
            </p:nvPr>
          </p:nvSpPr>
          <p:spPr>
            <a:xfrm>
              <a:off x="3371967" y="5143941"/>
              <a:ext cx="171206" cy="198211"/>
            </a:xfrm>
            <a:custGeom>
              <a:avLst/>
              <a:gdLst/>
              <a:ahLst/>
              <a:cxnLst/>
              <a:rect l="0" t="0" r="0" b="0"/>
              <a:pathLst>
                <a:path w="171206" h="198211">
                  <a:moveTo>
                    <a:pt x="47508" y="75759"/>
                  </a:moveTo>
                  <a:lnTo>
                    <a:pt x="47508" y="75759"/>
                  </a:lnTo>
                  <a:lnTo>
                    <a:pt x="47508" y="57136"/>
                  </a:lnTo>
                  <a:lnTo>
                    <a:pt x="23804" y="56709"/>
                  </a:lnTo>
                  <a:lnTo>
                    <a:pt x="22180" y="57767"/>
                  </a:lnTo>
                  <a:lnTo>
                    <a:pt x="21098" y="59531"/>
                  </a:lnTo>
                  <a:lnTo>
                    <a:pt x="19360" y="64910"/>
                  </a:lnTo>
                  <a:lnTo>
                    <a:pt x="12471" y="73577"/>
                  </a:lnTo>
                  <a:lnTo>
                    <a:pt x="10315" y="82402"/>
                  </a:lnTo>
                  <a:lnTo>
                    <a:pt x="8429" y="102243"/>
                  </a:lnTo>
                  <a:lnTo>
                    <a:pt x="1218" y="125239"/>
                  </a:lnTo>
                  <a:lnTo>
                    <a:pt x="0" y="150550"/>
                  </a:lnTo>
                  <a:lnTo>
                    <a:pt x="2757" y="159447"/>
                  </a:lnTo>
                  <a:lnTo>
                    <a:pt x="6452" y="166929"/>
                  </a:lnTo>
                  <a:lnTo>
                    <a:pt x="9591" y="177091"/>
                  </a:lnTo>
                  <a:lnTo>
                    <a:pt x="17494" y="188142"/>
                  </a:lnTo>
                  <a:lnTo>
                    <a:pt x="21115" y="189207"/>
                  </a:lnTo>
                  <a:lnTo>
                    <a:pt x="27312" y="190738"/>
                  </a:lnTo>
                  <a:lnTo>
                    <a:pt x="49487" y="198210"/>
                  </a:lnTo>
                  <a:lnTo>
                    <a:pt x="53061" y="197610"/>
                  </a:lnTo>
                  <a:lnTo>
                    <a:pt x="76036" y="187771"/>
                  </a:lnTo>
                  <a:lnTo>
                    <a:pt x="123534" y="151942"/>
                  </a:lnTo>
                  <a:lnTo>
                    <a:pt x="142742" y="130086"/>
                  </a:lnTo>
                  <a:lnTo>
                    <a:pt x="149456" y="115845"/>
                  </a:lnTo>
                  <a:lnTo>
                    <a:pt x="163968" y="73577"/>
                  </a:lnTo>
                  <a:lnTo>
                    <a:pt x="169151" y="58884"/>
                  </a:lnTo>
                  <a:lnTo>
                    <a:pt x="171205" y="34612"/>
                  </a:lnTo>
                  <a:lnTo>
                    <a:pt x="168454" y="28190"/>
                  </a:lnTo>
                  <a:lnTo>
                    <a:pt x="147734" y="4586"/>
                  </a:lnTo>
                  <a:lnTo>
                    <a:pt x="142147" y="1793"/>
                  </a:lnTo>
                  <a:lnTo>
                    <a:pt x="124880" y="0"/>
                  </a:lnTo>
                  <a:lnTo>
                    <a:pt x="116115" y="2577"/>
                  </a:lnTo>
                  <a:lnTo>
                    <a:pt x="108692" y="6192"/>
                  </a:lnTo>
                  <a:lnTo>
                    <a:pt x="87015" y="13760"/>
                  </a:lnTo>
                  <a:lnTo>
                    <a:pt x="67161" y="28331"/>
                  </a:lnTo>
                  <a:lnTo>
                    <a:pt x="44369" y="50370"/>
                  </a:lnTo>
                  <a:lnTo>
                    <a:pt x="40821" y="59536"/>
                  </a:lnTo>
                  <a:lnTo>
                    <a:pt x="38186" y="69607"/>
                  </a:lnTo>
                  <a:lnTo>
                    <a:pt x="30693" y="84696"/>
                  </a:lnTo>
                  <a:lnTo>
                    <a:pt x="28458" y="10433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47" name="SMARTInkShape-Group205"/>
          <p:cNvGrpSpPr/>
          <p:nvPr/>
        </p:nvGrpSpPr>
        <p:grpSpPr>
          <a:xfrm>
            <a:off x="5602063" y="4495800"/>
            <a:ext cx="636813" cy="295227"/>
            <a:chOff x="5602063" y="4495800"/>
            <a:chExt cx="636813" cy="295227"/>
          </a:xfrm>
        </p:grpSpPr>
        <p:sp>
          <p:nvSpPr>
            <p:cNvPr id="4142" name="SMARTInkShape-1167"/>
            <p:cNvSpPr/>
            <p:nvPr>
              <p:custDataLst>
                <p:tags r:id="rId43"/>
              </p:custDataLst>
            </p:nvPr>
          </p:nvSpPr>
          <p:spPr>
            <a:xfrm>
              <a:off x="5602063" y="4495800"/>
              <a:ext cx="198663" cy="218945"/>
            </a:xfrm>
            <a:custGeom>
              <a:avLst/>
              <a:gdLst/>
              <a:ahLst/>
              <a:cxnLst/>
              <a:rect l="0" t="0" r="0" b="0"/>
              <a:pathLst>
                <a:path w="198663" h="218945">
                  <a:moveTo>
                    <a:pt x="93887" y="57150"/>
                  </a:moveTo>
                  <a:lnTo>
                    <a:pt x="93887" y="57150"/>
                  </a:lnTo>
                  <a:lnTo>
                    <a:pt x="93887" y="48017"/>
                  </a:lnTo>
                  <a:lnTo>
                    <a:pt x="111603" y="29909"/>
                  </a:lnTo>
                  <a:lnTo>
                    <a:pt x="112820" y="20491"/>
                  </a:lnTo>
                  <a:lnTo>
                    <a:pt x="113917" y="20011"/>
                  </a:lnTo>
                  <a:lnTo>
                    <a:pt x="122345" y="19061"/>
                  </a:lnTo>
                  <a:lnTo>
                    <a:pt x="122452" y="10850"/>
                  </a:lnTo>
                  <a:lnTo>
                    <a:pt x="123513" y="10408"/>
                  </a:lnTo>
                  <a:lnTo>
                    <a:pt x="131871" y="9535"/>
                  </a:lnTo>
                  <a:lnTo>
                    <a:pt x="131987" y="0"/>
                  </a:lnTo>
                  <a:lnTo>
                    <a:pt x="117522" y="0"/>
                  </a:lnTo>
                  <a:lnTo>
                    <a:pt x="115993" y="1058"/>
                  </a:lnTo>
                  <a:lnTo>
                    <a:pt x="114974" y="2822"/>
                  </a:lnTo>
                  <a:lnTo>
                    <a:pt x="113339" y="8201"/>
                  </a:lnTo>
                  <a:lnTo>
                    <a:pt x="88492" y="36071"/>
                  </a:lnTo>
                  <a:lnTo>
                    <a:pt x="82355" y="55181"/>
                  </a:lnTo>
                  <a:lnTo>
                    <a:pt x="59942" y="97661"/>
                  </a:lnTo>
                  <a:lnTo>
                    <a:pt x="42691" y="140103"/>
                  </a:lnTo>
                  <a:lnTo>
                    <a:pt x="20494" y="178757"/>
                  </a:lnTo>
                  <a:lnTo>
                    <a:pt x="17877" y="186339"/>
                  </a:lnTo>
                  <a:lnTo>
                    <a:pt x="11511" y="196557"/>
                  </a:lnTo>
                  <a:lnTo>
                    <a:pt x="8603" y="207630"/>
                  </a:lnTo>
                  <a:lnTo>
                    <a:pt x="0" y="217582"/>
                  </a:lnTo>
                  <a:lnTo>
                    <a:pt x="604" y="218080"/>
                  </a:lnTo>
                  <a:lnTo>
                    <a:pt x="12013" y="218944"/>
                  </a:lnTo>
                  <a:lnTo>
                    <a:pt x="17988" y="216195"/>
                  </a:lnTo>
                  <a:lnTo>
                    <a:pt x="24171" y="212503"/>
                  </a:lnTo>
                  <a:lnTo>
                    <a:pt x="67548" y="197843"/>
                  </a:lnTo>
                  <a:lnTo>
                    <a:pt x="108325" y="183605"/>
                  </a:lnTo>
                  <a:lnTo>
                    <a:pt x="153345" y="172436"/>
                  </a:lnTo>
                  <a:lnTo>
                    <a:pt x="198662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3" name="SMARTInkShape-1168"/>
            <p:cNvSpPr/>
            <p:nvPr>
              <p:custDataLst>
                <p:tags r:id="rId44"/>
              </p:custDataLst>
            </p:nvPr>
          </p:nvSpPr>
          <p:spPr>
            <a:xfrm>
              <a:off x="5772150" y="4514861"/>
              <a:ext cx="123826" cy="209540"/>
            </a:xfrm>
            <a:custGeom>
              <a:avLst/>
              <a:gdLst/>
              <a:ahLst/>
              <a:cxnLst/>
              <a:rect l="0" t="0" r="0" b="0"/>
              <a:pathLst>
                <a:path w="123826" h="209540">
                  <a:moveTo>
                    <a:pt x="104775" y="28564"/>
                  </a:moveTo>
                  <a:lnTo>
                    <a:pt x="104775" y="28564"/>
                  </a:lnTo>
                  <a:lnTo>
                    <a:pt x="104775" y="23507"/>
                  </a:lnTo>
                  <a:lnTo>
                    <a:pt x="105833" y="22018"/>
                  </a:lnTo>
                  <a:lnTo>
                    <a:pt x="107597" y="21025"/>
                  </a:lnTo>
                  <a:lnTo>
                    <a:pt x="109831" y="20363"/>
                  </a:lnTo>
                  <a:lnTo>
                    <a:pt x="111320" y="18863"/>
                  </a:lnTo>
                  <a:lnTo>
                    <a:pt x="112976" y="14375"/>
                  </a:lnTo>
                  <a:lnTo>
                    <a:pt x="114476" y="12754"/>
                  </a:lnTo>
                  <a:lnTo>
                    <a:pt x="122385" y="9941"/>
                  </a:lnTo>
                  <a:lnTo>
                    <a:pt x="123185" y="6882"/>
                  </a:lnTo>
                  <a:lnTo>
                    <a:pt x="123825" y="0"/>
                  </a:lnTo>
                  <a:lnTo>
                    <a:pt x="123825" y="5049"/>
                  </a:lnTo>
                  <a:lnTo>
                    <a:pt x="122767" y="6537"/>
                  </a:lnTo>
                  <a:lnTo>
                    <a:pt x="121003" y="7530"/>
                  </a:lnTo>
                  <a:lnTo>
                    <a:pt x="118769" y="8191"/>
                  </a:lnTo>
                  <a:lnTo>
                    <a:pt x="117280" y="9690"/>
                  </a:lnTo>
                  <a:lnTo>
                    <a:pt x="112066" y="19701"/>
                  </a:lnTo>
                  <a:lnTo>
                    <a:pt x="82511" y="64990"/>
                  </a:lnTo>
                  <a:lnTo>
                    <a:pt x="60323" y="108027"/>
                  </a:lnTo>
                  <a:lnTo>
                    <a:pt x="34925" y="150541"/>
                  </a:lnTo>
                  <a:lnTo>
                    <a:pt x="22225" y="172759"/>
                  </a:lnTo>
                  <a:lnTo>
                    <a:pt x="13758" y="179592"/>
                  </a:lnTo>
                  <a:lnTo>
                    <a:pt x="2234" y="200119"/>
                  </a:lnTo>
                  <a:lnTo>
                    <a:pt x="0" y="2095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4" name="SMARTInkShape-1169"/>
            <p:cNvSpPr/>
            <p:nvPr>
              <p:custDataLst>
                <p:tags r:id="rId45"/>
              </p:custDataLst>
            </p:nvPr>
          </p:nvSpPr>
          <p:spPr>
            <a:xfrm>
              <a:off x="5867411" y="4667253"/>
              <a:ext cx="152390" cy="123774"/>
            </a:xfrm>
            <a:custGeom>
              <a:avLst/>
              <a:gdLst/>
              <a:ahLst/>
              <a:cxnLst/>
              <a:rect l="0" t="0" r="0" b="0"/>
              <a:pathLst>
                <a:path w="152390" h="123774">
                  <a:moveTo>
                    <a:pt x="28564" y="19047"/>
                  </a:moveTo>
                  <a:lnTo>
                    <a:pt x="28564" y="19047"/>
                  </a:lnTo>
                  <a:lnTo>
                    <a:pt x="28564" y="10846"/>
                  </a:lnTo>
                  <a:lnTo>
                    <a:pt x="27506" y="10405"/>
                  </a:lnTo>
                  <a:lnTo>
                    <a:pt x="20363" y="9639"/>
                  </a:lnTo>
                  <a:lnTo>
                    <a:pt x="19627" y="6752"/>
                  </a:lnTo>
                  <a:lnTo>
                    <a:pt x="19432" y="4500"/>
                  </a:lnTo>
                  <a:lnTo>
                    <a:pt x="20359" y="3000"/>
                  </a:lnTo>
                  <a:lnTo>
                    <a:pt x="22036" y="1998"/>
                  </a:lnTo>
                  <a:lnTo>
                    <a:pt x="27274" y="392"/>
                  </a:lnTo>
                  <a:lnTo>
                    <a:pt x="19146" y="0"/>
                  </a:lnTo>
                  <a:lnTo>
                    <a:pt x="19042" y="14186"/>
                  </a:lnTo>
                  <a:lnTo>
                    <a:pt x="16219" y="19709"/>
                  </a:lnTo>
                  <a:lnTo>
                    <a:pt x="12494" y="25691"/>
                  </a:lnTo>
                  <a:lnTo>
                    <a:pt x="10102" y="38156"/>
                  </a:lnTo>
                  <a:lnTo>
                    <a:pt x="9907" y="41311"/>
                  </a:lnTo>
                  <a:lnTo>
                    <a:pt x="6866" y="47639"/>
                  </a:lnTo>
                  <a:lnTo>
                    <a:pt x="3045" y="53979"/>
                  </a:lnTo>
                  <a:lnTo>
                    <a:pt x="895" y="64557"/>
                  </a:lnTo>
                  <a:lnTo>
                    <a:pt x="0" y="107831"/>
                  </a:lnTo>
                  <a:lnTo>
                    <a:pt x="2816" y="114245"/>
                  </a:lnTo>
                  <a:lnTo>
                    <a:pt x="8191" y="121930"/>
                  </a:lnTo>
                  <a:lnTo>
                    <a:pt x="11748" y="122981"/>
                  </a:lnTo>
                  <a:lnTo>
                    <a:pt x="23669" y="123773"/>
                  </a:lnTo>
                  <a:lnTo>
                    <a:pt x="29211" y="120978"/>
                  </a:lnTo>
                  <a:lnTo>
                    <a:pt x="35201" y="117266"/>
                  </a:lnTo>
                  <a:lnTo>
                    <a:pt x="44525" y="114119"/>
                  </a:lnTo>
                  <a:lnTo>
                    <a:pt x="88889" y="73011"/>
                  </a:lnTo>
                  <a:lnTo>
                    <a:pt x="92417" y="66667"/>
                  </a:lnTo>
                  <a:lnTo>
                    <a:pt x="95043" y="60320"/>
                  </a:lnTo>
                  <a:lnTo>
                    <a:pt x="139591" y="12795"/>
                  </a:lnTo>
                  <a:lnTo>
                    <a:pt x="141409" y="10977"/>
                  </a:lnTo>
                  <a:lnTo>
                    <a:pt x="152389" y="95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5" name="SMARTInkShape-1170"/>
            <p:cNvSpPr/>
            <p:nvPr>
              <p:custDataLst>
                <p:tags r:id="rId46"/>
              </p:custDataLst>
            </p:nvPr>
          </p:nvSpPr>
          <p:spPr>
            <a:xfrm>
              <a:off x="6153150" y="4591085"/>
              <a:ext cx="66676" cy="28541"/>
            </a:xfrm>
            <a:custGeom>
              <a:avLst/>
              <a:gdLst/>
              <a:ahLst/>
              <a:cxnLst/>
              <a:rect l="0" t="0" r="0" b="0"/>
              <a:pathLst>
                <a:path w="66676" h="28541">
                  <a:moveTo>
                    <a:pt x="0" y="19015"/>
                  </a:moveTo>
                  <a:lnTo>
                    <a:pt x="0" y="19015"/>
                  </a:lnTo>
                  <a:lnTo>
                    <a:pt x="9409" y="9607"/>
                  </a:lnTo>
                  <a:lnTo>
                    <a:pt x="9491" y="4468"/>
                  </a:lnTo>
                  <a:lnTo>
                    <a:pt x="10561" y="2968"/>
                  </a:lnTo>
                  <a:lnTo>
                    <a:pt x="12332" y="1966"/>
                  </a:lnTo>
                  <a:lnTo>
                    <a:pt x="19224" y="229"/>
                  </a:lnTo>
                  <a:lnTo>
                    <a:pt x="32191" y="0"/>
                  </a:lnTo>
                  <a:lnTo>
                    <a:pt x="34161" y="1046"/>
                  </a:lnTo>
                  <a:lnTo>
                    <a:pt x="35474" y="2802"/>
                  </a:lnTo>
                  <a:lnTo>
                    <a:pt x="36349" y="5032"/>
                  </a:lnTo>
                  <a:lnTo>
                    <a:pt x="37992" y="6518"/>
                  </a:lnTo>
                  <a:lnTo>
                    <a:pt x="47698" y="10287"/>
                  </a:lnTo>
                  <a:lnTo>
                    <a:pt x="54938" y="15958"/>
                  </a:lnTo>
                  <a:lnTo>
                    <a:pt x="60753" y="17657"/>
                  </a:lnTo>
                  <a:lnTo>
                    <a:pt x="62726" y="19167"/>
                  </a:lnTo>
                  <a:lnTo>
                    <a:pt x="66675" y="285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6" name="SMARTInkShape-1171"/>
            <p:cNvSpPr/>
            <p:nvPr>
              <p:custDataLst>
                <p:tags r:id="rId47"/>
              </p:custDataLst>
            </p:nvPr>
          </p:nvSpPr>
          <p:spPr>
            <a:xfrm>
              <a:off x="6124613" y="4657725"/>
              <a:ext cx="114263" cy="19051"/>
            </a:xfrm>
            <a:custGeom>
              <a:avLst/>
              <a:gdLst/>
              <a:ahLst/>
              <a:cxnLst/>
              <a:rect l="0" t="0" r="0" b="0"/>
              <a:pathLst>
                <a:path w="114263" h="19051">
                  <a:moveTo>
                    <a:pt x="47587" y="0"/>
                  </a:moveTo>
                  <a:lnTo>
                    <a:pt x="47587" y="0"/>
                  </a:lnTo>
                  <a:lnTo>
                    <a:pt x="42531" y="0"/>
                  </a:lnTo>
                  <a:lnTo>
                    <a:pt x="37226" y="2822"/>
                  </a:lnTo>
                  <a:lnTo>
                    <a:pt x="31340" y="6546"/>
                  </a:lnTo>
                  <a:lnTo>
                    <a:pt x="18939" y="8936"/>
                  </a:lnTo>
                  <a:lnTo>
                    <a:pt x="11355" y="9408"/>
                  </a:lnTo>
                  <a:lnTo>
                    <a:pt x="0" y="34"/>
                  </a:lnTo>
                  <a:lnTo>
                    <a:pt x="5030" y="10"/>
                  </a:lnTo>
                  <a:lnTo>
                    <a:pt x="10328" y="2827"/>
                  </a:lnTo>
                  <a:lnTo>
                    <a:pt x="16211" y="6548"/>
                  </a:lnTo>
                  <a:lnTo>
                    <a:pt x="28610" y="8937"/>
                  </a:lnTo>
                  <a:lnTo>
                    <a:pt x="74869" y="9522"/>
                  </a:lnTo>
                  <a:lnTo>
                    <a:pt x="83701" y="12346"/>
                  </a:lnTo>
                  <a:lnTo>
                    <a:pt x="91155" y="16071"/>
                  </a:lnTo>
                  <a:lnTo>
                    <a:pt x="114262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61" name="SMARTInkShape-Group206"/>
          <p:cNvGrpSpPr/>
          <p:nvPr/>
        </p:nvGrpSpPr>
        <p:grpSpPr>
          <a:xfrm>
            <a:off x="6296568" y="4476867"/>
            <a:ext cx="1494882" cy="352309"/>
            <a:chOff x="6296568" y="4476867"/>
            <a:chExt cx="1494882" cy="352309"/>
          </a:xfrm>
        </p:grpSpPr>
        <p:sp>
          <p:nvSpPr>
            <p:cNvPr id="4148" name="SMARTInkShape-1172"/>
            <p:cNvSpPr/>
            <p:nvPr>
              <p:custDataLst>
                <p:tags r:id="rId30"/>
              </p:custDataLst>
            </p:nvPr>
          </p:nvSpPr>
          <p:spPr>
            <a:xfrm>
              <a:off x="6391440" y="4543461"/>
              <a:ext cx="104611" cy="161437"/>
            </a:xfrm>
            <a:custGeom>
              <a:avLst/>
              <a:gdLst/>
              <a:ahLst/>
              <a:cxnLst/>
              <a:rect l="0" t="0" r="0" b="0"/>
              <a:pathLst>
                <a:path w="104611" h="161437">
                  <a:moveTo>
                    <a:pt x="95085" y="28539"/>
                  </a:moveTo>
                  <a:lnTo>
                    <a:pt x="95085" y="28539"/>
                  </a:lnTo>
                  <a:lnTo>
                    <a:pt x="103286" y="20338"/>
                  </a:lnTo>
                  <a:lnTo>
                    <a:pt x="104576" y="9916"/>
                  </a:lnTo>
                  <a:lnTo>
                    <a:pt x="104610" y="0"/>
                  </a:lnTo>
                  <a:lnTo>
                    <a:pt x="90421" y="14154"/>
                  </a:lnTo>
                  <a:lnTo>
                    <a:pt x="87720" y="19676"/>
                  </a:lnTo>
                  <a:lnTo>
                    <a:pt x="72429" y="54535"/>
                  </a:lnTo>
                  <a:lnTo>
                    <a:pt x="63496" y="64081"/>
                  </a:lnTo>
                  <a:lnTo>
                    <a:pt x="53529" y="72911"/>
                  </a:lnTo>
                  <a:lnTo>
                    <a:pt x="22136" y="120498"/>
                  </a:lnTo>
                  <a:lnTo>
                    <a:pt x="1092" y="151876"/>
                  </a:lnTo>
                  <a:lnTo>
                    <a:pt x="0" y="160362"/>
                  </a:lnTo>
                  <a:lnTo>
                    <a:pt x="1004" y="160871"/>
                  </a:lnTo>
                  <a:lnTo>
                    <a:pt x="4941" y="161436"/>
                  </a:lnTo>
                  <a:lnTo>
                    <a:pt x="10218" y="158866"/>
                  </a:lnTo>
                  <a:lnTo>
                    <a:pt x="16091" y="155253"/>
                  </a:lnTo>
                  <a:lnTo>
                    <a:pt x="25348" y="152162"/>
                  </a:lnTo>
                  <a:lnTo>
                    <a:pt x="37935" y="1428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49" name="SMARTInkShape-1173"/>
            <p:cNvSpPr/>
            <p:nvPr>
              <p:custDataLst>
                <p:tags r:id="rId31"/>
              </p:custDataLst>
            </p:nvPr>
          </p:nvSpPr>
          <p:spPr>
            <a:xfrm>
              <a:off x="6410363" y="4476867"/>
              <a:ext cx="171413" cy="76084"/>
            </a:xfrm>
            <a:custGeom>
              <a:avLst/>
              <a:gdLst/>
              <a:ahLst/>
              <a:cxnLst/>
              <a:rect l="0" t="0" r="0" b="0"/>
              <a:pathLst>
                <a:path w="171413" h="76084">
                  <a:moveTo>
                    <a:pt x="57112" y="76083"/>
                  </a:moveTo>
                  <a:lnTo>
                    <a:pt x="57112" y="76083"/>
                  </a:lnTo>
                  <a:lnTo>
                    <a:pt x="49573" y="58183"/>
                  </a:lnTo>
                  <a:lnTo>
                    <a:pt x="48911" y="54624"/>
                  </a:lnTo>
                  <a:lnTo>
                    <a:pt x="45353" y="47849"/>
                  </a:lnTo>
                  <a:lnTo>
                    <a:pt x="42923" y="44560"/>
                  </a:lnTo>
                  <a:lnTo>
                    <a:pt x="37400" y="40906"/>
                  </a:lnTo>
                  <a:lnTo>
                    <a:pt x="31419" y="38224"/>
                  </a:lnTo>
                  <a:lnTo>
                    <a:pt x="10972" y="20388"/>
                  </a:lnTo>
                  <a:lnTo>
                    <a:pt x="4870" y="19364"/>
                  </a:lnTo>
                  <a:lnTo>
                    <a:pt x="3235" y="18162"/>
                  </a:lnTo>
                  <a:lnTo>
                    <a:pt x="1417" y="14005"/>
                  </a:lnTo>
                  <a:lnTo>
                    <a:pt x="0" y="9527"/>
                  </a:lnTo>
                  <a:lnTo>
                    <a:pt x="5030" y="9444"/>
                  </a:lnTo>
                  <a:lnTo>
                    <a:pt x="10328" y="6602"/>
                  </a:lnTo>
                  <a:lnTo>
                    <a:pt x="13223" y="4362"/>
                  </a:lnTo>
                  <a:lnTo>
                    <a:pt x="22084" y="1874"/>
                  </a:lnTo>
                  <a:lnTo>
                    <a:pt x="63641" y="0"/>
                  </a:lnTo>
                  <a:lnTo>
                    <a:pt x="88896" y="964"/>
                  </a:lnTo>
                  <a:lnTo>
                    <a:pt x="133314" y="16360"/>
                  </a:lnTo>
                  <a:lnTo>
                    <a:pt x="144954" y="18848"/>
                  </a:lnTo>
                  <a:lnTo>
                    <a:pt x="157459" y="26199"/>
                  </a:lnTo>
                  <a:lnTo>
                    <a:pt x="164505" y="32040"/>
                  </a:lnTo>
                  <a:lnTo>
                    <a:pt x="168342" y="40986"/>
                  </a:lnTo>
                  <a:lnTo>
                    <a:pt x="171412" y="570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0" name="SMARTInkShape-1174"/>
            <p:cNvSpPr/>
            <p:nvPr>
              <p:custDataLst>
                <p:tags r:id="rId32"/>
              </p:custDataLst>
            </p:nvPr>
          </p:nvSpPr>
          <p:spPr>
            <a:xfrm>
              <a:off x="6296568" y="4772025"/>
              <a:ext cx="170908" cy="28565"/>
            </a:xfrm>
            <a:custGeom>
              <a:avLst/>
              <a:gdLst/>
              <a:ahLst/>
              <a:cxnLst/>
              <a:rect l="0" t="0" r="0" b="0"/>
              <a:pathLst>
                <a:path w="170908" h="28565">
                  <a:moveTo>
                    <a:pt x="28032" y="0"/>
                  </a:moveTo>
                  <a:lnTo>
                    <a:pt x="28032" y="0"/>
                  </a:lnTo>
                  <a:lnTo>
                    <a:pt x="11786" y="15188"/>
                  </a:lnTo>
                  <a:lnTo>
                    <a:pt x="5642" y="17333"/>
                  </a:lnTo>
                  <a:lnTo>
                    <a:pt x="3580" y="18964"/>
                  </a:lnTo>
                  <a:lnTo>
                    <a:pt x="0" y="27100"/>
                  </a:lnTo>
                  <a:lnTo>
                    <a:pt x="877" y="27592"/>
                  </a:lnTo>
                  <a:lnTo>
                    <a:pt x="22127" y="28564"/>
                  </a:lnTo>
                  <a:lnTo>
                    <a:pt x="28229" y="25748"/>
                  </a:lnTo>
                  <a:lnTo>
                    <a:pt x="31339" y="23515"/>
                  </a:lnTo>
                  <a:lnTo>
                    <a:pt x="45828" y="20373"/>
                  </a:lnTo>
                  <a:lnTo>
                    <a:pt x="92906" y="19084"/>
                  </a:lnTo>
                  <a:lnTo>
                    <a:pt x="140517" y="9918"/>
                  </a:lnTo>
                  <a:lnTo>
                    <a:pt x="153553" y="9642"/>
                  </a:lnTo>
                  <a:lnTo>
                    <a:pt x="160725" y="12399"/>
                  </a:lnTo>
                  <a:lnTo>
                    <a:pt x="170907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1" name="SMARTInkShape-1175"/>
            <p:cNvSpPr/>
            <p:nvPr>
              <p:custDataLst>
                <p:tags r:id="rId33"/>
              </p:custDataLst>
            </p:nvPr>
          </p:nvSpPr>
          <p:spPr>
            <a:xfrm>
              <a:off x="7534279" y="4581525"/>
              <a:ext cx="257171" cy="171451"/>
            </a:xfrm>
            <a:custGeom>
              <a:avLst/>
              <a:gdLst/>
              <a:ahLst/>
              <a:cxnLst/>
              <a:rect l="0" t="0" r="0" b="0"/>
              <a:pathLst>
                <a:path w="257171" h="171451">
                  <a:moveTo>
                    <a:pt x="85721" y="57150"/>
                  </a:moveTo>
                  <a:lnTo>
                    <a:pt x="85721" y="57150"/>
                  </a:lnTo>
                  <a:lnTo>
                    <a:pt x="61731" y="57150"/>
                  </a:lnTo>
                  <a:lnTo>
                    <a:pt x="60202" y="58208"/>
                  </a:lnTo>
                  <a:lnTo>
                    <a:pt x="59184" y="59972"/>
                  </a:lnTo>
                  <a:lnTo>
                    <a:pt x="57548" y="65351"/>
                  </a:lnTo>
                  <a:lnTo>
                    <a:pt x="48980" y="74760"/>
                  </a:lnTo>
                  <a:lnTo>
                    <a:pt x="42967" y="75773"/>
                  </a:lnTo>
                  <a:lnTo>
                    <a:pt x="41343" y="76974"/>
                  </a:lnTo>
                  <a:lnTo>
                    <a:pt x="39539" y="81130"/>
                  </a:lnTo>
                  <a:lnTo>
                    <a:pt x="38001" y="82662"/>
                  </a:lnTo>
                  <a:lnTo>
                    <a:pt x="33468" y="84363"/>
                  </a:lnTo>
                  <a:lnTo>
                    <a:pt x="31835" y="85875"/>
                  </a:lnTo>
                  <a:lnTo>
                    <a:pt x="30021" y="90378"/>
                  </a:lnTo>
                  <a:lnTo>
                    <a:pt x="28479" y="92002"/>
                  </a:lnTo>
                  <a:lnTo>
                    <a:pt x="23944" y="93807"/>
                  </a:lnTo>
                  <a:lnTo>
                    <a:pt x="22311" y="95346"/>
                  </a:lnTo>
                  <a:lnTo>
                    <a:pt x="20497" y="99879"/>
                  </a:lnTo>
                  <a:lnTo>
                    <a:pt x="18955" y="101511"/>
                  </a:lnTo>
                  <a:lnTo>
                    <a:pt x="14419" y="103324"/>
                  </a:lnTo>
                  <a:lnTo>
                    <a:pt x="12786" y="104866"/>
                  </a:lnTo>
                  <a:lnTo>
                    <a:pt x="9951" y="112849"/>
                  </a:lnTo>
                  <a:lnTo>
                    <a:pt x="9648" y="118926"/>
                  </a:lnTo>
                  <a:lnTo>
                    <a:pt x="8547" y="120559"/>
                  </a:lnTo>
                  <a:lnTo>
                    <a:pt x="6755" y="121648"/>
                  </a:lnTo>
                  <a:lnTo>
                    <a:pt x="4502" y="122374"/>
                  </a:lnTo>
                  <a:lnTo>
                    <a:pt x="3000" y="123916"/>
                  </a:lnTo>
                  <a:lnTo>
                    <a:pt x="391" y="131899"/>
                  </a:lnTo>
                  <a:lnTo>
                    <a:pt x="0" y="150949"/>
                  </a:lnTo>
                  <a:lnTo>
                    <a:pt x="1056" y="151433"/>
                  </a:lnTo>
                  <a:lnTo>
                    <a:pt x="5053" y="151970"/>
                  </a:lnTo>
                  <a:lnTo>
                    <a:pt x="6543" y="153172"/>
                  </a:lnTo>
                  <a:lnTo>
                    <a:pt x="9487" y="161806"/>
                  </a:lnTo>
                  <a:lnTo>
                    <a:pt x="18652" y="171054"/>
                  </a:lnTo>
                  <a:lnTo>
                    <a:pt x="64919" y="171450"/>
                  </a:lnTo>
                  <a:lnTo>
                    <a:pt x="103317" y="171450"/>
                  </a:lnTo>
                  <a:lnTo>
                    <a:pt x="112088" y="164904"/>
                  </a:lnTo>
                  <a:lnTo>
                    <a:pt x="122067" y="162317"/>
                  </a:lnTo>
                  <a:lnTo>
                    <a:pt x="137964" y="161935"/>
                  </a:lnTo>
                  <a:lnTo>
                    <a:pt x="139601" y="160874"/>
                  </a:lnTo>
                  <a:lnTo>
                    <a:pt x="140691" y="159108"/>
                  </a:lnTo>
                  <a:lnTo>
                    <a:pt x="141417" y="156872"/>
                  </a:lnTo>
                  <a:lnTo>
                    <a:pt x="142960" y="155381"/>
                  </a:lnTo>
                  <a:lnTo>
                    <a:pt x="147496" y="153725"/>
                  </a:lnTo>
                  <a:lnTo>
                    <a:pt x="166457" y="152434"/>
                  </a:lnTo>
                  <a:lnTo>
                    <a:pt x="168121" y="151364"/>
                  </a:lnTo>
                  <a:lnTo>
                    <a:pt x="169229" y="149593"/>
                  </a:lnTo>
                  <a:lnTo>
                    <a:pt x="169968" y="147353"/>
                  </a:lnTo>
                  <a:lnTo>
                    <a:pt x="171520" y="145861"/>
                  </a:lnTo>
                  <a:lnTo>
                    <a:pt x="179517" y="143268"/>
                  </a:lnTo>
                  <a:lnTo>
                    <a:pt x="185596" y="142992"/>
                  </a:lnTo>
                  <a:lnTo>
                    <a:pt x="187230" y="141894"/>
                  </a:lnTo>
                  <a:lnTo>
                    <a:pt x="188319" y="140105"/>
                  </a:lnTo>
                  <a:lnTo>
                    <a:pt x="189044" y="137853"/>
                  </a:lnTo>
                  <a:lnTo>
                    <a:pt x="190586" y="136353"/>
                  </a:lnTo>
                  <a:lnTo>
                    <a:pt x="195122" y="134684"/>
                  </a:lnTo>
                  <a:lnTo>
                    <a:pt x="196755" y="133181"/>
                  </a:lnTo>
                  <a:lnTo>
                    <a:pt x="198569" y="128689"/>
                  </a:lnTo>
                  <a:lnTo>
                    <a:pt x="200111" y="127068"/>
                  </a:lnTo>
                  <a:lnTo>
                    <a:pt x="209636" y="123051"/>
                  </a:lnTo>
                  <a:lnTo>
                    <a:pt x="216863" y="117363"/>
                  </a:lnTo>
                  <a:lnTo>
                    <a:pt x="226842" y="114703"/>
                  </a:lnTo>
                  <a:lnTo>
                    <a:pt x="227426" y="113511"/>
                  </a:lnTo>
                  <a:lnTo>
                    <a:pt x="228076" y="109363"/>
                  </a:lnTo>
                  <a:lnTo>
                    <a:pt x="229308" y="107834"/>
                  </a:lnTo>
                  <a:lnTo>
                    <a:pt x="236751" y="105178"/>
                  </a:lnTo>
                  <a:lnTo>
                    <a:pt x="237513" y="102132"/>
                  </a:lnTo>
                  <a:lnTo>
                    <a:pt x="237716" y="99838"/>
                  </a:lnTo>
                  <a:lnTo>
                    <a:pt x="238909" y="98308"/>
                  </a:lnTo>
                  <a:lnTo>
                    <a:pt x="243057" y="96609"/>
                  </a:lnTo>
                  <a:lnTo>
                    <a:pt x="244586" y="95098"/>
                  </a:lnTo>
                  <a:lnTo>
                    <a:pt x="247527" y="86152"/>
                  </a:lnTo>
                  <a:lnTo>
                    <a:pt x="256776" y="76603"/>
                  </a:lnTo>
                  <a:lnTo>
                    <a:pt x="257170" y="52521"/>
                  </a:lnTo>
                  <a:lnTo>
                    <a:pt x="256113" y="50889"/>
                  </a:lnTo>
                  <a:lnTo>
                    <a:pt x="254349" y="49801"/>
                  </a:lnTo>
                  <a:lnTo>
                    <a:pt x="248970" y="48055"/>
                  </a:lnTo>
                  <a:lnTo>
                    <a:pt x="248234" y="44994"/>
                  </a:lnTo>
                  <a:lnTo>
                    <a:pt x="247646" y="20412"/>
                  </a:lnTo>
                  <a:lnTo>
                    <a:pt x="246588" y="19958"/>
                  </a:lnTo>
                  <a:lnTo>
                    <a:pt x="242590" y="19453"/>
                  </a:lnTo>
                  <a:lnTo>
                    <a:pt x="241099" y="18261"/>
                  </a:lnTo>
                  <a:lnTo>
                    <a:pt x="238236" y="9928"/>
                  </a:lnTo>
                  <a:lnTo>
                    <a:pt x="238155" y="4588"/>
                  </a:lnTo>
                  <a:lnTo>
                    <a:pt x="237085" y="3058"/>
                  </a:lnTo>
                  <a:lnTo>
                    <a:pt x="235314" y="2039"/>
                  </a:lnTo>
                  <a:lnTo>
                    <a:pt x="228712" y="36"/>
                  </a:lnTo>
                  <a:lnTo>
                    <a:pt x="182723" y="0"/>
                  </a:lnTo>
                  <a:lnTo>
                    <a:pt x="162811" y="0"/>
                  </a:lnTo>
                  <a:lnTo>
                    <a:pt x="154203" y="2822"/>
                  </a:lnTo>
                  <a:lnTo>
                    <a:pt x="146848" y="6546"/>
                  </a:lnTo>
                  <a:lnTo>
                    <a:pt x="140053" y="8201"/>
                  </a:lnTo>
                  <a:lnTo>
                    <a:pt x="137817" y="9701"/>
                  </a:lnTo>
                  <a:lnTo>
                    <a:pt x="136326" y="11759"/>
                  </a:lnTo>
                  <a:lnTo>
                    <a:pt x="135333" y="14189"/>
                  </a:lnTo>
                  <a:lnTo>
                    <a:pt x="133612" y="15810"/>
                  </a:lnTo>
                  <a:lnTo>
                    <a:pt x="123247" y="21232"/>
                  </a:lnTo>
                  <a:lnTo>
                    <a:pt x="111007" y="32181"/>
                  </a:lnTo>
                  <a:lnTo>
                    <a:pt x="107543" y="38292"/>
                  </a:lnTo>
                  <a:lnTo>
                    <a:pt x="104945" y="44535"/>
                  </a:lnTo>
                  <a:lnTo>
                    <a:pt x="89691" y="64565"/>
                  </a:lnTo>
                  <a:lnTo>
                    <a:pt x="83683" y="83741"/>
                  </a:lnTo>
                  <a:lnTo>
                    <a:pt x="66671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2" name="SMARTInkShape-1176"/>
            <p:cNvSpPr/>
            <p:nvPr>
              <p:custDataLst>
                <p:tags r:id="rId34"/>
              </p:custDataLst>
            </p:nvPr>
          </p:nvSpPr>
          <p:spPr>
            <a:xfrm>
              <a:off x="7248525" y="4714875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9525" y="19050"/>
                  </a:moveTo>
                  <a:lnTo>
                    <a:pt x="9525" y="19050"/>
                  </a:lnTo>
                  <a:lnTo>
                    <a:pt x="9525" y="9525"/>
                  </a:lnTo>
                  <a:lnTo>
                    <a:pt x="1324" y="9525"/>
                  </a:lnTo>
                  <a:lnTo>
                    <a:pt x="882" y="10583"/>
                  </a:lnTo>
                  <a:lnTo>
                    <a:pt x="0" y="19050"/>
                  </a:lnTo>
                  <a:lnTo>
                    <a:pt x="0" y="10849"/>
                  </a:lnTo>
                  <a:lnTo>
                    <a:pt x="1058" y="10408"/>
                  </a:lnTo>
                  <a:lnTo>
                    <a:pt x="47667" y="9525"/>
                  </a:lnTo>
                  <a:lnTo>
                    <a:pt x="55757" y="6703"/>
                  </a:lnTo>
                  <a:lnTo>
                    <a:pt x="62881" y="2979"/>
                  </a:lnTo>
                  <a:lnTo>
                    <a:pt x="76077" y="589"/>
                  </a:lnTo>
                  <a:lnTo>
                    <a:pt x="120650" y="2"/>
                  </a:lnTo>
                  <a:lnTo>
                    <a:pt x="1524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3" name="SMARTInkShape-1177"/>
            <p:cNvSpPr/>
            <p:nvPr>
              <p:custDataLst>
                <p:tags r:id="rId35"/>
              </p:custDataLst>
            </p:nvPr>
          </p:nvSpPr>
          <p:spPr>
            <a:xfrm>
              <a:off x="7267575" y="4629545"/>
              <a:ext cx="142876" cy="28181"/>
            </a:xfrm>
            <a:custGeom>
              <a:avLst/>
              <a:gdLst/>
              <a:ahLst/>
              <a:cxnLst/>
              <a:rect l="0" t="0" r="0" b="0"/>
              <a:pathLst>
                <a:path w="142876" h="28181">
                  <a:moveTo>
                    <a:pt x="0" y="18655"/>
                  </a:moveTo>
                  <a:lnTo>
                    <a:pt x="0" y="18655"/>
                  </a:lnTo>
                  <a:lnTo>
                    <a:pt x="0" y="28180"/>
                  </a:lnTo>
                  <a:lnTo>
                    <a:pt x="0" y="19979"/>
                  </a:lnTo>
                  <a:lnTo>
                    <a:pt x="1058" y="19538"/>
                  </a:lnTo>
                  <a:lnTo>
                    <a:pt x="16868" y="17619"/>
                  </a:lnTo>
                  <a:lnTo>
                    <a:pt x="25694" y="12116"/>
                  </a:lnTo>
                  <a:lnTo>
                    <a:pt x="38158" y="9719"/>
                  </a:lnTo>
                  <a:lnTo>
                    <a:pt x="60529" y="8149"/>
                  </a:lnTo>
                  <a:lnTo>
                    <a:pt x="78984" y="939"/>
                  </a:lnTo>
                  <a:lnTo>
                    <a:pt x="93840" y="0"/>
                  </a:lnTo>
                  <a:lnTo>
                    <a:pt x="102737" y="2603"/>
                  </a:lnTo>
                  <a:lnTo>
                    <a:pt x="112016" y="7841"/>
                  </a:lnTo>
                  <a:lnTo>
                    <a:pt x="121453" y="9933"/>
                  </a:lnTo>
                  <a:lnTo>
                    <a:pt x="130413" y="15601"/>
                  </a:lnTo>
                  <a:lnTo>
                    <a:pt x="142875" y="186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4" name="SMARTInkShape-1178"/>
            <p:cNvSpPr/>
            <p:nvPr>
              <p:custDataLst>
                <p:tags r:id="rId36"/>
              </p:custDataLst>
            </p:nvPr>
          </p:nvSpPr>
          <p:spPr>
            <a:xfrm>
              <a:off x="7020482" y="4714886"/>
              <a:ext cx="85169" cy="114290"/>
            </a:xfrm>
            <a:custGeom>
              <a:avLst/>
              <a:gdLst/>
              <a:ahLst/>
              <a:cxnLst/>
              <a:rect l="0" t="0" r="0" b="0"/>
              <a:pathLst>
                <a:path w="85169" h="114290">
                  <a:moveTo>
                    <a:pt x="85168" y="19039"/>
                  </a:moveTo>
                  <a:lnTo>
                    <a:pt x="85168" y="19039"/>
                  </a:lnTo>
                  <a:lnTo>
                    <a:pt x="85168" y="27"/>
                  </a:lnTo>
                  <a:lnTo>
                    <a:pt x="80112" y="0"/>
                  </a:lnTo>
                  <a:lnTo>
                    <a:pt x="78623" y="1054"/>
                  </a:lnTo>
                  <a:lnTo>
                    <a:pt x="77630" y="2816"/>
                  </a:lnTo>
                  <a:lnTo>
                    <a:pt x="76036" y="8191"/>
                  </a:lnTo>
                  <a:lnTo>
                    <a:pt x="37523" y="55170"/>
                  </a:lnTo>
                  <a:lnTo>
                    <a:pt x="3676" y="92041"/>
                  </a:lnTo>
                  <a:lnTo>
                    <a:pt x="0" y="102879"/>
                  </a:lnTo>
                  <a:lnTo>
                    <a:pt x="2513" y="106749"/>
                  </a:lnTo>
                  <a:lnTo>
                    <a:pt x="7693" y="112799"/>
                  </a:lnTo>
                  <a:lnTo>
                    <a:pt x="11224" y="113627"/>
                  </a:lnTo>
                  <a:lnTo>
                    <a:pt x="28018" y="1142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5" name="SMARTInkShape-1179"/>
            <p:cNvSpPr/>
            <p:nvPr>
              <p:custDataLst>
                <p:tags r:id="rId37"/>
              </p:custDataLst>
            </p:nvPr>
          </p:nvSpPr>
          <p:spPr>
            <a:xfrm>
              <a:off x="6981825" y="4705467"/>
              <a:ext cx="76201" cy="104231"/>
            </a:xfrm>
            <a:custGeom>
              <a:avLst/>
              <a:gdLst/>
              <a:ahLst/>
              <a:cxnLst/>
              <a:rect l="0" t="0" r="0" b="0"/>
              <a:pathLst>
                <a:path w="76201" h="104231">
                  <a:moveTo>
                    <a:pt x="0" y="37983"/>
                  </a:moveTo>
                  <a:lnTo>
                    <a:pt x="0" y="37983"/>
                  </a:lnTo>
                  <a:lnTo>
                    <a:pt x="0" y="32926"/>
                  </a:lnTo>
                  <a:lnTo>
                    <a:pt x="1058" y="31437"/>
                  </a:lnTo>
                  <a:lnTo>
                    <a:pt x="2822" y="30444"/>
                  </a:lnTo>
                  <a:lnTo>
                    <a:pt x="5056" y="29782"/>
                  </a:lnTo>
                  <a:lnTo>
                    <a:pt x="6545" y="28282"/>
                  </a:lnTo>
                  <a:lnTo>
                    <a:pt x="11758" y="18271"/>
                  </a:lnTo>
                  <a:lnTo>
                    <a:pt x="18924" y="9562"/>
                  </a:lnTo>
                  <a:lnTo>
                    <a:pt x="19039" y="1221"/>
                  </a:lnTo>
                  <a:lnTo>
                    <a:pt x="20101" y="775"/>
                  </a:lnTo>
                  <a:lnTo>
                    <a:pt x="27250" y="0"/>
                  </a:lnTo>
                  <a:lnTo>
                    <a:pt x="27691" y="1019"/>
                  </a:lnTo>
                  <a:lnTo>
                    <a:pt x="28182" y="4974"/>
                  </a:lnTo>
                  <a:lnTo>
                    <a:pt x="27255" y="6452"/>
                  </a:lnTo>
                  <a:lnTo>
                    <a:pt x="25578" y="7438"/>
                  </a:lnTo>
                  <a:lnTo>
                    <a:pt x="23402" y="8095"/>
                  </a:lnTo>
                  <a:lnTo>
                    <a:pt x="21951" y="9591"/>
                  </a:lnTo>
                  <a:lnTo>
                    <a:pt x="20340" y="14076"/>
                  </a:lnTo>
                  <a:lnTo>
                    <a:pt x="19162" y="26708"/>
                  </a:lnTo>
                  <a:lnTo>
                    <a:pt x="10859" y="49763"/>
                  </a:lnTo>
                  <a:lnTo>
                    <a:pt x="9528" y="85048"/>
                  </a:lnTo>
                  <a:lnTo>
                    <a:pt x="23715" y="99782"/>
                  </a:lnTo>
                  <a:lnTo>
                    <a:pt x="29237" y="102491"/>
                  </a:lnTo>
                  <a:lnTo>
                    <a:pt x="41406" y="104230"/>
                  </a:lnTo>
                  <a:lnTo>
                    <a:pt x="47683" y="101646"/>
                  </a:lnTo>
                  <a:lnTo>
                    <a:pt x="54001" y="98028"/>
                  </a:lnTo>
                  <a:lnTo>
                    <a:pt x="63507" y="94933"/>
                  </a:lnTo>
                  <a:lnTo>
                    <a:pt x="76200" y="856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6" name="SMARTInkShape-1180"/>
            <p:cNvSpPr/>
            <p:nvPr>
              <p:custDataLst>
                <p:tags r:id="rId38"/>
              </p:custDataLst>
            </p:nvPr>
          </p:nvSpPr>
          <p:spPr>
            <a:xfrm>
              <a:off x="6848525" y="4562475"/>
              <a:ext cx="161836" cy="200026"/>
            </a:xfrm>
            <a:custGeom>
              <a:avLst/>
              <a:gdLst/>
              <a:ahLst/>
              <a:cxnLst/>
              <a:rect l="0" t="0" r="0" b="0"/>
              <a:pathLst>
                <a:path w="161836" h="200026">
                  <a:moveTo>
                    <a:pt x="47575" y="57150"/>
                  </a:moveTo>
                  <a:lnTo>
                    <a:pt x="47575" y="57150"/>
                  </a:lnTo>
                  <a:lnTo>
                    <a:pt x="52631" y="52093"/>
                  </a:lnTo>
                  <a:lnTo>
                    <a:pt x="55113" y="46789"/>
                  </a:lnTo>
                  <a:lnTo>
                    <a:pt x="55775" y="43893"/>
                  </a:lnTo>
                  <a:lnTo>
                    <a:pt x="55159" y="40903"/>
                  </a:lnTo>
                  <a:lnTo>
                    <a:pt x="48380" y="28739"/>
                  </a:lnTo>
                  <a:lnTo>
                    <a:pt x="47681" y="15479"/>
                  </a:lnTo>
                  <a:lnTo>
                    <a:pt x="46587" y="13494"/>
                  </a:lnTo>
                  <a:lnTo>
                    <a:pt x="44800" y="12171"/>
                  </a:lnTo>
                  <a:lnTo>
                    <a:pt x="38445" y="9680"/>
                  </a:lnTo>
                  <a:lnTo>
                    <a:pt x="38167" y="4514"/>
                  </a:lnTo>
                  <a:lnTo>
                    <a:pt x="39186" y="3010"/>
                  </a:lnTo>
                  <a:lnTo>
                    <a:pt x="40924" y="2006"/>
                  </a:lnTo>
                  <a:lnTo>
                    <a:pt x="47757" y="265"/>
                  </a:lnTo>
                  <a:lnTo>
                    <a:pt x="93232" y="1"/>
                  </a:lnTo>
                  <a:lnTo>
                    <a:pt x="138745" y="0"/>
                  </a:lnTo>
                  <a:lnTo>
                    <a:pt x="145598" y="0"/>
                  </a:lnTo>
                  <a:lnTo>
                    <a:pt x="147849" y="1058"/>
                  </a:lnTo>
                  <a:lnTo>
                    <a:pt x="149349" y="2822"/>
                  </a:lnTo>
                  <a:lnTo>
                    <a:pt x="150349" y="5057"/>
                  </a:lnTo>
                  <a:lnTo>
                    <a:pt x="152075" y="6546"/>
                  </a:lnTo>
                  <a:lnTo>
                    <a:pt x="160376" y="9133"/>
                  </a:lnTo>
                  <a:lnTo>
                    <a:pt x="161209" y="12173"/>
                  </a:lnTo>
                  <a:lnTo>
                    <a:pt x="161835" y="23704"/>
                  </a:lnTo>
                  <a:lnTo>
                    <a:pt x="159036" y="29232"/>
                  </a:lnTo>
                  <a:lnTo>
                    <a:pt x="130404" y="64706"/>
                  </a:lnTo>
                  <a:lnTo>
                    <a:pt x="85011" y="102738"/>
                  </a:lnTo>
                  <a:lnTo>
                    <a:pt x="41186" y="126881"/>
                  </a:lnTo>
                  <a:lnTo>
                    <a:pt x="9721" y="152395"/>
                  </a:lnTo>
                  <a:lnTo>
                    <a:pt x="1880" y="160043"/>
                  </a:lnTo>
                  <a:lnTo>
                    <a:pt x="807" y="163911"/>
                  </a:lnTo>
                  <a:lnTo>
                    <a:pt x="0" y="179210"/>
                  </a:lnTo>
                  <a:lnTo>
                    <a:pt x="8155" y="189021"/>
                  </a:lnTo>
                  <a:lnTo>
                    <a:pt x="11711" y="189843"/>
                  </a:lnTo>
                  <a:lnTo>
                    <a:pt x="22617" y="190370"/>
                  </a:lnTo>
                  <a:lnTo>
                    <a:pt x="28721" y="193265"/>
                  </a:lnTo>
                  <a:lnTo>
                    <a:pt x="31831" y="195518"/>
                  </a:lnTo>
                  <a:lnTo>
                    <a:pt x="53906" y="199629"/>
                  </a:lnTo>
                  <a:lnTo>
                    <a:pt x="70619" y="194459"/>
                  </a:lnTo>
                  <a:lnTo>
                    <a:pt x="104725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7" name="SMARTInkShape-1181"/>
            <p:cNvSpPr/>
            <p:nvPr>
              <p:custDataLst>
                <p:tags r:id="rId39"/>
              </p:custDataLst>
            </p:nvPr>
          </p:nvSpPr>
          <p:spPr>
            <a:xfrm>
              <a:off x="6762926" y="4562594"/>
              <a:ext cx="161747" cy="243381"/>
            </a:xfrm>
            <a:custGeom>
              <a:avLst/>
              <a:gdLst/>
              <a:ahLst/>
              <a:cxnLst/>
              <a:rect l="0" t="0" r="0" b="0"/>
              <a:pathLst>
                <a:path w="161747" h="243381">
                  <a:moveTo>
                    <a:pt x="152224" y="28456"/>
                  </a:moveTo>
                  <a:lnTo>
                    <a:pt x="152224" y="28456"/>
                  </a:lnTo>
                  <a:lnTo>
                    <a:pt x="152224" y="14267"/>
                  </a:lnTo>
                  <a:lnTo>
                    <a:pt x="153282" y="12646"/>
                  </a:lnTo>
                  <a:lnTo>
                    <a:pt x="155046" y="11567"/>
                  </a:lnTo>
                  <a:lnTo>
                    <a:pt x="160424" y="9833"/>
                  </a:lnTo>
                  <a:lnTo>
                    <a:pt x="161161" y="6774"/>
                  </a:lnTo>
                  <a:lnTo>
                    <a:pt x="161739" y="0"/>
                  </a:lnTo>
                  <a:lnTo>
                    <a:pt x="161746" y="4973"/>
                  </a:lnTo>
                  <a:lnTo>
                    <a:pt x="158925" y="10258"/>
                  </a:lnTo>
                  <a:lnTo>
                    <a:pt x="155202" y="16134"/>
                  </a:lnTo>
                  <a:lnTo>
                    <a:pt x="152048" y="25393"/>
                  </a:lnTo>
                  <a:lnTo>
                    <a:pt x="124812" y="68999"/>
                  </a:lnTo>
                  <a:lnTo>
                    <a:pt x="96748" y="110663"/>
                  </a:lnTo>
                  <a:lnTo>
                    <a:pt x="60016" y="157276"/>
                  </a:lnTo>
                  <a:lnTo>
                    <a:pt x="25392" y="201943"/>
                  </a:lnTo>
                  <a:lnTo>
                    <a:pt x="4351" y="224927"/>
                  </a:lnTo>
                  <a:lnTo>
                    <a:pt x="0" y="237434"/>
                  </a:lnTo>
                  <a:lnTo>
                    <a:pt x="4932" y="242893"/>
                  </a:lnTo>
                  <a:lnTo>
                    <a:pt x="6404" y="243380"/>
                  </a:lnTo>
                  <a:lnTo>
                    <a:pt x="7386" y="242647"/>
                  </a:lnTo>
                  <a:lnTo>
                    <a:pt x="9349" y="2380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8" name="SMARTInkShape-1182"/>
            <p:cNvSpPr/>
            <p:nvPr>
              <p:custDataLst>
                <p:tags r:id="rId40"/>
              </p:custDataLst>
            </p:nvPr>
          </p:nvSpPr>
          <p:spPr>
            <a:xfrm>
              <a:off x="6677145" y="4705350"/>
              <a:ext cx="28456" cy="9526"/>
            </a:xfrm>
            <a:custGeom>
              <a:avLst/>
              <a:gdLst/>
              <a:ahLst/>
              <a:cxnLst/>
              <a:rect l="0" t="0" r="0" b="0"/>
              <a:pathLst>
                <a:path w="28456" h="9526">
                  <a:moveTo>
                    <a:pt x="28455" y="0"/>
                  </a:moveTo>
                  <a:lnTo>
                    <a:pt x="28455" y="0"/>
                  </a:lnTo>
                  <a:lnTo>
                    <a:pt x="4475" y="0"/>
                  </a:lnTo>
                  <a:lnTo>
                    <a:pt x="2943" y="1058"/>
                  </a:lnTo>
                  <a:lnTo>
                    <a:pt x="1922" y="2822"/>
                  </a:lnTo>
                  <a:lnTo>
                    <a:pt x="0" y="9133"/>
                  </a:lnTo>
                  <a:lnTo>
                    <a:pt x="940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59" name="SMARTInkShape-1183"/>
            <p:cNvSpPr/>
            <p:nvPr>
              <p:custDataLst>
                <p:tags r:id="rId41"/>
              </p:custDataLst>
            </p:nvPr>
          </p:nvSpPr>
          <p:spPr>
            <a:xfrm>
              <a:off x="6562856" y="4705360"/>
              <a:ext cx="95120" cy="123816"/>
            </a:xfrm>
            <a:custGeom>
              <a:avLst/>
              <a:gdLst/>
              <a:ahLst/>
              <a:cxnLst/>
              <a:rect l="0" t="0" r="0" b="0"/>
              <a:pathLst>
                <a:path w="95120" h="123816">
                  <a:moveTo>
                    <a:pt x="95119" y="9515"/>
                  </a:moveTo>
                  <a:lnTo>
                    <a:pt x="95119" y="9515"/>
                  </a:lnTo>
                  <a:lnTo>
                    <a:pt x="95119" y="1314"/>
                  </a:lnTo>
                  <a:lnTo>
                    <a:pt x="94061" y="873"/>
                  </a:lnTo>
                  <a:lnTo>
                    <a:pt x="77509" y="0"/>
                  </a:lnTo>
                  <a:lnTo>
                    <a:pt x="77029" y="1055"/>
                  </a:lnTo>
                  <a:lnTo>
                    <a:pt x="76496" y="5050"/>
                  </a:lnTo>
                  <a:lnTo>
                    <a:pt x="75295" y="6538"/>
                  </a:lnTo>
                  <a:lnTo>
                    <a:pt x="62849" y="14179"/>
                  </a:lnTo>
                  <a:lnTo>
                    <a:pt x="59610" y="19702"/>
                  </a:lnTo>
                  <a:lnTo>
                    <a:pt x="57112" y="25684"/>
                  </a:lnTo>
                  <a:lnTo>
                    <a:pt x="25233" y="69451"/>
                  </a:lnTo>
                  <a:lnTo>
                    <a:pt x="13620" y="89009"/>
                  </a:lnTo>
                  <a:lnTo>
                    <a:pt x="9588" y="100685"/>
                  </a:lnTo>
                  <a:lnTo>
                    <a:pt x="3218" y="110847"/>
                  </a:lnTo>
                  <a:lnTo>
                    <a:pt x="0" y="123247"/>
                  </a:lnTo>
                  <a:lnTo>
                    <a:pt x="9394" y="1238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0" name="SMARTInkShape-1184"/>
            <p:cNvSpPr/>
            <p:nvPr>
              <p:custDataLst>
                <p:tags r:id="rId42"/>
              </p:custDataLst>
            </p:nvPr>
          </p:nvSpPr>
          <p:spPr>
            <a:xfrm>
              <a:off x="6524635" y="4695861"/>
              <a:ext cx="38091" cy="104299"/>
            </a:xfrm>
            <a:custGeom>
              <a:avLst/>
              <a:gdLst/>
              <a:ahLst/>
              <a:cxnLst/>
              <a:rect l="0" t="0" r="0" b="0"/>
              <a:pathLst>
                <a:path w="38091" h="104299">
                  <a:moveTo>
                    <a:pt x="28565" y="19014"/>
                  </a:moveTo>
                  <a:lnTo>
                    <a:pt x="28565" y="19014"/>
                  </a:lnTo>
                  <a:lnTo>
                    <a:pt x="19433" y="9881"/>
                  </a:lnTo>
                  <a:lnTo>
                    <a:pt x="19041" y="0"/>
                  </a:lnTo>
                  <a:lnTo>
                    <a:pt x="10840" y="8168"/>
                  </a:lnTo>
                  <a:lnTo>
                    <a:pt x="9908" y="14154"/>
                  </a:lnTo>
                  <a:lnTo>
                    <a:pt x="9549" y="31845"/>
                  </a:lnTo>
                  <a:lnTo>
                    <a:pt x="6708" y="38123"/>
                  </a:lnTo>
                  <a:lnTo>
                    <a:pt x="2976" y="44440"/>
                  </a:lnTo>
                  <a:lnTo>
                    <a:pt x="580" y="57119"/>
                  </a:lnTo>
                  <a:lnTo>
                    <a:pt x="0" y="88864"/>
                  </a:lnTo>
                  <a:lnTo>
                    <a:pt x="1056" y="90981"/>
                  </a:lnTo>
                  <a:lnTo>
                    <a:pt x="2817" y="92392"/>
                  </a:lnTo>
                  <a:lnTo>
                    <a:pt x="7597" y="95018"/>
                  </a:lnTo>
                  <a:lnTo>
                    <a:pt x="16237" y="101389"/>
                  </a:lnTo>
                  <a:lnTo>
                    <a:pt x="26732" y="104298"/>
                  </a:lnTo>
                  <a:lnTo>
                    <a:pt x="38090" y="952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62" name="SMARTInkShape-1185"/>
          <p:cNvSpPr/>
          <p:nvPr>
            <p:custDataLst>
              <p:tags r:id="rId3"/>
            </p:custDataLst>
          </p:nvPr>
        </p:nvSpPr>
        <p:spPr>
          <a:xfrm>
            <a:off x="7019925" y="4876800"/>
            <a:ext cx="19051" cy="1"/>
          </a:xfrm>
          <a:custGeom>
            <a:avLst/>
            <a:gdLst/>
            <a:ahLst/>
            <a:cxnLst/>
            <a:rect l="0" t="0" r="0" b="0"/>
            <a:pathLst>
              <a:path w="19051" h="1">
                <a:moveTo>
                  <a:pt x="19050" y="0"/>
                </a:moveTo>
                <a:lnTo>
                  <a:pt x="19050" y="0"/>
                </a:lnTo>
                <a:lnTo>
                  <a:pt x="0" y="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172" name="SMARTInkShape-Group208"/>
          <p:cNvGrpSpPr/>
          <p:nvPr/>
        </p:nvGrpSpPr>
        <p:grpSpPr>
          <a:xfrm>
            <a:off x="5820168" y="5324475"/>
            <a:ext cx="1361683" cy="590548"/>
            <a:chOff x="5820168" y="5324475"/>
            <a:chExt cx="1361683" cy="590548"/>
          </a:xfrm>
        </p:grpSpPr>
        <p:sp>
          <p:nvSpPr>
            <p:cNvPr id="4163" name="SMARTInkShape-1186"/>
            <p:cNvSpPr/>
            <p:nvPr>
              <p:custDataLst>
                <p:tags r:id="rId21"/>
              </p:custDataLst>
            </p:nvPr>
          </p:nvSpPr>
          <p:spPr>
            <a:xfrm>
              <a:off x="6048423" y="5343528"/>
              <a:ext cx="123230" cy="85723"/>
            </a:xfrm>
            <a:custGeom>
              <a:avLst/>
              <a:gdLst/>
              <a:ahLst/>
              <a:cxnLst/>
              <a:rect l="0" t="0" r="0" b="0"/>
              <a:pathLst>
                <a:path w="123230" h="85723">
                  <a:moveTo>
                    <a:pt x="57102" y="38097"/>
                  </a:moveTo>
                  <a:lnTo>
                    <a:pt x="57102" y="38097"/>
                  </a:lnTo>
                  <a:lnTo>
                    <a:pt x="65303" y="21695"/>
                  </a:lnTo>
                  <a:lnTo>
                    <a:pt x="66234" y="14776"/>
                  </a:lnTo>
                  <a:lnTo>
                    <a:pt x="67423" y="13024"/>
                  </a:lnTo>
                  <a:lnTo>
                    <a:pt x="69275" y="11857"/>
                  </a:lnTo>
                  <a:lnTo>
                    <a:pt x="76033" y="9562"/>
                  </a:lnTo>
                  <a:lnTo>
                    <a:pt x="76149" y="390"/>
                  </a:lnTo>
                  <a:lnTo>
                    <a:pt x="76152" y="8233"/>
                  </a:lnTo>
                  <a:lnTo>
                    <a:pt x="75094" y="8662"/>
                  </a:lnTo>
                  <a:lnTo>
                    <a:pt x="67951" y="9409"/>
                  </a:lnTo>
                  <a:lnTo>
                    <a:pt x="67215" y="12294"/>
                  </a:lnTo>
                  <a:lnTo>
                    <a:pt x="66743" y="17713"/>
                  </a:lnTo>
                  <a:lnTo>
                    <a:pt x="58436" y="27131"/>
                  </a:lnTo>
                  <a:lnTo>
                    <a:pt x="57219" y="36646"/>
                  </a:lnTo>
                  <a:lnTo>
                    <a:pt x="57102" y="47622"/>
                  </a:lnTo>
                  <a:lnTo>
                    <a:pt x="62158" y="47622"/>
                  </a:lnTo>
                  <a:lnTo>
                    <a:pt x="63647" y="46564"/>
                  </a:lnTo>
                  <a:lnTo>
                    <a:pt x="64641" y="44800"/>
                  </a:lnTo>
                  <a:lnTo>
                    <a:pt x="66234" y="39421"/>
                  </a:lnTo>
                  <a:lnTo>
                    <a:pt x="74794" y="30013"/>
                  </a:lnTo>
                  <a:lnTo>
                    <a:pt x="75750" y="23942"/>
                  </a:lnTo>
                  <a:lnTo>
                    <a:pt x="76141" y="4985"/>
                  </a:lnTo>
                  <a:lnTo>
                    <a:pt x="75087" y="3322"/>
                  </a:lnTo>
                  <a:lnTo>
                    <a:pt x="73325" y="2214"/>
                  </a:lnTo>
                  <a:lnTo>
                    <a:pt x="66451" y="290"/>
                  </a:lnTo>
                  <a:lnTo>
                    <a:pt x="43039" y="0"/>
                  </a:lnTo>
                  <a:lnTo>
                    <a:pt x="37446" y="2820"/>
                  </a:lnTo>
                  <a:lnTo>
                    <a:pt x="34473" y="5054"/>
                  </a:lnTo>
                  <a:lnTo>
                    <a:pt x="31170" y="10359"/>
                  </a:lnTo>
                  <a:lnTo>
                    <a:pt x="30289" y="13255"/>
                  </a:lnTo>
                  <a:lnTo>
                    <a:pt x="28643" y="15186"/>
                  </a:lnTo>
                  <a:lnTo>
                    <a:pt x="6183" y="32154"/>
                  </a:lnTo>
                  <a:lnTo>
                    <a:pt x="2722" y="38278"/>
                  </a:lnTo>
                  <a:lnTo>
                    <a:pt x="316" y="47450"/>
                  </a:lnTo>
                  <a:lnTo>
                    <a:pt x="0" y="60717"/>
                  </a:lnTo>
                  <a:lnTo>
                    <a:pt x="1042" y="62702"/>
                  </a:lnTo>
                  <a:lnTo>
                    <a:pt x="2796" y="64026"/>
                  </a:lnTo>
                  <a:lnTo>
                    <a:pt x="5023" y="64908"/>
                  </a:lnTo>
                  <a:lnTo>
                    <a:pt x="6508" y="66555"/>
                  </a:lnTo>
                  <a:lnTo>
                    <a:pt x="8157" y="71206"/>
                  </a:lnTo>
                  <a:lnTo>
                    <a:pt x="9655" y="72869"/>
                  </a:lnTo>
                  <a:lnTo>
                    <a:pt x="14142" y="74718"/>
                  </a:lnTo>
                  <a:lnTo>
                    <a:pt x="31833" y="76067"/>
                  </a:lnTo>
                  <a:lnTo>
                    <a:pt x="38110" y="73317"/>
                  </a:lnTo>
                  <a:lnTo>
                    <a:pt x="44428" y="69625"/>
                  </a:lnTo>
                  <a:lnTo>
                    <a:pt x="53934" y="66489"/>
                  </a:lnTo>
                  <a:lnTo>
                    <a:pt x="63454" y="60385"/>
                  </a:lnTo>
                  <a:lnTo>
                    <a:pt x="72977" y="57048"/>
                  </a:lnTo>
                  <a:lnTo>
                    <a:pt x="79327" y="52517"/>
                  </a:lnTo>
                  <a:lnTo>
                    <a:pt x="82855" y="46975"/>
                  </a:lnTo>
                  <a:lnTo>
                    <a:pt x="83796" y="44016"/>
                  </a:lnTo>
                  <a:lnTo>
                    <a:pt x="85481" y="42042"/>
                  </a:lnTo>
                  <a:lnTo>
                    <a:pt x="90176" y="39850"/>
                  </a:lnTo>
                  <a:lnTo>
                    <a:pt x="91852" y="38207"/>
                  </a:lnTo>
                  <a:lnTo>
                    <a:pt x="93713" y="33560"/>
                  </a:lnTo>
                  <a:lnTo>
                    <a:pt x="95199" y="4904"/>
                  </a:lnTo>
                  <a:lnTo>
                    <a:pt x="94142" y="3268"/>
                  </a:lnTo>
                  <a:lnTo>
                    <a:pt x="92379" y="2177"/>
                  </a:lnTo>
                  <a:lnTo>
                    <a:pt x="85501" y="284"/>
                  </a:lnTo>
                  <a:lnTo>
                    <a:pt x="63321" y="8"/>
                  </a:lnTo>
                  <a:lnTo>
                    <a:pt x="61249" y="1062"/>
                  </a:lnTo>
                  <a:lnTo>
                    <a:pt x="59866" y="2824"/>
                  </a:lnTo>
                  <a:lnTo>
                    <a:pt x="58944" y="5057"/>
                  </a:lnTo>
                  <a:lnTo>
                    <a:pt x="57271" y="6545"/>
                  </a:lnTo>
                  <a:lnTo>
                    <a:pt x="46984" y="11756"/>
                  </a:lnTo>
                  <a:lnTo>
                    <a:pt x="44006" y="14187"/>
                  </a:lnTo>
                  <a:lnTo>
                    <a:pt x="40698" y="19709"/>
                  </a:lnTo>
                  <a:lnTo>
                    <a:pt x="39816" y="22663"/>
                  </a:lnTo>
                  <a:lnTo>
                    <a:pt x="38169" y="24633"/>
                  </a:lnTo>
                  <a:lnTo>
                    <a:pt x="33518" y="26821"/>
                  </a:lnTo>
                  <a:lnTo>
                    <a:pt x="31855" y="28463"/>
                  </a:lnTo>
                  <a:lnTo>
                    <a:pt x="23332" y="43658"/>
                  </a:lnTo>
                  <a:lnTo>
                    <a:pt x="24005" y="44979"/>
                  </a:lnTo>
                  <a:lnTo>
                    <a:pt x="28262" y="47467"/>
                  </a:lnTo>
                  <a:lnTo>
                    <a:pt x="33505" y="52633"/>
                  </a:lnTo>
                  <a:lnTo>
                    <a:pt x="38853" y="55140"/>
                  </a:lnTo>
                  <a:lnTo>
                    <a:pt x="41761" y="55809"/>
                  </a:lnTo>
                  <a:lnTo>
                    <a:pt x="44758" y="55197"/>
                  </a:lnTo>
                  <a:lnTo>
                    <a:pt x="57172" y="49432"/>
                  </a:lnTo>
                  <a:lnTo>
                    <a:pt x="90088" y="46634"/>
                  </a:lnTo>
                  <a:lnTo>
                    <a:pt x="91793" y="44847"/>
                  </a:lnTo>
                  <a:lnTo>
                    <a:pt x="92929" y="42597"/>
                  </a:lnTo>
                  <a:lnTo>
                    <a:pt x="94746" y="41097"/>
                  </a:lnTo>
                  <a:lnTo>
                    <a:pt x="105265" y="35868"/>
                  </a:lnTo>
                  <a:lnTo>
                    <a:pt x="111316" y="31814"/>
                  </a:lnTo>
                  <a:lnTo>
                    <a:pt x="121927" y="28999"/>
                  </a:lnTo>
                  <a:lnTo>
                    <a:pt x="122544" y="27798"/>
                  </a:lnTo>
                  <a:lnTo>
                    <a:pt x="123229" y="23642"/>
                  </a:lnTo>
                  <a:lnTo>
                    <a:pt x="122353" y="22110"/>
                  </a:lnTo>
                  <a:lnTo>
                    <a:pt x="120711" y="21089"/>
                  </a:lnTo>
                  <a:lnTo>
                    <a:pt x="118558" y="20408"/>
                  </a:lnTo>
                  <a:lnTo>
                    <a:pt x="117123" y="18897"/>
                  </a:lnTo>
                  <a:lnTo>
                    <a:pt x="114629" y="10966"/>
                  </a:lnTo>
                  <a:lnTo>
                    <a:pt x="111598" y="10164"/>
                  </a:lnTo>
                  <a:lnTo>
                    <a:pt x="109308" y="9950"/>
                  </a:lnTo>
                  <a:lnTo>
                    <a:pt x="103941" y="6890"/>
                  </a:lnTo>
                  <a:lnTo>
                    <a:pt x="96929" y="1358"/>
                  </a:lnTo>
                  <a:lnTo>
                    <a:pt x="90658" y="400"/>
                  </a:lnTo>
                  <a:lnTo>
                    <a:pt x="85068" y="3000"/>
                  </a:lnTo>
                  <a:lnTo>
                    <a:pt x="79056" y="6623"/>
                  </a:lnTo>
                  <a:lnTo>
                    <a:pt x="69723" y="9722"/>
                  </a:lnTo>
                  <a:lnTo>
                    <a:pt x="60253" y="15813"/>
                  </a:lnTo>
                  <a:lnTo>
                    <a:pt x="50745" y="19147"/>
                  </a:lnTo>
                  <a:lnTo>
                    <a:pt x="44399" y="23678"/>
                  </a:lnTo>
                  <a:lnTo>
                    <a:pt x="40872" y="29219"/>
                  </a:lnTo>
                  <a:lnTo>
                    <a:pt x="38217" y="45779"/>
                  </a:lnTo>
                  <a:lnTo>
                    <a:pt x="38100" y="52132"/>
                  </a:lnTo>
                  <a:lnTo>
                    <a:pt x="40896" y="57740"/>
                  </a:lnTo>
                  <a:lnTo>
                    <a:pt x="60443" y="79406"/>
                  </a:lnTo>
                  <a:lnTo>
                    <a:pt x="69523" y="82915"/>
                  </a:lnTo>
                  <a:lnTo>
                    <a:pt x="85677" y="857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4" name="SMARTInkShape-1187"/>
            <p:cNvSpPr/>
            <p:nvPr>
              <p:custDataLst>
                <p:tags r:id="rId22"/>
              </p:custDataLst>
            </p:nvPr>
          </p:nvSpPr>
          <p:spPr>
            <a:xfrm>
              <a:off x="7001280" y="5343525"/>
              <a:ext cx="93357" cy="57113"/>
            </a:xfrm>
            <a:custGeom>
              <a:avLst/>
              <a:gdLst/>
              <a:ahLst/>
              <a:cxnLst/>
              <a:rect l="0" t="0" r="0" b="0"/>
              <a:pathLst>
                <a:path w="93357" h="57113">
                  <a:moveTo>
                    <a:pt x="75795" y="19050"/>
                  </a:moveTo>
                  <a:lnTo>
                    <a:pt x="75795" y="19050"/>
                  </a:lnTo>
                  <a:lnTo>
                    <a:pt x="67595" y="19050"/>
                  </a:lnTo>
                  <a:lnTo>
                    <a:pt x="58928" y="12505"/>
                  </a:lnTo>
                  <a:lnTo>
                    <a:pt x="48971" y="9917"/>
                  </a:lnTo>
                  <a:lnTo>
                    <a:pt x="48387" y="8729"/>
                  </a:lnTo>
                  <a:lnTo>
                    <a:pt x="47738" y="4585"/>
                  </a:lnTo>
                  <a:lnTo>
                    <a:pt x="46508" y="3056"/>
                  </a:lnTo>
                  <a:lnTo>
                    <a:pt x="37775" y="23"/>
                  </a:lnTo>
                  <a:lnTo>
                    <a:pt x="37706" y="3"/>
                  </a:lnTo>
                  <a:lnTo>
                    <a:pt x="32642" y="0"/>
                  </a:lnTo>
                  <a:lnTo>
                    <a:pt x="31151" y="1059"/>
                  </a:lnTo>
                  <a:lnTo>
                    <a:pt x="30157" y="2822"/>
                  </a:lnTo>
                  <a:lnTo>
                    <a:pt x="28286" y="9133"/>
                  </a:lnTo>
                  <a:lnTo>
                    <a:pt x="28180" y="17692"/>
                  </a:lnTo>
                  <a:lnTo>
                    <a:pt x="29236" y="18144"/>
                  </a:lnTo>
                  <a:lnTo>
                    <a:pt x="33230" y="18647"/>
                  </a:lnTo>
                  <a:lnTo>
                    <a:pt x="34718" y="19840"/>
                  </a:lnTo>
                  <a:lnTo>
                    <a:pt x="37580" y="28172"/>
                  </a:lnTo>
                  <a:lnTo>
                    <a:pt x="45886" y="28540"/>
                  </a:lnTo>
                  <a:lnTo>
                    <a:pt x="46331" y="29609"/>
                  </a:lnTo>
                  <a:lnTo>
                    <a:pt x="46825" y="33621"/>
                  </a:lnTo>
                  <a:lnTo>
                    <a:pt x="48015" y="35114"/>
                  </a:lnTo>
                  <a:lnTo>
                    <a:pt x="52158" y="36773"/>
                  </a:lnTo>
                  <a:lnTo>
                    <a:pt x="53688" y="36157"/>
                  </a:lnTo>
                  <a:lnTo>
                    <a:pt x="54707" y="34688"/>
                  </a:lnTo>
                  <a:lnTo>
                    <a:pt x="55386" y="32650"/>
                  </a:lnTo>
                  <a:lnTo>
                    <a:pt x="56898" y="31292"/>
                  </a:lnTo>
                  <a:lnTo>
                    <a:pt x="64827" y="28933"/>
                  </a:lnTo>
                  <a:lnTo>
                    <a:pt x="70898" y="28682"/>
                  </a:lnTo>
                  <a:lnTo>
                    <a:pt x="72531" y="27587"/>
                  </a:lnTo>
                  <a:lnTo>
                    <a:pt x="73619" y="25800"/>
                  </a:lnTo>
                  <a:lnTo>
                    <a:pt x="74344" y="23550"/>
                  </a:lnTo>
                  <a:lnTo>
                    <a:pt x="75886" y="22050"/>
                  </a:lnTo>
                  <a:lnTo>
                    <a:pt x="80421" y="20384"/>
                  </a:lnTo>
                  <a:lnTo>
                    <a:pt x="82054" y="18881"/>
                  </a:lnTo>
                  <a:lnTo>
                    <a:pt x="85193" y="9952"/>
                  </a:lnTo>
                  <a:lnTo>
                    <a:pt x="77108" y="1361"/>
                  </a:lnTo>
                  <a:lnTo>
                    <a:pt x="67709" y="120"/>
                  </a:lnTo>
                  <a:lnTo>
                    <a:pt x="42683" y="0"/>
                  </a:lnTo>
                  <a:lnTo>
                    <a:pt x="37090" y="2822"/>
                  </a:lnTo>
                  <a:lnTo>
                    <a:pt x="31076" y="6545"/>
                  </a:lnTo>
                  <a:lnTo>
                    <a:pt x="24875" y="8201"/>
                  </a:lnTo>
                  <a:lnTo>
                    <a:pt x="22798" y="9701"/>
                  </a:lnTo>
                  <a:lnTo>
                    <a:pt x="21414" y="11759"/>
                  </a:lnTo>
                  <a:lnTo>
                    <a:pt x="20491" y="14189"/>
                  </a:lnTo>
                  <a:lnTo>
                    <a:pt x="18818" y="15810"/>
                  </a:lnTo>
                  <a:lnTo>
                    <a:pt x="14136" y="17609"/>
                  </a:lnTo>
                  <a:lnTo>
                    <a:pt x="12464" y="19148"/>
                  </a:lnTo>
                  <a:lnTo>
                    <a:pt x="9560" y="27124"/>
                  </a:lnTo>
                  <a:lnTo>
                    <a:pt x="9158" y="36649"/>
                  </a:lnTo>
                  <a:lnTo>
                    <a:pt x="14189" y="42726"/>
                  </a:lnTo>
                  <a:lnTo>
                    <a:pt x="19486" y="45448"/>
                  </a:lnTo>
                  <a:lnTo>
                    <a:pt x="37769" y="47434"/>
                  </a:lnTo>
                  <a:lnTo>
                    <a:pt x="69447" y="47622"/>
                  </a:lnTo>
                  <a:lnTo>
                    <a:pt x="75796" y="44802"/>
                  </a:lnTo>
                  <a:lnTo>
                    <a:pt x="83439" y="39424"/>
                  </a:lnTo>
                  <a:lnTo>
                    <a:pt x="89819" y="38492"/>
                  </a:lnTo>
                  <a:lnTo>
                    <a:pt x="91495" y="37303"/>
                  </a:lnTo>
                  <a:lnTo>
                    <a:pt x="92612" y="35451"/>
                  </a:lnTo>
                  <a:lnTo>
                    <a:pt x="93356" y="33160"/>
                  </a:lnTo>
                  <a:lnTo>
                    <a:pt x="92795" y="31631"/>
                  </a:lnTo>
                  <a:lnTo>
                    <a:pt x="91361" y="30612"/>
                  </a:lnTo>
                  <a:lnTo>
                    <a:pt x="89348" y="29933"/>
                  </a:lnTo>
                  <a:lnTo>
                    <a:pt x="88005" y="28423"/>
                  </a:lnTo>
                  <a:lnTo>
                    <a:pt x="86514" y="23921"/>
                  </a:lnTo>
                  <a:lnTo>
                    <a:pt x="85057" y="22297"/>
                  </a:lnTo>
                  <a:lnTo>
                    <a:pt x="80617" y="20493"/>
                  </a:lnTo>
                  <a:lnTo>
                    <a:pt x="79010" y="18954"/>
                  </a:lnTo>
                  <a:lnTo>
                    <a:pt x="77224" y="14422"/>
                  </a:lnTo>
                  <a:lnTo>
                    <a:pt x="75689" y="12790"/>
                  </a:lnTo>
                  <a:lnTo>
                    <a:pt x="71162" y="10976"/>
                  </a:lnTo>
                  <a:lnTo>
                    <a:pt x="59632" y="8753"/>
                  </a:lnTo>
                  <a:lnTo>
                    <a:pt x="50309" y="3064"/>
                  </a:lnTo>
                  <a:lnTo>
                    <a:pt x="37678" y="605"/>
                  </a:lnTo>
                  <a:lnTo>
                    <a:pt x="23670" y="36"/>
                  </a:lnTo>
                  <a:lnTo>
                    <a:pt x="18056" y="2838"/>
                  </a:lnTo>
                  <a:lnTo>
                    <a:pt x="10885" y="8204"/>
                  </a:lnTo>
                  <a:lnTo>
                    <a:pt x="9904" y="11761"/>
                  </a:lnTo>
                  <a:lnTo>
                    <a:pt x="9643" y="14190"/>
                  </a:lnTo>
                  <a:lnTo>
                    <a:pt x="8411" y="15810"/>
                  </a:lnTo>
                  <a:lnTo>
                    <a:pt x="4219" y="17610"/>
                  </a:lnTo>
                  <a:lnTo>
                    <a:pt x="2678" y="19148"/>
                  </a:lnTo>
                  <a:lnTo>
                    <a:pt x="965" y="23680"/>
                  </a:lnTo>
                  <a:lnTo>
                    <a:pt x="0" y="32181"/>
                  </a:lnTo>
                  <a:lnTo>
                    <a:pt x="924" y="34155"/>
                  </a:lnTo>
                  <a:lnTo>
                    <a:pt x="2597" y="35470"/>
                  </a:lnTo>
                  <a:lnTo>
                    <a:pt x="4771" y="36347"/>
                  </a:lnTo>
                  <a:lnTo>
                    <a:pt x="6221" y="37990"/>
                  </a:lnTo>
                  <a:lnTo>
                    <a:pt x="7832" y="42637"/>
                  </a:lnTo>
                  <a:lnTo>
                    <a:pt x="9319" y="44300"/>
                  </a:lnTo>
                  <a:lnTo>
                    <a:pt x="13794" y="46147"/>
                  </a:lnTo>
                  <a:lnTo>
                    <a:pt x="15412" y="47698"/>
                  </a:lnTo>
                  <a:lnTo>
                    <a:pt x="17208" y="52244"/>
                  </a:lnTo>
                  <a:lnTo>
                    <a:pt x="18745" y="53879"/>
                  </a:lnTo>
                  <a:lnTo>
                    <a:pt x="23275" y="55697"/>
                  </a:lnTo>
                  <a:lnTo>
                    <a:pt x="45376" y="57112"/>
                  </a:lnTo>
                  <a:lnTo>
                    <a:pt x="55260" y="48946"/>
                  </a:lnTo>
                  <a:lnTo>
                    <a:pt x="6627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5" name="SMARTInkShape-1188"/>
            <p:cNvSpPr/>
            <p:nvPr>
              <p:custDataLst>
                <p:tags r:id="rId23"/>
              </p:custDataLst>
            </p:nvPr>
          </p:nvSpPr>
          <p:spPr>
            <a:xfrm>
              <a:off x="7029450" y="5373435"/>
              <a:ext cx="38101" cy="389191"/>
            </a:xfrm>
            <a:custGeom>
              <a:avLst/>
              <a:gdLst/>
              <a:ahLst/>
              <a:cxnLst/>
              <a:rect l="0" t="0" r="0" b="0"/>
              <a:pathLst>
                <a:path w="38101" h="389191">
                  <a:moveTo>
                    <a:pt x="38100" y="27240"/>
                  </a:moveTo>
                  <a:lnTo>
                    <a:pt x="38100" y="27240"/>
                  </a:lnTo>
                  <a:lnTo>
                    <a:pt x="28968" y="27240"/>
                  </a:lnTo>
                  <a:lnTo>
                    <a:pt x="28575" y="0"/>
                  </a:lnTo>
                  <a:lnTo>
                    <a:pt x="20375" y="6983"/>
                  </a:lnTo>
                  <a:lnTo>
                    <a:pt x="19166" y="16284"/>
                  </a:lnTo>
                  <a:lnTo>
                    <a:pt x="19060" y="30847"/>
                  </a:lnTo>
                  <a:lnTo>
                    <a:pt x="16232" y="36957"/>
                  </a:lnTo>
                  <a:lnTo>
                    <a:pt x="12506" y="43201"/>
                  </a:lnTo>
                  <a:lnTo>
                    <a:pt x="10409" y="53724"/>
                  </a:lnTo>
                  <a:lnTo>
                    <a:pt x="8544" y="81393"/>
                  </a:lnTo>
                  <a:lnTo>
                    <a:pt x="1334" y="110231"/>
                  </a:lnTo>
                  <a:lnTo>
                    <a:pt x="34" y="157818"/>
                  </a:lnTo>
                  <a:lnTo>
                    <a:pt x="2" y="205043"/>
                  </a:lnTo>
                  <a:lnTo>
                    <a:pt x="0" y="248794"/>
                  </a:lnTo>
                  <a:lnTo>
                    <a:pt x="1058" y="268334"/>
                  </a:lnTo>
                  <a:lnTo>
                    <a:pt x="8937" y="312978"/>
                  </a:lnTo>
                  <a:lnTo>
                    <a:pt x="10561" y="354089"/>
                  </a:lnTo>
                  <a:lnTo>
                    <a:pt x="19224" y="375138"/>
                  </a:lnTo>
                  <a:lnTo>
                    <a:pt x="21282" y="376647"/>
                  </a:lnTo>
                  <a:lnTo>
                    <a:pt x="23713" y="377653"/>
                  </a:lnTo>
                  <a:lnTo>
                    <a:pt x="25334" y="379382"/>
                  </a:lnTo>
                  <a:lnTo>
                    <a:pt x="27135" y="384125"/>
                  </a:lnTo>
                  <a:lnTo>
                    <a:pt x="28673" y="385814"/>
                  </a:lnTo>
                  <a:lnTo>
                    <a:pt x="38100" y="3891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6" name="SMARTInkShape-1189"/>
            <p:cNvSpPr/>
            <p:nvPr>
              <p:custDataLst>
                <p:tags r:id="rId24"/>
              </p:custDataLst>
            </p:nvPr>
          </p:nvSpPr>
          <p:spPr>
            <a:xfrm>
              <a:off x="6791361" y="5762745"/>
              <a:ext cx="276190" cy="37981"/>
            </a:xfrm>
            <a:custGeom>
              <a:avLst/>
              <a:gdLst/>
              <a:ahLst/>
              <a:cxnLst/>
              <a:rect l="0" t="0" r="0" b="0"/>
              <a:pathLst>
                <a:path w="276190" h="37981">
                  <a:moveTo>
                    <a:pt x="47589" y="28455"/>
                  </a:moveTo>
                  <a:lnTo>
                    <a:pt x="47589" y="28455"/>
                  </a:lnTo>
                  <a:lnTo>
                    <a:pt x="20488" y="28455"/>
                  </a:lnTo>
                  <a:lnTo>
                    <a:pt x="9920" y="37587"/>
                  </a:lnTo>
                  <a:lnTo>
                    <a:pt x="0" y="37980"/>
                  </a:lnTo>
                  <a:lnTo>
                    <a:pt x="31845" y="37980"/>
                  </a:lnTo>
                  <a:lnTo>
                    <a:pt x="74481" y="28848"/>
                  </a:lnTo>
                  <a:lnTo>
                    <a:pt x="104171" y="20928"/>
                  </a:lnTo>
                  <a:lnTo>
                    <a:pt x="120681" y="13290"/>
                  </a:lnTo>
                  <a:lnTo>
                    <a:pt x="164373" y="8688"/>
                  </a:lnTo>
                  <a:lnTo>
                    <a:pt x="206651" y="488"/>
                  </a:lnTo>
                  <a:lnTo>
                    <a:pt x="221649" y="0"/>
                  </a:lnTo>
                  <a:lnTo>
                    <a:pt x="251706" y="9016"/>
                  </a:lnTo>
                  <a:lnTo>
                    <a:pt x="253518" y="10205"/>
                  </a:lnTo>
                  <a:lnTo>
                    <a:pt x="254724" y="12054"/>
                  </a:lnTo>
                  <a:lnTo>
                    <a:pt x="255529" y="14346"/>
                  </a:lnTo>
                  <a:lnTo>
                    <a:pt x="257124" y="15874"/>
                  </a:lnTo>
                  <a:lnTo>
                    <a:pt x="266230" y="18811"/>
                  </a:lnTo>
                  <a:lnTo>
                    <a:pt x="276189" y="1893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7" name="SMARTInkShape-1190"/>
            <p:cNvSpPr/>
            <p:nvPr>
              <p:custDataLst>
                <p:tags r:id="rId25"/>
              </p:custDataLst>
            </p:nvPr>
          </p:nvSpPr>
          <p:spPr>
            <a:xfrm>
              <a:off x="6619875" y="5762625"/>
              <a:ext cx="142876" cy="123788"/>
            </a:xfrm>
            <a:custGeom>
              <a:avLst/>
              <a:gdLst/>
              <a:ahLst/>
              <a:cxnLst/>
              <a:rect l="0" t="0" r="0" b="0"/>
              <a:pathLst>
                <a:path w="142876" h="123788">
                  <a:moveTo>
                    <a:pt x="0" y="28575"/>
                  </a:moveTo>
                  <a:lnTo>
                    <a:pt x="0" y="28575"/>
                  </a:lnTo>
                  <a:lnTo>
                    <a:pt x="5056" y="28575"/>
                  </a:lnTo>
                  <a:lnTo>
                    <a:pt x="6545" y="27517"/>
                  </a:lnTo>
                  <a:lnTo>
                    <a:pt x="7538" y="25753"/>
                  </a:lnTo>
                  <a:lnTo>
                    <a:pt x="9264" y="18874"/>
                  </a:lnTo>
                  <a:lnTo>
                    <a:pt x="9524" y="429"/>
                  </a:lnTo>
                  <a:lnTo>
                    <a:pt x="19016" y="0"/>
                  </a:lnTo>
                  <a:lnTo>
                    <a:pt x="19047" y="13257"/>
                  </a:lnTo>
                  <a:lnTo>
                    <a:pt x="17990" y="15188"/>
                  </a:lnTo>
                  <a:lnTo>
                    <a:pt x="16226" y="16475"/>
                  </a:lnTo>
                  <a:lnTo>
                    <a:pt x="13993" y="17333"/>
                  </a:lnTo>
                  <a:lnTo>
                    <a:pt x="12503" y="18963"/>
                  </a:lnTo>
                  <a:lnTo>
                    <a:pt x="10849" y="23597"/>
                  </a:lnTo>
                  <a:lnTo>
                    <a:pt x="9535" y="68537"/>
                  </a:lnTo>
                  <a:lnTo>
                    <a:pt x="9525" y="98391"/>
                  </a:lnTo>
                  <a:lnTo>
                    <a:pt x="10583" y="100519"/>
                  </a:lnTo>
                  <a:lnTo>
                    <a:pt x="12347" y="101938"/>
                  </a:lnTo>
                  <a:lnTo>
                    <a:pt x="14581" y="102882"/>
                  </a:lnTo>
                  <a:lnTo>
                    <a:pt x="16070" y="104572"/>
                  </a:lnTo>
                  <a:lnTo>
                    <a:pt x="18657" y="112810"/>
                  </a:lnTo>
                  <a:lnTo>
                    <a:pt x="27216" y="122370"/>
                  </a:lnTo>
                  <a:lnTo>
                    <a:pt x="36657" y="123697"/>
                  </a:lnTo>
                  <a:lnTo>
                    <a:pt x="42728" y="123787"/>
                  </a:lnTo>
                  <a:lnTo>
                    <a:pt x="44361" y="122741"/>
                  </a:lnTo>
                  <a:lnTo>
                    <a:pt x="45449" y="120986"/>
                  </a:lnTo>
                  <a:lnTo>
                    <a:pt x="47195" y="115620"/>
                  </a:lnTo>
                  <a:lnTo>
                    <a:pt x="50257" y="114886"/>
                  </a:lnTo>
                  <a:lnTo>
                    <a:pt x="52554" y="114691"/>
                  </a:lnTo>
                  <a:lnTo>
                    <a:pt x="57930" y="111651"/>
                  </a:lnTo>
                  <a:lnTo>
                    <a:pt x="71220" y="100121"/>
                  </a:lnTo>
                  <a:lnTo>
                    <a:pt x="73987" y="94593"/>
                  </a:lnTo>
                  <a:lnTo>
                    <a:pt x="74724" y="91637"/>
                  </a:lnTo>
                  <a:lnTo>
                    <a:pt x="80819" y="82421"/>
                  </a:lnTo>
                  <a:lnTo>
                    <a:pt x="91301" y="69824"/>
                  </a:lnTo>
                  <a:lnTo>
                    <a:pt x="94080" y="60318"/>
                  </a:lnTo>
                  <a:lnTo>
                    <a:pt x="94730" y="53972"/>
                  </a:lnTo>
                  <a:lnTo>
                    <a:pt x="97841" y="47624"/>
                  </a:lnTo>
                  <a:lnTo>
                    <a:pt x="101692" y="41275"/>
                  </a:lnTo>
                  <a:lnTo>
                    <a:pt x="104920" y="31750"/>
                  </a:lnTo>
                  <a:lnTo>
                    <a:pt x="112856" y="20931"/>
                  </a:lnTo>
                  <a:lnTo>
                    <a:pt x="114174" y="11014"/>
                  </a:lnTo>
                  <a:lnTo>
                    <a:pt x="115274" y="10517"/>
                  </a:lnTo>
                  <a:lnTo>
                    <a:pt x="119319" y="9966"/>
                  </a:lnTo>
                  <a:lnTo>
                    <a:pt x="120821" y="8761"/>
                  </a:lnTo>
                  <a:lnTo>
                    <a:pt x="123430" y="1363"/>
                  </a:lnTo>
                  <a:lnTo>
                    <a:pt x="126471" y="606"/>
                  </a:lnTo>
                  <a:lnTo>
                    <a:pt x="1428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8" name="SMARTInkShape-1191"/>
            <p:cNvSpPr/>
            <p:nvPr>
              <p:custDataLst>
                <p:tags r:id="rId26"/>
              </p:custDataLst>
            </p:nvPr>
          </p:nvSpPr>
          <p:spPr>
            <a:xfrm>
              <a:off x="6458069" y="5591306"/>
              <a:ext cx="361831" cy="323717"/>
            </a:xfrm>
            <a:custGeom>
              <a:avLst/>
              <a:gdLst/>
              <a:ahLst/>
              <a:cxnLst/>
              <a:rect l="0" t="0" r="0" b="0"/>
              <a:pathLst>
                <a:path w="361831" h="323717">
                  <a:moveTo>
                    <a:pt x="66556" y="152269"/>
                  </a:moveTo>
                  <a:lnTo>
                    <a:pt x="66556" y="152269"/>
                  </a:lnTo>
                  <a:lnTo>
                    <a:pt x="58356" y="152269"/>
                  </a:lnTo>
                  <a:lnTo>
                    <a:pt x="48946" y="160470"/>
                  </a:lnTo>
                  <a:lnTo>
                    <a:pt x="37992" y="161794"/>
                  </a:lnTo>
                  <a:lnTo>
                    <a:pt x="37981" y="161794"/>
                  </a:lnTo>
                  <a:lnTo>
                    <a:pt x="37981" y="166850"/>
                  </a:lnTo>
                  <a:lnTo>
                    <a:pt x="36923" y="168339"/>
                  </a:lnTo>
                  <a:lnTo>
                    <a:pt x="35159" y="169333"/>
                  </a:lnTo>
                  <a:lnTo>
                    <a:pt x="29780" y="170927"/>
                  </a:lnTo>
                  <a:lnTo>
                    <a:pt x="29044" y="173967"/>
                  </a:lnTo>
                  <a:lnTo>
                    <a:pt x="28572" y="184542"/>
                  </a:lnTo>
                  <a:lnTo>
                    <a:pt x="27475" y="186484"/>
                  </a:lnTo>
                  <a:lnTo>
                    <a:pt x="25685" y="187780"/>
                  </a:lnTo>
                  <a:lnTo>
                    <a:pt x="23433" y="188642"/>
                  </a:lnTo>
                  <a:lnTo>
                    <a:pt x="21934" y="190276"/>
                  </a:lnTo>
                  <a:lnTo>
                    <a:pt x="20265" y="194913"/>
                  </a:lnTo>
                  <a:lnTo>
                    <a:pt x="17951" y="215848"/>
                  </a:lnTo>
                  <a:lnTo>
                    <a:pt x="10740" y="226598"/>
                  </a:lnTo>
                  <a:lnTo>
                    <a:pt x="8611" y="235704"/>
                  </a:lnTo>
                  <a:lnTo>
                    <a:pt x="2938" y="244606"/>
                  </a:lnTo>
                  <a:lnTo>
                    <a:pt x="283" y="255197"/>
                  </a:lnTo>
                  <a:lnTo>
                    <a:pt x="0" y="261553"/>
                  </a:lnTo>
                  <a:lnTo>
                    <a:pt x="1018" y="263225"/>
                  </a:lnTo>
                  <a:lnTo>
                    <a:pt x="2756" y="264340"/>
                  </a:lnTo>
                  <a:lnTo>
                    <a:pt x="4973" y="265083"/>
                  </a:lnTo>
                  <a:lnTo>
                    <a:pt x="6450" y="266636"/>
                  </a:lnTo>
                  <a:lnTo>
                    <a:pt x="8093" y="271186"/>
                  </a:lnTo>
                  <a:lnTo>
                    <a:pt x="9589" y="272821"/>
                  </a:lnTo>
                  <a:lnTo>
                    <a:pt x="14074" y="274639"/>
                  </a:lnTo>
                  <a:lnTo>
                    <a:pt x="15693" y="276182"/>
                  </a:lnTo>
                  <a:lnTo>
                    <a:pt x="19705" y="285709"/>
                  </a:lnTo>
                  <a:lnTo>
                    <a:pt x="23861" y="290245"/>
                  </a:lnTo>
                  <a:lnTo>
                    <a:pt x="29236" y="292967"/>
                  </a:lnTo>
                  <a:lnTo>
                    <a:pt x="44434" y="295916"/>
                  </a:lnTo>
                  <a:lnTo>
                    <a:pt x="57051" y="302626"/>
                  </a:lnTo>
                  <a:lnTo>
                    <a:pt x="72908" y="305458"/>
                  </a:lnTo>
                  <a:lnTo>
                    <a:pt x="83491" y="311135"/>
                  </a:lnTo>
                  <a:lnTo>
                    <a:pt x="131071" y="321680"/>
                  </a:lnTo>
                  <a:lnTo>
                    <a:pt x="177395" y="323696"/>
                  </a:lnTo>
                  <a:lnTo>
                    <a:pt x="193519" y="323716"/>
                  </a:lnTo>
                  <a:lnTo>
                    <a:pt x="199890" y="320896"/>
                  </a:lnTo>
                  <a:lnTo>
                    <a:pt x="206249" y="317172"/>
                  </a:lnTo>
                  <a:lnTo>
                    <a:pt x="246943" y="305309"/>
                  </a:lnTo>
                  <a:lnTo>
                    <a:pt x="250313" y="305096"/>
                  </a:lnTo>
                  <a:lnTo>
                    <a:pt x="256882" y="302037"/>
                  </a:lnTo>
                  <a:lnTo>
                    <a:pt x="263329" y="298207"/>
                  </a:lnTo>
                  <a:lnTo>
                    <a:pt x="276090" y="295749"/>
                  </a:lnTo>
                  <a:lnTo>
                    <a:pt x="279271" y="295548"/>
                  </a:lnTo>
                  <a:lnTo>
                    <a:pt x="285626" y="292501"/>
                  </a:lnTo>
                  <a:lnTo>
                    <a:pt x="291979" y="288678"/>
                  </a:lnTo>
                  <a:lnTo>
                    <a:pt x="301506" y="285467"/>
                  </a:lnTo>
                  <a:lnTo>
                    <a:pt x="324319" y="268745"/>
                  </a:lnTo>
                  <a:lnTo>
                    <a:pt x="327299" y="268020"/>
                  </a:lnTo>
                  <a:lnTo>
                    <a:pt x="340934" y="258495"/>
                  </a:lnTo>
                  <a:lnTo>
                    <a:pt x="347290" y="252418"/>
                  </a:lnTo>
                  <a:lnTo>
                    <a:pt x="350077" y="246874"/>
                  </a:lnTo>
                  <a:lnTo>
                    <a:pt x="353070" y="231559"/>
                  </a:lnTo>
                  <a:lnTo>
                    <a:pt x="359787" y="218927"/>
                  </a:lnTo>
                  <a:lnTo>
                    <a:pt x="361807" y="173697"/>
                  </a:lnTo>
                  <a:lnTo>
                    <a:pt x="361830" y="139972"/>
                  </a:lnTo>
                  <a:lnTo>
                    <a:pt x="359009" y="133398"/>
                  </a:lnTo>
                  <a:lnTo>
                    <a:pt x="355286" y="126948"/>
                  </a:lnTo>
                  <a:lnTo>
                    <a:pt x="352894" y="114186"/>
                  </a:lnTo>
                  <a:lnTo>
                    <a:pt x="351510" y="106768"/>
                  </a:lnTo>
                  <a:lnTo>
                    <a:pt x="340563" y="76658"/>
                  </a:lnTo>
                  <a:lnTo>
                    <a:pt x="336503" y="69981"/>
                  </a:lnTo>
                  <a:lnTo>
                    <a:pt x="333161" y="60272"/>
                  </a:lnTo>
                  <a:lnTo>
                    <a:pt x="307447" y="28445"/>
                  </a:lnTo>
                  <a:lnTo>
                    <a:pt x="306525" y="25270"/>
                  </a:lnTo>
                  <a:lnTo>
                    <a:pt x="299856" y="18919"/>
                  </a:lnTo>
                  <a:lnTo>
                    <a:pt x="290895" y="13627"/>
                  </a:lnTo>
                  <a:lnTo>
                    <a:pt x="255286" y="1358"/>
                  </a:lnTo>
                  <a:lnTo>
                    <a:pt x="226753" y="0"/>
                  </a:lnTo>
                  <a:lnTo>
                    <a:pt x="211153" y="4964"/>
                  </a:lnTo>
                  <a:lnTo>
                    <a:pt x="193465" y="15065"/>
                  </a:lnTo>
                  <a:lnTo>
                    <a:pt x="182580" y="17206"/>
                  </a:lnTo>
                  <a:lnTo>
                    <a:pt x="177772" y="19894"/>
                  </a:lnTo>
                  <a:lnTo>
                    <a:pt x="131418" y="65170"/>
                  </a:lnTo>
                  <a:lnTo>
                    <a:pt x="98330" y="111091"/>
                  </a:lnTo>
                  <a:lnTo>
                    <a:pt x="70789" y="158509"/>
                  </a:lnTo>
                  <a:lnTo>
                    <a:pt x="67113" y="182541"/>
                  </a:lnTo>
                  <a:lnTo>
                    <a:pt x="74806" y="206084"/>
                  </a:lnTo>
                  <a:lnTo>
                    <a:pt x="89226" y="222384"/>
                  </a:lnTo>
                  <a:lnTo>
                    <a:pt x="98151" y="225764"/>
                  </a:lnTo>
                  <a:lnTo>
                    <a:pt x="103494" y="226666"/>
                  </a:lnTo>
                  <a:lnTo>
                    <a:pt x="112253" y="224846"/>
                  </a:lnTo>
                  <a:lnTo>
                    <a:pt x="123706" y="2189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69" name="SMARTInkShape-1192"/>
            <p:cNvSpPr/>
            <p:nvPr>
              <p:custDataLst>
                <p:tags r:id="rId27"/>
              </p:custDataLst>
            </p:nvPr>
          </p:nvSpPr>
          <p:spPr>
            <a:xfrm>
              <a:off x="6096883" y="5391150"/>
              <a:ext cx="389632" cy="409576"/>
            </a:xfrm>
            <a:custGeom>
              <a:avLst/>
              <a:gdLst/>
              <a:ahLst/>
              <a:cxnLst/>
              <a:rect l="0" t="0" r="0" b="0"/>
              <a:pathLst>
                <a:path w="389632" h="409576">
                  <a:moveTo>
                    <a:pt x="27692" y="66675"/>
                  </a:moveTo>
                  <a:lnTo>
                    <a:pt x="27692" y="66675"/>
                  </a:lnTo>
                  <a:lnTo>
                    <a:pt x="27692" y="34877"/>
                  </a:lnTo>
                  <a:lnTo>
                    <a:pt x="26634" y="32776"/>
                  </a:lnTo>
                  <a:lnTo>
                    <a:pt x="24870" y="31375"/>
                  </a:lnTo>
                  <a:lnTo>
                    <a:pt x="22636" y="30442"/>
                  </a:lnTo>
                  <a:lnTo>
                    <a:pt x="21147" y="28761"/>
                  </a:lnTo>
                  <a:lnTo>
                    <a:pt x="19491" y="24072"/>
                  </a:lnTo>
                  <a:lnTo>
                    <a:pt x="18167" y="0"/>
                  </a:lnTo>
                  <a:lnTo>
                    <a:pt x="18167" y="45518"/>
                  </a:lnTo>
                  <a:lnTo>
                    <a:pt x="17109" y="61582"/>
                  </a:lnTo>
                  <a:lnTo>
                    <a:pt x="9525" y="98535"/>
                  </a:lnTo>
                  <a:lnTo>
                    <a:pt x="8694" y="142882"/>
                  </a:lnTo>
                  <a:lnTo>
                    <a:pt x="7591" y="174626"/>
                  </a:lnTo>
                  <a:lnTo>
                    <a:pt x="0" y="219271"/>
                  </a:lnTo>
                  <a:lnTo>
                    <a:pt x="437" y="240417"/>
                  </a:lnTo>
                  <a:lnTo>
                    <a:pt x="8069" y="285698"/>
                  </a:lnTo>
                  <a:lnTo>
                    <a:pt x="9625" y="316435"/>
                  </a:lnTo>
                  <a:lnTo>
                    <a:pt x="16166" y="335359"/>
                  </a:lnTo>
                  <a:lnTo>
                    <a:pt x="18962" y="357782"/>
                  </a:lnTo>
                  <a:lnTo>
                    <a:pt x="25654" y="371279"/>
                  </a:lnTo>
                  <a:lnTo>
                    <a:pt x="27290" y="379080"/>
                  </a:lnTo>
                  <a:lnTo>
                    <a:pt x="35859" y="389032"/>
                  </a:lnTo>
                  <a:lnTo>
                    <a:pt x="36815" y="395139"/>
                  </a:lnTo>
                  <a:lnTo>
                    <a:pt x="38007" y="396776"/>
                  </a:lnTo>
                  <a:lnTo>
                    <a:pt x="39860" y="397867"/>
                  </a:lnTo>
                  <a:lnTo>
                    <a:pt x="46739" y="400050"/>
                  </a:lnTo>
                  <a:lnTo>
                    <a:pt x="91462" y="400050"/>
                  </a:lnTo>
                  <a:lnTo>
                    <a:pt x="135253" y="400050"/>
                  </a:lnTo>
                  <a:lnTo>
                    <a:pt x="178396" y="400050"/>
                  </a:lnTo>
                  <a:lnTo>
                    <a:pt x="224517" y="400050"/>
                  </a:lnTo>
                  <a:lnTo>
                    <a:pt x="271905" y="400050"/>
                  </a:lnTo>
                  <a:lnTo>
                    <a:pt x="288008" y="400050"/>
                  </a:lnTo>
                  <a:lnTo>
                    <a:pt x="294376" y="397228"/>
                  </a:lnTo>
                  <a:lnTo>
                    <a:pt x="300735" y="393505"/>
                  </a:lnTo>
                  <a:lnTo>
                    <a:pt x="313441" y="391113"/>
                  </a:lnTo>
                  <a:lnTo>
                    <a:pt x="326142" y="390641"/>
                  </a:lnTo>
                  <a:lnTo>
                    <a:pt x="332492" y="387754"/>
                  </a:lnTo>
                  <a:lnTo>
                    <a:pt x="338842" y="384001"/>
                  </a:lnTo>
                  <a:lnTo>
                    <a:pt x="351542" y="381593"/>
                  </a:lnTo>
                  <a:lnTo>
                    <a:pt x="364242" y="381117"/>
                  </a:lnTo>
                  <a:lnTo>
                    <a:pt x="370592" y="383874"/>
                  </a:lnTo>
                  <a:lnTo>
                    <a:pt x="378236" y="389212"/>
                  </a:lnTo>
                  <a:lnTo>
                    <a:pt x="384616" y="390135"/>
                  </a:lnTo>
                  <a:lnTo>
                    <a:pt x="386292" y="391323"/>
                  </a:lnTo>
                  <a:lnTo>
                    <a:pt x="387408" y="393174"/>
                  </a:lnTo>
                  <a:lnTo>
                    <a:pt x="389511" y="399648"/>
                  </a:lnTo>
                  <a:lnTo>
                    <a:pt x="389631" y="408217"/>
                  </a:lnTo>
                  <a:lnTo>
                    <a:pt x="388577" y="408669"/>
                  </a:lnTo>
                  <a:lnTo>
                    <a:pt x="365654" y="409575"/>
                  </a:lnTo>
                  <a:lnTo>
                    <a:pt x="364126" y="408517"/>
                  </a:lnTo>
                  <a:lnTo>
                    <a:pt x="363106" y="406753"/>
                  </a:lnTo>
                  <a:lnTo>
                    <a:pt x="362425" y="404519"/>
                  </a:lnTo>
                  <a:lnTo>
                    <a:pt x="360915" y="403030"/>
                  </a:lnTo>
                  <a:lnTo>
                    <a:pt x="351970" y="400166"/>
                  </a:lnTo>
                  <a:lnTo>
                    <a:pt x="366010" y="385586"/>
                  </a:lnTo>
                  <a:lnTo>
                    <a:pt x="371378" y="383038"/>
                  </a:lnTo>
                  <a:lnTo>
                    <a:pt x="380117" y="3810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0" name="SMARTInkShape-1193"/>
            <p:cNvSpPr/>
            <p:nvPr>
              <p:custDataLst>
                <p:tags r:id="rId28"/>
              </p:custDataLst>
            </p:nvPr>
          </p:nvSpPr>
          <p:spPr>
            <a:xfrm>
              <a:off x="6972300" y="5334000"/>
              <a:ext cx="209551" cy="19051"/>
            </a:xfrm>
            <a:custGeom>
              <a:avLst/>
              <a:gdLst/>
              <a:ahLst/>
              <a:cxnLst/>
              <a:rect l="0" t="0" r="0" b="0"/>
              <a:pathLst>
                <a:path w="209551" h="19051">
                  <a:moveTo>
                    <a:pt x="38100" y="19050"/>
                  </a:moveTo>
                  <a:lnTo>
                    <a:pt x="38100" y="19050"/>
                  </a:lnTo>
                  <a:lnTo>
                    <a:pt x="28578" y="9528"/>
                  </a:lnTo>
                  <a:lnTo>
                    <a:pt x="28576" y="4469"/>
                  </a:lnTo>
                  <a:lnTo>
                    <a:pt x="27517" y="2980"/>
                  </a:lnTo>
                  <a:lnTo>
                    <a:pt x="25753" y="1986"/>
                  </a:lnTo>
                  <a:lnTo>
                    <a:pt x="19443" y="116"/>
                  </a:lnTo>
                  <a:lnTo>
                    <a:pt x="10884" y="10"/>
                  </a:lnTo>
                  <a:lnTo>
                    <a:pt x="10431" y="1065"/>
                  </a:lnTo>
                  <a:lnTo>
                    <a:pt x="9927" y="5060"/>
                  </a:lnTo>
                  <a:lnTo>
                    <a:pt x="8735" y="6548"/>
                  </a:lnTo>
                  <a:lnTo>
                    <a:pt x="8" y="9523"/>
                  </a:lnTo>
                  <a:lnTo>
                    <a:pt x="1" y="9525"/>
                  </a:lnTo>
                  <a:lnTo>
                    <a:pt x="0" y="4469"/>
                  </a:lnTo>
                  <a:lnTo>
                    <a:pt x="1058" y="2980"/>
                  </a:lnTo>
                  <a:lnTo>
                    <a:pt x="2822" y="1986"/>
                  </a:lnTo>
                  <a:lnTo>
                    <a:pt x="13257" y="392"/>
                  </a:lnTo>
                  <a:lnTo>
                    <a:pt x="57993" y="5"/>
                  </a:lnTo>
                  <a:lnTo>
                    <a:pt x="98147" y="0"/>
                  </a:lnTo>
                  <a:lnTo>
                    <a:pt x="135652" y="1058"/>
                  </a:lnTo>
                  <a:lnTo>
                    <a:pt x="173385" y="8937"/>
                  </a:lnTo>
                  <a:lnTo>
                    <a:pt x="209550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1" name="SMARTInkShape-1194"/>
            <p:cNvSpPr/>
            <p:nvPr>
              <p:custDataLst>
                <p:tags r:id="rId29"/>
              </p:custDataLst>
            </p:nvPr>
          </p:nvSpPr>
          <p:spPr>
            <a:xfrm>
              <a:off x="5820168" y="5324475"/>
              <a:ext cx="1161658" cy="76201"/>
            </a:xfrm>
            <a:custGeom>
              <a:avLst/>
              <a:gdLst/>
              <a:ahLst/>
              <a:cxnLst/>
              <a:rect l="0" t="0" r="0" b="0"/>
              <a:pathLst>
                <a:path w="1161658" h="76201">
                  <a:moveTo>
                    <a:pt x="37707" y="76200"/>
                  </a:moveTo>
                  <a:lnTo>
                    <a:pt x="37707" y="76200"/>
                  </a:lnTo>
                  <a:lnTo>
                    <a:pt x="32651" y="71144"/>
                  </a:lnTo>
                  <a:lnTo>
                    <a:pt x="27346" y="68661"/>
                  </a:lnTo>
                  <a:lnTo>
                    <a:pt x="14110" y="66791"/>
                  </a:lnTo>
                  <a:lnTo>
                    <a:pt x="12451" y="65694"/>
                  </a:lnTo>
                  <a:lnTo>
                    <a:pt x="11344" y="63904"/>
                  </a:lnTo>
                  <a:lnTo>
                    <a:pt x="9170" y="57267"/>
                  </a:lnTo>
                  <a:lnTo>
                    <a:pt x="9132" y="48020"/>
                  </a:lnTo>
                  <a:lnTo>
                    <a:pt x="0" y="47635"/>
                  </a:lnTo>
                  <a:lnTo>
                    <a:pt x="45145" y="47625"/>
                  </a:lnTo>
                  <a:lnTo>
                    <a:pt x="91848" y="47625"/>
                  </a:lnTo>
                  <a:lnTo>
                    <a:pt x="117115" y="46567"/>
                  </a:lnTo>
                  <a:lnTo>
                    <a:pt x="156244" y="38983"/>
                  </a:lnTo>
                  <a:lnTo>
                    <a:pt x="201925" y="38178"/>
                  </a:lnTo>
                  <a:lnTo>
                    <a:pt x="241888" y="38107"/>
                  </a:lnTo>
                  <a:lnTo>
                    <a:pt x="287643" y="38100"/>
                  </a:lnTo>
                  <a:lnTo>
                    <a:pt x="333099" y="38100"/>
                  </a:lnTo>
                  <a:lnTo>
                    <a:pt x="380534" y="38100"/>
                  </a:lnTo>
                  <a:lnTo>
                    <a:pt x="420161" y="38100"/>
                  </a:lnTo>
                  <a:lnTo>
                    <a:pt x="463701" y="38100"/>
                  </a:lnTo>
                  <a:lnTo>
                    <a:pt x="505339" y="38100"/>
                  </a:lnTo>
                  <a:lnTo>
                    <a:pt x="552177" y="38100"/>
                  </a:lnTo>
                  <a:lnTo>
                    <a:pt x="599699" y="38100"/>
                  </a:lnTo>
                  <a:lnTo>
                    <a:pt x="647309" y="38100"/>
                  </a:lnTo>
                  <a:lnTo>
                    <a:pt x="694932" y="38100"/>
                  </a:lnTo>
                  <a:lnTo>
                    <a:pt x="734090" y="38100"/>
                  </a:lnTo>
                  <a:lnTo>
                    <a:pt x="778670" y="38100"/>
                  </a:lnTo>
                  <a:lnTo>
                    <a:pt x="823421" y="33044"/>
                  </a:lnTo>
                  <a:lnTo>
                    <a:pt x="865422" y="29458"/>
                  </a:lnTo>
                  <a:lnTo>
                    <a:pt x="907114" y="25927"/>
                  </a:lnTo>
                  <a:lnTo>
                    <a:pt x="950745" y="20408"/>
                  </a:lnTo>
                  <a:lnTo>
                    <a:pt x="994836" y="19229"/>
                  </a:lnTo>
                  <a:lnTo>
                    <a:pt x="1040166" y="19073"/>
                  </a:lnTo>
                  <a:lnTo>
                    <a:pt x="1064982" y="17999"/>
                  </a:lnTo>
                  <a:lnTo>
                    <a:pt x="1092664" y="10850"/>
                  </a:lnTo>
                  <a:lnTo>
                    <a:pt x="1135249" y="8544"/>
                  </a:lnTo>
                  <a:lnTo>
                    <a:pt x="116165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81" name="SMARTInkShape-Group209"/>
          <p:cNvGrpSpPr/>
          <p:nvPr/>
        </p:nvGrpSpPr>
        <p:grpSpPr>
          <a:xfrm>
            <a:off x="6338250" y="5021003"/>
            <a:ext cx="748187" cy="236798"/>
            <a:chOff x="6338250" y="5021003"/>
            <a:chExt cx="748187" cy="236798"/>
          </a:xfrm>
        </p:grpSpPr>
        <p:sp>
          <p:nvSpPr>
            <p:cNvPr id="4173" name="SMARTInkShape-1195"/>
            <p:cNvSpPr/>
            <p:nvPr>
              <p:custDataLst>
                <p:tags r:id="rId13"/>
              </p:custDataLst>
            </p:nvPr>
          </p:nvSpPr>
          <p:spPr>
            <a:xfrm>
              <a:off x="6553200" y="5135309"/>
              <a:ext cx="47626" cy="122492"/>
            </a:xfrm>
            <a:custGeom>
              <a:avLst/>
              <a:gdLst/>
              <a:ahLst/>
              <a:cxnLst/>
              <a:rect l="0" t="0" r="0" b="0"/>
              <a:pathLst>
                <a:path w="47626" h="122492">
                  <a:moveTo>
                    <a:pt x="47625" y="17716"/>
                  </a:moveTo>
                  <a:lnTo>
                    <a:pt x="47625" y="17716"/>
                  </a:lnTo>
                  <a:lnTo>
                    <a:pt x="47625" y="9515"/>
                  </a:lnTo>
                  <a:lnTo>
                    <a:pt x="46567" y="9074"/>
                  </a:lnTo>
                  <a:lnTo>
                    <a:pt x="39425" y="8307"/>
                  </a:lnTo>
                  <a:lnTo>
                    <a:pt x="38688" y="5420"/>
                  </a:lnTo>
                  <a:lnTo>
                    <a:pt x="38493" y="3168"/>
                  </a:lnTo>
                  <a:lnTo>
                    <a:pt x="37304" y="1667"/>
                  </a:lnTo>
                  <a:lnTo>
                    <a:pt x="33160" y="0"/>
                  </a:lnTo>
                  <a:lnTo>
                    <a:pt x="31631" y="614"/>
                  </a:lnTo>
                  <a:lnTo>
                    <a:pt x="30613" y="2081"/>
                  </a:lnTo>
                  <a:lnTo>
                    <a:pt x="28977" y="6984"/>
                  </a:lnTo>
                  <a:lnTo>
                    <a:pt x="25932" y="7655"/>
                  </a:lnTo>
                  <a:lnTo>
                    <a:pt x="23637" y="7833"/>
                  </a:lnTo>
                  <a:lnTo>
                    <a:pt x="22109" y="9011"/>
                  </a:lnTo>
                  <a:lnTo>
                    <a:pt x="19452" y="16360"/>
                  </a:lnTo>
                  <a:lnTo>
                    <a:pt x="19169" y="22371"/>
                  </a:lnTo>
                  <a:lnTo>
                    <a:pt x="16280" y="27899"/>
                  </a:lnTo>
                  <a:lnTo>
                    <a:pt x="12527" y="33883"/>
                  </a:lnTo>
                  <a:lnTo>
                    <a:pt x="9356" y="43202"/>
                  </a:lnTo>
                  <a:lnTo>
                    <a:pt x="3242" y="52667"/>
                  </a:lnTo>
                  <a:lnTo>
                    <a:pt x="961" y="62173"/>
                  </a:lnTo>
                  <a:lnTo>
                    <a:pt x="0" y="108995"/>
                  </a:lnTo>
                  <a:lnTo>
                    <a:pt x="0" y="1224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4" name="SMARTInkShape-1196"/>
            <p:cNvSpPr/>
            <p:nvPr>
              <p:custDataLst>
                <p:tags r:id="rId14"/>
              </p:custDataLst>
            </p:nvPr>
          </p:nvSpPr>
          <p:spPr>
            <a:xfrm>
              <a:off x="6515504" y="5210175"/>
              <a:ext cx="123422" cy="19051"/>
            </a:xfrm>
            <a:custGeom>
              <a:avLst/>
              <a:gdLst/>
              <a:ahLst/>
              <a:cxnLst/>
              <a:rect l="0" t="0" r="0" b="0"/>
              <a:pathLst>
                <a:path w="123422" h="19051">
                  <a:moveTo>
                    <a:pt x="28171" y="19050"/>
                  </a:moveTo>
                  <a:lnTo>
                    <a:pt x="28171" y="19050"/>
                  </a:lnTo>
                  <a:lnTo>
                    <a:pt x="13982" y="19050"/>
                  </a:lnTo>
                  <a:lnTo>
                    <a:pt x="12362" y="17992"/>
                  </a:lnTo>
                  <a:lnTo>
                    <a:pt x="11281" y="16228"/>
                  </a:lnTo>
                  <a:lnTo>
                    <a:pt x="9548" y="10849"/>
                  </a:lnTo>
                  <a:lnTo>
                    <a:pt x="6489" y="10113"/>
                  </a:lnTo>
                  <a:lnTo>
                    <a:pt x="0" y="9559"/>
                  </a:lnTo>
                  <a:lnTo>
                    <a:pt x="13795" y="9525"/>
                  </a:lnTo>
                  <a:lnTo>
                    <a:pt x="19312" y="6703"/>
                  </a:lnTo>
                  <a:lnTo>
                    <a:pt x="22265" y="4469"/>
                  </a:lnTo>
                  <a:lnTo>
                    <a:pt x="31190" y="1986"/>
                  </a:lnTo>
                  <a:lnTo>
                    <a:pt x="74390" y="34"/>
                  </a:lnTo>
                  <a:lnTo>
                    <a:pt x="12342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5" name="SMARTInkShape-1197"/>
            <p:cNvSpPr/>
            <p:nvPr>
              <p:custDataLst>
                <p:tags r:id="rId15"/>
              </p:custDataLst>
            </p:nvPr>
          </p:nvSpPr>
          <p:spPr>
            <a:xfrm>
              <a:off x="6715126" y="5124450"/>
              <a:ext cx="104775" cy="19051"/>
            </a:xfrm>
            <a:custGeom>
              <a:avLst/>
              <a:gdLst/>
              <a:ahLst/>
              <a:cxnLst/>
              <a:rect l="0" t="0" r="0" b="0"/>
              <a:pathLst>
                <a:path w="104775" h="19051">
                  <a:moveTo>
                    <a:pt x="28574" y="19050"/>
                  </a:moveTo>
                  <a:lnTo>
                    <a:pt x="28574" y="19050"/>
                  </a:lnTo>
                  <a:lnTo>
                    <a:pt x="11241" y="19050"/>
                  </a:lnTo>
                  <a:lnTo>
                    <a:pt x="0" y="9525"/>
                  </a:lnTo>
                  <a:lnTo>
                    <a:pt x="45660" y="9525"/>
                  </a:lnTo>
                  <a:lnTo>
                    <a:pt x="88889" y="9525"/>
                  </a:lnTo>
                  <a:lnTo>
                    <a:pt x="95244" y="6703"/>
                  </a:lnTo>
                  <a:lnTo>
                    <a:pt x="10477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6" name="SMARTInkShape-1198"/>
            <p:cNvSpPr/>
            <p:nvPr>
              <p:custDataLst>
                <p:tags r:id="rId16"/>
              </p:custDataLst>
            </p:nvPr>
          </p:nvSpPr>
          <p:spPr>
            <a:xfrm>
              <a:off x="6724766" y="5181600"/>
              <a:ext cx="133235" cy="9526"/>
            </a:xfrm>
            <a:custGeom>
              <a:avLst/>
              <a:gdLst/>
              <a:ahLst/>
              <a:cxnLst/>
              <a:rect l="0" t="0" r="0" b="0"/>
              <a:pathLst>
                <a:path w="133235" h="9526">
                  <a:moveTo>
                    <a:pt x="18934" y="9525"/>
                  </a:moveTo>
                  <a:lnTo>
                    <a:pt x="18934" y="9525"/>
                  </a:lnTo>
                  <a:lnTo>
                    <a:pt x="0" y="9525"/>
                  </a:lnTo>
                  <a:lnTo>
                    <a:pt x="47526" y="9525"/>
                  </a:lnTo>
                  <a:lnTo>
                    <a:pt x="60211" y="9525"/>
                  </a:lnTo>
                  <a:lnTo>
                    <a:pt x="103088" y="175"/>
                  </a:lnTo>
                  <a:lnTo>
                    <a:pt x="13323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7" name="SMARTInkShape-1199"/>
            <p:cNvSpPr/>
            <p:nvPr>
              <p:custDataLst>
                <p:tags r:id="rId17"/>
              </p:custDataLst>
            </p:nvPr>
          </p:nvSpPr>
          <p:spPr>
            <a:xfrm>
              <a:off x="6924675" y="5086515"/>
              <a:ext cx="161762" cy="161761"/>
            </a:xfrm>
            <a:custGeom>
              <a:avLst/>
              <a:gdLst/>
              <a:ahLst/>
              <a:cxnLst/>
              <a:rect l="0" t="0" r="0" b="0"/>
              <a:pathLst>
                <a:path w="161762" h="161761">
                  <a:moveTo>
                    <a:pt x="47625" y="47460"/>
                  </a:moveTo>
                  <a:lnTo>
                    <a:pt x="47625" y="47460"/>
                  </a:lnTo>
                  <a:lnTo>
                    <a:pt x="47625" y="37945"/>
                  </a:lnTo>
                  <a:lnTo>
                    <a:pt x="42569" y="37938"/>
                  </a:lnTo>
                  <a:lnTo>
                    <a:pt x="41080" y="38995"/>
                  </a:lnTo>
                  <a:lnTo>
                    <a:pt x="40087" y="40758"/>
                  </a:lnTo>
                  <a:lnTo>
                    <a:pt x="38493" y="46136"/>
                  </a:lnTo>
                  <a:lnTo>
                    <a:pt x="35452" y="46872"/>
                  </a:lnTo>
                  <a:lnTo>
                    <a:pt x="33160" y="47068"/>
                  </a:lnTo>
                  <a:lnTo>
                    <a:pt x="31631" y="48257"/>
                  </a:lnTo>
                  <a:lnTo>
                    <a:pt x="27785" y="57137"/>
                  </a:lnTo>
                  <a:lnTo>
                    <a:pt x="22109" y="64321"/>
                  </a:lnTo>
                  <a:lnTo>
                    <a:pt x="19452" y="74283"/>
                  </a:lnTo>
                  <a:lnTo>
                    <a:pt x="12584" y="83294"/>
                  </a:lnTo>
                  <a:lnTo>
                    <a:pt x="9927" y="93323"/>
                  </a:lnTo>
                  <a:lnTo>
                    <a:pt x="9644" y="99620"/>
                  </a:lnTo>
                  <a:lnTo>
                    <a:pt x="6755" y="105215"/>
                  </a:lnTo>
                  <a:lnTo>
                    <a:pt x="1334" y="112373"/>
                  </a:lnTo>
                  <a:lnTo>
                    <a:pt x="264" y="121391"/>
                  </a:lnTo>
                  <a:lnTo>
                    <a:pt x="0" y="157137"/>
                  </a:lnTo>
                  <a:lnTo>
                    <a:pt x="1058" y="158678"/>
                  </a:lnTo>
                  <a:lnTo>
                    <a:pt x="2822" y="159705"/>
                  </a:lnTo>
                  <a:lnTo>
                    <a:pt x="9701" y="161490"/>
                  </a:lnTo>
                  <a:lnTo>
                    <a:pt x="41679" y="161760"/>
                  </a:lnTo>
                  <a:lnTo>
                    <a:pt x="72166" y="152059"/>
                  </a:lnTo>
                  <a:lnTo>
                    <a:pt x="92000" y="136067"/>
                  </a:lnTo>
                  <a:lnTo>
                    <a:pt x="107583" y="123602"/>
                  </a:lnTo>
                  <a:lnTo>
                    <a:pt x="116606" y="117284"/>
                  </a:lnTo>
                  <a:lnTo>
                    <a:pt x="149279" y="72664"/>
                  </a:lnTo>
                  <a:lnTo>
                    <a:pt x="157708" y="61043"/>
                  </a:lnTo>
                  <a:lnTo>
                    <a:pt x="160675" y="50897"/>
                  </a:lnTo>
                  <a:lnTo>
                    <a:pt x="161761" y="34794"/>
                  </a:lnTo>
                  <a:lnTo>
                    <a:pt x="159029" y="28426"/>
                  </a:lnTo>
                  <a:lnTo>
                    <a:pt x="155346" y="22067"/>
                  </a:lnTo>
                  <a:lnTo>
                    <a:pt x="152215" y="12537"/>
                  </a:lnTo>
                  <a:lnTo>
                    <a:pt x="147731" y="6186"/>
                  </a:lnTo>
                  <a:lnTo>
                    <a:pt x="142211" y="2658"/>
                  </a:lnTo>
                  <a:lnTo>
                    <a:pt x="130044" y="393"/>
                  </a:lnTo>
                  <a:lnTo>
                    <a:pt x="115555" y="0"/>
                  </a:lnTo>
                  <a:lnTo>
                    <a:pt x="106743" y="2731"/>
                  </a:lnTo>
                  <a:lnTo>
                    <a:pt x="98241" y="6413"/>
                  </a:lnTo>
                  <a:lnTo>
                    <a:pt x="82614" y="9546"/>
                  </a:lnTo>
                  <a:lnTo>
                    <a:pt x="69751" y="17764"/>
                  </a:lnTo>
                  <a:lnTo>
                    <a:pt x="42242" y="44548"/>
                  </a:lnTo>
                  <a:lnTo>
                    <a:pt x="9525" y="8556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8" name="SMARTInkShape-1200"/>
            <p:cNvSpPr/>
            <p:nvPr>
              <p:custDataLst>
                <p:tags r:id="rId18"/>
              </p:custDataLst>
            </p:nvPr>
          </p:nvSpPr>
          <p:spPr>
            <a:xfrm>
              <a:off x="6477000" y="5143535"/>
              <a:ext cx="85726" cy="112777"/>
            </a:xfrm>
            <a:custGeom>
              <a:avLst/>
              <a:gdLst/>
              <a:ahLst/>
              <a:cxnLst/>
              <a:rect l="0" t="0" r="0" b="0"/>
              <a:pathLst>
                <a:path w="85726" h="112777">
                  <a:moveTo>
                    <a:pt x="85725" y="19015"/>
                  </a:moveTo>
                  <a:lnTo>
                    <a:pt x="85725" y="19015"/>
                  </a:lnTo>
                  <a:lnTo>
                    <a:pt x="77525" y="19015"/>
                  </a:lnTo>
                  <a:lnTo>
                    <a:pt x="77083" y="17957"/>
                  </a:lnTo>
                  <a:lnTo>
                    <a:pt x="76200" y="0"/>
                  </a:lnTo>
                  <a:lnTo>
                    <a:pt x="76200" y="8169"/>
                  </a:lnTo>
                  <a:lnTo>
                    <a:pt x="71144" y="14155"/>
                  </a:lnTo>
                  <a:lnTo>
                    <a:pt x="65839" y="16855"/>
                  </a:lnTo>
                  <a:lnTo>
                    <a:pt x="62943" y="17575"/>
                  </a:lnTo>
                  <a:lnTo>
                    <a:pt x="61012" y="19113"/>
                  </a:lnTo>
                  <a:lnTo>
                    <a:pt x="37919" y="47647"/>
                  </a:lnTo>
                  <a:lnTo>
                    <a:pt x="23259" y="63472"/>
                  </a:lnTo>
                  <a:lnTo>
                    <a:pt x="17059" y="76166"/>
                  </a:lnTo>
                  <a:lnTo>
                    <a:pt x="3971" y="92040"/>
                  </a:lnTo>
                  <a:lnTo>
                    <a:pt x="523" y="102859"/>
                  </a:lnTo>
                  <a:lnTo>
                    <a:pt x="45" y="112776"/>
                  </a:lnTo>
                  <a:lnTo>
                    <a:pt x="0" y="1047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79" name="SMARTInkShape-1201"/>
            <p:cNvSpPr/>
            <p:nvPr>
              <p:custDataLst>
                <p:tags r:id="rId19"/>
              </p:custDataLst>
            </p:nvPr>
          </p:nvSpPr>
          <p:spPr>
            <a:xfrm>
              <a:off x="6372273" y="5029200"/>
              <a:ext cx="150864" cy="171413"/>
            </a:xfrm>
            <a:custGeom>
              <a:avLst/>
              <a:gdLst/>
              <a:ahLst/>
              <a:cxnLst/>
              <a:rect l="0" t="0" r="0" b="0"/>
              <a:pathLst>
                <a:path w="150864" h="171413">
                  <a:moveTo>
                    <a:pt x="76152" y="47625"/>
                  </a:moveTo>
                  <a:lnTo>
                    <a:pt x="76152" y="47625"/>
                  </a:lnTo>
                  <a:lnTo>
                    <a:pt x="76152" y="20882"/>
                  </a:lnTo>
                  <a:lnTo>
                    <a:pt x="71096" y="14537"/>
                  </a:lnTo>
                  <a:lnTo>
                    <a:pt x="65791" y="11753"/>
                  </a:lnTo>
                  <a:lnTo>
                    <a:pt x="57610" y="9656"/>
                  </a:lnTo>
                  <a:lnTo>
                    <a:pt x="57147" y="1335"/>
                  </a:lnTo>
                  <a:lnTo>
                    <a:pt x="56073" y="890"/>
                  </a:lnTo>
                  <a:lnTo>
                    <a:pt x="48905" y="117"/>
                  </a:lnTo>
                  <a:lnTo>
                    <a:pt x="95219" y="0"/>
                  </a:lnTo>
                  <a:lnTo>
                    <a:pt x="98388" y="0"/>
                  </a:lnTo>
                  <a:lnTo>
                    <a:pt x="104732" y="2822"/>
                  </a:lnTo>
                  <a:lnTo>
                    <a:pt x="111079" y="6545"/>
                  </a:lnTo>
                  <a:lnTo>
                    <a:pt x="123777" y="8937"/>
                  </a:lnTo>
                  <a:lnTo>
                    <a:pt x="136477" y="9409"/>
                  </a:lnTo>
                  <a:lnTo>
                    <a:pt x="138594" y="10506"/>
                  </a:lnTo>
                  <a:lnTo>
                    <a:pt x="140005" y="12295"/>
                  </a:lnTo>
                  <a:lnTo>
                    <a:pt x="142631" y="17106"/>
                  </a:lnTo>
                  <a:lnTo>
                    <a:pt x="150863" y="26855"/>
                  </a:lnTo>
                  <a:lnTo>
                    <a:pt x="150302" y="28487"/>
                  </a:lnTo>
                  <a:lnTo>
                    <a:pt x="146855" y="33122"/>
                  </a:lnTo>
                  <a:lnTo>
                    <a:pt x="141795" y="35888"/>
                  </a:lnTo>
                  <a:lnTo>
                    <a:pt x="138964" y="36625"/>
                  </a:lnTo>
                  <a:lnTo>
                    <a:pt x="129924" y="42719"/>
                  </a:lnTo>
                  <a:lnTo>
                    <a:pt x="84838" y="76217"/>
                  </a:lnTo>
                  <a:lnTo>
                    <a:pt x="65168" y="88903"/>
                  </a:lnTo>
                  <a:lnTo>
                    <a:pt x="22468" y="128856"/>
                  </a:lnTo>
                  <a:lnTo>
                    <a:pt x="9534" y="135284"/>
                  </a:lnTo>
                  <a:lnTo>
                    <a:pt x="6341" y="137814"/>
                  </a:lnTo>
                  <a:lnTo>
                    <a:pt x="2791" y="143448"/>
                  </a:lnTo>
                  <a:lnTo>
                    <a:pt x="326" y="152279"/>
                  </a:lnTo>
                  <a:lnTo>
                    <a:pt x="0" y="160446"/>
                  </a:lnTo>
                  <a:lnTo>
                    <a:pt x="8157" y="169996"/>
                  </a:lnTo>
                  <a:lnTo>
                    <a:pt x="40965" y="171412"/>
                  </a:lnTo>
                  <a:lnTo>
                    <a:pt x="47461" y="168611"/>
                  </a:lnTo>
                  <a:lnTo>
                    <a:pt x="50675" y="166382"/>
                  </a:lnTo>
                  <a:lnTo>
                    <a:pt x="65311" y="163246"/>
                  </a:lnTo>
                  <a:lnTo>
                    <a:pt x="92822" y="160944"/>
                  </a:lnTo>
                  <a:lnTo>
                    <a:pt x="123777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0" name="SMARTInkShape-1202"/>
            <p:cNvSpPr/>
            <p:nvPr>
              <p:custDataLst>
                <p:tags r:id="rId20"/>
              </p:custDataLst>
            </p:nvPr>
          </p:nvSpPr>
          <p:spPr>
            <a:xfrm>
              <a:off x="6338250" y="5021003"/>
              <a:ext cx="110173" cy="198659"/>
            </a:xfrm>
            <a:custGeom>
              <a:avLst/>
              <a:gdLst/>
              <a:ahLst/>
              <a:cxnLst/>
              <a:rect l="0" t="0" r="0" b="0"/>
              <a:pathLst>
                <a:path w="110173" h="198659">
                  <a:moveTo>
                    <a:pt x="91125" y="46297"/>
                  </a:moveTo>
                  <a:lnTo>
                    <a:pt x="91125" y="46297"/>
                  </a:lnTo>
                  <a:lnTo>
                    <a:pt x="91125" y="38096"/>
                  </a:lnTo>
                  <a:lnTo>
                    <a:pt x="97670" y="29429"/>
                  </a:lnTo>
                  <a:lnTo>
                    <a:pt x="99767" y="20604"/>
                  </a:lnTo>
                  <a:lnTo>
                    <a:pt x="100257" y="14416"/>
                  </a:lnTo>
                  <a:lnTo>
                    <a:pt x="101446" y="12344"/>
                  </a:lnTo>
                  <a:lnTo>
                    <a:pt x="103298" y="10961"/>
                  </a:lnTo>
                  <a:lnTo>
                    <a:pt x="110056" y="8245"/>
                  </a:lnTo>
                  <a:lnTo>
                    <a:pt x="110164" y="0"/>
                  </a:lnTo>
                  <a:lnTo>
                    <a:pt x="110172" y="4122"/>
                  </a:lnTo>
                  <a:lnTo>
                    <a:pt x="109115" y="5480"/>
                  </a:lnTo>
                  <a:lnTo>
                    <a:pt x="105118" y="6989"/>
                  </a:lnTo>
                  <a:lnTo>
                    <a:pt x="103628" y="8450"/>
                  </a:lnTo>
                  <a:lnTo>
                    <a:pt x="98416" y="18399"/>
                  </a:lnTo>
                  <a:lnTo>
                    <a:pt x="94365" y="24373"/>
                  </a:lnTo>
                  <a:lnTo>
                    <a:pt x="91027" y="33686"/>
                  </a:lnTo>
                  <a:lnTo>
                    <a:pt x="62493" y="77108"/>
                  </a:lnTo>
                  <a:lnTo>
                    <a:pt x="33974" y="124541"/>
                  </a:lnTo>
                  <a:lnTo>
                    <a:pt x="19158" y="147970"/>
                  </a:lnTo>
                  <a:lnTo>
                    <a:pt x="12939" y="167942"/>
                  </a:lnTo>
                  <a:lnTo>
                    <a:pt x="8750" y="175503"/>
                  </a:lnTo>
                  <a:lnTo>
                    <a:pt x="5841" y="187163"/>
                  </a:lnTo>
                  <a:lnTo>
                    <a:pt x="474" y="193633"/>
                  </a:lnTo>
                  <a:lnTo>
                    <a:pt x="0" y="195321"/>
                  </a:lnTo>
                  <a:lnTo>
                    <a:pt x="741" y="196446"/>
                  </a:lnTo>
                  <a:lnTo>
                    <a:pt x="5127" y="198565"/>
                  </a:lnTo>
                  <a:lnTo>
                    <a:pt x="10376" y="198658"/>
                  </a:lnTo>
                  <a:lnTo>
                    <a:pt x="11893" y="197613"/>
                  </a:lnTo>
                  <a:lnTo>
                    <a:pt x="12903" y="195858"/>
                  </a:lnTo>
                  <a:lnTo>
                    <a:pt x="14925" y="1891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190" name="SMARTInkShape-Group210"/>
          <p:cNvGrpSpPr/>
          <p:nvPr/>
        </p:nvGrpSpPr>
        <p:grpSpPr>
          <a:xfrm>
            <a:off x="7668193" y="5314988"/>
            <a:ext cx="970816" cy="409411"/>
            <a:chOff x="7668193" y="5314988"/>
            <a:chExt cx="970816" cy="409411"/>
          </a:xfrm>
        </p:grpSpPr>
        <p:sp>
          <p:nvSpPr>
            <p:cNvPr id="4182" name="SMARTInkShape-1203"/>
            <p:cNvSpPr/>
            <p:nvPr>
              <p:custDataLst>
                <p:tags r:id="rId5"/>
              </p:custDataLst>
            </p:nvPr>
          </p:nvSpPr>
          <p:spPr>
            <a:xfrm>
              <a:off x="7724775" y="5314988"/>
              <a:ext cx="133351" cy="238088"/>
            </a:xfrm>
            <a:custGeom>
              <a:avLst/>
              <a:gdLst/>
              <a:ahLst/>
              <a:cxnLst/>
              <a:rect l="0" t="0" r="0" b="0"/>
              <a:pathLst>
                <a:path w="133351" h="238088">
                  <a:moveTo>
                    <a:pt x="104775" y="57112"/>
                  </a:moveTo>
                  <a:lnTo>
                    <a:pt x="104775" y="57112"/>
                  </a:lnTo>
                  <a:lnTo>
                    <a:pt x="104775" y="52056"/>
                  </a:lnTo>
                  <a:lnTo>
                    <a:pt x="105833" y="50567"/>
                  </a:lnTo>
                  <a:lnTo>
                    <a:pt x="107597" y="49573"/>
                  </a:lnTo>
                  <a:lnTo>
                    <a:pt x="109831" y="48911"/>
                  </a:lnTo>
                  <a:lnTo>
                    <a:pt x="118032" y="42923"/>
                  </a:lnTo>
                  <a:lnTo>
                    <a:pt x="121251" y="37400"/>
                  </a:lnTo>
                  <a:lnTo>
                    <a:pt x="123738" y="31419"/>
                  </a:lnTo>
                  <a:lnTo>
                    <a:pt x="131876" y="20855"/>
                  </a:lnTo>
                  <a:lnTo>
                    <a:pt x="133221" y="10973"/>
                  </a:lnTo>
                  <a:lnTo>
                    <a:pt x="133350" y="0"/>
                  </a:lnTo>
                  <a:lnTo>
                    <a:pt x="133350" y="8167"/>
                  </a:lnTo>
                  <a:lnTo>
                    <a:pt x="126803" y="16831"/>
                  </a:lnTo>
                  <a:lnTo>
                    <a:pt x="123649" y="25657"/>
                  </a:lnTo>
                  <a:lnTo>
                    <a:pt x="95192" y="67478"/>
                  </a:lnTo>
                  <a:lnTo>
                    <a:pt x="69848" y="110923"/>
                  </a:lnTo>
                  <a:lnTo>
                    <a:pt x="40085" y="152538"/>
                  </a:lnTo>
                  <a:lnTo>
                    <a:pt x="13836" y="193468"/>
                  </a:lnTo>
                  <a:lnTo>
                    <a:pt x="9744" y="205346"/>
                  </a:lnTo>
                  <a:lnTo>
                    <a:pt x="3357" y="215569"/>
                  </a:lnTo>
                  <a:lnTo>
                    <a:pt x="131" y="227993"/>
                  </a:lnTo>
                  <a:lnTo>
                    <a:pt x="0" y="2380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3" name="SMARTInkShape-1204"/>
            <p:cNvSpPr/>
            <p:nvPr>
              <p:custDataLst>
                <p:tags r:id="rId6"/>
              </p:custDataLst>
            </p:nvPr>
          </p:nvSpPr>
          <p:spPr>
            <a:xfrm>
              <a:off x="7668193" y="5353060"/>
              <a:ext cx="266133" cy="266560"/>
            </a:xfrm>
            <a:custGeom>
              <a:avLst/>
              <a:gdLst/>
              <a:ahLst/>
              <a:cxnLst/>
              <a:rect l="0" t="0" r="0" b="0"/>
              <a:pathLst>
                <a:path w="266133" h="266560">
                  <a:moveTo>
                    <a:pt x="180407" y="19040"/>
                  </a:moveTo>
                  <a:lnTo>
                    <a:pt x="180407" y="19040"/>
                  </a:lnTo>
                  <a:lnTo>
                    <a:pt x="189898" y="9549"/>
                  </a:lnTo>
                  <a:lnTo>
                    <a:pt x="189931" y="383"/>
                  </a:lnTo>
                  <a:lnTo>
                    <a:pt x="180798" y="0"/>
                  </a:lnTo>
                  <a:lnTo>
                    <a:pt x="172241" y="8192"/>
                  </a:lnTo>
                  <a:lnTo>
                    <a:pt x="170092" y="16858"/>
                  </a:lnTo>
                  <a:lnTo>
                    <a:pt x="154422" y="38148"/>
                  </a:lnTo>
                  <a:lnTo>
                    <a:pt x="147287" y="55858"/>
                  </a:lnTo>
                  <a:lnTo>
                    <a:pt x="120046" y="102031"/>
                  </a:lnTo>
                  <a:lnTo>
                    <a:pt x="85744" y="144868"/>
                  </a:lnTo>
                  <a:lnTo>
                    <a:pt x="58620" y="178319"/>
                  </a:lnTo>
                  <a:lnTo>
                    <a:pt x="12416" y="225122"/>
                  </a:lnTo>
                  <a:lnTo>
                    <a:pt x="3750" y="234854"/>
                  </a:lnTo>
                  <a:lnTo>
                    <a:pt x="711" y="244439"/>
                  </a:lnTo>
                  <a:lnTo>
                    <a:pt x="0" y="250804"/>
                  </a:lnTo>
                  <a:lnTo>
                    <a:pt x="869" y="252925"/>
                  </a:lnTo>
                  <a:lnTo>
                    <a:pt x="2507" y="254338"/>
                  </a:lnTo>
                  <a:lnTo>
                    <a:pt x="4656" y="255280"/>
                  </a:lnTo>
                  <a:lnTo>
                    <a:pt x="6091" y="256967"/>
                  </a:lnTo>
                  <a:lnTo>
                    <a:pt x="7683" y="261663"/>
                  </a:lnTo>
                  <a:lnTo>
                    <a:pt x="9166" y="263338"/>
                  </a:lnTo>
                  <a:lnTo>
                    <a:pt x="13637" y="265201"/>
                  </a:lnTo>
                  <a:lnTo>
                    <a:pt x="39515" y="266559"/>
                  </a:lnTo>
                  <a:lnTo>
                    <a:pt x="85358" y="254925"/>
                  </a:lnTo>
                  <a:lnTo>
                    <a:pt x="129619" y="234809"/>
                  </a:lnTo>
                  <a:lnTo>
                    <a:pt x="171471" y="218472"/>
                  </a:lnTo>
                  <a:lnTo>
                    <a:pt x="182785" y="211393"/>
                  </a:lnTo>
                  <a:lnTo>
                    <a:pt x="196163" y="197624"/>
                  </a:lnTo>
                  <a:lnTo>
                    <a:pt x="212004" y="190487"/>
                  </a:lnTo>
                  <a:lnTo>
                    <a:pt x="227375" y="175829"/>
                  </a:lnTo>
                  <a:lnTo>
                    <a:pt x="234090" y="172333"/>
                  </a:lnTo>
                  <a:lnTo>
                    <a:pt x="266132" y="1428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4" name="SMARTInkShape-1205"/>
            <p:cNvSpPr/>
            <p:nvPr>
              <p:custDataLst>
                <p:tags r:id="rId7"/>
              </p:custDataLst>
            </p:nvPr>
          </p:nvSpPr>
          <p:spPr>
            <a:xfrm>
              <a:off x="7831042" y="5372110"/>
              <a:ext cx="169925" cy="266691"/>
            </a:xfrm>
            <a:custGeom>
              <a:avLst/>
              <a:gdLst/>
              <a:ahLst/>
              <a:cxnLst/>
              <a:rect l="0" t="0" r="0" b="0"/>
              <a:pathLst>
                <a:path w="169925" h="266691">
                  <a:moveTo>
                    <a:pt x="160433" y="9515"/>
                  </a:moveTo>
                  <a:lnTo>
                    <a:pt x="160433" y="9515"/>
                  </a:lnTo>
                  <a:lnTo>
                    <a:pt x="169924" y="24"/>
                  </a:lnTo>
                  <a:lnTo>
                    <a:pt x="164892" y="0"/>
                  </a:lnTo>
                  <a:lnTo>
                    <a:pt x="163406" y="1055"/>
                  </a:lnTo>
                  <a:lnTo>
                    <a:pt x="162415" y="2817"/>
                  </a:lnTo>
                  <a:lnTo>
                    <a:pt x="161755" y="5050"/>
                  </a:lnTo>
                  <a:lnTo>
                    <a:pt x="152348" y="17324"/>
                  </a:lnTo>
                  <a:lnTo>
                    <a:pt x="140736" y="31997"/>
                  </a:lnTo>
                  <a:lnTo>
                    <a:pt x="125099" y="56605"/>
                  </a:lnTo>
                  <a:lnTo>
                    <a:pt x="124177" y="59958"/>
                  </a:lnTo>
                  <a:lnTo>
                    <a:pt x="91349" y="104999"/>
                  </a:lnTo>
                  <a:lnTo>
                    <a:pt x="65807" y="142886"/>
                  </a:lnTo>
                  <a:lnTo>
                    <a:pt x="34793" y="187317"/>
                  </a:lnTo>
                  <a:lnTo>
                    <a:pt x="12345" y="216577"/>
                  </a:lnTo>
                  <a:lnTo>
                    <a:pt x="6063" y="236056"/>
                  </a:lnTo>
                  <a:lnTo>
                    <a:pt x="1866" y="243550"/>
                  </a:lnTo>
                  <a:lnTo>
                    <a:pt x="0" y="250408"/>
                  </a:lnTo>
                  <a:lnTo>
                    <a:pt x="561" y="253719"/>
                  </a:lnTo>
                  <a:lnTo>
                    <a:pt x="6839" y="264773"/>
                  </a:lnTo>
                  <a:lnTo>
                    <a:pt x="10324" y="265837"/>
                  </a:lnTo>
                  <a:lnTo>
                    <a:pt x="17558" y="2666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5" name="SMARTInkShape-1206"/>
            <p:cNvSpPr/>
            <p:nvPr>
              <p:custDataLst>
                <p:tags r:id="rId8"/>
              </p:custDataLst>
            </p:nvPr>
          </p:nvSpPr>
          <p:spPr>
            <a:xfrm>
              <a:off x="7934325" y="5572125"/>
              <a:ext cx="47626" cy="123826"/>
            </a:xfrm>
            <a:custGeom>
              <a:avLst/>
              <a:gdLst/>
              <a:ahLst/>
              <a:cxnLst/>
              <a:rect l="0" t="0" r="0" b="0"/>
              <a:pathLst>
                <a:path w="47626" h="123826">
                  <a:moveTo>
                    <a:pt x="0" y="38100"/>
                  </a:moveTo>
                  <a:lnTo>
                    <a:pt x="0" y="38100"/>
                  </a:lnTo>
                  <a:lnTo>
                    <a:pt x="0" y="33044"/>
                  </a:lnTo>
                  <a:lnTo>
                    <a:pt x="1058" y="31555"/>
                  </a:lnTo>
                  <a:lnTo>
                    <a:pt x="2822" y="30561"/>
                  </a:lnTo>
                  <a:lnTo>
                    <a:pt x="5056" y="29899"/>
                  </a:lnTo>
                  <a:lnTo>
                    <a:pt x="6547" y="28399"/>
                  </a:lnTo>
                  <a:lnTo>
                    <a:pt x="8201" y="23911"/>
                  </a:lnTo>
                  <a:lnTo>
                    <a:pt x="9701" y="22290"/>
                  </a:lnTo>
                  <a:lnTo>
                    <a:pt x="14190" y="20491"/>
                  </a:lnTo>
                  <a:lnTo>
                    <a:pt x="15809" y="18952"/>
                  </a:lnTo>
                  <a:lnTo>
                    <a:pt x="17610" y="14420"/>
                  </a:lnTo>
                  <a:lnTo>
                    <a:pt x="19148" y="12788"/>
                  </a:lnTo>
                  <a:lnTo>
                    <a:pt x="23679" y="10976"/>
                  </a:lnTo>
                  <a:lnTo>
                    <a:pt x="25312" y="9434"/>
                  </a:lnTo>
                  <a:lnTo>
                    <a:pt x="28146" y="1451"/>
                  </a:lnTo>
                  <a:lnTo>
                    <a:pt x="31207" y="645"/>
                  </a:lnTo>
                  <a:lnTo>
                    <a:pt x="38099" y="0"/>
                  </a:lnTo>
                  <a:lnTo>
                    <a:pt x="29899" y="8201"/>
                  </a:lnTo>
                  <a:lnTo>
                    <a:pt x="28690" y="17609"/>
                  </a:lnTo>
                  <a:lnTo>
                    <a:pt x="22052" y="26370"/>
                  </a:lnTo>
                  <a:lnTo>
                    <a:pt x="19939" y="35212"/>
                  </a:lnTo>
                  <a:lnTo>
                    <a:pt x="19052" y="81492"/>
                  </a:lnTo>
                  <a:lnTo>
                    <a:pt x="19050" y="98817"/>
                  </a:lnTo>
                  <a:lnTo>
                    <a:pt x="20108" y="100804"/>
                  </a:lnTo>
                  <a:lnTo>
                    <a:pt x="21872" y="102127"/>
                  </a:lnTo>
                  <a:lnTo>
                    <a:pt x="24106" y="103010"/>
                  </a:lnTo>
                  <a:lnTo>
                    <a:pt x="25597" y="104656"/>
                  </a:lnTo>
                  <a:lnTo>
                    <a:pt x="30810" y="114904"/>
                  </a:lnTo>
                  <a:lnTo>
                    <a:pt x="37673" y="123303"/>
                  </a:lnTo>
                  <a:lnTo>
                    <a:pt x="47625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6" name="SMARTInkShape-1207"/>
            <p:cNvSpPr/>
            <p:nvPr>
              <p:custDataLst>
                <p:tags r:id="rId9"/>
              </p:custDataLst>
            </p:nvPr>
          </p:nvSpPr>
          <p:spPr>
            <a:xfrm>
              <a:off x="7985803" y="5581650"/>
              <a:ext cx="91398" cy="142749"/>
            </a:xfrm>
            <a:custGeom>
              <a:avLst/>
              <a:gdLst/>
              <a:ahLst/>
              <a:cxnLst/>
              <a:rect l="0" t="0" r="0" b="0"/>
              <a:pathLst>
                <a:path w="91398" h="142749">
                  <a:moveTo>
                    <a:pt x="91397" y="9525"/>
                  </a:moveTo>
                  <a:lnTo>
                    <a:pt x="91397" y="9525"/>
                  </a:lnTo>
                  <a:lnTo>
                    <a:pt x="83196" y="1324"/>
                  </a:lnTo>
                  <a:lnTo>
                    <a:pt x="72774" y="34"/>
                  </a:lnTo>
                  <a:lnTo>
                    <a:pt x="62857" y="0"/>
                  </a:lnTo>
                  <a:lnTo>
                    <a:pt x="53413" y="9409"/>
                  </a:lnTo>
                  <a:lnTo>
                    <a:pt x="62432" y="9522"/>
                  </a:lnTo>
                  <a:lnTo>
                    <a:pt x="62822" y="28183"/>
                  </a:lnTo>
                  <a:lnTo>
                    <a:pt x="57766" y="28459"/>
                  </a:lnTo>
                  <a:lnTo>
                    <a:pt x="56275" y="29556"/>
                  </a:lnTo>
                  <a:lnTo>
                    <a:pt x="52499" y="38269"/>
                  </a:lnTo>
                  <a:lnTo>
                    <a:pt x="46828" y="45441"/>
                  </a:lnTo>
                  <a:lnTo>
                    <a:pt x="45131" y="51240"/>
                  </a:lnTo>
                  <a:lnTo>
                    <a:pt x="43619" y="53210"/>
                  </a:lnTo>
                  <a:lnTo>
                    <a:pt x="39118" y="55399"/>
                  </a:lnTo>
                  <a:lnTo>
                    <a:pt x="37494" y="57041"/>
                  </a:lnTo>
                  <a:lnTo>
                    <a:pt x="26898" y="76379"/>
                  </a:lnTo>
                  <a:lnTo>
                    <a:pt x="26172" y="79494"/>
                  </a:lnTo>
                  <a:lnTo>
                    <a:pt x="24630" y="81572"/>
                  </a:lnTo>
                  <a:lnTo>
                    <a:pt x="22545" y="82956"/>
                  </a:lnTo>
                  <a:lnTo>
                    <a:pt x="20095" y="83879"/>
                  </a:lnTo>
                  <a:lnTo>
                    <a:pt x="18462" y="85553"/>
                  </a:lnTo>
                  <a:lnTo>
                    <a:pt x="16648" y="90234"/>
                  </a:lnTo>
                  <a:lnTo>
                    <a:pt x="15627" y="98820"/>
                  </a:lnTo>
                  <a:lnTo>
                    <a:pt x="14426" y="100805"/>
                  </a:lnTo>
                  <a:lnTo>
                    <a:pt x="12565" y="102129"/>
                  </a:lnTo>
                  <a:lnTo>
                    <a:pt x="10268" y="103011"/>
                  </a:lnTo>
                  <a:lnTo>
                    <a:pt x="8736" y="104658"/>
                  </a:lnTo>
                  <a:lnTo>
                    <a:pt x="7034" y="109309"/>
                  </a:lnTo>
                  <a:lnTo>
                    <a:pt x="5707" y="128359"/>
                  </a:lnTo>
                  <a:lnTo>
                    <a:pt x="4638" y="130022"/>
                  </a:lnTo>
                  <a:lnTo>
                    <a:pt x="2866" y="131132"/>
                  </a:lnTo>
                  <a:lnTo>
                    <a:pt x="627" y="131871"/>
                  </a:lnTo>
                  <a:lnTo>
                    <a:pt x="191" y="133423"/>
                  </a:lnTo>
                  <a:lnTo>
                    <a:pt x="4741" y="141422"/>
                  </a:lnTo>
                  <a:lnTo>
                    <a:pt x="3992" y="141906"/>
                  </a:lnTo>
                  <a:lnTo>
                    <a:pt x="0" y="142588"/>
                  </a:lnTo>
                  <a:lnTo>
                    <a:pt x="2445" y="142748"/>
                  </a:lnTo>
                  <a:lnTo>
                    <a:pt x="3520" y="141731"/>
                  </a:lnTo>
                  <a:lnTo>
                    <a:pt x="4715" y="137781"/>
                  </a:lnTo>
                  <a:lnTo>
                    <a:pt x="6093" y="136304"/>
                  </a:lnTo>
                  <a:lnTo>
                    <a:pt x="15197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7" name="SMARTInkShape-1208"/>
            <p:cNvSpPr/>
            <p:nvPr>
              <p:custDataLst>
                <p:tags r:id="rId10"/>
              </p:custDataLst>
            </p:nvPr>
          </p:nvSpPr>
          <p:spPr>
            <a:xfrm>
              <a:off x="8201029" y="5505450"/>
              <a:ext cx="104772" cy="9526"/>
            </a:xfrm>
            <a:custGeom>
              <a:avLst/>
              <a:gdLst/>
              <a:ahLst/>
              <a:cxnLst/>
              <a:rect l="0" t="0" r="0" b="0"/>
              <a:pathLst>
                <a:path w="104772" h="9526">
                  <a:moveTo>
                    <a:pt x="9521" y="9525"/>
                  </a:moveTo>
                  <a:lnTo>
                    <a:pt x="9521" y="9525"/>
                  </a:lnTo>
                  <a:lnTo>
                    <a:pt x="9521" y="4469"/>
                  </a:lnTo>
                  <a:lnTo>
                    <a:pt x="8463" y="2980"/>
                  </a:lnTo>
                  <a:lnTo>
                    <a:pt x="6699" y="1986"/>
                  </a:lnTo>
                  <a:lnTo>
                    <a:pt x="0" y="0"/>
                  </a:lnTo>
                  <a:lnTo>
                    <a:pt x="32178" y="0"/>
                  </a:lnTo>
                  <a:lnTo>
                    <a:pt x="38287" y="2822"/>
                  </a:lnTo>
                  <a:lnTo>
                    <a:pt x="41398" y="5056"/>
                  </a:lnTo>
                  <a:lnTo>
                    <a:pt x="55890" y="8201"/>
                  </a:lnTo>
                  <a:lnTo>
                    <a:pt x="103511" y="9523"/>
                  </a:lnTo>
                  <a:lnTo>
                    <a:pt x="10477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8" name="SMARTInkShape-1209"/>
            <p:cNvSpPr/>
            <p:nvPr>
              <p:custDataLst>
                <p:tags r:id="rId11"/>
              </p:custDataLst>
            </p:nvPr>
          </p:nvSpPr>
          <p:spPr>
            <a:xfrm>
              <a:off x="8191941" y="5572125"/>
              <a:ext cx="171010" cy="28576"/>
            </a:xfrm>
            <a:custGeom>
              <a:avLst/>
              <a:gdLst/>
              <a:ahLst/>
              <a:cxnLst/>
              <a:rect l="0" t="0" r="0" b="0"/>
              <a:pathLst>
                <a:path w="171010" h="28576">
                  <a:moveTo>
                    <a:pt x="47184" y="0"/>
                  </a:moveTo>
                  <a:lnTo>
                    <a:pt x="47184" y="0"/>
                  </a:lnTo>
                  <a:lnTo>
                    <a:pt x="30938" y="15188"/>
                  </a:lnTo>
                  <a:lnTo>
                    <a:pt x="21674" y="17905"/>
                  </a:lnTo>
                  <a:lnTo>
                    <a:pt x="0" y="19046"/>
                  </a:lnTo>
                  <a:lnTo>
                    <a:pt x="40873" y="19050"/>
                  </a:lnTo>
                  <a:lnTo>
                    <a:pt x="47202" y="21872"/>
                  </a:lnTo>
                  <a:lnTo>
                    <a:pt x="50371" y="24106"/>
                  </a:lnTo>
                  <a:lnTo>
                    <a:pt x="64943" y="27251"/>
                  </a:lnTo>
                  <a:lnTo>
                    <a:pt x="111125" y="28541"/>
                  </a:lnTo>
                  <a:lnTo>
                    <a:pt x="153963" y="28574"/>
                  </a:lnTo>
                  <a:lnTo>
                    <a:pt x="17100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89" name="SMARTInkShape-1210"/>
            <p:cNvSpPr/>
            <p:nvPr>
              <p:custDataLst>
                <p:tags r:id="rId12"/>
              </p:custDataLst>
            </p:nvPr>
          </p:nvSpPr>
          <p:spPr>
            <a:xfrm>
              <a:off x="8458200" y="5476923"/>
              <a:ext cx="180809" cy="142387"/>
            </a:xfrm>
            <a:custGeom>
              <a:avLst/>
              <a:gdLst/>
              <a:ahLst/>
              <a:cxnLst/>
              <a:rect l="0" t="0" r="0" b="0"/>
              <a:pathLst>
                <a:path w="180809" h="142387">
                  <a:moveTo>
                    <a:pt x="47625" y="38052"/>
                  </a:moveTo>
                  <a:lnTo>
                    <a:pt x="47625" y="38052"/>
                  </a:lnTo>
                  <a:lnTo>
                    <a:pt x="47625" y="32996"/>
                  </a:lnTo>
                  <a:lnTo>
                    <a:pt x="46567" y="31507"/>
                  </a:lnTo>
                  <a:lnTo>
                    <a:pt x="44802" y="30513"/>
                  </a:lnTo>
                  <a:lnTo>
                    <a:pt x="42569" y="29851"/>
                  </a:lnTo>
                  <a:lnTo>
                    <a:pt x="41079" y="28351"/>
                  </a:lnTo>
                  <a:lnTo>
                    <a:pt x="39423" y="23863"/>
                  </a:lnTo>
                  <a:lnTo>
                    <a:pt x="38110" y="9630"/>
                  </a:lnTo>
                  <a:lnTo>
                    <a:pt x="23911" y="23670"/>
                  </a:lnTo>
                  <a:lnTo>
                    <a:pt x="21212" y="29191"/>
                  </a:lnTo>
                  <a:lnTo>
                    <a:pt x="18277" y="44489"/>
                  </a:lnTo>
                  <a:lnTo>
                    <a:pt x="11567" y="57119"/>
                  </a:lnTo>
                  <a:lnTo>
                    <a:pt x="191" y="104552"/>
                  </a:lnTo>
                  <a:lnTo>
                    <a:pt x="12" y="126942"/>
                  </a:lnTo>
                  <a:lnTo>
                    <a:pt x="1066" y="129062"/>
                  </a:lnTo>
                  <a:lnTo>
                    <a:pt x="2827" y="130475"/>
                  </a:lnTo>
                  <a:lnTo>
                    <a:pt x="5059" y="131417"/>
                  </a:lnTo>
                  <a:lnTo>
                    <a:pt x="6548" y="133104"/>
                  </a:lnTo>
                  <a:lnTo>
                    <a:pt x="8202" y="137800"/>
                  </a:lnTo>
                  <a:lnTo>
                    <a:pt x="9702" y="139475"/>
                  </a:lnTo>
                  <a:lnTo>
                    <a:pt x="14190" y="141338"/>
                  </a:lnTo>
                  <a:lnTo>
                    <a:pt x="22668" y="142386"/>
                  </a:lnTo>
                  <a:lnTo>
                    <a:pt x="65001" y="128626"/>
                  </a:lnTo>
                  <a:lnTo>
                    <a:pt x="111537" y="104668"/>
                  </a:lnTo>
                  <a:lnTo>
                    <a:pt x="155135" y="72976"/>
                  </a:lnTo>
                  <a:lnTo>
                    <a:pt x="176716" y="42110"/>
                  </a:lnTo>
                  <a:lnTo>
                    <a:pt x="179712" y="31964"/>
                  </a:lnTo>
                  <a:lnTo>
                    <a:pt x="180808" y="15861"/>
                  </a:lnTo>
                  <a:lnTo>
                    <a:pt x="178078" y="9493"/>
                  </a:lnTo>
                  <a:lnTo>
                    <a:pt x="175869" y="6312"/>
                  </a:lnTo>
                  <a:lnTo>
                    <a:pt x="170592" y="2779"/>
                  </a:lnTo>
                  <a:lnTo>
                    <a:pt x="161670" y="790"/>
                  </a:lnTo>
                  <a:lnTo>
                    <a:pt x="131484" y="0"/>
                  </a:lnTo>
                  <a:lnTo>
                    <a:pt x="85529" y="11713"/>
                  </a:lnTo>
                  <a:lnTo>
                    <a:pt x="69438" y="19664"/>
                  </a:lnTo>
                  <a:lnTo>
                    <a:pt x="25840" y="59896"/>
                  </a:lnTo>
                  <a:lnTo>
                    <a:pt x="4259" y="91122"/>
                  </a:lnTo>
                  <a:lnTo>
                    <a:pt x="0" y="10472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91" name="SMARTInkShape-1211"/>
          <p:cNvSpPr/>
          <p:nvPr>
            <p:custDataLst>
              <p:tags r:id="rId4"/>
            </p:custDataLst>
          </p:nvPr>
        </p:nvSpPr>
        <p:spPr>
          <a:xfrm>
            <a:off x="7762875" y="5838825"/>
            <a:ext cx="866776" cy="28183"/>
          </a:xfrm>
          <a:custGeom>
            <a:avLst/>
            <a:gdLst/>
            <a:ahLst/>
            <a:cxnLst/>
            <a:rect l="0" t="0" r="0" b="0"/>
            <a:pathLst>
              <a:path w="866776" h="28183">
                <a:moveTo>
                  <a:pt x="28575" y="19050"/>
                </a:moveTo>
                <a:lnTo>
                  <a:pt x="28575" y="19050"/>
                </a:lnTo>
                <a:lnTo>
                  <a:pt x="0" y="19050"/>
                </a:lnTo>
                <a:lnTo>
                  <a:pt x="5056" y="19050"/>
                </a:lnTo>
                <a:lnTo>
                  <a:pt x="6547" y="20108"/>
                </a:lnTo>
                <a:lnTo>
                  <a:pt x="7540" y="21872"/>
                </a:lnTo>
                <a:lnTo>
                  <a:pt x="8201" y="24106"/>
                </a:lnTo>
                <a:lnTo>
                  <a:pt x="9701" y="25595"/>
                </a:lnTo>
                <a:lnTo>
                  <a:pt x="14190" y="27251"/>
                </a:lnTo>
                <a:lnTo>
                  <a:pt x="22667" y="28182"/>
                </a:lnTo>
                <a:lnTo>
                  <a:pt x="65001" y="19432"/>
                </a:lnTo>
                <a:lnTo>
                  <a:pt x="109096" y="19072"/>
                </a:lnTo>
                <a:lnTo>
                  <a:pt x="154701" y="19052"/>
                </a:lnTo>
                <a:lnTo>
                  <a:pt x="194656" y="17992"/>
                </a:lnTo>
                <a:lnTo>
                  <a:pt x="238672" y="10849"/>
                </a:lnTo>
                <a:lnTo>
                  <a:pt x="285822" y="9700"/>
                </a:lnTo>
                <a:lnTo>
                  <a:pt x="327897" y="9548"/>
                </a:lnTo>
                <a:lnTo>
                  <a:pt x="370079" y="9530"/>
                </a:lnTo>
                <a:lnTo>
                  <a:pt x="399635" y="6705"/>
                </a:lnTo>
                <a:lnTo>
                  <a:pt x="443125" y="1324"/>
                </a:lnTo>
                <a:lnTo>
                  <a:pt x="485934" y="262"/>
                </a:lnTo>
                <a:lnTo>
                  <a:pt x="521689" y="78"/>
                </a:lnTo>
                <a:lnTo>
                  <a:pt x="568872" y="16"/>
                </a:lnTo>
                <a:lnTo>
                  <a:pt x="609081" y="3"/>
                </a:lnTo>
                <a:lnTo>
                  <a:pt x="654334" y="0"/>
                </a:lnTo>
                <a:lnTo>
                  <a:pt x="695140" y="0"/>
                </a:lnTo>
                <a:lnTo>
                  <a:pt x="742754" y="0"/>
                </a:lnTo>
                <a:lnTo>
                  <a:pt x="785100" y="0"/>
                </a:lnTo>
                <a:lnTo>
                  <a:pt x="831694" y="0"/>
                </a:lnTo>
                <a:lnTo>
                  <a:pt x="866775" y="0"/>
                </a:lnTo>
                <a:lnTo>
                  <a:pt x="858573" y="8201"/>
                </a:lnTo>
                <a:lnTo>
                  <a:pt x="858133" y="7584"/>
                </a:lnTo>
                <a:lnTo>
                  <a:pt x="857250" y="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5729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Найти показания идеальных приборов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(</a:t>
            </a:r>
            <a:r>
              <a:rPr lang="en-US" sz="3200" i="1" dirty="0" smtClean="0"/>
              <a:t>U </a:t>
            </a:r>
            <a:r>
              <a:rPr lang="ru-RU" sz="3200" dirty="0" smtClean="0"/>
              <a:t>= 6 В</a:t>
            </a:r>
            <a:r>
              <a:rPr lang="ru-RU" sz="3200" i="1" dirty="0" smtClean="0"/>
              <a:t>, </a:t>
            </a:r>
            <a:r>
              <a:rPr lang="en-US" sz="3200" i="1" dirty="0" smtClean="0"/>
              <a:t>R</a:t>
            </a:r>
            <a:r>
              <a:rPr lang="ru-RU" sz="3200" baseline="-25000" dirty="0" smtClean="0"/>
              <a:t>1</a:t>
            </a:r>
            <a:r>
              <a:rPr lang="ru-RU" sz="3200" dirty="0" smtClean="0"/>
              <a:t> = 1 Ом)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90" cstate="print"/>
          <a:srcRect/>
          <a:stretch>
            <a:fillRect/>
          </a:stretch>
        </p:blipFill>
        <p:spPr bwMode="auto">
          <a:xfrm>
            <a:off x="3347864" y="1428736"/>
            <a:ext cx="2476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SMARTInkShape-Group212"/>
          <p:cNvGrpSpPr/>
          <p:nvPr/>
        </p:nvGrpSpPr>
        <p:grpSpPr>
          <a:xfrm>
            <a:off x="1828838" y="3219450"/>
            <a:ext cx="552413" cy="342901"/>
            <a:chOff x="1828838" y="3219450"/>
            <a:chExt cx="552413" cy="342901"/>
          </a:xfrm>
        </p:grpSpPr>
        <p:sp>
          <p:nvSpPr>
            <p:cNvPr id="3" name="SMARTInkShape-1212"/>
            <p:cNvSpPr/>
            <p:nvPr>
              <p:custDataLst>
                <p:tags r:id="rId184"/>
              </p:custDataLst>
            </p:nvPr>
          </p:nvSpPr>
          <p:spPr>
            <a:xfrm>
              <a:off x="2228892" y="3457575"/>
              <a:ext cx="152359" cy="28576"/>
            </a:xfrm>
            <a:custGeom>
              <a:avLst/>
              <a:gdLst/>
              <a:ahLst/>
              <a:cxnLst/>
              <a:rect l="0" t="0" r="0" b="0"/>
              <a:pathLst>
                <a:path w="152359" h="28576">
                  <a:moveTo>
                    <a:pt x="47583" y="0"/>
                  </a:moveTo>
                  <a:lnTo>
                    <a:pt x="47583" y="0"/>
                  </a:lnTo>
                  <a:lnTo>
                    <a:pt x="42527" y="5057"/>
                  </a:lnTo>
                  <a:lnTo>
                    <a:pt x="37222" y="7539"/>
                  </a:lnTo>
                  <a:lnTo>
                    <a:pt x="0" y="19047"/>
                  </a:lnTo>
                  <a:lnTo>
                    <a:pt x="46328" y="19050"/>
                  </a:lnTo>
                  <a:lnTo>
                    <a:pt x="93880" y="19050"/>
                  </a:lnTo>
                  <a:lnTo>
                    <a:pt x="126841" y="19050"/>
                  </a:lnTo>
                  <a:lnTo>
                    <a:pt x="133256" y="21872"/>
                  </a:lnTo>
                  <a:lnTo>
                    <a:pt x="139635" y="25596"/>
                  </a:lnTo>
                  <a:lnTo>
                    <a:pt x="152358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SMARTInkShape-1213"/>
            <p:cNvSpPr/>
            <p:nvPr>
              <p:custDataLst>
                <p:tags r:id="rId185"/>
              </p:custDataLst>
            </p:nvPr>
          </p:nvSpPr>
          <p:spPr>
            <a:xfrm>
              <a:off x="2238376" y="3371850"/>
              <a:ext cx="123825" cy="9526"/>
            </a:xfrm>
            <a:custGeom>
              <a:avLst/>
              <a:gdLst/>
              <a:ahLst/>
              <a:cxnLst/>
              <a:rect l="0" t="0" r="0" b="0"/>
              <a:pathLst>
                <a:path w="123825" h="9526">
                  <a:moveTo>
                    <a:pt x="38099" y="9525"/>
                  </a:moveTo>
                  <a:lnTo>
                    <a:pt x="38099" y="9525"/>
                  </a:lnTo>
                  <a:lnTo>
                    <a:pt x="11356" y="9525"/>
                  </a:lnTo>
                  <a:lnTo>
                    <a:pt x="0" y="0"/>
                  </a:lnTo>
                  <a:lnTo>
                    <a:pt x="5055" y="0"/>
                  </a:lnTo>
                  <a:lnTo>
                    <a:pt x="10360" y="2822"/>
                  </a:lnTo>
                  <a:lnTo>
                    <a:pt x="16245" y="6546"/>
                  </a:lnTo>
                  <a:lnTo>
                    <a:pt x="28647" y="8936"/>
                  </a:lnTo>
                  <a:lnTo>
                    <a:pt x="74514" y="9515"/>
                  </a:lnTo>
                  <a:lnTo>
                    <a:pt x="12382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SMARTInkShape-1214"/>
            <p:cNvSpPr/>
            <p:nvPr>
              <p:custDataLst>
                <p:tags r:id="rId186"/>
              </p:custDataLst>
            </p:nvPr>
          </p:nvSpPr>
          <p:spPr>
            <a:xfrm>
              <a:off x="1828838" y="3495675"/>
              <a:ext cx="276188" cy="66676"/>
            </a:xfrm>
            <a:custGeom>
              <a:avLst/>
              <a:gdLst/>
              <a:ahLst/>
              <a:cxnLst/>
              <a:rect l="0" t="0" r="0" b="0"/>
              <a:pathLst>
                <a:path w="276188" h="66676">
                  <a:moveTo>
                    <a:pt x="38062" y="57150"/>
                  </a:moveTo>
                  <a:lnTo>
                    <a:pt x="38062" y="57150"/>
                  </a:lnTo>
                  <a:lnTo>
                    <a:pt x="20728" y="57150"/>
                  </a:lnTo>
                  <a:lnTo>
                    <a:pt x="10962" y="65351"/>
                  </a:lnTo>
                  <a:lnTo>
                    <a:pt x="0" y="66672"/>
                  </a:lnTo>
                  <a:lnTo>
                    <a:pt x="14152" y="66675"/>
                  </a:lnTo>
                  <a:lnTo>
                    <a:pt x="19675" y="63853"/>
                  </a:lnTo>
                  <a:lnTo>
                    <a:pt x="22629" y="61618"/>
                  </a:lnTo>
                  <a:lnTo>
                    <a:pt x="31555" y="59136"/>
                  </a:lnTo>
                  <a:lnTo>
                    <a:pt x="48481" y="54916"/>
                  </a:lnTo>
                  <a:lnTo>
                    <a:pt x="93304" y="37904"/>
                  </a:lnTo>
                  <a:lnTo>
                    <a:pt x="108122" y="32721"/>
                  </a:lnTo>
                  <a:lnTo>
                    <a:pt x="152808" y="24065"/>
                  </a:lnTo>
                  <a:lnTo>
                    <a:pt x="200046" y="9349"/>
                  </a:lnTo>
                  <a:lnTo>
                    <a:pt x="238099" y="1847"/>
                  </a:lnTo>
                  <a:lnTo>
                    <a:pt x="276187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SMARTInkShape-1215"/>
            <p:cNvSpPr/>
            <p:nvPr>
              <p:custDataLst>
                <p:tags r:id="rId187"/>
              </p:custDataLst>
            </p:nvPr>
          </p:nvSpPr>
          <p:spPr>
            <a:xfrm>
              <a:off x="1924086" y="3219450"/>
              <a:ext cx="238090" cy="38101"/>
            </a:xfrm>
            <a:custGeom>
              <a:avLst/>
              <a:gdLst/>
              <a:ahLst/>
              <a:cxnLst/>
              <a:rect l="0" t="0" r="0" b="0"/>
              <a:pathLst>
                <a:path w="238090" h="38101">
                  <a:moveTo>
                    <a:pt x="85689" y="38100"/>
                  </a:moveTo>
                  <a:lnTo>
                    <a:pt x="85689" y="38100"/>
                  </a:lnTo>
                  <a:lnTo>
                    <a:pt x="63299" y="38100"/>
                  </a:lnTo>
                  <a:lnTo>
                    <a:pt x="57041" y="35278"/>
                  </a:lnTo>
                  <a:lnTo>
                    <a:pt x="50731" y="31554"/>
                  </a:lnTo>
                  <a:lnTo>
                    <a:pt x="38058" y="29164"/>
                  </a:lnTo>
                  <a:lnTo>
                    <a:pt x="34885" y="28967"/>
                  </a:lnTo>
                  <a:lnTo>
                    <a:pt x="28537" y="25928"/>
                  </a:lnTo>
                  <a:lnTo>
                    <a:pt x="22188" y="22106"/>
                  </a:lnTo>
                  <a:lnTo>
                    <a:pt x="15839" y="20408"/>
                  </a:lnTo>
                  <a:lnTo>
                    <a:pt x="13722" y="18897"/>
                  </a:lnTo>
                  <a:lnTo>
                    <a:pt x="12311" y="16832"/>
                  </a:lnTo>
                  <a:lnTo>
                    <a:pt x="10047" y="10969"/>
                  </a:lnTo>
                  <a:lnTo>
                    <a:pt x="6915" y="10167"/>
                  </a:lnTo>
                  <a:lnTo>
                    <a:pt x="0" y="9529"/>
                  </a:lnTo>
                  <a:lnTo>
                    <a:pt x="22631" y="9525"/>
                  </a:lnTo>
                  <a:lnTo>
                    <a:pt x="28735" y="6703"/>
                  </a:lnTo>
                  <a:lnTo>
                    <a:pt x="31845" y="4469"/>
                  </a:lnTo>
                  <a:lnTo>
                    <a:pt x="46334" y="1324"/>
                  </a:lnTo>
                  <a:lnTo>
                    <a:pt x="90035" y="78"/>
                  </a:lnTo>
                  <a:lnTo>
                    <a:pt x="135616" y="7"/>
                  </a:lnTo>
                  <a:lnTo>
                    <a:pt x="180888" y="0"/>
                  </a:lnTo>
                  <a:lnTo>
                    <a:pt x="192558" y="1058"/>
                  </a:lnTo>
                  <a:lnTo>
                    <a:pt x="218790" y="11758"/>
                  </a:lnTo>
                  <a:lnTo>
                    <a:pt x="238089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SMARTInkShape-1216"/>
            <p:cNvSpPr/>
            <p:nvPr>
              <p:custDataLst>
                <p:tags r:id="rId188"/>
              </p:custDataLst>
            </p:nvPr>
          </p:nvSpPr>
          <p:spPr>
            <a:xfrm>
              <a:off x="1952783" y="3228978"/>
              <a:ext cx="133193" cy="195875"/>
            </a:xfrm>
            <a:custGeom>
              <a:avLst/>
              <a:gdLst/>
              <a:ahLst/>
              <a:cxnLst/>
              <a:rect l="0" t="0" r="0" b="0"/>
              <a:pathLst>
                <a:path w="133193" h="195875">
                  <a:moveTo>
                    <a:pt x="133192" y="28572"/>
                  </a:moveTo>
                  <a:lnTo>
                    <a:pt x="133192" y="28572"/>
                  </a:lnTo>
                  <a:lnTo>
                    <a:pt x="133192" y="10856"/>
                  </a:lnTo>
                  <a:lnTo>
                    <a:pt x="132134" y="10411"/>
                  </a:lnTo>
                  <a:lnTo>
                    <a:pt x="124991" y="9639"/>
                  </a:lnTo>
                  <a:lnTo>
                    <a:pt x="124256" y="6752"/>
                  </a:lnTo>
                  <a:lnTo>
                    <a:pt x="123667" y="0"/>
                  </a:lnTo>
                  <a:lnTo>
                    <a:pt x="115466" y="8199"/>
                  </a:lnTo>
                  <a:lnTo>
                    <a:pt x="113345" y="16865"/>
                  </a:lnTo>
                  <a:lnTo>
                    <a:pt x="107674" y="25691"/>
                  </a:lnTo>
                  <a:lnTo>
                    <a:pt x="97281" y="51019"/>
                  </a:lnTo>
                  <a:lnTo>
                    <a:pt x="72828" y="92514"/>
                  </a:lnTo>
                  <a:lnTo>
                    <a:pt x="47466" y="135350"/>
                  </a:lnTo>
                  <a:lnTo>
                    <a:pt x="40058" y="145879"/>
                  </a:lnTo>
                  <a:lnTo>
                    <a:pt x="26104" y="157757"/>
                  </a:lnTo>
                  <a:lnTo>
                    <a:pt x="375" y="189936"/>
                  </a:lnTo>
                  <a:lnTo>
                    <a:pt x="0" y="195387"/>
                  </a:lnTo>
                  <a:lnTo>
                    <a:pt x="1006" y="195874"/>
                  </a:lnTo>
                  <a:lnTo>
                    <a:pt x="10224" y="191872"/>
                  </a:lnTo>
                  <a:lnTo>
                    <a:pt x="13113" y="191414"/>
                  </a:lnTo>
                  <a:lnTo>
                    <a:pt x="19146" y="188082"/>
                  </a:lnTo>
                  <a:lnTo>
                    <a:pt x="28417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SMARTInkShape-Group213"/>
          <p:cNvGrpSpPr/>
          <p:nvPr/>
        </p:nvGrpSpPr>
        <p:grpSpPr>
          <a:xfrm>
            <a:off x="2505471" y="2895610"/>
            <a:ext cx="1828405" cy="742941"/>
            <a:chOff x="2505471" y="2895610"/>
            <a:chExt cx="1828405" cy="742941"/>
          </a:xfrm>
        </p:grpSpPr>
        <p:sp>
          <p:nvSpPr>
            <p:cNvPr id="9" name="SMARTInkShape-1217"/>
            <p:cNvSpPr/>
            <p:nvPr>
              <p:custDataLst>
                <p:tags r:id="rId174"/>
              </p:custDataLst>
            </p:nvPr>
          </p:nvSpPr>
          <p:spPr>
            <a:xfrm>
              <a:off x="3819966" y="2895610"/>
              <a:ext cx="180535" cy="218670"/>
            </a:xfrm>
            <a:custGeom>
              <a:avLst/>
              <a:gdLst/>
              <a:ahLst/>
              <a:cxnLst/>
              <a:rect l="0" t="0" r="0" b="0"/>
              <a:pathLst>
                <a:path w="180535" h="218670">
                  <a:moveTo>
                    <a:pt x="104334" y="19040"/>
                  </a:moveTo>
                  <a:lnTo>
                    <a:pt x="104334" y="19040"/>
                  </a:lnTo>
                  <a:lnTo>
                    <a:pt x="104334" y="0"/>
                  </a:lnTo>
                  <a:lnTo>
                    <a:pt x="104334" y="5050"/>
                  </a:lnTo>
                  <a:lnTo>
                    <a:pt x="101512" y="10352"/>
                  </a:lnTo>
                  <a:lnTo>
                    <a:pt x="96133" y="17324"/>
                  </a:lnTo>
                  <a:lnTo>
                    <a:pt x="94013" y="26305"/>
                  </a:lnTo>
                  <a:lnTo>
                    <a:pt x="88340" y="36244"/>
                  </a:lnTo>
                  <a:lnTo>
                    <a:pt x="85132" y="51066"/>
                  </a:lnTo>
                  <a:lnTo>
                    <a:pt x="62929" y="92509"/>
                  </a:lnTo>
                  <a:lnTo>
                    <a:pt x="37654" y="140060"/>
                  </a:lnTo>
                  <a:lnTo>
                    <a:pt x="13317" y="176798"/>
                  </a:lnTo>
                  <a:lnTo>
                    <a:pt x="7098" y="190294"/>
                  </a:lnTo>
                  <a:lnTo>
                    <a:pt x="1048" y="198095"/>
                  </a:lnTo>
                  <a:lnTo>
                    <a:pt x="0" y="204503"/>
                  </a:lnTo>
                  <a:lnTo>
                    <a:pt x="911" y="206182"/>
                  </a:lnTo>
                  <a:lnTo>
                    <a:pt x="2577" y="207301"/>
                  </a:lnTo>
                  <a:lnTo>
                    <a:pt x="7798" y="209098"/>
                  </a:lnTo>
                  <a:lnTo>
                    <a:pt x="13760" y="209409"/>
                  </a:lnTo>
                  <a:lnTo>
                    <a:pt x="15376" y="210511"/>
                  </a:lnTo>
                  <a:lnTo>
                    <a:pt x="16453" y="212304"/>
                  </a:lnTo>
                  <a:lnTo>
                    <a:pt x="17172" y="214558"/>
                  </a:lnTo>
                  <a:lnTo>
                    <a:pt x="18709" y="216060"/>
                  </a:lnTo>
                  <a:lnTo>
                    <a:pt x="23239" y="217730"/>
                  </a:lnTo>
                  <a:lnTo>
                    <a:pt x="31740" y="218669"/>
                  </a:lnTo>
                  <a:lnTo>
                    <a:pt x="37851" y="216067"/>
                  </a:lnTo>
                  <a:lnTo>
                    <a:pt x="44095" y="212441"/>
                  </a:lnTo>
                  <a:lnTo>
                    <a:pt x="56726" y="210113"/>
                  </a:lnTo>
                  <a:lnTo>
                    <a:pt x="97592" y="209549"/>
                  </a:lnTo>
                  <a:lnTo>
                    <a:pt x="104160" y="206722"/>
                  </a:lnTo>
                  <a:lnTo>
                    <a:pt x="107393" y="204487"/>
                  </a:lnTo>
                  <a:lnTo>
                    <a:pt x="122056" y="201340"/>
                  </a:lnTo>
                  <a:lnTo>
                    <a:pt x="145214" y="200131"/>
                  </a:lnTo>
                  <a:lnTo>
                    <a:pt x="151783" y="197245"/>
                  </a:lnTo>
                  <a:lnTo>
                    <a:pt x="158231" y="193492"/>
                  </a:lnTo>
                  <a:lnTo>
                    <a:pt x="164624" y="191824"/>
                  </a:lnTo>
                  <a:lnTo>
                    <a:pt x="166753" y="190321"/>
                  </a:lnTo>
                  <a:lnTo>
                    <a:pt x="168172" y="188261"/>
                  </a:lnTo>
                  <a:lnTo>
                    <a:pt x="169117" y="185829"/>
                  </a:lnTo>
                  <a:lnTo>
                    <a:pt x="170806" y="184207"/>
                  </a:lnTo>
                  <a:lnTo>
                    <a:pt x="180534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SMARTInkShape-1218"/>
            <p:cNvSpPr/>
            <p:nvPr>
              <p:custDataLst>
                <p:tags r:id="rId175"/>
              </p:custDataLst>
            </p:nvPr>
          </p:nvSpPr>
          <p:spPr>
            <a:xfrm>
              <a:off x="3419478" y="3352800"/>
              <a:ext cx="914398" cy="47626"/>
            </a:xfrm>
            <a:custGeom>
              <a:avLst/>
              <a:gdLst/>
              <a:ahLst/>
              <a:cxnLst/>
              <a:rect l="0" t="0" r="0" b="0"/>
              <a:pathLst>
                <a:path w="914398" h="47626">
                  <a:moveTo>
                    <a:pt x="66672" y="47625"/>
                  </a:moveTo>
                  <a:lnTo>
                    <a:pt x="66672" y="47625"/>
                  </a:lnTo>
                  <a:lnTo>
                    <a:pt x="44282" y="47625"/>
                  </a:lnTo>
                  <a:lnTo>
                    <a:pt x="38024" y="44803"/>
                  </a:lnTo>
                  <a:lnTo>
                    <a:pt x="31714" y="41079"/>
                  </a:lnTo>
                  <a:lnTo>
                    <a:pt x="20924" y="38493"/>
                  </a:lnTo>
                  <a:lnTo>
                    <a:pt x="9" y="38100"/>
                  </a:lnTo>
                  <a:lnTo>
                    <a:pt x="0" y="33043"/>
                  </a:lnTo>
                  <a:lnTo>
                    <a:pt x="1057" y="31554"/>
                  </a:lnTo>
                  <a:lnTo>
                    <a:pt x="2820" y="30561"/>
                  </a:lnTo>
                  <a:lnTo>
                    <a:pt x="9698" y="28837"/>
                  </a:lnTo>
                  <a:lnTo>
                    <a:pt x="55038" y="28575"/>
                  </a:lnTo>
                  <a:lnTo>
                    <a:pt x="101762" y="28575"/>
                  </a:lnTo>
                  <a:lnTo>
                    <a:pt x="147115" y="19933"/>
                  </a:lnTo>
                  <a:lnTo>
                    <a:pt x="192790" y="19128"/>
                  </a:lnTo>
                  <a:lnTo>
                    <a:pt x="221721" y="16243"/>
                  </a:lnTo>
                  <a:lnTo>
                    <a:pt x="268915" y="10115"/>
                  </a:lnTo>
                  <a:lnTo>
                    <a:pt x="313556" y="3057"/>
                  </a:lnTo>
                  <a:lnTo>
                    <a:pt x="353785" y="402"/>
                  </a:lnTo>
                  <a:lnTo>
                    <a:pt x="392687" y="53"/>
                  </a:lnTo>
                  <a:lnTo>
                    <a:pt x="431887" y="7"/>
                  </a:lnTo>
                  <a:lnTo>
                    <a:pt x="478454" y="0"/>
                  </a:lnTo>
                  <a:lnTo>
                    <a:pt x="523983" y="1058"/>
                  </a:lnTo>
                  <a:lnTo>
                    <a:pt x="571318" y="8936"/>
                  </a:lnTo>
                  <a:lnTo>
                    <a:pt x="615936" y="9491"/>
                  </a:lnTo>
                  <a:lnTo>
                    <a:pt x="634798" y="10576"/>
                  </a:lnTo>
                  <a:lnTo>
                    <a:pt x="663964" y="17725"/>
                  </a:lnTo>
                  <a:lnTo>
                    <a:pt x="688449" y="18933"/>
                  </a:lnTo>
                  <a:lnTo>
                    <a:pt x="731722" y="9914"/>
                  </a:lnTo>
                  <a:lnTo>
                    <a:pt x="765046" y="9535"/>
                  </a:lnTo>
                  <a:lnTo>
                    <a:pt x="771466" y="12352"/>
                  </a:lnTo>
                  <a:lnTo>
                    <a:pt x="777847" y="16073"/>
                  </a:lnTo>
                  <a:lnTo>
                    <a:pt x="790567" y="18462"/>
                  </a:lnTo>
                  <a:lnTo>
                    <a:pt x="823680" y="19050"/>
                  </a:lnTo>
                  <a:lnTo>
                    <a:pt x="829276" y="21872"/>
                  </a:lnTo>
                  <a:lnTo>
                    <a:pt x="835290" y="25596"/>
                  </a:lnTo>
                  <a:lnTo>
                    <a:pt x="845876" y="28182"/>
                  </a:lnTo>
                  <a:lnTo>
                    <a:pt x="893468" y="28575"/>
                  </a:lnTo>
                  <a:lnTo>
                    <a:pt x="914397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SMARTInkShape-1219"/>
            <p:cNvSpPr/>
            <p:nvPr>
              <p:custDataLst>
                <p:tags r:id="rId176"/>
              </p:custDataLst>
            </p:nvPr>
          </p:nvSpPr>
          <p:spPr>
            <a:xfrm>
              <a:off x="3086217" y="3467100"/>
              <a:ext cx="161809" cy="17724"/>
            </a:xfrm>
            <a:custGeom>
              <a:avLst/>
              <a:gdLst/>
              <a:ahLst/>
              <a:cxnLst/>
              <a:rect l="0" t="0" r="0" b="0"/>
              <a:pathLst>
                <a:path w="161809" h="17724">
                  <a:moveTo>
                    <a:pt x="47508" y="0"/>
                  </a:moveTo>
                  <a:lnTo>
                    <a:pt x="47508" y="0"/>
                  </a:lnTo>
                  <a:lnTo>
                    <a:pt x="0" y="0"/>
                  </a:lnTo>
                  <a:lnTo>
                    <a:pt x="8094" y="8201"/>
                  </a:lnTo>
                  <a:lnTo>
                    <a:pt x="14075" y="9132"/>
                  </a:lnTo>
                  <a:lnTo>
                    <a:pt x="44596" y="10560"/>
                  </a:lnTo>
                  <a:lnTo>
                    <a:pt x="68304" y="17723"/>
                  </a:lnTo>
                  <a:lnTo>
                    <a:pt x="109179" y="10330"/>
                  </a:lnTo>
                  <a:lnTo>
                    <a:pt x="161808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SMARTInkShape-1220"/>
            <p:cNvSpPr/>
            <p:nvPr>
              <p:custDataLst>
                <p:tags r:id="rId177"/>
              </p:custDataLst>
            </p:nvPr>
          </p:nvSpPr>
          <p:spPr>
            <a:xfrm>
              <a:off x="3067053" y="3381378"/>
              <a:ext cx="171448" cy="38098"/>
            </a:xfrm>
            <a:custGeom>
              <a:avLst/>
              <a:gdLst/>
              <a:ahLst/>
              <a:cxnLst/>
              <a:rect l="0" t="0" r="0" b="0"/>
              <a:pathLst>
                <a:path w="171448" h="38098">
                  <a:moveTo>
                    <a:pt x="28572" y="38097"/>
                  </a:moveTo>
                  <a:lnTo>
                    <a:pt x="28572" y="38097"/>
                  </a:lnTo>
                  <a:lnTo>
                    <a:pt x="28572" y="28965"/>
                  </a:lnTo>
                  <a:lnTo>
                    <a:pt x="23516" y="28689"/>
                  </a:lnTo>
                  <a:lnTo>
                    <a:pt x="22026" y="26533"/>
                  </a:lnTo>
                  <a:lnTo>
                    <a:pt x="18871" y="15503"/>
                  </a:lnTo>
                  <a:lnTo>
                    <a:pt x="16814" y="13509"/>
                  </a:lnTo>
                  <a:lnTo>
                    <a:pt x="9424" y="8989"/>
                  </a:lnTo>
                  <a:lnTo>
                    <a:pt x="0" y="0"/>
                  </a:lnTo>
                  <a:lnTo>
                    <a:pt x="5055" y="5054"/>
                  </a:lnTo>
                  <a:lnTo>
                    <a:pt x="10359" y="7536"/>
                  </a:lnTo>
                  <a:lnTo>
                    <a:pt x="52061" y="10557"/>
                  </a:lnTo>
                  <a:lnTo>
                    <a:pt x="82462" y="18162"/>
                  </a:lnTo>
                  <a:lnTo>
                    <a:pt x="130056" y="19024"/>
                  </a:lnTo>
                  <a:lnTo>
                    <a:pt x="154094" y="19044"/>
                  </a:lnTo>
                  <a:lnTo>
                    <a:pt x="161265" y="21868"/>
                  </a:lnTo>
                  <a:lnTo>
                    <a:pt x="171447" y="285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SMARTInkShape-1221"/>
            <p:cNvSpPr/>
            <p:nvPr>
              <p:custDataLst>
                <p:tags r:id="rId178"/>
              </p:custDataLst>
            </p:nvPr>
          </p:nvSpPr>
          <p:spPr>
            <a:xfrm>
              <a:off x="2819439" y="3486150"/>
              <a:ext cx="57112" cy="152401"/>
            </a:xfrm>
            <a:custGeom>
              <a:avLst/>
              <a:gdLst/>
              <a:ahLst/>
              <a:cxnLst/>
              <a:rect l="0" t="0" r="0" b="0"/>
              <a:pathLst>
                <a:path w="57112" h="152401">
                  <a:moveTo>
                    <a:pt x="57111" y="9525"/>
                  </a:moveTo>
                  <a:lnTo>
                    <a:pt x="57111" y="9525"/>
                  </a:lnTo>
                  <a:lnTo>
                    <a:pt x="57111" y="393"/>
                  </a:lnTo>
                  <a:lnTo>
                    <a:pt x="48911" y="34"/>
                  </a:lnTo>
                  <a:lnTo>
                    <a:pt x="56753" y="0"/>
                  </a:lnTo>
                  <a:lnTo>
                    <a:pt x="57005" y="5057"/>
                  </a:lnTo>
                  <a:lnTo>
                    <a:pt x="54241" y="10361"/>
                  </a:lnTo>
                  <a:lnTo>
                    <a:pt x="50544" y="16247"/>
                  </a:lnTo>
                  <a:lnTo>
                    <a:pt x="47404" y="25510"/>
                  </a:lnTo>
                  <a:lnTo>
                    <a:pt x="41300" y="36016"/>
                  </a:lnTo>
                  <a:lnTo>
                    <a:pt x="37962" y="51006"/>
                  </a:lnTo>
                  <a:lnTo>
                    <a:pt x="12251" y="97432"/>
                  </a:lnTo>
                  <a:lnTo>
                    <a:pt x="9657" y="107861"/>
                  </a:lnTo>
                  <a:lnTo>
                    <a:pt x="2190" y="123180"/>
                  </a:lnTo>
                  <a:lnTo>
                    <a:pt x="0" y="150507"/>
                  </a:lnTo>
                  <a:lnTo>
                    <a:pt x="1045" y="151138"/>
                  </a:lnTo>
                  <a:lnTo>
                    <a:pt x="9486" y="1524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SMARTInkShape-1222"/>
            <p:cNvSpPr/>
            <p:nvPr>
              <p:custDataLst>
                <p:tags r:id="rId179"/>
              </p:custDataLst>
            </p:nvPr>
          </p:nvSpPr>
          <p:spPr>
            <a:xfrm>
              <a:off x="2771775" y="3495682"/>
              <a:ext cx="57151" cy="104758"/>
            </a:xfrm>
            <a:custGeom>
              <a:avLst/>
              <a:gdLst/>
              <a:ahLst/>
              <a:cxnLst/>
              <a:rect l="0" t="0" r="0" b="0"/>
              <a:pathLst>
                <a:path w="57151" h="104758">
                  <a:moveTo>
                    <a:pt x="9525" y="9518"/>
                  </a:moveTo>
                  <a:lnTo>
                    <a:pt x="9525" y="9518"/>
                  </a:lnTo>
                  <a:lnTo>
                    <a:pt x="9525" y="386"/>
                  </a:lnTo>
                  <a:lnTo>
                    <a:pt x="4469" y="110"/>
                  </a:lnTo>
                  <a:lnTo>
                    <a:pt x="2979" y="1129"/>
                  </a:lnTo>
                  <a:lnTo>
                    <a:pt x="1986" y="2867"/>
                  </a:lnTo>
                  <a:lnTo>
                    <a:pt x="1324" y="5084"/>
                  </a:lnTo>
                  <a:lnTo>
                    <a:pt x="1941" y="5504"/>
                  </a:lnTo>
                  <a:lnTo>
                    <a:pt x="8317" y="928"/>
                  </a:lnTo>
                  <a:lnTo>
                    <a:pt x="7662" y="616"/>
                  </a:lnTo>
                  <a:lnTo>
                    <a:pt x="107" y="0"/>
                  </a:lnTo>
                  <a:lnTo>
                    <a:pt x="0" y="46363"/>
                  </a:lnTo>
                  <a:lnTo>
                    <a:pt x="0" y="59005"/>
                  </a:lnTo>
                  <a:lnTo>
                    <a:pt x="2822" y="66085"/>
                  </a:lnTo>
                  <a:lnTo>
                    <a:pt x="6546" y="72759"/>
                  </a:lnTo>
                  <a:lnTo>
                    <a:pt x="8936" y="85667"/>
                  </a:lnTo>
                  <a:lnTo>
                    <a:pt x="9409" y="93351"/>
                  </a:lnTo>
                  <a:lnTo>
                    <a:pt x="14547" y="99739"/>
                  </a:lnTo>
                  <a:lnTo>
                    <a:pt x="19871" y="102533"/>
                  </a:lnTo>
                  <a:lnTo>
                    <a:pt x="30633" y="104572"/>
                  </a:lnTo>
                  <a:lnTo>
                    <a:pt x="45864" y="104757"/>
                  </a:lnTo>
                  <a:lnTo>
                    <a:pt x="57150" y="9524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SMARTInkShape-1223"/>
            <p:cNvSpPr/>
            <p:nvPr>
              <p:custDataLst>
                <p:tags r:id="rId180"/>
              </p:custDataLst>
            </p:nvPr>
          </p:nvSpPr>
          <p:spPr>
            <a:xfrm>
              <a:off x="2505471" y="3533775"/>
              <a:ext cx="190105" cy="47626"/>
            </a:xfrm>
            <a:custGeom>
              <a:avLst/>
              <a:gdLst/>
              <a:ahLst/>
              <a:cxnLst/>
              <a:rect l="0" t="0" r="0" b="0"/>
              <a:pathLst>
                <a:path w="190105" h="47626">
                  <a:moveTo>
                    <a:pt x="47229" y="0"/>
                  </a:moveTo>
                  <a:lnTo>
                    <a:pt x="47229" y="0"/>
                  </a:lnTo>
                  <a:lnTo>
                    <a:pt x="42173" y="0"/>
                  </a:lnTo>
                  <a:lnTo>
                    <a:pt x="36868" y="2822"/>
                  </a:lnTo>
                  <a:lnTo>
                    <a:pt x="20129" y="17610"/>
                  </a:lnTo>
                  <a:lnTo>
                    <a:pt x="14035" y="18624"/>
                  </a:lnTo>
                  <a:lnTo>
                    <a:pt x="12399" y="19824"/>
                  </a:lnTo>
                  <a:lnTo>
                    <a:pt x="10098" y="25512"/>
                  </a:lnTo>
                  <a:lnTo>
                    <a:pt x="9257" y="28172"/>
                  </a:lnTo>
                  <a:lnTo>
                    <a:pt x="939" y="28540"/>
                  </a:lnTo>
                  <a:lnTo>
                    <a:pt x="494" y="29610"/>
                  </a:lnTo>
                  <a:lnTo>
                    <a:pt x="0" y="33621"/>
                  </a:lnTo>
                  <a:lnTo>
                    <a:pt x="926" y="35114"/>
                  </a:lnTo>
                  <a:lnTo>
                    <a:pt x="2602" y="36109"/>
                  </a:lnTo>
                  <a:lnTo>
                    <a:pt x="9328" y="37838"/>
                  </a:lnTo>
                  <a:lnTo>
                    <a:pt x="55196" y="38100"/>
                  </a:lnTo>
                  <a:lnTo>
                    <a:pt x="89481" y="39158"/>
                  </a:lnTo>
                  <a:lnTo>
                    <a:pt x="120144" y="46742"/>
                  </a:lnTo>
                  <a:lnTo>
                    <a:pt x="167763" y="47602"/>
                  </a:lnTo>
                  <a:lnTo>
                    <a:pt x="190104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SMARTInkShape-1224"/>
            <p:cNvSpPr/>
            <p:nvPr>
              <p:custDataLst>
                <p:tags r:id="rId181"/>
              </p:custDataLst>
            </p:nvPr>
          </p:nvSpPr>
          <p:spPr>
            <a:xfrm>
              <a:off x="2657475" y="3209925"/>
              <a:ext cx="190501" cy="19051"/>
            </a:xfrm>
            <a:custGeom>
              <a:avLst/>
              <a:gdLst/>
              <a:ahLst/>
              <a:cxnLst/>
              <a:rect l="0" t="0" r="0" b="0"/>
              <a:pathLst>
                <a:path w="190501" h="19051">
                  <a:moveTo>
                    <a:pt x="9525" y="19050"/>
                  </a:moveTo>
                  <a:lnTo>
                    <a:pt x="9525" y="19050"/>
                  </a:lnTo>
                  <a:lnTo>
                    <a:pt x="10" y="9535"/>
                  </a:lnTo>
                  <a:lnTo>
                    <a:pt x="0" y="0"/>
                  </a:lnTo>
                  <a:lnTo>
                    <a:pt x="46370" y="0"/>
                  </a:lnTo>
                  <a:lnTo>
                    <a:pt x="92503" y="0"/>
                  </a:lnTo>
                  <a:lnTo>
                    <a:pt x="135628" y="0"/>
                  </a:lnTo>
                  <a:lnTo>
                    <a:pt x="152487" y="0"/>
                  </a:lnTo>
                  <a:lnTo>
                    <a:pt x="160552" y="2822"/>
                  </a:lnTo>
                  <a:lnTo>
                    <a:pt x="164185" y="5056"/>
                  </a:lnTo>
                  <a:lnTo>
                    <a:pt x="183107" y="9701"/>
                  </a:lnTo>
                  <a:lnTo>
                    <a:pt x="185571" y="11758"/>
                  </a:lnTo>
                  <a:lnTo>
                    <a:pt x="1905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SMARTInkShape-1225"/>
            <p:cNvSpPr/>
            <p:nvPr>
              <p:custDataLst>
                <p:tags r:id="rId182"/>
              </p:custDataLst>
            </p:nvPr>
          </p:nvSpPr>
          <p:spPr>
            <a:xfrm>
              <a:off x="2630665" y="3238904"/>
              <a:ext cx="122026" cy="217172"/>
            </a:xfrm>
            <a:custGeom>
              <a:avLst/>
              <a:gdLst/>
              <a:ahLst/>
              <a:cxnLst/>
              <a:rect l="0" t="0" r="0" b="0"/>
              <a:pathLst>
                <a:path w="122026" h="217172">
                  <a:moveTo>
                    <a:pt x="93485" y="56746"/>
                  </a:moveTo>
                  <a:lnTo>
                    <a:pt x="93485" y="56746"/>
                  </a:lnTo>
                  <a:lnTo>
                    <a:pt x="93485" y="51689"/>
                  </a:lnTo>
                  <a:lnTo>
                    <a:pt x="94543" y="50200"/>
                  </a:lnTo>
                  <a:lnTo>
                    <a:pt x="96307" y="49207"/>
                  </a:lnTo>
                  <a:lnTo>
                    <a:pt x="98541" y="48545"/>
                  </a:lnTo>
                  <a:lnTo>
                    <a:pt x="100031" y="47045"/>
                  </a:lnTo>
                  <a:lnTo>
                    <a:pt x="101686" y="42557"/>
                  </a:lnTo>
                  <a:lnTo>
                    <a:pt x="103806" y="31052"/>
                  </a:lnTo>
                  <a:lnTo>
                    <a:pt x="111177" y="20488"/>
                  </a:lnTo>
                  <a:lnTo>
                    <a:pt x="112416" y="10607"/>
                  </a:lnTo>
                  <a:lnTo>
                    <a:pt x="113514" y="10112"/>
                  </a:lnTo>
                  <a:lnTo>
                    <a:pt x="117556" y="9561"/>
                  </a:lnTo>
                  <a:lnTo>
                    <a:pt x="119058" y="8356"/>
                  </a:lnTo>
                  <a:lnTo>
                    <a:pt x="121943" y="0"/>
                  </a:lnTo>
                  <a:lnTo>
                    <a:pt x="122025" y="4772"/>
                  </a:lnTo>
                  <a:lnTo>
                    <a:pt x="120979" y="6221"/>
                  </a:lnTo>
                  <a:lnTo>
                    <a:pt x="116993" y="7833"/>
                  </a:lnTo>
                  <a:lnTo>
                    <a:pt x="115507" y="9320"/>
                  </a:lnTo>
                  <a:lnTo>
                    <a:pt x="110300" y="19312"/>
                  </a:lnTo>
                  <a:lnTo>
                    <a:pt x="106250" y="25292"/>
                  </a:lnTo>
                  <a:lnTo>
                    <a:pt x="102912" y="34609"/>
                  </a:lnTo>
                  <a:lnTo>
                    <a:pt x="87906" y="60124"/>
                  </a:lnTo>
                  <a:lnTo>
                    <a:pt x="83012" y="72799"/>
                  </a:lnTo>
                  <a:lnTo>
                    <a:pt x="52483" y="120377"/>
                  </a:lnTo>
                  <a:lnTo>
                    <a:pt x="30001" y="157100"/>
                  </a:lnTo>
                  <a:lnTo>
                    <a:pt x="23642" y="164142"/>
                  </a:lnTo>
                  <a:lnTo>
                    <a:pt x="20110" y="173622"/>
                  </a:lnTo>
                  <a:lnTo>
                    <a:pt x="17483" y="183833"/>
                  </a:lnTo>
                  <a:lnTo>
                    <a:pt x="7172" y="199011"/>
                  </a:lnTo>
                  <a:lnTo>
                    <a:pt x="0" y="207144"/>
                  </a:lnTo>
                  <a:lnTo>
                    <a:pt x="470" y="208870"/>
                  </a:lnTo>
                  <a:lnTo>
                    <a:pt x="6591" y="217171"/>
                  </a:lnTo>
                  <a:lnTo>
                    <a:pt x="8039" y="216613"/>
                  </a:lnTo>
                  <a:lnTo>
                    <a:pt x="15133" y="211829"/>
                  </a:lnTo>
                  <a:lnTo>
                    <a:pt x="26810" y="20914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SMARTInkShape-1226"/>
            <p:cNvSpPr/>
            <p:nvPr>
              <p:custDataLst>
                <p:tags r:id="rId183"/>
              </p:custDataLst>
            </p:nvPr>
          </p:nvSpPr>
          <p:spPr>
            <a:xfrm>
              <a:off x="3952875" y="2924188"/>
              <a:ext cx="133351" cy="257163"/>
            </a:xfrm>
            <a:custGeom>
              <a:avLst/>
              <a:gdLst/>
              <a:ahLst/>
              <a:cxnLst/>
              <a:rect l="0" t="0" r="0" b="0"/>
              <a:pathLst>
                <a:path w="133351" h="257163">
                  <a:moveTo>
                    <a:pt x="104775" y="57137"/>
                  </a:moveTo>
                  <a:lnTo>
                    <a:pt x="104775" y="57137"/>
                  </a:lnTo>
                  <a:lnTo>
                    <a:pt x="118964" y="42948"/>
                  </a:lnTo>
                  <a:lnTo>
                    <a:pt x="121665" y="37426"/>
                  </a:lnTo>
                  <a:lnTo>
                    <a:pt x="123398" y="25256"/>
                  </a:lnTo>
                  <a:lnTo>
                    <a:pt x="124599" y="23183"/>
                  </a:lnTo>
                  <a:lnTo>
                    <a:pt x="126457" y="21801"/>
                  </a:lnTo>
                  <a:lnTo>
                    <a:pt x="128755" y="20879"/>
                  </a:lnTo>
                  <a:lnTo>
                    <a:pt x="130287" y="19207"/>
                  </a:lnTo>
                  <a:lnTo>
                    <a:pt x="131989" y="14527"/>
                  </a:lnTo>
                  <a:lnTo>
                    <a:pt x="133350" y="0"/>
                  </a:lnTo>
                  <a:lnTo>
                    <a:pt x="133350" y="8189"/>
                  </a:lnTo>
                  <a:lnTo>
                    <a:pt x="126804" y="16855"/>
                  </a:lnTo>
                  <a:lnTo>
                    <a:pt x="116482" y="41545"/>
                  </a:lnTo>
                  <a:lnTo>
                    <a:pt x="92036" y="82981"/>
                  </a:lnTo>
                  <a:lnTo>
                    <a:pt x="68790" y="125955"/>
                  </a:lnTo>
                  <a:lnTo>
                    <a:pt x="54837" y="139499"/>
                  </a:lnTo>
                  <a:lnTo>
                    <a:pt x="34649" y="182372"/>
                  </a:lnTo>
                  <a:lnTo>
                    <a:pt x="23229" y="196488"/>
                  </a:lnTo>
                  <a:lnTo>
                    <a:pt x="20288" y="206259"/>
                  </a:lnTo>
                  <a:lnTo>
                    <a:pt x="19601" y="212666"/>
                  </a:lnTo>
                  <a:lnTo>
                    <a:pt x="16473" y="219042"/>
                  </a:lnTo>
                  <a:lnTo>
                    <a:pt x="12613" y="225403"/>
                  </a:lnTo>
                  <a:lnTo>
                    <a:pt x="9381" y="234934"/>
                  </a:lnTo>
                  <a:lnTo>
                    <a:pt x="3251" y="244461"/>
                  </a:lnTo>
                  <a:lnTo>
                    <a:pt x="0" y="25716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SMARTInkShape-Group214"/>
          <p:cNvGrpSpPr/>
          <p:nvPr/>
        </p:nvGrpSpPr>
        <p:grpSpPr>
          <a:xfrm>
            <a:off x="3362728" y="3562360"/>
            <a:ext cx="313920" cy="295266"/>
            <a:chOff x="3362728" y="3562360"/>
            <a:chExt cx="313920" cy="295266"/>
          </a:xfrm>
        </p:grpSpPr>
        <p:sp>
          <p:nvSpPr>
            <p:cNvPr id="20" name="SMARTInkShape-1227"/>
            <p:cNvSpPr/>
            <p:nvPr>
              <p:custDataLst>
                <p:tags r:id="rId170"/>
              </p:custDataLst>
            </p:nvPr>
          </p:nvSpPr>
          <p:spPr>
            <a:xfrm>
              <a:off x="3362728" y="3562360"/>
              <a:ext cx="123423" cy="228463"/>
            </a:xfrm>
            <a:custGeom>
              <a:avLst/>
              <a:gdLst/>
              <a:ahLst/>
              <a:cxnLst/>
              <a:rect l="0" t="0" r="0" b="0"/>
              <a:pathLst>
                <a:path w="123423" h="228463">
                  <a:moveTo>
                    <a:pt x="113897" y="28565"/>
                  </a:moveTo>
                  <a:lnTo>
                    <a:pt x="113897" y="28565"/>
                  </a:lnTo>
                  <a:lnTo>
                    <a:pt x="113897" y="9632"/>
                  </a:lnTo>
                  <a:lnTo>
                    <a:pt x="122098" y="9525"/>
                  </a:lnTo>
                  <a:lnTo>
                    <a:pt x="122539" y="8464"/>
                  </a:lnTo>
                  <a:lnTo>
                    <a:pt x="123422" y="0"/>
                  </a:lnTo>
                  <a:lnTo>
                    <a:pt x="123422" y="5050"/>
                  </a:lnTo>
                  <a:lnTo>
                    <a:pt x="122364" y="6538"/>
                  </a:lnTo>
                  <a:lnTo>
                    <a:pt x="120600" y="7530"/>
                  </a:lnTo>
                  <a:lnTo>
                    <a:pt x="118366" y="8192"/>
                  </a:lnTo>
                  <a:lnTo>
                    <a:pt x="116876" y="9691"/>
                  </a:lnTo>
                  <a:lnTo>
                    <a:pt x="115221" y="14179"/>
                  </a:lnTo>
                  <a:lnTo>
                    <a:pt x="113101" y="25684"/>
                  </a:lnTo>
                  <a:lnTo>
                    <a:pt x="89452" y="61577"/>
                  </a:lnTo>
                  <a:lnTo>
                    <a:pt x="85487" y="78681"/>
                  </a:lnTo>
                  <a:lnTo>
                    <a:pt x="60902" y="126203"/>
                  </a:lnTo>
                  <a:lnTo>
                    <a:pt x="56919" y="138516"/>
                  </a:lnTo>
                  <a:lnTo>
                    <a:pt x="32327" y="174780"/>
                  </a:lnTo>
                  <a:lnTo>
                    <a:pt x="28344" y="186423"/>
                  </a:lnTo>
                  <a:lnTo>
                    <a:pt x="21991" y="196576"/>
                  </a:lnTo>
                  <a:lnTo>
                    <a:pt x="20133" y="203073"/>
                  </a:lnTo>
                  <a:lnTo>
                    <a:pt x="18580" y="205229"/>
                  </a:lnTo>
                  <a:lnTo>
                    <a:pt x="16486" y="206666"/>
                  </a:lnTo>
                  <a:lnTo>
                    <a:pt x="14031" y="207624"/>
                  </a:lnTo>
                  <a:lnTo>
                    <a:pt x="12394" y="209321"/>
                  </a:lnTo>
                  <a:lnTo>
                    <a:pt x="8351" y="219128"/>
                  </a:lnTo>
                  <a:lnTo>
                    <a:pt x="0" y="228159"/>
                  </a:lnTo>
                  <a:lnTo>
                    <a:pt x="4773" y="228462"/>
                  </a:lnTo>
                  <a:lnTo>
                    <a:pt x="10011" y="225711"/>
                  </a:lnTo>
                  <a:lnTo>
                    <a:pt x="12890" y="223495"/>
                  </a:lnTo>
                  <a:lnTo>
                    <a:pt x="16088" y="218212"/>
                  </a:lnTo>
                  <a:lnTo>
                    <a:pt x="16941" y="215321"/>
                  </a:lnTo>
                  <a:lnTo>
                    <a:pt x="18568" y="213394"/>
                  </a:lnTo>
                  <a:lnTo>
                    <a:pt x="23198" y="211253"/>
                  </a:lnTo>
                  <a:lnTo>
                    <a:pt x="28784" y="204657"/>
                  </a:lnTo>
                  <a:lnTo>
                    <a:pt x="37697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SMARTInkShape-1228"/>
            <p:cNvSpPr/>
            <p:nvPr>
              <p:custDataLst>
                <p:tags r:id="rId171"/>
              </p:custDataLst>
            </p:nvPr>
          </p:nvSpPr>
          <p:spPr>
            <a:xfrm>
              <a:off x="3391031" y="3571878"/>
              <a:ext cx="171316" cy="190498"/>
            </a:xfrm>
            <a:custGeom>
              <a:avLst/>
              <a:gdLst/>
              <a:ahLst/>
              <a:cxnLst/>
              <a:rect l="0" t="0" r="0" b="0"/>
              <a:pathLst>
                <a:path w="171316" h="190498">
                  <a:moveTo>
                    <a:pt x="85594" y="57147"/>
                  </a:moveTo>
                  <a:lnTo>
                    <a:pt x="85594" y="57147"/>
                  </a:lnTo>
                  <a:lnTo>
                    <a:pt x="85594" y="43890"/>
                  </a:lnTo>
                  <a:lnTo>
                    <a:pt x="82772" y="37849"/>
                  </a:lnTo>
                  <a:lnTo>
                    <a:pt x="80538" y="34757"/>
                  </a:lnTo>
                  <a:lnTo>
                    <a:pt x="79048" y="33753"/>
                  </a:lnTo>
                  <a:lnTo>
                    <a:pt x="78055" y="34143"/>
                  </a:lnTo>
                  <a:lnTo>
                    <a:pt x="77393" y="35461"/>
                  </a:lnTo>
                  <a:lnTo>
                    <a:pt x="76952" y="35281"/>
                  </a:lnTo>
                  <a:lnTo>
                    <a:pt x="76462" y="32260"/>
                  </a:lnTo>
                  <a:lnTo>
                    <a:pt x="75273" y="31030"/>
                  </a:lnTo>
                  <a:lnTo>
                    <a:pt x="66579" y="28580"/>
                  </a:lnTo>
                  <a:lnTo>
                    <a:pt x="57135" y="19164"/>
                  </a:lnTo>
                  <a:lnTo>
                    <a:pt x="65230" y="19057"/>
                  </a:lnTo>
                  <a:lnTo>
                    <a:pt x="73889" y="12503"/>
                  </a:lnTo>
                  <a:lnTo>
                    <a:pt x="83843" y="9915"/>
                  </a:lnTo>
                  <a:lnTo>
                    <a:pt x="93911" y="8541"/>
                  </a:lnTo>
                  <a:lnTo>
                    <a:pt x="116140" y="1331"/>
                  </a:lnTo>
                  <a:lnTo>
                    <a:pt x="155557" y="0"/>
                  </a:lnTo>
                  <a:lnTo>
                    <a:pt x="161844" y="2820"/>
                  </a:lnTo>
                  <a:lnTo>
                    <a:pt x="169447" y="8198"/>
                  </a:lnTo>
                  <a:lnTo>
                    <a:pt x="170488" y="11756"/>
                  </a:lnTo>
                  <a:lnTo>
                    <a:pt x="171315" y="33199"/>
                  </a:lnTo>
                  <a:lnTo>
                    <a:pt x="168495" y="38742"/>
                  </a:lnTo>
                  <a:lnTo>
                    <a:pt x="123687" y="85724"/>
                  </a:lnTo>
                  <a:lnTo>
                    <a:pt x="101821" y="104772"/>
                  </a:lnTo>
                  <a:lnTo>
                    <a:pt x="76657" y="123822"/>
                  </a:lnTo>
                  <a:lnTo>
                    <a:pt x="63485" y="136522"/>
                  </a:lnTo>
                  <a:lnTo>
                    <a:pt x="54248" y="140050"/>
                  </a:lnTo>
                  <a:lnTo>
                    <a:pt x="48822" y="140990"/>
                  </a:lnTo>
                  <a:lnTo>
                    <a:pt x="45204" y="142676"/>
                  </a:lnTo>
                  <a:lnTo>
                    <a:pt x="42792" y="144858"/>
                  </a:lnTo>
                  <a:lnTo>
                    <a:pt x="33865" y="155965"/>
                  </a:lnTo>
                  <a:lnTo>
                    <a:pt x="28031" y="159274"/>
                  </a:lnTo>
                  <a:lnTo>
                    <a:pt x="21910" y="161803"/>
                  </a:lnTo>
                  <a:lnTo>
                    <a:pt x="0" y="180844"/>
                  </a:lnTo>
                  <a:lnTo>
                    <a:pt x="22263" y="180969"/>
                  </a:lnTo>
                  <a:lnTo>
                    <a:pt x="28519" y="183793"/>
                  </a:lnTo>
                  <a:lnTo>
                    <a:pt x="34827" y="187517"/>
                  </a:lnTo>
                  <a:lnTo>
                    <a:pt x="45387" y="189614"/>
                  </a:lnTo>
                  <a:lnTo>
                    <a:pt x="90800" y="190474"/>
                  </a:lnTo>
                  <a:lnTo>
                    <a:pt x="138241" y="190497"/>
                  </a:lnTo>
                  <a:lnTo>
                    <a:pt x="152269" y="1904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SMARTInkShape-1229"/>
            <p:cNvSpPr/>
            <p:nvPr>
              <p:custDataLst>
                <p:tags r:id="rId172"/>
              </p:custDataLst>
            </p:nvPr>
          </p:nvSpPr>
          <p:spPr>
            <a:xfrm>
              <a:off x="3533775" y="3705225"/>
              <a:ext cx="66676" cy="114301"/>
            </a:xfrm>
            <a:custGeom>
              <a:avLst/>
              <a:gdLst/>
              <a:ahLst/>
              <a:cxnLst/>
              <a:rect l="0" t="0" r="0" b="0"/>
              <a:pathLst>
                <a:path w="66676" h="114301">
                  <a:moveTo>
                    <a:pt x="19050" y="9525"/>
                  </a:moveTo>
                  <a:lnTo>
                    <a:pt x="19050" y="9525"/>
                  </a:lnTo>
                  <a:lnTo>
                    <a:pt x="10849" y="9525"/>
                  </a:lnTo>
                  <a:lnTo>
                    <a:pt x="10408" y="8467"/>
                  </a:lnTo>
                  <a:lnTo>
                    <a:pt x="9525" y="3"/>
                  </a:lnTo>
                  <a:lnTo>
                    <a:pt x="9525" y="0"/>
                  </a:lnTo>
                  <a:lnTo>
                    <a:pt x="0" y="9525"/>
                  </a:lnTo>
                  <a:lnTo>
                    <a:pt x="0" y="19050"/>
                  </a:lnTo>
                  <a:lnTo>
                    <a:pt x="9409" y="19050"/>
                  </a:lnTo>
                  <a:lnTo>
                    <a:pt x="9525" y="46174"/>
                  </a:lnTo>
                  <a:lnTo>
                    <a:pt x="16071" y="54943"/>
                  </a:lnTo>
                  <a:lnTo>
                    <a:pt x="18657" y="64921"/>
                  </a:lnTo>
                  <a:lnTo>
                    <a:pt x="18934" y="71212"/>
                  </a:lnTo>
                  <a:lnTo>
                    <a:pt x="20031" y="72874"/>
                  </a:lnTo>
                  <a:lnTo>
                    <a:pt x="21820" y="73983"/>
                  </a:lnTo>
                  <a:lnTo>
                    <a:pt x="24072" y="74722"/>
                  </a:lnTo>
                  <a:lnTo>
                    <a:pt x="25573" y="76273"/>
                  </a:lnTo>
                  <a:lnTo>
                    <a:pt x="29370" y="85814"/>
                  </a:lnTo>
                  <a:lnTo>
                    <a:pt x="36742" y="93799"/>
                  </a:lnTo>
                  <a:lnTo>
                    <a:pt x="38097" y="104737"/>
                  </a:lnTo>
                  <a:lnTo>
                    <a:pt x="38100" y="113907"/>
                  </a:lnTo>
                  <a:lnTo>
                    <a:pt x="66675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SMARTInkShape-1230"/>
            <p:cNvSpPr/>
            <p:nvPr>
              <p:custDataLst>
                <p:tags r:id="rId173"/>
              </p:custDataLst>
            </p:nvPr>
          </p:nvSpPr>
          <p:spPr>
            <a:xfrm>
              <a:off x="3590925" y="3705342"/>
              <a:ext cx="85723" cy="152284"/>
            </a:xfrm>
            <a:custGeom>
              <a:avLst/>
              <a:gdLst/>
              <a:ahLst/>
              <a:cxnLst/>
              <a:rect l="0" t="0" r="0" b="0"/>
              <a:pathLst>
                <a:path w="85723" h="152284">
                  <a:moveTo>
                    <a:pt x="57150" y="28458"/>
                  </a:moveTo>
                  <a:lnTo>
                    <a:pt x="57150" y="28458"/>
                  </a:lnTo>
                  <a:lnTo>
                    <a:pt x="62206" y="28458"/>
                  </a:lnTo>
                  <a:lnTo>
                    <a:pt x="63696" y="27400"/>
                  </a:lnTo>
                  <a:lnTo>
                    <a:pt x="64689" y="25636"/>
                  </a:lnTo>
                  <a:lnTo>
                    <a:pt x="66282" y="20257"/>
                  </a:lnTo>
                  <a:lnTo>
                    <a:pt x="76081" y="9534"/>
                  </a:lnTo>
                  <a:lnTo>
                    <a:pt x="84391" y="9419"/>
                  </a:lnTo>
                  <a:lnTo>
                    <a:pt x="84836" y="8357"/>
                  </a:lnTo>
                  <a:lnTo>
                    <a:pt x="85715" y="0"/>
                  </a:lnTo>
                  <a:lnTo>
                    <a:pt x="85722" y="4974"/>
                  </a:lnTo>
                  <a:lnTo>
                    <a:pt x="84665" y="6452"/>
                  </a:lnTo>
                  <a:lnTo>
                    <a:pt x="77524" y="9019"/>
                  </a:lnTo>
                  <a:lnTo>
                    <a:pt x="76788" y="12057"/>
                  </a:lnTo>
                  <a:lnTo>
                    <a:pt x="76592" y="14349"/>
                  </a:lnTo>
                  <a:lnTo>
                    <a:pt x="75403" y="15877"/>
                  </a:lnTo>
                  <a:lnTo>
                    <a:pt x="62977" y="23587"/>
                  </a:lnTo>
                  <a:lnTo>
                    <a:pt x="53820" y="32071"/>
                  </a:lnTo>
                  <a:lnTo>
                    <a:pt x="50379" y="38178"/>
                  </a:lnTo>
                  <a:lnTo>
                    <a:pt x="47790" y="44419"/>
                  </a:lnTo>
                  <a:lnTo>
                    <a:pt x="31221" y="66563"/>
                  </a:lnTo>
                  <a:lnTo>
                    <a:pt x="28692" y="72910"/>
                  </a:lnTo>
                  <a:lnTo>
                    <a:pt x="22378" y="82434"/>
                  </a:lnTo>
                  <a:lnTo>
                    <a:pt x="18978" y="91958"/>
                  </a:lnTo>
                  <a:lnTo>
                    <a:pt x="2177" y="114772"/>
                  </a:lnTo>
                  <a:lnTo>
                    <a:pt x="38" y="131754"/>
                  </a:lnTo>
                  <a:lnTo>
                    <a:pt x="7" y="138428"/>
                  </a:lnTo>
                  <a:lnTo>
                    <a:pt x="3" y="136248"/>
                  </a:lnTo>
                  <a:lnTo>
                    <a:pt x="0" y="139183"/>
                  </a:lnTo>
                  <a:lnTo>
                    <a:pt x="1058" y="140374"/>
                  </a:lnTo>
                  <a:lnTo>
                    <a:pt x="9132" y="142665"/>
                  </a:lnTo>
                  <a:lnTo>
                    <a:pt x="9525" y="1522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SMARTInkShape-Group215"/>
          <p:cNvGrpSpPr/>
          <p:nvPr/>
        </p:nvGrpSpPr>
        <p:grpSpPr>
          <a:xfrm>
            <a:off x="3829050" y="3476625"/>
            <a:ext cx="1228726" cy="742951"/>
            <a:chOff x="3829050" y="3476625"/>
            <a:chExt cx="1228726" cy="742951"/>
          </a:xfrm>
        </p:grpSpPr>
        <p:sp>
          <p:nvSpPr>
            <p:cNvPr id="25" name="SMARTInkShape-1231"/>
            <p:cNvSpPr/>
            <p:nvPr>
              <p:custDataLst>
                <p:tags r:id="rId148"/>
              </p:custDataLst>
            </p:nvPr>
          </p:nvSpPr>
          <p:spPr>
            <a:xfrm>
              <a:off x="4905389" y="4133850"/>
              <a:ext cx="152387" cy="38101"/>
            </a:xfrm>
            <a:custGeom>
              <a:avLst/>
              <a:gdLst/>
              <a:ahLst/>
              <a:cxnLst/>
              <a:rect l="0" t="0" r="0" b="0"/>
              <a:pathLst>
                <a:path w="152387" h="38101">
                  <a:moveTo>
                    <a:pt x="57136" y="38100"/>
                  </a:moveTo>
                  <a:lnTo>
                    <a:pt x="57136" y="38100"/>
                  </a:lnTo>
                  <a:lnTo>
                    <a:pt x="43879" y="38100"/>
                  </a:lnTo>
                  <a:lnTo>
                    <a:pt x="37838" y="35278"/>
                  </a:lnTo>
                  <a:lnTo>
                    <a:pt x="31626" y="31554"/>
                  </a:lnTo>
                  <a:lnTo>
                    <a:pt x="25338" y="29899"/>
                  </a:lnTo>
                  <a:lnTo>
                    <a:pt x="23237" y="28399"/>
                  </a:lnTo>
                  <a:lnTo>
                    <a:pt x="21836" y="26341"/>
                  </a:lnTo>
                  <a:lnTo>
                    <a:pt x="20904" y="23911"/>
                  </a:lnTo>
                  <a:lnTo>
                    <a:pt x="19222" y="23349"/>
                  </a:lnTo>
                  <a:lnTo>
                    <a:pt x="17044" y="24033"/>
                  </a:lnTo>
                  <a:lnTo>
                    <a:pt x="11800" y="26556"/>
                  </a:lnTo>
                  <a:lnTo>
                    <a:pt x="1750" y="28309"/>
                  </a:lnTo>
                  <a:lnTo>
                    <a:pt x="1163" y="27339"/>
                  </a:lnTo>
                  <a:lnTo>
                    <a:pt x="0" y="19164"/>
                  </a:lnTo>
                  <a:lnTo>
                    <a:pt x="45684" y="19050"/>
                  </a:lnTo>
                  <a:lnTo>
                    <a:pt x="87895" y="19050"/>
                  </a:lnTo>
                  <a:lnTo>
                    <a:pt x="98323" y="17992"/>
                  </a:lnTo>
                  <a:lnTo>
                    <a:pt x="116464" y="11511"/>
                  </a:lnTo>
                  <a:lnTo>
                    <a:pt x="138719" y="8729"/>
                  </a:lnTo>
                  <a:lnTo>
                    <a:pt x="1523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SMARTInkShape-1232"/>
            <p:cNvSpPr/>
            <p:nvPr>
              <p:custDataLst>
                <p:tags r:id="rId149"/>
              </p:custDataLst>
            </p:nvPr>
          </p:nvSpPr>
          <p:spPr>
            <a:xfrm>
              <a:off x="4972061" y="4029147"/>
              <a:ext cx="57140" cy="161733"/>
            </a:xfrm>
            <a:custGeom>
              <a:avLst/>
              <a:gdLst/>
              <a:ahLst/>
              <a:cxnLst/>
              <a:rect l="0" t="0" r="0" b="0"/>
              <a:pathLst>
                <a:path w="57140" h="161733">
                  <a:moveTo>
                    <a:pt x="38089" y="38028"/>
                  </a:moveTo>
                  <a:lnTo>
                    <a:pt x="38089" y="38028"/>
                  </a:lnTo>
                  <a:lnTo>
                    <a:pt x="38089" y="0"/>
                  </a:lnTo>
                  <a:lnTo>
                    <a:pt x="33033" y="5006"/>
                  </a:lnTo>
                  <a:lnTo>
                    <a:pt x="30550" y="10299"/>
                  </a:lnTo>
                  <a:lnTo>
                    <a:pt x="25916" y="23861"/>
                  </a:lnTo>
                  <a:lnTo>
                    <a:pt x="12103" y="49968"/>
                  </a:lnTo>
                  <a:lnTo>
                    <a:pt x="7459" y="67318"/>
                  </a:lnTo>
                  <a:lnTo>
                    <a:pt x="1465" y="87087"/>
                  </a:lnTo>
                  <a:lnTo>
                    <a:pt x="6" y="133083"/>
                  </a:lnTo>
                  <a:lnTo>
                    <a:pt x="0" y="136324"/>
                  </a:lnTo>
                  <a:lnTo>
                    <a:pt x="2816" y="142745"/>
                  </a:lnTo>
                  <a:lnTo>
                    <a:pt x="5049" y="145940"/>
                  </a:lnTo>
                  <a:lnTo>
                    <a:pt x="10352" y="149489"/>
                  </a:lnTo>
                  <a:lnTo>
                    <a:pt x="17323" y="151767"/>
                  </a:lnTo>
                  <a:lnTo>
                    <a:pt x="26304" y="158763"/>
                  </a:lnTo>
                  <a:lnTo>
                    <a:pt x="35185" y="160938"/>
                  </a:lnTo>
                  <a:lnTo>
                    <a:pt x="45769" y="161732"/>
                  </a:lnTo>
                  <a:lnTo>
                    <a:pt x="57139" y="15232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SMARTInkShape-1233"/>
            <p:cNvSpPr/>
            <p:nvPr>
              <p:custDataLst>
                <p:tags r:id="rId150"/>
              </p:custDataLst>
            </p:nvPr>
          </p:nvSpPr>
          <p:spPr>
            <a:xfrm>
              <a:off x="4857765" y="4029077"/>
              <a:ext cx="133333" cy="190499"/>
            </a:xfrm>
            <a:custGeom>
              <a:avLst/>
              <a:gdLst/>
              <a:ahLst/>
              <a:cxnLst/>
              <a:rect l="0" t="0" r="0" b="0"/>
              <a:pathLst>
                <a:path w="133333" h="190499">
                  <a:moveTo>
                    <a:pt x="123810" y="19048"/>
                  </a:moveTo>
                  <a:lnTo>
                    <a:pt x="123810" y="19048"/>
                  </a:lnTo>
                  <a:lnTo>
                    <a:pt x="128866" y="19048"/>
                  </a:lnTo>
                  <a:lnTo>
                    <a:pt x="130355" y="17990"/>
                  </a:lnTo>
                  <a:lnTo>
                    <a:pt x="131349" y="16226"/>
                  </a:lnTo>
                  <a:lnTo>
                    <a:pt x="133332" y="43"/>
                  </a:lnTo>
                  <a:lnTo>
                    <a:pt x="119145" y="0"/>
                  </a:lnTo>
                  <a:lnTo>
                    <a:pt x="117525" y="1057"/>
                  </a:lnTo>
                  <a:lnTo>
                    <a:pt x="116445" y="2821"/>
                  </a:lnTo>
                  <a:lnTo>
                    <a:pt x="115725" y="5055"/>
                  </a:lnTo>
                  <a:lnTo>
                    <a:pt x="101154" y="22388"/>
                  </a:lnTo>
                  <a:lnTo>
                    <a:pt x="76168" y="50452"/>
                  </a:lnTo>
                  <a:lnTo>
                    <a:pt x="49594" y="83149"/>
                  </a:lnTo>
                  <a:lnTo>
                    <a:pt x="35302" y="102971"/>
                  </a:lnTo>
                  <a:lnTo>
                    <a:pt x="9526" y="149630"/>
                  </a:lnTo>
                  <a:lnTo>
                    <a:pt x="4225" y="157517"/>
                  </a:lnTo>
                  <a:lnTo>
                    <a:pt x="1242" y="167908"/>
                  </a:lnTo>
                  <a:lnTo>
                    <a:pt x="0" y="189936"/>
                  </a:lnTo>
                  <a:lnTo>
                    <a:pt x="19035" y="19049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SMARTInkShape-1234"/>
            <p:cNvSpPr/>
            <p:nvPr>
              <p:custDataLst>
                <p:tags r:id="rId151"/>
              </p:custDataLst>
            </p:nvPr>
          </p:nvSpPr>
          <p:spPr>
            <a:xfrm>
              <a:off x="4743892" y="3962411"/>
              <a:ext cx="113417" cy="152379"/>
            </a:xfrm>
            <a:custGeom>
              <a:avLst/>
              <a:gdLst/>
              <a:ahLst/>
              <a:cxnLst/>
              <a:rect l="0" t="0" r="0" b="0"/>
              <a:pathLst>
                <a:path w="113417" h="152379">
                  <a:moveTo>
                    <a:pt x="18608" y="66664"/>
                  </a:moveTo>
                  <a:lnTo>
                    <a:pt x="18608" y="66664"/>
                  </a:lnTo>
                  <a:lnTo>
                    <a:pt x="18608" y="34865"/>
                  </a:lnTo>
                  <a:lnTo>
                    <a:pt x="15786" y="28542"/>
                  </a:lnTo>
                  <a:lnTo>
                    <a:pt x="10407" y="20916"/>
                  </a:lnTo>
                  <a:lnTo>
                    <a:pt x="9199" y="11003"/>
                  </a:lnTo>
                  <a:lnTo>
                    <a:pt x="9083" y="0"/>
                  </a:lnTo>
                  <a:lnTo>
                    <a:pt x="14139" y="5049"/>
                  </a:lnTo>
                  <a:lnTo>
                    <a:pt x="19444" y="7530"/>
                  </a:lnTo>
                  <a:lnTo>
                    <a:pt x="64253" y="9499"/>
                  </a:lnTo>
                  <a:lnTo>
                    <a:pt x="68088" y="9504"/>
                  </a:lnTo>
                  <a:lnTo>
                    <a:pt x="75172" y="12332"/>
                  </a:lnTo>
                  <a:lnTo>
                    <a:pt x="81847" y="16058"/>
                  </a:lnTo>
                  <a:lnTo>
                    <a:pt x="94756" y="18450"/>
                  </a:lnTo>
                  <a:lnTo>
                    <a:pt x="97949" y="18646"/>
                  </a:lnTo>
                  <a:lnTo>
                    <a:pt x="100077" y="19835"/>
                  </a:lnTo>
                  <a:lnTo>
                    <a:pt x="101496" y="21687"/>
                  </a:lnTo>
                  <a:lnTo>
                    <a:pt x="102440" y="23979"/>
                  </a:lnTo>
                  <a:lnTo>
                    <a:pt x="104130" y="25508"/>
                  </a:lnTo>
                  <a:lnTo>
                    <a:pt x="108829" y="27206"/>
                  </a:lnTo>
                  <a:lnTo>
                    <a:pt x="110505" y="28717"/>
                  </a:lnTo>
                  <a:lnTo>
                    <a:pt x="113416" y="36645"/>
                  </a:lnTo>
                  <a:lnTo>
                    <a:pt x="106260" y="48260"/>
                  </a:lnTo>
                  <a:lnTo>
                    <a:pt x="105619" y="51220"/>
                  </a:lnTo>
                  <a:lnTo>
                    <a:pt x="104132" y="53193"/>
                  </a:lnTo>
                  <a:lnTo>
                    <a:pt x="57990" y="88925"/>
                  </a:lnTo>
                  <a:lnTo>
                    <a:pt x="34875" y="99741"/>
                  </a:lnTo>
                  <a:lnTo>
                    <a:pt x="21860" y="110318"/>
                  </a:lnTo>
                  <a:lnTo>
                    <a:pt x="15467" y="112524"/>
                  </a:lnTo>
                  <a:lnTo>
                    <a:pt x="13339" y="114170"/>
                  </a:lnTo>
                  <a:lnTo>
                    <a:pt x="1048" y="131577"/>
                  </a:lnTo>
                  <a:lnTo>
                    <a:pt x="0" y="137873"/>
                  </a:lnTo>
                  <a:lnTo>
                    <a:pt x="911" y="139537"/>
                  </a:lnTo>
                  <a:lnTo>
                    <a:pt x="2576" y="140646"/>
                  </a:lnTo>
                  <a:lnTo>
                    <a:pt x="4745" y="141385"/>
                  </a:lnTo>
                  <a:lnTo>
                    <a:pt x="6191" y="142936"/>
                  </a:lnTo>
                  <a:lnTo>
                    <a:pt x="7797" y="147483"/>
                  </a:lnTo>
                  <a:lnTo>
                    <a:pt x="9284" y="149118"/>
                  </a:lnTo>
                  <a:lnTo>
                    <a:pt x="13759" y="150935"/>
                  </a:lnTo>
                  <a:lnTo>
                    <a:pt x="49438" y="152378"/>
                  </a:lnTo>
                  <a:lnTo>
                    <a:pt x="56299" y="149562"/>
                  </a:lnTo>
                  <a:lnTo>
                    <a:pt x="62876" y="145841"/>
                  </a:lnTo>
                  <a:lnTo>
                    <a:pt x="73587" y="143746"/>
                  </a:lnTo>
                  <a:lnTo>
                    <a:pt x="94808" y="1428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SMARTInkShape-1235"/>
            <p:cNvSpPr/>
            <p:nvPr>
              <p:custDataLst>
                <p:tags r:id="rId152"/>
              </p:custDataLst>
            </p:nvPr>
          </p:nvSpPr>
          <p:spPr>
            <a:xfrm>
              <a:off x="3829050" y="3686175"/>
              <a:ext cx="133351" cy="19051"/>
            </a:xfrm>
            <a:custGeom>
              <a:avLst/>
              <a:gdLst/>
              <a:ahLst/>
              <a:cxnLst/>
              <a:rect l="0" t="0" r="0" b="0"/>
              <a:pathLst>
                <a:path w="133351" h="19051">
                  <a:moveTo>
                    <a:pt x="9525" y="19050"/>
                  </a:moveTo>
                  <a:lnTo>
                    <a:pt x="9525" y="19050"/>
                  </a:lnTo>
                  <a:lnTo>
                    <a:pt x="0" y="19050"/>
                  </a:lnTo>
                  <a:lnTo>
                    <a:pt x="41314" y="19050"/>
                  </a:lnTo>
                  <a:lnTo>
                    <a:pt x="47642" y="16228"/>
                  </a:lnTo>
                  <a:lnTo>
                    <a:pt x="50811" y="13993"/>
                  </a:lnTo>
                  <a:lnTo>
                    <a:pt x="65385" y="10849"/>
                  </a:lnTo>
                  <a:lnTo>
                    <a:pt x="81668" y="8728"/>
                  </a:lnTo>
                  <a:lnTo>
                    <a:pt x="95076" y="2037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SMARTInkShape-1236"/>
            <p:cNvSpPr/>
            <p:nvPr>
              <p:custDataLst>
                <p:tags r:id="rId153"/>
              </p:custDataLst>
            </p:nvPr>
          </p:nvSpPr>
          <p:spPr>
            <a:xfrm>
              <a:off x="3915205" y="3600686"/>
              <a:ext cx="56721" cy="133115"/>
            </a:xfrm>
            <a:custGeom>
              <a:avLst/>
              <a:gdLst/>
              <a:ahLst/>
              <a:cxnLst/>
              <a:rect l="0" t="0" r="0" b="0"/>
              <a:pathLst>
                <a:path w="56721" h="133115">
                  <a:moveTo>
                    <a:pt x="56720" y="28339"/>
                  </a:moveTo>
                  <a:lnTo>
                    <a:pt x="56720" y="28339"/>
                  </a:lnTo>
                  <a:lnTo>
                    <a:pt x="51664" y="28339"/>
                  </a:lnTo>
                  <a:lnTo>
                    <a:pt x="50174" y="27281"/>
                  </a:lnTo>
                  <a:lnTo>
                    <a:pt x="49181" y="25517"/>
                  </a:lnTo>
                  <a:lnTo>
                    <a:pt x="47311" y="19207"/>
                  </a:lnTo>
                  <a:lnTo>
                    <a:pt x="47229" y="8817"/>
                  </a:lnTo>
                  <a:lnTo>
                    <a:pt x="46160" y="5800"/>
                  </a:lnTo>
                  <a:lnTo>
                    <a:pt x="44388" y="3788"/>
                  </a:lnTo>
                  <a:lnTo>
                    <a:pt x="38063" y="0"/>
                  </a:lnTo>
                  <a:lnTo>
                    <a:pt x="37680" y="13959"/>
                  </a:lnTo>
                  <a:lnTo>
                    <a:pt x="34853" y="19479"/>
                  </a:lnTo>
                  <a:lnTo>
                    <a:pt x="31126" y="25459"/>
                  </a:lnTo>
                  <a:lnTo>
                    <a:pt x="27970" y="34776"/>
                  </a:lnTo>
                  <a:lnTo>
                    <a:pt x="21861" y="44240"/>
                  </a:lnTo>
                  <a:lnTo>
                    <a:pt x="6916" y="87723"/>
                  </a:lnTo>
                  <a:lnTo>
                    <a:pt x="1747" y="102379"/>
                  </a:lnTo>
                  <a:lnTo>
                    <a:pt x="0" y="116812"/>
                  </a:lnTo>
                  <a:lnTo>
                    <a:pt x="2583" y="123399"/>
                  </a:lnTo>
                  <a:lnTo>
                    <a:pt x="9095" y="1331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SMARTInkShape-1237"/>
            <p:cNvSpPr/>
            <p:nvPr>
              <p:custDataLst>
                <p:tags r:id="rId154"/>
              </p:custDataLst>
            </p:nvPr>
          </p:nvSpPr>
          <p:spPr>
            <a:xfrm>
              <a:off x="4181879" y="3486150"/>
              <a:ext cx="104372" cy="189943"/>
            </a:xfrm>
            <a:custGeom>
              <a:avLst/>
              <a:gdLst/>
              <a:ahLst/>
              <a:cxnLst/>
              <a:rect l="0" t="0" r="0" b="0"/>
              <a:pathLst>
                <a:path w="104372" h="189943">
                  <a:moveTo>
                    <a:pt x="104371" y="9525"/>
                  </a:moveTo>
                  <a:lnTo>
                    <a:pt x="104371" y="9525"/>
                  </a:lnTo>
                  <a:lnTo>
                    <a:pt x="104371" y="10"/>
                  </a:lnTo>
                  <a:lnTo>
                    <a:pt x="96170" y="0"/>
                  </a:lnTo>
                  <a:lnTo>
                    <a:pt x="72190" y="22666"/>
                  </a:lnTo>
                  <a:lnTo>
                    <a:pt x="68901" y="28771"/>
                  </a:lnTo>
                  <a:lnTo>
                    <a:pt x="66381" y="35012"/>
                  </a:lnTo>
                  <a:lnTo>
                    <a:pt x="61734" y="41313"/>
                  </a:lnTo>
                  <a:lnTo>
                    <a:pt x="58963" y="50464"/>
                  </a:lnTo>
                  <a:lnTo>
                    <a:pt x="56673" y="60528"/>
                  </a:lnTo>
                  <a:lnTo>
                    <a:pt x="31262" y="107186"/>
                  </a:lnTo>
                  <a:lnTo>
                    <a:pt x="22855" y="120541"/>
                  </a:lnTo>
                  <a:lnTo>
                    <a:pt x="16655" y="140658"/>
                  </a:lnTo>
                  <a:lnTo>
                    <a:pt x="12470" y="148240"/>
                  </a:lnTo>
                  <a:lnTo>
                    <a:pt x="9783" y="161730"/>
                  </a:lnTo>
                  <a:lnTo>
                    <a:pt x="9562" y="164971"/>
                  </a:lnTo>
                  <a:lnTo>
                    <a:pt x="6495" y="171392"/>
                  </a:lnTo>
                  <a:lnTo>
                    <a:pt x="2662" y="177774"/>
                  </a:lnTo>
                  <a:lnTo>
                    <a:pt x="0" y="188615"/>
                  </a:lnTo>
                  <a:lnTo>
                    <a:pt x="923" y="189243"/>
                  </a:lnTo>
                  <a:lnTo>
                    <a:pt x="4772" y="189942"/>
                  </a:lnTo>
                  <a:lnTo>
                    <a:pt x="6222" y="189069"/>
                  </a:lnTo>
                  <a:lnTo>
                    <a:pt x="7189" y="187429"/>
                  </a:lnTo>
                  <a:lnTo>
                    <a:pt x="9121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SMARTInkShape-1238"/>
            <p:cNvSpPr/>
            <p:nvPr>
              <p:custDataLst>
                <p:tags r:id="rId155"/>
              </p:custDataLst>
            </p:nvPr>
          </p:nvSpPr>
          <p:spPr>
            <a:xfrm>
              <a:off x="4219613" y="3495675"/>
              <a:ext cx="142788" cy="161926"/>
            </a:xfrm>
            <a:custGeom>
              <a:avLst/>
              <a:gdLst/>
              <a:ahLst/>
              <a:cxnLst/>
              <a:rect l="0" t="0" r="0" b="0"/>
              <a:pathLst>
                <a:path w="142788" h="161926">
                  <a:moveTo>
                    <a:pt x="38062" y="47625"/>
                  </a:moveTo>
                  <a:lnTo>
                    <a:pt x="38062" y="47625"/>
                  </a:lnTo>
                  <a:lnTo>
                    <a:pt x="38062" y="42568"/>
                  </a:lnTo>
                  <a:lnTo>
                    <a:pt x="37004" y="41079"/>
                  </a:lnTo>
                  <a:lnTo>
                    <a:pt x="35240" y="40086"/>
                  </a:lnTo>
                  <a:lnTo>
                    <a:pt x="33006" y="39424"/>
                  </a:lnTo>
                  <a:lnTo>
                    <a:pt x="31516" y="37924"/>
                  </a:lnTo>
                  <a:lnTo>
                    <a:pt x="29861" y="33436"/>
                  </a:lnTo>
                  <a:lnTo>
                    <a:pt x="28361" y="31816"/>
                  </a:lnTo>
                  <a:lnTo>
                    <a:pt x="20453" y="29001"/>
                  </a:lnTo>
                  <a:lnTo>
                    <a:pt x="14382" y="28701"/>
                  </a:lnTo>
                  <a:lnTo>
                    <a:pt x="12750" y="27601"/>
                  </a:lnTo>
                  <a:lnTo>
                    <a:pt x="11662" y="25809"/>
                  </a:lnTo>
                  <a:lnTo>
                    <a:pt x="10938" y="23556"/>
                  </a:lnTo>
                  <a:lnTo>
                    <a:pt x="9396" y="22054"/>
                  </a:lnTo>
                  <a:lnTo>
                    <a:pt x="90" y="19084"/>
                  </a:lnTo>
                  <a:lnTo>
                    <a:pt x="0" y="14003"/>
                  </a:lnTo>
                  <a:lnTo>
                    <a:pt x="1045" y="12511"/>
                  </a:lnTo>
                  <a:lnTo>
                    <a:pt x="2801" y="11516"/>
                  </a:lnTo>
                  <a:lnTo>
                    <a:pt x="13222" y="9918"/>
                  </a:lnTo>
                  <a:lnTo>
                    <a:pt x="22353" y="9642"/>
                  </a:lnTo>
                  <a:lnTo>
                    <a:pt x="28610" y="6755"/>
                  </a:lnTo>
                  <a:lnTo>
                    <a:pt x="31760" y="4503"/>
                  </a:lnTo>
                  <a:lnTo>
                    <a:pt x="46308" y="1334"/>
                  </a:lnTo>
                  <a:lnTo>
                    <a:pt x="92478" y="34"/>
                  </a:lnTo>
                  <a:lnTo>
                    <a:pt x="126809" y="0"/>
                  </a:lnTo>
                  <a:lnTo>
                    <a:pt x="133243" y="2823"/>
                  </a:lnTo>
                  <a:lnTo>
                    <a:pt x="142275" y="9132"/>
                  </a:lnTo>
                  <a:lnTo>
                    <a:pt x="142787" y="17692"/>
                  </a:lnTo>
                  <a:lnTo>
                    <a:pt x="136281" y="26386"/>
                  </a:lnTo>
                  <a:lnTo>
                    <a:pt x="134632" y="32188"/>
                  </a:lnTo>
                  <a:lnTo>
                    <a:pt x="133134" y="34159"/>
                  </a:lnTo>
                  <a:lnTo>
                    <a:pt x="104679" y="54507"/>
                  </a:lnTo>
                  <a:lnTo>
                    <a:pt x="86968" y="61684"/>
                  </a:lnTo>
                  <a:lnTo>
                    <a:pt x="63853" y="79494"/>
                  </a:lnTo>
                  <a:lnTo>
                    <a:pt x="41260" y="100549"/>
                  </a:lnTo>
                  <a:lnTo>
                    <a:pt x="28542" y="106762"/>
                  </a:lnTo>
                  <a:lnTo>
                    <a:pt x="25365" y="109275"/>
                  </a:lnTo>
                  <a:lnTo>
                    <a:pt x="21835" y="114889"/>
                  </a:lnTo>
                  <a:lnTo>
                    <a:pt x="19208" y="120912"/>
                  </a:lnTo>
                  <a:lnTo>
                    <a:pt x="10976" y="131503"/>
                  </a:lnTo>
                  <a:lnTo>
                    <a:pt x="11538" y="133177"/>
                  </a:lnTo>
                  <a:lnTo>
                    <a:pt x="16328" y="140589"/>
                  </a:lnTo>
                  <a:lnTo>
                    <a:pt x="18659" y="150636"/>
                  </a:lnTo>
                  <a:lnTo>
                    <a:pt x="19835" y="151224"/>
                  </a:lnTo>
                  <a:lnTo>
                    <a:pt x="64289" y="161654"/>
                  </a:lnTo>
                  <a:lnTo>
                    <a:pt x="95212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SMARTInkShape-1239"/>
            <p:cNvSpPr/>
            <p:nvPr>
              <p:custDataLst>
                <p:tags r:id="rId156"/>
              </p:custDataLst>
            </p:nvPr>
          </p:nvSpPr>
          <p:spPr>
            <a:xfrm>
              <a:off x="4366494" y="3648075"/>
              <a:ext cx="34057" cy="75795"/>
            </a:xfrm>
            <a:custGeom>
              <a:avLst/>
              <a:gdLst/>
              <a:ahLst/>
              <a:cxnLst/>
              <a:rect l="0" t="0" r="0" b="0"/>
              <a:pathLst>
                <a:path w="34057" h="75795">
                  <a:moveTo>
                    <a:pt x="34056" y="0"/>
                  </a:moveTo>
                  <a:lnTo>
                    <a:pt x="34056" y="0"/>
                  </a:lnTo>
                  <a:lnTo>
                    <a:pt x="19867" y="0"/>
                  </a:lnTo>
                  <a:lnTo>
                    <a:pt x="18246" y="2117"/>
                  </a:lnTo>
                  <a:lnTo>
                    <a:pt x="15966" y="12034"/>
                  </a:lnTo>
                  <a:lnTo>
                    <a:pt x="15646" y="12255"/>
                  </a:lnTo>
                  <a:lnTo>
                    <a:pt x="15433" y="11345"/>
                  </a:lnTo>
                  <a:lnTo>
                    <a:pt x="15291" y="11797"/>
                  </a:lnTo>
                  <a:lnTo>
                    <a:pt x="15133" y="15121"/>
                  </a:lnTo>
                  <a:lnTo>
                    <a:pt x="14032" y="16431"/>
                  </a:lnTo>
                  <a:lnTo>
                    <a:pt x="9987" y="17886"/>
                  </a:lnTo>
                  <a:lnTo>
                    <a:pt x="8485" y="19332"/>
                  </a:lnTo>
                  <a:lnTo>
                    <a:pt x="6816" y="23762"/>
                  </a:lnTo>
                  <a:lnTo>
                    <a:pt x="5515" y="45784"/>
                  </a:lnTo>
                  <a:lnTo>
                    <a:pt x="435" y="52136"/>
                  </a:lnTo>
                  <a:lnTo>
                    <a:pt x="0" y="54866"/>
                  </a:lnTo>
                  <a:lnTo>
                    <a:pt x="768" y="57744"/>
                  </a:lnTo>
                  <a:lnTo>
                    <a:pt x="5205" y="66152"/>
                  </a:lnTo>
                  <a:lnTo>
                    <a:pt x="14606" y="75794"/>
                  </a:lnTo>
                  <a:lnTo>
                    <a:pt x="24531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SMARTInkShape-1240"/>
            <p:cNvSpPr/>
            <p:nvPr>
              <p:custDataLst>
                <p:tags r:id="rId157"/>
              </p:custDataLst>
            </p:nvPr>
          </p:nvSpPr>
          <p:spPr>
            <a:xfrm>
              <a:off x="4457700" y="3619500"/>
              <a:ext cx="9526" cy="9526"/>
            </a:xfrm>
            <a:custGeom>
              <a:avLst/>
              <a:gdLst/>
              <a:ahLst/>
              <a:cxnLst/>
              <a:rect l="0" t="0" r="0" b="0"/>
              <a:pathLst>
                <a:path w="9526" h="9526">
                  <a:moveTo>
                    <a:pt x="9525" y="9525"/>
                  </a:moveTo>
                  <a:lnTo>
                    <a:pt x="9525" y="9525"/>
                  </a:lnTo>
                  <a:lnTo>
                    <a:pt x="9525" y="1324"/>
                  </a:lnTo>
                  <a:lnTo>
                    <a:pt x="8467" y="883"/>
                  </a:lnTo>
                  <a:lnTo>
                    <a:pt x="3" y="0"/>
                  </a:lnTo>
                  <a:lnTo>
                    <a:pt x="0" y="8201"/>
                  </a:lnTo>
                  <a:lnTo>
                    <a:pt x="1058" y="8642"/>
                  </a:lnTo>
                  <a:close/>
                </a:path>
              </a:pathLst>
            </a:custGeom>
            <a:noFill/>
            <a:ln w="19050" cap="rnd" cmpd="sng" algn="ctr">
              <a:solidFill>
                <a:srgbClr val="0000FF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SMARTInkShape-1241"/>
            <p:cNvSpPr/>
            <p:nvPr>
              <p:custDataLst>
                <p:tags r:id="rId158"/>
              </p:custDataLst>
            </p:nvPr>
          </p:nvSpPr>
          <p:spPr>
            <a:xfrm>
              <a:off x="4553354" y="3476625"/>
              <a:ext cx="75797" cy="237994"/>
            </a:xfrm>
            <a:custGeom>
              <a:avLst/>
              <a:gdLst/>
              <a:ahLst/>
              <a:cxnLst/>
              <a:rect l="0" t="0" r="0" b="0"/>
              <a:pathLst>
                <a:path w="75797" h="237994">
                  <a:moveTo>
                    <a:pt x="75796" y="9525"/>
                  </a:moveTo>
                  <a:lnTo>
                    <a:pt x="75796" y="9525"/>
                  </a:lnTo>
                  <a:lnTo>
                    <a:pt x="75796" y="0"/>
                  </a:lnTo>
                  <a:lnTo>
                    <a:pt x="66664" y="9132"/>
                  </a:lnTo>
                  <a:lnTo>
                    <a:pt x="66271" y="55423"/>
                  </a:lnTo>
                  <a:lnTo>
                    <a:pt x="66271" y="70256"/>
                  </a:lnTo>
                  <a:lnTo>
                    <a:pt x="54512" y="111742"/>
                  </a:lnTo>
                  <a:lnTo>
                    <a:pt x="31259" y="155847"/>
                  </a:lnTo>
                  <a:lnTo>
                    <a:pt x="21451" y="178207"/>
                  </a:lnTo>
                  <a:lnTo>
                    <a:pt x="9562" y="221810"/>
                  </a:lnTo>
                  <a:lnTo>
                    <a:pt x="8357" y="224073"/>
                  </a:lnTo>
                  <a:lnTo>
                    <a:pt x="6495" y="225582"/>
                  </a:lnTo>
                  <a:lnTo>
                    <a:pt x="4195" y="226588"/>
                  </a:lnTo>
                  <a:lnTo>
                    <a:pt x="2662" y="228317"/>
                  </a:lnTo>
                  <a:lnTo>
                    <a:pt x="0" y="236624"/>
                  </a:lnTo>
                  <a:lnTo>
                    <a:pt x="923" y="237125"/>
                  </a:lnTo>
                  <a:lnTo>
                    <a:pt x="7833" y="237993"/>
                  </a:lnTo>
                  <a:lnTo>
                    <a:pt x="8262" y="236979"/>
                  </a:lnTo>
                  <a:lnTo>
                    <a:pt x="8739" y="233030"/>
                  </a:lnTo>
                  <a:lnTo>
                    <a:pt x="9925" y="231553"/>
                  </a:lnTo>
                  <a:lnTo>
                    <a:pt x="18799" y="227801"/>
                  </a:lnTo>
                  <a:lnTo>
                    <a:pt x="2817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SMARTInkShape-1242"/>
            <p:cNvSpPr/>
            <p:nvPr>
              <p:custDataLst>
                <p:tags r:id="rId159"/>
              </p:custDataLst>
            </p:nvPr>
          </p:nvSpPr>
          <p:spPr>
            <a:xfrm>
              <a:off x="4610150" y="3487488"/>
              <a:ext cx="142826" cy="189163"/>
            </a:xfrm>
            <a:custGeom>
              <a:avLst/>
              <a:gdLst/>
              <a:ahLst/>
              <a:cxnLst/>
              <a:rect l="0" t="0" r="0" b="0"/>
              <a:pathLst>
                <a:path w="142826" h="189163">
                  <a:moveTo>
                    <a:pt x="9475" y="55812"/>
                  </a:moveTo>
                  <a:lnTo>
                    <a:pt x="9475" y="55812"/>
                  </a:lnTo>
                  <a:lnTo>
                    <a:pt x="9475" y="33422"/>
                  </a:lnTo>
                  <a:lnTo>
                    <a:pt x="8417" y="31360"/>
                  </a:lnTo>
                  <a:lnTo>
                    <a:pt x="6653" y="29986"/>
                  </a:lnTo>
                  <a:lnTo>
                    <a:pt x="4419" y="29069"/>
                  </a:lnTo>
                  <a:lnTo>
                    <a:pt x="2930" y="27400"/>
                  </a:lnTo>
                  <a:lnTo>
                    <a:pt x="1274" y="22724"/>
                  </a:lnTo>
                  <a:lnTo>
                    <a:pt x="343" y="14141"/>
                  </a:lnTo>
                  <a:lnTo>
                    <a:pt x="1270" y="12156"/>
                  </a:lnTo>
                  <a:lnTo>
                    <a:pt x="2947" y="10833"/>
                  </a:lnTo>
                  <a:lnTo>
                    <a:pt x="9093" y="8342"/>
                  </a:lnTo>
                  <a:lnTo>
                    <a:pt x="9362" y="3176"/>
                  </a:lnTo>
                  <a:lnTo>
                    <a:pt x="10458" y="1672"/>
                  </a:lnTo>
                  <a:lnTo>
                    <a:pt x="14498" y="0"/>
                  </a:lnTo>
                  <a:lnTo>
                    <a:pt x="15999" y="612"/>
                  </a:lnTo>
                  <a:lnTo>
                    <a:pt x="16999" y="2078"/>
                  </a:lnTo>
                  <a:lnTo>
                    <a:pt x="17666" y="4115"/>
                  </a:lnTo>
                  <a:lnTo>
                    <a:pt x="20227" y="5472"/>
                  </a:lnTo>
                  <a:lnTo>
                    <a:pt x="53750" y="8116"/>
                  </a:lnTo>
                  <a:lnTo>
                    <a:pt x="69777" y="8177"/>
                  </a:lnTo>
                  <a:lnTo>
                    <a:pt x="113976" y="17634"/>
                  </a:lnTo>
                  <a:lnTo>
                    <a:pt x="118715" y="17678"/>
                  </a:lnTo>
                  <a:lnTo>
                    <a:pt x="124348" y="20519"/>
                  </a:lnTo>
                  <a:lnTo>
                    <a:pt x="131532" y="25910"/>
                  </a:lnTo>
                  <a:lnTo>
                    <a:pt x="132514" y="29469"/>
                  </a:lnTo>
                  <a:lnTo>
                    <a:pt x="132776" y="31900"/>
                  </a:lnTo>
                  <a:lnTo>
                    <a:pt x="131892" y="33521"/>
                  </a:lnTo>
                  <a:lnTo>
                    <a:pt x="130245" y="34601"/>
                  </a:lnTo>
                  <a:lnTo>
                    <a:pt x="128088" y="35321"/>
                  </a:lnTo>
                  <a:lnTo>
                    <a:pt x="126650" y="36860"/>
                  </a:lnTo>
                  <a:lnTo>
                    <a:pt x="121522" y="46933"/>
                  </a:lnTo>
                  <a:lnTo>
                    <a:pt x="101418" y="68550"/>
                  </a:lnTo>
                  <a:lnTo>
                    <a:pt x="55638" y="97088"/>
                  </a:lnTo>
                  <a:lnTo>
                    <a:pt x="9669" y="132012"/>
                  </a:lnTo>
                  <a:lnTo>
                    <a:pt x="4270" y="138362"/>
                  </a:lnTo>
                  <a:lnTo>
                    <a:pt x="1870" y="144712"/>
                  </a:lnTo>
                  <a:lnTo>
                    <a:pt x="0" y="168230"/>
                  </a:lnTo>
                  <a:lnTo>
                    <a:pt x="7495" y="180226"/>
                  </a:lnTo>
                  <a:lnTo>
                    <a:pt x="8155" y="183205"/>
                  </a:lnTo>
                  <a:lnTo>
                    <a:pt x="9653" y="185190"/>
                  </a:lnTo>
                  <a:lnTo>
                    <a:pt x="14140" y="187397"/>
                  </a:lnTo>
                  <a:lnTo>
                    <a:pt x="59894" y="189148"/>
                  </a:lnTo>
                  <a:lnTo>
                    <a:pt x="106173" y="189162"/>
                  </a:lnTo>
                  <a:lnTo>
                    <a:pt x="113483" y="186340"/>
                  </a:lnTo>
                  <a:lnTo>
                    <a:pt x="116914" y="184105"/>
                  </a:lnTo>
                  <a:lnTo>
                    <a:pt x="142825" y="1796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SMARTInkShape-1243"/>
            <p:cNvSpPr/>
            <p:nvPr>
              <p:custDataLst>
                <p:tags r:id="rId160"/>
              </p:custDataLst>
            </p:nvPr>
          </p:nvSpPr>
          <p:spPr>
            <a:xfrm>
              <a:off x="4715043" y="3600450"/>
              <a:ext cx="142674" cy="161874"/>
            </a:xfrm>
            <a:custGeom>
              <a:avLst/>
              <a:gdLst/>
              <a:ahLst/>
              <a:cxnLst/>
              <a:rect l="0" t="0" r="0" b="0"/>
              <a:pathLst>
                <a:path w="142674" h="161874">
                  <a:moveTo>
                    <a:pt x="123657" y="9525"/>
                  </a:moveTo>
                  <a:lnTo>
                    <a:pt x="123657" y="9525"/>
                  </a:lnTo>
                  <a:lnTo>
                    <a:pt x="128713" y="9525"/>
                  </a:lnTo>
                  <a:lnTo>
                    <a:pt x="130202" y="8467"/>
                  </a:lnTo>
                  <a:lnTo>
                    <a:pt x="131196" y="6703"/>
                  </a:lnTo>
                  <a:lnTo>
                    <a:pt x="133066" y="393"/>
                  </a:lnTo>
                  <a:lnTo>
                    <a:pt x="142673" y="0"/>
                  </a:lnTo>
                  <a:lnTo>
                    <a:pt x="137639" y="0"/>
                  </a:lnTo>
                  <a:lnTo>
                    <a:pt x="136154" y="1058"/>
                  </a:lnTo>
                  <a:lnTo>
                    <a:pt x="135163" y="2822"/>
                  </a:lnTo>
                  <a:lnTo>
                    <a:pt x="134503" y="5057"/>
                  </a:lnTo>
                  <a:lnTo>
                    <a:pt x="122995" y="19298"/>
                  </a:lnTo>
                  <a:lnTo>
                    <a:pt x="93193" y="54547"/>
                  </a:lnTo>
                  <a:lnTo>
                    <a:pt x="78403" y="78430"/>
                  </a:lnTo>
                  <a:lnTo>
                    <a:pt x="59018" y="97258"/>
                  </a:lnTo>
                  <a:lnTo>
                    <a:pt x="50479" y="107784"/>
                  </a:lnTo>
                  <a:lnTo>
                    <a:pt x="30571" y="125987"/>
                  </a:lnTo>
                  <a:lnTo>
                    <a:pt x="0" y="161749"/>
                  </a:lnTo>
                  <a:lnTo>
                    <a:pt x="4938" y="161873"/>
                  </a:lnTo>
                  <a:lnTo>
                    <a:pt x="10216" y="159079"/>
                  </a:lnTo>
                  <a:lnTo>
                    <a:pt x="28407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SMARTInkShape-1244"/>
            <p:cNvSpPr/>
            <p:nvPr>
              <p:custDataLst>
                <p:tags r:id="rId161"/>
              </p:custDataLst>
            </p:nvPr>
          </p:nvSpPr>
          <p:spPr>
            <a:xfrm>
              <a:off x="4857750" y="3600488"/>
              <a:ext cx="19051" cy="142838"/>
            </a:xfrm>
            <a:custGeom>
              <a:avLst/>
              <a:gdLst/>
              <a:ahLst/>
              <a:cxnLst/>
              <a:rect l="0" t="0" r="0" b="0"/>
              <a:pathLst>
                <a:path w="19051" h="142838">
                  <a:moveTo>
                    <a:pt x="19050" y="19012"/>
                  </a:moveTo>
                  <a:lnTo>
                    <a:pt x="19050" y="19012"/>
                  </a:lnTo>
                  <a:lnTo>
                    <a:pt x="19050" y="4823"/>
                  </a:lnTo>
                  <a:lnTo>
                    <a:pt x="17992" y="3203"/>
                  </a:lnTo>
                  <a:lnTo>
                    <a:pt x="16228" y="2122"/>
                  </a:lnTo>
                  <a:lnTo>
                    <a:pt x="9641" y="0"/>
                  </a:lnTo>
                  <a:lnTo>
                    <a:pt x="8467" y="36216"/>
                  </a:lnTo>
                  <a:lnTo>
                    <a:pt x="1324" y="58998"/>
                  </a:lnTo>
                  <a:lnTo>
                    <a:pt x="5" y="104733"/>
                  </a:lnTo>
                  <a:lnTo>
                    <a:pt x="0" y="1428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SMARTInkShape-1245"/>
            <p:cNvSpPr/>
            <p:nvPr>
              <p:custDataLst>
                <p:tags r:id="rId162"/>
              </p:custDataLst>
            </p:nvPr>
          </p:nvSpPr>
          <p:spPr>
            <a:xfrm>
              <a:off x="4781564" y="3714750"/>
              <a:ext cx="114287" cy="38101"/>
            </a:xfrm>
            <a:custGeom>
              <a:avLst/>
              <a:gdLst/>
              <a:ahLst/>
              <a:cxnLst/>
              <a:rect l="0" t="0" r="0" b="0"/>
              <a:pathLst>
                <a:path w="114287" h="38101">
                  <a:moveTo>
                    <a:pt x="28561" y="38100"/>
                  </a:moveTo>
                  <a:lnTo>
                    <a:pt x="28561" y="38100"/>
                  </a:lnTo>
                  <a:lnTo>
                    <a:pt x="6171" y="38100"/>
                  </a:lnTo>
                  <a:lnTo>
                    <a:pt x="4109" y="37042"/>
                  </a:lnTo>
                  <a:lnTo>
                    <a:pt x="2735" y="35278"/>
                  </a:lnTo>
                  <a:lnTo>
                    <a:pt x="1208" y="30495"/>
                  </a:lnTo>
                  <a:lnTo>
                    <a:pt x="0" y="19201"/>
                  </a:lnTo>
                  <a:lnTo>
                    <a:pt x="5046" y="19095"/>
                  </a:lnTo>
                  <a:lnTo>
                    <a:pt x="10349" y="16247"/>
                  </a:lnTo>
                  <a:lnTo>
                    <a:pt x="16233" y="12513"/>
                  </a:lnTo>
                  <a:lnTo>
                    <a:pt x="28634" y="10115"/>
                  </a:lnTo>
                  <a:lnTo>
                    <a:pt x="73614" y="9540"/>
                  </a:lnTo>
                  <a:lnTo>
                    <a:pt x="82451" y="8474"/>
                  </a:lnTo>
                  <a:lnTo>
                    <a:pt x="114286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SMARTInkShape-1246"/>
            <p:cNvSpPr/>
            <p:nvPr>
              <p:custDataLst>
                <p:tags r:id="rId163"/>
              </p:custDataLst>
            </p:nvPr>
          </p:nvSpPr>
          <p:spPr>
            <a:xfrm>
              <a:off x="4143389" y="3857625"/>
              <a:ext cx="714362" cy="18462"/>
            </a:xfrm>
            <a:custGeom>
              <a:avLst/>
              <a:gdLst/>
              <a:ahLst/>
              <a:cxnLst/>
              <a:rect l="0" t="0" r="0" b="0"/>
              <a:pathLst>
                <a:path w="714362" h="18462">
                  <a:moveTo>
                    <a:pt x="38086" y="9525"/>
                  </a:moveTo>
                  <a:lnTo>
                    <a:pt x="38086" y="9525"/>
                  </a:lnTo>
                  <a:lnTo>
                    <a:pt x="34" y="9525"/>
                  </a:lnTo>
                  <a:lnTo>
                    <a:pt x="0" y="14582"/>
                  </a:lnTo>
                  <a:lnTo>
                    <a:pt x="1053" y="16071"/>
                  </a:lnTo>
                  <a:lnTo>
                    <a:pt x="2814" y="17064"/>
                  </a:lnTo>
                  <a:lnTo>
                    <a:pt x="13171" y="18461"/>
                  </a:lnTo>
                  <a:lnTo>
                    <a:pt x="23838" y="17730"/>
                  </a:lnTo>
                  <a:lnTo>
                    <a:pt x="61512" y="10385"/>
                  </a:lnTo>
                  <a:lnTo>
                    <a:pt x="98923" y="9695"/>
                  </a:lnTo>
                  <a:lnTo>
                    <a:pt x="134429" y="9575"/>
                  </a:lnTo>
                  <a:lnTo>
                    <a:pt x="171759" y="6717"/>
                  </a:lnTo>
                  <a:lnTo>
                    <a:pt x="212454" y="1991"/>
                  </a:lnTo>
                  <a:lnTo>
                    <a:pt x="255203" y="590"/>
                  </a:lnTo>
                  <a:lnTo>
                    <a:pt x="297503" y="175"/>
                  </a:lnTo>
                  <a:lnTo>
                    <a:pt x="340728" y="52"/>
                  </a:lnTo>
                  <a:lnTo>
                    <a:pt x="383169" y="15"/>
                  </a:lnTo>
                  <a:lnTo>
                    <a:pt x="429258" y="5"/>
                  </a:lnTo>
                  <a:lnTo>
                    <a:pt x="473606" y="1"/>
                  </a:lnTo>
                  <a:lnTo>
                    <a:pt x="510735" y="0"/>
                  </a:lnTo>
                  <a:lnTo>
                    <a:pt x="556781" y="0"/>
                  </a:lnTo>
                  <a:lnTo>
                    <a:pt x="599038" y="0"/>
                  </a:lnTo>
                  <a:lnTo>
                    <a:pt x="642495" y="0"/>
                  </a:lnTo>
                  <a:lnTo>
                    <a:pt x="688843" y="0"/>
                  </a:lnTo>
                  <a:lnTo>
                    <a:pt x="71436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SMARTInkShape-1247"/>
            <p:cNvSpPr/>
            <p:nvPr>
              <p:custDataLst>
                <p:tags r:id="rId164"/>
              </p:custDataLst>
            </p:nvPr>
          </p:nvSpPr>
          <p:spPr>
            <a:xfrm>
              <a:off x="4133899" y="3924300"/>
              <a:ext cx="114252" cy="274292"/>
            </a:xfrm>
            <a:custGeom>
              <a:avLst/>
              <a:gdLst/>
              <a:ahLst/>
              <a:cxnLst/>
              <a:rect l="0" t="0" r="0" b="0"/>
              <a:pathLst>
                <a:path w="114252" h="274292">
                  <a:moveTo>
                    <a:pt x="114251" y="9525"/>
                  </a:moveTo>
                  <a:lnTo>
                    <a:pt x="114251" y="9525"/>
                  </a:lnTo>
                  <a:lnTo>
                    <a:pt x="114251" y="4468"/>
                  </a:lnTo>
                  <a:lnTo>
                    <a:pt x="113193" y="2979"/>
                  </a:lnTo>
                  <a:lnTo>
                    <a:pt x="111429" y="1986"/>
                  </a:lnTo>
                  <a:lnTo>
                    <a:pt x="104760" y="10"/>
                  </a:lnTo>
                  <a:lnTo>
                    <a:pt x="96528" y="0"/>
                  </a:lnTo>
                  <a:lnTo>
                    <a:pt x="96086" y="1058"/>
                  </a:lnTo>
                  <a:lnTo>
                    <a:pt x="94220" y="22793"/>
                  </a:lnTo>
                  <a:lnTo>
                    <a:pt x="72814" y="63955"/>
                  </a:lnTo>
                  <a:lnTo>
                    <a:pt x="57080" y="105671"/>
                  </a:lnTo>
                  <a:lnTo>
                    <a:pt x="41223" y="151460"/>
                  </a:lnTo>
                  <a:lnTo>
                    <a:pt x="25351" y="191839"/>
                  </a:lnTo>
                  <a:lnTo>
                    <a:pt x="6301" y="234510"/>
                  </a:lnTo>
                  <a:lnTo>
                    <a:pt x="1205" y="252659"/>
                  </a:lnTo>
                  <a:lnTo>
                    <a:pt x="0" y="274291"/>
                  </a:lnTo>
                  <a:lnTo>
                    <a:pt x="1042" y="273878"/>
                  </a:lnTo>
                  <a:lnTo>
                    <a:pt x="9476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SMARTInkShape-1248"/>
            <p:cNvSpPr/>
            <p:nvPr>
              <p:custDataLst>
                <p:tags r:id="rId165"/>
              </p:custDataLst>
            </p:nvPr>
          </p:nvSpPr>
          <p:spPr>
            <a:xfrm>
              <a:off x="4173284" y="3952875"/>
              <a:ext cx="151067" cy="190095"/>
            </a:xfrm>
            <a:custGeom>
              <a:avLst/>
              <a:gdLst/>
              <a:ahLst/>
              <a:cxnLst/>
              <a:rect l="0" t="0" r="0" b="0"/>
              <a:pathLst>
                <a:path w="151067" h="190095">
                  <a:moveTo>
                    <a:pt x="27241" y="47625"/>
                  </a:moveTo>
                  <a:lnTo>
                    <a:pt x="27241" y="47625"/>
                  </a:lnTo>
                  <a:lnTo>
                    <a:pt x="27241" y="42568"/>
                  </a:lnTo>
                  <a:lnTo>
                    <a:pt x="24419" y="37264"/>
                  </a:lnTo>
                  <a:lnTo>
                    <a:pt x="19040" y="30292"/>
                  </a:lnTo>
                  <a:lnTo>
                    <a:pt x="16920" y="21310"/>
                  </a:lnTo>
                  <a:lnTo>
                    <a:pt x="0" y="1338"/>
                  </a:lnTo>
                  <a:lnTo>
                    <a:pt x="614" y="891"/>
                  </a:lnTo>
                  <a:lnTo>
                    <a:pt x="43565" y="2"/>
                  </a:lnTo>
                  <a:lnTo>
                    <a:pt x="87484" y="0"/>
                  </a:lnTo>
                  <a:lnTo>
                    <a:pt x="100360" y="1058"/>
                  </a:lnTo>
                  <a:lnTo>
                    <a:pt x="127874" y="8642"/>
                  </a:lnTo>
                  <a:lnTo>
                    <a:pt x="134761" y="9132"/>
                  </a:lnTo>
                  <a:lnTo>
                    <a:pt x="141350" y="12173"/>
                  </a:lnTo>
                  <a:lnTo>
                    <a:pt x="144588" y="14465"/>
                  </a:lnTo>
                  <a:lnTo>
                    <a:pt x="148187" y="19834"/>
                  </a:lnTo>
                  <a:lnTo>
                    <a:pt x="150213" y="28808"/>
                  </a:lnTo>
                  <a:lnTo>
                    <a:pt x="151017" y="42613"/>
                  </a:lnTo>
                  <a:lnTo>
                    <a:pt x="148222" y="48219"/>
                  </a:lnTo>
                  <a:lnTo>
                    <a:pt x="145995" y="51196"/>
                  </a:lnTo>
                  <a:lnTo>
                    <a:pt x="100771" y="85730"/>
                  </a:lnTo>
                  <a:lnTo>
                    <a:pt x="77885" y="102659"/>
                  </a:lnTo>
                  <a:lnTo>
                    <a:pt x="62238" y="116613"/>
                  </a:lnTo>
                  <a:lnTo>
                    <a:pt x="36956" y="133764"/>
                  </a:lnTo>
                  <a:lnTo>
                    <a:pt x="31559" y="139884"/>
                  </a:lnTo>
                  <a:lnTo>
                    <a:pt x="29160" y="146132"/>
                  </a:lnTo>
                  <a:lnTo>
                    <a:pt x="27409" y="160051"/>
                  </a:lnTo>
                  <a:lnTo>
                    <a:pt x="34878" y="169159"/>
                  </a:lnTo>
                  <a:lnTo>
                    <a:pt x="43498" y="177004"/>
                  </a:lnTo>
                  <a:lnTo>
                    <a:pt x="52754" y="179798"/>
                  </a:lnTo>
                  <a:lnTo>
                    <a:pt x="99562" y="189586"/>
                  </a:lnTo>
                  <a:lnTo>
                    <a:pt x="110889" y="190094"/>
                  </a:lnTo>
                  <a:lnTo>
                    <a:pt x="120157" y="187497"/>
                  </a:lnTo>
                  <a:lnTo>
                    <a:pt x="128862" y="183874"/>
                  </a:lnTo>
                  <a:lnTo>
                    <a:pt x="151066" y="1809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SMARTInkShape-1249"/>
            <p:cNvSpPr/>
            <p:nvPr>
              <p:custDataLst>
                <p:tags r:id="rId166"/>
              </p:custDataLst>
            </p:nvPr>
          </p:nvSpPr>
          <p:spPr>
            <a:xfrm>
              <a:off x="4391036" y="4124325"/>
              <a:ext cx="38090" cy="76155"/>
            </a:xfrm>
            <a:custGeom>
              <a:avLst/>
              <a:gdLst/>
              <a:ahLst/>
              <a:cxnLst/>
              <a:rect l="0" t="0" r="0" b="0"/>
              <a:pathLst>
                <a:path w="38090" h="76155">
                  <a:moveTo>
                    <a:pt x="28564" y="0"/>
                  </a:moveTo>
                  <a:lnTo>
                    <a:pt x="28564" y="0"/>
                  </a:lnTo>
                  <a:lnTo>
                    <a:pt x="19073" y="0"/>
                  </a:lnTo>
                  <a:lnTo>
                    <a:pt x="19049" y="5057"/>
                  </a:lnTo>
                  <a:lnTo>
                    <a:pt x="16222" y="10361"/>
                  </a:lnTo>
                  <a:lnTo>
                    <a:pt x="10839" y="17333"/>
                  </a:lnTo>
                  <a:lnTo>
                    <a:pt x="257" y="56716"/>
                  </a:lnTo>
                  <a:lnTo>
                    <a:pt x="0" y="74425"/>
                  </a:lnTo>
                  <a:lnTo>
                    <a:pt x="1054" y="75017"/>
                  </a:lnTo>
                  <a:lnTo>
                    <a:pt x="22379" y="76154"/>
                  </a:lnTo>
                  <a:lnTo>
                    <a:pt x="28637" y="73357"/>
                  </a:lnTo>
                  <a:lnTo>
                    <a:pt x="38089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SMARTInkShape-1250"/>
            <p:cNvSpPr/>
            <p:nvPr>
              <p:custDataLst>
                <p:tags r:id="rId167"/>
              </p:custDataLst>
            </p:nvPr>
          </p:nvSpPr>
          <p:spPr>
            <a:xfrm>
              <a:off x="4505336" y="4038635"/>
              <a:ext cx="114290" cy="28541"/>
            </a:xfrm>
            <a:custGeom>
              <a:avLst/>
              <a:gdLst/>
              <a:ahLst/>
              <a:cxnLst/>
              <a:rect l="0" t="0" r="0" b="0"/>
              <a:pathLst>
                <a:path w="114290" h="28541">
                  <a:moveTo>
                    <a:pt x="28564" y="28540"/>
                  </a:moveTo>
                  <a:lnTo>
                    <a:pt x="28564" y="28540"/>
                  </a:lnTo>
                  <a:lnTo>
                    <a:pt x="28564" y="23483"/>
                  </a:lnTo>
                  <a:lnTo>
                    <a:pt x="27506" y="21994"/>
                  </a:lnTo>
                  <a:lnTo>
                    <a:pt x="25742" y="21001"/>
                  </a:lnTo>
                  <a:lnTo>
                    <a:pt x="23508" y="20339"/>
                  </a:lnTo>
                  <a:lnTo>
                    <a:pt x="22019" y="18839"/>
                  </a:lnTo>
                  <a:lnTo>
                    <a:pt x="19432" y="10930"/>
                  </a:lnTo>
                  <a:lnTo>
                    <a:pt x="16391" y="10130"/>
                  </a:lnTo>
                  <a:lnTo>
                    <a:pt x="14099" y="9916"/>
                  </a:lnTo>
                  <a:lnTo>
                    <a:pt x="12570" y="8716"/>
                  </a:lnTo>
                  <a:lnTo>
                    <a:pt x="10872" y="4560"/>
                  </a:lnTo>
                  <a:lnTo>
                    <a:pt x="9362" y="3028"/>
                  </a:lnTo>
                  <a:lnTo>
                    <a:pt x="116" y="0"/>
                  </a:lnTo>
                  <a:lnTo>
                    <a:pt x="0" y="8169"/>
                  </a:lnTo>
                  <a:lnTo>
                    <a:pt x="1054" y="8609"/>
                  </a:lnTo>
                  <a:lnTo>
                    <a:pt x="8191" y="9374"/>
                  </a:lnTo>
                  <a:lnTo>
                    <a:pt x="16857" y="16013"/>
                  </a:lnTo>
                  <a:lnTo>
                    <a:pt x="25682" y="18126"/>
                  </a:lnTo>
                  <a:lnTo>
                    <a:pt x="68904" y="19000"/>
                  </a:lnTo>
                  <a:lnTo>
                    <a:pt x="114289" y="19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SMARTInkShape-1251"/>
            <p:cNvSpPr/>
            <p:nvPr>
              <p:custDataLst>
                <p:tags r:id="rId168"/>
              </p:custDataLst>
            </p:nvPr>
          </p:nvSpPr>
          <p:spPr>
            <a:xfrm>
              <a:off x="4562486" y="3972327"/>
              <a:ext cx="66665" cy="180574"/>
            </a:xfrm>
            <a:custGeom>
              <a:avLst/>
              <a:gdLst/>
              <a:ahLst/>
              <a:cxnLst/>
              <a:rect l="0" t="0" r="0" b="0"/>
              <a:pathLst>
                <a:path w="66665" h="180574">
                  <a:moveTo>
                    <a:pt x="66664" y="18648"/>
                  </a:moveTo>
                  <a:lnTo>
                    <a:pt x="66664" y="18648"/>
                  </a:lnTo>
                  <a:lnTo>
                    <a:pt x="66664" y="13591"/>
                  </a:lnTo>
                  <a:lnTo>
                    <a:pt x="65606" y="12102"/>
                  </a:lnTo>
                  <a:lnTo>
                    <a:pt x="63842" y="11109"/>
                  </a:lnTo>
                  <a:lnTo>
                    <a:pt x="58463" y="9516"/>
                  </a:lnTo>
                  <a:lnTo>
                    <a:pt x="57727" y="6475"/>
                  </a:lnTo>
                  <a:lnTo>
                    <a:pt x="57173" y="0"/>
                  </a:lnTo>
                  <a:lnTo>
                    <a:pt x="42951" y="13798"/>
                  </a:lnTo>
                  <a:lnTo>
                    <a:pt x="40249" y="19314"/>
                  </a:lnTo>
                  <a:lnTo>
                    <a:pt x="39529" y="22268"/>
                  </a:lnTo>
                  <a:lnTo>
                    <a:pt x="33459" y="31479"/>
                  </a:lnTo>
                  <a:lnTo>
                    <a:pt x="24958" y="40912"/>
                  </a:lnTo>
                  <a:lnTo>
                    <a:pt x="21669" y="50062"/>
                  </a:lnTo>
                  <a:lnTo>
                    <a:pt x="19149" y="60126"/>
                  </a:lnTo>
                  <a:lnTo>
                    <a:pt x="12839" y="72801"/>
                  </a:lnTo>
                  <a:lnTo>
                    <a:pt x="1443" y="120379"/>
                  </a:lnTo>
                  <a:lnTo>
                    <a:pt x="0" y="164650"/>
                  </a:lnTo>
                  <a:lnTo>
                    <a:pt x="2816" y="171027"/>
                  </a:lnTo>
                  <a:lnTo>
                    <a:pt x="9514" y="18057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SMARTInkShape-1252"/>
            <p:cNvSpPr/>
            <p:nvPr>
              <p:custDataLst>
                <p:tags r:id="rId169"/>
              </p:custDataLst>
            </p:nvPr>
          </p:nvSpPr>
          <p:spPr>
            <a:xfrm>
              <a:off x="4695956" y="3952886"/>
              <a:ext cx="95001" cy="205362"/>
            </a:xfrm>
            <a:custGeom>
              <a:avLst/>
              <a:gdLst/>
              <a:ahLst/>
              <a:cxnLst/>
              <a:rect l="0" t="0" r="0" b="0"/>
              <a:pathLst>
                <a:path w="95001" h="205362">
                  <a:moveTo>
                    <a:pt x="76069" y="28564"/>
                  </a:moveTo>
                  <a:lnTo>
                    <a:pt x="76069" y="28564"/>
                  </a:lnTo>
                  <a:lnTo>
                    <a:pt x="76069" y="23507"/>
                  </a:lnTo>
                  <a:lnTo>
                    <a:pt x="78891" y="18203"/>
                  </a:lnTo>
                  <a:lnTo>
                    <a:pt x="84270" y="11231"/>
                  </a:lnTo>
                  <a:lnTo>
                    <a:pt x="85201" y="4966"/>
                  </a:lnTo>
                  <a:lnTo>
                    <a:pt x="86390" y="3307"/>
                  </a:lnTo>
                  <a:lnTo>
                    <a:pt x="88242" y="2201"/>
                  </a:lnTo>
                  <a:lnTo>
                    <a:pt x="95000" y="28"/>
                  </a:lnTo>
                  <a:lnTo>
                    <a:pt x="90027" y="0"/>
                  </a:lnTo>
                  <a:lnTo>
                    <a:pt x="88550" y="1054"/>
                  </a:lnTo>
                  <a:lnTo>
                    <a:pt x="86907" y="5049"/>
                  </a:lnTo>
                  <a:lnTo>
                    <a:pt x="84794" y="16236"/>
                  </a:lnTo>
                  <a:lnTo>
                    <a:pt x="70428" y="41493"/>
                  </a:lnTo>
                  <a:lnTo>
                    <a:pt x="65578" y="54150"/>
                  </a:lnTo>
                  <a:lnTo>
                    <a:pt x="41756" y="90242"/>
                  </a:lnTo>
                  <a:lnTo>
                    <a:pt x="22147" y="134599"/>
                  </a:lnTo>
                  <a:lnTo>
                    <a:pt x="13643" y="148764"/>
                  </a:lnTo>
                  <a:lnTo>
                    <a:pt x="862" y="194598"/>
                  </a:lnTo>
                  <a:lnTo>
                    <a:pt x="0" y="199301"/>
                  </a:lnTo>
                  <a:lnTo>
                    <a:pt x="4964" y="204859"/>
                  </a:lnTo>
                  <a:lnTo>
                    <a:pt x="6441" y="205361"/>
                  </a:lnTo>
                  <a:lnTo>
                    <a:pt x="7426" y="204637"/>
                  </a:lnTo>
                  <a:lnTo>
                    <a:pt x="8082" y="203096"/>
                  </a:lnTo>
                  <a:lnTo>
                    <a:pt x="9578" y="202069"/>
                  </a:lnTo>
                  <a:lnTo>
                    <a:pt x="17479" y="200284"/>
                  </a:lnTo>
                  <a:lnTo>
                    <a:pt x="28444" y="1904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SMARTInkShape-Group216"/>
          <p:cNvGrpSpPr/>
          <p:nvPr/>
        </p:nvGrpSpPr>
        <p:grpSpPr>
          <a:xfrm>
            <a:off x="4057650" y="3400425"/>
            <a:ext cx="1857329" cy="1057276"/>
            <a:chOff x="4057650" y="3400425"/>
            <a:chExt cx="1857329" cy="1057276"/>
          </a:xfrm>
        </p:grpSpPr>
        <p:sp>
          <p:nvSpPr>
            <p:cNvPr id="48" name="SMARTInkShape-1253"/>
            <p:cNvSpPr/>
            <p:nvPr>
              <p:custDataLst>
                <p:tags r:id="rId134"/>
              </p:custDataLst>
            </p:nvPr>
          </p:nvSpPr>
          <p:spPr>
            <a:xfrm>
              <a:off x="5706810" y="4076742"/>
              <a:ext cx="208169" cy="186396"/>
            </a:xfrm>
            <a:custGeom>
              <a:avLst/>
              <a:gdLst/>
              <a:ahLst/>
              <a:cxnLst/>
              <a:rect l="0" t="0" r="0" b="0"/>
              <a:pathLst>
                <a:path w="208169" h="186396">
                  <a:moveTo>
                    <a:pt x="65340" y="76158"/>
                  </a:moveTo>
                  <a:lnTo>
                    <a:pt x="65340" y="76158"/>
                  </a:lnTo>
                  <a:lnTo>
                    <a:pt x="60284" y="76158"/>
                  </a:lnTo>
                  <a:lnTo>
                    <a:pt x="58795" y="75100"/>
                  </a:lnTo>
                  <a:lnTo>
                    <a:pt x="57801" y="73336"/>
                  </a:lnTo>
                  <a:lnTo>
                    <a:pt x="56208" y="67957"/>
                  </a:lnTo>
                  <a:lnTo>
                    <a:pt x="53167" y="70044"/>
                  </a:lnTo>
                  <a:lnTo>
                    <a:pt x="47648" y="74950"/>
                  </a:lnTo>
                  <a:lnTo>
                    <a:pt x="38208" y="76052"/>
                  </a:lnTo>
                  <a:lnTo>
                    <a:pt x="32136" y="81183"/>
                  </a:lnTo>
                  <a:lnTo>
                    <a:pt x="29416" y="86505"/>
                  </a:lnTo>
                  <a:lnTo>
                    <a:pt x="28691" y="89406"/>
                  </a:lnTo>
                  <a:lnTo>
                    <a:pt x="27149" y="91340"/>
                  </a:lnTo>
                  <a:lnTo>
                    <a:pt x="22614" y="93489"/>
                  </a:lnTo>
                  <a:lnTo>
                    <a:pt x="20981" y="95120"/>
                  </a:lnTo>
                  <a:lnTo>
                    <a:pt x="10367" y="114439"/>
                  </a:lnTo>
                  <a:lnTo>
                    <a:pt x="0" y="149546"/>
                  </a:lnTo>
                  <a:lnTo>
                    <a:pt x="614" y="151541"/>
                  </a:lnTo>
                  <a:lnTo>
                    <a:pt x="5475" y="159407"/>
                  </a:lnTo>
                  <a:lnTo>
                    <a:pt x="7832" y="169619"/>
                  </a:lnTo>
                  <a:lnTo>
                    <a:pt x="13140" y="175934"/>
                  </a:lnTo>
                  <a:lnTo>
                    <a:pt x="18504" y="178711"/>
                  </a:lnTo>
                  <a:lnTo>
                    <a:pt x="36834" y="180738"/>
                  </a:lnTo>
                  <a:lnTo>
                    <a:pt x="39987" y="180803"/>
                  </a:lnTo>
                  <a:lnTo>
                    <a:pt x="46311" y="183698"/>
                  </a:lnTo>
                  <a:lnTo>
                    <a:pt x="49479" y="185951"/>
                  </a:lnTo>
                  <a:lnTo>
                    <a:pt x="52649" y="186395"/>
                  </a:lnTo>
                  <a:lnTo>
                    <a:pt x="89858" y="180058"/>
                  </a:lnTo>
                  <a:lnTo>
                    <a:pt x="103265" y="170608"/>
                  </a:lnTo>
                  <a:lnTo>
                    <a:pt x="106499" y="167700"/>
                  </a:lnTo>
                  <a:lnTo>
                    <a:pt x="115736" y="164468"/>
                  </a:lnTo>
                  <a:lnTo>
                    <a:pt x="125838" y="161973"/>
                  </a:lnTo>
                  <a:lnTo>
                    <a:pt x="140947" y="151748"/>
                  </a:lnTo>
                  <a:lnTo>
                    <a:pt x="184353" y="114253"/>
                  </a:lnTo>
                  <a:lnTo>
                    <a:pt x="206415" y="73375"/>
                  </a:lnTo>
                  <a:lnTo>
                    <a:pt x="208168" y="35286"/>
                  </a:lnTo>
                  <a:lnTo>
                    <a:pt x="200010" y="12724"/>
                  </a:lnTo>
                  <a:lnTo>
                    <a:pt x="194025" y="5387"/>
                  </a:lnTo>
                  <a:lnTo>
                    <a:pt x="188503" y="2371"/>
                  </a:lnTo>
                  <a:lnTo>
                    <a:pt x="173203" y="276"/>
                  </a:lnTo>
                  <a:lnTo>
                    <a:pt x="157404" y="0"/>
                  </a:lnTo>
                  <a:lnTo>
                    <a:pt x="151060" y="2799"/>
                  </a:lnTo>
                  <a:lnTo>
                    <a:pt x="119119" y="24410"/>
                  </a:lnTo>
                  <a:lnTo>
                    <a:pt x="111114" y="26701"/>
                  </a:lnTo>
                  <a:lnTo>
                    <a:pt x="104028" y="33363"/>
                  </a:lnTo>
                  <a:lnTo>
                    <a:pt x="74881" y="78270"/>
                  </a:lnTo>
                  <a:lnTo>
                    <a:pt x="65340" y="95208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SMARTInkShape-1254"/>
            <p:cNvSpPr/>
            <p:nvPr>
              <p:custDataLst>
                <p:tags r:id="rId135"/>
              </p:custDataLst>
            </p:nvPr>
          </p:nvSpPr>
          <p:spPr>
            <a:xfrm>
              <a:off x="5457828" y="4048126"/>
              <a:ext cx="114283" cy="161925"/>
            </a:xfrm>
            <a:custGeom>
              <a:avLst/>
              <a:gdLst/>
              <a:ahLst/>
              <a:cxnLst/>
              <a:rect l="0" t="0" r="0" b="0"/>
              <a:pathLst>
                <a:path w="114283" h="161925">
                  <a:moveTo>
                    <a:pt x="47622" y="28574"/>
                  </a:moveTo>
                  <a:lnTo>
                    <a:pt x="47622" y="28574"/>
                  </a:lnTo>
                  <a:lnTo>
                    <a:pt x="42566" y="23517"/>
                  </a:lnTo>
                  <a:lnTo>
                    <a:pt x="37261" y="21035"/>
                  </a:lnTo>
                  <a:lnTo>
                    <a:pt x="34365" y="20373"/>
                  </a:lnTo>
                  <a:lnTo>
                    <a:pt x="32434" y="18873"/>
                  </a:lnTo>
                  <a:lnTo>
                    <a:pt x="30289" y="14385"/>
                  </a:lnTo>
                  <a:lnTo>
                    <a:pt x="28659" y="12765"/>
                  </a:lnTo>
                  <a:lnTo>
                    <a:pt x="20521" y="9950"/>
                  </a:lnTo>
                  <a:lnTo>
                    <a:pt x="19702" y="6891"/>
                  </a:lnTo>
                  <a:lnTo>
                    <a:pt x="19484" y="4594"/>
                  </a:lnTo>
                  <a:lnTo>
                    <a:pt x="18280" y="3062"/>
                  </a:lnTo>
                  <a:lnTo>
                    <a:pt x="9926" y="119"/>
                  </a:lnTo>
                  <a:lnTo>
                    <a:pt x="116" y="0"/>
                  </a:lnTo>
                  <a:lnTo>
                    <a:pt x="0" y="9131"/>
                  </a:lnTo>
                  <a:lnTo>
                    <a:pt x="5054" y="14464"/>
                  </a:lnTo>
                  <a:lnTo>
                    <a:pt x="10359" y="17012"/>
                  </a:lnTo>
                  <a:lnTo>
                    <a:pt x="13255" y="17691"/>
                  </a:lnTo>
                  <a:lnTo>
                    <a:pt x="15186" y="19202"/>
                  </a:lnTo>
                  <a:lnTo>
                    <a:pt x="17331" y="23703"/>
                  </a:lnTo>
                  <a:lnTo>
                    <a:pt x="18962" y="25327"/>
                  </a:lnTo>
                  <a:lnTo>
                    <a:pt x="23595" y="27130"/>
                  </a:lnTo>
                  <a:lnTo>
                    <a:pt x="41100" y="31206"/>
                  </a:lnTo>
                  <a:lnTo>
                    <a:pt x="55214" y="36057"/>
                  </a:lnTo>
                  <a:lnTo>
                    <a:pt x="62638" y="38250"/>
                  </a:lnTo>
                  <a:lnTo>
                    <a:pt x="76028" y="45459"/>
                  </a:lnTo>
                  <a:lnTo>
                    <a:pt x="79259" y="46180"/>
                  </a:lnTo>
                  <a:lnTo>
                    <a:pt x="112415" y="65223"/>
                  </a:lnTo>
                  <a:lnTo>
                    <a:pt x="113460" y="68851"/>
                  </a:lnTo>
                  <a:lnTo>
                    <a:pt x="114282" y="90261"/>
                  </a:lnTo>
                  <a:lnTo>
                    <a:pt x="113228" y="91923"/>
                  </a:lnTo>
                  <a:lnTo>
                    <a:pt x="111468" y="93032"/>
                  </a:lnTo>
                  <a:lnTo>
                    <a:pt x="109236" y="93771"/>
                  </a:lnTo>
                  <a:lnTo>
                    <a:pt x="85649" y="111667"/>
                  </a:lnTo>
                  <a:lnTo>
                    <a:pt x="79339" y="114187"/>
                  </a:lnTo>
                  <a:lnTo>
                    <a:pt x="69837" y="120498"/>
                  </a:lnTo>
                  <a:lnTo>
                    <a:pt x="60319" y="123897"/>
                  </a:lnTo>
                  <a:lnTo>
                    <a:pt x="50796" y="130078"/>
                  </a:lnTo>
                  <a:lnTo>
                    <a:pt x="29866" y="137975"/>
                  </a:lnTo>
                  <a:lnTo>
                    <a:pt x="26260" y="140666"/>
                  </a:lnTo>
                  <a:lnTo>
                    <a:pt x="19996" y="150645"/>
                  </a:lnTo>
                  <a:lnTo>
                    <a:pt x="22291" y="154442"/>
                  </a:lnTo>
                  <a:lnTo>
                    <a:pt x="28572" y="16192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SMARTInkShape-1255"/>
            <p:cNvSpPr/>
            <p:nvPr>
              <p:custDataLst>
                <p:tags r:id="rId136"/>
              </p:custDataLst>
            </p:nvPr>
          </p:nvSpPr>
          <p:spPr>
            <a:xfrm>
              <a:off x="5238750" y="4038600"/>
              <a:ext cx="257176" cy="66676"/>
            </a:xfrm>
            <a:custGeom>
              <a:avLst/>
              <a:gdLst/>
              <a:ahLst/>
              <a:cxnLst/>
              <a:rect l="0" t="0" r="0" b="0"/>
              <a:pathLst>
                <a:path w="257176" h="66676">
                  <a:moveTo>
                    <a:pt x="28575" y="19050"/>
                  </a:moveTo>
                  <a:lnTo>
                    <a:pt x="28575" y="19050"/>
                  </a:lnTo>
                  <a:lnTo>
                    <a:pt x="20374" y="10849"/>
                  </a:lnTo>
                  <a:lnTo>
                    <a:pt x="10965" y="9642"/>
                  </a:lnTo>
                  <a:lnTo>
                    <a:pt x="430" y="9528"/>
                  </a:lnTo>
                  <a:lnTo>
                    <a:pt x="0" y="0"/>
                  </a:lnTo>
                  <a:lnTo>
                    <a:pt x="8201" y="0"/>
                  </a:lnTo>
                  <a:lnTo>
                    <a:pt x="16868" y="6546"/>
                  </a:lnTo>
                  <a:lnTo>
                    <a:pt x="25693" y="8642"/>
                  </a:lnTo>
                  <a:lnTo>
                    <a:pt x="41314" y="9408"/>
                  </a:lnTo>
                  <a:lnTo>
                    <a:pt x="47642" y="12295"/>
                  </a:lnTo>
                  <a:lnTo>
                    <a:pt x="53982" y="16048"/>
                  </a:lnTo>
                  <a:lnTo>
                    <a:pt x="98797" y="34160"/>
                  </a:lnTo>
                  <a:lnTo>
                    <a:pt x="144182" y="46148"/>
                  </a:lnTo>
                  <a:lnTo>
                    <a:pt x="165986" y="52821"/>
                  </a:lnTo>
                  <a:lnTo>
                    <a:pt x="184412" y="50693"/>
                  </a:lnTo>
                  <a:lnTo>
                    <a:pt x="229903" y="56836"/>
                  </a:lnTo>
                  <a:lnTo>
                    <a:pt x="257175" y="6667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SMARTInkShape-1256"/>
            <p:cNvSpPr/>
            <p:nvPr>
              <p:custDataLst>
                <p:tags r:id="rId137"/>
              </p:custDataLst>
            </p:nvPr>
          </p:nvSpPr>
          <p:spPr>
            <a:xfrm>
              <a:off x="4352925" y="3419475"/>
              <a:ext cx="123826" cy="47626"/>
            </a:xfrm>
            <a:custGeom>
              <a:avLst/>
              <a:gdLst/>
              <a:ahLst/>
              <a:cxnLst/>
              <a:rect l="0" t="0" r="0" b="0"/>
              <a:pathLst>
                <a:path w="123826" h="47626">
                  <a:moveTo>
                    <a:pt x="123825" y="0"/>
                  </a:moveTo>
                  <a:lnTo>
                    <a:pt x="123825" y="0"/>
                  </a:lnTo>
                  <a:lnTo>
                    <a:pt x="118769" y="5057"/>
                  </a:lnTo>
                  <a:lnTo>
                    <a:pt x="110642" y="7539"/>
                  </a:lnTo>
                  <a:lnTo>
                    <a:pt x="89672" y="10322"/>
                  </a:lnTo>
                  <a:lnTo>
                    <a:pt x="78183" y="17692"/>
                  </a:lnTo>
                  <a:lnTo>
                    <a:pt x="68987" y="18782"/>
                  </a:lnTo>
                  <a:lnTo>
                    <a:pt x="53862" y="19015"/>
                  </a:lnTo>
                  <a:lnTo>
                    <a:pt x="47575" y="21856"/>
                  </a:lnTo>
                  <a:lnTo>
                    <a:pt x="41253" y="25589"/>
                  </a:lnTo>
                  <a:lnTo>
                    <a:pt x="31743" y="28749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SMARTInkShape-1257"/>
            <p:cNvSpPr/>
            <p:nvPr>
              <p:custDataLst>
                <p:tags r:id="rId138"/>
              </p:custDataLst>
            </p:nvPr>
          </p:nvSpPr>
          <p:spPr>
            <a:xfrm>
              <a:off x="4600575" y="3400425"/>
              <a:ext cx="200026" cy="15013"/>
            </a:xfrm>
            <a:custGeom>
              <a:avLst/>
              <a:gdLst/>
              <a:ahLst/>
              <a:cxnLst/>
              <a:rect l="0" t="0" r="0" b="0"/>
              <a:pathLst>
                <a:path w="200026" h="15013">
                  <a:moveTo>
                    <a:pt x="200025" y="9525"/>
                  </a:moveTo>
                  <a:lnTo>
                    <a:pt x="200025" y="9525"/>
                  </a:lnTo>
                  <a:lnTo>
                    <a:pt x="155244" y="9525"/>
                  </a:lnTo>
                  <a:lnTo>
                    <a:pt x="145550" y="6703"/>
                  </a:lnTo>
                  <a:lnTo>
                    <a:pt x="136656" y="2979"/>
                  </a:lnTo>
                  <a:lnTo>
                    <a:pt x="92204" y="34"/>
                  </a:lnTo>
                  <a:lnTo>
                    <a:pt x="62177" y="0"/>
                  </a:lnTo>
                  <a:lnTo>
                    <a:pt x="60502" y="1058"/>
                  </a:lnTo>
                  <a:lnTo>
                    <a:pt x="59384" y="2822"/>
                  </a:lnTo>
                  <a:lnTo>
                    <a:pt x="58639" y="5057"/>
                  </a:lnTo>
                  <a:lnTo>
                    <a:pt x="57085" y="6546"/>
                  </a:lnTo>
                  <a:lnTo>
                    <a:pt x="49080" y="9132"/>
                  </a:lnTo>
                  <a:lnTo>
                    <a:pt x="20894" y="9522"/>
                  </a:lnTo>
                  <a:lnTo>
                    <a:pt x="14540" y="14581"/>
                  </a:lnTo>
                  <a:lnTo>
                    <a:pt x="11810" y="15012"/>
                  </a:lnTo>
                  <a:lnTo>
                    <a:pt x="8932" y="14241"/>
                  </a:lnTo>
                  <a:lnTo>
                    <a:pt x="0" y="95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SMARTInkShape-1258"/>
            <p:cNvSpPr/>
            <p:nvPr>
              <p:custDataLst>
                <p:tags r:id="rId139"/>
              </p:custDataLst>
            </p:nvPr>
          </p:nvSpPr>
          <p:spPr>
            <a:xfrm>
              <a:off x="4943475" y="3409950"/>
              <a:ext cx="161926" cy="152401"/>
            </a:xfrm>
            <a:custGeom>
              <a:avLst/>
              <a:gdLst/>
              <a:ahLst/>
              <a:cxnLst/>
              <a:rect l="0" t="0" r="0" b="0"/>
              <a:pathLst>
                <a:path w="161926" h="152401">
                  <a:moveTo>
                    <a:pt x="161925" y="152400"/>
                  </a:moveTo>
                  <a:lnTo>
                    <a:pt x="161925" y="152400"/>
                  </a:lnTo>
                  <a:lnTo>
                    <a:pt x="117465" y="107940"/>
                  </a:lnTo>
                  <a:lnTo>
                    <a:pt x="107947" y="99480"/>
                  </a:lnTo>
                  <a:lnTo>
                    <a:pt x="101598" y="97131"/>
                  </a:lnTo>
                  <a:lnTo>
                    <a:pt x="99482" y="95445"/>
                  </a:lnTo>
                  <a:lnTo>
                    <a:pt x="78848" y="66623"/>
                  </a:lnTo>
                  <a:lnTo>
                    <a:pt x="77965" y="63466"/>
                  </a:lnTo>
                  <a:lnTo>
                    <a:pt x="76319" y="61361"/>
                  </a:lnTo>
                  <a:lnTo>
                    <a:pt x="63098" y="52648"/>
                  </a:lnTo>
                  <a:lnTo>
                    <a:pt x="59793" y="47035"/>
                  </a:lnTo>
                  <a:lnTo>
                    <a:pt x="57267" y="41013"/>
                  </a:lnTo>
                  <a:lnTo>
                    <a:pt x="43007" y="24066"/>
                  </a:lnTo>
                  <a:lnTo>
                    <a:pt x="37458" y="21279"/>
                  </a:lnTo>
                  <a:lnTo>
                    <a:pt x="34497" y="20536"/>
                  </a:lnTo>
                  <a:lnTo>
                    <a:pt x="18994" y="11707"/>
                  </a:lnTo>
                  <a:lnTo>
                    <a:pt x="11395" y="9956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SMARTInkShape-1259"/>
            <p:cNvSpPr/>
            <p:nvPr>
              <p:custDataLst>
                <p:tags r:id="rId140"/>
              </p:custDataLst>
            </p:nvPr>
          </p:nvSpPr>
          <p:spPr>
            <a:xfrm>
              <a:off x="5105400" y="3648075"/>
              <a:ext cx="66676" cy="114301"/>
            </a:xfrm>
            <a:custGeom>
              <a:avLst/>
              <a:gdLst/>
              <a:ahLst/>
              <a:cxnLst/>
              <a:rect l="0" t="0" r="0" b="0"/>
              <a:pathLst>
                <a:path w="66676" h="114301">
                  <a:moveTo>
                    <a:pt x="66675" y="114300"/>
                  </a:moveTo>
                  <a:lnTo>
                    <a:pt x="66675" y="114300"/>
                  </a:lnTo>
                  <a:lnTo>
                    <a:pt x="42223" y="88790"/>
                  </a:lnTo>
                  <a:lnTo>
                    <a:pt x="39933" y="82501"/>
                  </a:lnTo>
                  <a:lnTo>
                    <a:pt x="37205" y="80401"/>
                  </a:lnTo>
                  <a:lnTo>
                    <a:pt x="25370" y="76386"/>
                  </a:lnTo>
                  <a:lnTo>
                    <a:pt x="23264" y="74207"/>
                  </a:lnTo>
                  <a:lnTo>
                    <a:pt x="14826" y="63107"/>
                  </a:lnTo>
                  <a:lnTo>
                    <a:pt x="4026" y="50722"/>
                  </a:lnTo>
                  <a:lnTo>
                    <a:pt x="1192" y="41252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SMARTInkShape-1260"/>
            <p:cNvSpPr/>
            <p:nvPr>
              <p:custDataLst>
                <p:tags r:id="rId141"/>
              </p:custDataLst>
            </p:nvPr>
          </p:nvSpPr>
          <p:spPr>
            <a:xfrm>
              <a:off x="5200650" y="3905250"/>
              <a:ext cx="28565" cy="200026"/>
            </a:xfrm>
            <a:custGeom>
              <a:avLst/>
              <a:gdLst/>
              <a:ahLst/>
              <a:cxnLst/>
              <a:rect l="0" t="0" r="0" b="0"/>
              <a:pathLst>
                <a:path w="28565" h="200026">
                  <a:moveTo>
                    <a:pt x="0" y="200025"/>
                  </a:moveTo>
                  <a:lnTo>
                    <a:pt x="0" y="200025"/>
                  </a:lnTo>
                  <a:lnTo>
                    <a:pt x="0" y="169434"/>
                  </a:lnTo>
                  <a:lnTo>
                    <a:pt x="5056" y="154037"/>
                  </a:lnTo>
                  <a:lnTo>
                    <a:pt x="16475" y="133984"/>
                  </a:lnTo>
                  <a:lnTo>
                    <a:pt x="28138" y="87422"/>
                  </a:lnTo>
                  <a:lnTo>
                    <a:pt x="28564" y="49045"/>
                  </a:lnTo>
                  <a:lnTo>
                    <a:pt x="25748" y="40142"/>
                  </a:lnTo>
                  <a:lnTo>
                    <a:pt x="22027" y="31599"/>
                  </a:lnTo>
                  <a:lnTo>
                    <a:pt x="18874" y="15948"/>
                  </a:lnTo>
                  <a:lnTo>
                    <a:pt x="952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SMARTInkShape-1261"/>
            <p:cNvSpPr/>
            <p:nvPr>
              <p:custDataLst>
                <p:tags r:id="rId142"/>
              </p:custDataLst>
            </p:nvPr>
          </p:nvSpPr>
          <p:spPr>
            <a:xfrm>
              <a:off x="5086384" y="4286250"/>
              <a:ext cx="57117" cy="76201"/>
            </a:xfrm>
            <a:custGeom>
              <a:avLst/>
              <a:gdLst/>
              <a:ahLst/>
              <a:cxnLst/>
              <a:rect l="0" t="0" r="0" b="0"/>
              <a:pathLst>
                <a:path w="57117" h="76201">
                  <a:moveTo>
                    <a:pt x="9491" y="76200"/>
                  </a:moveTo>
                  <a:lnTo>
                    <a:pt x="9491" y="76200"/>
                  </a:lnTo>
                  <a:lnTo>
                    <a:pt x="9491" y="71143"/>
                  </a:lnTo>
                  <a:lnTo>
                    <a:pt x="8433" y="69654"/>
                  </a:lnTo>
                  <a:lnTo>
                    <a:pt x="6669" y="68661"/>
                  </a:lnTo>
                  <a:lnTo>
                    <a:pt x="4435" y="67999"/>
                  </a:lnTo>
                  <a:lnTo>
                    <a:pt x="2946" y="66499"/>
                  </a:lnTo>
                  <a:lnTo>
                    <a:pt x="1290" y="62011"/>
                  </a:lnTo>
                  <a:lnTo>
                    <a:pt x="0" y="43087"/>
                  </a:lnTo>
                  <a:lnTo>
                    <a:pt x="1047" y="41425"/>
                  </a:lnTo>
                  <a:lnTo>
                    <a:pt x="2803" y="40317"/>
                  </a:lnTo>
                  <a:lnTo>
                    <a:pt x="5034" y="39577"/>
                  </a:lnTo>
                  <a:lnTo>
                    <a:pt x="6519" y="38026"/>
                  </a:lnTo>
                  <a:lnTo>
                    <a:pt x="11727" y="27933"/>
                  </a:lnTo>
                  <a:lnTo>
                    <a:pt x="14156" y="24972"/>
                  </a:lnTo>
                  <a:lnTo>
                    <a:pt x="19678" y="21682"/>
                  </a:lnTo>
                  <a:lnTo>
                    <a:pt x="26790" y="19571"/>
                  </a:lnTo>
                  <a:lnTo>
                    <a:pt x="44685" y="3892"/>
                  </a:lnTo>
                  <a:lnTo>
                    <a:pt x="57116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SMARTInkShape-1262"/>
            <p:cNvSpPr/>
            <p:nvPr>
              <p:custDataLst>
                <p:tags r:id="rId143"/>
              </p:custDataLst>
            </p:nvPr>
          </p:nvSpPr>
          <p:spPr>
            <a:xfrm>
              <a:off x="4705350" y="4419600"/>
              <a:ext cx="219076" cy="28576"/>
            </a:xfrm>
            <a:custGeom>
              <a:avLst/>
              <a:gdLst/>
              <a:ahLst/>
              <a:cxnLst/>
              <a:rect l="0" t="0" r="0" b="0"/>
              <a:pathLst>
                <a:path w="219076" h="28576">
                  <a:moveTo>
                    <a:pt x="0" y="28575"/>
                  </a:moveTo>
                  <a:lnTo>
                    <a:pt x="0" y="28575"/>
                  </a:lnTo>
                  <a:lnTo>
                    <a:pt x="5056" y="28575"/>
                  </a:lnTo>
                  <a:lnTo>
                    <a:pt x="37585" y="19639"/>
                  </a:lnTo>
                  <a:lnTo>
                    <a:pt x="82548" y="19052"/>
                  </a:lnTo>
                  <a:lnTo>
                    <a:pt x="127457" y="19050"/>
                  </a:lnTo>
                  <a:lnTo>
                    <a:pt x="156591" y="17992"/>
                  </a:lnTo>
                  <a:lnTo>
                    <a:pt x="200084" y="7291"/>
                  </a:lnTo>
                  <a:lnTo>
                    <a:pt x="219075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SMARTInkShape-1263"/>
            <p:cNvSpPr/>
            <p:nvPr>
              <p:custDataLst>
                <p:tags r:id="rId144"/>
              </p:custDataLst>
            </p:nvPr>
          </p:nvSpPr>
          <p:spPr>
            <a:xfrm>
              <a:off x="4419600" y="4362450"/>
              <a:ext cx="209551" cy="95251"/>
            </a:xfrm>
            <a:custGeom>
              <a:avLst/>
              <a:gdLst/>
              <a:ahLst/>
              <a:cxnLst/>
              <a:rect l="0" t="0" r="0" b="0"/>
              <a:pathLst>
                <a:path w="209551" h="95251">
                  <a:moveTo>
                    <a:pt x="0" y="0"/>
                  </a:moveTo>
                  <a:lnTo>
                    <a:pt x="0" y="0"/>
                  </a:lnTo>
                  <a:lnTo>
                    <a:pt x="22666" y="22666"/>
                  </a:lnTo>
                  <a:lnTo>
                    <a:pt x="23577" y="24636"/>
                  </a:lnTo>
                  <a:lnTo>
                    <a:pt x="23126" y="25949"/>
                  </a:lnTo>
                  <a:lnTo>
                    <a:pt x="21767" y="26824"/>
                  </a:lnTo>
                  <a:lnTo>
                    <a:pt x="22978" y="28466"/>
                  </a:lnTo>
                  <a:lnTo>
                    <a:pt x="53871" y="52996"/>
                  </a:lnTo>
                  <a:lnTo>
                    <a:pt x="83733" y="67268"/>
                  </a:lnTo>
                  <a:lnTo>
                    <a:pt x="102395" y="81570"/>
                  </a:lnTo>
                  <a:lnTo>
                    <a:pt x="140285" y="88304"/>
                  </a:lnTo>
                  <a:lnTo>
                    <a:pt x="149132" y="92163"/>
                  </a:lnTo>
                  <a:lnTo>
                    <a:pt x="193579" y="95169"/>
                  </a:lnTo>
                  <a:lnTo>
                    <a:pt x="209550" y="9525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SMARTInkShape-1264"/>
            <p:cNvSpPr/>
            <p:nvPr>
              <p:custDataLst>
                <p:tags r:id="rId145"/>
              </p:custDataLst>
            </p:nvPr>
          </p:nvSpPr>
          <p:spPr>
            <a:xfrm>
              <a:off x="4114834" y="4133850"/>
              <a:ext cx="57117" cy="161926"/>
            </a:xfrm>
            <a:custGeom>
              <a:avLst/>
              <a:gdLst/>
              <a:ahLst/>
              <a:cxnLst/>
              <a:rect l="0" t="0" r="0" b="0"/>
              <a:pathLst>
                <a:path w="57117" h="161926">
                  <a:moveTo>
                    <a:pt x="19016" y="0"/>
                  </a:moveTo>
                  <a:lnTo>
                    <a:pt x="19016" y="0"/>
                  </a:lnTo>
                  <a:lnTo>
                    <a:pt x="19016" y="13257"/>
                  </a:lnTo>
                  <a:lnTo>
                    <a:pt x="16194" y="19298"/>
                  </a:lnTo>
                  <a:lnTo>
                    <a:pt x="12470" y="25510"/>
                  </a:lnTo>
                  <a:lnTo>
                    <a:pt x="10079" y="38122"/>
                  </a:lnTo>
                  <a:lnTo>
                    <a:pt x="8456" y="55917"/>
                  </a:lnTo>
                  <a:lnTo>
                    <a:pt x="1293" y="78168"/>
                  </a:lnTo>
                  <a:lnTo>
                    <a:pt x="0" y="107919"/>
                  </a:lnTo>
                  <a:lnTo>
                    <a:pt x="2803" y="114286"/>
                  </a:lnTo>
                  <a:lnTo>
                    <a:pt x="6519" y="120643"/>
                  </a:lnTo>
                  <a:lnTo>
                    <a:pt x="9669" y="130173"/>
                  </a:lnTo>
                  <a:lnTo>
                    <a:pt x="14156" y="136524"/>
                  </a:lnTo>
                  <a:lnTo>
                    <a:pt x="19679" y="140052"/>
                  </a:lnTo>
                  <a:lnTo>
                    <a:pt x="25660" y="142679"/>
                  </a:lnTo>
                  <a:lnTo>
                    <a:pt x="57116" y="161925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SMARTInkShape-1265"/>
            <p:cNvSpPr/>
            <p:nvPr>
              <p:custDataLst>
                <p:tags r:id="rId146"/>
              </p:custDataLst>
            </p:nvPr>
          </p:nvSpPr>
          <p:spPr>
            <a:xfrm>
              <a:off x="4057650" y="3952875"/>
              <a:ext cx="28576" cy="76201"/>
            </a:xfrm>
            <a:custGeom>
              <a:avLst/>
              <a:gdLst/>
              <a:ahLst/>
              <a:cxnLst/>
              <a:rect l="0" t="0" r="0" b="0"/>
              <a:pathLst>
                <a:path w="28576" h="76201">
                  <a:moveTo>
                    <a:pt x="28575" y="0"/>
                  </a:moveTo>
                  <a:lnTo>
                    <a:pt x="28575" y="0"/>
                  </a:lnTo>
                  <a:lnTo>
                    <a:pt x="28575" y="22390"/>
                  </a:lnTo>
                  <a:lnTo>
                    <a:pt x="27517" y="24452"/>
                  </a:lnTo>
                  <a:lnTo>
                    <a:pt x="25753" y="25826"/>
                  </a:lnTo>
                  <a:lnTo>
                    <a:pt x="23519" y="26743"/>
                  </a:lnTo>
                  <a:lnTo>
                    <a:pt x="22029" y="28411"/>
                  </a:lnTo>
                  <a:lnTo>
                    <a:pt x="20374" y="33088"/>
                  </a:lnTo>
                  <a:lnTo>
                    <a:pt x="18254" y="44715"/>
                  </a:lnTo>
                  <a:lnTo>
                    <a:pt x="12581" y="54054"/>
                  </a:lnTo>
                  <a:lnTo>
                    <a:pt x="9373" y="63524"/>
                  </a:lnTo>
                  <a:lnTo>
                    <a:pt x="0" y="762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SMARTInkShape-1266"/>
            <p:cNvSpPr/>
            <p:nvPr>
              <p:custDataLst>
                <p:tags r:id="rId147"/>
              </p:custDataLst>
            </p:nvPr>
          </p:nvSpPr>
          <p:spPr>
            <a:xfrm>
              <a:off x="4057650" y="3610094"/>
              <a:ext cx="47626" cy="199907"/>
            </a:xfrm>
            <a:custGeom>
              <a:avLst/>
              <a:gdLst/>
              <a:ahLst/>
              <a:cxnLst/>
              <a:rect l="0" t="0" r="0" b="0"/>
              <a:pathLst>
                <a:path w="47626" h="199907">
                  <a:moveTo>
                    <a:pt x="47625" y="18931"/>
                  </a:moveTo>
                  <a:lnTo>
                    <a:pt x="47625" y="18931"/>
                  </a:lnTo>
                  <a:lnTo>
                    <a:pt x="47625" y="0"/>
                  </a:lnTo>
                  <a:lnTo>
                    <a:pt x="47625" y="14074"/>
                  </a:lnTo>
                  <a:lnTo>
                    <a:pt x="44803" y="19594"/>
                  </a:lnTo>
                  <a:lnTo>
                    <a:pt x="41079" y="25576"/>
                  </a:lnTo>
                  <a:lnTo>
                    <a:pt x="38688" y="38039"/>
                  </a:lnTo>
                  <a:lnTo>
                    <a:pt x="37119" y="54922"/>
                  </a:lnTo>
                  <a:lnTo>
                    <a:pt x="26345" y="85018"/>
                  </a:lnTo>
                  <a:lnTo>
                    <a:pt x="23914" y="88389"/>
                  </a:lnTo>
                  <a:lnTo>
                    <a:pt x="21212" y="97779"/>
                  </a:lnTo>
                  <a:lnTo>
                    <a:pt x="16868" y="114965"/>
                  </a:lnTo>
                  <a:lnTo>
                    <a:pt x="11700" y="133464"/>
                  </a:lnTo>
                  <a:lnTo>
                    <a:pt x="7346" y="152350"/>
                  </a:lnTo>
                  <a:lnTo>
                    <a:pt x="1451" y="172638"/>
                  </a:lnTo>
                  <a:lnTo>
                    <a:pt x="0" y="199906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21" name="SMARTInkShape-Group217"/>
          <p:cNvGrpSpPr/>
          <p:nvPr/>
        </p:nvGrpSpPr>
        <p:grpSpPr>
          <a:xfrm>
            <a:off x="5372100" y="3324235"/>
            <a:ext cx="200026" cy="95241"/>
            <a:chOff x="5372100" y="3324235"/>
            <a:chExt cx="200026" cy="95241"/>
          </a:xfrm>
        </p:grpSpPr>
        <p:sp>
          <p:nvSpPr>
            <p:cNvPr id="63" name="SMARTInkShape-1267"/>
            <p:cNvSpPr/>
            <p:nvPr>
              <p:custDataLst>
                <p:tags r:id="rId132"/>
              </p:custDataLst>
            </p:nvPr>
          </p:nvSpPr>
          <p:spPr>
            <a:xfrm>
              <a:off x="5400675" y="3381375"/>
              <a:ext cx="171451" cy="38101"/>
            </a:xfrm>
            <a:custGeom>
              <a:avLst/>
              <a:gdLst/>
              <a:ahLst/>
              <a:cxnLst/>
              <a:rect l="0" t="0" r="0" b="0"/>
              <a:pathLst>
                <a:path w="171451" h="38101">
                  <a:moveTo>
                    <a:pt x="19050" y="38100"/>
                  </a:moveTo>
                  <a:lnTo>
                    <a:pt x="19050" y="38100"/>
                  </a:lnTo>
                  <a:lnTo>
                    <a:pt x="3" y="38100"/>
                  </a:lnTo>
                  <a:lnTo>
                    <a:pt x="0" y="29899"/>
                  </a:lnTo>
                  <a:lnTo>
                    <a:pt x="1058" y="29458"/>
                  </a:lnTo>
                  <a:lnTo>
                    <a:pt x="41504" y="27524"/>
                  </a:lnTo>
                  <a:lnTo>
                    <a:pt x="59390" y="21037"/>
                  </a:lnTo>
                  <a:lnTo>
                    <a:pt x="106788" y="14110"/>
                  </a:lnTo>
                  <a:lnTo>
                    <a:pt x="152819" y="6881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0" name="SMARTInkShape-1268"/>
            <p:cNvSpPr/>
            <p:nvPr>
              <p:custDataLst>
                <p:tags r:id="rId133"/>
              </p:custDataLst>
            </p:nvPr>
          </p:nvSpPr>
          <p:spPr>
            <a:xfrm>
              <a:off x="5372100" y="3324235"/>
              <a:ext cx="171451" cy="9516"/>
            </a:xfrm>
            <a:custGeom>
              <a:avLst/>
              <a:gdLst/>
              <a:ahLst/>
              <a:cxnLst/>
              <a:rect l="0" t="0" r="0" b="0"/>
              <a:pathLst>
                <a:path w="171451" h="9516">
                  <a:moveTo>
                    <a:pt x="19050" y="9515"/>
                  </a:moveTo>
                  <a:lnTo>
                    <a:pt x="19050" y="9515"/>
                  </a:lnTo>
                  <a:lnTo>
                    <a:pt x="0" y="9515"/>
                  </a:lnTo>
                  <a:lnTo>
                    <a:pt x="46377" y="9515"/>
                  </a:lnTo>
                  <a:lnTo>
                    <a:pt x="55184" y="6693"/>
                  </a:lnTo>
                  <a:lnTo>
                    <a:pt x="63684" y="2969"/>
                  </a:lnTo>
                  <a:lnTo>
                    <a:pt x="107862" y="68"/>
                  </a:lnTo>
                  <a:lnTo>
                    <a:pt x="126570" y="0"/>
                  </a:lnTo>
                  <a:lnTo>
                    <a:pt x="133159" y="2817"/>
                  </a:lnTo>
                  <a:lnTo>
                    <a:pt x="139615" y="6538"/>
                  </a:lnTo>
                  <a:lnTo>
                    <a:pt x="152383" y="8927"/>
                  </a:lnTo>
                  <a:lnTo>
                    <a:pt x="171450" y="95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26" name="SMARTInkShape-Group218"/>
          <p:cNvGrpSpPr/>
          <p:nvPr/>
        </p:nvGrpSpPr>
        <p:grpSpPr>
          <a:xfrm>
            <a:off x="5953136" y="3000767"/>
            <a:ext cx="314315" cy="304409"/>
            <a:chOff x="5953136" y="3000767"/>
            <a:chExt cx="314315" cy="304409"/>
          </a:xfrm>
        </p:grpSpPr>
        <p:sp>
          <p:nvSpPr>
            <p:cNvPr id="5123" name="SMARTInkShape-1269"/>
            <p:cNvSpPr/>
            <p:nvPr>
              <p:custDataLst>
                <p:tags r:id="rId129"/>
              </p:custDataLst>
            </p:nvPr>
          </p:nvSpPr>
          <p:spPr>
            <a:xfrm>
              <a:off x="5953136" y="3276600"/>
              <a:ext cx="266690" cy="28576"/>
            </a:xfrm>
            <a:custGeom>
              <a:avLst/>
              <a:gdLst/>
              <a:ahLst/>
              <a:cxnLst/>
              <a:rect l="0" t="0" r="0" b="0"/>
              <a:pathLst>
                <a:path w="266690" h="28576">
                  <a:moveTo>
                    <a:pt x="38089" y="28575"/>
                  </a:moveTo>
                  <a:lnTo>
                    <a:pt x="38089" y="28575"/>
                  </a:lnTo>
                  <a:lnTo>
                    <a:pt x="14492" y="28575"/>
                  </a:lnTo>
                  <a:lnTo>
                    <a:pt x="12833" y="27517"/>
                  </a:lnTo>
                  <a:lnTo>
                    <a:pt x="11726" y="25753"/>
                  </a:lnTo>
                  <a:lnTo>
                    <a:pt x="10988" y="23518"/>
                  </a:lnTo>
                  <a:lnTo>
                    <a:pt x="9438" y="22029"/>
                  </a:lnTo>
                  <a:lnTo>
                    <a:pt x="0" y="19053"/>
                  </a:lnTo>
                  <a:lnTo>
                    <a:pt x="41279" y="19050"/>
                  </a:lnTo>
                  <a:lnTo>
                    <a:pt x="85962" y="10114"/>
                  </a:lnTo>
                  <a:lnTo>
                    <a:pt x="107660" y="6877"/>
                  </a:lnTo>
                  <a:lnTo>
                    <a:pt x="146225" y="905"/>
                  </a:lnTo>
                  <a:lnTo>
                    <a:pt x="192705" y="79"/>
                  </a:lnTo>
                  <a:lnTo>
                    <a:pt x="238058" y="5"/>
                  </a:lnTo>
                  <a:lnTo>
                    <a:pt x="2666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4" name="SMARTInkShape-1270"/>
            <p:cNvSpPr/>
            <p:nvPr>
              <p:custDataLst>
                <p:tags r:id="rId130"/>
              </p:custDataLst>
            </p:nvPr>
          </p:nvSpPr>
          <p:spPr>
            <a:xfrm>
              <a:off x="6191250" y="3019425"/>
              <a:ext cx="76201" cy="171451"/>
            </a:xfrm>
            <a:custGeom>
              <a:avLst/>
              <a:gdLst/>
              <a:ahLst/>
              <a:cxnLst/>
              <a:rect l="0" t="0" r="0" b="0"/>
              <a:pathLst>
                <a:path w="76201" h="171451">
                  <a:moveTo>
                    <a:pt x="76200" y="0"/>
                  </a:moveTo>
                  <a:lnTo>
                    <a:pt x="76200" y="0"/>
                  </a:lnTo>
                  <a:lnTo>
                    <a:pt x="76200" y="5056"/>
                  </a:lnTo>
                  <a:lnTo>
                    <a:pt x="75142" y="6546"/>
                  </a:lnTo>
                  <a:lnTo>
                    <a:pt x="73378" y="7539"/>
                  </a:lnTo>
                  <a:lnTo>
                    <a:pt x="71144" y="8201"/>
                  </a:lnTo>
                  <a:lnTo>
                    <a:pt x="69655" y="9701"/>
                  </a:lnTo>
                  <a:lnTo>
                    <a:pt x="64441" y="19711"/>
                  </a:lnTo>
                  <a:lnTo>
                    <a:pt x="51564" y="35012"/>
                  </a:lnTo>
                  <a:lnTo>
                    <a:pt x="37494" y="64694"/>
                  </a:lnTo>
                  <a:lnTo>
                    <a:pt x="25280" y="84040"/>
                  </a:lnTo>
                  <a:lnTo>
                    <a:pt x="17049" y="104135"/>
                  </a:lnTo>
                  <a:lnTo>
                    <a:pt x="5954" y="122405"/>
                  </a:lnTo>
                  <a:lnTo>
                    <a:pt x="1764" y="135164"/>
                  </a:lnTo>
                  <a:lnTo>
                    <a:pt x="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5" name="SMARTInkShape-1271"/>
            <p:cNvSpPr/>
            <p:nvPr>
              <p:custDataLst>
                <p:tags r:id="rId131"/>
              </p:custDataLst>
            </p:nvPr>
          </p:nvSpPr>
          <p:spPr>
            <a:xfrm>
              <a:off x="6019815" y="3000767"/>
              <a:ext cx="190486" cy="171059"/>
            </a:xfrm>
            <a:custGeom>
              <a:avLst/>
              <a:gdLst/>
              <a:ahLst/>
              <a:cxnLst/>
              <a:rect l="0" t="0" r="0" b="0"/>
              <a:pathLst>
                <a:path w="190486" h="171059">
                  <a:moveTo>
                    <a:pt x="114285" y="9133"/>
                  </a:moveTo>
                  <a:lnTo>
                    <a:pt x="114285" y="9133"/>
                  </a:lnTo>
                  <a:lnTo>
                    <a:pt x="122486" y="932"/>
                  </a:lnTo>
                  <a:lnTo>
                    <a:pt x="121869" y="491"/>
                  </a:lnTo>
                  <a:lnTo>
                    <a:pt x="118361" y="0"/>
                  </a:lnTo>
                  <a:lnTo>
                    <a:pt x="117002" y="928"/>
                  </a:lnTo>
                  <a:lnTo>
                    <a:pt x="116097" y="2605"/>
                  </a:lnTo>
                  <a:lnTo>
                    <a:pt x="114643" y="7844"/>
                  </a:lnTo>
                  <a:lnTo>
                    <a:pt x="114317" y="819"/>
                  </a:lnTo>
                  <a:lnTo>
                    <a:pt x="104586" y="9379"/>
                  </a:lnTo>
                  <a:lnTo>
                    <a:pt x="87915" y="27038"/>
                  </a:lnTo>
                  <a:lnTo>
                    <a:pt x="53949" y="74409"/>
                  </a:lnTo>
                  <a:lnTo>
                    <a:pt x="22210" y="119296"/>
                  </a:lnTo>
                  <a:lnTo>
                    <a:pt x="4218" y="139224"/>
                  </a:lnTo>
                  <a:lnTo>
                    <a:pt x="1239" y="148808"/>
                  </a:lnTo>
                  <a:lnTo>
                    <a:pt x="0" y="169568"/>
                  </a:lnTo>
                  <a:lnTo>
                    <a:pt x="1054" y="170065"/>
                  </a:lnTo>
                  <a:lnTo>
                    <a:pt x="47627" y="171057"/>
                  </a:lnTo>
                  <a:lnTo>
                    <a:pt x="60313" y="171058"/>
                  </a:lnTo>
                  <a:lnTo>
                    <a:pt x="66661" y="168236"/>
                  </a:lnTo>
                  <a:lnTo>
                    <a:pt x="69836" y="166002"/>
                  </a:lnTo>
                  <a:lnTo>
                    <a:pt x="84416" y="162857"/>
                  </a:lnTo>
                  <a:lnTo>
                    <a:pt x="101760" y="160736"/>
                  </a:lnTo>
                  <a:lnTo>
                    <a:pt x="112599" y="156593"/>
                  </a:lnTo>
                  <a:lnTo>
                    <a:pt x="116336" y="154006"/>
                  </a:lnTo>
                  <a:lnTo>
                    <a:pt x="120488" y="148310"/>
                  </a:lnTo>
                  <a:lnTo>
                    <a:pt x="123712" y="146367"/>
                  </a:lnTo>
                  <a:lnTo>
                    <a:pt x="141273" y="143250"/>
                  </a:lnTo>
                  <a:lnTo>
                    <a:pt x="144977" y="142995"/>
                  </a:lnTo>
                  <a:lnTo>
                    <a:pt x="151915" y="139888"/>
                  </a:lnTo>
                  <a:lnTo>
                    <a:pt x="158526" y="136038"/>
                  </a:lnTo>
                  <a:lnTo>
                    <a:pt x="164992" y="134327"/>
                  </a:lnTo>
                  <a:lnTo>
                    <a:pt x="167139" y="132812"/>
                  </a:lnTo>
                  <a:lnTo>
                    <a:pt x="168571" y="130744"/>
                  </a:lnTo>
                  <a:lnTo>
                    <a:pt x="169526" y="128307"/>
                  </a:lnTo>
                  <a:lnTo>
                    <a:pt x="171220" y="126682"/>
                  </a:lnTo>
                  <a:lnTo>
                    <a:pt x="175926" y="124877"/>
                  </a:lnTo>
                  <a:lnTo>
                    <a:pt x="190485" y="1234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31" name="SMARTInkShape-Group219"/>
          <p:cNvGrpSpPr/>
          <p:nvPr/>
        </p:nvGrpSpPr>
        <p:grpSpPr>
          <a:xfrm>
            <a:off x="5915073" y="3429000"/>
            <a:ext cx="333328" cy="266701"/>
            <a:chOff x="5915073" y="3429000"/>
            <a:chExt cx="333328" cy="266701"/>
          </a:xfrm>
        </p:grpSpPr>
        <p:sp>
          <p:nvSpPr>
            <p:cNvPr id="5127" name="SMARTInkShape-1272"/>
            <p:cNvSpPr/>
            <p:nvPr>
              <p:custDataLst>
                <p:tags r:id="rId125"/>
              </p:custDataLst>
            </p:nvPr>
          </p:nvSpPr>
          <p:spPr>
            <a:xfrm>
              <a:off x="6157475" y="3552825"/>
              <a:ext cx="90926" cy="142876"/>
            </a:xfrm>
            <a:custGeom>
              <a:avLst/>
              <a:gdLst/>
              <a:ahLst/>
              <a:cxnLst/>
              <a:rect l="0" t="0" r="0" b="0"/>
              <a:pathLst>
                <a:path w="90926" h="142876">
                  <a:moveTo>
                    <a:pt x="90925" y="0"/>
                  </a:moveTo>
                  <a:lnTo>
                    <a:pt x="90925" y="0"/>
                  </a:lnTo>
                  <a:lnTo>
                    <a:pt x="85869" y="5057"/>
                  </a:lnTo>
                  <a:lnTo>
                    <a:pt x="83386" y="10361"/>
                  </a:lnTo>
                  <a:lnTo>
                    <a:pt x="82724" y="13257"/>
                  </a:lnTo>
                  <a:lnTo>
                    <a:pt x="81224" y="15188"/>
                  </a:lnTo>
                  <a:lnTo>
                    <a:pt x="76736" y="17333"/>
                  </a:lnTo>
                  <a:lnTo>
                    <a:pt x="75116" y="20022"/>
                  </a:lnTo>
                  <a:lnTo>
                    <a:pt x="71777" y="32861"/>
                  </a:lnTo>
                  <a:lnTo>
                    <a:pt x="61703" y="47218"/>
                  </a:lnTo>
                  <a:lnTo>
                    <a:pt x="28476" y="91187"/>
                  </a:lnTo>
                  <a:lnTo>
                    <a:pt x="22263" y="104600"/>
                  </a:lnTo>
                  <a:lnTo>
                    <a:pt x="18075" y="111047"/>
                  </a:lnTo>
                  <a:lnTo>
                    <a:pt x="16213" y="117441"/>
                  </a:lnTo>
                  <a:lnTo>
                    <a:pt x="14659" y="119569"/>
                  </a:lnTo>
                  <a:lnTo>
                    <a:pt x="12565" y="120988"/>
                  </a:lnTo>
                  <a:lnTo>
                    <a:pt x="6655" y="123264"/>
                  </a:lnTo>
                  <a:lnTo>
                    <a:pt x="575" y="128715"/>
                  </a:lnTo>
                  <a:lnTo>
                    <a:pt x="0" y="130260"/>
                  </a:lnTo>
                  <a:lnTo>
                    <a:pt x="675" y="131290"/>
                  </a:lnTo>
                  <a:lnTo>
                    <a:pt x="2183" y="131977"/>
                  </a:lnTo>
                  <a:lnTo>
                    <a:pt x="3189" y="133493"/>
                  </a:lnTo>
                  <a:lnTo>
                    <a:pt x="520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8" name="SMARTInkShape-1273"/>
            <p:cNvSpPr/>
            <p:nvPr>
              <p:custDataLst>
                <p:tags r:id="rId126"/>
              </p:custDataLst>
            </p:nvPr>
          </p:nvSpPr>
          <p:spPr>
            <a:xfrm>
              <a:off x="6134100" y="3552828"/>
              <a:ext cx="38101" cy="95248"/>
            </a:xfrm>
            <a:custGeom>
              <a:avLst/>
              <a:gdLst/>
              <a:ahLst/>
              <a:cxnLst/>
              <a:rect l="0" t="0" r="0" b="0"/>
              <a:pathLst>
                <a:path w="38101" h="95248">
                  <a:moveTo>
                    <a:pt x="0" y="19047"/>
                  </a:moveTo>
                  <a:lnTo>
                    <a:pt x="0" y="19047"/>
                  </a:lnTo>
                  <a:lnTo>
                    <a:pt x="0" y="0"/>
                  </a:lnTo>
                  <a:lnTo>
                    <a:pt x="0" y="32178"/>
                  </a:lnTo>
                  <a:lnTo>
                    <a:pt x="2822" y="38289"/>
                  </a:lnTo>
                  <a:lnTo>
                    <a:pt x="6545" y="44532"/>
                  </a:lnTo>
                  <a:lnTo>
                    <a:pt x="8937" y="57164"/>
                  </a:lnTo>
                  <a:lnTo>
                    <a:pt x="9491" y="74316"/>
                  </a:lnTo>
                  <a:lnTo>
                    <a:pt x="17723" y="84233"/>
                  </a:lnTo>
                  <a:lnTo>
                    <a:pt x="18934" y="93792"/>
                  </a:lnTo>
                  <a:lnTo>
                    <a:pt x="20031" y="94277"/>
                  </a:lnTo>
                  <a:lnTo>
                    <a:pt x="38100" y="952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29" name="SMARTInkShape-1274"/>
            <p:cNvSpPr/>
            <p:nvPr>
              <p:custDataLst>
                <p:tags r:id="rId127"/>
              </p:custDataLst>
            </p:nvPr>
          </p:nvSpPr>
          <p:spPr>
            <a:xfrm>
              <a:off x="5983035" y="3448050"/>
              <a:ext cx="141530" cy="171451"/>
            </a:xfrm>
            <a:custGeom>
              <a:avLst/>
              <a:gdLst/>
              <a:ahLst/>
              <a:cxnLst/>
              <a:rect l="0" t="0" r="0" b="0"/>
              <a:pathLst>
                <a:path w="141530" h="171451">
                  <a:moveTo>
                    <a:pt x="46290" y="28575"/>
                  </a:moveTo>
                  <a:lnTo>
                    <a:pt x="46290" y="28575"/>
                  </a:lnTo>
                  <a:lnTo>
                    <a:pt x="46290" y="10965"/>
                  </a:lnTo>
                  <a:lnTo>
                    <a:pt x="45232" y="10485"/>
                  </a:lnTo>
                  <a:lnTo>
                    <a:pt x="36881" y="9536"/>
                  </a:lnTo>
                  <a:lnTo>
                    <a:pt x="36765" y="0"/>
                  </a:lnTo>
                  <a:lnTo>
                    <a:pt x="82998" y="0"/>
                  </a:lnTo>
                  <a:lnTo>
                    <a:pt x="116116" y="0"/>
                  </a:lnTo>
                  <a:lnTo>
                    <a:pt x="122479" y="2822"/>
                  </a:lnTo>
                  <a:lnTo>
                    <a:pt x="141099" y="18624"/>
                  </a:lnTo>
                  <a:lnTo>
                    <a:pt x="141529" y="33228"/>
                  </a:lnTo>
                  <a:lnTo>
                    <a:pt x="138713" y="38757"/>
                  </a:lnTo>
                  <a:lnTo>
                    <a:pt x="136480" y="41713"/>
                  </a:lnTo>
                  <a:lnTo>
                    <a:pt x="131177" y="44998"/>
                  </a:lnTo>
                  <a:lnTo>
                    <a:pt x="128282" y="45874"/>
                  </a:lnTo>
                  <a:lnTo>
                    <a:pt x="126351" y="47516"/>
                  </a:lnTo>
                  <a:lnTo>
                    <a:pt x="124206" y="52162"/>
                  </a:lnTo>
                  <a:lnTo>
                    <a:pt x="122575" y="53825"/>
                  </a:lnTo>
                  <a:lnTo>
                    <a:pt x="109383" y="61769"/>
                  </a:lnTo>
                  <a:lnTo>
                    <a:pt x="97009" y="72252"/>
                  </a:lnTo>
                  <a:lnTo>
                    <a:pt x="84373" y="78242"/>
                  </a:lnTo>
                  <a:lnTo>
                    <a:pt x="78033" y="82399"/>
                  </a:lnTo>
                  <a:lnTo>
                    <a:pt x="68513" y="85798"/>
                  </a:lnTo>
                  <a:lnTo>
                    <a:pt x="58990" y="91979"/>
                  </a:lnTo>
                  <a:lnTo>
                    <a:pt x="49465" y="95339"/>
                  </a:lnTo>
                  <a:lnTo>
                    <a:pt x="26652" y="112123"/>
                  </a:lnTo>
                  <a:lnTo>
                    <a:pt x="23672" y="112849"/>
                  </a:lnTo>
                  <a:lnTo>
                    <a:pt x="21686" y="114390"/>
                  </a:lnTo>
                  <a:lnTo>
                    <a:pt x="19480" y="118926"/>
                  </a:lnTo>
                  <a:lnTo>
                    <a:pt x="17834" y="120559"/>
                  </a:lnTo>
                  <a:lnTo>
                    <a:pt x="8320" y="123787"/>
                  </a:lnTo>
                  <a:lnTo>
                    <a:pt x="0" y="132023"/>
                  </a:lnTo>
                  <a:lnTo>
                    <a:pt x="614" y="132465"/>
                  </a:lnTo>
                  <a:lnTo>
                    <a:pt x="16359" y="133347"/>
                  </a:lnTo>
                  <a:lnTo>
                    <a:pt x="16811" y="134406"/>
                  </a:lnTo>
                  <a:lnTo>
                    <a:pt x="17596" y="141551"/>
                  </a:lnTo>
                  <a:lnTo>
                    <a:pt x="20485" y="142286"/>
                  </a:lnTo>
                  <a:lnTo>
                    <a:pt x="32262" y="142872"/>
                  </a:lnTo>
                  <a:lnTo>
                    <a:pt x="33762" y="143931"/>
                  </a:lnTo>
                  <a:lnTo>
                    <a:pt x="34764" y="145696"/>
                  </a:lnTo>
                  <a:lnTo>
                    <a:pt x="36370" y="151076"/>
                  </a:lnTo>
                  <a:lnTo>
                    <a:pt x="39411" y="151811"/>
                  </a:lnTo>
                  <a:lnTo>
                    <a:pt x="54372" y="152390"/>
                  </a:lnTo>
                  <a:lnTo>
                    <a:pt x="63889" y="160600"/>
                  </a:lnTo>
                  <a:lnTo>
                    <a:pt x="69966" y="161532"/>
                  </a:lnTo>
                  <a:lnTo>
                    <a:pt x="87693" y="161891"/>
                  </a:lnTo>
                  <a:lnTo>
                    <a:pt x="93971" y="164732"/>
                  </a:lnTo>
                  <a:lnTo>
                    <a:pt x="100290" y="168464"/>
                  </a:lnTo>
                  <a:lnTo>
                    <a:pt x="111086" y="171057"/>
                  </a:lnTo>
                  <a:lnTo>
                    <a:pt x="122490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0" name="SMARTInkShape-1275"/>
            <p:cNvSpPr/>
            <p:nvPr>
              <p:custDataLst>
                <p:tags r:id="rId128"/>
              </p:custDataLst>
            </p:nvPr>
          </p:nvSpPr>
          <p:spPr>
            <a:xfrm>
              <a:off x="5915073" y="3429000"/>
              <a:ext cx="133303" cy="209540"/>
            </a:xfrm>
            <a:custGeom>
              <a:avLst/>
              <a:gdLst/>
              <a:ahLst/>
              <a:cxnLst/>
              <a:rect l="0" t="0" r="0" b="0"/>
              <a:pathLst>
                <a:path w="133303" h="209540">
                  <a:moveTo>
                    <a:pt x="123777" y="9525"/>
                  </a:moveTo>
                  <a:lnTo>
                    <a:pt x="123777" y="9525"/>
                  </a:lnTo>
                  <a:lnTo>
                    <a:pt x="132909" y="9525"/>
                  </a:lnTo>
                  <a:lnTo>
                    <a:pt x="133302" y="0"/>
                  </a:lnTo>
                  <a:lnTo>
                    <a:pt x="125101" y="8201"/>
                  </a:lnTo>
                  <a:lnTo>
                    <a:pt x="122981" y="16868"/>
                  </a:lnTo>
                  <a:lnTo>
                    <a:pt x="95133" y="64118"/>
                  </a:lnTo>
                  <a:lnTo>
                    <a:pt x="69799" y="108222"/>
                  </a:lnTo>
                  <a:lnTo>
                    <a:pt x="54279" y="133404"/>
                  </a:lnTo>
                  <a:lnTo>
                    <a:pt x="19177" y="180140"/>
                  </a:lnTo>
                  <a:lnTo>
                    <a:pt x="1845" y="198094"/>
                  </a:lnTo>
                  <a:lnTo>
                    <a:pt x="793" y="201989"/>
                  </a:lnTo>
                  <a:lnTo>
                    <a:pt x="0" y="209108"/>
                  </a:lnTo>
                  <a:lnTo>
                    <a:pt x="14142" y="209539"/>
                  </a:lnTo>
                  <a:lnTo>
                    <a:pt x="19664" y="206723"/>
                  </a:lnTo>
                  <a:lnTo>
                    <a:pt x="25647" y="203002"/>
                  </a:lnTo>
                  <a:lnTo>
                    <a:pt x="38052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35" name="SMARTInkShape-Group220"/>
          <p:cNvGrpSpPr/>
          <p:nvPr/>
        </p:nvGrpSpPr>
        <p:grpSpPr>
          <a:xfrm>
            <a:off x="2428876" y="3095636"/>
            <a:ext cx="552450" cy="742860"/>
            <a:chOff x="2428876" y="3095636"/>
            <a:chExt cx="552450" cy="742860"/>
          </a:xfrm>
        </p:grpSpPr>
        <p:sp>
          <p:nvSpPr>
            <p:cNvPr id="5132" name="SMARTInkShape-1276"/>
            <p:cNvSpPr/>
            <p:nvPr>
              <p:custDataLst>
                <p:tags r:id="rId122"/>
              </p:custDataLst>
            </p:nvPr>
          </p:nvSpPr>
          <p:spPr>
            <a:xfrm>
              <a:off x="2676641" y="3095636"/>
              <a:ext cx="304685" cy="38090"/>
            </a:xfrm>
            <a:custGeom>
              <a:avLst/>
              <a:gdLst/>
              <a:ahLst/>
              <a:cxnLst/>
              <a:rect l="0" t="0" r="0" b="0"/>
              <a:pathLst>
                <a:path w="304685" h="38090">
                  <a:moveTo>
                    <a:pt x="28459" y="38089"/>
                  </a:moveTo>
                  <a:lnTo>
                    <a:pt x="28459" y="38089"/>
                  </a:lnTo>
                  <a:lnTo>
                    <a:pt x="14329" y="38089"/>
                  </a:lnTo>
                  <a:lnTo>
                    <a:pt x="16182" y="38089"/>
                  </a:lnTo>
                  <a:lnTo>
                    <a:pt x="0" y="38089"/>
                  </a:lnTo>
                  <a:lnTo>
                    <a:pt x="14076" y="38089"/>
                  </a:lnTo>
                  <a:lnTo>
                    <a:pt x="49801" y="29153"/>
                  </a:lnTo>
                  <a:lnTo>
                    <a:pt x="70060" y="25917"/>
                  </a:lnTo>
                  <a:lnTo>
                    <a:pt x="116477" y="12104"/>
                  </a:lnTo>
                  <a:lnTo>
                    <a:pt x="162111" y="3309"/>
                  </a:lnTo>
                  <a:lnTo>
                    <a:pt x="209474" y="426"/>
                  </a:lnTo>
                  <a:lnTo>
                    <a:pt x="256710" y="15"/>
                  </a:lnTo>
                  <a:lnTo>
                    <a:pt x="266782" y="0"/>
                  </a:lnTo>
                  <a:lnTo>
                    <a:pt x="274786" y="2816"/>
                  </a:lnTo>
                  <a:lnTo>
                    <a:pt x="295043" y="16465"/>
                  </a:lnTo>
                  <a:lnTo>
                    <a:pt x="298256" y="17323"/>
                  </a:lnTo>
                  <a:lnTo>
                    <a:pt x="300399" y="18954"/>
                  </a:lnTo>
                  <a:lnTo>
                    <a:pt x="304684" y="28564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3" name="SMARTInkShape-1277"/>
            <p:cNvSpPr/>
            <p:nvPr>
              <p:custDataLst>
                <p:tags r:id="rId123"/>
              </p:custDataLst>
            </p:nvPr>
          </p:nvSpPr>
          <p:spPr>
            <a:xfrm>
              <a:off x="2428876" y="3105150"/>
              <a:ext cx="361950" cy="733346"/>
            </a:xfrm>
            <a:custGeom>
              <a:avLst/>
              <a:gdLst/>
              <a:ahLst/>
              <a:cxnLst/>
              <a:rect l="0" t="0" r="0" b="0"/>
              <a:pathLst>
                <a:path w="361950" h="733346">
                  <a:moveTo>
                    <a:pt x="219074" y="0"/>
                  </a:moveTo>
                  <a:lnTo>
                    <a:pt x="219074" y="0"/>
                  </a:lnTo>
                  <a:lnTo>
                    <a:pt x="219074" y="5056"/>
                  </a:lnTo>
                  <a:lnTo>
                    <a:pt x="218016" y="6546"/>
                  </a:lnTo>
                  <a:lnTo>
                    <a:pt x="216252" y="7539"/>
                  </a:lnTo>
                  <a:lnTo>
                    <a:pt x="214018" y="8201"/>
                  </a:lnTo>
                  <a:lnTo>
                    <a:pt x="212528" y="9701"/>
                  </a:lnTo>
                  <a:lnTo>
                    <a:pt x="208753" y="19148"/>
                  </a:lnTo>
                  <a:lnTo>
                    <a:pt x="164193" y="64406"/>
                  </a:lnTo>
                  <a:lnTo>
                    <a:pt x="138255" y="90344"/>
                  </a:lnTo>
                  <a:lnTo>
                    <a:pt x="135530" y="95892"/>
                  </a:lnTo>
                  <a:lnTo>
                    <a:pt x="134803" y="98853"/>
                  </a:lnTo>
                  <a:lnTo>
                    <a:pt x="133260" y="100827"/>
                  </a:lnTo>
                  <a:lnTo>
                    <a:pt x="128724" y="103020"/>
                  </a:lnTo>
                  <a:lnTo>
                    <a:pt x="127090" y="104663"/>
                  </a:lnTo>
                  <a:lnTo>
                    <a:pt x="116476" y="124005"/>
                  </a:lnTo>
                  <a:lnTo>
                    <a:pt x="115751" y="127120"/>
                  </a:lnTo>
                  <a:lnTo>
                    <a:pt x="106951" y="142891"/>
                  </a:lnTo>
                  <a:lnTo>
                    <a:pt x="95679" y="188814"/>
                  </a:lnTo>
                  <a:lnTo>
                    <a:pt x="92618" y="197865"/>
                  </a:lnTo>
                  <a:lnTo>
                    <a:pt x="88788" y="205415"/>
                  </a:lnTo>
                  <a:lnTo>
                    <a:pt x="86632" y="216674"/>
                  </a:lnTo>
                  <a:lnTo>
                    <a:pt x="84935" y="231887"/>
                  </a:lnTo>
                  <a:lnTo>
                    <a:pt x="73981" y="256996"/>
                  </a:lnTo>
                  <a:lnTo>
                    <a:pt x="69921" y="263445"/>
                  </a:lnTo>
                  <a:lnTo>
                    <a:pt x="67637" y="274085"/>
                  </a:lnTo>
                  <a:lnTo>
                    <a:pt x="65901" y="289114"/>
                  </a:lnTo>
                  <a:lnTo>
                    <a:pt x="60212" y="301799"/>
                  </a:lnTo>
                  <a:lnTo>
                    <a:pt x="56360" y="329240"/>
                  </a:lnTo>
                  <a:lnTo>
                    <a:pt x="50683" y="340499"/>
                  </a:lnTo>
                  <a:lnTo>
                    <a:pt x="41157" y="385160"/>
                  </a:lnTo>
                  <a:lnTo>
                    <a:pt x="31632" y="431650"/>
                  </a:lnTo>
                  <a:lnTo>
                    <a:pt x="25931" y="464545"/>
                  </a:lnTo>
                  <a:lnTo>
                    <a:pt x="22107" y="473164"/>
                  </a:lnTo>
                  <a:lnTo>
                    <a:pt x="18259" y="500682"/>
                  </a:lnTo>
                  <a:lnTo>
                    <a:pt x="12582" y="511947"/>
                  </a:lnTo>
                  <a:lnTo>
                    <a:pt x="6755" y="555093"/>
                  </a:lnTo>
                  <a:lnTo>
                    <a:pt x="1333" y="573316"/>
                  </a:lnTo>
                  <a:lnTo>
                    <a:pt x="4" y="619120"/>
                  </a:lnTo>
                  <a:lnTo>
                    <a:pt x="0" y="631824"/>
                  </a:lnTo>
                  <a:lnTo>
                    <a:pt x="2822" y="638175"/>
                  </a:lnTo>
                  <a:lnTo>
                    <a:pt x="6545" y="644525"/>
                  </a:lnTo>
                  <a:lnTo>
                    <a:pt x="8935" y="657225"/>
                  </a:lnTo>
                  <a:lnTo>
                    <a:pt x="9132" y="660400"/>
                  </a:lnTo>
                  <a:lnTo>
                    <a:pt x="12171" y="666750"/>
                  </a:lnTo>
                  <a:lnTo>
                    <a:pt x="15993" y="673100"/>
                  </a:lnTo>
                  <a:lnTo>
                    <a:pt x="18445" y="685800"/>
                  </a:lnTo>
                  <a:lnTo>
                    <a:pt x="18647" y="688975"/>
                  </a:lnTo>
                  <a:lnTo>
                    <a:pt x="21692" y="695325"/>
                  </a:lnTo>
                  <a:lnTo>
                    <a:pt x="23986" y="698500"/>
                  </a:lnTo>
                  <a:lnTo>
                    <a:pt x="29357" y="702028"/>
                  </a:lnTo>
                  <a:lnTo>
                    <a:pt x="32271" y="702968"/>
                  </a:lnTo>
                  <a:lnTo>
                    <a:pt x="34214" y="704654"/>
                  </a:lnTo>
                  <a:lnTo>
                    <a:pt x="42644" y="717943"/>
                  </a:lnTo>
                  <a:lnTo>
                    <a:pt x="48233" y="721252"/>
                  </a:lnTo>
                  <a:lnTo>
                    <a:pt x="63579" y="724610"/>
                  </a:lnTo>
                  <a:lnTo>
                    <a:pt x="74106" y="730343"/>
                  </a:lnTo>
                  <a:lnTo>
                    <a:pt x="118468" y="733345"/>
                  </a:lnTo>
                  <a:lnTo>
                    <a:pt x="136819" y="732343"/>
                  </a:lnTo>
                  <a:lnTo>
                    <a:pt x="174650" y="724781"/>
                  </a:lnTo>
                  <a:lnTo>
                    <a:pt x="193681" y="723103"/>
                  </a:lnTo>
                  <a:lnTo>
                    <a:pt x="238125" y="712157"/>
                  </a:lnTo>
                  <a:lnTo>
                    <a:pt x="282574" y="692020"/>
                  </a:lnTo>
                  <a:lnTo>
                    <a:pt x="325966" y="669918"/>
                  </a:lnTo>
                  <a:lnTo>
                    <a:pt x="361949" y="64770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4" name="SMARTInkShape-1278"/>
            <p:cNvSpPr/>
            <p:nvPr>
              <p:custDataLst>
                <p:tags r:id="rId124"/>
              </p:custDataLst>
            </p:nvPr>
          </p:nvSpPr>
          <p:spPr>
            <a:xfrm>
              <a:off x="2628900" y="3162300"/>
              <a:ext cx="1" cy="19051"/>
            </a:xfrm>
            <a:custGeom>
              <a:avLst/>
              <a:gdLst/>
              <a:ahLst/>
              <a:cxnLst/>
              <a:rect l="0" t="0" r="0" b="0"/>
              <a:pathLst>
                <a:path w="1" h="19051">
                  <a:moveTo>
                    <a:pt x="0" y="19050"/>
                  </a:moveTo>
                  <a:lnTo>
                    <a:pt x="0" y="1905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36" name="SMARTInkShape-1279"/>
          <p:cNvSpPr/>
          <p:nvPr>
            <p:custDataLst>
              <p:tags r:id="rId1"/>
            </p:custDataLst>
          </p:nvPr>
        </p:nvSpPr>
        <p:spPr>
          <a:xfrm>
            <a:off x="6153150" y="3009900"/>
            <a:ext cx="295276" cy="895351"/>
          </a:xfrm>
          <a:custGeom>
            <a:avLst/>
            <a:gdLst/>
            <a:ahLst/>
            <a:cxnLst/>
            <a:rect l="0" t="0" r="0" b="0"/>
            <a:pathLst>
              <a:path w="295276" h="895351">
                <a:moveTo>
                  <a:pt x="200025" y="47625"/>
                </a:moveTo>
                <a:lnTo>
                  <a:pt x="200025" y="47625"/>
                </a:lnTo>
                <a:lnTo>
                  <a:pt x="200025" y="42569"/>
                </a:lnTo>
                <a:lnTo>
                  <a:pt x="198967" y="41079"/>
                </a:lnTo>
                <a:lnTo>
                  <a:pt x="197203" y="40086"/>
                </a:lnTo>
                <a:lnTo>
                  <a:pt x="194969" y="39424"/>
                </a:lnTo>
                <a:lnTo>
                  <a:pt x="193480" y="37924"/>
                </a:lnTo>
                <a:lnTo>
                  <a:pt x="190893" y="30015"/>
                </a:lnTo>
                <a:lnTo>
                  <a:pt x="187852" y="29215"/>
                </a:lnTo>
                <a:lnTo>
                  <a:pt x="185560" y="29001"/>
                </a:lnTo>
                <a:lnTo>
                  <a:pt x="184031" y="27801"/>
                </a:lnTo>
                <a:lnTo>
                  <a:pt x="182333" y="23645"/>
                </a:lnTo>
                <a:lnTo>
                  <a:pt x="181094" y="11253"/>
                </a:lnTo>
                <a:lnTo>
                  <a:pt x="179995" y="10677"/>
                </a:lnTo>
                <a:lnTo>
                  <a:pt x="175953" y="10037"/>
                </a:lnTo>
                <a:lnTo>
                  <a:pt x="174453" y="8808"/>
                </a:lnTo>
                <a:lnTo>
                  <a:pt x="171567" y="406"/>
                </a:lnTo>
                <a:lnTo>
                  <a:pt x="161935" y="0"/>
                </a:lnTo>
                <a:lnTo>
                  <a:pt x="206401" y="0"/>
                </a:lnTo>
                <a:lnTo>
                  <a:pt x="254000" y="0"/>
                </a:lnTo>
                <a:lnTo>
                  <a:pt x="295275" y="0"/>
                </a:lnTo>
                <a:lnTo>
                  <a:pt x="295275" y="32182"/>
                </a:lnTo>
                <a:lnTo>
                  <a:pt x="292453" y="38292"/>
                </a:lnTo>
                <a:lnTo>
                  <a:pt x="290219" y="41403"/>
                </a:lnTo>
                <a:lnTo>
                  <a:pt x="287074" y="55894"/>
                </a:lnTo>
                <a:lnTo>
                  <a:pt x="284769" y="91991"/>
                </a:lnTo>
                <a:lnTo>
                  <a:pt x="277559" y="121057"/>
                </a:lnTo>
                <a:lnTo>
                  <a:pt x="276342" y="166987"/>
                </a:lnTo>
                <a:lnTo>
                  <a:pt x="273418" y="210216"/>
                </a:lnTo>
                <a:lnTo>
                  <a:pt x="267585" y="256205"/>
                </a:lnTo>
                <a:lnTo>
                  <a:pt x="266816" y="301667"/>
                </a:lnTo>
                <a:lnTo>
                  <a:pt x="265664" y="342281"/>
                </a:lnTo>
                <a:lnTo>
                  <a:pt x="259166" y="380878"/>
                </a:lnTo>
                <a:lnTo>
                  <a:pt x="257568" y="419076"/>
                </a:lnTo>
                <a:lnTo>
                  <a:pt x="257253" y="457195"/>
                </a:lnTo>
                <a:lnTo>
                  <a:pt x="257191" y="495299"/>
                </a:lnTo>
                <a:lnTo>
                  <a:pt x="257176" y="542089"/>
                </a:lnTo>
                <a:lnTo>
                  <a:pt x="257175" y="587326"/>
                </a:lnTo>
                <a:lnTo>
                  <a:pt x="257175" y="630764"/>
                </a:lnTo>
                <a:lnTo>
                  <a:pt x="257175" y="673165"/>
                </a:lnTo>
                <a:lnTo>
                  <a:pt x="257175" y="717422"/>
                </a:lnTo>
                <a:lnTo>
                  <a:pt x="254353" y="723843"/>
                </a:lnTo>
                <a:lnTo>
                  <a:pt x="250630" y="730225"/>
                </a:lnTo>
                <a:lnTo>
                  <a:pt x="248238" y="742945"/>
                </a:lnTo>
                <a:lnTo>
                  <a:pt x="247650" y="771360"/>
                </a:lnTo>
                <a:lnTo>
                  <a:pt x="239449" y="771511"/>
                </a:lnTo>
                <a:lnTo>
                  <a:pt x="239008" y="772574"/>
                </a:lnTo>
                <a:lnTo>
                  <a:pt x="238241" y="779725"/>
                </a:lnTo>
                <a:lnTo>
                  <a:pt x="235354" y="780461"/>
                </a:lnTo>
                <a:lnTo>
                  <a:pt x="228995" y="781016"/>
                </a:lnTo>
                <a:lnTo>
                  <a:pt x="221074" y="787589"/>
                </a:lnTo>
                <a:lnTo>
                  <a:pt x="211277" y="790182"/>
                </a:lnTo>
                <a:lnTo>
                  <a:pt x="201501" y="790541"/>
                </a:lnTo>
                <a:lnTo>
                  <a:pt x="192712" y="797114"/>
                </a:lnTo>
                <a:lnTo>
                  <a:pt x="182730" y="799707"/>
                </a:lnTo>
                <a:lnTo>
                  <a:pt x="182145" y="800896"/>
                </a:lnTo>
                <a:lnTo>
                  <a:pt x="181496" y="805040"/>
                </a:lnTo>
                <a:lnTo>
                  <a:pt x="180264" y="806568"/>
                </a:lnTo>
                <a:lnTo>
                  <a:pt x="161697" y="816985"/>
                </a:lnTo>
                <a:lnTo>
                  <a:pt x="146021" y="819923"/>
                </a:lnTo>
                <a:lnTo>
                  <a:pt x="135457" y="825612"/>
                </a:lnTo>
                <a:lnTo>
                  <a:pt x="107392" y="833328"/>
                </a:lnTo>
                <a:lnTo>
                  <a:pt x="72110" y="853103"/>
                </a:lnTo>
                <a:lnTo>
                  <a:pt x="54763" y="857080"/>
                </a:lnTo>
                <a:lnTo>
                  <a:pt x="21268" y="873654"/>
                </a:lnTo>
                <a:lnTo>
                  <a:pt x="11844" y="875777"/>
                </a:lnTo>
                <a:lnTo>
                  <a:pt x="0" y="885825"/>
                </a:lnTo>
                <a:lnTo>
                  <a:pt x="9525" y="885825"/>
                </a:lnTo>
                <a:lnTo>
                  <a:pt x="9525" y="895350"/>
                </a:lnTo>
                <a:lnTo>
                  <a:pt x="9525" y="885825"/>
                </a:lnTo>
                <a:lnTo>
                  <a:pt x="9525" y="895340"/>
                </a:lnTo>
                <a:lnTo>
                  <a:pt x="9525" y="866775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57" name="SMARTInkShape-Group222"/>
          <p:cNvGrpSpPr/>
          <p:nvPr/>
        </p:nvGrpSpPr>
        <p:grpSpPr>
          <a:xfrm>
            <a:off x="7143754" y="3210044"/>
            <a:ext cx="1914487" cy="456641"/>
            <a:chOff x="7143754" y="3210044"/>
            <a:chExt cx="1914487" cy="456641"/>
          </a:xfrm>
        </p:grpSpPr>
        <p:sp>
          <p:nvSpPr>
            <p:cNvPr id="5137" name="SMARTInkShape-1280"/>
            <p:cNvSpPr/>
            <p:nvPr>
              <p:custDataLst>
                <p:tags r:id="rId102"/>
              </p:custDataLst>
            </p:nvPr>
          </p:nvSpPr>
          <p:spPr>
            <a:xfrm>
              <a:off x="8829804" y="3314739"/>
              <a:ext cx="190372" cy="238048"/>
            </a:xfrm>
            <a:custGeom>
              <a:avLst/>
              <a:gdLst/>
              <a:ahLst/>
              <a:cxnLst/>
              <a:rect l="0" t="0" r="0" b="0"/>
              <a:pathLst>
                <a:path w="190372" h="238048">
                  <a:moveTo>
                    <a:pt x="76071" y="38061"/>
                  </a:moveTo>
                  <a:lnTo>
                    <a:pt x="76071" y="38061"/>
                  </a:lnTo>
                  <a:lnTo>
                    <a:pt x="76071" y="33004"/>
                  </a:lnTo>
                  <a:lnTo>
                    <a:pt x="77129" y="31515"/>
                  </a:lnTo>
                  <a:lnTo>
                    <a:pt x="78895" y="30522"/>
                  </a:lnTo>
                  <a:lnTo>
                    <a:pt x="81128" y="29860"/>
                  </a:lnTo>
                  <a:lnTo>
                    <a:pt x="82617" y="28360"/>
                  </a:lnTo>
                  <a:lnTo>
                    <a:pt x="84273" y="23872"/>
                  </a:lnTo>
                  <a:lnTo>
                    <a:pt x="85595" y="91"/>
                  </a:lnTo>
                  <a:lnTo>
                    <a:pt x="80539" y="0"/>
                  </a:lnTo>
                  <a:lnTo>
                    <a:pt x="79050" y="1045"/>
                  </a:lnTo>
                  <a:lnTo>
                    <a:pt x="78058" y="2800"/>
                  </a:lnTo>
                  <a:lnTo>
                    <a:pt x="76462" y="8165"/>
                  </a:lnTo>
                  <a:lnTo>
                    <a:pt x="69603" y="16829"/>
                  </a:lnTo>
                  <a:lnTo>
                    <a:pt x="50379" y="60683"/>
                  </a:lnTo>
                  <a:lnTo>
                    <a:pt x="32653" y="99479"/>
                  </a:lnTo>
                  <a:lnTo>
                    <a:pt x="21210" y="145131"/>
                  </a:lnTo>
                  <a:lnTo>
                    <a:pt x="4863" y="188576"/>
                  </a:lnTo>
                  <a:lnTo>
                    <a:pt x="857" y="205336"/>
                  </a:lnTo>
                  <a:lnTo>
                    <a:pt x="0" y="222080"/>
                  </a:lnTo>
                  <a:lnTo>
                    <a:pt x="1015" y="224240"/>
                  </a:lnTo>
                  <a:lnTo>
                    <a:pt x="2751" y="225680"/>
                  </a:lnTo>
                  <a:lnTo>
                    <a:pt x="4966" y="226641"/>
                  </a:lnTo>
                  <a:lnTo>
                    <a:pt x="6442" y="228339"/>
                  </a:lnTo>
                  <a:lnTo>
                    <a:pt x="8084" y="233049"/>
                  </a:lnTo>
                  <a:lnTo>
                    <a:pt x="9579" y="234728"/>
                  </a:lnTo>
                  <a:lnTo>
                    <a:pt x="14065" y="236593"/>
                  </a:lnTo>
                  <a:lnTo>
                    <a:pt x="46241" y="238047"/>
                  </a:lnTo>
                  <a:lnTo>
                    <a:pt x="55052" y="235247"/>
                  </a:lnTo>
                  <a:lnTo>
                    <a:pt x="63554" y="231533"/>
                  </a:lnTo>
                  <a:lnTo>
                    <a:pt x="108791" y="222092"/>
                  </a:lnTo>
                  <a:lnTo>
                    <a:pt x="126100" y="218883"/>
                  </a:lnTo>
                  <a:lnTo>
                    <a:pt x="141967" y="211676"/>
                  </a:lnTo>
                  <a:lnTo>
                    <a:pt x="158519" y="208738"/>
                  </a:lnTo>
                  <a:lnTo>
                    <a:pt x="171116" y="199835"/>
                  </a:lnTo>
                  <a:lnTo>
                    <a:pt x="190371" y="1809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8" name="SMARTInkShape-1281"/>
            <p:cNvSpPr/>
            <p:nvPr>
              <p:custDataLst>
                <p:tags r:id="rId103"/>
              </p:custDataLst>
            </p:nvPr>
          </p:nvSpPr>
          <p:spPr>
            <a:xfrm>
              <a:off x="8658782" y="3486150"/>
              <a:ext cx="132794" cy="19051"/>
            </a:xfrm>
            <a:custGeom>
              <a:avLst/>
              <a:gdLst/>
              <a:ahLst/>
              <a:cxnLst/>
              <a:rect l="0" t="0" r="0" b="0"/>
              <a:pathLst>
                <a:path w="132794" h="19051">
                  <a:moveTo>
                    <a:pt x="56593" y="0"/>
                  </a:moveTo>
                  <a:lnTo>
                    <a:pt x="56593" y="0"/>
                  </a:lnTo>
                  <a:lnTo>
                    <a:pt x="51536" y="0"/>
                  </a:lnTo>
                  <a:lnTo>
                    <a:pt x="46232" y="2822"/>
                  </a:lnTo>
                  <a:lnTo>
                    <a:pt x="40346" y="6546"/>
                  </a:lnTo>
                  <a:lnTo>
                    <a:pt x="27944" y="8936"/>
                  </a:lnTo>
                  <a:lnTo>
                    <a:pt x="15303" y="9408"/>
                  </a:lnTo>
                  <a:lnTo>
                    <a:pt x="8963" y="12295"/>
                  </a:lnTo>
                  <a:lnTo>
                    <a:pt x="0" y="18654"/>
                  </a:lnTo>
                  <a:lnTo>
                    <a:pt x="45515" y="19050"/>
                  </a:lnTo>
                  <a:lnTo>
                    <a:pt x="91952" y="19050"/>
                  </a:lnTo>
                  <a:lnTo>
                    <a:pt x="132793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39" name="SMARTInkShape-1282"/>
            <p:cNvSpPr/>
            <p:nvPr>
              <p:custDataLst>
                <p:tags r:id="rId104"/>
              </p:custDataLst>
            </p:nvPr>
          </p:nvSpPr>
          <p:spPr>
            <a:xfrm>
              <a:off x="8629696" y="3409951"/>
              <a:ext cx="152355" cy="57150"/>
            </a:xfrm>
            <a:custGeom>
              <a:avLst/>
              <a:gdLst/>
              <a:ahLst/>
              <a:cxnLst/>
              <a:rect l="0" t="0" r="0" b="0"/>
              <a:pathLst>
                <a:path w="152355" h="57150">
                  <a:moveTo>
                    <a:pt x="38054" y="57149"/>
                  </a:moveTo>
                  <a:lnTo>
                    <a:pt x="38054" y="57149"/>
                  </a:lnTo>
                  <a:lnTo>
                    <a:pt x="32998" y="57149"/>
                  </a:lnTo>
                  <a:lnTo>
                    <a:pt x="27693" y="54327"/>
                  </a:lnTo>
                  <a:lnTo>
                    <a:pt x="476" y="29093"/>
                  </a:lnTo>
                  <a:lnTo>
                    <a:pt x="0" y="20418"/>
                  </a:lnTo>
                  <a:lnTo>
                    <a:pt x="14144" y="4895"/>
                  </a:lnTo>
                  <a:lnTo>
                    <a:pt x="19667" y="2175"/>
                  </a:lnTo>
                  <a:lnTo>
                    <a:pt x="41269" y="127"/>
                  </a:lnTo>
                  <a:lnTo>
                    <a:pt x="88461" y="0"/>
                  </a:lnTo>
                  <a:lnTo>
                    <a:pt x="103319" y="5056"/>
                  </a:lnTo>
                  <a:lnTo>
                    <a:pt x="123175" y="16474"/>
                  </a:lnTo>
                  <a:lnTo>
                    <a:pt x="129862" y="18963"/>
                  </a:lnTo>
                  <a:lnTo>
                    <a:pt x="136359" y="23597"/>
                  </a:lnTo>
                  <a:lnTo>
                    <a:pt x="139954" y="29184"/>
                  </a:lnTo>
                  <a:lnTo>
                    <a:pt x="140912" y="32156"/>
                  </a:lnTo>
                  <a:lnTo>
                    <a:pt x="142609" y="34137"/>
                  </a:lnTo>
                  <a:lnTo>
                    <a:pt x="152354" y="380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0" name="SMARTInkShape-1283"/>
            <p:cNvSpPr/>
            <p:nvPr>
              <p:custDataLst>
                <p:tags r:id="rId105"/>
              </p:custDataLst>
            </p:nvPr>
          </p:nvSpPr>
          <p:spPr>
            <a:xfrm>
              <a:off x="8610720" y="3562350"/>
              <a:ext cx="37981" cy="104335"/>
            </a:xfrm>
            <a:custGeom>
              <a:avLst/>
              <a:gdLst/>
              <a:ahLst/>
              <a:cxnLst/>
              <a:rect l="0" t="0" r="0" b="0"/>
              <a:pathLst>
                <a:path w="37981" h="104335">
                  <a:moveTo>
                    <a:pt x="37980" y="9525"/>
                  </a:moveTo>
                  <a:lnTo>
                    <a:pt x="37980" y="9525"/>
                  </a:lnTo>
                  <a:lnTo>
                    <a:pt x="28456" y="0"/>
                  </a:lnTo>
                  <a:lnTo>
                    <a:pt x="20253" y="8201"/>
                  </a:lnTo>
                  <a:lnTo>
                    <a:pt x="19321" y="14189"/>
                  </a:lnTo>
                  <a:lnTo>
                    <a:pt x="18965" y="31881"/>
                  </a:lnTo>
                  <a:lnTo>
                    <a:pt x="16123" y="38158"/>
                  </a:lnTo>
                  <a:lnTo>
                    <a:pt x="12391" y="44476"/>
                  </a:lnTo>
                  <a:lnTo>
                    <a:pt x="9996" y="57155"/>
                  </a:lnTo>
                  <a:lnTo>
                    <a:pt x="9798" y="60328"/>
                  </a:lnTo>
                  <a:lnTo>
                    <a:pt x="6759" y="66677"/>
                  </a:lnTo>
                  <a:lnTo>
                    <a:pt x="2938" y="73026"/>
                  </a:lnTo>
                  <a:lnTo>
                    <a:pt x="484" y="85725"/>
                  </a:lnTo>
                  <a:lnTo>
                    <a:pt x="0" y="93368"/>
                  </a:lnTo>
                  <a:lnTo>
                    <a:pt x="9015" y="104334"/>
                  </a:lnTo>
                  <a:lnTo>
                    <a:pt x="16932" y="98142"/>
                  </a:lnTo>
                  <a:lnTo>
                    <a:pt x="28455" y="952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1" name="SMARTInkShape-1284"/>
            <p:cNvSpPr/>
            <p:nvPr>
              <p:custDataLst>
                <p:tags r:id="rId106"/>
              </p:custDataLst>
            </p:nvPr>
          </p:nvSpPr>
          <p:spPr>
            <a:xfrm>
              <a:off x="8553450" y="3552942"/>
              <a:ext cx="66676" cy="84628"/>
            </a:xfrm>
            <a:custGeom>
              <a:avLst/>
              <a:gdLst/>
              <a:ahLst/>
              <a:cxnLst/>
              <a:rect l="0" t="0" r="0" b="0"/>
              <a:pathLst>
                <a:path w="66676" h="84628">
                  <a:moveTo>
                    <a:pt x="9525" y="18933"/>
                  </a:moveTo>
                  <a:lnTo>
                    <a:pt x="9525" y="18933"/>
                  </a:lnTo>
                  <a:lnTo>
                    <a:pt x="9525" y="9801"/>
                  </a:lnTo>
                  <a:lnTo>
                    <a:pt x="1323" y="9442"/>
                  </a:lnTo>
                  <a:lnTo>
                    <a:pt x="883" y="8373"/>
                  </a:lnTo>
                  <a:lnTo>
                    <a:pt x="10" y="0"/>
                  </a:lnTo>
                  <a:lnTo>
                    <a:pt x="0" y="47565"/>
                  </a:lnTo>
                  <a:lnTo>
                    <a:pt x="0" y="50721"/>
                  </a:lnTo>
                  <a:lnTo>
                    <a:pt x="2823" y="57050"/>
                  </a:lnTo>
                  <a:lnTo>
                    <a:pt x="6546" y="63390"/>
                  </a:lnTo>
                  <a:lnTo>
                    <a:pt x="9702" y="72910"/>
                  </a:lnTo>
                  <a:lnTo>
                    <a:pt x="17609" y="83727"/>
                  </a:lnTo>
                  <a:lnTo>
                    <a:pt x="19148" y="83296"/>
                  </a:lnTo>
                  <a:lnTo>
                    <a:pt x="23680" y="79994"/>
                  </a:lnTo>
                  <a:lnTo>
                    <a:pt x="26370" y="79749"/>
                  </a:lnTo>
                  <a:lnTo>
                    <a:pt x="41402" y="84627"/>
                  </a:lnTo>
                  <a:lnTo>
                    <a:pt x="44534" y="83896"/>
                  </a:lnTo>
                  <a:lnTo>
                    <a:pt x="57168" y="77940"/>
                  </a:lnTo>
                  <a:lnTo>
                    <a:pt x="66675" y="7608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2" name="SMARTInkShape-1285"/>
            <p:cNvSpPr/>
            <p:nvPr>
              <p:custDataLst>
                <p:tags r:id="rId107"/>
              </p:custDataLst>
            </p:nvPr>
          </p:nvSpPr>
          <p:spPr>
            <a:xfrm>
              <a:off x="8420100" y="3533775"/>
              <a:ext cx="57151" cy="85726"/>
            </a:xfrm>
            <a:custGeom>
              <a:avLst/>
              <a:gdLst/>
              <a:ahLst/>
              <a:cxnLst/>
              <a:rect l="0" t="0" r="0" b="0"/>
              <a:pathLst>
                <a:path w="57151" h="85726">
                  <a:moveTo>
                    <a:pt x="0" y="9525"/>
                  </a:moveTo>
                  <a:lnTo>
                    <a:pt x="0" y="9525"/>
                  </a:lnTo>
                  <a:lnTo>
                    <a:pt x="0" y="3"/>
                  </a:lnTo>
                  <a:lnTo>
                    <a:pt x="9525" y="0"/>
                  </a:lnTo>
                  <a:lnTo>
                    <a:pt x="9525" y="23704"/>
                  </a:lnTo>
                  <a:lnTo>
                    <a:pt x="10583" y="25328"/>
                  </a:lnTo>
                  <a:lnTo>
                    <a:pt x="12348" y="26410"/>
                  </a:lnTo>
                  <a:lnTo>
                    <a:pt x="14581" y="27131"/>
                  </a:lnTo>
                  <a:lnTo>
                    <a:pt x="16071" y="28671"/>
                  </a:lnTo>
                  <a:lnTo>
                    <a:pt x="17727" y="33204"/>
                  </a:lnTo>
                  <a:lnTo>
                    <a:pt x="19227" y="34836"/>
                  </a:lnTo>
                  <a:lnTo>
                    <a:pt x="23715" y="36649"/>
                  </a:lnTo>
                  <a:lnTo>
                    <a:pt x="25334" y="38191"/>
                  </a:lnTo>
                  <a:lnTo>
                    <a:pt x="27134" y="42727"/>
                  </a:lnTo>
                  <a:lnTo>
                    <a:pt x="28449" y="55396"/>
                  </a:lnTo>
                  <a:lnTo>
                    <a:pt x="29549" y="55981"/>
                  </a:lnTo>
                  <a:lnTo>
                    <a:pt x="33593" y="56631"/>
                  </a:lnTo>
                  <a:lnTo>
                    <a:pt x="35096" y="57862"/>
                  </a:lnTo>
                  <a:lnTo>
                    <a:pt x="37705" y="65305"/>
                  </a:lnTo>
                  <a:lnTo>
                    <a:pt x="37983" y="71326"/>
                  </a:lnTo>
                  <a:lnTo>
                    <a:pt x="40870" y="76856"/>
                  </a:lnTo>
                  <a:lnTo>
                    <a:pt x="43122" y="79813"/>
                  </a:lnTo>
                  <a:lnTo>
                    <a:pt x="48446" y="83097"/>
                  </a:lnTo>
                  <a:lnTo>
                    <a:pt x="5715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3" name="SMARTInkShape-1286"/>
            <p:cNvSpPr/>
            <p:nvPr>
              <p:custDataLst>
                <p:tags r:id="rId108"/>
              </p:custDataLst>
            </p:nvPr>
          </p:nvSpPr>
          <p:spPr>
            <a:xfrm>
              <a:off x="8315441" y="3286125"/>
              <a:ext cx="133230" cy="285741"/>
            </a:xfrm>
            <a:custGeom>
              <a:avLst/>
              <a:gdLst/>
              <a:ahLst/>
              <a:cxnLst/>
              <a:rect l="0" t="0" r="0" b="0"/>
              <a:pathLst>
                <a:path w="133230" h="285741">
                  <a:moveTo>
                    <a:pt x="123709" y="38100"/>
                  </a:moveTo>
                  <a:lnTo>
                    <a:pt x="123709" y="38100"/>
                  </a:lnTo>
                  <a:lnTo>
                    <a:pt x="123709" y="0"/>
                  </a:lnTo>
                  <a:lnTo>
                    <a:pt x="123709" y="22666"/>
                  </a:lnTo>
                  <a:lnTo>
                    <a:pt x="126532" y="28771"/>
                  </a:lnTo>
                  <a:lnTo>
                    <a:pt x="130255" y="35012"/>
                  </a:lnTo>
                  <a:lnTo>
                    <a:pt x="132646" y="47642"/>
                  </a:lnTo>
                  <a:lnTo>
                    <a:pt x="133229" y="94662"/>
                  </a:lnTo>
                  <a:lnTo>
                    <a:pt x="132176" y="117593"/>
                  </a:lnTo>
                  <a:lnTo>
                    <a:pt x="125032" y="136122"/>
                  </a:lnTo>
                  <a:lnTo>
                    <a:pt x="123724" y="180382"/>
                  </a:lnTo>
                  <a:lnTo>
                    <a:pt x="123710" y="203166"/>
                  </a:lnTo>
                  <a:lnTo>
                    <a:pt x="122651" y="205294"/>
                  </a:lnTo>
                  <a:lnTo>
                    <a:pt x="120886" y="206713"/>
                  </a:lnTo>
                  <a:lnTo>
                    <a:pt x="118653" y="207658"/>
                  </a:lnTo>
                  <a:lnTo>
                    <a:pt x="117163" y="209347"/>
                  </a:lnTo>
                  <a:lnTo>
                    <a:pt x="115507" y="214046"/>
                  </a:lnTo>
                  <a:lnTo>
                    <a:pt x="114184" y="259823"/>
                  </a:lnTo>
                  <a:lnTo>
                    <a:pt x="114184" y="276215"/>
                  </a:lnTo>
                  <a:lnTo>
                    <a:pt x="66563" y="276225"/>
                  </a:lnTo>
                  <a:lnTo>
                    <a:pt x="66559" y="284426"/>
                  </a:lnTo>
                  <a:lnTo>
                    <a:pt x="65501" y="284867"/>
                  </a:lnTo>
                  <a:lnTo>
                    <a:pt x="52094" y="285740"/>
                  </a:lnTo>
                  <a:lnTo>
                    <a:pt x="50565" y="284685"/>
                  </a:lnTo>
                  <a:lnTo>
                    <a:pt x="49547" y="282923"/>
                  </a:lnTo>
                  <a:lnTo>
                    <a:pt x="48868" y="280690"/>
                  </a:lnTo>
                  <a:lnTo>
                    <a:pt x="47356" y="280260"/>
                  </a:lnTo>
                  <a:lnTo>
                    <a:pt x="42856" y="282604"/>
                  </a:lnTo>
                  <a:lnTo>
                    <a:pt x="41231" y="282595"/>
                  </a:lnTo>
                  <a:lnTo>
                    <a:pt x="40149" y="281530"/>
                  </a:lnTo>
                  <a:lnTo>
                    <a:pt x="39427" y="279762"/>
                  </a:lnTo>
                  <a:lnTo>
                    <a:pt x="37889" y="278583"/>
                  </a:lnTo>
                  <a:lnTo>
                    <a:pt x="29909" y="276536"/>
                  </a:lnTo>
                  <a:lnTo>
                    <a:pt x="9444" y="276225"/>
                  </a:lnTo>
                  <a:lnTo>
                    <a:pt x="9409" y="266817"/>
                  </a:lnTo>
                  <a:lnTo>
                    <a:pt x="0" y="266700"/>
                  </a:lnTo>
                  <a:lnTo>
                    <a:pt x="28459" y="2667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4" name="SMARTInkShape-1287"/>
            <p:cNvSpPr/>
            <p:nvPr>
              <p:custDataLst>
                <p:tags r:id="rId109"/>
              </p:custDataLst>
            </p:nvPr>
          </p:nvSpPr>
          <p:spPr>
            <a:xfrm>
              <a:off x="8277229" y="3276635"/>
              <a:ext cx="38097" cy="257141"/>
            </a:xfrm>
            <a:custGeom>
              <a:avLst/>
              <a:gdLst/>
              <a:ahLst/>
              <a:cxnLst/>
              <a:rect l="0" t="0" r="0" b="0"/>
              <a:pathLst>
                <a:path w="38097" h="257141">
                  <a:moveTo>
                    <a:pt x="19046" y="19015"/>
                  </a:moveTo>
                  <a:lnTo>
                    <a:pt x="19046" y="19015"/>
                  </a:lnTo>
                  <a:lnTo>
                    <a:pt x="19046" y="0"/>
                  </a:lnTo>
                  <a:lnTo>
                    <a:pt x="17988" y="42527"/>
                  </a:lnTo>
                  <a:lnTo>
                    <a:pt x="10844" y="73159"/>
                  </a:lnTo>
                  <a:lnTo>
                    <a:pt x="9637" y="119306"/>
                  </a:lnTo>
                  <a:lnTo>
                    <a:pt x="1331" y="163657"/>
                  </a:lnTo>
                  <a:lnTo>
                    <a:pt x="74" y="205876"/>
                  </a:lnTo>
                  <a:lnTo>
                    <a:pt x="0" y="240813"/>
                  </a:lnTo>
                  <a:lnTo>
                    <a:pt x="1056" y="243080"/>
                  </a:lnTo>
                  <a:lnTo>
                    <a:pt x="2819" y="244592"/>
                  </a:lnTo>
                  <a:lnTo>
                    <a:pt x="8198" y="247018"/>
                  </a:lnTo>
                  <a:lnTo>
                    <a:pt x="17605" y="255763"/>
                  </a:lnTo>
                  <a:lnTo>
                    <a:pt x="23676" y="256732"/>
                  </a:lnTo>
                  <a:lnTo>
                    <a:pt x="38096" y="25714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5" name="SMARTInkShape-1288"/>
            <p:cNvSpPr/>
            <p:nvPr>
              <p:custDataLst>
                <p:tags r:id="rId110"/>
              </p:custDataLst>
            </p:nvPr>
          </p:nvSpPr>
          <p:spPr>
            <a:xfrm>
              <a:off x="8020088" y="3505200"/>
              <a:ext cx="152363" cy="9526"/>
            </a:xfrm>
            <a:custGeom>
              <a:avLst/>
              <a:gdLst/>
              <a:ahLst/>
              <a:cxnLst/>
              <a:rect l="0" t="0" r="0" b="0"/>
              <a:pathLst>
                <a:path w="152363" h="9526">
                  <a:moveTo>
                    <a:pt x="38062" y="0"/>
                  </a:moveTo>
                  <a:lnTo>
                    <a:pt x="38062" y="0"/>
                  </a:lnTo>
                  <a:lnTo>
                    <a:pt x="33006" y="5057"/>
                  </a:lnTo>
                  <a:lnTo>
                    <a:pt x="27701" y="7539"/>
                  </a:lnTo>
                  <a:lnTo>
                    <a:pt x="393" y="9525"/>
                  </a:lnTo>
                  <a:lnTo>
                    <a:pt x="89" y="9525"/>
                  </a:lnTo>
                  <a:lnTo>
                    <a:pt x="0" y="4468"/>
                  </a:lnTo>
                  <a:lnTo>
                    <a:pt x="1046" y="2979"/>
                  </a:lnTo>
                  <a:lnTo>
                    <a:pt x="2801" y="1986"/>
                  </a:lnTo>
                  <a:lnTo>
                    <a:pt x="13222" y="393"/>
                  </a:lnTo>
                  <a:lnTo>
                    <a:pt x="60485" y="2"/>
                  </a:lnTo>
                  <a:lnTo>
                    <a:pt x="73163" y="1058"/>
                  </a:lnTo>
                  <a:lnTo>
                    <a:pt x="102003" y="8201"/>
                  </a:lnTo>
                  <a:lnTo>
                    <a:pt x="152362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6" name="SMARTInkShape-1289"/>
            <p:cNvSpPr/>
            <p:nvPr>
              <p:custDataLst>
                <p:tags r:id="rId111"/>
              </p:custDataLst>
            </p:nvPr>
          </p:nvSpPr>
          <p:spPr>
            <a:xfrm>
              <a:off x="7991475" y="3401750"/>
              <a:ext cx="161926" cy="46301"/>
            </a:xfrm>
            <a:custGeom>
              <a:avLst/>
              <a:gdLst/>
              <a:ahLst/>
              <a:cxnLst/>
              <a:rect l="0" t="0" r="0" b="0"/>
              <a:pathLst>
                <a:path w="161926" h="46301">
                  <a:moveTo>
                    <a:pt x="9525" y="46300"/>
                  </a:moveTo>
                  <a:lnTo>
                    <a:pt x="9525" y="46300"/>
                  </a:lnTo>
                  <a:lnTo>
                    <a:pt x="9525" y="41243"/>
                  </a:lnTo>
                  <a:lnTo>
                    <a:pt x="8467" y="39754"/>
                  </a:lnTo>
                  <a:lnTo>
                    <a:pt x="6703" y="38761"/>
                  </a:lnTo>
                  <a:lnTo>
                    <a:pt x="1324" y="37168"/>
                  </a:lnTo>
                  <a:lnTo>
                    <a:pt x="588" y="34127"/>
                  </a:lnTo>
                  <a:lnTo>
                    <a:pt x="0" y="9525"/>
                  </a:lnTo>
                  <a:lnTo>
                    <a:pt x="1058" y="9083"/>
                  </a:lnTo>
                  <a:lnTo>
                    <a:pt x="31593" y="5382"/>
                  </a:lnTo>
                  <a:lnTo>
                    <a:pt x="45697" y="662"/>
                  </a:lnTo>
                  <a:lnTo>
                    <a:pt x="49515" y="0"/>
                  </a:lnTo>
                  <a:lnTo>
                    <a:pt x="95448" y="7663"/>
                  </a:lnTo>
                  <a:lnTo>
                    <a:pt x="106980" y="9020"/>
                  </a:lnTo>
                  <a:lnTo>
                    <a:pt x="151740" y="29305"/>
                  </a:lnTo>
                  <a:lnTo>
                    <a:pt x="155135" y="31795"/>
                  </a:lnTo>
                  <a:lnTo>
                    <a:pt x="158907" y="37384"/>
                  </a:lnTo>
                  <a:lnTo>
                    <a:pt x="161925" y="46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7" name="SMARTInkShape-1290"/>
            <p:cNvSpPr/>
            <p:nvPr>
              <p:custDataLst>
                <p:tags r:id="rId112"/>
              </p:custDataLst>
            </p:nvPr>
          </p:nvSpPr>
          <p:spPr>
            <a:xfrm>
              <a:off x="7848600" y="3448063"/>
              <a:ext cx="104776" cy="152388"/>
            </a:xfrm>
            <a:custGeom>
              <a:avLst/>
              <a:gdLst/>
              <a:ahLst/>
              <a:cxnLst/>
              <a:rect l="0" t="0" r="0" b="0"/>
              <a:pathLst>
                <a:path w="104776" h="152388">
                  <a:moveTo>
                    <a:pt x="104775" y="19037"/>
                  </a:moveTo>
                  <a:lnTo>
                    <a:pt x="104775" y="19037"/>
                  </a:lnTo>
                  <a:lnTo>
                    <a:pt x="104775" y="0"/>
                  </a:lnTo>
                  <a:lnTo>
                    <a:pt x="104775" y="13246"/>
                  </a:lnTo>
                  <a:lnTo>
                    <a:pt x="101953" y="19285"/>
                  </a:lnTo>
                  <a:lnTo>
                    <a:pt x="67919" y="64049"/>
                  </a:lnTo>
                  <a:lnTo>
                    <a:pt x="30769" y="110129"/>
                  </a:lnTo>
                  <a:lnTo>
                    <a:pt x="7684" y="126858"/>
                  </a:lnTo>
                  <a:lnTo>
                    <a:pt x="3415" y="133279"/>
                  </a:lnTo>
                  <a:lnTo>
                    <a:pt x="1012" y="142845"/>
                  </a:lnTo>
                  <a:lnTo>
                    <a:pt x="0" y="15238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8" name="SMARTInkShape-1291"/>
            <p:cNvSpPr/>
            <p:nvPr>
              <p:custDataLst>
                <p:tags r:id="rId113"/>
              </p:custDataLst>
            </p:nvPr>
          </p:nvSpPr>
          <p:spPr>
            <a:xfrm>
              <a:off x="7810500" y="3477055"/>
              <a:ext cx="57151" cy="75771"/>
            </a:xfrm>
            <a:custGeom>
              <a:avLst/>
              <a:gdLst/>
              <a:ahLst/>
              <a:cxnLst/>
              <a:rect l="0" t="0" r="0" b="0"/>
              <a:pathLst>
                <a:path w="57151" h="75771">
                  <a:moveTo>
                    <a:pt x="0" y="28145"/>
                  </a:moveTo>
                  <a:lnTo>
                    <a:pt x="0" y="28145"/>
                  </a:lnTo>
                  <a:lnTo>
                    <a:pt x="0" y="10535"/>
                  </a:lnTo>
                  <a:lnTo>
                    <a:pt x="9134" y="0"/>
                  </a:lnTo>
                  <a:lnTo>
                    <a:pt x="9525" y="47252"/>
                  </a:lnTo>
                  <a:lnTo>
                    <a:pt x="9525" y="69813"/>
                  </a:lnTo>
                  <a:lnTo>
                    <a:pt x="10583" y="71799"/>
                  </a:lnTo>
                  <a:lnTo>
                    <a:pt x="12347" y="73122"/>
                  </a:lnTo>
                  <a:lnTo>
                    <a:pt x="17726" y="75247"/>
                  </a:lnTo>
                  <a:lnTo>
                    <a:pt x="57150" y="7577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49" name="SMARTInkShape-1292"/>
            <p:cNvSpPr/>
            <p:nvPr>
              <p:custDataLst>
                <p:tags r:id="rId114"/>
              </p:custDataLst>
            </p:nvPr>
          </p:nvSpPr>
          <p:spPr>
            <a:xfrm>
              <a:off x="7672060" y="3257603"/>
              <a:ext cx="195551" cy="257123"/>
            </a:xfrm>
            <a:custGeom>
              <a:avLst/>
              <a:gdLst/>
              <a:ahLst/>
              <a:cxnLst/>
              <a:rect l="0" t="0" r="0" b="0"/>
              <a:pathLst>
                <a:path w="195551" h="257123">
                  <a:moveTo>
                    <a:pt x="62240" y="57097"/>
                  </a:moveTo>
                  <a:lnTo>
                    <a:pt x="62240" y="57097"/>
                  </a:lnTo>
                  <a:lnTo>
                    <a:pt x="62240" y="52040"/>
                  </a:lnTo>
                  <a:lnTo>
                    <a:pt x="59418" y="46736"/>
                  </a:lnTo>
                  <a:lnTo>
                    <a:pt x="54039" y="39764"/>
                  </a:lnTo>
                  <a:lnTo>
                    <a:pt x="52976" y="30782"/>
                  </a:lnTo>
                  <a:lnTo>
                    <a:pt x="52716" y="9910"/>
                  </a:lnTo>
                  <a:lnTo>
                    <a:pt x="57771" y="4546"/>
                  </a:lnTo>
                  <a:lnTo>
                    <a:pt x="63076" y="1991"/>
                  </a:lnTo>
                  <a:lnTo>
                    <a:pt x="90837" y="0"/>
                  </a:lnTo>
                  <a:lnTo>
                    <a:pt x="114297" y="1012"/>
                  </a:lnTo>
                  <a:lnTo>
                    <a:pt x="143646" y="9648"/>
                  </a:lnTo>
                  <a:lnTo>
                    <a:pt x="155034" y="15757"/>
                  </a:lnTo>
                  <a:lnTo>
                    <a:pt x="170285" y="19095"/>
                  </a:lnTo>
                  <a:lnTo>
                    <a:pt x="183778" y="27071"/>
                  </a:lnTo>
                  <a:lnTo>
                    <a:pt x="190444" y="33149"/>
                  </a:lnTo>
                  <a:lnTo>
                    <a:pt x="193303" y="38692"/>
                  </a:lnTo>
                  <a:lnTo>
                    <a:pt x="195456" y="55253"/>
                  </a:lnTo>
                  <a:lnTo>
                    <a:pt x="195550" y="61607"/>
                  </a:lnTo>
                  <a:lnTo>
                    <a:pt x="192751" y="67215"/>
                  </a:lnTo>
                  <a:lnTo>
                    <a:pt x="182330" y="79439"/>
                  </a:lnTo>
                  <a:lnTo>
                    <a:pt x="136966" y="107900"/>
                  </a:lnTo>
                  <a:lnTo>
                    <a:pt x="90634" y="133297"/>
                  </a:lnTo>
                  <a:lnTo>
                    <a:pt x="60100" y="150230"/>
                  </a:lnTo>
                  <a:lnTo>
                    <a:pt x="41199" y="169411"/>
                  </a:lnTo>
                  <a:lnTo>
                    <a:pt x="11881" y="193505"/>
                  </a:lnTo>
                  <a:lnTo>
                    <a:pt x="8108" y="202742"/>
                  </a:lnTo>
                  <a:lnTo>
                    <a:pt x="7102" y="208169"/>
                  </a:lnTo>
                  <a:lnTo>
                    <a:pt x="5373" y="211787"/>
                  </a:lnTo>
                  <a:lnTo>
                    <a:pt x="3162" y="214198"/>
                  </a:lnTo>
                  <a:lnTo>
                    <a:pt x="630" y="215806"/>
                  </a:lnTo>
                  <a:lnTo>
                    <a:pt x="0" y="217936"/>
                  </a:lnTo>
                  <a:lnTo>
                    <a:pt x="638" y="220415"/>
                  </a:lnTo>
                  <a:lnTo>
                    <a:pt x="3111" y="225991"/>
                  </a:lnTo>
                  <a:lnTo>
                    <a:pt x="5562" y="235081"/>
                  </a:lnTo>
                  <a:lnTo>
                    <a:pt x="9886" y="241329"/>
                  </a:lnTo>
                  <a:lnTo>
                    <a:pt x="15335" y="244811"/>
                  </a:lnTo>
                  <a:lnTo>
                    <a:pt x="30585" y="248288"/>
                  </a:lnTo>
                  <a:lnTo>
                    <a:pt x="36883" y="252490"/>
                  </a:lnTo>
                  <a:lnTo>
                    <a:pt x="41101" y="252976"/>
                  </a:lnTo>
                  <a:lnTo>
                    <a:pt x="57153" y="250720"/>
                  </a:lnTo>
                  <a:lnTo>
                    <a:pt x="101683" y="256810"/>
                  </a:lnTo>
                  <a:lnTo>
                    <a:pt x="130605" y="248894"/>
                  </a:lnTo>
                  <a:lnTo>
                    <a:pt x="133216" y="249520"/>
                  </a:lnTo>
                  <a:lnTo>
                    <a:pt x="134958" y="250996"/>
                  </a:lnTo>
                  <a:lnTo>
                    <a:pt x="138440" y="257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0" name="SMARTInkShape-1293"/>
            <p:cNvSpPr/>
            <p:nvPr>
              <p:custDataLst>
                <p:tags r:id="rId115"/>
              </p:custDataLst>
            </p:nvPr>
          </p:nvSpPr>
          <p:spPr>
            <a:xfrm>
              <a:off x="7620016" y="3238628"/>
              <a:ext cx="142856" cy="285060"/>
            </a:xfrm>
            <a:custGeom>
              <a:avLst/>
              <a:gdLst/>
              <a:ahLst/>
              <a:cxnLst/>
              <a:rect l="0" t="0" r="0" b="0"/>
              <a:pathLst>
                <a:path w="142856" h="285060">
                  <a:moveTo>
                    <a:pt x="114284" y="28447"/>
                  </a:moveTo>
                  <a:lnTo>
                    <a:pt x="114284" y="28447"/>
                  </a:lnTo>
                  <a:lnTo>
                    <a:pt x="142732" y="0"/>
                  </a:lnTo>
                  <a:lnTo>
                    <a:pt x="142855" y="14065"/>
                  </a:lnTo>
                  <a:lnTo>
                    <a:pt x="140035" y="19585"/>
                  </a:lnTo>
                  <a:lnTo>
                    <a:pt x="129602" y="36810"/>
                  </a:lnTo>
                  <a:lnTo>
                    <a:pt x="118928" y="74351"/>
                  </a:lnTo>
                  <a:lnTo>
                    <a:pt x="102501" y="106188"/>
                  </a:lnTo>
                  <a:lnTo>
                    <a:pt x="83008" y="149653"/>
                  </a:lnTo>
                  <a:lnTo>
                    <a:pt x="54662" y="191282"/>
                  </a:lnTo>
                  <a:lnTo>
                    <a:pt x="30363" y="233060"/>
                  </a:lnTo>
                  <a:lnTo>
                    <a:pt x="4509" y="262922"/>
                  </a:lnTo>
                  <a:lnTo>
                    <a:pt x="1325" y="272781"/>
                  </a:lnTo>
                  <a:lnTo>
                    <a:pt x="36" y="285059"/>
                  </a:lnTo>
                  <a:lnTo>
                    <a:pt x="0" y="280399"/>
                  </a:lnTo>
                  <a:lnTo>
                    <a:pt x="1053" y="278965"/>
                  </a:lnTo>
                  <a:lnTo>
                    <a:pt x="13243" y="271418"/>
                  </a:lnTo>
                  <a:lnTo>
                    <a:pt x="31455" y="249310"/>
                  </a:lnTo>
                  <a:lnTo>
                    <a:pt x="47609" y="2379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1" name="SMARTInkShape-1294"/>
            <p:cNvSpPr/>
            <p:nvPr>
              <p:custDataLst>
                <p:tags r:id="rId116"/>
              </p:custDataLst>
            </p:nvPr>
          </p:nvSpPr>
          <p:spPr>
            <a:xfrm>
              <a:off x="7534287" y="3400425"/>
              <a:ext cx="38089" cy="19051"/>
            </a:xfrm>
            <a:custGeom>
              <a:avLst/>
              <a:gdLst/>
              <a:ahLst/>
              <a:cxnLst/>
              <a:rect l="0" t="0" r="0" b="0"/>
              <a:pathLst>
                <a:path w="38089" h="19051">
                  <a:moveTo>
                    <a:pt x="28563" y="0"/>
                  </a:moveTo>
                  <a:lnTo>
                    <a:pt x="28563" y="0"/>
                  </a:lnTo>
                  <a:lnTo>
                    <a:pt x="28563" y="5057"/>
                  </a:lnTo>
                  <a:lnTo>
                    <a:pt x="27505" y="6546"/>
                  </a:lnTo>
                  <a:lnTo>
                    <a:pt x="25741" y="7539"/>
                  </a:lnTo>
                  <a:lnTo>
                    <a:pt x="15306" y="9132"/>
                  </a:lnTo>
                  <a:lnTo>
                    <a:pt x="13375" y="8205"/>
                  </a:lnTo>
                  <a:lnTo>
                    <a:pt x="12087" y="6528"/>
                  </a:lnTo>
                  <a:lnTo>
                    <a:pt x="11229" y="4352"/>
                  </a:lnTo>
                  <a:lnTo>
                    <a:pt x="9600" y="2902"/>
                  </a:lnTo>
                  <a:lnTo>
                    <a:pt x="117" y="33"/>
                  </a:lnTo>
                  <a:lnTo>
                    <a:pt x="0" y="8204"/>
                  </a:lnTo>
                  <a:lnTo>
                    <a:pt x="1054" y="8644"/>
                  </a:lnTo>
                  <a:lnTo>
                    <a:pt x="5047" y="9134"/>
                  </a:lnTo>
                  <a:lnTo>
                    <a:pt x="6536" y="10322"/>
                  </a:lnTo>
                  <a:lnTo>
                    <a:pt x="8190" y="14465"/>
                  </a:lnTo>
                  <a:lnTo>
                    <a:pt x="9689" y="15994"/>
                  </a:lnTo>
                  <a:lnTo>
                    <a:pt x="14178" y="17692"/>
                  </a:lnTo>
                  <a:lnTo>
                    <a:pt x="38088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2" name="SMARTInkShape-1295"/>
            <p:cNvSpPr/>
            <p:nvPr>
              <p:custDataLst>
                <p:tags r:id="rId117"/>
              </p:custDataLst>
            </p:nvPr>
          </p:nvSpPr>
          <p:spPr>
            <a:xfrm>
              <a:off x="7343809" y="3419475"/>
              <a:ext cx="142842" cy="142862"/>
            </a:xfrm>
            <a:custGeom>
              <a:avLst/>
              <a:gdLst/>
              <a:ahLst/>
              <a:cxnLst/>
              <a:rect l="0" t="0" r="0" b="0"/>
              <a:pathLst>
                <a:path w="142842" h="142862">
                  <a:moveTo>
                    <a:pt x="9491" y="66675"/>
                  </a:moveTo>
                  <a:lnTo>
                    <a:pt x="9491" y="66675"/>
                  </a:lnTo>
                  <a:lnTo>
                    <a:pt x="9491" y="57543"/>
                  </a:lnTo>
                  <a:lnTo>
                    <a:pt x="1290" y="48983"/>
                  </a:lnTo>
                  <a:lnTo>
                    <a:pt x="0" y="38528"/>
                  </a:lnTo>
                  <a:lnTo>
                    <a:pt x="5032" y="38227"/>
                  </a:lnTo>
                  <a:lnTo>
                    <a:pt x="6518" y="39243"/>
                  </a:lnTo>
                  <a:lnTo>
                    <a:pt x="7509" y="40979"/>
                  </a:lnTo>
                  <a:lnTo>
                    <a:pt x="9230" y="47808"/>
                  </a:lnTo>
                  <a:lnTo>
                    <a:pt x="9491" y="95255"/>
                  </a:lnTo>
                  <a:lnTo>
                    <a:pt x="9491" y="142710"/>
                  </a:lnTo>
                  <a:lnTo>
                    <a:pt x="17692" y="142861"/>
                  </a:lnTo>
                  <a:lnTo>
                    <a:pt x="33170" y="128686"/>
                  </a:lnTo>
                  <a:lnTo>
                    <a:pt x="35890" y="123163"/>
                  </a:lnTo>
                  <a:lnTo>
                    <a:pt x="36616" y="120209"/>
                  </a:lnTo>
                  <a:lnTo>
                    <a:pt x="42693" y="110994"/>
                  </a:lnTo>
                  <a:lnTo>
                    <a:pt x="62492" y="88893"/>
                  </a:lnTo>
                  <a:lnTo>
                    <a:pt x="76759" y="59136"/>
                  </a:lnTo>
                  <a:lnTo>
                    <a:pt x="81721" y="51683"/>
                  </a:lnTo>
                  <a:lnTo>
                    <a:pt x="90225" y="29985"/>
                  </a:lnTo>
                  <a:lnTo>
                    <a:pt x="92947" y="26340"/>
                  </a:lnTo>
                  <a:lnTo>
                    <a:pt x="100776" y="20151"/>
                  </a:lnTo>
                  <a:lnTo>
                    <a:pt x="102978" y="14953"/>
                  </a:lnTo>
                  <a:lnTo>
                    <a:pt x="104624" y="13144"/>
                  </a:lnTo>
                  <a:lnTo>
                    <a:pt x="123970" y="2198"/>
                  </a:lnTo>
                  <a:lnTo>
                    <a:pt x="14284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3" name="SMARTInkShape-1296"/>
            <p:cNvSpPr/>
            <p:nvPr>
              <p:custDataLst>
                <p:tags r:id="rId118"/>
              </p:custDataLst>
            </p:nvPr>
          </p:nvSpPr>
          <p:spPr>
            <a:xfrm>
              <a:off x="7143754" y="3505200"/>
              <a:ext cx="133347" cy="28573"/>
            </a:xfrm>
            <a:custGeom>
              <a:avLst/>
              <a:gdLst/>
              <a:ahLst/>
              <a:cxnLst/>
              <a:rect l="0" t="0" r="0" b="0"/>
              <a:pathLst>
                <a:path w="133347" h="28573">
                  <a:moveTo>
                    <a:pt x="47621" y="0"/>
                  </a:moveTo>
                  <a:lnTo>
                    <a:pt x="47621" y="0"/>
                  </a:lnTo>
                  <a:lnTo>
                    <a:pt x="18" y="28558"/>
                  </a:lnTo>
                  <a:lnTo>
                    <a:pt x="3" y="28570"/>
                  </a:lnTo>
                  <a:lnTo>
                    <a:pt x="0" y="28572"/>
                  </a:lnTo>
                  <a:lnTo>
                    <a:pt x="5053" y="23518"/>
                  </a:lnTo>
                  <a:lnTo>
                    <a:pt x="10357" y="21036"/>
                  </a:lnTo>
                  <a:lnTo>
                    <a:pt x="55857" y="19060"/>
                  </a:lnTo>
                  <a:lnTo>
                    <a:pt x="100636" y="19050"/>
                  </a:lnTo>
                  <a:lnTo>
                    <a:pt x="133346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4" name="SMARTInkShape-1297"/>
            <p:cNvSpPr/>
            <p:nvPr>
              <p:custDataLst>
                <p:tags r:id="rId119"/>
              </p:custDataLst>
            </p:nvPr>
          </p:nvSpPr>
          <p:spPr>
            <a:xfrm>
              <a:off x="7210463" y="3210044"/>
              <a:ext cx="180938" cy="76082"/>
            </a:xfrm>
            <a:custGeom>
              <a:avLst/>
              <a:gdLst/>
              <a:ahLst/>
              <a:cxnLst/>
              <a:rect l="0" t="0" r="0" b="0"/>
              <a:pathLst>
                <a:path w="180938" h="76082">
                  <a:moveTo>
                    <a:pt x="47587" y="66556"/>
                  </a:moveTo>
                  <a:lnTo>
                    <a:pt x="47587" y="66556"/>
                  </a:lnTo>
                  <a:lnTo>
                    <a:pt x="47587" y="61499"/>
                  </a:lnTo>
                  <a:lnTo>
                    <a:pt x="46529" y="60010"/>
                  </a:lnTo>
                  <a:lnTo>
                    <a:pt x="44765" y="59017"/>
                  </a:lnTo>
                  <a:lnTo>
                    <a:pt x="42531" y="58355"/>
                  </a:lnTo>
                  <a:lnTo>
                    <a:pt x="41040" y="56855"/>
                  </a:lnTo>
                  <a:lnTo>
                    <a:pt x="39386" y="52367"/>
                  </a:lnTo>
                  <a:lnTo>
                    <a:pt x="37886" y="50747"/>
                  </a:lnTo>
                  <a:lnTo>
                    <a:pt x="33397" y="48946"/>
                  </a:lnTo>
                  <a:lnTo>
                    <a:pt x="31778" y="47408"/>
                  </a:lnTo>
                  <a:lnTo>
                    <a:pt x="29977" y="42876"/>
                  </a:lnTo>
                  <a:lnTo>
                    <a:pt x="28439" y="41244"/>
                  </a:lnTo>
                  <a:lnTo>
                    <a:pt x="18920" y="37209"/>
                  </a:lnTo>
                  <a:lnTo>
                    <a:pt x="10938" y="29818"/>
                  </a:lnTo>
                  <a:lnTo>
                    <a:pt x="1413" y="28576"/>
                  </a:lnTo>
                  <a:lnTo>
                    <a:pt x="929" y="27478"/>
                  </a:lnTo>
                  <a:lnTo>
                    <a:pt x="0" y="19327"/>
                  </a:lnTo>
                  <a:lnTo>
                    <a:pt x="5030" y="19048"/>
                  </a:lnTo>
                  <a:lnTo>
                    <a:pt x="6516" y="17951"/>
                  </a:lnTo>
                  <a:lnTo>
                    <a:pt x="8167" y="13910"/>
                  </a:lnTo>
                  <a:lnTo>
                    <a:pt x="9665" y="12408"/>
                  </a:lnTo>
                  <a:lnTo>
                    <a:pt x="14153" y="10740"/>
                  </a:lnTo>
                  <a:lnTo>
                    <a:pt x="31555" y="6760"/>
                  </a:lnTo>
                  <a:lnTo>
                    <a:pt x="45659" y="1919"/>
                  </a:lnTo>
                  <a:lnTo>
                    <a:pt x="82956" y="0"/>
                  </a:lnTo>
                  <a:lnTo>
                    <a:pt x="125790" y="11645"/>
                  </a:lnTo>
                  <a:lnTo>
                    <a:pt x="140608" y="19594"/>
                  </a:lnTo>
                  <a:lnTo>
                    <a:pt x="163906" y="34893"/>
                  </a:lnTo>
                  <a:lnTo>
                    <a:pt x="168077" y="41194"/>
                  </a:lnTo>
                  <a:lnTo>
                    <a:pt x="173796" y="64575"/>
                  </a:lnTo>
                  <a:lnTo>
                    <a:pt x="180937" y="7608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5" name="SMARTInkShape-1298"/>
            <p:cNvSpPr/>
            <p:nvPr>
              <p:custDataLst>
                <p:tags r:id="rId120"/>
              </p:custDataLst>
            </p:nvPr>
          </p:nvSpPr>
          <p:spPr>
            <a:xfrm>
              <a:off x="7210440" y="3286160"/>
              <a:ext cx="85711" cy="171402"/>
            </a:xfrm>
            <a:custGeom>
              <a:avLst/>
              <a:gdLst/>
              <a:ahLst/>
              <a:cxnLst/>
              <a:rect l="0" t="0" r="0" b="0"/>
              <a:pathLst>
                <a:path w="85711" h="171402">
                  <a:moveTo>
                    <a:pt x="47610" y="57115"/>
                  </a:moveTo>
                  <a:lnTo>
                    <a:pt x="47610" y="57115"/>
                  </a:lnTo>
                  <a:lnTo>
                    <a:pt x="52666" y="52058"/>
                  </a:lnTo>
                  <a:lnTo>
                    <a:pt x="55150" y="46754"/>
                  </a:lnTo>
                  <a:lnTo>
                    <a:pt x="56744" y="39782"/>
                  </a:lnTo>
                  <a:lnTo>
                    <a:pt x="74742" y="20469"/>
                  </a:lnTo>
                  <a:lnTo>
                    <a:pt x="76059" y="10941"/>
                  </a:lnTo>
                  <a:lnTo>
                    <a:pt x="77159" y="10458"/>
                  </a:lnTo>
                  <a:lnTo>
                    <a:pt x="81204" y="9920"/>
                  </a:lnTo>
                  <a:lnTo>
                    <a:pt x="82706" y="8718"/>
                  </a:lnTo>
                  <a:lnTo>
                    <a:pt x="85700" y="0"/>
                  </a:lnTo>
                  <a:lnTo>
                    <a:pt x="85710" y="14155"/>
                  </a:lnTo>
                  <a:lnTo>
                    <a:pt x="82888" y="19677"/>
                  </a:lnTo>
                  <a:lnTo>
                    <a:pt x="79163" y="25659"/>
                  </a:lnTo>
                  <a:lnTo>
                    <a:pt x="76009" y="34977"/>
                  </a:lnTo>
                  <a:lnTo>
                    <a:pt x="47552" y="78400"/>
                  </a:lnTo>
                  <a:lnTo>
                    <a:pt x="31378" y="104100"/>
                  </a:lnTo>
                  <a:lnTo>
                    <a:pt x="24060" y="122370"/>
                  </a:lnTo>
                  <a:lnTo>
                    <a:pt x="1217" y="152089"/>
                  </a:lnTo>
                  <a:lnTo>
                    <a:pt x="0" y="170891"/>
                  </a:lnTo>
                  <a:lnTo>
                    <a:pt x="14175" y="171401"/>
                  </a:lnTo>
                  <a:lnTo>
                    <a:pt x="19698" y="168587"/>
                  </a:lnTo>
                  <a:lnTo>
                    <a:pt x="28560" y="1618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6" name="SMARTInkShape-1299"/>
            <p:cNvSpPr/>
            <p:nvPr>
              <p:custDataLst>
                <p:tags r:id="rId121"/>
              </p:custDataLst>
            </p:nvPr>
          </p:nvSpPr>
          <p:spPr>
            <a:xfrm>
              <a:off x="8953631" y="3362328"/>
              <a:ext cx="104610" cy="295273"/>
            </a:xfrm>
            <a:custGeom>
              <a:avLst/>
              <a:gdLst/>
              <a:ahLst/>
              <a:cxnLst/>
              <a:rect l="0" t="0" r="0" b="0"/>
              <a:pathLst>
                <a:path w="104610" h="295273">
                  <a:moveTo>
                    <a:pt x="95119" y="28572"/>
                  </a:moveTo>
                  <a:lnTo>
                    <a:pt x="95119" y="28572"/>
                  </a:lnTo>
                  <a:lnTo>
                    <a:pt x="95119" y="400"/>
                  </a:lnTo>
                  <a:lnTo>
                    <a:pt x="104529" y="0"/>
                  </a:lnTo>
                  <a:lnTo>
                    <a:pt x="104609" y="5054"/>
                  </a:lnTo>
                  <a:lnTo>
                    <a:pt x="101807" y="10359"/>
                  </a:lnTo>
                  <a:lnTo>
                    <a:pt x="98092" y="16244"/>
                  </a:lnTo>
                  <a:lnTo>
                    <a:pt x="96000" y="26566"/>
                  </a:lnTo>
                  <a:lnTo>
                    <a:pt x="94321" y="42559"/>
                  </a:lnTo>
                  <a:lnTo>
                    <a:pt x="75836" y="85798"/>
                  </a:lnTo>
                  <a:lnTo>
                    <a:pt x="63653" y="104794"/>
                  </a:lnTo>
                  <a:lnTo>
                    <a:pt x="53618" y="118541"/>
                  </a:lnTo>
                  <a:lnTo>
                    <a:pt x="31877" y="164215"/>
                  </a:lnTo>
                  <a:lnTo>
                    <a:pt x="12231" y="201956"/>
                  </a:lnTo>
                  <a:lnTo>
                    <a:pt x="9596" y="212524"/>
                  </a:lnTo>
                  <a:lnTo>
                    <a:pt x="2104" y="227931"/>
                  </a:lnTo>
                  <a:lnTo>
                    <a:pt x="0" y="250783"/>
                  </a:lnTo>
                  <a:lnTo>
                    <a:pt x="2750" y="257155"/>
                  </a:lnTo>
                  <a:lnTo>
                    <a:pt x="15065" y="273045"/>
                  </a:lnTo>
                  <a:lnTo>
                    <a:pt x="17776" y="282571"/>
                  </a:lnTo>
                  <a:lnTo>
                    <a:pt x="18411" y="288922"/>
                  </a:lnTo>
                  <a:lnTo>
                    <a:pt x="19638" y="291039"/>
                  </a:lnTo>
                  <a:lnTo>
                    <a:pt x="21517" y="292450"/>
                  </a:lnTo>
                  <a:lnTo>
                    <a:pt x="28444" y="2952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68" name="SMARTInkShape-Group223"/>
          <p:cNvGrpSpPr/>
          <p:nvPr/>
        </p:nvGrpSpPr>
        <p:grpSpPr>
          <a:xfrm>
            <a:off x="7010541" y="3896156"/>
            <a:ext cx="1504810" cy="580595"/>
            <a:chOff x="7010541" y="3896156"/>
            <a:chExt cx="1504810" cy="580595"/>
          </a:xfrm>
        </p:grpSpPr>
        <p:sp>
          <p:nvSpPr>
            <p:cNvPr id="5158" name="SMARTInkShape-1300"/>
            <p:cNvSpPr/>
            <p:nvPr>
              <p:custDataLst>
                <p:tags r:id="rId92"/>
              </p:custDataLst>
            </p:nvPr>
          </p:nvSpPr>
          <p:spPr>
            <a:xfrm>
              <a:off x="7086611" y="4362450"/>
              <a:ext cx="1428740" cy="114301"/>
            </a:xfrm>
            <a:custGeom>
              <a:avLst/>
              <a:gdLst/>
              <a:ahLst/>
              <a:cxnLst/>
              <a:rect l="0" t="0" r="0" b="0"/>
              <a:pathLst>
                <a:path w="1428740" h="114301">
                  <a:moveTo>
                    <a:pt x="28564" y="114300"/>
                  </a:moveTo>
                  <a:lnTo>
                    <a:pt x="28564" y="114300"/>
                  </a:lnTo>
                  <a:lnTo>
                    <a:pt x="23508" y="109243"/>
                  </a:lnTo>
                  <a:lnTo>
                    <a:pt x="18203" y="106761"/>
                  </a:lnTo>
                  <a:lnTo>
                    <a:pt x="109" y="104775"/>
                  </a:lnTo>
                  <a:lnTo>
                    <a:pt x="0" y="96574"/>
                  </a:lnTo>
                  <a:lnTo>
                    <a:pt x="1055" y="96133"/>
                  </a:lnTo>
                  <a:lnTo>
                    <a:pt x="5049" y="95642"/>
                  </a:lnTo>
                  <a:lnTo>
                    <a:pt x="6537" y="94454"/>
                  </a:lnTo>
                  <a:lnTo>
                    <a:pt x="8191" y="90310"/>
                  </a:lnTo>
                  <a:lnTo>
                    <a:pt x="9690" y="88782"/>
                  </a:lnTo>
                  <a:lnTo>
                    <a:pt x="52307" y="70616"/>
                  </a:lnTo>
                  <a:lnTo>
                    <a:pt x="99689" y="59417"/>
                  </a:lnTo>
                  <a:lnTo>
                    <a:pt x="144371" y="50268"/>
                  </a:lnTo>
                  <a:lnTo>
                    <a:pt x="181410" y="45586"/>
                  </a:lnTo>
                  <a:lnTo>
                    <a:pt x="219197" y="37496"/>
                  </a:lnTo>
                  <a:lnTo>
                    <a:pt x="260026" y="31218"/>
                  </a:lnTo>
                  <a:lnTo>
                    <a:pt x="302814" y="29358"/>
                  </a:lnTo>
                  <a:lnTo>
                    <a:pt x="345125" y="28807"/>
                  </a:lnTo>
                  <a:lnTo>
                    <a:pt x="388355" y="28644"/>
                  </a:lnTo>
                  <a:lnTo>
                    <a:pt x="427975" y="28595"/>
                  </a:lnTo>
                  <a:lnTo>
                    <a:pt x="466524" y="28581"/>
                  </a:lnTo>
                  <a:lnTo>
                    <a:pt x="504757" y="28577"/>
                  </a:lnTo>
                  <a:lnTo>
                    <a:pt x="542896" y="28575"/>
                  </a:lnTo>
                  <a:lnTo>
                    <a:pt x="583832" y="28575"/>
                  </a:lnTo>
                  <a:lnTo>
                    <a:pt x="626652" y="28575"/>
                  </a:lnTo>
                  <a:lnTo>
                    <a:pt x="666150" y="28575"/>
                  </a:lnTo>
                  <a:lnTo>
                    <a:pt x="707487" y="28575"/>
                  </a:lnTo>
                  <a:lnTo>
                    <a:pt x="750426" y="28575"/>
                  </a:lnTo>
                  <a:lnTo>
                    <a:pt x="792782" y="25753"/>
                  </a:lnTo>
                  <a:lnTo>
                    <a:pt x="836024" y="21036"/>
                  </a:lnTo>
                  <a:lnTo>
                    <a:pt x="875647" y="19639"/>
                  </a:lnTo>
                  <a:lnTo>
                    <a:pt x="917021" y="19225"/>
                  </a:lnTo>
                  <a:lnTo>
                    <a:pt x="959971" y="19102"/>
                  </a:lnTo>
                  <a:lnTo>
                    <a:pt x="999509" y="19066"/>
                  </a:lnTo>
                  <a:lnTo>
                    <a:pt x="1038035" y="19055"/>
                  </a:lnTo>
                  <a:lnTo>
                    <a:pt x="1083922" y="19050"/>
                  </a:lnTo>
                  <a:lnTo>
                    <a:pt x="1130106" y="12504"/>
                  </a:lnTo>
                  <a:lnTo>
                    <a:pt x="1170900" y="10114"/>
                  </a:lnTo>
                  <a:lnTo>
                    <a:pt x="1209533" y="9642"/>
                  </a:lnTo>
                  <a:lnTo>
                    <a:pt x="1254450" y="9541"/>
                  </a:lnTo>
                  <a:lnTo>
                    <a:pt x="1295211" y="9527"/>
                  </a:lnTo>
                  <a:lnTo>
                    <a:pt x="1339996" y="9525"/>
                  </a:lnTo>
                  <a:lnTo>
                    <a:pt x="1387169" y="9525"/>
                  </a:lnTo>
                  <a:lnTo>
                    <a:pt x="1423711" y="9525"/>
                  </a:lnTo>
                  <a:lnTo>
                    <a:pt x="1425388" y="8467"/>
                  </a:lnTo>
                  <a:lnTo>
                    <a:pt x="1426504" y="6703"/>
                  </a:lnTo>
                  <a:lnTo>
                    <a:pt x="142873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59" name="SMARTInkShape-1301"/>
            <p:cNvSpPr/>
            <p:nvPr>
              <p:custDataLst>
                <p:tags r:id="rId93"/>
              </p:custDataLst>
            </p:nvPr>
          </p:nvSpPr>
          <p:spPr>
            <a:xfrm>
              <a:off x="8286750" y="3933825"/>
              <a:ext cx="171446" cy="247651"/>
            </a:xfrm>
            <a:custGeom>
              <a:avLst/>
              <a:gdLst/>
              <a:ahLst/>
              <a:cxnLst/>
              <a:rect l="0" t="0" r="0" b="0"/>
              <a:pathLst>
                <a:path w="171446" h="247651">
                  <a:moveTo>
                    <a:pt x="47625" y="57150"/>
                  </a:moveTo>
                  <a:lnTo>
                    <a:pt x="47625" y="57150"/>
                  </a:lnTo>
                  <a:lnTo>
                    <a:pt x="47625" y="11402"/>
                  </a:lnTo>
                  <a:lnTo>
                    <a:pt x="38216" y="131"/>
                  </a:lnTo>
                  <a:lnTo>
                    <a:pt x="28970" y="3"/>
                  </a:lnTo>
                  <a:lnTo>
                    <a:pt x="51244" y="0"/>
                  </a:lnTo>
                  <a:lnTo>
                    <a:pt x="97903" y="12173"/>
                  </a:lnTo>
                  <a:lnTo>
                    <a:pt x="123221" y="21268"/>
                  </a:lnTo>
                  <a:lnTo>
                    <a:pt x="129908" y="25328"/>
                  </a:lnTo>
                  <a:lnTo>
                    <a:pt x="136406" y="27131"/>
                  </a:lnTo>
                  <a:lnTo>
                    <a:pt x="138563" y="28671"/>
                  </a:lnTo>
                  <a:lnTo>
                    <a:pt x="140000" y="30756"/>
                  </a:lnTo>
                  <a:lnTo>
                    <a:pt x="142308" y="36649"/>
                  </a:lnTo>
                  <a:lnTo>
                    <a:pt x="142707" y="42727"/>
                  </a:lnTo>
                  <a:lnTo>
                    <a:pt x="139978" y="48270"/>
                  </a:lnTo>
                  <a:lnTo>
                    <a:pt x="129602" y="60453"/>
                  </a:lnTo>
                  <a:lnTo>
                    <a:pt x="123569" y="63910"/>
                  </a:lnTo>
                  <a:lnTo>
                    <a:pt x="106018" y="71185"/>
                  </a:lnTo>
                  <a:lnTo>
                    <a:pt x="88715" y="81755"/>
                  </a:lnTo>
                  <a:lnTo>
                    <a:pt x="42442" y="94264"/>
                  </a:lnTo>
                  <a:lnTo>
                    <a:pt x="25553" y="95120"/>
                  </a:lnTo>
                  <a:lnTo>
                    <a:pt x="19119" y="98015"/>
                  </a:lnTo>
                  <a:lnTo>
                    <a:pt x="9692" y="104658"/>
                  </a:lnTo>
                  <a:lnTo>
                    <a:pt x="9575" y="99684"/>
                  </a:lnTo>
                  <a:lnTo>
                    <a:pt x="10617" y="98206"/>
                  </a:lnTo>
                  <a:lnTo>
                    <a:pt x="12369" y="97221"/>
                  </a:lnTo>
                  <a:lnTo>
                    <a:pt x="22787" y="95639"/>
                  </a:lnTo>
                  <a:lnTo>
                    <a:pt x="67517" y="95255"/>
                  </a:lnTo>
                  <a:lnTo>
                    <a:pt x="114909" y="95250"/>
                  </a:lnTo>
                  <a:lnTo>
                    <a:pt x="126213" y="96308"/>
                  </a:lnTo>
                  <a:lnTo>
                    <a:pt x="138526" y="102855"/>
                  </a:lnTo>
                  <a:lnTo>
                    <a:pt x="148879" y="110438"/>
                  </a:lnTo>
                  <a:lnTo>
                    <a:pt x="161856" y="116359"/>
                  </a:lnTo>
                  <a:lnTo>
                    <a:pt x="165055" y="118848"/>
                  </a:lnTo>
                  <a:lnTo>
                    <a:pt x="168608" y="124435"/>
                  </a:lnTo>
                  <a:lnTo>
                    <a:pt x="170888" y="136646"/>
                  </a:lnTo>
                  <a:lnTo>
                    <a:pt x="171445" y="174626"/>
                  </a:lnTo>
                  <a:lnTo>
                    <a:pt x="168627" y="180975"/>
                  </a:lnTo>
                  <a:lnTo>
                    <a:pt x="164904" y="187325"/>
                  </a:lnTo>
                  <a:lnTo>
                    <a:pt x="161748" y="196850"/>
                  </a:lnTo>
                  <a:lnTo>
                    <a:pt x="148782" y="212725"/>
                  </a:lnTo>
                  <a:lnTo>
                    <a:pt x="142679" y="216253"/>
                  </a:lnTo>
                  <a:lnTo>
                    <a:pt x="136438" y="218879"/>
                  </a:lnTo>
                  <a:lnTo>
                    <a:pt x="110921" y="234154"/>
                  </a:lnTo>
                  <a:lnTo>
                    <a:pt x="98246" y="236948"/>
                  </a:lnTo>
                  <a:lnTo>
                    <a:pt x="81555" y="238835"/>
                  </a:lnTo>
                  <a:lnTo>
                    <a:pt x="50909" y="246736"/>
                  </a:lnTo>
                  <a:lnTo>
                    <a:pt x="4320" y="247643"/>
                  </a:lnTo>
                  <a:lnTo>
                    <a:pt x="0" y="2476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0" name="SMARTInkShape-1302"/>
            <p:cNvSpPr/>
            <p:nvPr>
              <p:custDataLst>
                <p:tags r:id="rId94"/>
              </p:custDataLst>
            </p:nvPr>
          </p:nvSpPr>
          <p:spPr>
            <a:xfrm>
              <a:off x="8195910" y="3933825"/>
              <a:ext cx="147875" cy="219076"/>
            </a:xfrm>
            <a:custGeom>
              <a:avLst/>
              <a:gdLst/>
              <a:ahLst/>
              <a:cxnLst/>
              <a:rect l="0" t="0" r="0" b="0"/>
              <a:pathLst>
                <a:path w="147875" h="219076">
                  <a:moveTo>
                    <a:pt x="138465" y="9525"/>
                  </a:moveTo>
                  <a:lnTo>
                    <a:pt x="138465" y="9525"/>
                  </a:lnTo>
                  <a:lnTo>
                    <a:pt x="138465" y="117"/>
                  </a:lnTo>
                  <a:lnTo>
                    <a:pt x="147874" y="0"/>
                  </a:lnTo>
                  <a:lnTo>
                    <a:pt x="142900" y="0"/>
                  </a:lnTo>
                  <a:lnTo>
                    <a:pt x="141422" y="1058"/>
                  </a:lnTo>
                  <a:lnTo>
                    <a:pt x="139779" y="5057"/>
                  </a:lnTo>
                  <a:lnTo>
                    <a:pt x="138855" y="8201"/>
                  </a:lnTo>
                  <a:lnTo>
                    <a:pt x="106669" y="54571"/>
                  </a:lnTo>
                  <a:lnTo>
                    <a:pt x="95064" y="72947"/>
                  </a:lnTo>
                  <a:lnTo>
                    <a:pt x="86339" y="102008"/>
                  </a:lnTo>
                  <a:lnTo>
                    <a:pt x="56720" y="146074"/>
                  </a:lnTo>
                  <a:lnTo>
                    <a:pt x="36936" y="176548"/>
                  </a:lnTo>
                  <a:lnTo>
                    <a:pt x="9350" y="206342"/>
                  </a:lnTo>
                  <a:lnTo>
                    <a:pt x="6998" y="212711"/>
                  </a:lnTo>
                  <a:lnTo>
                    <a:pt x="5311" y="214832"/>
                  </a:lnTo>
                  <a:lnTo>
                    <a:pt x="0" y="217818"/>
                  </a:lnTo>
                  <a:lnTo>
                    <a:pt x="646" y="218237"/>
                  </a:lnTo>
                  <a:lnTo>
                    <a:pt x="24165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1" name="SMARTInkShape-1303"/>
            <p:cNvSpPr/>
            <p:nvPr>
              <p:custDataLst>
                <p:tags r:id="rId95"/>
              </p:custDataLst>
            </p:nvPr>
          </p:nvSpPr>
          <p:spPr>
            <a:xfrm>
              <a:off x="7839234" y="3971925"/>
              <a:ext cx="209391" cy="257045"/>
            </a:xfrm>
            <a:custGeom>
              <a:avLst/>
              <a:gdLst/>
              <a:ahLst/>
              <a:cxnLst/>
              <a:rect l="0" t="0" r="0" b="0"/>
              <a:pathLst>
                <a:path w="209391" h="257045">
                  <a:moveTo>
                    <a:pt x="199866" y="19050"/>
                  </a:moveTo>
                  <a:lnTo>
                    <a:pt x="199866" y="19050"/>
                  </a:lnTo>
                  <a:lnTo>
                    <a:pt x="204922" y="13993"/>
                  </a:lnTo>
                  <a:lnTo>
                    <a:pt x="205354" y="12504"/>
                  </a:lnTo>
                  <a:lnTo>
                    <a:pt x="204583" y="11511"/>
                  </a:lnTo>
                  <a:lnTo>
                    <a:pt x="203011" y="10849"/>
                  </a:lnTo>
                  <a:lnTo>
                    <a:pt x="203021" y="10408"/>
                  </a:lnTo>
                  <a:lnTo>
                    <a:pt x="209382" y="9525"/>
                  </a:lnTo>
                  <a:lnTo>
                    <a:pt x="209390" y="1324"/>
                  </a:lnTo>
                  <a:lnTo>
                    <a:pt x="208333" y="883"/>
                  </a:lnTo>
                  <a:lnTo>
                    <a:pt x="185687" y="0"/>
                  </a:lnTo>
                  <a:lnTo>
                    <a:pt x="180159" y="2823"/>
                  </a:lnTo>
                  <a:lnTo>
                    <a:pt x="135171" y="38122"/>
                  </a:lnTo>
                  <a:lnTo>
                    <a:pt x="91622" y="73201"/>
                  </a:lnTo>
                  <a:lnTo>
                    <a:pt x="73837" y="89893"/>
                  </a:lnTo>
                  <a:lnTo>
                    <a:pt x="37348" y="133408"/>
                  </a:lnTo>
                  <a:lnTo>
                    <a:pt x="27094" y="146076"/>
                  </a:lnTo>
                  <a:lnTo>
                    <a:pt x="3916" y="193500"/>
                  </a:lnTo>
                  <a:lnTo>
                    <a:pt x="646" y="208888"/>
                  </a:lnTo>
                  <a:lnTo>
                    <a:pt x="0" y="222119"/>
                  </a:lnTo>
                  <a:lnTo>
                    <a:pt x="2734" y="228542"/>
                  </a:lnTo>
                  <a:lnTo>
                    <a:pt x="17179" y="245765"/>
                  </a:lnTo>
                  <a:lnTo>
                    <a:pt x="32703" y="253824"/>
                  </a:lnTo>
                  <a:lnTo>
                    <a:pt x="49881" y="256513"/>
                  </a:lnTo>
                  <a:lnTo>
                    <a:pt x="68286" y="257044"/>
                  </a:lnTo>
                  <a:lnTo>
                    <a:pt x="112419" y="242982"/>
                  </a:lnTo>
                  <a:lnTo>
                    <a:pt x="132546" y="235943"/>
                  </a:lnTo>
                  <a:lnTo>
                    <a:pt x="145763" y="224994"/>
                  </a:lnTo>
                  <a:lnTo>
                    <a:pt x="149363" y="218883"/>
                  </a:lnTo>
                  <a:lnTo>
                    <a:pt x="150322" y="215772"/>
                  </a:lnTo>
                  <a:lnTo>
                    <a:pt x="152021" y="213698"/>
                  </a:lnTo>
                  <a:lnTo>
                    <a:pt x="158408" y="209721"/>
                  </a:lnTo>
                  <a:lnTo>
                    <a:pt x="160274" y="205040"/>
                  </a:lnTo>
                  <a:lnTo>
                    <a:pt x="159713" y="202310"/>
                  </a:lnTo>
                  <a:lnTo>
                    <a:pt x="154031" y="190324"/>
                  </a:lnTo>
                  <a:lnTo>
                    <a:pt x="153435" y="187208"/>
                  </a:lnTo>
                  <a:lnTo>
                    <a:pt x="151978" y="185130"/>
                  </a:lnTo>
                  <a:lnTo>
                    <a:pt x="149950" y="183745"/>
                  </a:lnTo>
                  <a:lnTo>
                    <a:pt x="144873" y="181147"/>
                  </a:lnTo>
                  <a:lnTo>
                    <a:pt x="136064" y="174794"/>
                  </a:lnTo>
                  <a:lnTo>
                    <a:pt x="129883" y="172936"/>
                  </a:lnTo>
                  <a:lnTo>
                    <a:pt x="82506" y="171461"/>
                  </a:lnTo>
                  <a:lnTo>
                    <a:pt x="76093" y="174277"/>
                  </a:lnTo>
                  <a:lnTo>
                    <a:pt x="49349" y="198193"/>
                  </a:lnTo>
                  <a:lnTo>
                    <a:pt x="48302" y="202033"/>
                  </a:lnTo>
                  <a:lnTo>
                    <a:pt x="48023" y="204538"/>
                  </a:lnTo>
                  <a:lnTo>
                    <a:pt x="50536" y="210145"/>
                  </a:lnTo>
                  <a:lnTo>
                    <a:pt x="56991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2" name="SMARTInkShape-1304"/>
            <p:cNvSpPr/>
            <p:nvPr>
              <p:custDataLst>
                <p:tags r:id="rId96"/>
              </p:custDataLst>
            </p:nvPr>
          </p:nvSpPr>
          <p:spPr>
            <a:xfrm>
              <a:off x="7543931" y="4171950"/>
              <a:ext cx="171320" cy="19017"/>
            </a:xfrm>
            <a:custGeom>
              <a:avLst/>
              <a:gdLst/>
              <a:ahLst/>
              <a:cxnLst/>
              <a:rect l="0" t="0" r="0" b="0"/>
              <a:pathLst>
                <a:path w="171320" h="19017">
                  <a:moveTo>
                    <a:pt x="57019" y="0"/>
                  </a:moveTo>
                  <a:lnTo>
                    <a:pt x="57019" y="0"/>
                  </a:lnTo>
                  <a:lnTo>
                    <a:pt x="51963" y="5057"/>
                  </a:lnTo>
                  <a:lnTo>
                    <a:pt x="46658" y="7539"/>
                  </a:lnTo>
                  <a:lnTo>
                    <a:pt x="7406" y="9520"/>
                  </a:lnTo>
                  <a:lnTo>
                    <a:pt x="0" y="9525"/>
                  </a:lnTo>
                  <a:lnTo>
                    <a:pt x="8082" y="17726"/>
                  </a:lnTo>
                  <a:lnTo>
                    <a:pt x="14063" y="18657"/>
                  </a:lnTo>
                  <a:lnTo>
                    <a:pt x="31750" y="19016"/>
                  </a:lnTo>
                  <a:lnTo>
                    <a:pt x="74387" y="9916"/>
                  </a:lnTo>
                  <a:lnTo>
                    <a:pt x="98589" y="8544"/>
                  </a:lnTo>
                  <a:lnTo>
                    <a:pt x="135222" y="593"/>
                  </a:lnTo>
                  <a:lnTo>
                    <a:pt x="17131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3" name="SMARTInkShape-1305"/>
            <p:cNvSpPr/>
            <p:nvPr>
              <p:custDataLst>
                <p:tags r:id="rId97"/>
              </p:custDataLst>
            </p:nvPr>
          </p:nvSpPr>
          <p:spPr>
            <a:xfrm>
              <a:off x="7506127" y="4095867"/>
              <a:ext cx="180549" cy="28459"/>
            </a:xfrm>
            <a:custGeom>
              <a:avLst/>
              <a:gdLst/>
              <a:ahLst/>
              <a:cxnLst/>
              <a:rect l="0" t="0" r="0" b="0"/>
              <a:pathLst>
                <a:path w="180549" h="28459">
                  <a:moveTo>
                    <a:pt x="18623" y="28458"/>
                  </a:moveTo>
                  <a:lnTo>
                    <a:pt x="18623" y="28458"/>
                  </a:lnTo>
                  <a:lnTo>
                    <a:pt x="18623" y="20257"/>
                  </a:lnTo>
                  <a:lnTo>
                    <a:pt x="17565" y="19816"/>
                  </a:lnTo>
                  <a:lnTo>
                    <a:pt x="0" y="18936"/>
                  </a:lnTo>
                  <a:lnTo>
                    <a:pt x="7811" y="10732"/>
                  </a:lnTo>
                  <a:lnTo>
                    <a:pt x="13773" y="9801"/>
                  </a:lnTo>
                  <a:lnTo>
                    <a:pt x="61161" y="9410"/>
                  </a:lnTo>
                  <a:lnTo>
                    <a:pt x="79322" y="8350"/>
                  </a:lnTo>
                  <a:lnTo>
                    <a:pt x="117081" y="766"/>
                  </a:lnTo>
                  <a:lnTo>
                    <a:pt x="143746" y="0"/>
                  </a:lnTo>
                  <a:lnTo>
                    <a:pt x="151139" y="2757"/>
                  </a:lnTo>
                  <a:lnTo>
                    <a:pt x="157952" y="6452"/>
                  </a:lnTo>
                  <a:lnTo>
                    <a:pt x="170949" y="8824"/>
                  </a:lnTo>
                  <a:lnTo>
                    <a:pt x="180548" y="94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4" name="SMARTInkShape-1306"/>
            <p:cNvSpPr/>
            <p:nvPr>
              <p:custDataLst>
                <p:tags r:id="rId98"/>
              </p:custDataLst>
            </p:nvPr>
          </p:nvSpPr>
          <p:spPr>
            <a:xfrm>
              <a:off x="7296590" y="4162425"/>
              <a:ext cx="85286" cy="142876"/>
            </a:xfrm>
            <a:custGeom>
              <a:avLst/>
              <a:gdLst/>
              <a:ahLst/>
              <a:cxnLst/>
              <a:rect l="0" t="0" r="0" b="0"/>
              <a:pathLst>
                <a:path w="85286" h="142876">
                  <a:moveTo>
                    <a:pt x="85285" y="9525"/>
                  </a:moveTo>
                  <a:lnTo>
                    <a:pt x="85285" y="9525"/>
                  </a:lnTo>
                  <a:lnTo>
                    <a:pt x="85285" y="4468"/>
                  </a:lnTo>
                  <a:lnTo>
                    <a:pt x="84227" y="2979"/>
                  </a:lnTo>
                  <a:lnTo>
                    <a:pt x="82463" y="1986"/>
                  </a:lnTo>
                  <a:lnTo>
                    <a:pt x="75770" y="3"/>
                  </a:lnTo>
                  <a:lnTo>
                    <a:pt x="70707" y="0"/>
                  </a:lnTo>
                  <a:lnTo>
                    <a:pt x="69216" y="1058"/>
                  </a:lnTo>
                  <a:lnTo>
                    <a:pt x="68222" y="2823"/>
                  </a:lnTo>
                  <a:lnTo>
                    <a:pt x="65439" y="16247"/>
                  </a:lnTo>
                  <a:lnTo>
                    <a:pt x="46952" y="38122"/>
                  </a:lnTo>
                  <a:lnTo>
                    <a:pt x="43855" y="41289"/>
                  </a:lnTo>
                  <a:lnTo>
                    <a:pt x="40413" y="50454"/>
                  </a:lnTo>
                  <a:lnTo>
                    <a:pt x="37825" y="60524"/>
                  </a:lnTo>
                  <a:lnTo>
                    <a:pt x="11855" y="106957"/>
                  </a:lnTo>
                  <a:lnTo>
                    <a:pt x="9258" y="117387"/>
                  </a:lnTo>
                  <a:lnTo>
                    <a:pt x="0" y="132665"/>
                  </a:lnTo>
                  <a:lnTo>
                    <a:pt x="7801" y="141491"/>
                  </a:lnTo>
                  <a:lnTo>
                    <a:pt x="1861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5" name="SMARTInkShape-1307"/>
            <p:cNvSpPr/>
            <p:nvPr>
              <p:custDataLst>
                <p:tags r:id="rId99"/>
              </p:custDataLst>
            </p:nvPr>
          </p:nvSpPr>
          <p:spPr>
            <a:xfrm>
              <a:off x="7248525" y="4162542"/>
              <a:ext cx="66676" cy="114053"/>
            </a:xfrm>
            <a:custGeom>
              <a:avLst/>
              <a:gdLst/>
              <a:ahLst/>
              <a:cxnLst/>
              <a:rect l="0" t="0" r="0" b="0"/>
              <a:pathLst>
                <a:path w="66676" h="114053">
                  <a:moveTo>
                    <a:pt x="0" y="28458"/>
                  </a:moveTo>
                  <a:lnTo>
                    <a:pt x="0" y="28458"/>
                  </a:lnTo>
                  <a:lnTo>
                    <a:pt x="0" y="0"/>
                  </a:lnTo>
                  <a:lnTo>
                    <a:pt x="8201" y="8094"/>
                  </a:lnTo>
                  <a:lnTo>
                    <a:pt x="9134" y="14076"/>
                  </a:lnTo>
                  <a:lnTo>
                    <a:pt x="9524" y="59860"/>
                  </a:lnTo>
                  <a:lnTo>
                    <a:pt x="9525" y="88391"/>
                  </a:lnTo>
                  <a:lnTo>
                    <a:pt x="12347" y="94959"/>
                  </a:lnTo>
                  <a:lnTo>
                    <a:pt x="17726" y="102742"/>
                  </a:lnTo>
                  <a:lnTo>
                    <a:pt x="18659" y="109147"/>
                  </a:lnTo>
                  <a:lnTo>
                    <a:pt x="19848" y="110825"/>
                  </a:lnTo>
                  <a:lnTo>
                    <a:pt x="21698" y="111945"/>
                  </a:lnTo>
                  <a:lnTo>
                    <a:pt x="29359" y="113520"/>
                  </a:lnTo>
                  <a:lnTo>
                    <a:pt x="41430" y="114052"/>
                  </a:lnTo>
                  <a:lnTo>
                    <a:pt x="43494" y="113037"/>
                  </a:lnTo>
                  <a:lnTo>
                    <a:pt x="44872" y="111303"/>
                  </a:lnTo>
                  <a:lnTo>
                    <a:pt x="45789" y="109088"/>
                  </a:lnTo>
                  <a:lnTo>
                    <a:pt x="47460" y="107611"/>
                  </a:lnTo>
                  <a:lnTo>
                    <a:pt x="57745" y="102419"/>
                  </a:lnTo>
                  <a:lnTo>
                    <a:pt x="66675" y="95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6" name="SMARTInkShape-1308"/>
            <p:cNvSpPr/>
            <p:nvPr>
              <p:custDataLst>
                <p:tags r:id="rId100"/>
              </p:custDataLst>
            </p:nvPr>
          </p:nvSpPr>
          <p:spPr>
            <a:xfrm>
              <a:off x="7163244" y="3943470"/>
              <a:ext cx="131579" cy="257056"/>
            </a:xfrm>
            <a:custGeom>
              <a:avLst/>
              <a:gdLst/>
              <a:ahLst/>
              <a:cxnLst/>
              <a:rect l="0" t="0" r="0" b="0"/>
              <a:pathLst>
                <a:path w="131579" h="257056">
                  <a:moveTo>
                    <a:pt x="75756" y="57030"/>
                  </a:moveTo>
                  <a:lnTo>
                    <a:pt x="75756" y="57030"/>
                  </a:lnTo>
                  <a:lnTo>
                    <a:pt x="80812" y="51973"/>
                  </a:lnTo>
                  <a:lnTo>
                    <a:pt x="83296" y="46669"/>
                  </a:lnTo>
                  <a:lnTo>
                    <a:pt x="84890" y="39697"/>
                  </a:lnTo>
                  <a:lnTo>
                    <a:pt x="86079" y="39124"/>
                  </a:lnTo>
                  <a:lnTo>
                    <a:pt x="90221" y="38488"/>
                  </a:lnTo>
                  <a:lnTo>
                    <a:pt x="91750" y="37261"/>
                  </a:lnTo>
                  <a:lnTo>
                    <a:pt x="99460" y="24767"/>
                  </a:lnTo>
                  <a:lnTo>
                    <a:pt x="104988" y="21524"/>
                  </a:lnTo>
                  <a:lnTo>
                    <a:pt x="107944" y="20660"/>
                  </a:lnTo>
                  <a:lnTo>
                    <a:pt x="109915" y="19025"/>
                  </a:lnTo>
                  <a:lnTo>
                    <a:pt x="112104" y="14386"/>
                  </a:lnTo>
                  <a:lnTo>
                    <a:pt x="113747" y="12726"/>
                  </a:lnTo>
                  <a:lnTo>
                    <a:pt x="121903" y="9843"/>
                  </a:lnTo>
                  <a:lnTo>
                    <a:pt x="122724" y="6777"/>
                  </a:lnTo>
                  <a:lnTo>
                    <a:pt x="123343" y="284"/>
                  </a:lnTo>
                  <a:lnTo>
                    <a:pt x="128426" y="0"/>
                  </a:lnTo>
                  <a:lnTo>
                    <a:pt x="129919" y="1018"/>
                  </a:lnTo>
                  <a:lnTo>
                    <a:pt x="130915" y="2755"/>
                  </a:lnTo>
                  <a:lnTo>
                    <a:pt x="131578" y="4972"/>
                  </a:lnTo>
                  <a:lnTo>
                    <a:pt x="130962" y="6450"/>
                  </a:lnTo>
                  <a:lnTo>
                    <a:pt x="129493" y="7435"/>
                  </a:lnTo>
                  <a:lnTo>
                    <a:pt x="127456" y="8092"/>
                  </a:lnTo>
                  <a:lnTo>
                    <a:pt x="126098" y="9588"/>
                  </a:lnTo>
                  <a:lnTo>
                    <a:pt x="116001" y="36191"/>
                  </a:lnTo>
                  <a:lnTo>
                    <a:pt x="115285" y="39962"/>
                  </a:lnTo>
                  <a:lnTo>
                    <a:pt x="89051" y="80615"/>
                  </a:lnTo>
                  <a:lnTo>
                    <a:pt x="73052" y="112253"/>
                  </a:lnTo>
                  <a:lnTo>
                    <a:pt x="39349" y="158517"/>
                  </a:lnTo>
                  <a:lnTo>
                    <a:pt x="15858" y="196720"/>
                  </a:lnTo>
                  <a:lnTo>
                    <a:pt x="7152" y="218117"/>
                  </a:lnTo>
                  <a:lnTo>
                    <a:pt x="2932" y="224933"/>
                  </a:lnTo>
                  <a:lnTo>
                    <a:pt x="0" y="236074"/>
                  </a:lnTo>
                  <a:lnTo>
                    <a:pt x="7797" y="246036"/>
                  </a:lnTo>
                  <a:lnTo>
                    <a:pt x="18606" y="25705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67" name="SMARTInkShape-1309"/>
            <p:cNvSpPr/>
            <p:nvPr>
              <p:custDataLst>
                <p:tags r:id="rId101"/>
              </p:custDataLst>
            </p:nvPr>
          </p:nvSpPr>
          <p:spPr>
            <a:xfrm>
              <a:off x="7010541" y="3896156"/>
              <a:ext cx="209410" cy="303925"/>
            </a:xfrm>
            <a:custGeom>
              <a:avLst/>
              <a:gdLst/>
              <a:ahLst/>
              <a:cxnLst/>
              <a:rect l="0" t="0" r="0" b="0"/>
              <a:pathLst>
                <a:path w="209410" h="303925">
                  <a:moveTo>
                    <a:pt x="123684" y="37669"/>
                  </a:moveTo>
                  <a:lnTo>
                    <a:pt x="123684" y="37669"/>
                  </a:lnTo>
                  <a:lnTo>
                    <a:pt x="123684" y="32612"/>
                  </a:lnTo>
                  <a:lnTo>
                    <a:pt x="126506" y="27308"/>
                  </a:lnTo>
                  <a:lnTo>
                    <a:pt x="131884" y="20336"/>
                  </a:lnTo>
                  <a:lnTo>
                    <a:pt x="133093" y="10569"/>
                  </a:lnTo>
                  <a:lnTo>
                    <a:pt x="133206" y="0"/>
                  </a:lnTo>
                  <a:lnTo>
                    <a:pt x="133209" y="13769"/>
                  </a:lnTo>
                  <a:lnTo>
                    <a:pt x="113912" y="57025"/>
                  </a:lnTo>
                  <a:lnTo>
                    <a:pt x="92265" y="97668"/>
                  </a:lnTo>
                  <a:lnTo>
                    <a:pt x="69531" y="141761"/>
                  </a:lnTo>
                  <a:lnTo>
                    <a:pt x="45749" y="181918"/>
                  </a:lnTo>
                  <a:lnTo>
                    <a:pt x="25802" y="217989"/>
                  </a:lnTo>
                  <a:lnTo>
                    <a:pt x="16680" y="231053"/>
                  </a:lnTo>
                  <a:lnTo>
                    <a:pt x="1467" y="277076"/>
                  </a:lnTo>
                  <a:lnTo>
                    <a:pt x="0" y="292796"/>
                  </a:lnTo>
                  <a:lnTo>
                    <a:pt x="4957" y="299294"/>
                  </a:lnTo>
                  <a:lnTo>
                    <a:pt x="10239" y="302113"/>
                  </a:lnTo>
                  <a:lnTo>
                    <a:pt x="22254" y="303924"/>
                  </a:lnTo>
                  <a:lnTo>
                    <a:pt x="28509" y="301349"/>
                  </a:lnTo>
                  <a:lnTo>
                    <a:pt x="31659" y="299181"/>
                  </a:lnTo>
                  <a:lnTo>
                    <a:pt x="76309" y="284652"/>
                  </a:lnTo>
                  <a:lnTo>
                    <a:pt x="120525" y="263055"/>
                  </a:lnTo>
                  <a:lnTo>
                    <a:pt x="130394" y="253905"/>
                  </a:lnTo>
                  <a:lnTo>
                    <a:pt x="139366" y="243841"/>
                  </a:lnTo>
                  <a:lnTo>
                    <a:pt x="186007" y="211313"/>
                  </a:lnTo>
                  <a:lnTo>
                    <a:pt x="209409" y="1805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75" name="SMARTInkShape-Group224"/>
          <p:cNvGrpSpPr/>
          <p:nvPr/>
        </p:nvGrpSpPr>
        <p:grpSpPr>
          <a:xfrm>
            <a:off x="4410075" y="1571625"/>
            <a:ext cx="962026" cy="1409700"/>
            <a:chOff x="4410075" y="1571625"/>
            <a:chExt cx="962026" cy="1409700"/>
          </a:xfrm>
        </p:grpSpPr>
        <p:sp>
          <p:nvSpPr>
            <p:cNvPr id="5169" name="SMARTInkShape-1310"/>
            <p:cNvSpPr/>
            <p:nvPr>
              <p:custDataLst>
                <p:tags r:id="rId86"/>
              </p:custDataLst>
            </p:nvPr>
          </p:nvSpPr>
          <p:spPr>
            <a:xfrm>
              <a:off x="4714875" y="1571625"/>
              <a:ext cx="323851" cy="47626"/>
            </a:xfrm>
            <a:custGeom>
              <a:avLst/>
              <a:gdLst/>
              <a:ahLst/>
              <a:cxnLst/>
              <a:rect l="0" t="0" r="0" b="0"/>
              <a:pathLst>
                <a:path w="323851" h="47626">
                  <a:moveTo>
                    <a:pt x="323850" y="0"/>
                  </a:moveTo>
                  <a:lnTo>
                    <a:pt x="323850" y="0"/>
                  </a:lnTo>
                  <a:lnTo>
                    <a:pt x="282715" y="1058"/>
                  </a:lnTo>
                  <a:lnTo>
                    <a:pt x="238133" y="8937"/>
                  </a:lnTo>
                  <a:lnTo>
                    <a:pt x="191337" y="9510"/>
                  </a:lnTo>
                  <a:lnTo>
                    <a:pt x="144364" y="9525"/>
                  </a:lnTo>
                  <a:lnTo>
                    <a:pt x="97120" y="9525"/>
                  </a:lnTo>
                  <a:lnTo>
                    <a:pt x="73956" y="9525"/>
                  </a:lnTo>
                  <a:lnTo>
                    <a:pt x="67089" y="12347"/>
                  </a:lnTo>
                  <a:lnTo>
                    <a:pt x="60508" y="16071"/>
                  </a:lnTo>
                  <a:lnTo>
                    <a:pt x="49796" y="18167"/>
                  </a:lnTo>
                  <a:lnTo>
                    <a:pt x="34745" y="19847"/>
                  </a:lnTo>
                  <a:lnTo>
                    <a:pt x="21326" y="27217"/>
                  </a:lnTo>
                  <a:lnTo>
                    <a:pt x="20567" y="28728"/>
                  </a:lnTo>
                  <a:lnTo>
                    <a:pt x="19724" y="33229"/>
                  </a:lnTo>
                  <a:lnTo>
                    <a:pt x="18441" y="34853"/>
                  </a:lnTo>
                  <a:lnTo>
                    <a:pt x="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0" name="SMARTInkShape-1311"/>
            <p:cNvSpPr/>
            <p:nvPr>
              <p:custDataLst>
                <p:tags r:id="rId87"/>
              </p:custDataLst>
            </p:nvPr>
          </p:nvSpPr>
          <p:spPr>
            <a:xfrm>
              <a:off x="5200650" y="1581150"/>
              <a:ext cx="171451" cy="57151"/>
            </a:xfrm>
            <a:custGeom>
              <a:avLst/>
              <a:gdLst/>
              <a:ahLst/>
              <a:cxnLst/>
              <a:rect l="0" t="0" r="0" b="0"/>
              <a:pathLst>
                <a:path w="171451" h="57151">
                  <a:moveTo>
                    <a:pt x="171450" y="57150"/>
                  </a:moveTo>
                  <a:lnTo>
                    <a:pt x="171450" y="57150"/>
                  </a:lnTo>
                  <a:lnTo>
                    <a:pt x="166394" y="52094"/>
                  </a:lnTo>
                  <a:lnTo>
                    <a:pt x="158267" y="49611"/>
                  </a:lnTo>
                  <a:lnTo>
                    <a:pt x="148657" y="47449"/>
                  </a:lnTo>
                  <a:lnTo>
                    <a:pt x="133865" y="40260"/>
                  </a:lnTo>
                  <a:lnTo>
                    <a:pt x="130518" y="39540"/>
                  </a:lnTo>
                  <a:lnTo>
                    <a:pt x="87715" y="21227"/>
                  </a:lnTo>
                  <a:lnTo>
                    <a:pt x="80260" y="18959"/>
                  </a:lnTo>
                  <a:lnTo>
                    <a:pt x="69053" y="12791"/>
                  </a:lnTo>
                  <a:lnTo>
                    <a:pt x="25473" y="9610"/>
                  </a:lnTo>
                  <a:lnTo>
                    <a:pt x="17319" y="9563"/>
                  </a:lnTo>
                  <a:lnTo>
                    <a:pt x="10167" y="672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1" name="SMARTInkShape-1312"/>
            <p:cNvSpPr/>
            <p:nvPr>
              <p:custDataLst>
                <p:tags r:id="rId88"/>
              </p:custDataLst>
            </p:nvPr>
          </p:nvSpPr>
          <p:spPr>
            <a:xfrm>
              <a:off x="4800600" y="2933700"/>
              <a:ext cx="276226" cy="47625"/>
            </a:xfrm>
            <a:custGeom>
              <a:avLst/>
              <a:gdLst/>
              <a:ahLst/>
              <a:cxnLst/>
              <a:rect l="0" t="0" r="0" b="0"/>
              <a:pathLst>
                <a:path w="276226" h="47625">
                  <a:moveTo>
                    <a:pt x="0" y="0"/>
                  </a:moveTo>
                  <a:lnTo>
                    <a:pt x="0" y="0"/>
                  </a:lnTo>
                  <a:lnTo>
                    <a:pt x="5056" y="0"/>
                  </a:lnTo>
                  <a:lnTo>
                    <a:pt x="10361" y="2822"/>
                  </a:lnTo>
                  <a:lnTo>
                    <a:pt x="26315" y="15809"/>
                  </a:lnTo>
                  <a:lnTo>
                    <a:pt x="35196" y="19148"/>
                  </a:lnTo>
                  <a:lnTo>
                    <a:pt x="44531" y="25312"/>
                  </a:lnTo>
                  <a:lnTo>
                    <a:pt x="50836" y="27125"/>
                  </a:lnTo>
                  <a:lnTo>
                    <a:pt x="52941" y="28666"/>
                  </a:lnTo>
                  <a:lnTo>
                    <a:pt x="54343" y="30753"/>
                  </a:lnTo>
                  <a:lnTo>
                    <a:pt x="55279" y="33202"/>
                  </a:lnTo>
                  <a:lnTo>
                    <a:pt x="56960" y="34835"/>
                  </a:lnTo>
                  <a:lnTo>
                    <a:pt x="67264" y="40277"/>
                  </a:lnTo>
                  <a:lnTo>
                    <a:pt x="73287" y="44360"/>
                  </a:lnTo>
                  <a:lnTo>
                    <a:pt x="79492" y="46174"/>
                  </a:lnTo>
                  <a:lnTo>
                    <a:pt x="126936" y="47600"/>
                  </a:lnTo>
                  <a:lnTo>
                    <a:pt x="168706" y="47624"/>
                  </a:lnTo>
                  <a:lnTo>
                    <a:pt x="193760" y="40021"/>
                  </a:lnTo>
                  <a:lnTo>
                    <a:pt x="219092" y="31149"/>
                  </a:lnTo>
                  <a:lnTo>
                    <a:pt x="238130" y="26516"/>
                  </a:lnTo>
                  <a:lnTo>
                    <a:pt x="257176" y="21262"/>
                  </a:lnTo>
                  <a:lnTo>
                    <a:pt x="276225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2" name="SMARTInkShape-1313"/>
            <p:cNvSpPr/>
            <p:nvPr>
              <p:custDataLst>
                <p:tags r:id="rId89"/>
              </p:custDataLst>
            </p:nvPr>
          </p:nvSpPr>
          <p:spPr>
            <a:xfrm>
              <a:off x="4467225" y="2705100"/>
              <a:ext cx="133351" cy="138568"/>
            </a:xfrm>
            <a:custGeom>
              <a:avLst/>
              <a:gdLst/>
              <a:ahLst/>
              <a:cxnLst/>
              <a:rect l="0" t="0" r="0" b="0"/>
              <a:pathLst>
                <a:path w="133351" h="138568">
                  <a:moveTo>
                    <a:pt x="0" y="0"/>
                  </a:moveTo>
                  <a:lnTo>
                    <a:pt x="0" y="0"/>
                  </a:lnTo>
                  <a:lnTo>
                    <a:pt x="5056" y="5056"/>
                  </a:lnTo>
                  <a:lnTo>
                    <a:pt x="7539" y="10361"/>
                  </a:lnTo>
                  <a:lnTo>
                    <a:pt x="10506" y="34958"/>
                  </a:lnTo>
                  <a:lnTo>
                    <a:pt x="17049" y="47631"/>
                  </a:lnTo>
                  <a:lnTo>
                    <a:pt x="19845" y="63501"/>
                  </a:lnTo>
                  <a:lnTo>
                    <a:pt x="26537" y="76200"/>
                  </a:lnTo>
                  <a:lnTo>
                    <a:pt x="27217" y="79375"/>
                  </a:lnTo>
                  <a:lnTo>
                    <a:pt x="42729" y="107950"/>
                  </a:lnTo>
                  <a:lnTo>
                    <a:pt x="51231" y="117475"/>
                  </a:lnTo>
                  <a:lnTo>
                    <a:pt x="57341" y="121003"/>
                  </a:lnTo>
                  <a:lnTo>
                    <a:pt x="73050" y="124512"/>
                  </a:lnTo>
                  <a:lnTo>
                    <a:pt x="83615" y="130261"/>
                  </a:lnTo>
                  <a:lnTo>
                    <a:pt x="98623" y="133493"/>
                  </a:lnTo>
                  <a:lnTo>
                    <a:pt x="106627" y="138000"/>
                  </a:lnTo>
                  <a:lnTo>
                    <a:pt x="111301" y="138567"/>
                  </a:lnTo>
                  <a:lnTo>
                    <a:pt x="133350" y="1333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3" name="SMARTInkShape-1314"/>
            <p:cNvSpPr/>
            <p:nvPr>
              <p:custDataLst>
                <p:tags r:id="rId90"/>
              </p:custDataLst>
            </p:nvPr>
          </p:nvSpPr>
          <p:spPr>
            <a:xfrm>
              <a:off x="4410075" y="2181225"/>
              <a:ext cx="57151" cy="238126"/>
            </a:xfrm>
            <a:custGeom>
              <a:avLst/>
              <a:gdLst/>
              <a:ahLst/>
              <a:cxnLst/>
              <a:rect l="0" t="0" r="0" b="0"/>
              <a:pathLst>
                <a:path w="57151" h="238126">
                  <a:moveTo>
                    <a:pt x="57150" y="0"/>
                  </a:moveTo>
                  <a:lnTo>
                    <a:pt x="57150" y="0"/>
                  </a:lnTo>
                  <a:lnTo>
                    <a:pt x="57150" y="13258"/>
                  </a:lnTo>
                  <a:lnTo>
                    <a:pt x="54328" y="19298"/>
                  </a:lnTo>
                  <a:lnTo>
                    <a:pt x="50605" y="25510"/>
                  </a:lnTo>
                  <a:lnTo>
                    <a:pt x="48213" y="38122"/>
                  </a:lnTo>
                  <a:lnTo>
                    <a:pt x="48018" y="41290"/>
                  </a:lnTo>
                  <a:lnTo>
                    <a:pt x="48945" y="43401"/>
                  </a:lnTo>
                  <a:lnTo>
                    <a:pt x="50622" y="44809"/>
                  </a:lnTo>
                  <a:lnTo>
                    <a:pt x="52798" y="45748"/>
                  </a:lnTo>
                  <a:lnTo>
                    <a:pt x="53191" y="47432"/>
                  </a:lnTo>
                  <a:lnTo>
                    <a:pt x="50804" y="52125"/>
                  </a:lnTo>
                  <a:lnTo>
                    <a:pt x="41707" y="63762"/>
                  </a:lnTo>
                  <a:lnTo>
                    <a:pt x="39169" y="73103"/>
                  </a:lnTo>
                  <a:lnTo>
                    <a:pt x="38575" y="79409"/>
                  </a:lnTo>
                  <a:lnTo>
                    <a:pt x="35488" y="85740"/>
                  </a:lnTo>
                  <a:lnTo>
                    <a:pt x="31648" y="92082"/>
                  </a:lnTo>
                  <a:lnTo>
                    <a:pt x="28427" y="101602"/>
                  </a:lnTo>
                  <a:lnTo>
                    <a:pt x="22298" y="111126"/>
                  </a:lnTo>
                  <a:lnTo>
                    <a:pt x="20013" y="120650"/>
                  </a:lnTo>
                  <a:lnTo>
                    <a:pt x="18277" y="131233"/>
                  </a:lnTo>
                  <a:lnTo>
                    <a:pt x="7308" y="161337"/>
                  </a:lnTo>
                  <a:lnTo>
                    <a:pt x="3248" y="168014"/>
                  </a:lnTo>
                  <a:lnTo>
                    <a:pt x="963" y="178781"/>
                  </a:lnTo>
                  <a:lnTo>
                    <a:pt x="25" y="222183"/>
                  </a:lnTo>
                  <a:lnTo>
                    <a:pt x="0" y="2381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4" name="SMARTInkShape-1315"/>
            <p:cNvSpPr/>
            <p:nvPr>
              <p:custDataLst>
                <p:tags r:id="rId91"/>
              </p:custDataLst>
            </p:nvPr>
          </p:nvSpPr>
          <p:spPr>
            <a:xfrm>
              <a:off x="4467225" y="1685959"/>
              <a:ext cx="104776" cy="199992"/>
            </a:xfrm>
            <a:custGeom>
              <a:avLst/>
              <a:gdLst/>
              <a:ahLst/>
              <a:cxnLst/>
              <a:rect l="0" t="0" r="0" b="0"/>
              <a:pathLst>
                <a:path w="104776" h="199992">
                  <a:moveTo>
                    <a:pt x="104775" y="9491"/>
                  </a:moveTo>
                  <a:lnTo>
                    <a:pt x="104775" y="9491"/>
                  </a:lnTo>
                  <a:lnTo>
                    <a:pt x="104775" y="1290"/>
                  </a:lnTo>
                  <a:lnTo>
                    <a:pt x="103717" y="849"/>
                  </a:lnTo>
                  <a:lnTo>
                    <a:pt x="90586" y="0"/>
                  </a:lnTo>
                  <a:lnTo>
                    <a:pt x="85063" y="2804"/>
                  </a:lnTo>
                  <a:lnTo>
                    <a:pt x="82109" y="5033"/>
                  </a:lnTo>
                  <a:lnTo>
                    <a:pt x="78826" y="10332"/>
                  </a:lnTo>
                  <a:lnTo>
                    <a:pt x="76309" y="16215"/>
                  </a:lnTo>
                  <a:lnTo>
                    <a:pt x="50394" y="47597"/>
                  </a:lnTo>
                  <a:lnTo>
                    <a:pt x="43116" y="65349"/>
                  </a:lnTo>
                  <a:lnTo>
                    <a:pt x="21820" y="102581"/>
                  </a:lnTo>
                  <a:lnTo>
                    <a:pt x="10185" y="149735"/>
                  </a:lnTo>
                  <a:lnTo>
                    <a:pt x="8554" y="175499"/>
                  </a:lnTo>
                  <a:lnTo>
                    <a:pt x="0" y="1999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81" name="SMARTInkShape-Group225"/>
          <p:cNvGrpSpPr/>
          <p:nvPr/>
        </p:nvGrpSpPr>
        <p:grpSpPr>
          <a:xfrm>
            <a:off x="5362575" y="1733550"/>
            <a:ext cx="466726" cy="1209676"/>
            <a:chOff x="5362575" y="1733550"/>
            <a:chExt cx="466726" cy="1209676"/>
          </a:xfrm>
        </p:grpSpPr>
        <p:sp>
          <p:nvSpPr>
            <p:cNvPr id="5176" name="SMARTInkShape-1316"/>
            <p:cNvSpPr/>
            <p:nvPr>
              <p:custDataLst>
                <p:tags r:id="rId81"/>
              </p:custDataLst>
            </p:nvPr>
          </p:nvSpPr>
          <p:spPr>
            <a:xfrm>
              <a:off x="5495925" y="1733550"/>
              <a:ext cx="123826" cy="85726"/>
            </a:xfrm>
            <a:custGeom>
              <a:avLst/>
              <a:gdLst/>
              <a:ahLst/>
              <a:cxnLst/>
              <a:rect l="0" t="0" r="0" b="0"/>
              <a:pathLst>
                <a:path w="123826" h="85726">
                  <a:moveTo>
                    <a:pt x="123825" y="85725"/>
                  </a:moveTo>
                  <a:lnTo>
                    <a:pt x="123825" y="85725"/>
                  </a:lnTo>
                  <a:lnTo>
                    <a:pt x="84102" y="63335"/>
                  </a:lnTo>
                  <a:lnTo>
                    <a:pt x="70157" y="51826"/>
                  </a:lnTo>
                  <a:lnTo>
                    <a:pt x="57210" y="45632"/>
                  </a:lnTo>
                  <a:lnTo>
                    <a:pt x="31752" y="23206"/>
                  </a:lnTo>
                  <a:lnTo>
                    <a:pt x="19050" y="17049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7" name="SMARTInkShape-1317"/>
            <p:cNvSpPr/>
            <p:nvPr>
              <p:custDataLst>
                <p:tags r:id="rId82"/>
              </p:custDataLst>
            </p:nvPr>
          </p:nvSpPr>
          <p:spPr>
            <a:xfrm>
              <a:off x="5715000" y="1971675"/>
              <a:ext cx="104776" cy="200026"/>
            </a:xfrm>
            <a:custGeom>
              <a:avLst/>
              <a:gdLst/>
              <a:ahLst/>
              <a:cxnLst/>
              <a:rect l="0" t="0" r="0" b="0"/>
              <a:pathLst>
                <a:path w="104776" h="200026">
                  <a:moveTo>
                    <a:pt x="104775" y="200025"/>
                  </a:moveTo>
                  <a:lnTo>
                    <a:pt x="104775" y="200025"/>
                  </a:lnTo>
                  <a:lnTo>
                    <a:pt x="99719" y="194969"/>
                  </a:lnTo>
                  <a:lnTo>
                    <a:pt x="97236" y="186842"/>
                  </a:lnTo>
                  <a:lnTo>
                    <a:pt x="95074" y="177232"/>
                  </a:lnTo>
                  <a:lnTo>
                    <a:pt x="85063" y="162440"/>
                  </a:lnTo>
                  <a:lnTo>
                    <a:pt x="51851" y="127006"/>
                  </a:lnTo>
                  <a:lnTo>
                    <a:pt x="45638" y="114301"/>
                  </a:lnTo>
                  <a:lnTo>
                    <a:pt x="23206" y="88900"/>
                  </a:lnTo>
                  <a:lnTo>
                    <a:pt x="17049" y="76200"/>
                  </a:lnTo>
                  <a:lnTo>
                    <a:pt x="14541" y="73025"/>
                  </a:lnTo>
                  <a:lnTo>
                    <a:pt x="11754" y="63853"/>
                  </a:lnTo>
                  <a:lnTo>
                    <a:pt x="8760" y="42158"/>
                  </a:lnTo>
                  <a:lnTo>
                    <a:pt x="3066" y="30953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8" name="SMARTInkShape-1318"/>
            <p:cNvSpPr/>
            <p:nvPr>
              <p:custDataLst>
                <p:tags r:id="rId83"/>
              </p:custDataLst>
            </p:nvPr>
          </p:nvSpPr>
          <p:spPr>
            <a:xfrm>
              <a:off x="5800759" y="2228850"/>
              <a:ext cx="28542" cy="161926"/>
            </a:xfrm>
            <a:custGeom>
              <a:avLst/>
              <a:gdLst/>
              <a:ahLst/>
              <a:cxnLst/>
              <a:rect l="0" t="0" r="0" b="0"/>
              <a:pathLst>
                <a:path w="28542" h="161926">
                  <a:moveTo>
                    <a:pt x="28541" y="161925"/>
                  </a:moveTo>
                  <a:lnTo>
                    <a:pt x="28541" y="161925"/>
                  </a:lnTo>
                  <a:lnTo>
                    <a:pt x="28541" y="151812"/>
                  </a:lnTo>
                  <a:lnTo>
                    <a:pt x="27483" y="148833"/>
                  </a:lnTo>
                  <a:lnTo>
                    <a:pt x="25719" y="146847"/>
                  </a:lnTo>
                  <a:lnTo>
                    <a:pt x="23485" y="145523"/>
                  </a:lnTo>
                  <a:lnTo>
                    <a:pt x="21996" y="143582"/>
                  </a:lnTo>
                  <a:lnTo>
                    <a:pt x="20340" y="138603"/>
                  </a:lnTo>
                  <a:lnTo>
                    <a:pt x="18220" y="126783"/>
                  </a:lnTo>
                  <a:lnTo>
                    <a:pt x="12547" y="117411"/>
                  </a:lnTo>
                  <a:lnTo>
                    <a:pt x="10095" y="104762"/>
                  </a:lnTo>
                  <a:lnTo>
                    <a:pt x="9610" y="92073"/>
                  </a:lnTo>
                  <a:lnTo>
                    <a:pt x="8512" y="89957"/>
                  </a:lnTo>
                  <a:lnTo>
                    <a:pt x="6721" y="88546"/>
                  </a:lnTo>
                  <a:lnTo>
                    <a:pt x="4469" y="87606"/>
                  </a:lnTo>
                  <a:lnTo>
                    <a:pt x="2969" y="85921"/>
                  </a:lnTo>
                  <a:lnTo>
                    <a:pt x="1300" y="81226"/>
                  </a:lnTo>
                  <a:lnTo>
                    <a:pt x="0" y="44808"/>
                  </a:lnTo>
                  <a:lnTo>
                    <a:pt x="2803" y="38259"/>
                  </a:lnTo>
                  <a:lnTo>
                    <a:pt x="5034" y="35031"/>
                  </a:lnTo>
                  <a:lnTo>
                    <a:pt x="8170" y="20375"/>
                  </a:lnTo>
                  <a:lnTo>
                    <a:pt x="949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79" name="SMARTInkShape-1319"/>
            <p:cNvSpPr/>
            <p:nvPr>
              <p:custDataLst>
                <p:tags r:id="rId84"/>
              </p:custDataLst>
            </p:nvPr>
          </p:nvSpPr>
          <p:spPr>
            <a:xfrm>
              <a:off x="5648325" y="2600325"/>
              <a:ext cx="95251" cy="133351"/>
            </a:xfrm>
            <a:custGeom>
              <a:avLst/>
              <a:gdLst/>
              <a:ahLst/>
              <a:cxnLst/>
              <a:rect l="0" t="0" r="0" b="0"/>
              <a:pathLst>
                <a:path w="95251" h="133351">
                  <a:moveTo>
                    <a:pt x="0" y="133350"/>
                  </a:moveTo>
                  <a:lnTo>
                    <a:pt x="0" y="133350"/>
                  </a:lnTo>
                  <a:lnTo>
                    <a:pt x="37999" y="86000"/>
                  </a:lnTo>
                  <a:lnTo>
                    <a:pt x="43347" y="79497"/>
                  </a:lnTo>
                  <a:lnTo>
                    <a:pt x="49602" y="66699"/>
                  </a:lnTo>
                  <a:lnTo>
                    <a:pt x="60715" y="53980"/>
                  </a:lnTo>
                  <a:lnTo>
                    <a:pt x="64026" y="44805"/>
                  </a:lnTo>
                  <a:lnTo>
                    <a:pt x="66556" y="34730"/>
                  </a:lnTo>
                  <a:lnTo>
                    <a:pt x="76804" y="19639"/>
                  </a:lnTo>
                  <a:lnTo>
                    <a:pt x="952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0" name="SMARTInkShape-1320"/>
            <p:cNvSpPr/>
            <p:nvPr>
              <p:custDataLst>
                <p:tags r:id="rId85"/>
              </p:custDataLst>
            </p:nvPr>
          </p:nvSpPr>
          <p:spPr>
            <a:xfrm>
              <a:off x="5362575" y="2895600"/>
              <a:ext cx="133351" cy="47626"/>
            </a:xfrm>
            <a:custGeom>
              <a:avLst/>
              <a:gdLst/>
              <a:ahLst/>
              <a:cxnLst/>
              <a:rect l="0" t="0" r="0" b="0"/>
              <a:pathLst>
                <a:path w="133351" h="47626">
                  <a:moveTo>
                    <a:pt x="0" y="47625"/>
                  </a:moveTo>
                  <a:lnTo>
                    <a:pt x="0" y="47625"/>
                  </a:lnTo>
                  <a:lnTo>
                    <a:pt x="31798" y="47625"/>
                  </a:lnTo>
                  <a:lnTo>
                    <a:pt x="33899" y="45508"/>
                  </a:lnTo>
                  <a:lnTo>
                    <a:pt x="37914" y="34533"/>
                  </a:lnTo>
                  <a:lnTo>
                    <a:pt x="40092" y="32547"/>
                  </a:lnTo>
                  <a:lnTo>
                    <a:pt x="45336" y="30340"/>
                  </a:lnTo>
                  <a:lnTo>
                    <a:pt x="64829" y="28644"/>
                  </a:lnTo>
                  <a:lnTo>
                    <a:pt x="74973" y="22043"/>
                  </a:lnTo>
                  <a:lnTo>
                    <a:pt x="89359" y="18878"/>
                  </a:lnTo>
                  <a:lnTo>
                    <a:pt x="121680" y="2626"/>
                  </a:lnTo>
                  <a:lnTo>
                    <a:pt x="1333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89" name="SMARTInkShape-Group226"/>
          <p:cNvGrpSpPr/>
          <p:nvPr/>
        </p:nvGrpSpPr>
        <p:grpSpPr>
          <a:xfrm>
            <a:off x="7058025" y="1457767"/>
            <a:ext cx="819151" cy="1018617"/>
            <a:chOff x="7058025" y="1457767"/>
            <a:chExt cx="819151" cy="1018617"/>
          </a:xfrm>
        </p:grpSpPr>
        <p:sp>
          <p:nvSpPr>
            <p:cNvPr id="5182" name="SMARTInkShape-1321"/>
            <p:cNvSpPr/>
            <p:nvPr>
              <p:custDataLst>
                <p:tags r:id="rId74"/>
              </p:custDataLst>
            </p:nvPr>
          </p:nvSpPr>
          <p:spPr>
            <a:xfrm>
              <a:off x="7058025" y="2391181"/>
              <a:ext cx="85726" cy="85203"/>
            </a:xfrm>
            <a:custGeom>
              <a:avLst/>
              <a:gdLst/>
              <a:ahLst/>
              <a:cxnLst/>
              <a:rect l="0" t="0" r="0" b="0"/>
              <a:pathLst>
                <a:path w="85726" h="85203">
                  <a:moveTo>
                    <a:pt x="0" y="56744"/>
                  </a:moveTo>
                  <a:lnTo>
                    <a:pt x="0" y="56744"/>
                  </a:lnTo>
                  <a:lnTo>
                    <a:pt x="0" y="66153"/>
                  </a:lnTo>
                  <a:lnTo>
                    <a:pt x="9132" y="75399"/>
                  </a:lnTo>
                  <a:lnTo>
                    <a:pt x="14465" y="75677"/>
                  </a:lnTo>
                  <a:lnTo>
                    <a:pt x="15994" y="76774"/>
                  </a:lnTo>
                  <a:lnTo>
                    <a:pt x="17012" y="78564"/>
                  </a:lnTo>
                  <a:lnTo>
                    <a:pt x="17691" y="80816"/>
                  </a:lnTo>
                  <a:lnTo>
                    <a:pt x="19203" y="82317"/>
                  </a:lnTo>
                  <a:lnTo>
                    <a:pt x="23704" y="83985"/>
                  </a:lnTo>
                  <a:lnTo>
                    <a:pt x="36348" y="85202"/>
                  </a:lnTo>
                  <a:lnTo>
                    <a:pt x="45359" y="78750"/>
                  </a:lnTo>
                  <a:lnTo>
                    <a:pt x="54244" y="76670"/>
                  </a:lnTo>
                  <a:lnTo>
                    <a:pt x="60445" y="76183"/>
                  </a:lnTo>
                  <a:lnTo>
                    <a:pt x="62522" y="74995"/>
                  </a:lnTo>
                  <a:lnTo>
                    <a:pt x="63906" y="73145"/>
                  </a:lnTo>
                  <a:lnTo>
                    <a:pt x="64829" y="70853"/>
                  </a:lnTo>
                  <a:lnTo>
                    <a:pt x="66502" y="69325"/>
                  </a:lnTo>
                  <a:lnTo>
                    <a:pt x="76793" y="64050"/>
                  </a:lnTo>
                  <a:lnTo>
                    <a:pt x="79771" y="61615"/>
                  </a:lnTo>
                  <a:lnTo>
                    <a:pt x="83079" y="56086"/>
                  </a:lnTo>
                  <a:lnTo>
                    <a:pt x="85377" y="47328"/>
                  </a:lnTo>
                  <a:lnTo>
                    <a:pt x="85725" y="10881"/>
                  </a:lnTo>
                  <a:lnTo>
                    <a:pt x="84667" y="10294"/>
                  </a:lnTo>
                  <a:lnTo>
                    <a:pt x="80669" y="9641"/>
                  </a:lnTo>
                  <a:lnTo>
                    <a:pt x="79180" y="8409"/>
                  </a:lnTo>
                  <a:lnTo>
                    <a:pt x="77525" y="4217"/>
                  </a:lnTo>
                  <a:lnTo>
                    <a:pt x="76024" y="2676"/>
                  </a:lnTo>
                  <a:lnTo>
                    <a:pt x="71536" y="964"/>
                  </a:lnTo>
                  <a:lnTo>
                    <a:pt x="63059" y="0"/>
                  </a:lnTo>
                  <a:lnTo>
                    <a:pt x="56954" y="2597"/>
                  </a:lnTo>
                  <a:lnTo>
                    <a:pt x="50712" y="6220"/>
                  </a:lnTo>
                  <a:lnTo>
                    <a:pt x="44411" y="7831"/>
                  </a:lnTo>
                  <a:lnTo>
                    <a:pt x="42308" y="9318"/>
                  </a:lnTo>
                  <a:lnTo>
                    <a:pt x="40905" y="11368"/>
                  </a:lnTo>
                  <a:lnTo>
                    <a:pt x="38288" y="16469"/>
                  </a:lnTo>
                  <a:lnTo>
                    <a:pt x="11372" y="45349"/>
                  </a:lnTo>
                  <a:lnTo>
                    <a:pt x="10346" y="49210"/>
                  </a:lnTo>
                  <a:lnTo>
                    <a:pt x="10072" y="51721"/>
                  </a:lnTo>
                  <a:lnTo>
                    <a:pt x="10948" y="53396"/>
                  </a:lnTo>
                  <a:lnTo>
                    <a:pt x="12591" y="54512"/>
                  </a:lnTo>
                  <a:lnTo>
                    <a:pt x="19050" y="5674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3" name="SMARTInkShape-1322"/>
            <p:cNvSpPr/>
            <p:nvPr>
              <p:custDataLst>
                <p:tags r:id="rId75"/>
              </p:custDataLst>
            </p:nvPr>
          </p:nvSpPr>
          <p:spPr>
            <a:xfrm>
              <a:off x="7086611" y="1628778"/>
              <a:ext cx="790565" cy="790572"/>
            </a:xfrm>
            <a:custGeom>
              <a:avLst/>
              <a:gdLst/>
              <a:ahLst/>
              <a:cxnLst/>
              <a:rect l="0" t="0" r="0" b="0"/>
              <a:pathLst>
                <a:path w="790565" h="790572">
                  <a:moveTo>
                    <a:pt x="647689" y="47622"/>
                  </a:moveTo>
                  <a:lnTo>
                    <a:pt x="647689" y="47622"/>
                  </a:lnTo>
                  <a:lnTo>
                    <a:pt x="634432" y="47622"/>
                  </a:lnTo>
                  <a:lnTo>
                    <a:pt x="628392" y="44800"/>
                  </a:lnTo>
                  <a:lnTo>
                    <a:pt x="622179" y="41076"/>
                  </a:lnTo>
                  <a:lnTo>
                    <a:pt x="614848" y="38980"/>
                  </a:lnTo>
                  <a:lnTo>
                    <a:pt x="615211" y="38686"/>
                  </a:lnTo>
                  <a:lnTo>
                    <a:pt x="618343" y="38213"/>
                  </a:lnTo>
                  <a:lnTo>
                    <a:pt x="609599" y="28582"/>
                  </a:lnTo>
                  <a:lnTo>
                    <a:pt x="609592" y="23519"/>
                  </a:lnTo>
                  <a:lnTo>
                    <a:pt x="610649" y="22028"/>
                  </a:lnTo>
                  <a:lnTo>
                    <a:pt x="612413" y="21034"/>
                  </a:lnTo>
                  <a:lnTo>
                    <a:pt x="619290" y="19309"/>
                  </a:lnTo>
                  <a:lnTo>
                    <a:pt x="623779" y="19163"/>
                  </a:lnTo>
                  <a:lnTo>
                    <a:pt x="629302" y="16276"/>
                  </a:lnTo>
                  <a:lnTo>
                    <a:pt x="635283" y="12524"/>
                  </a:lnTo>
                  <a:lnTo>
                    <a:pt x="645660" y="10411"/>
                  </a:lnTo>
                  <a:lnTo>
                    <a:pt x="688901" y="8487"/>
                  </a:lnTo>
                  <a:lnTo>
                    <a:pt x="707022" y="1987"/>
                  </a:lnTo>
                  <a:lnTo>
                    <a:pt x="752407" y="12"/>
                  </a:lnTo>
                  <a:lnTo>
                    <a:pt x="765152" y="0"/>
                  </a:lnTo>
                  <a:lnTo>
                    <a:pt x="771509" y="2821"/>
                  </a:lnTo>
                  <a:lnTo>
                    <a:pt x="780482" y="9130"/>
                  </a:lnTo>
                  <a:lnTo>
                    <a:pt x="790564" y="9522"/>
                  </a:lnTo>
                  <a:lnTo>
                    <a:pt x="790564" y="54003"/>
                  </a:lnTo>
                  <a:lnTo>
                    <a:pt x="790564" y="97098"/>
                  </a:lnTo>
                  <a:lnTo>
                    <a:pt x="790564" y="143068"/>
                  </a:lnTo>
                  <a:lnTo>
                    <a:pt x="789506" y="181194"/>
                  </a:lnTo>
                  <a:lnTo>
                    <a:pt x="782363" y="220565"/>
                  </a:lnTo>
                  <a:lnTo>
                    <a:pt x="773674" y="264071"/>
                  </a:lnTo>
                  <a:lnTo>
                    <a:pt x="765252" y="305705"/>
                  </a:lnTo>
                  <a:lnTo>
                    <a:pt x="757362" y="352542"/>
                  </a:lnTo>
                  <a:lnTo>
                    <a:pt x="745571" y="400063"/>
                  </a:lnTo>
                  <a:lnTo>
                    <a:pt x="740348" y="446837"/>
                  </a:lnTo>
                  <a:lnTo>
                    <a:pt x="735469" y="466475"/>
                  </a:lnTo>
                  <a:lnTo>
                    <a:pt x="733534" y="511157"/>
                  </a:lnTo>
                  <a:lnTo>
                    <a:pt x="732363" y="554563"/>
                  </a:lnTo>
                  <a:lnTo>
                    <a:pt x="725876" y="573483"/>
                  </a:lnTo>
                  <a:lnTo>
                    <a:pt x="723967" y="615828"/>
                  </a:lnTo>
                  <a:lnTo>
                    <a:pt x="723893" y="658635"/>
                  </a:lnTo>
                  <a:lnTo>
                    <a:pt x="723889" y="702204"/>
                  </a:lnTo>
                  <a:lnTo>
                    <a:pt x="723889" y="749644"/>
                  </a:lnTo>
                  <a:lnTo>
                    <a:pt x="723889" y="770198"/>
                  </a:lnTo>
                  <a:lnTo>
                    <a:pt x="722831" y="770639"/>
                  </a:lnTo>
                  <a:lnTo>
                    <a:pt x="676373" y="771522"/>
                  </a:lnTo>
                  <a:lnTo>
                    <a:pt x="643179" y="771522"/>
                  </a:lnTo>
                  <a:lnTo>
                    <a:pt x="637571" y="774344"/>
                  </a:lnTo>
                  <a:lnTo>
                    <a:pt x="634593" y="776578"/>
                  </a:lnTo>
                  <a:lnTo>
                    <a:pt x="625641" y="779061"/>
                  </a:lnTo>
                  <a:lnTo>
                    <a:pt x="579276" y="781013"/>
                  </a:lnTo>
                  <a:lnTo>
                    <a:pt x="538393" y="781045"/>
                  </a:lnTo>
                  <a:lnTo>
                    <a:pt x="491913" y="781047"/>
                  </a:lnTo>
                  <a:lnTo>
                    <a:pt x="445447" y="781047"/>
                  </a:lnTo>
                  <a:lnTo>
                    <a:pt x="399927" y="781047"/>
                  </a:lnTo>
                  <a:lnTo>
                    <a:pt x="352488" y="781047"/>
                  </a:lnTo>
                  <a:lnTo>
                    <a:pt x="304979" y="781047"/>
                  </a:lnTo>
                  <a:lnTo>
                    <a:pt x="259167" y="781047"/>
                  </a:lnTo>
                  <a:lnTo>
                    <a:pt x="211701" y="781047"/>
                  </a:lnTo>
                  <a:lnTo>
                    <a:pt x="188307" y="783869"/>
                  </a:lnTo>
                  <a:lnTo>
                    <a:pt x="140687" y="789984"/>
                  </a:lnTo>
                  <a:lnTo>
                    <a:pt x="95884" y="790520"/>
                  </a:lnTo>
                  <a:lnTo>
                    <a:pt x="82826" y="789491"/>
                  </a:lnTo>
                  <a:lnTo>
                    <a:pt x="45007" y="781438"/>
                  </a:lnTo>
                  <a:lnTo>
                    <a:pt x="0" y="781047"/>
                  </a:lnTo>
                  <a:lnTo>
                    <a:pt x="23693" y="781047"/>
                  </a:lnTo>
                  <a:lnTo>
                    <a:pt x="25317" y="782105"/>
                  </a:lnTo>
                  <a:lnTo>
                    <a:pt x="26399" y="783869"/>
                  </a:lnTo>
                  <a:lnTo>
                    <a:pt x="27121" y="786103"/>
                  </a:lnTo>
                  <a:lnTo>
                    <a:pt x="28659" y="787593"/>
                  </a:lnTo>
                  <a:lnTo>
                    <a:pt x="38086" y="790571"/>
                  </a:lnTo>
                  <a:lnTo>
                    <a:pt x="43145" y="785516"/>
                  </a:lnTo>
                  <a:lnTo>
                    <a:pt x="43576" y="784026"/>
                  </a:lnTo>
                  <a:lnTo>
                    <a:pt x="42806" y="783033"/>
                  </a:lnTo>
                  <a:lnTo>
                    <a:pt x="39020" y="781439"/>
                  </a:lnTo>
                  <a:lnTo>
                    <a:pt x="38273" y="773520"/>
                  </a:lnTo>
                  <a:lnTo>
                    <a:pt x="38089" y="7429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4" name="SMARTInkShape-1323"/>
            <p:cNvSpPr/>
            <p:nvPr>
              <p:custDataLst>
                <p:tags r:id="rId76"/>
              </p:custDataLst>
            </p:nvPr>
          </p:nvSpPr>
          <p:spPr>
            <a:xfrm>
              <a:off x="7096125" y="1676414"/>
              <a:ext cx="76197" cy="123812"/>
            </a:xfrm>
            <a:custGeom>
              <a:avLst/>
              <a:gdLst/>
              <a:ahLst/>
              <a:cxnLst/>
              <a:rect l="0" t="0" r="0" b="0"/>
              <a:pathLst>
                <a:path w="76197" h="123812">
                  <a:moveTo>
                    <a:pt x="38100" y="38086"/>
                  </a:moveTo>
                  <a:lnTo>
                    <a:pt x="38100" y="38086"/>
                  </a:lnTo>
                  <a:lnTo>
                    <a:pt x="13994" y="38086"/>
                  </a:lnTo>
                  <a:lnTo>
                    <a:pt x="12505" y="39144"/>
                  </a:lnTo>
                  <a:lnTo>
                    <a:pt x="11512" y="40908"/>
                  </a:lnTo>
                  <a:lnTo>
                    <a:pt x="9786" y="47787"/>
                  </a:lnTo>
                  <a:lnTo>
                    <a:pt x="9525" y="74735"/>
                  </a:lnTo>
                  <a:lnTo>
                    <a:pt x="10583" y="75218"/>
                  </a:lnTo>
                  <a:lnTo>
                    <a:pt x="42638" y="76185"/>
                  </a:lnTo>
                  <a:lnTo>
                    <a:pt x="48230" y="73363"/>
                  </a:lnTo>
                  <a:lnTo>
                    <a:pt x="74437" y="49362"/>
                  </a:lnTo>
                  <a:lnTo>
                    <a:pt x="75416" y="45567"/>
                  </a:lnTo>
                  <a:lnTo>
                    <a:pt x="76196" y="14526"/>
                  </a:lnTo>
                  <a:lnTo>
                    <a:pt x="73376" y="8918"/>
                  </a:lnTo>
                  <a:lnTo>
                    <a:pt x="67999" y="1750"/>
                  </a:lnTo>
                  <a:lnTo>
                    <a:pt x="64440" y="770"/>
                  </a:lnTo>
                  <a:lnTo>
                    <a:pt x="43087" y="0"/>
                  </a:lnTo>
                  <a:lnTo>
                    <a:pt x="41425" y="1053"/>
                  </a:lnTo>
                  <a:lnTo>
                    <a:pt x="40316" y="2814"/>
                  </a:lnTo>
                  <a:lnTo>
                    <a:pt x="39577" y="5046"/>
                  </a:lnTo>
                  <a:lnTo>
                    <a:pt x="9468" y="48469"/>
                  </a:lnTo>
                  <a:lnTo>
                    <a:pt x="4208" y="60692"/>
                  </a:lnTo>
                  <a:lnTo>
                    <a:pt x="246" y="104783"/>
                  </a:lnTo>
                  <a:lnTo>
                    <a:pt x="0" y="1238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5" name="SMARTInkShape-1324"/>
            <p:cNvSpPr/>
            <p:nvPr>
              <p:custDataLst>
                <p:tags r:id="rId77"/>
              </p:custDataLst>
            </p:nvPr>
          </p:nvSpPr>
          <p:spPr>
            <a:xfrm>
              <a:off x="7134225" y="1685925"/>
              <a:ext cx="200026" cy="38101"/>
            </a:xfrm>
            <a:custGeom>
              <a:avLst/>
              <a:gdLst/>
              <a:ahLst/>
              <a:cxnLst/>
              <a:rect l="0" t="0" r="0" b="0"/>
              <a:pathLst>
                <a:path w="200026" h="38101">
                  <a:moveTo>
                    <a:pt x="28575" y="38100"/>
                  </a:moveTo>
                  <a:lnTo>
                    <a:pt x="28575" y="38100"/>
                  </a:lnTo>
                  <a:lnTo>
                    <a:pt x="28575" y="23635"/>
                  </a:lnTo>
                  <a:lnTo>
                    <a:pt x="27517" y="22107"/>
                  </a:lnTo>
                  <a:lnTo>
                    <a:pt x="25753" y="21088"/>
                  </a:lnTo>
                  <a:lnTo>
                    <a:pt x="18874" y="19318"/>
                  </a:lnTo>
                  <a:lnTo>
                    <a:pt x="14385" y="19169"/>
                  </a:lnTo>
                  <a:lnTo>
                    <a:pt x="12766" y="18071"/>
                  </a:lnTo>
                  <a:lnTo>
                    <a:pt x="11685" y="16281"/>
                  </a:lnTo>
                  <a:lnTo>
                    <a:pt x="9651" y="9921"/>
                  </a:lnTo>
                  <a:lnTo>
                    <a:pt x="34" y="9526"/>
                  </a:lnTo>
                  <a:lnTo>
                    <a:pt x="0" y="10"/>
                  </a:lnTo>
                  <a:lnTo>
                    <a:pt x="8200" y="1"/>
                  </a:lnTo>
                  <a:lnTo>
                    <a:pt x="16867" y="6546"/>
                  </a:lnTo>
                  <a:lnTo>
                    <a:pt x="25694" y="8642"/>
                  </a:lnTo>
                  <a:lnTo>
                    <a:pt x="70048" y="9518"/>
                  </a:lnTo>
                  <a:lnTo>
                    <a:pt x="117049" y="9525"/>
                  </a:lnTo>
                  <a:lnTo>
                    <a:pt x="164567" y="9525"/>
                  </a:lnTo>
                  <a:lnTo>
                    <a:pt x="179532" y="9525"/>
                  </a:lnTo>
                  <a:lnTo>
                    <a:pt x="188295" y="2979"/>
                  </a:lnTo>
                  <a:lnTo>
                    <a:pt x="20002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6" name="SMARTInkShape-1325"/>
            <p:cNvSpPr/>
            <p:nvPr>
              <p:custDataLst>
                <p:tags r:id="rId78"/>
              </p:custDataLst>
            </p:nvPr>
          </p:nvSpPr>
          <p:spPr>
            <a:xfrm>
              <a:off x="7562850" y="1581151"/>
              <a:ext cx="66676" cy="152400"/>
            </a:xfrm>
            <a:custGeom>
              <a:avLst/>
              <a:gdLst/>
              <a:ahLst/>
              <a:cxnLst/>
              <a:rect l="0" t="0" r="0" b="0"/>
              <a:pathLst>
                <a:path w="66676" h="152400">
                  <a:moveTo>
                    <a:pt x="66675" y="19049"/>
                  </a:moveTo>
                  <a:lnTo>
                    <a:pt x="66675" y="19049"/>
                  </a:lnTo>
                  <a:lnTo>
                    <a:pt x="66675" y="150"/>
                  </a:lnTo>
                  <a:lnTo>
                    <a:pt x="57265" y="0"/>
                  </a:lnTo>
                  <a:lnTo>
                    <a:pt x="57184" y="5056"/>
                  </a:lnTo>
                  <a:lnTo>
                    <a:pt x="56114" y="6545"/>
                  </a:lnTo>
                  <a:lnTo>
                    <a:pt x="52104" y="8200"/>
                  </a:lnTo>
                  <a:lnTo>
                    <a:pt x="50611" y="9700"/>
                  </a:lnTo>
                  <a:lnTo>
                    <a:pt x="45393" y="19711"/>
                  </a:lnTo>
                  <a:lnTo>
                    <a:pt x="42962" y="22665"/>
                  </a:lnTo>
                  <a:lnTo>
                    <a:pt x="40261" y="31592"/>
                  </a:lnTo>
                  <a:lnTo>
                    <a:pt x="38002" y="41557"/>
                  </a:lnTo>
                  <a:lnTo>
                    <a:pt x="21680" y="74044"/>
                  </a:lnTo>
                  <a:lnTo>
                    <a:pt x="7360" y="116477"/>
                  </a:lnTo>
                  <a:lnTo>
                    <a:pt x="969" y="132185"/>
                  </a:lnTo>
                  <a:lnTo>
                    <a:pt x="0" y="15239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7" name="SMARTInkShape-1326"/>
            <p:cNvSpPr/>
            <p:nvPr>
              <p:custDataLst>
                <p:tags r:id="rId79"/>
              </p:custDataLst>
            </p:nvPr>
          </p:nvSpPr>
          <p:spPr>
            <a:xfrm>
              <a:off x="7477244" y="1562100"/>
              <a:ext cx="104657" cy="123826"/>
            </a:xfrm>
            <a:custGeom>
              <a:avLst/>
              <a:gdLst/>
              <a:ahLst/>
              <a:cxnLst/>
              <a:rect l="0" t="0" r="0" b="0"/>
              <a:pathLst>
                <a:path w="104657" h="123826">
                  <a:moveTo>
                    <a:pt x="18931" y="28575"/>
                  </a:moveTo>
                  <a:lnTo>
                    <a:pt x="18931" y="28575"/>
                  </a:lnTo>
                  <a:lnTo>
                    <a:pt x="18931" y="23519"/>
                  </a:lnTo>
                  <a:lnTo>
                    <a:pt x="17873" y="22029"/>
                  </a:lnTo>
                  <a:lnTo>
                    <a:pt x="16109" y="21036"/>
                  </a:lnTo>
                  <a:lnTo>
                    <a:pt x="10730" y="19443"/>
                  </a:lnTo>
                  <a:lnTo>
                    <a:pt x="9994" y="16402"/>
                  </a:lnTo>
                  <a:lnTo>
                    <a:pt x="9797" y="14110"/>
                  </a:lnTo>
                  <a:lnTo>
                    <a:pt x="8608" y="12581"/>
                  </a:lnTo>
                  <a:lnTo>
                    <a:pt x="4466" y="10883"/>
                  </a:lnTo>
                  <a:lnTo>
                    <a:pt x="2937" y="9372"/>
                  </a:lnTo>
                  <a:lnTo>
                    <a:pt x="0" y="428"/>
                  </a:lnTo>
                  <a:lnTo>
                    <a:pt x="9396" y="0"/>
                  </a:lnTo>
                  <a:lnTo>
                    <a:pt x="9406" y="17334"/>
                  </a:lnTo>
                  <a:lnTo>
                    <a:pt x="17607" y="40358"/>
                  </a:lnTo>
                  <a:lnTo>
                    <a:pt x="19729" y="54852"/>
                  </a:lnTo>
                  <a:lnTo>
                    <a:pt x="26458" y="69992"/>
                  </a:lnTo>
                  <a:lnTo>
                    <a:pt x="34097" y="81652"/>
                  </a:lnTo>
                  <a:lnTo>
                    <a:pt x="37889" y="91809"/>
                  </a:lnTo>
                  <a:lnTo>
                    <a:pt x="60326" y="117465"/>
                  </a:lnTo>
                  <a:lnTo>
                    <a:pt x="66609" y="120998"/>
                  </a:lnTo>
                  <a:lnTo>
                    <a:pt x="79266" y="123267"/>
                  </a:lnTo>
                  <a:lnTo>
                    <a:pt x="104656" y="1238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88" name="SMARTInkShape-1327"/>
            <p:cNvSpPr/>
            <p:nvPr>
              <p:custDataLst>
                <p:tags r:id="rId80"/>
              </p:custDataLst>
            </p:nvPr>
          </p:nvSpPr>
          <p:spPr>
            <a:xfrm>
              <a:off x="7353338" y="1457767"/>
              <a:ext cx="371307" cy="285309"/>
            </a:xfrm>
            <a:custGeom>
              <a:avLst/>
              <a:gdLst/>
              <a:ahLst/>
              <a:cxnLst/>
              <a:rect l="0" t="0" r="0" b="0"/>
              <a:pathLst>
                <a:path w="371307" h="285309">
                  <a:moveTo>
                    <a:pt x="152362" y="85283"/>
                  </a:moveTo>
                  <a:lnTo>
                    <a:pt x="152362" y="85283"/>
                  </a:lnTo>
                  <a:lnTo>
                    <a:pt x="152362" y="70736"/>
                  </a:lnTo>
                  <a:lnTo>
                    <a:pt x="151304" y="69235"/>
                  </a:lnTo>
                  <a:lnTo>
                    <a:pt x="149540" y="68234"/>
                  </a:lnTo>
                  <a:lnTo>
                    <a:pt x="142661" y="66497"/>
                  </a:lnTo>
                  <a:lnTo>
                    <a:pt x="110568" y="66233"/>
                  </a:lnTo>
                  <a:lnTo>
                    <a:pt x="108624" y="67291"/>
                  </a:lnTo>
                  <a:lnTo>
                    <a:pt x="107328" y="69055"/>
                  </a:lnTo>
                  <a:lnTo>
                    <a:pt x="106464" y="71289"/>
                  </a:lnTo>
                  <a:lnTo>
                    <a:pt x="104831" y="72779"/>
                  </a:lnTo>
                  <a:lnTo>
                    <a:pt x="94604" y="77992"/>
                  </a:lnTo>
                  <a:lnTo>
                    <a:pt x="88592" y="82043"/>
                  </a:lnTo>
                  <a:lnTo>
                    <a:pt x="82392" y="83843"/>
                  </a:lnTo>
                  <a:lnTo>
                    <a:pt x="80315" y="85381"/>
                  </a:lnTo>
                  <a:lnTo>
                    <a:pt x="78931" y="87465"/>
                  </a:lnTo>
                  <a:lnTo>
                    <a:pt x="76335" y="92603"/>
                  </a:lnTo>
                  <a:lnTo>
                    <a:pt x="53820" y="117071"/>
                  </a:lnTo>
                  <a:lnTo>
                    <a:pt x="47535" y="120578"/>
                  </a:lnTo>
                  <a:lnTo>
                    <a:pt x="44377" y="121513"/>
                  </a:lnTo>
                  <a:lnTo>
                    <a:pt x="38046" y="128196"/>
                  </a:lnTo>
                  <a:lnTo>
                    <a:pt x="12309" y="161361"/>
                  </a:lnTo>
                  <a:lnTo>
                    <a:pt x="9683" y="167778"/>
                  </a:lnTo>
                  <a:lnTo>
                    <a:pt x="3314" y="178400"/>
                  </a:lnTo>
                  <a:lnTo>
                    <a:pt x="0" y="221692"/>
                  </a:lnTo>
                  <a:lnTo>
                    <a:pt x="2801" y="228106"/>
                  </a:lnTo>
                  <a:lnTo>
                    <a:pt x="26704" y="254851"/>
                  </a:lnTo>
                  <a:lnTo>
                    <a:pt x="42325" y="262907"/>
                  </a:lnTo>
                  <a:lnTo>
                    <a:pt x="87885" y="277959"/>
                  </a:lnTo>
                  <a:lnTo>
                    <a:pt x="102566" y="283130"/>
                  </a:lnTo>
                  <a:lnTo>
                    <a:pt x="149730" y="285251"/>
                  </a:lnTo>
                  <a:lnTo>
                    <a:pt x="193905" y="285306"/>
                  </a:lnTo>
                  <a:lnTo>
                    <a:pt x="241093" y="285308"/>
                  </a:lnTo>
                  <a:lnTo>
                    <a:pt x="249301" y="285308"/>
                  </a:lnTo>
                  <a:lnTo>
                    <a:pt x="256477" y="282486"/>
                  </a:lnTo>
                  <a:lnTo>
                    <a:pt x="259872" y="280252"/>
                  </a:lnTo>
                  <a:lnTo>
                    <a:pt x="283668" y="273549"/>
                  </a:lnTo>
                  <a:lnTo>
                    <a:pt x="304582" y="259359"/>
                  </a:lnTo>
                  <a:lnTo>
                    <a:pt x="311032" y="256842"/>
                  </a:lnTo>
                  <a:lnTo>
                    <a:pt x="317426" y="252195"/>
                  </a:lnTo>
                  <a:lnTo>
                    <a:pt x="352387" y="206444"/>
                  </a:lnTo>
                  <a:lnTo>
                    <a:pt x="359090" y="192091"/>
                  </a:lnTo>
                  <a:lnTo>
                    <a:pt x="370444" y="148491"/>
                  </a:lnTo>
                  <a:lnTo>
                    <a:pt x="371306" y="122051"/>
                  </a:lnTo>
                  <a:lnTo>
                    <a:pt x="357243" y="77492"/>
                  </a:lnTo>
                  <a:lnTo>
                    <a:pt x="326961" y="32276"/>
                  </a:lnTo>
                  <a:lnTo>
                    <a:pt x="316396" y="22070"/>
                  </a:lnTo>
                  <a:lnTo>
                    <a:pt x="301389" y="13401"/>
                  </a:lnTo>
                  <a:lnTo>
                    <a:pt x="289768" y="9304"/>
                  </a:lnTo>
                  <a:lnTo>
                    <a:pt x="279623" y="2916"/>
                  </a:lnTo>
                  <a:lnTo>
                    <a:pt x="268856" y="553"/>
                  </a:lnTo>
                  <a:lnTo>
                    <a:pt x="258465" y="0"/>
                  </a:lnTo>
                  <a:lnTo>
                    <a:pt x="240715" y="4746"/>
                  </a:lnTo>
                  <a:lnTo>
                    <a:pt x="211316" y="21960"/>
                  </a:lnTo>
                  <a:lnTo>
                    <a:pt x="202198" y="31034"/>
                  </a:lnTo>
                  <a:lnTo>
                    <a:pt x="193562" y="41064"/>
                  </a:lnTo>
                  <a:lnTo>
                    <a:pt x="171412" y="567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92" name="SMARTInkShape-Group227"/>
          <p:cNvGrpSpPr/>
          <p:nvPr/>
        </p:nvGrpSpPr>
        <p:grpSpPr>
          <a:xfrm>
            <a:off x="1676449" y="4657736"/>
            <a:ext cx="276177" cy="342411"/>
            <a:chOff x="1676449" y="4657736"/>
            <a:chExt cx="276177" cy="342411"/>
          </a:xfrm>
        </p:grpSpPr>
        <p:sp>
          <p:nvSpPr>
            <p:cNvPr id="5190" name="SMARTInkShape-1328"/>
            <p:cNvSpPr/>
            <p:nvPr>
              <p:custDataLst>
                <p:tags r:id="rId72"/>
              </p:custDataLst>
            </p:nvPr>
          </p:nvSpPr>
          <p:spPr>
            <a:xfrm>
              <a:off x="1676449" y="4657736"/>
              <a:ext cx="161877" cy="342411"/>
            </a:xfrm>
            <a:custGeom>
              <a:avLst/>
              <a:gdLst/>
              <a:ahLst/>
              <a:cxnLst/>
              <a:rect l="0" t="0" r="0" b="0"/>
              <a:pathLst>
                <a:path w="161877" h="342411">
                  <a:moveTo>
                    <a:pt x="152351" y="57139"/>
                  </a:moveTo>
                  <a:lnTo>
                    <a:pt x="152351" y="57139"/>
                  </a:lnTo>
                  <a:lnTo>
                    <a:pt x="152351" y="48938"/>
                  </a:lnTo>
                  <a:lnTo>
                    <a:pt x="158897" y="40271"/>
                  </a:lnTo>
                  <a:lnTo>
                    <a:pt x="161484" y="30315"/>
                  </a:lnTo>
                  <a:lnTo>
                    <a:pt x="156703" y="24026"/>
                  </a:lnTo>
                  <a:lnTo>
                    <a:pt x="156311" y="21306"/>
                  </a:lnTo>
                  <a:lnTo>
                    <a:pt x="161874" y="27"/>
                  </a:lnTo>
                  <a:lnTo>
                    <a:pt x="161875" y="0"/>
                  </a:lnTo>
                  <a:lnTo>
                    <a:pt x="161876" y="5049"/>
                  </a:lnTo>
                  <a:lnTo>
                    <a:pt x="159054" y="10352"/>
                  </a:lnTo>
                  <a:lnTo>
                    <a:pt x="155330" y="16236"/>
                  </a:lnTo>
                  <a:lnTo>
                    <a:pt x="152175" y="25499"/>
                  </a:lnTo>
                  <a:lnTo>
                    <a:pt x="146067" y="36005"/>
                  </a:lnTo>
                  <a:lnTo>
                    <a:pt x="134751" y="82706"/>
                  </a:lnTo>
                  <a:lnTo>
                    <a:pt x="120171" y="125710"/>
                  </a:lnTo>
                  <a:lnTo>
                    <a:pt x="96457" y="172929"/>
                  </a:lnTo>
                  <a:lnTo>
                    <a:pt x="76509" y="215462"/>
                  </a:lnTo>
                  <a:lnTo>
                    <a:pt x="49180" y="262153"/>
                  </a:lnTo>
                  <a:lnTo>
                    <a:pt x="25083" y="306440"/>
                  </a:lnTo>
                  <a:lnTo>
                    <a:pt x="12598" y="325851"/>
                  </a:lnTo>
                  <a:lnTo>
                    <a:pt x="4169" y="332197"/>
                  </a:lnTo>
                  <a:lnTo>
                    <a:pt x="116" y="342410"/>
                  </a:lnTo>
                  <a:lnTo>
                    <a:pt x="0" y="337690"/>
                  </a:lnTo>
                  <a:lnTo>
                    <a:pt x="2795" y="332465"/>
                  </a:lnTo>
                  <a:lnTo>
                    <a:pt x="19001" y="30478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1" name="SMARTInkShape-1329"/>
            <p:cNvSpPr/>
            <p:nvPr>
              <p:custDataLst>
                <p:tags r:id="rId73"/>
              </p:custDataLst>
            </p:nvPr>
          </p:nvSpPr>
          <p:spPr>
            <a:xfrm>
              <a:off x="1762283" y="4686303"/>
              <a:ext cx="190343" cy="266267"/>
            </a:xfrm>
            <a:custGeom>
              <a:avLst/>
              <a:gdLst/>
              <a:ahLst/>
              <a:cxnLst/>
              <a:rect l="0" t="0" r="0" b="0"/>
              <a:pathLst>
                <a:path w="190343" h="266267">
                  <a:moveTo>
                    <a:pt x="37942" y="66672"/>
                  </a:moveTo>
                  <a:lnTo>
                    <a:pt x="37942" y="66672"/>
                  </a:lnTo>
                  <a:lnTo>
                    <a:pt x="37942" y="53415"/>
                  </a:lnTo>
                  <a:lnTo>
                    <a:pt x="36884" y="51484"/>
                  </a:lnTo>
                  <a:lnTo>
                    <a:pt x="35120" y="50197"/>
                  </a:lnTo>
                  <a:lnTo>
                    <a:pt x="29741" y="48130"/>
                  </a:lnTo>
                  <a:lnTo>
                    <a:pt x="23753" y="42716"/>
                  </a:lnTo>
                  <a:lnTo>
                    <a:pt x="23191" y="41176"/>
                  </a:lnTo>
                  <a:lnTo>
                    <a:pt x="23874" y="40150"/>
                  </a:lnTo>
                  <a:lnTo>
                    <a:pt x="25389" y="39466"/>
                  </a:lnTo>
                  <a:lnTo>
                    <a:pt x="25340" y="39009"/>
                  </a:lnTo>
                  <a:lnTo>
                    <a:pt x="19950" y="38217"/>
                  </a:lnTo>
                  <a:lnTo>
                    <a:pt x="19362" y="35328"/>
                  </a:lnTo>
                  <a:lnTo>
                    <a:pt x="18985" y="29906"/>
                  </a:lnTo>
                  <a:lnTo>
                    <a:pt x="20012" y="29462"/>
                  </a:lnTo>
                  <a:lnTo>
                    <a:pt x="23976" y="28968"/>
                  </a:lnTo>
                  <a:lnTo>
                    <a:pt x="25457" y="27777"/>
                  </a:lnTo>
                  <a:lnTo>
                    <a:pt x="27101" y="23633"/>
                  </a:lnTo>
                  <a:lnTo>
                    <a:pt x="28598" y="22104"/>
                  </a:lnTo>
                  <a:lnTo>
                    <a:pt x="38605" y="16829"/>
                  </a:lnTo>
                  <a:lnTo>
                    <a:pt x="41559" y="14393"/>
                  </a:lnTo>
                  <a:lnTo>
                    <a:pt x="50486" y="11687"/>
                  </a:lnTo>
                  <a:lnTo>
                    <a:pt x="78293" y="6890"/>
                  </a:lnTo>
                  <a:lnTo>
                    <a:pt x="96830" y="1359"/>
                  </a:lnTo>
                  <a:lnTo>
                    <a:pt x="144138" y="33"/>
                  </a:lnTo>
                  <a:lnTo>
                    <a:pt x="164788" y="0"/>
                  </a:lnTo>
                  <a:lnTo>
                    <a:pt x="166956" y="1057"/>
                  </a:lnTo>
                  <a:lnTo>
                    <a:pt x="168401" y="2820"/>
                  </a:lnTo>
                  <a:lnTo>
                    <a:pt x="170721" y="8198"/>
                  </a:lnTo>
                  <a:lnTo>
                    <a:pt x="171242" y="22663"/>
                  </a:lnTo>
                  <a:lnTo>
                    <a:pt x="168447" y="28768"/>
                  </a:lnTo>
                  <a:lnTo>
                    <a:pt x="164736" y="35009"/>
                  </a:lnTo>
                  <a:lnTo>
                    <a:pt x="161588" y="44473"/>
                  </a:lnTo>
                  <a:lnTo>
                    <a:pt x="144539" y="70045"/>
                  </a:lnTo>
                  <a:lnTo>
                    <a:pt x="125595" y="87956"/>
                  </a:lnTo>
                  <a:lnTo>
                    <a:pt x="117116" y="98357"/>
                  </a:lnTo>
                  <a:lnTo>
                    <a:pt x="97247" y="116479"/>
                  </a:lnTo>
                  <a:lnTo>
                    <a:pt x="57636" y="161143"/>
                  </a:lnTo>
                  <a:lnTo>
                    <a:pt x="47658" y="174039"/>
                  </a:lnTo>
                  <a:lnTo>
                    <a:pt x="40144" y="184240"/>
                  </a:lnTo>
                  <a:lnTo>
                    <a:pt x="26129" y="195934"/>
                  </a:lnTo>
                  <a:lnTo>
                    <a:pt x="2542" y="228580"/>
                  </a:lnTo>
                  <a:lnTo>
                    <a:pt x="0" y="245765"/>
                  </a:lnTo>
                  <a:lnTo>
                    <a:pt x="8057" y="255683"/>
                  </a:lnTo>
                  <a:lnTo>
                    <a:pt x="14035" y="261787"/>
                  </a:lnTo>
                  <a:lnTo>
                    <a:pt x="19556" y="264515"/>
                  </a:lnTo>
                  <a:lnTo>
                    <a:pt x="36779" y="266266"/>
                  </a:lnTo>
                  <a:lnTo>
                    <a:pt x="45539" y="263683"/>
                  </a:lnTo>
                  <a:lnTo>
                    <a:pt x="54019" y="260066"/>
                  </a:lnTo>
                  <a:lnTo>
                    <a:pt x="98112" y="254519"/>
                  </a:lnTo>
                  <a:lnTo>
                    <a:pt x="144968" y="245428"/>
                  </a:lnTo>
                  <a:lnTo>
                    <a:pt x="190342" y="23812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00" name="SMARTInkShape-Group228"/>
          <p:cNvGrpSpPr/>
          <p:nvPr/>
        </p:nvGrpSpPr>
        <p:grpSpPr>
          <a:xfrm>
            <a:off x="1962151" y="4686692"/>
            <a:ext cx="1038225" cy="380609"/>
            <a:chOff x="1962151" y="4686692"/>
            <a:chExt cx="1038225" cy="380609"/>
          </a:xfrm>
        </p:grpSpPr>
        <p:sp>
          <p:nvSpPr>
            <p:cNvPr id="5193" name="SMARTInkShape-1330"/>
            <p:cNvSpPr/>
            <p:nvPr>
              <p:custDataLst>
                <p:tags r:id="rId65"/>
              </p:custDataLst>
            </p:nvPr>
          </p:nvSpPr>
          <p:spPr>
            <a:xfrm>
              <a:off x="2781311" y="4695825"/>
              <a:ext cx="219065" cy="276226"/>
            </a:xfrm>
            <a:custGeom>
              <a:avLst/>
              <a:gdLst/>
              <a:ahLst/>
              <a:cxnLst/>
              <a:rect l="0" t="0" r="0" b="0"/>
              <a:pathLst>
                <a:path w="219065" h="276226">
                  <a:moveTo>
                    <a:pt x="28564" y="57150"/>
                  </a:moveTo>
                  <a:lnTo>
                    <a:pt x="28564" y="57150"/>
                  </a:lnTo>
                  <a:lnTo>
                    <a:pt x="28564" y="43893"/>
                  </a:lnTo>
                  <a:lnTo>
                    <a:pt x="27506" y="41962"/>
                  </a:lnTo>
                  <a:lnTo>
                    <a:pt x="25742" y="40675"/>
                  </a:lnTo>
                  <a:lnTo>
                    <a:pt x="23508" y="39817"/>
                  </a:lnTo>
                  <a:lnTo>
                    <a:pt x="22018" y="38186"/>
                  </a:lnTo>
                  <a:lnTo>
                    <a:pt x="20363" y="33552"/>
                  </a:lnTo>
                  <a:lnTo>
                    <a:pt x="18863" y="31894"/>
                  </a:lnTo>
                  <a:lnTo>
                    <a:pt x="14375" y="30050"/>
                  </a:lnTo>
                  <a:lnTo>
                    <a:pt x="12755" y="28499"/>
                  </a:lnTo>
                  <a:lnTo>
                    <a:pt x="10954" y="23956"/>
                  </a:lnTo>
                  <a:lnTo>
                    <a:pt x="9416" y="22321"/>
                  </a:lnTo>
                  <a:lnTo>
                    <a:pt x="419" y="19178"/>
                  </a:lnTo>
                  <a:lnTo>
                    <a:pt x="0" y="9921"/>
                  </a:lnTo>
                  <a:lnTo>
                    <a:pt x="5049" y="9642"/>
                  </a:lnTo>
                  <a:lnTo>
                    <a:pt x="10352" y="6755"/>
                  </a:lnTo>
                  <a:lnTo>
                    <a:pt x="16237" y="3003"/>
                  </a:lnTo>
                  <a:lnTo>
                    <a:pt x="26557" y="889"/>
                  </a:lnTo>
                  <a:lnTo>
                    <a:pt x="72931" y="23"/>
                  </a:lnTo>
                  <a:lnTo>
                    <a:pt x="114470" y="1"/>
                  </a:lnTo>
                  <a:lnTo>
                    <a:pt x="134668" y="0"/>
                  </a:lnTo>
                  <a:lnTo>
                    <a:pt x="142043" y="2822"/>
                  </a:lnTo>
                  <a:lnTo>
                    <a:pt x="148849" y="6546"/>
                  </a:lnTo>
                  <a:lnTo>
                    <a:pt x="158630" y="9701"/>
                  </a:lnTo>
                  <a:lnTo>
                    <a:pt x="169543" y="17610"/>
                  </a:lnTo>
                  <a:lnTo>
                    <a:pt x="170596" y="21232"/>
                  </a:lnTo>
                  <a:lnTo>
                    <a:pt x="171390" y="41403"/>
                  </a:lnTo>
                  <a:lnTo>
                    <a:pt x="168595" y="47682"/>
                  </a:lnTo>
                  <a:lnTo>
                    <a:pt x="144869" y="79573"/>
                  </a:lnTo>
                  <a:lnTo>
                    <a:pt x="97398" y="121788"/>
                  </a:lnTo>
                  <a:lnTo>
                    <a:pt x="83531" y="132746"/>
                  </a:lnTo>
                  <a:lnTo>
                    <a:pt x="46193" y="163741"/>
                  </a:lnTo>
                  <a:lnTo>
                    <a:pt x="25973" y="180796"/>
                  </a:lnTo>
                  <a:lnTo>
                    <a:pt x="5421" y="194988"/>
                  </a:lnTo>
                  <a:lnTo>
                    <a:pt x="2403" y="200609"/>
                  </a:lnTo>
                  <a:lnTo>
                    <a:pt x="201" y="211587"/>
                  </a:lnTo>
                  <a:lnTo>
                    <a:pt x="31" y="217596"/>
                  </a:lnTo>
                  <a:lnTo>
                    <a:pt x="5058" y="223693"/>
                  </a:lnTo>
                  <a:lnTo>
                    <a:pt x="10356" y="226419"/>
                  </a:lnTo>
                  <a:lnTo>
                    <a:pt x="28638" y="228409"/>
                  </a:lnTo>
                  <a:lnTo>
                    <a:pt x="31788" y="228473"/>
                  </a:lnTo>
                  <a:lnTo>
                    <a:pt x="69448" y="237730"/>
                  </a:lnTo>
                  <a:lnTo>
                    <a:pt x="112593" y="238115"/>
                  </a:lnTo>
                  <a:lnTo>
                    <a:pt x="121649" y="240942"/>
                  </a:lnTo>
                  <a:lnTo>
                    <a:pt x="129202" y="244669"/>
                  </a:lnTo>
                  <a:lnTo>
                    <a:pt x="145913" y="247257"/>
                  </a:lnTo>
                  <a:lnTo>
                    <a:pt x="155526" y="247534"/>
                  </a:lnTo>
                  <a:lnTo>
                    <a:pt x="161898" y="250420"/>
                  </a:lnTo>
                  <a:lnTo>
                    <a:pt x="168257" y="254172"/>
                  </a:lnTo>
                  <a:lnTo>
                    <a:pt x="180963" y="256582"/>
                  </a:lnTo>
                  <a:lnTo>
                    <a:pt x="184138" y="256780"/>
                  </a:lnTo>
                  <a:lnTo>
                    <a:pt x="190488" y="259821"/>
                  </a:lnTo>
                  <a:lnTo>
                    <a:pt x="208166" y="274866"/>
                  </a:lnTo>
                  <a:lnTo>
                    <a:pt x="219064" y="2762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4" name="SMARTInkShape-1331"/>
            <p:cNvSpPr/>
            <p:nvPr>
              <p:custDataLst>
                <p:tags r:id="rId66"/>
              </p:custDataLst>
            </p:nvPr>
          </p:nvSpPr>
          <p:spPr>
            <a:xfrm>
              <a:off x="2743213" y="4686692"/>
              <a:ext cx="85713" cy="275392"/>
            </a:xfrm>
            <a:custGeom>
              <a:avLst/>
              <a:gdLst/>
              <a:ahLst/>
              <a:cxnLst/>
              <a:rect l="0" t="0" r="0" b="0"/>
              <a:pathLst>
                <a:path w="85713" h="275392">
                  <a:moveTo>
                    <a:pt x="85712" y="9133"/>
                  </a:moveTo>
                  <a:lnTo>
                    <a:pt x="85712" y="9133"/>
                  </a:lnTo>
                  <a:lnTo>
                    <a:pt x="85712" y="932"/>
                  </a:lnTo>
                  <a:lnTo>
                    <a:pt x="84654" y="491"/>
                  </a:lnTo>
                  <a:lnTo>
                    <a:pt x="80656" y="0"/>
                  </a:lnTo>
                  <a:lnTo>
                    <a:pt x="79166" y="928"/>
                  </a:lnTo>
                  <a:lnTo>
                    <a:pt x="78174" y="2605"/>
                  </a:lnTo>
                  <a:lnTo>
                    <a:pt x="76449" y="9331"/>
                  </a:lnTo>
                  <a:lnTo>
                    <a:pt x="76303" y="13808"/>
                  </a:lnTo>
                  <a:lnTo>
                    <a:pt x="75206" y="15424"/>
                  </a:lnTo>
                  <a:lnTo>
                    <a:pt x="73417" y="16502"/>
                  </a:lnTo>
                  <a:lnTo>
                    <a:pt x="71165" y="17220"/>
                  </a:lnTo>
                  <a:lnTo>
                    <a:pt x="69664" y="18758"/>
                  </a:lnTo>
                  <a:lnTo>
                    <a:pt x="67996" y="23289"/>
                  </a:lnTo>
                  <a:lnTo>
                    <a:pt x="65682" y="44143"/>
                  </a:lnTo>
                  <a:lnTo>
                    <a:pt x="60139" y="54667"/>
                  </a:lnTo>
                  <a:lnTo>
                    <a:pt x="49053" y="101374"/>
                  </a:lnTo>
                  <a:lnTo>
                    <a:pt x="37996" y="145668"/>
                  </a:lnTo>
                  <a:lnTo>
                    <a:pt x="21668" y="190108"/>
                  </a:lnTo>
                  <a:lnTo>
                    <a:pt x="16446" y="220669"/>
                  </a:lnTo>
                  <a:lnTo>
                    <a:pt x="8744" y="235499"/>
                  </a:lnTo>
                  <a:lnTo>
                    <a:pt x="3879" y="243090"/>
                  </a:lnTo>
                  <a:lnTo>
                    <a:pt x="1140" y="253314"/>
                  </a:lnTo>
                  <a:lnTo>
                    <a:pt x="0" y="274340"/>
                  </a:lnTo>
                  <a:lnTo>
                    <a:pt x="1054" y="274838"/>
                  </a:lnTo>
                  <a:lnTo>
                    <a:pt x="5047" y="275391"/>
                  </a:lnTo>
                  <a:lnTo>
                    <a:pt x="10350" y="272814"/>
                  </a:lnTo>
                  <a:lnTo>
                    <a:pt x="19037" y="266308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5" name="SMARTInkShape-1332"/>
            <p:cNvSpPr/>
            <p:nvPr>
              <p:custDataLst>
                <p:tags r:id="rId67"/>
              </p:custDataLst>
            </p:nvPr>
          </p:nvSpPr>
          <p:spPr>
            <a:xfrm>
              <a:off x="1962151" y="4857750"/>
              <a:ext cx="104775" cy="190373"/>
            </a:xfrm>
            <a:custGeom>
              <a:avLst/>
              <a:gdLst/>
              <a:ahLst/>
              <a:cxnLst/>
              <a:rect l="0" t="0" r="0" b="0"/>
              <a:pathLst>
                <a:path w="104775" h="190373">
                  <a:moveTo>
                    <a:pt x="104774" y="0"/>
                  </a:moveTo>
                  <a:lnTo>
                    <a:pt x="104774" y="0"/>
                  </a:lnTo>
                  <a:lnTo>
                    <a:pt x="95250" y="0"/>
                  </a:lnTo>
                  <a:lnTo>
                    <a:pt x="95249" y="5057"/>
                  </a:lnTo>
                  <a:lnTo>
                    <a:pt x="94191" y="6546"/>
                  </a:lnTo>
                  <a:lnTo>
                    <a:pt x="92427" y="7539"/>
                  </a:lnTo>
                  <a:lnTo>
                    <a:pt x="90192" y="8201"/>
                  </a:lnTo>
                  <a:lnTo>
                    <a:pt x="88703" y="9701"/>
                  </a:lnTo>
                  <a:lnTo>
                    <a:pt x="87048" y="14189"/>
                  </a:lnTo>
                  <a:lnTo>
                    <a:pt x="84927" y="25693"/>
                  </a:lnTo>
                  <a:lnTo>
                    <a:pt x="79256" y="36071"/>
                  </a:lnTo>
                  <a:lnTo>
                    <a:pt x="76046" y="51022"/>
                  </a:lnTo>
                  <a:lnTo>
                    <a:pt x="47566" y="97432"/>
                  </a:lnTo>
                  <a:lnTo>
                    <a:pt x="32800" y="120741"/>
                  </a:lnTo>
                  <a:lnTo>
                    <a:pt x="26587" y="140698"/>
                  </a:lnTo>
                  <a:lnTo>
                    <a:pt x="12172" y="161734"/>
                  </a:lnTo>
                  <a:lnTo>
                    <a:pt x="11289" y="164972"/>
                  </a:lnTo>
                  <a:lnTo>
                    <a:pt x="9643" y="167132"/>
                  </a:lnTo>
                  <a:lnTo>
                    <a:pt x="3327" y="171228"/>
                  </a:lnTo>
                  <a:lnTo>
                    <a:pt x="437" y="179482"/>
                  </a:lnTo>
                  <a:lnTo>
                    <a:pt x="2" y="190372"/>
                  </a:lnTo>
                  <a:lnTo>
                    <a:pt x="0" y="185406"/>
                  </a:lnTo>
                  <a:lnTo>
                    <a:pt x="1058" y="183928"/>
                  </a:lnTo>
                  <a:lnTo>
                    <a:pt x="19049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6" name="SMARTInkShape-1333"/>
            <p:cNvSpPr/>
            <p:nvPr>
              <p:custDataLst>
                <p:tags r:id="rId68"/>
              </p:custDataLst>
            </p:nvPr>
          </p:nvSpPr>
          <p:spPr>
            <a:xfrm>
              <a:off x="2238377" y="4752975"/>
              <a:ext cx="190499" cy="200026"/>
            </a:xfrm>
            <a:custGeom>
              <a:avLst/>
              <a:gdLst/>
              <a:ahLst/>
              <a:cxnLst/>
              <a:rect l="0" t="0" r="0" b="0"/>
              <a:pathLst>
                <a:path w="190499" h="200026">
                  <a:moveTo>
                    <a:pt x="180973" y="28575"/>
                  </a:moveTo>
                  <a:lnTo>
                    <a:pt x="180973" y="28575"/>
                  </a:lnTo>
                  <a:lnTo>
                    <a:pt x="180973" y="10883"/>
                  </a:lnTo>
                  <a:lnTo>
                    <a:pt x="179915" y="10431"/>
                  </a:lnTo>
                  <a:lnTo>
                    <a:pt x="175917" y="9928"/>
                  </a:lnTo>
                  <a:lnTo>
                    <a:pt x="174427" y="8735"/>
                  </a:lnTo>
                  <a:lnTo>
                    <a:pt x="171463" y="53"/>
                  </a:lnTo>
                  <a:lnTo>
                    <a:pt x="171449" y="3"/>
                  </a:lnTo>
                  <a:lnTo>
                    <a:pt x="171448" y="0"/>
                  </a:lnTo>
                  <a:lnTo>
                    <a:pt x="166392" y="5057"/>
                  </a:lnTo>
                  <a:lnTo>
                    <a:pt x="163909" y="10361"/>
                  </a:lnTo>
                  <a:lnTo>
                    <a:pt x="163247" y="13257"/>
                  </a:lnTo>
                  <a:lnTo>
                    <a:pt x="161747" y="15188"/>
                  </a:lnTo>
                  <a:lnTo>
                    <a:pt x="157259" y="17333"/>
                  </a:lnTo>
                  <a:lnTo>
                    <a:pt x="155639" y="18964"/>
                  </a:lnTo>
                  <a:lnTo>
                    <a:pt x="147768" y="32157"/>
                  </a:lnTo>
                  <a:lnTo>
                    <a:pt x="101394" y="79573"/>
                  </a:lnTo>
                  <a:lnTo>
                    <a:pt x="83488" y="94662"/>
                  </a:lnTo>
                  <a:lnTo>
                    <a:pt x="39518" y="126990"/>
                  </a:lnTo>
                  <a:lnTo>
                    <a:pt x="4311" y="142940"/>
                  </a:lnTo>
                  <a:lnTo>
                    <a:pt x="2873" y="145035"/>
                  </a:lnTo>
                  <a:lnTo>
                    <a:pt x="2" y="152389"/>
                  </a:lnTo>
                  <a:lnTo>
                    <a:pt x="0" y="157453"/>
                  </a:lnTo>
                  <a:lnTo>
                    <a:pt x="1057" y="158944"/>
                  </a:lnTo>
                  <a:lnTo>
                    <a:pt x="2821" y="159938"/>
                  </a:lnTo>
                  <a:lnTo>
                    <a:pt x="13255" y="161532"/>
                  </a:lnTo>
                  <a:lnTo>
                    <a:pt x="45516" y="162976"/>
                  </a:lnTo>
                  <a:lnTo>
                    <a:pt x="68525" y="170125"/>
                  </a:lnTo>
                  <a:lnTo>
                    <a:pt x="100638" y="172431"/>
                  </a:lnTo>
                  <a:lnTo>
                    <a:pt x="111897" y="177972"/>
                  </a:lnTo>
                  <a:lnTo>
                    <a:pt x="127110" y="181144"/>
                  </a:lnTo>
                  <a:lnTo>
                    <a:pt x="142268" y="188339"/>
                  </a:lnTo>
                  <a:lnTo>
                    <a:pt x="158668" y="191274"/>
                  </a:lnTo>
                  <a:lnTo>
                    <a:pt x="171432" y="197983"/>
                  </a:lnTo>
                  <a:lnTo>
                    <a:pt x="190498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7" name="SMARTInkShape-1334"/>
            <p:cNvSpPr/>
            <p:nvPr>
              <p:custDataLst>
                <p:tags r:id="rId69"/>
              </p:custDataLst>
            </p:nvPr>
          </p:nvSpPr>
          <p:spPr>
            <a:xfrm>
              <a:off x="2438439" y="4781550"/>
              <a:ext cx="142837" cy="142876"/>
            </a:xfrm>
            <a:custGeom>
              <a:avLst/>
              <a:gdLst/>
              <a:ahLst/>
              <a:cxnLst/>
              <a:rect l="0" t="0" r="0" b="0"/>
              <a:pathLst>
                <a:path w="142837" h="142876">
                  <a:moveTo>
                    <a:pt x="142836" y="9525"/>
                  </a:moveTo>
                  <a:lnTo>
                    <a:pt x="142836" y="9525"/>
                  </a:lnTo>
                  <a:lnTo>
                    <a:pt x="142836" y="0"/>
                  </a:lnTo>
                  <a:lnTo>
                    <a:pt x="142836" y="9515"/>
                  </a:lnTo>
                  <a:lnTo>
                    <a:pt x="119125" y="33236"/>
                  </a:lnTo>
                  <a:lnTo>
                    <a:pt x="113601" y="35939"/>
                  </a:lnTo>
                  <a:lnTo>
                    <a:pt x="110646" y="36659"/>
                  </a:lnTo>
                  <a:lnTo>
                    <a:pt x="108676" y="38197"/>
                  </a:lnTo>
                  <a:lnTo>
                    <a:pt x="100198" y="51231"/>
                  </a:lnTo>
                  <a:lnTo>
                    <a:pt x="94605" y="54520"/>
                  </a:lnTo>
                  <a:lnTo>
                    <a:pt x="91632" y="55396"/>
                  </a:lnTo>
                  <a:lnTo>
                    <a:pt x="89650" y="57040"/>
                  </a:lnTo>
                  <a:lnTo>
                    <a:pt x="81152" y="70253"/>
                  </a:lnTo>
                  <a:lnTo>
                    <a:pt x="75557" y="73557"/>
                  </a:lnTo>
                  <a:lnTo>
                    <a:pt x="58285" y="80734"/>
                  </a:lnTo>
                  <a:lnTo>
                    <a:pt x="38634" y="92607"/>
                  </a:lnTo>
                  <a:lnTo>
                    <a:pt x="35268" y="93488"/>
                  </a:lnTo>
                  <a:lnTo>
                    <a:pt x="33024" y="95133"/>
                  </a:lnTo>
                  <a:lnTo>
                    <a:pt x="31527" y="97289"/>
                  </a:lnTo>
                  <a:lnTo>
                    <a:pt x="30531" y="99784"/>
                  </a:lnTo>
                  <a:lnTo>
                    <a:pt x="28807" y="101447"/>
                  </a:lnTo>
                  <a:lnTo>
                    <a:pt x="24071" y="103296"/>
                  </a:lnTo>
                  <a:lnTo>
                    <a:pt x="11254" y="104645"/>
                  </a:lnTo>
                  <a:lnTo>
                    <a:pt x="0" y="114265"/>
                  </a:lnTo>
                  <a:lnTo>
                    <a:pt x="32143" y="114300"/>
                  </a:lnTo>
                  <a:lnTo>
                    <a:pt x="34115" y="115358"/>
                  </a:lnTo>
                  <a:lnTo>
                    <a:pt x="35430" y="117122"/>
                  </a:lnTo>
                  <a:lnTo>
                    <a:pt x="36307" y="119356"/>
                  </a:lnTo>
                  <a:lnTo>
                    <a:pt x="37950" y="120845"/>
                  </a:lnTo>
                  <a:lnTo>
                    <a:pt x="42598" y="122501"/>
                  </a:lnTo>
                  <a:lnTo>
                    <a:pt x="73010" y="124861"/>
                  </a:lnTo>
                  <a:lnTo>
                    <a:pt x="85691" y="131359"/>
                  </a:lnTo>
                  <a:lnTo>
                    <a:pt x="133311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8" name="SMARTInkShape-1335"/>
            <p:cNvSpPr/>
            <p:nvPr>
              <p:custDataLst>
                <p:tags r:id="rId70"/>
              </p:custDataLst>
            </p:nvPr>
          </p:nvSpPr>
          <p:spPr>
            <a:xfrm>
              <a:off x="2009814" y="4981575"/>
              <a:ext cx="133312" cy="66676"/>
            </a:xfrm>
            <a:custGeom>
              <a:avLst/>
              <a:gdLst/>
              <a:ahLst/>
              <a:cxnLst/>
              <a:rect l="0" t="0" r="0" b="0"/>
              <a:pathLst>
                <a:path w="133312" h="66676">
                  <a:moveTo>
                    <a:pt x="38061" y="66675"/>
                  </a:moveTo>
                  <a:lnTo>
                    <a:pt x="38061" y="66675"/>
                  </a:lnTo>
                  <a:lnTo>
                    <a:pt x="38061" y="61619"/>
                  </a:lnTo>
                  <a:lnTo>
                    <a:pt x="37003" y="60130"/>
                  </a:lnTo>
                  <a:lnTo>
                    <a:pt x="35239" y="59136"/>
                  </a:lnTo>
                  <a:lnTo>
                    <a:pt x="33004" y="58474"/>
                  </a:lnTo>
                  <a:lnTo>
                    <a:pt x="18763" y="49785"/>
                  </a:lnTo>
                  <a:lnTo>
                    <a:pt x="15671" y="49066"/>
                  </a:lnTo>
                  <a:lnTo>
                    <a:pt x="13609" y="47527"/>
                  </a:lnTo>
                  <a:lnTo>
                    <a:pt x="12235" y="45443"/>
                  </a:lnTo>
                  <a:lnTo>
                    <a:pt x="11318" y="42995"/>
                  </a:lnTo>
                  <a:lnTo>
                    <a:pt x="9649" y="41363"/>
                  </a:lnTo>
                  <a:lnTo>
                    <a:pt x="0" y="38111"/>
                  </a:lnTo>
                  <a:lnTo>
                    <a:pt x="5029" y="33047"/>
                  </a:lnTo>
                  <a:lnTo>
                    <a:pt x="10327" y="30562"/>
                  </a:lnTo>
                  <a:lnTo>
                    <a:pt x="36149" y="25927"/>
                  </a:lnTo>
                  <a:lnTo>
                    <a:pt x="39961" y="23635"/>
                  </a:lnTo>
                  <a:lnTo>
                    <a:pt x="80691" y="12772"/>
                  </a:lnTo>
                  <a:lnTo>
                    <a:pt x="133311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99" name="SMARTInkShape-1336"/>
            <p:cNvSpPr/>
            <p:nvPr>
              <p:custDataLst>
                <p:tags r:id="rId71"/>
              </p:custDataLst>
            </p:nvPr>
          </p:nvSpPr>
          <p:spPr>
            <a:xfrm>
              <a:off x="2076451" y="4867310"/>
              <a:ext cx="9525" cy="199991"/>
            </a:xfrm>
            <a:custGeom>
              <a:avLst/>
              <a:gdLst/>
              <a:ahLst/>
              <a:cxnLst/>
              <a:rect l="0" t="0" r="0" b="0"/>
              <a:pathLst>
                <a:path w="9525" h="199991">
                  <a:moveTo>
                    <a:pt x="9524" y="19015"/>
                  </a:moveTo>
                  <a:lnTo>
                    <a:pt x="9524" y="19015"/>
                  </a:lnTo>
                  <a:lnTo>
                    <a:pt x="9524" y="1299"/>
                  </a:lnTo>
                  <a:lnTo>
                    <a:pt x="8466" y="854"/>
                  </a:lnTo>
                  <a:lnTo>
                    <a:pt x="391" y="0"/>
                  </a:lnTo>
                  <a:lnTo>
                    <a:pt x="0" y="23645"/>
                  </a:lnTo>
                  <a:lnTo>
                    <a:pt x="8935" y="59405"/>
                  </a:lnTo>
                  <a:lnTo>
                    <a:pt x="9514" y="106465"/>
                  </a:lnTo>
                  <a:lnTo>
                    <a:pt x="9524" y="149962"/>
                  </a:lnTo>
                  <a:lnTo>
                    <a:pt x="9524" y="197204"/>
                  </a:lnTo>
                  <a:lnTo>
                    <a:pt x="9524" y="1999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06" name="SMARTInkShape-Group229"/>
          <p:cNvGrpSpPr/>
          <p:nvPr/>
        </p:nvGrpSpPr>
        <p:grpSpPr>
          <a:xfrm>
            <a:off x="3990975" y="4876803"/>
            <a:ext cx="647701" cy="390523"/>
            <a:chOff x="3990975" y="4876803"/>
            <a:chExt cx="647701" cy="390523"/>
          </a:xfrm>
        </p:grpSpPr>
        <p:sp>
          <p:nvSpPr>
            <p:cNvPr id="5201" name="SMARTInkShape-1337"/>
            <p:cNvSpPr/>
            <p:nvPr>
              <p:custDataLst>
                <p:tags r:id="rId60"/>
              </p:custDataLst>
            </p:nvPr>
          </p:nvSpPr>
          <p:spPr>
            <a:xfrm>
              <a:off x="4439044" y="5077228"/>
              <a:ext cx="180582" cy="33661"/>
            </a:xfrm>
            <a:custGeom>
              <a:avLst/>
              <a:gdLst/>
              <a:ahLst/>
              <a:cxnLst/>
              <a:rect l="0" t="0" r="0" b="0"/>
              <a:pathLst>
                <a:path w="180582" h="33661">
                  <a:moveTo>
                    <a:pt x="28181" y="28172"/>
                  </a:moveTo>
                  <a:lnTo>
                    <a:pt x="28181" y="28172"/>
                  </a:lnTo>
                  <a:lnTo>
                    <a:pt x="28181" y="33228"/>
                  </a:lnTo>
                  <a:lnTo>
                    <a:pt x="27123" y="33660"/>
                  </a:lnTo>
                  <a:lnTo>
                    <a:pt x="17820" y="29569"/>
                  </a:lnTo>
                  <a:lnTo>
                    <a:pt x="10848" y="28448"/>
                  </a:lnTo>
                  <a:lnTo>
                    <a:pt x="10276" y="27298"/>
                  </a:lnTo>
                  <a:lnTo>
                    <a:pt x="9176" y="19047"/>
                  </a:lnTo>
                  <a:lnTo>
                    <a:pt x="0" y="18657"/>
                  </a:lnTo>
                  <a:lnTo>
                    <a:pt x="40920" y="18647"/>
                  </a:lnTo>
                  <a:lnTo>
                    <a:pt x="47248" y="15825"/>
                  </a:lnTo>
                  <a:lnTo>
                    <a:pt x="50417" y="13591"/>
                  </a:lnTo>
                  <a:lnTo>
                    <a:pt x="64991" y="10446"/>
                  </a:lnTo>
                  <a:lnTo>
                    <a:pt x="82332" y="8326"/>
                  </a:lnTo>
                  <a:lnTo>
                    <a:pt x="106116" y="955"/>
                  </a:lnTo>
                  <a:lnTo>
                    <a:pt x="121711" y="0"/>
                  </a:lnTo>
                  <a:lnTo>
                    <a:pt x="167535" y="8867"/>
                  </a:lnTo>
                  <a:lnTo>
                    <a:pt x="174077" y="9009"/>
                  </a:lnTo>
                  <a:lnTo>
                    <a:pt x="176245" y="10105"/>
                  </a:lnTo>
                  <a:lnTo>
                    <a:pt x="177690" y="11894"/>
                  </a:lnTo>
                  <a:lnTo>
                    <a:pt x="180581" y="186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2" name="SMARTInkShape-1338"/>
            <p:cNvSpPr/>
            <p:nvPr>
              <p:custDataLst>
                <p:tags r:id="rId61"/>
              </p:custDataLst>
            </p:nvPr>
          </p:nvSpPr>
          <p:spPr>
            <a:xfrm>
              <a:off x="4467264" y="5153025"/>
              <a:ext cx="171412" cy="28576"/>
            </a:xfrm>
            <a:custGeom>
              <a:avLst/>
              <a:gdLst/>
              <a:ahLst/>
              <a:cxnLst/>
              <a:rect l="0" t="0" r="0" b="0"/>
              <a:pathLst>
                <a:path w="171412" h="28576">
                  <a:moveTo>
                    <a:pt x="57111" y="0"/>
                  </a:moveTo>
                  <a:lnTo>
                    <a:pt x="57111" y="0"/>
                  </a:lnTo>
                  <a:lnTo>
                    <a:pt x="52055" y="0"/>
                  </a:lnTo>
                  <a:lnTo>
                    <a:pt x="22958" y="9701"/>
                  </a:lnTo>
                  <a:lnTo>
                    <a:pt x="11469" y="17609"/>
                  </a:lnTo>
                  <a:lnTo>
                    <a:pt x="5017" y="18623"/>
                  </a:lnTo>
                  <a:lnTo>
                    <a:pt x="3332" y="19824"/>
                  </a:lnTo>
                  <a:lnTo>
                    <a:pt x="2208" y="21682"/>
                  </a:lnTo>
                  <a:lnTo>
                    <a:pt x="0" y="28455"/>
                  </a:lnTo>
                  <a:lnTo>
                    <a:pt x="30829" y="28575"/>
                  </a:lnTo>
                  <a:lnTo>
                    <a:pt x="37669" y="25753"/>
                  </a:lnTo>
                  <a:lnTo>
                    <a:pt x="40974" y="23519"/>
                  </a:lnTo>
                  <a:lnTo>
                    <a:pt x="55739" y="20374"/>
                  </a:lnTo>
                  <a:lnTo>
                    <a:pt x="73146" y="18254"/>
                  </a:lnTo>
                  <a:lnTo>
                    <a:pt x="100600" y="10431"/>
                  </a:lnTo>
                  <a:lnTo>
                    <a:pt x="145053" y="9542"/>
                  </a:lnTo>
                  <a:lnTo>
                    <a:pt x="171411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3" name="SMARTInkShape-1339"/>
            <p:cNvSpPr/>
            <p:nvPr>
              <p:custDataLst>
                <p:tags r:id="rId62"/>
              </p:custDataLst>
            </p:nvPr>
          </p:nvSpPr>
          <p:spPr>
            <a:xfrm>
              <a:off x="3990975" y="5248275"/>
              <a:ext cx="180976" cy="19051"/>
            </a:xfrm>
            <a:custGeom>
              <a:avLst/>
              <a:gdLst/>
              <a:ahLst/>
              <a:cxnLst/>
              <a:rect l="0" t="0" r="0" b="0"/>
              <a:pathLst>
                <a:path w="180976" h="19051">
                  <a:moveTo>
                    <a:pt x="38100" y="19050"/>
                  </a:moveTo>
                  <a:lnTo>
                    <a:pt x="38100" y="19050"/>
                  </a:lnTo>
                  <a:lnTo>
                    <a:pt x="23635" y="19050"/>
                  </a:lnTo>
                  <a:lnTo>
                    <a:pt x="18266" y="16228"/>
                  </a:lnTo>
                  <a:lnTo>
                    <a:pt x="9677" y="9641"/>
                  </a:lnTo>
                  <a:lnTo>
                    <a:pt x="10" y="9525"/>
                  </a:lnTo>
                  <a:lnTo>
                    <a:pt x="0" y="17726"/>
                  </a:lnTo>
                  <a:lnTo>
                    <a:pt x="1058" y="18167"/>
                  </a:lnTo>
                  <a:lnTo>
                    <a:pt x="45697" y="19049"/>
                  </a:lnTo>
                  <a:lnTo>
                    <a:pt x="88051" y="19050"/>
                  </a:lnTo>
                  <a:lnTo>
                    <a:pt x="129822" y="10849"/>
                  </a:lnTo>
                  <a:lnTo>
                    <a:pt x="180975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4" name="SMARTInkShape-1340"/>
            <p:cNvSpPr/>
            <p:nvPr>
              <p:custDataLst>
                <p:tags r:id="rId63"/>
              </p:custDataLst>
            </p:nvPr>
          </p:nvSpPr>
          <p:spPr>
            <a:xfrm>
              <a:off x="4143375" y="4876803"/>
              <a:ext cx="238126" cy="57148"/>
            </a:xfrm>
            <a:custGeom>
              <a:avLst/>
              <a:gdLst/>
              <a:ahLst/>
              <a:cxnLst/>
              <a:rect l="0" t="0" r="0" b="0"/>
              <a:pathLst>
                <a:path w="238126" h="57148">
                  <a:moveTo>
                    <a:pt x="47625" y="57147"/>
                  </a:moveTo>
                  <a:lnTo>
                    <a:pt x="47625" y="57147"/>
                  </a:lnTo>
                  <a:lnTo>
                    <a:pt x="39424" y="48946"/>
                  </a:lnTo>
                  <a:lnTo>
                    <a:pt x="33436" y="48014"/>
                  </a:lnTo>
                  <a:lnTo>
                    <a:pt x="24959" y="47738"/>
                  </a:lnTo>
                  <a:lnTo>
                    <a:pt x="22989" y="46641"/>
                  </a:lnTo>
                  <a:lnTo>
                    <a:pt x="21676" y="44852"/>
                  </a:lnTo>
                  <a:lnTo>
                    <a:pt x="20801" y="42600"/>
                  </a:lnTo>
                  <a:lnTo>
                    <a:pt x="19159" y="41100"/>
                  </a:lnTo>
                  <a:lnTo>
                    <a:pt x="14512" y="39431"/>
                  </a:lnTo>
                  <a:lnTo>
                    <a:pt x="12850" y="37928"/>
                  </a:lnTo>
                  <a:lnTo>
                    <a:pt x="11003" y="33436"/>
                  </a:lnTo>
                  <a:lnTo>
                    <a:pt x="9452" y="31814"/>
                  </a:lnTo>
                  <a:lnTo>
                    <a:pt x="38" y="28583"/>
                  </a:lnTo>
                  <a:lnTo>
                    <a:pt x="0" y="19081"/>
                  </a:lnTo>
                  <a:lnTo>
                    <a:pt x="0" y="27251"/>
                  </a:lnTo>
                  <a:lnTo>
                    <a:pt x="10361" y="20859"/>
                  </a:lnTo>
                  <a:lnTo>
                    <a:pt x="55478" y="14022"/>
                  </a:lnTo>
                  <a:lnTo>
                    <a:pt x="100408" y="4861"/>
                  </a:lnTo>
                  <a:lnTo>
                    <a:pt x="145980" y="282"/>
                  </a:lnTo>
                  <a:lnTo>
                    <a:pt x="190497" y="14"/>
                  </a:lnTo>
                  <a:lnTo>
                    <a:pt x="210843" y="0"/>
                  </a:lnTo>
                  <a:lnTo>
                    <a:pt x="218238" y="2820"/>
                  </a:lnTo>
                  <a:lnTo>
                    <a:pt x="225053" y="6544"/>
                  </a:lnTo>
                  <a:lnTo>
                    <a:pt x="231610" y="8198"/>
                  </a:lnTo>
                  <a:lnTo>
                    <a:pt x="233781" y="9698"/>
                  </a:lnTo>
                  <a:lnTo>
                    <a:pt x="235229" y="11756"/>
                  </a:lnTo>
                  <a:lnTo>
                    <a:pt x="23812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5" name="SMARTInkShape-1341"/>
            <p:cNvSpPr/>
            <p:nvPr>
              <p:custDataLst>
                <p:tags r:id="rId64"/>
              </p:custDataLst>
            </p:nvPr>
          </p:nvSpPr>
          <p:spPr>
            <a:xfrm>
              <a:off x="4114814" y="4962525"/>
              <a:ext cx="123812" cy="189940"/>
            </a:xfrm>
            <a:custGeom>
              <a:avLst/>
              <a:gdLst/>
              <a:ahLst/>
              <a:cxnLst/>
              <a:rect l="0" t="0" r="0" b="0"/>
              <a:pathLst>
                <a:path w="123812" h="189940">
                  <a:moveTo>
                    <a:pt x="123811" y="9525"/>
                  </a:moveTo>
                  <a:lnTo>
                    <a:pt x="123811" y="9525"/>
                  </a:lnTo>
                  <a:lnTo>
                    <a:pt x="123811" y="4469"/>
                  </a:lnTo>
                  <a:lnTo>
                    <a:pt x="122753" y="2980"/>
                  </a:lnTo>
                  <a:lnTo>
                    <a:pt x="120989" y="1986"/>
                  </a:lnTo>
                  <a:lnTo>
                    <a:pt x="114679" y="116"/>
                  </a:lnTo>
                  <a:lnTo>
                    <a:pt x="99705" y="0"/>
                  </a:lnTo>
                  <a:lnTo>
                    <a:pt x="98215" y="1058"/>
                  </a:lnTo>
                  <a:lnTo>
                    <a:pt x="97222" y="2822"/>
                  </a:lnTo>
                  <a:lnTo>
                    <a:pt x="95498" y="9701"/>
                  </a:lnTo>
                  <a:lnTo>
                    <a:pt x="95352" y="14189"/>
                  </a:lnTo>
                  <a:lnTo>
                    <a:pt x="92465" y="19712"/>
                  </a:lnTo>
                  <a:lnTo>
                    <a:pt x="88713" y="25693"/>
                  </a:lnTo>
                  <a:lnTo>
                    <a:pt x="69542" y="69171"/>
                  </a:lnTo>
                  <a:lnTo>
                    <a:pt x="41254" y="116689"/>
                  </a:lnTo>
                  <a:lnTo>
                    <a:pt x="9511" y="161268"/>
                  </a:lnTo>
                  <a:lnTo>
                    <a:pt x="4219" y="167982"/>
                  </a:lnTo>
                  <a:lnTo>
                    <a:pt x="1240" y="177714"/>
                  </a:lnTo>
                  <a:lnTo>
                    <a:pt x="35" y="189939"/>
                  </a:lnTo>
                  <a:lnTo>
                    <a:pt x="0" y="185277"/>
                  </a:lnTo>
                  <a:lnTo>
                    <a:pt x="1055" y="183843"/>
                  </a:lnTo>
                  <a:lnTo>
                    <a:pt x="21721" y="173622"/>
                  </a:lnTo>
                  <a:lnTo>
                    <a:pt x="28561" y="1619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13" name="SMARTInkShape-Group230"/>
          <p:cNvGrpSpPr/>
          <p:nvPr/>
        </p:nvGrpSpPr>
        <p:grpSpPr>
          <a:xfrm>
            <a:off x="4752975" y="4943592"/>
            <a:ext cx="447676" cy="428509"/>
            <a:chOff x="4752975" y="4943592"/>
            <a:chExt cx="447676" cy="428509"/>
          </a:xfrm>
        </p:grpSpPr>
        <p:sp>
          <p:nvSpPr>
            <p:cNvPr id="5207" name="SMARTInkShape-1342"/>
            <p:cNvSpPr/>
            <p:nvPr>
              <p:custDataLst>
                <p:tags r:id="rId54"/>
              </p:custDataLst>
            </p:nvPr>
          </p:nvSpPr>
          <p:spPr>
            <a:xfrm>
              <a:off x="5076825" y="5314950"/>
              <a:ext cx="114301" cy="19051"/>
            </a:xfrm>
            <a:custGeom>
              <a:avLst/>
              <a:gdLst/>
              <a:ahLst/>
              <a:cxnLst/>
              <a:rect l="0" t="0" r="0" b="0"/>
              <a:pathLst>
                <a:path w="114301" h="19051">
                  <a:moveTo>
                    <a:pt x="47625" y="19050"/>
                  </a:moveTo>
                  <a:lnTo>
                    <a:pt x="47625" y="19050"/>
                  </a:lnTo>
                  <a:lnTo>
                    <a:pt x="0" y="19050"/>
                  </a:lnTo>
                  <a:lnTo>
                    <a:pt x="5056" y="19050"/>
                  </a:lnTo>
                  <a:lnTo>
                    <a:pt x="10361" y="16228"/>
                  </a:lnTo>
                  <a:lnTo>
                    <a:pt x="17333" y="10849"/>
                  </a:lnTo>
                  <a:lnTo>
                    <a:pt x="26315" y="8729"/>
                  </a:lnTo>
                  <a:lnTo>
                    <a:pt x="36254" y="3056"/>
                  </a:lnTo>
                  <a:lnTo>
                    <a:pt x="82474" y="23"/>
                  </a:lnTo>
                  <a:lnTo>
                    <a:pt x="11430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8" name="SMARTInkShape-1343"/>
            <p:cNvSpPr/>
            <p:nvPr>
              <p:custDataLst>
                <p:tags r:id="rId55"/>
              </p:custDataLst>
            </p:nvPr>
          </p:nvSpPr>
          <p:spPr>
            <a:xfrm>
              <a:off x="5138020" y="5191135"/>
              <a:ext cx="62631" cy="180966"/>
            </a:xfrm>
            <a:custGeom>
              <a:avLst/>
              <a:gdLst/>
              <a:ahLst/>
              <a:cxnLst/>
              <a:rect l="0" t="0" r="0" b="0"/>
              <a:pathLst>
                <a:path w="62631" h="180966">
                  <a:moveTo>
                    <a:pt x="62630" y="28565"/>
                  </a:moveTo>
                  <a:lnTo>
                    <a:pt x="62630" y="28565"/>
                  </a:lnTo>
                  <a:lnTo>
                    <a:pt x="53221" y="19156"/>
                  </a:lnTo>
                  <a:lnTo>
                    <a:pt x="53105" y="1317"/>
                  </a:lnTo>
                  <a:lnTo>
                    <a:pt x="54163" y="875"/>
                  </a:lnTo>
                  <a:lnTo>
                    <a:pt x="62514" y="0"/>
                  </a:lnTo>
                  <a:lnTo>
                    <a:pt x="62620" y="8192"/>
                  </a:lnTo>
                  <a:lnTo>
                    <a:pt x="56082" y="16858"/>
                  </a:lnTo>
                  <a:lnTo>
                    <a:pt x="53987" y="25683"/>
                  </a:lnTo>
                  <a:lnTo>
                    <a:pt x="53221" y="41304"/>
                  </a:lnTo>
                  <a:lnTo>
                    <a:pt x="50334" y="47632"/>
                  </a:lnTo>
                  <a:lnTo>
                    <a:pt x="46581" y="53972"/>
                  </a:lnTo>
                  <a:lnTo>
                    <a:pt x="43411" y="63492"/>
                  </a:lnTo>
                  <a:lnTo>
                    <a:pt x="28470" y="89086"/>
                  </a:lnTo>
                  <a:lnTo>
                    <a:pt x="24639" y="100707"/>
                  </a:lnTo>
                  <a:lnTo>
                    <a:pt x="18330" y="110853"/>
                  </a:lnTo>
                  <a:lnTo>
                    <a:pt x="6126" y="144258"/>
                  </a:lnTo>
                  <a:lnTo>
                    <a:pt x="5517" y="156971"/>
                  </a:lnTo>
                  <a:lnTo>
                    <a:pt x="2674" y="162540"/>
                  </a:lnTo>
                  <a:lnTo>
                    <a:pt x="435" y="165507"/>
                  </a:lnTo>
                  <a:lnTo>
                    <a:pt x="0" y="168543"/>
                  </a:lnTo>
                  <a:lnTo>
                    <a:pt x="5358" y="180722"/>
                  </a:lnTo>
                  <a:lnTo>
                    <a:pt x="5480" y="18096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09" name="SMARTInkShape-1344"/>
            <p:cNvSpPr/>
            <p:nvPr>
              <p:custDataLst>
                <p:tags r:id="rId56"/>
              </p:custDataLst>
            </p:nvPr>
          </p:nvSpPr>
          <p:spPr>
            <a:xfrm>
              <a:off x="5019806" y="5181600"/>
              <a:ext cx="171310" cy="190462"/>
            </a:xfrm>
            <a:custGeom>
              <a:avLst/>
              <a:gdLst/>
              <a:ahLst/>
              <a:cxnLst/>
              <a:rect l="0" t="0" r="0" b="0"/>
              <a:pathLst>
                <a:path w="171310" h="190462">
                  <a:moveTo>
                    <a:pt x="161794" y="0"/>
                  </a:moveTo>
                  <a:lnTo>
                    <a:pt x="161794" y="0"/>
                  </a:lnTo>
                  <a:lnTo>
                    <a:pt x="171309" y="0"/>
                  </a:lnTo>
                  <a:lnTo>
                    <a:pt x="163117" y="0"/>
                  </a:lnTo>
                  <a:lnTo>
                    <a:pt x="162676" y="1058"/>
                  </a:lnTo>
                  <a:lnTo>
                    <a:pt x="162186" y="5056"/>
                  </a:lnTo>
                  <a:lnTo>
                    <a:pt x="160997" y="6545"/>
                  </a:lnTo>
                  <a:lnTo>
                    <a:pt x="156854" y="8201"/>
                  </a:lnTo>
                  <a:lnTo>
                    <a:pt x="155325" y="9701"/>
                  </a:lnTo>
                  <a:lnTo>
                    <a:pt x="150051" y="19712"/>
                  </a:lnTo>
                  <a:lnTo>
                    <a:pt x="111330" y="64694"/>
                  </a:lnTo>
                  <a:lnTo>
                    <a:pt x="93264" y="78984"/>
                  </a:lnTo>
                  <a:lnTo>
                    <a:pt x="63773" y="121236"/>
                  </a:lnTo>
                  <a:lnTo>
                    <a:pt x="45653" y="136013"/>
                  </a:lnTo>
                  <a:lnTo>
                    <a:pt x="7413" y="182908"/>
                  </a:lnTo>
                  <a:lnTo>
                    <a:pt x="0" y="190369"/>
                  </a:lnTo>
                  <a:lnTo>
                    <a:pt x="4964" y="190461"/>
                  </a:lnTo>
                  <a:lnTo>
                    <a:pt x="6441" y="189416"/>
                  </a:lnTo>
                  <a:lnTo>
                    <a:pt x="7426" y="187661"/>
                  </a:lnTo>
                  <a:lnTo>
                    <a:pt x="8082" y="185432"/>
                  </a:lnTo>
                  <a:lnTo>
                    <a:pt x="9578" y="183947"/>
                  </a:lnTo>
                  <a:lnTo>
                    <a:pt x="19583" y="178739"/>
                  </a:lnTo>
                  <a:lnTo>
                    <a:pt x="28444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0" name="SMARTInkShape-1345"/>
            <p:cNvSpPr/>
            <p:nvPr>
              <p:custDataLst>
                <p:tags r:id="rId57"/>
              </p:custDataLst>
            </p:nvPr>
          </p:nvSpPr>
          <p:spPr>
            <a:xfrm>
              <a:off x="4752975" y="5276850"/>
              <a:ext cx="209551" cy="28576"/>
            </a:xfrm>
            <a:custGeom>
              <a:avLst/>
              <a:gdLst/>
              <a:ahLst/>
              <a:cxnLst/>
              <a:rect l="0" t="0" r="0" b="0"/>
              <a:pathLst>
                <a:path w="209551" h="28576">
                  <a:moveTo>
                    <a:pt x="28575" y="0"/>
                  </a:moveTo>
                  <a:lnTo>
                    <a:pt x="28575" y="0"/>
                  </a:lnTo>
                  <a:lnTo>
                    <a:pt x="23519" y="5056"/>
                  </a:lnTo>
                  <a:lnTo>
                    <a:pt x="18214" y="7539"/>
                  </a:lnTo>
                  <a:lnTo>
                    <a:pt x="11242" y="9133"/>
                  </a:lnTo>
                  <a:lnTo>
                    <a:pt x="0" y="19050"/>
                  </a:lnTo>
                  <a:lnTo>
                    <a:pt x="0" y="24106"/>
                  </a:lnTo>
                  <a:lnTo>
                    <a:pt x="1058" y="25595"/>
                  </a:lnTo>
                  <a:lnTo>
                    <a:pt x="2822" y="26589"/>
                  </a:lnTo>
                  <a:lnTo>
                    <a:pt x="9132" y="28459"/>
                  </a:lnTo>
                  <a:lnTo>
                    <a:pt x="55043" y="28575"/>
                  </a:lnTo>
                  <a:lnTo>
                    <a:pt x="70048" y="27517"/>
                  </a:lnTo>
                  <a:lnTo>
                    <a:pt x="87959" y="21036"/>
                  </a:lnTo>
                  <a:lnTo>
                    <a:pt x="116711" y="18254"/>
                  </a:lnTo>
                  <a:lnTo>
                    <a:pt x="135394" y="11562"/>
                  </a:lnTo>
                  <a:lnTo>
                    <a:pt x="157766" y="8735"/>
                  </a:lnTo>
                  <a:lnTo>
                    <a:pt x="169041" y="3059"/>
                  </a:lnTo>
                  <a:lnTo>
                    <a:pt x="2095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1" name="SMARTInkShape-1346"/>
            <p:cNvSpPr/>
            <p:nvPr>
              <p:custDataLst>
                <p:tags r:id="rId58"/>
              </p:custDataLst>
            </p:nvPr>
          </p:nvSpPr>
          <p:spPr>
            <a:xfrm>
              <a:off x="4857754" y="4943592"/>
              <a:ext cx="237643" cy="57034"/>
            </a:xfrm>
            <a:custGeom>
              <a:avLst/>
              <a:gdLst/>
              <a:ahLst/>
              <a:cxnLst/>
              <a:rect l="0" t="0" r="0" b="0"/>
              <a:pathLst>
                <a:path w="237643" h="57034">
                  <a:moveTo>
                    <a:pt x="47621" y="28458"/>
                  </a:moveTo>
                  <a:lnTo>
                    <a:pt x="47621" y="28458"/>
                  </a:lnTo>
                  <a:lnTo>
                    <a:pt x="42565" y="28458"/>
                  </a:lnTo>
                  <a:lnTo>
                    <a:pt x="37260" y="25636"/>
                  </a:lnTo>
                  <a:lnTo>
                    <a:pt x="31374" y="21913"/>
                  </a:lnTo>
                  <a:lnTo>
                    <a:pt x="20879" y="19325"/>
                  </a:lnTo>
                  <a:lnTo>
                    <a:pt x="0" y="18933"/>
                  </a:lnTo>
                  <a:lnTo>
                    <a:pt x="8197" y="18933"/>
                  </a:lnTo>
                  <a:lnTo>
                    <a:pt x="30863" y="10732"/>
                  </a:lnTo>
                  <a:lnTo>
                    <a:pt x="67473" y="6638"/>
                  </a:lnTo>
                  <a:lnTo>
                    <a:pt x="85959" y="1884"/>
                  </a:lnTo>
                  <a:lnTo>
                    <a:pt x="130185" y="0"/>
                  </a:lnTo>
                  <a:lnTo>
                    <a:pt x="164745" y="2720"/>
                  </a:lnTo>
                  <a:lnTo>
                    <a:pt x="194709" y="9586"/>
                  </a:lnTo>
                  <a:lnTo>
                    <a:pt x="206796" y="15693"/>
                  </a:lnTo>
                  <a:lnTo>
                    <a:pt x="221196" y="19031"/>
                  </a:lnTo>
                  <a:lnTo>
                    <a:pt x="223663" y="21115"/>
                  </a:lnTo>
                  <a:lnTo>
                    <a:pt x="225307" y="23563"/>
                  </a:lnTo>
                  <a:lnTo>
                    <a:pt x="227461" y="25195"/>
                  </a:lnTo>
                  <a:lnTo>
                    <a:pt x="232678" y="27007"/>
                  </a:lnTo>
                  <a:lnTo>
                    <a:pt x="234492" y="28549"/>
                  </a:lnTo>
                  <a:lnTo>
                    <a:pt x="236509" y="33085"/>
                  </a:lnTo>
                  <a:lnTo>
                    <a:pt x="237642" y="41588"/>
                  </a:lnTo>
                  <a:lnTo>
                    <a:pt x="235087" y="47699"/>
                  </a:lnTo>
                  <a:lnTo>
                    <a:pt x="228596" y="570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2" name="SMARTInkShape-1347"/>
            <p:cNvSpPr/>
            <p:nvPr>
              <p:custDataLst>
                <p:tags r:id="rId59"/>
              </p:custDataLst>
            </p:nvPr>
          </p:nvSpPr>
          <p:spPr>
            <a:xfrm>
              <a:off x="4876955" y="4981694"/>
              <a:ext cx="114146" cy="208991"/>
            </a:xfrm>
            <a:custGeom>
              <a:avLst/>
              <a:gdLst/>
              <a:ahLst/>
              <a:cxnLst/>
              <a:rect l="0" t="0" r="0" b="0"/>
              <a:pathLst>
                <a:path w="114146" h="208991">
                  <a:moveTo>
                    <a:pt x="95095" y="37981"/>
                  </a:moveTo>
                  <a:lnTo>
                    <a:pt x="95095" y="37981"/>
                  </a:lnTo>
                  <a:lnTo>
                    <a:pt x="86894" y="29780"/>
                  </a:lnTo>
                  <a:lnTo>
                    <a:pt x="87511" y="28280"/>
                  </a:lnTo>
                  <a:lnTo>
                    <a:pt x="103264" y="10768"/>
                  </a:lnTo>
                  <a:lnTo>
                    <a:pt x="109275" y="9809"/>
                  </a:lnTo>
                  <a:lnTo>
                    <a:pt x="110898" y="8617"/>
                  </a:lnTo>
                  <a:lnTo>
                    <a:pt x="113955" y="485"/>
                  </a:lnTo>
                  <a:lnTo>
                    <a:pt x="114108" y="0"/>
                  </a:lnTo>
                  <a:lnTo>
                    <a:pt x="114145" y="17491"/>
                  </a:lnTo>
                  <a:lnTo>
                    <a:pt x="107600" y="26251"/>
                  </a:lnTo>
                  <a:lnTo>
                    <a:pt x="104444" y="35093"/>
                  </a:lnTo>
                  <a:lnTo>
                    <a:pt x="98335" y="44417"/>
                  </a:lnTo>
                  <a:lnTo>
                    <a:pt x="94997" y="53881"/>
                  </a:lnTo>
                  <a:lnTo>
                    <a:pt x="78675" y="76082"/>
                  </a:lnTo>
                  <a:lnTo>
                    <a:pt x="71508" y="93838"/>
                  </a:lnTo>
                  <a:lnTo>
                    <a:pt x="53700" y="116963"/>
                  </a:lnTo>
                  <a:lnTo>
                    <a:pt x="37928" y="136001"/>
                  </a:lnTo>
                  <a:lnTo>
                    <a:pt x="21715" y="161213"/>
                  </a:lnTo>
                  <a:lnTo>
                    <a:pt x="19091" y="167892"/>
                  </a:lnTo>
                  <a:lnTo>
                    <a:pt x="2493" y="190365"/>
                  </a:lnTo>
                  <a:lnTo>
                    <a:pt x="78" y="201890"/>
                  </a:lnTo>
                  <a:lnTo>
                    <a:pt x="0" y="204404"/>
                  </a:lnTo>
                  <a:lnTo>
                    <a:pt x="1007" y="206079"/>
                  </a:lnTo>
                  <a:lnTo>
                    <a:pt x="2736" y="207197"/>
                  </a:lnTo>
                  <a:lnTo>
                    <a:pt x="8060" y="208990"/>
                  </a:lnTo>
                  <a:lnTo>
                    <a:pt x="19559" y="201833"/>
                  </a:lnTo>
                  <a:lnTo>
                    <a:pt x="28420" y="19990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24" name="SMARTInkShape-Group231"/>
          <p:cNvGrpSpPr/>
          <p:nvPr/>
        </p:nvGrpSpPr>
        <p:grpSpPr>
          <a:xfrm>
            <a:off x="5438775" y="4439046"/>
            <a:ext cx="762001" cy="1085455"/>
            <a:chOff x="5438775" y="4439046"/>
            <a:chExt cx="762001" cy="1085455"/>
          </a:xfrm>
        </p:grpSpPr>
        <p:sp>
          <p:nvSpPr>
            <p:cNvPr id="5214" name="SMARTInkShape-1348"/>
            <p:cNvSpPr/>
            <p:nvPr>
              <p:custDataLst>
                <p:tags r:id="rId44"/>
              </p:custDataLst>
            </p:nvPr>
          </p:nvSpPr>
          <p:spPr>
            <a:xfrm>
              <a:off x="5800736" y="5124455"/>
              <a:ext cx="266690" cy="38096"/>
            </a:xfrm>
            <a:custGeom>
              <a:avLst/>
              <a:gdLst/>
              <a:ahLst/>
              <a:cxnLst/>
              <a:rect l="0" t="0" r="0" b="0"/>
              <a:pathLst>
                <a:path w="266690" h="38096">
                  <a:moveTo>
                    <a:pt x="19039" y="38095"/>
                  </a:moveTo>
                  <a:lnTo>
                    <a:pt x="19039" y="38095"/>
                  </a:lnTo>
                  <a:lnTo>
                    <a:pt x="4850" y="38095"/>
                  </a:lnTo>
                  <a:lnTo>
                    <a:pt x="3229" y="37037"/>
                  </a:lnTo>
                  <a:lnTo>
                    <a:pt x="2149" y="35273"/>
                  </a:lnTo>
                  <a:lnTo>
                    <a:pt x="1429" y="33039"/>
                  </a:lnTo>
                  <a:lnTo>
                    <a:pt x="949" y="32607"/>
                  </a:lnTo>
                  <a:lnTo>
                    <a:pt x="629" y="33379"/>
                  </a:lnTo>
                  <a:lnTo>
                    <a:pt x="26" y="37819"/>
                  </a:lnTo>
                  <a:lnTo>
                    <a:pt x="0" y="32957"/>
                  </a:lnTo>
                  <a:lnTo>
                    <a:pt x="1054" y="31495"/>
                  </a:lnTo>
                  <a:lnTo>
                    <a:pt x="9690" y="27769"/>
                  </a:lnTo>
                  <a:lnTo>
                    <a:pt x="16857" y="22101"/>
                  </a:lnTo>
                  <a:lnTo>
                    <a:pt x="22655" y="20403"/>
                  </a:lnTo>
                  <a:lnTo>
                    <a:pt x="41547" y="18255"/>
                  </a:lnTo>
                  <a:lnTo>
                    <a:pt x="54166" y="12579"/>
                  </a:lnTo>
                  <a:lnTo>
                    <a:pt x="95732" y="8730"/>
                  </a:lnTo>
                  <a:lnTo>
                    <a:pt x="142825" y="901"/>
                  </a:lnTo>
                  <a:lnTo>
                    <a:pt x="190402" y="74"/>
                  </a:lnTo>
                  <a:lnTo>
                    <a:pt x="235101" y="0"/>
                  </a:lnTo>
                  <a:lnTo>
                    <a:pt x="244183" y="1055"/>
                  </a:lnTo>
                  <a:lnTo>
                    <a:pt x="266689" y="952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5" name="SMARTInkShape-1349"/>
            <p:cNvSpPr/>
            <p:nvPr>
              <p:custDataLst>
                <p:tags r:id="rId45"/>
              </p:custDataLst>
            </p:nvPr>
          </p:nvSpPr>
          <p:spPr>
            <a:xfrm>
              <a:off x="5838836" y="5229235"/>
              <a:ext cx="104765" cy="255273"/>
            </a:xfrm>
            <a:custGeom>
              <a:avLst/>
              <a:gdLst/>
              <a:ahLst/>
              <a:cxnLst/>
              <a:rect l="0" t="0" r="0" b="0"/>
              <a:pathLst>
                <a:path w="104765" h="255273">
                  <a:moveTo>
                    <a:pt x="95239" y="38090"/>
                  </a:moveTo>
                  <a:lnTo>
                    <a:pt x="95239" y="38090"/>
                  </a:lnTo>
                  <a:lnTo>
                    <a:pt x="95239" y="33034"/>
                  </a:lnTo>
                  <a:lnTo>
                    <a:pt x="96297" y="31545"/>
                  </a:lnTo>
                  <a:lnTo>
                    <a:pt x="98061" y="30551"/>
                  </a:lnTo>
                  <a:lnTo>
                    <a:pt x="103440" y="28957"/>
                  </a:lnTo>
                  <a:lnTo>
                    <a:pt x="104176" y="25917"/>
                  </a:lnTo>
                  <a:lnTo>
                    <a:pt x="104764" y="110"/>
                  </a:lnTo>
                  <a:lnTo>
                    <a:pt x="96563" y="0"/>
                  </a:lnTo>
                  <a:lnTo>
                    <a:pt x="96122" y="1055"/>
                  </a:lnTo>
                  <a:lnTo>
                    <a:pt x="95355" y="8192"/>
                  </a:lnTo>
                  <a:lnTo>
                    <a:pt x="90216" y="14180"/>
                  </a:lnTo>
                  <a:lnTo>
                    <a:pt x="87715" y="22525"/>
                  </a:lnTo>
                  <a:lnTo>
                    <a:pt x="85545" y="32230"/>
                  </a:lnTo>
                  <a:lnTo>
                    <a:pt x="79431" y="44703"/>
                  </a:lnTo>
                  <a:lnTo>
                    <a:pt x="66017" y="85916"/>
                  </a:lnTo>
                  <a:lnTo>
                    <a:pt x="61084" y="98505"/>
                  </a:lnTo>
                  <a:lnTo>
                    <a:pt x="47009" y="142870"/>
                  </a:lnTo>
                  <a:lnTo>
                    <a:pt x="25353" y="190460"/>
                  </a:lnTo>
                  <a:lnTo>
                    <a:pt x="13740" y="212278"/>
                  </a:lnTo>
                  <a:lnTo>
                    <a:pt x="9708" y="224345"/>
                  </a:lnTo>
                  <a:lnTo>
                    <a:pt x="3339" y="234623"/>
                  </a:lnTo>
                  <a:lnTo>
                    <a:pt x="981" y="244371"/>
                  </a:lnTo>
                  <a:lnTo>
                    <a:pt x="120" y="255272"/>
                  </a:lnTo>
                  <a:lnTo>
                    <a:pt x="0" y="248798"/>
                  </a:lnTo>
                  <a:lnTo>
                    <a:pt x="15178" y="231461"/>
                  </a:lnTo>
                  <a:lnTo>
                    <a:pt x="28564" y="2000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6" name="SMARTInkShape-1350"/>
            <p:cNvSpPr/>
            <p:nvPr>
              <p:custDataLst>
                <p:tags r:id="rId46"/>
              </p:custDataLst>
            </p:nvPr>
          </p:nvSpPr>
          <p:spPr>
            <a:xfrm>
              <a:off x="5886577" y="5238750"/>
              <a:ext cx="169940" cy="200026"/>
            </a:xfrm>
            <a:custGeom>
              <a:avLst/>
              <a:gdLst/>
              <a:ahLst/>
              <a:cxnLst/>
              <a:rect l="0" t="0" r="0" b="0"/>
              <a:pathLst>
                <a:path w="169940" h="200026">
                  <a:moveTo>
                    <a:pt x="47498" y="57150"/>
                  </a:moveTo>
                  <a:lnTo>
                    <a:pt x="47498" y="57150"/>
                  </a:lnTo>
                  <a:lnTo>
                    <a:pt x="47498" y="42961"/>
                  </a:lnTo>
                  <a:lnTo>
                    <a:pt x="46440" y="41340"/>
                  </a:lnTo>
                  <a:lnTo>
                    <a:pt x="44676" y="40260"/>
                  </a:lnTo>
                  <a:lnTo>
                    <a:pt x="42442" y="39541"/>
                  </a:lnTo>
                  <a:lnTo>
                    <a:pt x="40953" y="38002"/>
                  </a:lnTo>
                  <a:lnTo>
                    <a:pt x="39297" y="33470"/>
                  </a:lnTo>
                  <a:lnTo>
                    <a:pt x="37797" y="31838"/>
                  </a:lnTo>
                  <a:lnTo>
                    <a:pt x="33309" y="30026"/>
                  </a:lnTo>
                  <a:lnTo>
                    <a:pt x="14385" y="28613"/>
                  </a:lnTo>
                  <a:lnTo>
                    <a:pt x="12723" y="27541"/>
                  </a:lnTo>
                  <a:lnTo>
                    <a:pt x="11614" y="25769"/>
                  </a:lnTo>
                  <a:lnTo>
                    <a:pt x="10875" y="23529"/>
                  </a:lnTo>
                  <a:lnTo>
                    <a:pt x="9325" y="22036"/>
                  </a:lnTo>
                  <a:lnTo>
                    <a:pt x="304" y="19166"/>
                  </a:lnTo>
                  <a:lnTo>
                    <a:pt x="0" y="14027"/>
                  </a:lnTo>
                  <a:lnTo>
                    <a:pt x="1017" y="12526"/>
                  </a:lnTo>
                  <a:lnTo>
                    <a:pt x="2752" y="11526"/>
                  </a:lnTo>
                  <a:lnTo>
                    <a:pt x="10251" y="10118"/>
                  </a:lnTo>
                  <a:lnTo>
                    <a:pt x="17210" y="9642"/>
                  </a:lnTo>
                  <a:lnTo>
                    <a:pt x="40231" y="1334"/>
                  </a:lnTo>
                  <a:lnTo>
                    <a:pt x="83888" y="35"/>
                  </a:lnTo>
                  <a:lnTo>
                    <a:pt x="130760" y="0"/>
                  </a:lnTo>
                  <a:lnTo>
                    <a:pt x="146017" y="1058"/>
                  </a:lnTo>
                  <a:lnTo>
                    <a:pt x="159510" y="8201"/>
                  </a:lnTo>
                  <a:lnTo>
                    <a:pt x="160273" y="9701"/>
                  </a:lnTo>
                  <a:lnTo>
                    <a:pt x="162404" y="16868"/>
                  </a:lnTo>
                  <a:lnTo>
                    <a:pt x="169939" y="26824"/>
                  </a:lnTo>
                  <a:lnTo>
                    <a:pt x="169342" y="28466"/>
                  </a:lnTo>
                  <a:lnTo>
                    <a:pt x="164504" y="35834"/>
                  </a:lnTo>
                  <a:lnTo>
                    <a:pt x="161541" y="44719"/>
                  </a:lnTo>
                  <a:lnTo>
                    <a:pt x="157098" y="50919"/>
                  </a:lnTo>
                  <a:lnTo>
                    <a:pt x="135009" y="69513"/>
                  </a:lnTo>
                  <a:lnTo>
                    <a:pt x="120875" y="87579"/>
                  </a:lnTo>
                  <a:lnTo>
                    <a:pt x="74623" y="117441"/>
                  </a:lnTo>
                  <a:lnTo>
                    <a:pt x="30179" y="155182"/>
                  </a:lnTo>
                  <a:lnTo>
                    <a:pt x="23926" y="161750"/>
                  </a:lnTo>
                  <a:lnTo>
                    <a:pt x="17583" y="171398"/>
                  </a:lnTo>
                  <a:lnTo>
                    <a:pt x="14855" y="174591"/>
                  </a:lnTo>
                  <a:lnTo>
                    <a:pt x="9001" y="178138"/>
                  </a:lnTo>
                  <a:lnTo>
                    <a:pt x="5958" y="179083"/>
                  </a:lnTo>
                  <a:lnTo>
                    <a:pt x="3930" y="180772"/>
                  </a:lnTo>
                  <a:lnTo>
                    <a:pt x="1676" y="185471"/>
                  </a:lnTo>
                  <a:lnTo>
                    <a:pt x="2133" y="187147"/>
                  </a:lnTo>
                  <a:lnTo>
                    <a:pt x="3496" y="188264"/>
                  </a:lnTo>
                  <a:lnTo>
                    <a:pt x="5464" y="189010"/>
                  </a:lnTo>
                  <a:lnTo>
                    <a:pt x="6775" y="190565"/>
                  </a:lnTo>
                  <a:lnTo>
                    <a:pt x="8232" y="195115"/>
                  </a:lnTo>
                  <a:lnTo>
                    <a:pt x="9679" y="196752"/>
                  </a:lnTo>
                  <a:lnTo>
                    <a:pt x="14109" y="198570"/>
                  </a:lnTo>
                  <a:lnTo>
                    <a:pt x="61440" y="200017"/>
                  </a:lnTo>
                  <a:lnTo>
                    <a:pt x="107737" y="200025"/>
                  </a:lnTo>
                  <a:lnTo>
                    <a:pt x="114173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7" name="SMARTInkShape-1351"/>
            <p:cNvSpPr/>
            <p:nvPr>
              <p:custDataLst>
                <p:tags r:id="rId47"/>
              </p:custDataLst>
            </p:nvPr>
          </p:nvSpPr>
          <p:spPr>
            <a:xfrm>
              <a:off x="6067425" y="5372100"/>
              <a:ext cx="57151" cy="114146"/>
            </a:xfrm>
            <a:custGeom>
              <a:avLst/>
              <a:gdLst/>
              <a:ahLst/>
              <a:cxnLst/>
              <a:rect l="0" t="0" r="0" b="0"/>
              <a:pathLst>
                <a:path w="57151" h="114146">
                  <a:moveTo>
                    <a:pt x="28575" y="9525"/>
                  </a:moveTo>
                  <a:lnTo>
                    <a:pt x="28575" y="9525"/>
                  </a:lnTo>
                  <a:lnTo>
                    <a:pt x="19443" y="392"/>
                  </a:lnTo>
                  <a:lnTo>
                    <a:pt x="395" y="0"/>
                  </a:lnTo>
                  <a:lnTo>
                    <a:pt x="0" y="44531"/>
                  </a:lnTo>
                  <a:lnTo>
                    <a:pt x="0" y="69853"/>
                  </a:lnTo>
                  <a:lnTo>
                    <a:pt x="2822" y="76201"/>
                  </a:lnTo>
                  <a:lnTo>
                    <a:pt x="6545" y="82550"/>
                  </a:lnTo>
                  <a:lnTo>
                    <a:pt x="8201" y="88900"/>
                  </a:lnTo>
                  <a:lnTo>
                    <a:pt x="9701" y="91017"/>
                  </a:lnTo>
                  <a:lnTo>
                    <a:pt x="11759" y="92428"/>
                  </a:lnTo>
                  <a:lnTo>
                    <a:pt x="16868" y="95054"/>
                  </a:lnTo>
                  <a:lnTo>
                    <a:pt x="22666" y="99749"/>
                  </a:lnTo>
                  <a:lnTo>
                    <a:pt x="25949" y="105363"/>
                  </a:lnTo>
                  <a:lnTo>
                    <a:pt x="26824" y="108342"/>
                  </a:lnTo>
                  <a:lnTo>
                    <a:pt x="28466" y="110329"/>
                  </a:lnTo>
                  <a:lnTo>
                    <a:pt x="33113" y="112535"/>
                  </a:lnTo>
                  <a:lnTo>
                    <a:pt x="50920" y="114145"/>
                  </a:lnTo>
                  <a:lnTo>
                    <a:pt x="52997" y="113138"/>
                  </a:lnTo>
                  <a:lnTo>
                    <a:pt x="54381" y="111409"/>
                  </a:lnTo>
                  <a:lnTo>
                    <a:pt x="57150" y="1047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8" name="SMARTInkShape-1352"/>
            <p:cNvSpPr/>
            <p:nvPr>
              <p:custDataLst>
                <p:tags r:id="rId48"/>
              </p:custDataLst>
            </p:nvPr>
          </p:nvSpPr>
          <p:spPr>
            <a:xfrm>
              <a:off x="6115050" y="5381625"/>
              <a:ext cx="76201" cy="142876"/>
            </a:xfrm>
            <a:custGeom>
              <a:avLst/>
              <a:gdLst/>
              <a:ahLst/>
              <a:cxnLst/>
              <a:rect l="0" t="0" r="0" b="0"/>
              <a:pathLst>
                <a:path w="76201" h="142876">
                  <a:moveTo>
                    <a:pt x="76200" y="0"/>
                  </a:moveTo>
                  <a:lnTo>
                    <a:pt x="76200" y="0"/>
                  </a:lnTo>
                  <a:lnTo>
                    <a:pt x="71144" y="0"/>
                  </a:lnTo>
                  <a:lnTo>
                    <a:pt x="69655" y="1058"/>
                  </a:lnTo>
                  <a:lnTo>
                    <a:pt x="68661" y="2822"/>
                  </a:lnTo>
                  <a:lnTo>
                    <a:pt x="67999" y="5056"/>
                  </a:lnTo>
                  <a:lnTo>
                    <a:pt x="66499" y="6545"/>
                  </a:lnTo>
                  <a:lnTo>
                    <a:pt x="62011" y="8201"/>
                  </a:lnTo>
                  <a:lnTo>
                    <a:pt x="56488" y="14581"/>
                  </a:lnTo>
                  <a:lnTo>
                    <a:pt x="51564" y="23414"/>
                  </a:lnTo>
                  <a:lnTo>
                    <a:pt x="47734" y="34337"/>
                  </a:lnTo>
                  <a:lnTo>
                    <a:pt x="41425" y="44275"/>
                  </a:lnTo>
                  <a:lnTo>
                    <a:pt x="38027" y="53923"/>
                  </a:lnTo>
                  <a:lnTo>
                    <a:pt x="31846" y="64543"/>
                  </a:lnTo>
                  <a:lnTo>
                    <a:pt x="28486" y="79567"/>
                  </a:lnTo>
                  <a:lnTo>
                    <a:pt x="12156" y="112140"/>
                  </a:lnTo>
                  <a:lnTo>
                    <a:pt x="9636" y="119690"/>
                  </a:lnTo>
                  <a:lnTo>
                    <a:pt x="3325" y="129890"/>
                  </a:lnTo>
                  <a:lnTo>
                    <a:pt x="0" y="1428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19" name="SMARTInkShape-1353"/>
            <p:cNvSpPr/>
            <p:nvPr>
              <p:custDataLst>
                <p:tags r:id="rId49"/>
              </p:custDataLst>
            </p:nvPr>
          </p:nvSpPr>
          <p:spPr>
            <a:xfrm>
              <a:off x="6010275" y="4439046"/>
              <a:ext cx="190501" cy="199591"/>
            </a:xfrm>
            <a:custGeom>
              <a:avLst/>
              <a:gdLst/>
              <a:ahLst/>
              <a:cxnLst/>
              <a:rect l="0" t="0" r="0" b="0"/>
              <a:pathLst>
                <a:path w="190501" h="199591">
                  <a:moveTo>
                    <a:pt x="38100" y="28179"/>
                  </a:moveTo>
                  <a:lnTo>
                    <a:pt x="38100" y="28179"/>
                  </a:lnTo>
                  <a:lnTo>
                    <a:pt x="20490" y="10569"/>
                  </a:lnTo>
                  <a:lnTo>
                    <a:pt x="10976" y="9256"/>
                  </a:lnTo>
                  <a:lnTo>
                    <a:pt x="10492" y="8155"/>
                  </a:lnTo>
                  <a:lnTo>
                    <a:pt x="9562" y="0"/>
                  </a:lnTo>
                  <a:lnTo>
                    <a:pt x="393" y="8747"/>
                  </a:lnTo>
                  <a:lnTo>
                    <a:pt x="0" y="54647"/>
                  </a:lnTo>
                  <a:lnTo>
                    <a:pt x="1058" y="99022"/>
                  </a:lnTo>
                  <a:lnTo>
                    <a:pt x="8937" y="132176"/>
                  </a:lnTo>
                  <a:lnTo>
                    <a:pt x="10321" y="140016"/>
                  </a:lnTo>
                  <a:lnTo>
                    <a:pt x="21268" y="170445"/>
                  </a:lnTo>
                  <a:lnTo>
                    <a:pt x="25328" y="177134"/>
                  </a:lnTo>
                  <a:lnTo>
                    <a:pt x="27132" y="183633"/>
                  </a:lnTo>
                  <a:lnTo>
                    <a:pt x="28671" y="185791"/>
                  </a:lnTo>
                  <a:lnTo>
                    <a:pt x="30755" y="187229"/>
                  </a:lnTo>
                  <a:lnTo>
                    <a:pt x="33204" y="188187"/>
                  </a:lnTo>
                  <a:lnTo>
                    <a:pt x="34835" y="189884"/>
                  </a:lnTo>
                  <a:lnTo>
                    <a:pt x="36649" y="194592"/>
                  </a:lnTo>
                  <a:lnTo>
                    <a:pt x="38191" y="196271"/>
                  </a:lnTo>
                  <a:lnTo>
                    <a:pt x="42726" y="198136"/>
                  </a:lnTo>
                  <a:lnTo>
                    <a:pt x="61686" y="199590"/>
                  </a:lnTo>
                  <a:lnTo>
                    <a:pt x="67280" y="196789"/>
                  </a:lnTo>
                  <a:lnTo>
                    <a:pt x="90343" y="175949"/>
                  </a:lnTo>
                  <a:lnTo>
                    <a:pt x="93070" y="170407"/>
                  </a:lnTo>
                  <a:lnTo>
                    <a:pt x="93796" y="167448"/>
                  </a:lnTo>
                  <a:lnTo>
                    <a:pt x="99876" y="158226"/>
                  </a:lnTo>
                  <a:lnTo>
                    <a:pt x="110353" y="145629"/>
                  </a:lnTo>
                  <a:lnTo>
                    <a:pt x="112546" y="139293"/>
                  </a:lnTo>
                  <a:lnTo>
                    <a:pt x="114189" y="137180"/>
                  </a:lnTo>
                  <a:lnTo>
                    <a:pt x="137885" y="118814"/>
                  </a:lnTo>
                  <a:lnTo>
                    <a:pt x="140657" y="113264"/>
                  </a:lnTo>
                  <a:lnTo>
                    <a:pt x="141396" y="110302"/>
                  </a:lnTo>
                  <a:lnTo>
                    <a:pt x="142948" y="108328"/>
                  </a:lnTo>
                  <a:lnTo>
                    <a:pt x="162570" y="96908"/>
                  </a:lnTo>
                  <a:lnTo>
                    <a:pt x="165530" y="96223"/>
                  </a:lnTo>
                  <a:lnTo>
                    <a:pt x="181031" y="87495"/>
                  </a:lnTo>
                  <a:lnTo>
                    <a:pt x="190500" y="8532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0" name="SMARTInkShape-1354"/>
            <p:cNvSpPr/>
            <p:nvPr>
              <p:custDataLst>
                <p:tags r:id="rId50"/>
              </p:custDataLst>
            </p:nvPr>
          </p:nvSpPr>
          <p:spPr>
            <a:xfrm>
              <a:off x="6011768" y="4753103"/>
              <a:ext cx="122322" cy="276098"/>
            </a:xfrm>
            <a:custGeom>
              <a:avLst/>
              <a:gdLst/>
              <a:ahLst/>
              <a:cxnLst/>
              <a:rect l="0" t="0" r="0" b="0"/>
              <a:pathLst>
                <a:path w="122322" h="276098">
                  <a:moveTo>
                    <a:pt x="84232" y="57022"/>
                  </a:moveTo>
                  <a:lnTo>
                    <a:pt x="84232" y="57022"/>
                  </a:lnTo>
                  <a:lnTo>
                    <a:pt x="107829" y="33424"/>
                  </a:lnTo>
                  <a:lnTo>
                    <a:pt x="110595" y="27837"/>
                  </a:lnTo>
                  <a:lnTo>
                    <a:pt x="112370" y="20683"/>
                  </a:lnTo>
                  <a:lnTo>
                    <a:pt x="120970" y="10876"/>
                  </a:lnTo>
                  <a:lnTo>
                    <a:pt x="122321" y="0"/>
                  </a:lnTo>
                  <a:lnTo>
                    <a:pt x="105464" y="17800"/>
                  </a:lnTo>
                  <a:lnTo>
                    <a:pt x="77856" y="61216"/>
                  </a:lnTo>
                  <a:lnTo>
                    <a:pt x="52834" y="107529"/>
                  </a:lnTo>
                  <a:lnTo>
                    <a:pt x="27670" y="151689"/>
                  </a:lnTo>
                  <a:lnTo>
                    <a:pt x="12343" y="183945"/>
                  </a:lnTo>
                  <a:lnTo>
                    <a:pt x="1865" y="227603"/>
                  </a:lnTo>
                  <a:lnTo>
                    <a:pt x="0" y="237964"/>
                  </a:lnTo>
                  <a:lnTo>
                    <a:pt x="1993" y="246097"/>
                  </a:lnTo>
                  <a:lnTo>
                    <a:pt x="11895" y="259940"/>
                  </a:lnTo>
                  <a:lnTo>
                    <a:pt x="27082" y="27609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1" name="SMARTInkShape-1355"/>
            <p:cNvSpPr/>
            <p:nvPr>
              <p:custDataLst>
                <p:tags r:id="rId51"/>
              </p:custDataLst>
            </p:nvPr>
          </p:nvSpPr>
          <p:spPr>
            <a:xfrm>
              <a:off x="5857890" y="4724411"/>
              <a:ext cx="209536" cy="228156"/>
            </a:xfrm>
            <a:custGeom>
              <a:avLst/>
              <a:gdLst/>
              <a:ahLst/>
              <a:cxnLst/>
              <a:rect l="0" t="0" r="0" b="0"/>
              <a:pathLst>
                <a:path w="209536" h="228156">
                  <a:moveTo>
                    <a:pt x="95235" y="28564"/>
                  </a:moveTo>
                  <a:lnTo>
                    <a:pt x="95235" y="28564"/>
                  </a:lnTo>
                  <a:lnTo>
                    <a:pt x="103436" y="20363"/>
                  </a:lnTo>
                  <a:lnTo>
                    <a:pt x="104367" y="14375"/>
                  </a:lnTo>
                  <a:lnTo>
                    <a:pt x="105556" y="12754"/>
                  </a:lnTo>
                  <a:lnTo>
                    <a:pt x="112927" y="9941"/>
                  </a:lnTo>
                  <a:lnTo>
                    <a:pt x="113681" y="6882"/>
                  </a:lnTo>
                  <a:lnTo>
                    <a:pt x="114166" y="1351"/>
                  </a:lnTo>
                  <a:lnTo>
                    <a:pt x="113147" y="897"/>
                  </a:lnTo>
                  <a:lnTo>
                    <a:pt x="104875" y="0"/>
                  </a:lnTo>
                  <a:lnTo>
                    <a:pt x="90574" y="14178"/>
                  </a:lnTo>
                  <a:lnTo>
                    <a:pt x="87872" y="19701"/>
                  </a:lnTo>
                  <a:lnTo>
                    <a:pt x="87151" y="22655"/>
                  </a:lnTo>
                  <a:lnTo>
                    <a:pt x="60224" y="69160"/>
                  </a:lnTo>
                  <a:lnTo>
                    <a:pt x="34907" y="111521"/>
                  </a:lnTo>
                  <a:lnTo>
                    <a:pt x="9510" y="154391"/>
                  </a:lnTo>
                  <a:lnTo>
                    <a:pt x="2807" y="169210"/>
                  </a:lnTo>
                  <a:lnTo>
                    <a:pt x="33" y="206295"/>
                  </a:lnTo>
                  <a:lnTo>
                    <a:pt x="0" y="213634"/>
                  </a:lnTo>
                  <a:lnTo>
                    <a:pt x="1054" y="215444"/>
                  </a:lnTo>
                  <a:lnTo>
                    <a:pt x="2814" y="216651"/>
                  </a:lnTo>
                  <a:lnTo>
                    <a:pt x="34138" y="227612"/>
                  </a:lnTo>
                  <a:lnTo>
                    <a:pt x="40917" y="228155"/>
                  </a:lnTo>
                  <a:lnTo>
                    <a:pt x="85944" y="219636"/>
                  </a:lnTo>
                  <a:lnTo>
                    <a:pt x="98514" y="218259"/>
                  </a:lnTo>
                  <a:lnTo>
                    <a:pt x="144158" y="201740"/>
                  </a:lnTo>
                  <a:lnTo>
                    <a:pt x="164485" y="192702"/>
                  </a:lnTo>
                  <a:lnTo>
                    <a:pt x="174696" y="190415"/>
                  </a:lnTo>
                  <a:lnTo>
                    <a:pt x="188197" y="182417"/>
                  </a:lnTo>
                  <a:lnTo>
                    <a:pt x="197638" y="174705"/>
                  </a:lnTo>
                  <a:lnTo>
                    <a:pt x="203542" y="172890"/>
                  </a:lnTo>
                  <a:lnTo>
                    <a:pt x="205540" y="171348"/>
                  </a:lnTo>
                  <a:lnTo>
                    <a:pt x="209535" y="1619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2" name="SMARTInkShape-1356"/>
            <p:cNvSpPr/>
            <p:nvPr>
              <p:custDataLst>
                <p:tags r:id="rId52"/>
              </p:custDataLst>
            </p:nvPr>
          </p:nvSpPr>
          <p:spPr>
            <a:xfrm>
              <a:off x="5467353" y="5114925"/>
              <a:ext cx="180973" cy="28553"/>
            </a:xfrm>
            <a:custGeom>
              <a:avLst/>
              <a:gdLst/>
              <a:ahLst/>
              <a:cxnLst/>
              <a:rect l="0" t="0" r="0" b="0"/>
              <a:pathLst>
                <a:path w="180973" h="28553">
                  <a:moveTo>
                    <a:pt x="57147" y="9525"/>
                  </a:moveTo>
                  <a:lnTo>
                    <a:pt x="57147" y="9525"/>
                  </a:lnTo>
                  <a:lnTo>
                    <a:pt x="52091" y="9525"/>
                  </a:lnTo>
                  <a:lnTo>
                    <a:pt x="46786" y="12347"/>
                  </a:lnTo>
                  <a:lnTo>
                    <a:pt x="40900" y="16070"/>
                  </a:lnTo>
                  <a:lnTo>
                    <a:pt x="28499" y="18462"/>
                  </a:lnTo>
                  <a:lnTo>
                    <a:pt x="0" y="19050"/>
                  </a:lnTo>
                  <a:lnTo>
                    <a:pt x="5054" y="24106"/>
                  </a:lnTo>
                  <a:lnTo>
                    <a:pt x="10359" y="26589"/>
                  </a:lnTo>
                  <a:lnTo>
                    <a:pt x="52061" y="28552"/>
                  </a:lnTo>
                  <a:lnTo>
                    <a:pt x="70222" y="27510"/>
                  </a:lnTo>
                  <a:lnTo>
                    <a:pt x="117141" y="16816"/>
                  </a:lnTo>
                  <a:lnTo>
                    <a:pt x="161336" y="7343"/>
                  </a:lnTo>
                  <a:lnTo>
                    <a:pt x="180972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3" name="SMARTInkShape-1357"/>
            <p:cNvSpPr/>
            <p:nvPr>
              <p:custDataLst>
                <p:tags r:id="rId53"/>
              </p:custDataLst>
            </p:nvPr>
          </p:nvSpPr>
          <p:spPr>
            <a:xfrm>
              <a:off x="5438775" y="5048250"/>
              <a:ext cx="142876" cy="28576"/>
            </a:xfrm>
            <a:custGeom>
              <a:avLst/>
              <a:gdLst/>
              <a:ahLst/>
              <a:cxnLst/>
              <a:rect l="0" t="0" r="0" b="0"/>
              <a:pathLst>
                <a:path w="142876" h="28576">
                  <a:moveTo>
                    <a:pt x="38100" y="19050"/>
                  </a:moveTo>
                  <a:lnTo>
                    <a:pt x="38100" y="19050"/>
                  </a:lnTo>
                  <a:lnTo>
                    <a:pt x="23911" y="19050"/>
                  </a:lnTo>
                  <a:lnTo>
                    <a:pt x="18388" y="16228"/>
                  </a:lnTo>
                  <a:lnTo>
                    <a:pt x="15434" y="13994"/>
                  </a:lnTo>
                  <a:lnTo>
                    <a:pt x="14523" y="12505"/>
                  </a:lnTo>
                  <a:lnTo>
                    <a:pt x="14974" y="11511"/>
                  </a:lnTo>
                  <a:lnTo>
                    <a:pt x="16333" y="10849"/>
                  </a:lnTo>
                  <a:lnTo>
                    <a:pt x="16180" y="10408"/>
                  </a:lnTo>
                  <a:lnTo>
                    <a:pt x="9190" y="9603"/>
                  </a:lnTo>
                  <a:lnTo>
                    <a:pt x="1419" y="9535"/>
                  </a:lnTo>
                  <a:lnTo>
                    <a:pt x="947" y="8474"/>
                  </a:lnTo>
                  <a:lnTo>
                    <a:pt x="0" y="0"/>
                  </a:lnTo>
                  <a:lnTo>
                    <a:pt x="46346" y="0"/>
                  </a:lnTo>
                  <a:lnTo>
                    <a:pt x="79310" y="1058"/>
                  </a:lnTo>
                  <a:lnTo>
                    <a:pt x="91115" y="7604"/>
                  </a:lnTo>
                  <a:lnTo>
                    <a:pt x="97998" y="13257"/>
                  </a:lnTo>
                  <a:lnTo>
                    <a:pt x="107407" y="16475"/>
                  </a:lnTo>
                  <a:lnTo>
                    <a:pt x="129267" y="19769"/>
                  </a:lnTo>
                  <a:lnTo>
                    <a:pt x="142875" y="285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28" name="SMARTInkShape-Group232"/>
          <p:cNvGrpSpPr/>
          <p:nvPr/>
        </p:nvGrpSpPr>
        <p:grpSpPr>
          <a:xfrm>
            <a:off x="6105525" y="4000534"/>
            <a:ext cx="123826" cy="466692"/>
            <a:chOff x="6105525" y="4000534"/>
            <a:chExt cx="123826" cy="466692"/>
          </a:xfrm>
        </p:grpSpPr>
        <p:sp>
          <p:nvSpPr>
            <p:cNvPr id="5225" name="SMARTInkShape-1358"/>
            <p:cNvSpPr/>
            <p:nvPr>
              <p:custDataLst>
                <p:tags r:id="rId41"/>
              </p:custDataLst>
            </p:nvPr>
          </p:nvSpPr>
          <p:spPr>
            <a:xfrm>
              <a:off x="6181725" y="4000534"/>
              <a:ext cx="47626" cy="85692"/>
            </a:xfrm>
            <a:custGeom>
              <a:avLst/>
              <a:gdLst/>
              <a:ahLst/>
              <a:cxnLst/>
              <a:rect l="0" t="0" r="0" b="0"/>
              <a:pathLst>
                <a:path w="47626" h="85692">
                  <a:moveTo>
                    <a:pt x="47625" y="9491"/>
                  </a:moveTo>
                  <a:lnTo>
                    <a:pt x="47625" y="9491"/>
                  </a:lnTo>
                  <a:lnTo>
                    <a:pt x="39424" y="9491"/>
                  </a:lnTo>
                  <a:lnTo>
                    <a:pt x="38983" y="8433"/>
                  </a:lnTo>
                  <a:lnTo>
                    <a:pt x="38110" y="83"/>
                  </a:lnTo>
                  <a:lnTo>
                    <a:pt x="33047" y="0"/>
                  </a:lnTo>
                  <a:lnTo>
                    <a:pt x="31556" y="1047"/>
                  </a:lnTo>
                  <a:lnTo>
                    <a:pt x="30562" y="2803"/>
                  </a:lnTo>
                  <a:lnTo>
                    <a:pt x="28968" y="8170"/>
                  </a:lnTo>
                  <a:lnTo>
                    <a:pt x="12772" y="26336"/>
                  </a:lnTo>
                  <a:lnTo>
                    <a:pt x="10488" y="35179"/>
                  </a:lnTo>
                  <a:lnTo>
                    <a:pt x="9953" y="41369"/>
                  </a:lnTo>
                  <a:lnTo>
                    <a:pt x="6893" y="47648"/>
                  </a:lnTo>
                  <a:lnTo>
                    <a:pt x="3063" y="53966"/>
                  </a:lnTo>
                  <a:lnTo>
                    <a:pt x="907" y="64532"/>
                  </a:lnTo>
                  <a:lnTo>
                    <a:pt x="0" y="8569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6" name="SMARTInkShape-1359"/>
            <p:cNvSpPr/>
            <p:nvPr>
              <p:custDataLst>
                <p:tags r:id="rId42"/>
              </p:custDataLst>
            </p:nvPr>
          </p:nvSpPr>
          <p:spPr>
            <a:xfrm>
              <a:off x="6143625" y="4229100"/>
              <a:ext cx="38101" cy="85726"/>
            </a:xfrm>
            <a:custGeom>
              <a:avLst/>
              <a:gdLst/>
              <a:ahLst/>
              <a:cxnLst/>
              <a:rect l="0" t="0" r="0" b="0"/>
              <a:pathLst>
                <a:path w="38101" h="85726">
                  <a:moveTo>
                    <a:pt x="38100" y="0"/>
                  </a:moveTo>
                  <a:lnTo>
                    <a:pt x="38100" y="0"/>
                  </a:lnTo>
                  <a:lnTo>
                    <a:pt x="38100" y="13257"/>
                  </a:lnTo>
                  <a:lnTo>
                    <a:pt x="37042" y="15188"/>
                  </a:lnTo>
                  <a:lnTo>
                    <a:pt x="35278" y="16475"/>
                  </a:lnTo>
                  <a:lnTo>
                    <a:pt x="33044" y="17333"/>
                  </a:lnTo>
                  <a:lnTo>
                    <a:pt x="31555" y="18964"/>
                  </a:lnTo>
                  <a:lnTo>
                    <a:pt x="28609" y="28445"/>
                  </a:lnTo>
                  <a:lnTo>
                    <a:pt x="14387" y="42761"/>
                  </a:lnTo>
                  <a:lnTo>
                    <a:pt x="11685" y="48285"/>
                  </a:lnTo>
                  <a:lnTo>
                    <a:pt x="10965" y="51240"/>
                  </a:lnTo>
                  <a:lnTo>
                    <a:pt x="2175" y="66733"/>
                  </a:lnTo>
                  <a:lnTo>
                    <a:pt x="0" y="857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27" name="SMARTInkShape-1360"/>
            <p:cNvSpPr/>
            <p:nvPr>
              <p:custDataLst>
                <p:tags r:id="rId43"/>
              </p:custDataLst>
            </p:nvPr>
          </p:nvSpPr>
          <p:spPr>
            <a:xfrm>
              <a:off x="6105525" y="4400550"/>
              <a:ext cx="38101" cy="66676"/>
            </a:xfrm>
            <a:custGeom>
              <a:avLst/>
              <a:gdLst/>
              <a:ahLst/>
              <a:cxnLst/>
              <a:rect l="0" t="0" r="0" b="0"/>
              <a:pathLst>
                <a:path w="38101" h="66676">
                  <a:moveTo>
                    <a:pt x="38100" y="0"/>
                  </a:moveTo>
                  <a:lnTo>
                    <a:pt x="38100" y="0"/>
                  </a:lnTo>
                  <a:lnTo>
                    <a:pt x="20408" y="17692"/>
                  </a:lnTo>
                  <a:lnTo>
                    <a:pt x="19452" y="23704"/>
                  </a:lnTo>
                  <a:lnTo>
                    <a:pt x="18260" y="25328"/>
                  </a:lnTo>
                  <a:lnTo>
                    <a:pt x="14112" y="27132"/>
                  </a:lnTo>
                  <a:lnTo>
                    <a:pt x="12584" y="28671"/>
                  </a:lnTo>
                  <a:lnTo>
                    <a:pt x="7307" y="38746"/>
                  </a:lnTo>
                  <a:lnTo>
                    <a:pt x="3247" y="44737"/>
                  </a:lnTo>
                  <a:lnTo>
                    <a:pt x="428" y="55306"/>
                  </a:lnTo>
                  <a:lnTo>
                    <a:pt x="0" y="666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32" name="SMARTInkShape-Group233"/>
          <p:cNvGrpSpPr/>
          <p:nvPr/>
        </p:nvGrpSpPr>
        <p:grpSpPr>
          <a:xfrm>
            <a:off x="6238875" y="5486400"/>
            <a:ext cx="786451" cy="228601"/>
            <a:chOff x="6238875" y="5486400"/>
            <a:chExt cx="786451" cy="228601"/>
          </a:xfrm>
        </p:grpSpPr>
        <p:sp>
          <p:nvSpPr>
            <p:cNvPr id="5229" name="SMARTInkShape-1361"/>
            <p:cNvSpPr/>
            <p:nvPr>
              <p:custDataLst>
                <p:tags r:id="rId38"/>
              </p:custDataLst>
            </p:nvPr>
          </p:nvSpPr>
          <p:spPr>
            <a:xfrm>
              <a:off x="6238875" y="5486400"/>
              <a:ext cx="238126" cy="95240"/>
            </a:xfrm>
            <a:custGeom>
              <a:avLst/>
              <a:gdLst/>
              <a:ahLst/>
              <a:cxnLst/>
              <a:rect l="0" t="0" r="0" b="0"/>
              <a:pathLst>
                <a:path w="238126" h="95240">
                  <a:moveTo>
                    <a:pt x="38100" y="28575"/>
                  </a:moveTo>
                  <a:lnTo>
                    <a:pt x="38100" y="28575"/>
                  </a:lnTo>
                  <a:lnTo>
                    <a:pt x="38100" y="23519"/>
                  </a:lnTo>
                  <a:lnTo>
                    <a:pt x="37042" y="22030"/>
                  </a:lnTo>
                  <a:lnTo>
                    <a:pt x="35278" y="21036"/>
                  </a:lnTo>
                  <a:lnTo>
                    <a:pt x="29899" y="19442"/>
                  </a:lnTo>
                  <a:lnTo>
                    <a:pt x="29163" y="16402"/>
                  </a:lnTo>
                  <a:lnTo>
                    <a:pt x="28968" y="14110"/>
                  </a:lnTo>
                  <a:lnTo>
                    <a:pt x="27779" y="12581"/>
                  </a:lnTo>
                  <a:lnTo>
                    <a:pt x="18898" y="8735"/>
                  </a:lnTo>
                  <a:lnTo>
                    <a:pt x="9562" y="35"/>
                  </a:lnTo>
                  <a:lnTo>
                    <a:pt x="116" y="0"/>
                  </a:lnTo>
                  <a:lnTo>
                    <a:pt x="0" y="17692"/>
                  </a:lnTo>
                  <a:lnTo>
                    <a:pt x="1058" y="18144"/>
                  </a:lnTo>
                  <a:lnTo>
                    <a:pt x="16246" y="20029"/>
                  </a:lnTo>
                  <a:lnTo>
                    <a:pt x="26569" y="25572"/>
                  </a:lnTo>
                  <a:lnTo>
                    <a:pt x="70846" y="35043"/>
                  </a:lnTo>
                  <a:lnTo>
                    <a:pt x="88136" y="38252"/>
                  </a:lnTo>
                  <a:lnTo>
                    <a:pt x="101491" y="44378"/>
                  </a:lnTo>
                  <a:lnTo>
                    <a:pt x="149109" y="57241"/>
                  </a:lnTo>
                  <a:lnTo>
                    <a:pt x="180318" y="68852"/>
                  </a:lnTo>
                  <a:lnTo>
                    <a:pt x="207249" y="91925"/>
                  </a:lnTo>
                  <a:lnTo>
                    <a:pt x="217308" y="94812"/>
                  </a:lnTo>
                  <a:lnTo>
                    <a:pt x="233218" y="95239"/>
                  </a:lnTo>
                  <a:lnTo>
                    <a:pt x="234854" y="94185"/>
                  </a:lnTo>
                  <a:lnTo>
                    <a:pt x="235945" y="92423"/>
                  </a:lnTo>
                  <a:lnTo>
                    <a:pt x="237838" y="85549"/>
                  </a:lnTo>
                  <a:lnTo>
                    <a:pt x="238125" y="762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0" name="SMARTInkShape-1362"/>
            <p:cNvSpPr/>
            <p:nvPr>
              <p:custDataLst>
                <p:tags r:id="rId39"/>
              </p:custDataLst>
            </p:nvPr>
          </p:nvSpPr>
          <p:spPr>
            <a:xfrm>
              <a:off x="6410886" y="5486410"/>
              <a:ext cx="104087" cy="190491"/>
            </a:xfrm>
            <a:custGeom>
              <a:avLst/>
              <a:gdLst/>
              <a:ahLst/>
              <a:cxnLst/>
              <a:rect l="0" t="0" r="0" b="0"/>
              <a:pathLst>
                <a:path w="104087" h="190491">
                  <a:moveTo>
                    <a:pt x="37539" y="28565"/>
                  </a:moveTo>
                  <a:lnTo>
                    <a:pt x="37539" y="28565"/>
                  </a:lnTo>
                  <a:lnTo>
                    <a:pt x="37539" y="23509"/>
                  </a:lnTo>
                  <a:lnTo>
                    <a:pt x="36481" y="22020"/>
                  </a:lnTo>
                  <a:lnTo>
                    <a:pt x="34717" y="21026"/>
                  </a:lnTo>
                  <a:lnTo>
                    <a:pt x="32483" y="20364"/>
                  </a:lnTo>
                  <a:lnTo>
                    <a:pt x="30994" y="18864"/>
                  </a:lnTo>
                  <a:lnTo>
                    <a:pt x="28048" y="9641"/>
                  </a:lnTo>
                  <a:lnTo>
                    <a:pt x="19816" y="9526"/>
                  </a:lnTo>
                  <a:lnTo>
                    <a:pt x="19374" y="8464"/>
                  </a:lnTo>
                  <a:lnTo>
                    <a:pt x="18489" y="0"/>
                  </a:lnTo>
                  <a:lnTo>
                    <a:pt x="18489" y="8192"/>
                  </a:lnTo>
                  <a:lnTo>
                    <a:pt x="19547" y="8633"/>
                  </a:lnTo>
                  <a:lnTo>
                    <a:pt x="23545" y="9123"/>
                  </a:lnTo>
                  <a:lnTo>
                    <a:pt x="28850" y="12164"/>
                  </a:lnTo>
                  <a:lnTo>
                    <a:pt x="34735" y="15984"/>
                  </a:lnTo>
                  <a:lnTo>
                    <a:pt x="43999" y="18134"/>
                  </a:lnTo>
                  <a:lnTo>
                    <a:pt x="50287" y="18637"/>
                  </a:lnTo>
                  <a:lnTo>
                    <a:pt x="52389" y="19830"/>
                  </a:lnTo>
                  <a:lnTo>
                    <a:pt x="53789" y="21683"/>
                  </a:lnTo>
                  <a:lnTo>
                    <a:pt x="54721" y="23977"/>
                  </a:lnTo>
                  <a:lnTo>
                    <a:pt x="56403" y="25506"/>
                  </a:lnTo>
                  <a:lnTo>
                    <a:pt x="66705" y="30783"/>
                  </a:lnTo>
                  <a:lnTo>
                    <a:pt x="72727" y="34843"/>
                  </a:lnTo>
                  <a:lnTo>
                    <a:pt x="78931" y="36647"/>
                  </a:lnTo>
                  <a:lnTo>
                    <a:pt x="81009" y="38186"/>
                  </a:lnTo>
                  <a:lnTo>
                    <a:pt x="82394" y="40270"/>
                  </a:lnTo>
                  <a:lnTo>
                    <a:pt x="83318" y="42718"/>
                  </a:lnTo>
                  <a:lnTo>
                    <a:pt x="84992" y="44350"/>
                  </a:lnTo>
                  <a:lnTo>
                    <a:pt x="89673" y="46164"/>
                  </a:lnTo>
                  <a:lnTo>
                    <a:pt x="91345" y="47706"/>
                  </a:lnTo>
                  <a:lnTo>
                    <a:pt x="93203" y="52241"/>
                  </a:lnTo>
                  <a:lnTo>
                    <a:pt x="94757" y="53874"/>
                  </a:lnTo>
                  <a:lnTo>
                    <a:pt x="99306" y="55689"/>
                  </a:lnTo>
                  <a:lnTo>
                    <a:pt x="100941" y="57231"/>
                  </a:lnTo>
                  <a:lnTo>
                    <a:pt x="102759" y="61766"/>
                  </a:lnTo>
                  <a:lnTo>
                    <a:pt x="104086" y="74436"/>
                  </a:lnTo>
                  <a:lnTo>
                    <a:pt x="96658" y="86320"/>
                  </a:lnTo>
                  <a:lnTo>
                    <a:pt x="96001" y="89293"/>
                  </a:lnTo>
                  <a:lnTo>
                    <a:pt x="90021" y="98534"/>
                  </a:lnTo>
                  <a:lnTo>
                    <a:pt x="58680" y="130167"/>
                  </a:lnTo>
                  <a:lnTo>
                    <a:pt x="18664" y="159093"/>
                  </a:lnTo>
                  <a:lnTo>
                    <a:pt x="12216" y="161719"/>
                  </a:lnTo>
                  <a:lnTo>
                    <a:pt x="5823" y="166414"/>
                  </a:lnTo>
                  <a:lnTo>
                    <a:pt x="2276" y="172028"/>
                  </a:lnTo>
                  <a:lnTo>
                    <a:pt x="0" y="179200"/>
                  </a:lnTo>
                  <a:lnTo>
                    <a:pt x="871" y="179788"/>
                  </a:lnTo>
                  <a:lnTo>
                    <a:pt x="12745" y="180810"/>
                  </a:lnTo>
                  <a:lnTo>
                    <a:pt x="14660" y="181920"/>
                  </a:lnTo>
                  <a:lnTo>
                    <a:pt x="15936" y="183719"/>
                  </a:lnTo>
                  <a:lnTo>
                    <a:pt x="16787" y="185976"/>
                  </a:lnTo>
                  <a:lnTo>
                    <a:pt x="19471" y="187480"/>
                  </a:lnTo>
                  <a:lnTo>
                    <a:pt x="47064" y="190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1" name="SMARTInkShape-1363"/>
            <p:cNvSpPr/>
            <p:nvPr>
              <p:custDataLst>
                <p:tags r:id="rId40"/>
              </p:custDataLst>
            </p:nvPr>
          </p:nvSpPr>
          <p:spPr>
            <a:xfrm>
              <a:off x="6639368" y="5543586"/>
              <a:ext cx="385958" cy="171415"/>
            </a:xfrm>
            <a:custGeom>
              <a:avLst/>
              <a:gdLst/>
              <a:ahLst/>
              <a:cxnLst/>
              <a:rect l="0" t="0" r="0" b="0"/>
              <a:pathLst>
                <a:path w="385958" h="171415">
                  <a:moveTo>
                    <a:pt x="171007" y="47589"/>
                  </a:moveTo>
                  <a:lnTo>
                    <a:pt x="171007" y="47589"/>
                  </a:lnTo>
                  <a:lnTo>
                    <a:pt x="171007" y="52645"/>
                  </a:lnTo>
                  <a:lnTo>
                    <a:pt x="169949" y="54134"/>
                  </a:lnTo>
                  <a:lnTo>
                    <a:pt x="168185" y="55128"/>
                  </a:lnTo>
                  <a:lnTo>
                    <a:pt x="161306" y="56852"/>
                  </a:lnTo>
                  <a:lnTo>
                    <a:pt x="156818" y="56998"/>
                  </a:lnTo>
                  <a:lnTo>
                    <a:pt x="155198" y="58095"/>
                  </a:lnTo>
                  <a:lnTo>
                    <a:pt x="154117" y="59885"/>
                  </a:lnTo>
                  <a:lnTo>
                    <a:pt x="153397" y="62137"/>
                  </a:lnTo>
                  <a:lnTo>
                    <a:pt x="151859" y="62579"/>
                  </a:lnTo>
                  <a:lnTo>
                    <a:pt x="142340" y="57733"/>
                  </a:lnTo>
                  <a:lnTo>
                    <a:pt x="133034" y="57121"/>
                  </a:lnTo>
                  <a:lnTo>
                    <a:pt x="123499" y="66523"/>
                  </a:lnTo>
                  <a:lnTo>
                    <a:pt x="140993" y="66639"/>
                  </a:lnTo>
                  <a:lnTo>
                    <a:pt x="150507" y="58438"/>
                  </a:lnTo>
                  <a:lnTo>
                    <a:pt x="159275" y="56318"/>
                  </a:lnTo>
                  <a:lnTo>
                    <a:pt x="169253" y="48947"/>
                  </a:lnTo>
                  <a:lnTo>
                    <a:pt x="170227" y="45371"/>
                  </a:lnTo>
                  <a:lnTo>
                    <a:pt x="170853" y="39507"/>
                  </a:lnTo>
                  <a:lnTo>
                    <a:pt x="179193" y="29990"/>
                  </a:lnTo>
                  <a:lnTo>
                    <a:pt x="178582" y="28448"/>
                  </a:lnTo>
                  <a:lnTo>
                    <a:pt x="172213" y="20465"/>
                  </a:lnTo>
                  <a:lnTo>
                    <a:pt x="171364" y="14388"/>
                  </a:lnTo>
                  <a:lnTo>
                    <a:pt x="170188" y="12755"/>
                  </a:lnTo>
                  <a:lnTo>
                    <a:pt x="168344" y="11666"/>
                  </a:lnTo>
                  <a:lnTo>
                    <a:pt x="160693" y="10134"/>
                  </a:lnTo>
                  <a:lnTo>
                    <a:pt x="129718" y="9500"/>
                  </a:lnTo>
                  <a:lnTo>
                    <a:pt x="123376" y="12316"/>
                  </a:lnTo>
                  <a:lnTo>
                    <a:pt x="120203" y="14549"/>
                  </a:lnTo>
                  <a:lnTo>
                    <a:pt x="82793" y="26357"/>
                  </a:lnTo>
                  <a:lnTo>
                    <a:pt x="66995" y="35438"/>
                  </a:lnTo>
                  <a:lnTo>
                    <a:pt x="48626" y="42602"/>
                  </a:lnTo>
                  <a:lnTo>
                    <a:pt x="39710" y="51017"/>
                  </a:lnTo>
                  <a:lnTo>
                    <a:pt x="11957" y="85530"/>
                  </a:lnTo>
                  <a:lnTo>
                    <a:pt x="9301" y="91968"/>
                  </a:lnTo>
                  <a:lnTo>
                    <a:pt x="2915" y="101543"/>
                  </a:lnTo>
                  <a:lnTo>
                    <a:pt x="0" y="112380"/>
                  </a:lnTo>
                  <a:lnTo>
                    <a:pt x="7796" y="122300"/>
                  </a:lnTo>
                  <a:lnTo>
                    <a:pt x="11333" y="123127"/>
                  </a:lnTo>
                  <a:lnTo>
                    <a:pt x="57013" y="123772"/>
                  </a:lnTo>
                  <a:lnTo>
                    <a:pt x="69543" y="122724"/>
                  </a:lnTo>
                  <a:lnTo>
                    <a:pt x="113865" y="112030"/>
                  </a:lnTo>
                  <a:lnTo>
                    <a:pt x="151958" y="97840"/>
                  </a:lnTo>
                  <a:lnTo>
                    <a:pt x="171007" y="93170"/>
                  </a:lnTo>
                  <a:lnTo>
                    <a:pt x="187235" y="85083"/>
                  </a:lnTo>
                  <a:lnTo>
                    <a:pt x="234213" y="50757"/>
                  </a:lnTo>
                  <a:lnTo>
                    <a:pt x="242886" y="41237"/>
                  </a:lnTo>
                  <a:lnTo>
                    <a:pt x="245287" y="34888"/>
                  </a:lnTo>
                  <a:lnTo>
                    <a:pt x="246985" y="32772"/>
                  </a:lnTo>
                  <a:lnTo>
                    <a:pt x="253373" y="28735"/>
                  </a:lnTo>
                  <a:lnTo>
                    <a:pt x="255240" y="24040"/>
                  </a:lnTo>
                  <a:lnTo>
                    <a:pt x="256721" y="4587"/>
                  </a:lnTo>
                  <a:lnTo>
                    <a:pt x="255666" y="3046"/>
                  </a:lnTo>
                  <a:lnTo>
                    <a:pt x="253905" y="2019"/>
                  </a:lnTo>
                  <a:lnTo>
                    <a:pt x="247322" y="0"/>
                  </a:lnTo>
                  <a:lnTo>
                    <a:pt x="247217" y="8168"/>
                  </a:lnTo>
                  <a:lnTo>
                    <a:pt x="248273" y="8608"/>
                  </a:lnTo>
                  <a:lnTo>
                    <a:pt x="260465" y="9373"/>
                  </a:lnTo>
                  <a:lnTo>
                    <a:pt x="262396" y="10470"/>
                  </a:lnTo>
                  <a:lnTo>
                    <a:pt x="263683" y="12260"/>
                  </a:lnTo>
                  <a:lnTo>
                    <a:pt x="264542" y="14512"/>
                  </a:lnTo>
                  <a:lnTo>
                    <a:pt x="267230" y="16013"/>
                  </a:lnTo>
                  <a:lnTo>
                    <a:pt x="291045" y="18750"/>
                  </a:lnTo>
                  <a:lnTo>
                    <a:pt x="311712" y="20050"/>
                  </a:lnTo>
                  <a:lnTo>
                    <a:pt x="338394" y="27654"/>
                  </a:lnTo>
                  <a:lnTo>
                    <a:pt x="345237" y="28146"/>
                  </a:lnTo>
                  <a:lnTo>
                    <a:pt x="351807" y="31187"/>
                  </a:lnTo>
                  <a:lnTo>
                    <a:pt x="358254" y="35008"/>
                  </a:lnTo>
                  <a:lnTo>
                    <a:pt x="369140" y="37661"/>
                  </a:lnTo>
                  <a:lnTo>
                    <a:pt x="379066" y="46230"/>
                  </a:lnTo>
                  <a:lnTo>
                    <a:pt x="379894" y="49807"/>
                  </a:lnTo>
                  <a:lnTo>
                    <a:pt x="380115" y="52243"/>
                  </a:lnTo>
                  <a:lnTo>
                    <a:pt x="383183" y="57771"/>
                  </a:lnTo>
                  <a:lnTo>
                    <a:pt x="385483" y="60727"/>
                  </a:lnTo>
                  <a:lnTo>
                    <a:pt x="385957" y="62698"/>
                  </a:lnTo>
                  <a:lnTo>
                    <a:pt x="385216" y="64012"/>
                  </a:lnTo>
                  <a:lnTo>
                    <a:pt x="383663" y="64887"/>
                  </a:lnTo>
                  <a:lnTo>
                    <a:pt x="382627" y="66529"/>
                  </a:lnTo>
                  <a:lnTo>
                    <a:pt x="380830" y="74686"/>
                  </a:lnTo>
                  <a:lnTo>
                    <a:pt x="380638" y="80783"/>
                  </a:lnTo>
                  <a:lnTo>
                    <a:pt x="377771" y="86331"/>
                  </a:lnTo>
                  <a:lnTo>
                    <a:pt x="364749" y="102471"/>
                  </a:lnTo>
                  <a:lnTo>
                    <a:pt x="362948" y="108317"/>
                  </a:lnTo>
                  <a:lnTo>
                    <a:pt x="361409" y="110300"/>
                  </a:lnTo>
                  <a:lnTo>
                    <a:pt x="344210" y="122310"/>
                  </a:lnTo>
                  <a:lnTo>
                    <a:pt x="335199" y="124555"/>
                  </a:lnTo>
                  <a:lnTo>
                    <a:pt x="326313" y="130249"/>
                  </a:lnTo>
                  <a:lnTo>
                    <a:pt x="289101" y="141932"/>
                  </a:lnTo>
                  <a:lnTo>
                    <a:pt x="241745" y="142831"/>
                  </a:lnTo>
                  <a:lnTo>
                    <a:pt x="209229" y="142839"/>
                  </a:lnTo>
                  <a:lnTo>
                    <a:pt x="209107" y="133324"/>
                  </a:lnTo>
                  <a:lnTo>
                    <a:pt x="218632" y="133314"/>
                  </a:lnTo>
                  <a:lnTo>
                    <a:pt x="209500" y="133314"/>
                  </a:lnTo>
                  <a:lnTo>
                    <a:pt x="209223" y="138370"/>
                  </a:lnTo>
                  <a:lnTo>
                    <a:pt x="208126" y="139859"/>
                  </a:lnTo>
                  <a:lnTo>
                    <a:pt x="204085" y="141515"/>
                  </a:lnTo>
                  <a:lnTo>
                    <a:pt x="202584" y="143015"/>
                  </a:lnTo>
                  <a:lnTo>
                    <a:pt x="200916" y="147503"/>
                  </a:lnTo>
                  <a:lnTo>
                    <a:pt x="199413" y="149124"/>
                  </a:lnTo>
                  <a:lnTo>
                    <a:pt x="194921" y="150923"/>
                  </a:lnTo>
                  <a:lnTo>
                    <a:pt x="174094" y="153338"/>
                  </a:lnTo>
                  <a:lnTo>
                    <a:pt x="161465" y="159886"/>
                  </a:lnTo>
                  <a:lnTo>
                    <a:pt x="158296" y="160554"/>
                  </a:lnTo>
                  <a:lnTo>
                    <a:pt x="142432" y="17141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36" name="SMARTInkShape-Group234"/>
          <p:cNvGrpSpPr/>
          <p:nvPr/>
        </p:nvGrpSpPr>
        <p:grpSpPr>
          <a:xfrm>
            <a:off x="6562725" y="4962656"/>
            <a:ext cx="655853" cy="276049"/>
            <a:chOff x="6562725" y="4962656"/>
            <a:chExt cx="655853" cy="276049"/>
          </a:xfrm>
        </p:grpSpPr>
        <p:sp>
          <p:nvSpPr>
            <p:cNvPr id="5233" name="SMARTInkShape-1364"/>
            <p:cNvSpPr/>
            <p:nvPr>
              <p:custDataLst>
                <p:tags r:id="rId35"/>
              </p:custDataLst>
            </p:nvPr>
          </p:nvSpPr>
          <p:spPr>
            <a:xfrm>
              <a:off x="6562725" y="5086350"/>
              <a:ext cx="152401" cy="19051"/>
            </a:xfrm>
            <a:custGeom>
              <a:avLst/>
              <a:gdLst/>
              <a:ahLst/>
              <a:cxnLst/>
              <a:rect l="0" t="0" r="0" b="0"/>
              <a:pathLst>
                <a:path w="152401" h="19051">
                  <a:moveTo>
                    <a:pt x="0" y="19050"/>
                  </a:moveTo>
                  <a:lnTo>
                    <a:pt x="0" y="19050"/>
                  </a:lnTo>
                  <a:lnTo>
                    <a:pt x="9515" y="19050"/>
                  </a:lnTo>
                  <a:lnTo>
                    <a:pt x="0" y="19050"/>
                  </a:lnTo>
                  <a:lnTo>
                    <a:pt x="0" y="13994"/>
                  </a:lnTo>
                  <a:lnTo>
                    <a:pt x="1058" y="12505"/>
                  </a:lnTo>
                  <a:lnTo>
                    <a:pt x="2822" y="11511"/>
                  </a:lnTo>
                  <a:lnTo>
                    <a:pt x="9701" y="9787"/>
                  </a:lnTo>
                  <a:lnTo>
                    <a:pt x="22666" y="9559"/>
                  </a:lnTo>
                  <a:lnTo>
                    <a:pt x="28771" y="6718"/>
                  </a:lnTo>
                  <a:lnTo>
                    <a:pt x="31881" y="4479"/>
                  </a:lnTo>
                  <a:lnTo>
                    <a:pt x="46370" y="1327"/>
                  </a:lnTo>
                  <a:lnTo>
                    <a:pt x="91116" y="23"/>
                  </a:lnTo>
                  <a:lnTo>
                    <a:pt x="117438" y="0"/>
                  </a:lnTo>
                  <a:lnTo>
                    <a:pt x="123809" y="2823"/>
                  </a:lnTo>
                  <a:lnTo>
                    <a:pt x="130168" y="6546"/>
                  </a:lnTo>
                  <a:lnTo>
                    <a:pt x="139698" y="9701"/>
                  </a:lnTo>
                  <a:lnTo>
                    <a:pt x="1524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4" name="SMARTInkShape-1365"/>
            <p:cNvSpPr/>
            <p:nvPr>
              <p:custDataLst>
                <p:tags r:id="rId36"/>
              </p:custDataLst>
            </p:nvPr>
          </p:nvSpPr>
          <p:spPr>
            <a:xfrm>
              <a:off x="6562725" y="5172075"/>
              <a:ext cx="171451" cy="19051"/>
            </a:xfrm>
            <a:custGeom>
              <a:avLst/>
              <a:gdLst/>
              <a:ahLst/>
              <a:cxnLst/>
              <a:rect l="0" t="0" r="0" b="0"/>
              <a:pathLst>
                <a:path w="171451" h="19051">
                  <a:moveTo>
                    <a:pt x="28575" y="9525"/>
                  </a:moveTo>
                  <a:lnTo>
                    <a:pt x="28575" y="9525"/>
                  </a:lnTo>
                  <a:lnTo>
                    <a:pt x="28575" y="14581"/>
                  </a:lnTo>
                  <a:lnTo>
                    <a:pt x="27517" y="16070"/>
                  </a:lnTo>
                  <a:lnTo>
                    <a:pt x="25753" y="17064"/>
                  </a:lnTo>
                  <a:lnTo>
                    <a:pt x="10033" y="19016"/>
                  </a:lnTo>
                  <a:lnTo>
                    <a:pt x="0" y="19050"/>
                  </a:lnTo>
                  <a:lnTo>
                    <a:pt x="13257" y="19050"/>
                  </a:lnTo>
                  <a:lnTo>
                    <a:pt x="19297" y="16228"/>
                  </a:lnTo>
                  <a:lnTo>
                    <a:pt x="25510" y="12505"/>
                  </a:lnTo>
                  <a:lnTo>
                    <a:pt x="36016" y="10408"/>
                  </a:lnTo>
                  <a:lnTo>
                    <a:pt x="69167" y="8544"/>
                  </a:lnTo>
                  <a:lnTo>
                    <a:pt x="87785" y="2001"/>
                  </a:lnTo>
                  <a:lnTo>
                    <a:pt x="130296" y="117"/>
                  </a:lnTo>
                  <a:lnTo>
                    <a:pt x="171450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5" name="SMARTInkShape-1366"/>
            <p:cNvSpPr/>
            <p:nvPr>
              <p:custDataLst>
                <p:tags r:id="rId37"/>
              </p:custDataLst>
            </p:nvPr>
          </p:nvSpPr>
          <p:spPr>
            <a:xfrm>
              <a:off x="6905642" y="4962656"/>
              <a:ext cx="312936" cy="276049"/>
            </a:xfrm>
            <a:custGeom>
              <a:avLst/>
              <a:gdLst/>
              <a:ahLst/>
              <a:cxnLst/>
              <a:rect l="0" t="0" r="0" b="0"/>
              <a:pathLst>
                <a:path w="312936" h="276049">
                  <a:moveTo>
                    <a:pt x="95233" y="85594"/>
                  </a:moveTo>
                  <a:lnTo>
                    <a:pt x="95233" y="85594"/>
                  </a:lnTo>
                  <a:lnTo>
                    <a:pt x="90177" y="85594"/>
                  </a:lnTo>
                  <a:lnTo>
                    <a:pt x="88688" y="84536"/>
                  </a:lnTo>
                  <a:lnTo>
                    <a:pt x="87695" y="82772"/>
                  </a:lnTo>
                  <a:lnTo>
                    <a:pt x="85742" y="76185"/>
                  </a:lnTo>
                  <a:lnTo>
                    <a:pt x="67085" y="76069"/>
                  </a:lnTo>
                  <a:lnTo>
                    <a:pt x="59138" y="82614"/>
                  </a:lnTo>
                  <a:lnTo>
                    <a:pt x="53438" y="84270"/>
                  </a:lnTo>
                  <a:lnTo>
                    <a:pt x="51494" y="85770"/>
                  </a:lnTo>
                  <a:lnTo>
                    <a:pt x="49334" y="90258"/>
                  </a:lnTo>
                  <a:lnTo>
                    <a:pt x="46891" y="101762"/>
                  </a:lnTo>
                  <a:lnTo>
                    <a:pt x="41163" y="111081"/>
                  </a:lnTo>
                  <a:lnTo>
                    <a:pt x="37937" y="120545"/>
                  </a:lnTo>
                  <a:lnTo>
                    <a:pt x="13655" y="150153"/>
                  </a:lnTo>
                  <a:lnTo>
                    <a:pt x="7505" y="169333"/>
                  </a:lnTo>
                  <a:lnTo>
                    <a:pt x="4997" y="173170"/>
                  </a:lnTo>
                  <a:lnTo>
                    <a:pt x="1468" y="188683"/>
                  </a:lnTo>
                  <a:lnTo>
                    <a:pt x="0" y="231235"/>
                  </a:lnTo>
                  <a:lnTo>
                    <a:pt x="1049" y="241340"/>
                  </a:lnTo>
                  <a:lnTo>
                    <a:pt x="5043" y="249359"/>
                  </a:lnTo>
                  <a:lnTo>
                    <a:pt x="7590" y="251920"/>
                  </a:lnTo>
                  <a:lnTo>
                    <a:pt x="38105" y="273432"/>
                  </a:lnTo>
                  <a:lnTo>
                    <a:pt x="50437" y="275305"/>
                  </a:lnTo>
                  <a:lnTo>
                    <a:pt x="92223" y="276048"/>
                  </a:lnTo>
                  <a:lnTo>
                    <a:pt x="117491" y="275026"/>
                  </a:lnTo>
                  <a:lnTo>
                    <a:pt x="161910" y="259619"/>
                  </a:lnTo>
                  <a:lnTo>
                    <a:pt x="173550" y="257129"/>
                  </a:lnTo>
                  <a:lnTo>
                    <a:pt x="216276" y="234698"/>
                  </a:lnTo>
                  <a:lnTo>
                    <a:pt x="250655" y="206041"/>
                  </a:lnTo>
                  <a:lnTo>
                    <a:pt x="276013" y="178195"/>
                  </a:lnTo>
                  <a:lnTo>
                    <a:pt x="300542" y="138583"/>
                  </a:lnTo>
                  <a:lnTo>
                    <a:pt x="307356" y="97884"/>
                  </a:lnTo>
                  <a:lnTo>
                    <a:pt x="311219" y="88939"/>
                  </a:lnTo>
                  <a:lnTo>
                    <a:pt x="312935" y="77909"/>
                  </a:lnTo>
                  <a:lnTo>
                    <a:pt x="310876" y="68773"/>
                  </a:lnTo>
                  <a:lnTo>
                    <a:pt x="307491" y="61185"/>
                  </a:lnTo>
                  <a:lnTo>
                    <a:pt x="304528" y="50962"/>
                  </a:lnTo>
                  <a:lnTo>
                    <a:pt x="279294" y="22101"/>
                  </a:lnTo>
                  <a:lnTo>
                    <a:pt x="269832" y="13629"/>
                  </a:lnTo>
                  <a:lnTo>
                    <a:pt x="240092" y="2103"/>
                  </a:lnTo>
                  <a:lnTo>
                    <a:pt x="202742" y="0"/>
                  </a:lnTo>
                  <a:lnTo>
                    <a:pt x="184002" y="4964"/>
                  </a:lnTo>
                  <a:lnTo>
                    <a:pt x="142265" y="28519"/>
                  </a:lnTo>
                  <a:lnTo>
                    <a:pt x="123632" y="40813"/>
                  </a:lnTo>
                  <a:lnTo>
                    <a:pt x="79348" y="87642"/>
                  </a:lnTo>
                  <a:lnTo>
                    <a:pt x="50429" y="133488"/>
                  </a:lnTo>
                  <a:lnTo>
                    <a:pt x="32104" y="179821"/>
                  </a:lnTo>
                  <a:lnTo>
                    <a:pt x="19033" y="2094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47" name="SMARTInkShape-Group235"/>
          <p:cNvGrpSpPr/>
          <p:nvPr/>
        </p:nvGrpSpPr>
        <p:grpSpPr>
          <a:xfrm>
            <a:off x="7743860" y="5061914"/>
            <a:ext cx="1037630" cy="681662"/>
            <a:chOff x="7743860" y="5061914"/>
            <a:chExt cx="1037630" cy="681662"/>
          </a:xfrm>
        </p:grpSpPr>
        <p:sp>
          <p:nvSpPr>
            <p:cNvPr id="5237" name="SMARTInkShape-1367"/>
            <p:cNvSpPr/>
            <p:nvPr>
              <p:custDataLst>
                <p:tags r:id="rId25"/>
              </p:custDataLst>
            </p:nvPr>
          </p:nvSpPr>
          <p:spPr>
            <a:xfrm>
              <a:off x="8239176" y="5324475"/>
              <a:ext cx="161875" cy="38091"/>
            </a:xfrm>
            <a:custGeom>
              <a:avLst/>
              <a:gdLst/>
              <a:ahLst/>
              <a:cxnLst/>
              <a:rect l="0" t="0" r="0" b="0"/>
              <a:pathLst>
                <a:path w="161875" h="38091">
                  <a:moveTo>
                    <a:pt x="47574" y="0"/>
                  </a:moveTo>
                  <a:lnTo>
                    <a:pt x="47574" y="0"/>
                  </a:lnTo>
                  <a:lnTo>
                    <a:pt x="38910" y="7604"/>
                  </a:lnTo>
                  <a:lnTo>
                    <a:pt x="9989" y="25826"/>
                  </a:lnTo>
                  <a:lnTo>
                    <a:pt x="1931" y="28032"/>
                  </a:lnTo>
                  <a:lnTo>
                    <a:pt x="1271" y="29271"/>
                  </a:lnTo>
                  <a:lnTo>
                    <a:pt x="0" y="37694"/>
                  </a:lnTo>
                  <a:lnTo>
                    <a:pt x="27398" y="38090"/>
                  </a:lnTo>
                  <a:lnTo>
                    <a:pt x="36137" y="35273"/>
                  </a:lnTo>
                  <a:lnTo>
                    <a:pt x="39949" y="33040"/>
                  </a:lnTo>
                  <a:lnTo>
                    <a:pt x="74832" y="29163"/>
                  </a:lnTo>
                  <a:lnTo>
                    <a:pt x="88264" y="27778"/>
                  </a:lnTo>
                  <a:lnTo>
                    <a:pt x="130443" y="19654"/>
                  </a:lnTo>
                  <a:lnTo>
                    <a:pt x="139438" y="18260"/>
                  </a:lnTo>
                  <a:lnTo>
                    <a:pt x="16187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8" name="SMARTInkShape-1368"/>
            <p:cNvSpPr/>
            <p:nvPr>
              <p:custDataLst>
                <p:tags r:id="rId26"/>
              </p:custDataLst>
            </p:nvPr>
          </p:nvSpPr>
          <p:spPr>
            <a:xfrm>
              <a:off x="8553450" y="5191292"/>
              <a:ext cx="228040" cy="198402"/>
            </a:xfrm>
            <a:custGeom>
              <a:avLst/>
              <a:gdLst/>
              <a:ahLst/>
              <a:cxnLst/>
              <a:rect l="0" t="0" r="0" b="0"/>
              <a:pathLst>
                <a:path w="228040" h="198402">
                  <a:moveTo>
                    <a:pt x="85725" y="56983"/>
                  </a:moveTo>
                  <a:lnTo>
                    <a:pt x="85725" y="56983"/>
                  </a:lnTo>
                  <a:lnTo>
                    <a:pt x="68034" y="39291"/>
                  </a:lnTo>
                  <a:lnTo>
                    <a:pt x="58593" y="38052"/>
                  </a:lnTo>
                  <a:lnTo>
                    <a:pt x="58113" y="39071"/>
                  </a:lnTo>
                  <a:lnTo>
                    <a:pt x="57578" y="43025"/>
                  </a:lnTo>
                  <a:lnTo>
                    <a:pt x="54518" y="48310"/>
                  </a:lnTo>
                  <a:lnTo>
                    <a:pt x="34487" y="75146"/>
                  </a:lnTo>
                  <a:lnTo>
                    <a:pt x="26532" y="94548"/>
                  </a:lnTo>
                  <a:lnTo>
                    <a:pt x="22375" y="101195"/>
                  </a:lnTo>
                  <a:lnTo>
                    <a:pt x="10495" y="138644"/>
                  </a:lnTo>
                  <a:lnTo>
                    <a:pt x="9563" y="173099"/>
                  </a:lnTo>
                  <a:lnTo>
                    <a:pt x="10609" y="175669"/>
                  </a:lnTo>
                  <a:lnTo>
                    <a:pt x="12364" y="177382"/>
                  </a:lnTo>
                  <a:lnTo>
                    <a:pt x="14594" y="178524"/>
                  </a:lnTo>
                  <a:lnTo>
                    <a:pt x="16079" y="180343"/>
                  </a:lnTo>
                  <a:lnTo>
                    <a:pt x="17730" y="185188"/>
                  </a:lnTo>
                  <a:lnTo>
                    <a:pt x="19228" y="186902"/>
                  </a:lnTo>
                  <a:lnTo>
                    <a:pt x="36277" y="196579"/>
                  </a:lnTo>
                  <a:lnTo>
                    <a:pt x="46462" y="198401"/>
                  </a:lnTo>
                  <a:lnTo>
                    <a:pt x="55222" y="196388"/>
                  </a:lnTo>
                  <a:lnTo>
                    <a:pt x="63702" y="193024"/>
                  </a:lnTo>
                  <a:lnTo>
                    <a:pt x="111016" y="180702"/>
                  </a:lnTo>
                  <a:lnTo>
                    <a:pt x="146319" y="163586"/>
                  </a:lnTo>
                  <a:lnTo>
                    <a:pt x="191805" y="130389"/>
                  </a:lnTo>
                  <a:lnTo>
                    <a:pt x="209304" y="103822"/>
                  </a:lnTo>
                  <a:lnTo>
                    <a:pt x="224334" y="79301"/>
                  </a:lnTo>
                  <a:lnTo>
                    <a:pt x="228039" y="50227"/>
                  </a:lnTo>
                  <a:lnTo>
                    <a:pt x="225528" y="40575"/>
                  </a:lnTo>
                  <a:lnTo>
                    <a:pt x="215292" y="25755"/>
                  </a:lnTo>
                  <a:lnTo>
                    <a:pt x="196797" y="6228"/>
                  </a:lnTo>
                  <a:lnTo>
                    <a:pt x="187654" y="2675"/>
                  </a:lnTo>
                  <a:lnTo>
                    <a:pt x="145883" y="0"/>
                  </a:lnTo>
                  <a:lnTo>
                    <a:pt x="100533" y="9544"/>
                  </a:lnTo>
                  <a:lnTo>
                    <a:pt x="71482" y="19547"/>
                  </a:lnTo>
                  <a:lnTo>
                    <a:pt x="32820" y="47463"/>
                  </a:lnTo>
                  <a:lnTo>
                    <a:pt x="16015" y="73695"/>
                  </a:lnTo>
                  <a:lnTo>
                    <a:pt x="0" y="11413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39" name="SMARTInkShape-1369"/>
            <p:cNvSpPr/>
            <p:nvPr>
              <p:custDataLst>
                <p:tags r:id="rId27"/>
              </p:custDataLst>
            </p:nvPr>
          </p:nvSpPr>
          <p:spPr>
            <a:xfrm>
              <a:off x="7810500" y="5657850"/>
              <a:ext cx="914400" cy="85726"/>
            </a:xfrm>
            <a:custGeom>
              <a:avLst/>
              <a:gdLst/>
              <a:ahLst/>
              <a:cxnLst/>
              <a:rect l="0" t="0" r="0" b="0"/>
              <a:pathLst>
                <a:path w="914400" h="85726">
                  <a:moveTo>
                    <a:pt x="9525" y="85725"/>
                  </a:moveTo>
                  <a:lnTo>
                    <a:pt x="9525" y="85725"/>
                  </a:lnTo>
                  <a:lnTo>
                    <a:pt x="10" y="76210"/>
                  </a:lnTo>
                  <a:lnTo>
                    <a:pt x="0" y="67068"/>
                  </a:lnTo>
                  <a:lnTo>
                    <a:pt x="46346" y="66675"/>
                  </a:lnTo>
                  <a:lnTo>
                    <a:pt x="89012" y="58033"/>
                  </a:lnTo>
                  <a:lnTo>
                    <a:pt x="135672" y="49623"/>
                  </a:lnTo>
                  <a:lnTo>
                    <a:pt x="179239" y="40689"/>
                  </a:lnTo>
                  <a:lnTo>
                    <a:pt x="218732" y="33556"/>
                  </a:lnTo>
                  <a:lnTo>
                    <a:pt x="264712" y="28501"/>
                  </a:lnTo>
                  <a:lnTo>
                    <a:pt x="301977" y="22321"/>
                  </a:lnTo>
                  <a:lnTo>
                    <a:pt x="339830" y="18961"/>
                  </a:lnTo>
                  <a:lnTo>
                    <a:pt x="377856" y="12791"/>
                  </a:lnTo>
                  <a:lnTo>
                    <a:pt x="415934" y="10492"/>
                  </a:lnTo>
                  <a:lnTo>
                    <a:pt x="452968" y="9812"/>
                  </a:lnTo>
                  <a:lnTo>
                    <a:pt x="494465" y="9581"/>
                  </a:lnTo>
                  <a:lnTo>
                    <a:pt x="538292" y="9536"/>
                  </a:lnTo>
                  <a:lnTo>
                    <a:pt x="580110" y="2981"/>
                  </a:lnTo>
                  <a:lnTo>
                    <a:pt x="621767" y="589"/>
                  </a:lnTo>
                  <a:lnTo>
                    <a:pt x="665391" y="116"/>
                  </a:lnTo>
                  <a:lnTo>
                    <a:pt x="704581" y="23"/>
                  </a:lnTo>
                  <a:lnTo>
                    <a:pt x="742898" y="5"/>
                  </a:lnTo>
                  <a:lnTo>
                    <a:pt x="789733" y="0"/>
                  </a:lnTo>
                  <a:lnTo>
                    <a:pt x="834976" y="0"/>
                  </a:lnTo>
                  <a:lnTo>
                    <a:pt x="849004" y="0"/>
                  </a:lnTo>
                  <a:lnTo>
                    <a:pt x="851753" y="1058"/>
                  </a:lnTo>
                  <a:lnTo>
                    <a:pt x="853585" y="2822"/>
                  </a:lnTo>
                  <a:lnTo>
                    <a:pt x="854808" y="5056"/>
                  </a:lnTo>
                  <a:lnTo>
                    <a:pt x="856679" y="6545"/>
                  </a:lnTo>
                  <a:lnTo>
                    <a:pt x="861582" y="8201"/>
                  </a:lnTo>
                  <a:lnTo>
                    <a:pt x="907517" y="9525"/>
                  </a:lnTo>
                  <a:lnTo>
                    <a:pt x="909811" y="9525"/>
                  </a:lnTo>
                  <a:lnTo>
                    <a:pt x="911340" y="8467"/>
                  </a:lnTo>
                  <a:lnTo>
                    <a:pt x="912361" y="6703"/>
                  </a:lnTo>
                  <a:lnTo>
                    <a:pt x="913998" y="1324"/>
                  </a:lnTo>
                  <a:lnTo>
                    <a:pt x="914399" y="9494"/>
                  </a:lnTo>
                  <a:lnTo>
                    <a:pt x="882212" y="9525"/>
                  </a:lnTo>
                  <a:lnTo>
                    <a:pt x="880242" y="10583"/>
                  </a:lnTo>
                  <a:lnTo>
                    <a:pt x="878927" y="12347"/>
                  </a:lnTo>
                  <a:lnTo>
                    <a:pt x="876300" y="190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0" name="SMARTInkShape-1370"/>
            <p:cNvSpPr/>
            <p:nvPr>
              <p:custDataLst>
                <p:tags r:id="rId28"/>
              </p:custDataLst>
            </p:nvPr>
          </p:nvSpPr>
          <p:spPr>
            <a:xfrm>
              <a:off x="7869020" y="5143500"/>
              <a:ext cx="140182" cy="228470"/>
            </a:xfrm>
            <a:custGeom>
              <a:avLst/>
              <a:gdLst/>
              <a:ahLst/>
              <a:cxnLst/>
              <a:rect l="0" t="0" r="0" b="0"/>
              <a:pathLst>
                <a:path w="140182" h="228470">
                  <a:moveTo>
                    <a:pt x="122455" y="9525"/>
                  </a:moveTo>
                  <a:lnTo>
                    <a:pt x="122455" y="9525"/>
                  </a:lnTo>
                  <a:lnTo>
                    <a:pt x="131589" y="9525"/>
                  </a:lnTo>
                  <a:lnTo>
                    <a:pt x="131979" y="34"/>
                  </a:lnTo>
                  <a:lnTo>
                    <a:pt x="140181" y="3"/>
                  </a:lnTo>
                  <a:lnTo>
                    <a:pt x="131983" y="0"/>
                  </a:lnTo>
                  <a:lnTo>
                    <a:pt x="131981" y="5056"/>
                  </a:lnTo>
                  <a:lnTo>
                    <a:pt x="130922" y="6545"/>
                  </a:lnTo>
                  <a:lnTo>
                    <a:pt x="129158" y="7539"/>
                  </a:lnTo>
                  <a:lnTo>
                    <a:pt x="126924" y="8201"/>
                  </a:lnTo>
                  <a:lnTo>
                    <a:pt x="125433" y="9701"/>
                  </a:lnTo>
                  <a:lnTo>
                    <a:pt x="120220" y="19712"/>
                  </a:lnTo>
                  <a:lnTo>
                    <a:pt x="107344" y="35012"/>
                  </a:lnTo>
                  <a:lnTo>
                    <a:pt x="101361" y="47642"/>
                  </a:lnTo>
                  <a:lnTo>
                    <a:pt x="68456" y="92251"/>
                  </a:lnTo>
                  <a:lnTo>
                    <a:pt x="39905" y="137495"/>
                  </a:lnTo>
                  <a:lnTo>
                    <a:pt x="30027" y="159295"/>
                  </a:lnTo>
                  <a:lnTo>
                    <a:pt x="27401" y="167106"/>
                  </a:lnTo>
                  <a:lnTo>
                    <a:pt x="12128" y="193769"/>
                  </a:lnTo>
                  <a:lnTo>
                    <a:pt x="8939" y="208941"/>
                  </a:lnTo>
                  <a:lnTo>
                    <a:pt x="8678" y="212319"/>
                  </a:lnTo>
                  <a:lnTo>
                    <a:pt x="7446" y="214571"/>
                  </a:lnTo>
                  <a:lnTo>
                    <a:pt x="5566" y="216072"/>
                  </a:lnTo>
                  <a:lnTo>
                    <a:pt x="3254" y="217074"/>
                  </a:lnTo>
                  <a:lnTo>
                    <a:pt x="1713" y="218799"/>
                  </a:lnTo>
                  <a:lnTo>
                    <a:pt x="0" y="223539"/>
                  </a:lnTo>
                  <a:lnTo>
                    <a:pt x="601" y="225225"/>
                  </a:lnTo>
                  <a:lnTo>
                    <a:pt x="2062" y="226351"/>
                  </a:lnTo>
                  <a:lnTo>
                    <a:pt x="6951" y="228155"/>
                  </a:lnTo>
                  <a:lnTo>
                    <a:pt x="12855" y="228469"/>
                  </a:lnTo>
                  <a:lnTo>
                    <a:pt x="14462" y="227454"/>
                  </a:lnTo>
                  <a:lnTo>
                    <a:pt x="15535" y="225718"/>
                  </a:lnTo>
                  <a:lnTo>
                    <a:pt x="17680" y="21907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1" name="SMARTInkShape-1371"/>
            <p:cNvSpPr/>
            <p:nvPr>
              <p:custDataLst>
                <p:tags r:id="rId29"/>
              </p:custDataLst>
            </p:nvPr>
          </p:nvSpPr>
          <p:spPr>
            <a:xfrm>
              <a:off x="7858137" y="5061914"/>
              <a:ext cx="304789" cy="62537"/>
            </a:xfrm>
            <a:custGeom>
              <a:avLst/>
              <a:gdLst/>
              <a:ahLst/>
              <a:cxnLst/>
              <a:rect l="0" t="0" r="0" b="0"/>
              <a:pathLst>
                <a:path w="304789" h="62537">
                  <a:moveTo>
                    <a:pt x="57138" y="62536"/>
                  </a:moveTo>
                  <a:lnTo>
                    <a:pt x="57138" y="62536"/>
                  </a:lnTo>
                  <a:lnTo>
                    <a:pt x="48937" y="54335"/>
                  </a:lnTo>
                  <a:lnTo>
                    <a:pt x="42386" y="53273"/>
                  </a:lnTo>
                  <a:lnTo>
                    <a:pt x="44585" y="53127"/>
                  </a:lnTo>
                  <a:lnTo>
                    <a:pt x="44535" y="53089"/>
                  </a:lnTo>
                  <a:lnTo>
                    <a:pt x="34089" y="53021"/>
                  </a:lnTo>
                  <a:lnTo>
                    <a:pt x="28197" y="50194"/>
                  </a:lnTo>
                  <a:lnTo>
                    <a:pt x="22051" y="46467"/>
                  </a:lnTo>
                  <a:lnTo>
                    <a:pt x="11373" y="43879"/>
                  </a:lnTo>
                  <a:lnTo>
                    <a:pt x="26" y="43486"/>
                  </a:lnTo>
                  <a:lnTo>
                    <a:pt x="0" y="38430"/>
                  </a:lnTo>
                  <a:lnTo>
                    <a:pt x="1054" y="36941"/>
                  </a:lnTo>
                  <a:lnTo>
                    <a:pt x="2815" y="35947"/>
                  </a:lnTo>
                  <a:lnTo>
                    <a:pt x="5047" y="35285"/>
                  </a:lnTo>
                  <a:lnTo>
                    <a:pt x="19287" y="26596"/>
                  </a:lnTo>
                  <a:lnTo>
                    <a:pt x="61752" y="16916"/>
                  </a:lnTo>
                  <a:lnTo>
                    <a:pt x="96150" y="7978"/>
                  </a:lnTo>
                  <a:lnTo>
                    <a:pt x="142982" y="4669"/>
                  </a:lnTo>
                  <a:lnTo>
                    <a:pt x="171473" y="0"/>
                  </a:lnTo>
                  <a:lnTo>
                    <a:pt x="219068" y="4468"/>
                  </a:lnTo>
                  <a:lnTo>
                    <a:pt x="249560" y="6263"/>
                  </a:lnTo>
                  <a:lnTo>
                    <a:pt x="268433" y="12937"/>
                  </a:lnTo>
                  <a:lnTo>
                    <a:pt x="297172" y="30891"/>
                  </a:lnTo>
                  <a:lnTo>
                    <a:pt x="301403" y="37183"/>
                  </a:lnTo>
                  <a:lnTo>
                    <a:pt x="304788" y="5301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2" name="SMARTInkShape-1372"/>
            <p:cNvSpPr/>
            <p:nvPr>
              <p:custDataLst>
                <p:tags r:id="rId30"/>
              </p:custDataLst>
            </p:nvPr>
          </p:nvSpPr>
          <p:spPr>
            <a:xfrm>
              <a:off x="7743860" y="5419725"/>
              <a:ext cx="190466" cy="38098"/>
            </a:xfrm>
            <a:custGeom>
              <a:avLst/>
              <a:gdLst/>
              <a:ahLst/>
              <a:cxnLst/>
              <a:rect l="0" t="0" r="0" b="0"/>
              <a:pathLst>
                <a:path w="190466" h="38098">
                  <a:moveTo>
                    <a:pt x="47590" y="0"/>
                  </a:moveTo>
                  <a:lnTo>
                    <a:pt x="47590" y="0"/>
                  </a:lnTo>
                  <a:lnTo>
                    <a:pt x="42534" y="5056"/>
                  </a:lnTo>
                  <a:lnTo>
                    <a:pt x="37229" y="7539"/>
                  </a:lnTo>
                  <a:lnTo>
                    <a:pt x="34333" y="8201"/>
                  </a:lnTo>
                  <a:lnTo>
                    <a:pt x="32402" y="9701"/>
                  </a:lnTo>
                  <a:lnTo>
                    <a:pt x="30256" y="14189"/>
                  </a:lnTo>
                  <a:lnTo>
                    <a:pt x="28627" y="15810"/>
                  </a:lnTo>
                  <a:lnTo>
                    <a:pt x="23992" y="17609"/>
                  </a:lnTo>
                  <a:lnTo>
                    <a:pt x="22333" y="19148"/>
                  </a:lnTo>
                  <a:lnTo>
                    <a:pt x="20489" y="23680"/>
                  </a:lnTo>
                  <a:lnTo>
                    <a:pt x="18940" y="25312"/>
                  </a:lnTo>
                  <a:lnTo>
                    <a:pt x="9921" y="28448"/>
                  </a:lnTo>
                  <a:lnTo>
                    <a:pt x="1327" y="28564"/>
                  </a:lnTo>
                  <a:lnTo>
                    <a:pt x="873" y="29626"/>
                  </a:lnTo>
                  <a:lnTo>
                    <a:pt x="0" y="37707"/>
                  </a:lnTo>
                  <a:lnTo>
                    <a:pt x="22632" y="38097"/>
                  </a:lnTo>
                  <a:lnTo>
                    <a:pt x="66904" y="29163"/>
                  </a:lnTo>
                  <a:lnTo>
                    <a:pt x="79458" y="27778"/>
                  </a:lnTo>
                  <a:lnTo>
                    <a:pt x="111106" y="20408"/>
                  </a:lnTo>
                  <a:lnTo>
                    <a:pt x="150381" y="16407"/>
                  </a:lnTo>
                  <a:lnTo>
                    <a:pt x="190465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3" name="SMARTInkShape-1373"/>
            <p:cNvSpPr/>
            <p:nvPr>
              <p:custDataLst>
                <p:tags r:id="rId31"/>
              </p:custDataLst>
            </p:nvPr>
          </p:nvSpPr>
          <p:spPr>
            <a:xfrm>
              <a:off x="7954900" y="5325837"/>
              <a:ext cx="179451" cy="208013"/>
            </a:xfrm>
            <a:custGeom>
              <a:avLst/>
              <a:gdLst/>
              <a:ahLst/>
              <a:cxnLst/>
              <a:rect l="0" t="0" r="0" b="0"/>
              <a:pathLst>
                <a:path w="179451" h="208013">
                  <a:moveTo>
                    <a:pt x="179450" y="36738"/>
                  </a:moveTo>
                  <a:lnTo>
                    <a:pt x="179450" y="36738"/>
                  </a:lnTo>
                  <a:lnTo>
                    <a:pt x="179450" y="8592"/>
                  </a:lnTo>
                  <a:lnTo>
                    <a:pt x="171249" y="0"/>
                  </a:lnTo>
                  <a:lnTo>
                    <a:pt x="170807" y="604"/>
                  </a:lnTo>
                  <a:lnTo>
                    <a:pt x="170316" y="4098"/>
                  </a:lnTo>
                  <a:lnTo>
                    <a:pt x="169127" y="5453"/>
                  </a:lnTo>
                  <a:lnTo>
                    <a:pt x="160247" y="8983"/>
                  </a:lnTo>
                  <a:lnTo>
                    <a:pt x="155746" y="13113"/>
                  </a:lnTo>
                  <a:lnTo>
                    <a:pt x="153040" y="18477"/>
                  </a:lnTo>
                  <a:lnTo>
                    <a:pt x="152318" y="21389"/>
                  </a:lnTo>
                  <a:lnTo>
                    <a:pt x="146247" y="30544"/>
                  </a:lnTo>
                  <a:lnTo>
                    <a:pt x="133655" y="43119"/>
                  </a:lnTo>
                  <a:lnTo>
                    <a:pt x="118844" y="53681"/>
                  </a:lnTo>
                  <a:lnTo>
                    <a:pt x="85606" y="100403"/>
                  </a:lnTo>
                  <a:lnTo>
                    <a:pt x="54176" y="130151"/>
                  </a:lnTo>
                  <a:lnTo>
                    <a:pt x="39032" y="153419"/>
                  </a:lnTo>
                  <a:lnTo>
                    <a:pt x="19578" y="172126"/>
                  </a:lnTo>
                  <a:lnTo>
                    <a:pt x="11430" y="186920"/>
                  </a:lnTo>
                  <a:lnTo>
                    <a:pt x="8467" y="194502"/>
                  </a:lnTo>
                  <a:lnTo>
                    <a:pt x="0" y="206177"/>
                  </a:lnTo>
                  <a:lnTo>
                    <a:pt x="549" y="206847"/>
                  </a:lnTo>
                  <a:lnTo>
                    <a:pt x="6810" y="208012"/>
                  </a:lnTo>
                  <a:lnTo>
                    <a:pt x="17525" y="198663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4" name="SMARTInkShape-1374"/>
            <p:cNvSpPr/>
            <p:nvPr>
              <p:custDataLst>
                <p:tags r:id="rId32"/>
              </p:custDataLst>
            </p:nvPr>
          </p:nvSpPr>
          <p:spPr>
            <a:xfrm>
              <a:off x="8096251" y="5343930"/>
              <a:ext cx="47625" cy="151996"/>
            </a:xfrm>
            <a:custGeom>
              <a:avLst/>
              <a:gdLst/>
              <a:ahLst/>
              <a:cxnLst/>
              <a:rect l="0" t="0" r="0" b="0"/>
              <a:pathLst>
                <a:path w="47625" h="151996">
                  <a:moveTo>
                    <a:pt x="47624" y="28170"/>
                  </a:moveTo>
                  <a:lnTo>
                    <a:pt x="47624" y="28170"/>
                  </a:lnTo>
                  <a:lnTo>
                    <a:pt x="47624" y="9628"/>
                  </a:lnTo>
                  <a:lnTo>
                    <a:pt x="42568" y="4214"/>
                  </a:lnTo>
                  <a:lnTo>
                    <a:pt x="37263" y="1649"/>
                  </a:lnTo>
                  <a:lnTo>
                    <a:pt x="30290" y="0"/>
                  </a:lnTo>
                  <a:lnTo>
                    <a:pt x="18439" y="7187"/>
                  </a:lnTo>
                  <a:lnTo>
                    <a:pt x="15467" y="7832"/>
                  </a:lnTo>
                  <a:lnTo>
                    <a:pt x="13487" y="9320"/>
                  </a:lnTo>
                  <a:lnTo>
                    <a:pt x="11285" y="13795"/>
                  </a:lnTo>
                  <a:lnTo>
                    <a:pt x="10046" y="17208"/>
                  </a:lnTo>
                  <a:lnTo>
                    <a:pt x="3080" y="25965"/>
                  </a:lnTo>
                  <a:lnTo>
                    <a:pt x="912" y="34807"/>
                  </a:lnTo>
                  <a:lnTo>
                    <a:pt x="4" y="78618"/>
                  </a:lnTo>
                  <a:lnTo>
                    <a:pt x="0" y="96696"/>
                  </a:lnTo>
                  <a:lnTo>
                    <a:pt x="2821" y="103782"/>
                  </a:lnTo>
                  <a:lnTo>
                    <a:pt x="6546" y="110458"/>
                  </a:lnTo>
                  <a:lnTo>
                    <a:pt x="9263" y="123201"/>
                  </a:lnTo>
                  <a:lnTo>
                    <a:pt x="9524" y="15199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5" name="SMARTInkShape-1375"/>
            <p:cNvSpPr/>
            <p:nvPr>
              <p:custDataLst>
                <p:tags r:id="rId33"/>
              </p:custDataLst>
            </p:nvPr>
          </p:nvSpPr>
          <p:spPr>
            <a:xfrm>
              <a:off x="8239566" y="5267325"/>
              <a:ext cx="142435" cy="19051"/>
            </a:xfrm>
            <a:custGeom>
              <a:avLst/>
              <a:gdLst/>
              <a:ahLst/>
              <a:cxnLst/>
              <a:rect l="0" t="0" r="0" b="0"/>
              <a:pathLst>
                <a:path w="142435" h="19051">
                  <a:moveTo>
                    <a:pt x="37659" y="19050"/>
                  </a:moveTo>
                  <a:lnTo>
                    <a:pt x="37659" y="19050"/>
                  </a:lnTo>
                  <a:lnTo>
                    <a:pt x="10916" y="19050"/>
                  </a:lnTo>
                  <a:lnTo>
                    <a:pt x="0" y="9917"/>
                  </a:lnTo>
                  <a:lnTo>
                    <a:pt x="7800" y="1358"/>
                  </a:lnTo>
                  <a:lnTo>
                    <a:pt x="13759" y="403"/>
                  </a:lnTo>
                  <a:lnTo>
                    <a:pt x="59504" y="3"/>
                  </a:lnTo>
                  <a:lnTo>
                    <a:pt x="104155" y="0"/>
                  </a:lnTo>
                  <a:lnTo>
                    <a:pt x="107390" y="0"/>
                  </a:lnTo>
                  <a:lnTo>
                    <a:pt x="113807" y="2822"/>
                  </a:lnTo>
                  <a:lnTo>
                    <a:pt x="120185" y="6545"/>
                  </a:lnTo>
                  <a:lnTo>
                    <a:pt x="132904" y="8937"/>
                  </a:lnTo>
                  <a:lnTo>
                    <a:pt x="142434" y="95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6" name="SMARTInkShape-1376"/>
            <p:cNvSpPr/>
            <p:nvPr>
              <p:custDataLst>
                <p:tags r:id="rId34"/>
              </p:custDataLst>
            </p:nvPr>
          </p:nvSpPr>
          <p:spPr>
            <a:xfrm>
              <a:off x="8040436" y="5438775"/>
              <a:ext cx="151065" cy="38101"/>
            </a:xfrm>
            <a:custGeom>
              <a:avLst/>
              <a:gdLst/>
              <a:ahLst/>
              <a:cxnLst/>
              <a:rect l="0" t="0" r="0" b="0"/>
              <a:pathLst>
                <a:path w="151065" h="38101">
                  <a:moveTo>
                    <a:pt x="36764" y="38100"/>
                  </a:moveTo>
                  <a:lnTo>
                    <a:pt x="36764" y="38100"/>
                  </a:lnTo>
                  <a:lnTo>
                    <a:pt x="31708" y="33044"/>
                  </a:lnTo>
                  <a:lnTo>
                    <a:pt x="26403" y="30561"/>
                  </a:lnTo>
                  <a:lnTo>
                    <a:pt x="7217" y="28577"/>
                  </a:lnTo>
                  <a:lnTo>
                    <a:pt x="0" y="28575"/>
                  </a:lnTo>
                  <a:lnTo>
                    <a:pt x="30547" y="28575"/>
                  </a:lnTo>
                  <a:lnTo>
                    <a:pt x="73182" y="19442"/>
                  </a:lnTo>
                  <a:lnTo>
                    <a:pt x="120677" y="4871"/>
                  </a:lnTo>
                  <a:lnTo>
                    <a:pt x="151064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57" name="SMARTInkShape-Group236"/>
          <p:cNvGrpSpPr/>
          <p:nvPr/>
        </p:nvGrpSpPr>
        <p:grpSpPr>
          <a:xfrm>
            <a:off x="5648325" y="5724563"/>
            <a:ext cx="2409826" cy="571452"/>
            <a:chOff x="5648325" y="5724563"/>
            <a:chExt cx="2409826" cy="571452"/>
          </a:xfrm>
        </p:grpSpPr>
        <p:sp>
          <p:nvSpPr>
            <p:cNvPr id="5248" name="SMARTInkShape-1377"/>
            <p:cNvSpPr/>
            <p:nvPr>
              <p:custDataLst>
                <p:tags r:id="rId16"/>
              </p:custDataLst>
            </p:nvPr>
          </p:nvSpPr>
          <p:spPr>
            <a:xfrm>
              <a:off x="5954483" y="6096036"/>
              <a:ext cx="532043" cy="199979"/>
            </a:xfrm>
            <a:custGeom>
              <a:avLst/>
              <a:gdLst/>
              <a:ahLst/>
              <a:cxnLst/>
              <a:rect l="0" t="0" r="0" b="0"/>
              <a:pathLst>
                <a:path w="532043" h="199979">
                  <a:moveTo>
                    <a:pt x="17692" y="38064"/>
                  </a:moveTo>
                  <a:lnTo>
                    <a:pt x="17692" y="38064"/>
                  </a:lnTo>
                  <a:lnTo>
                    <a:pt x="9491" y="38064"/>
                  </a:lnTo>
                  <a:lnTo>
                    <a:pt x="9050" y="37006"/>
                  </a:lnTo>
                  <a:lnTo>
                    <a:pt x="8560" y="33008"/>
                  </a:lnTo>
                  <a:lnTo>
                    <a:pt x="7371" y="31519"/>
                  </a:lnTo>
                  <a:lnTo>
                    <a:pt x="0" y="28932"/>
                  </a:lnTo>
                  <a:lnTo>
                    <a:pt x="2068" y="25891"/>
                  </a:lnTo>
                  <a:lnTo>
                    <a:pt x="4101" y="23599"/>
                  </a:lnTo>
                  <a:lnTo>
                    <a:pt x="6361" y="18230"/>
                  </a:lnTo>
                  <a:lnTo>
                    <a:pt x="8167" y="0"/>
                  </a:lnTo>
                  <a:lnTo>
                    <a:pt x="8167" y="47606"/>
                  </a:lnTo>
                  <a:lnTo>
                    <a:pt x="8167" y="92597"/>
                  </a:lnTo>
                  <a:lnTo>
                    <a:pt x="8167" y="136585"/>
                  </a:lnTo>
                  <a:lnTo>
                    <a:pt x="8167" y="179046"/>
                  </a:lnTo>
                  <a:lnTo>
                    <a:pt x="16368" y="188974"/>
                  </a:lnTo>
                  <a:lnTo>
                    <a:pt x="17299" y="195079"/>
                  </a:lnTo>
                  <a:lnTo>
                    <a:pt x="18488" y="196716"/>
                  </a:lnTo>
                  <a:lnTo>
                    <a:pt x="20340" y="197807"/>
                  </a:lnTo>
                  <a:lnTo>
                    <a:pt x="26815" y="199861"/>
                  </a:lnTo>
                  <a:lnTo>
                    <a:pt x="35384" y="199978"/>
                  </a:lnTo>
                  <a:lnTo>
                    <a:pt x="53787" y="183995"/>
                  </a:lnTo>
                  <a:lnTo>
                    <a:pt x="62489" y="180787"/>
                  </a:lnTo>
                  <a:lnTo>
                    <a:pt x="71770" y="174661"/>
                  </a:lnTo>
                  <a:lnTo>
                    <a:pt x="81223" y="172376"/>
                  </a:lnTo>
                  <a:lnTo>
                    <a:pt x="106790" y="170440"/>
                  </a:lnTo>
                  <a:lnTo>
                    <a:pt x="124701" y="163892"/>
                  </a:lnTo>
                  <a:lnTo>
                    <a:pt x="172136" y="161941"/>
                  </a:lnTo>
                  <a:lnTo>
                    <a:pt x="183700" y="160853"/>
                  </a:lnTo>
                  <a:lnTo>
                    <a:pt x="227518" y="152190"/>
                  </a:lnTo>
                  <a:lnTo>
                    <a:pt x="266841" y="144279"/>
                  </a:lnTo>
                  <a:lnTo>
                    <a:pt x="313164" y="135489"/>
                  </a:lnTo>
                  <a:lnTo>
                    <a:pt x="360618" y="127054"/>
                  </a:lnTo>
                  <a:lnTo>
                    <a:pt x="408220" y="124219"/>
                  </a:lnTo>
                  <a:lnTo>
                    <a:pt x="453020" y="116307"/>
                  </a:lnTo>
                  <a:lnTo>
                    <a:pt x="500127" y="114384"/>
                  </a:lnTo>
                  <a:lnTo>
                    <a:pt x="510096" y="111495"/>
                  </a:lnTo>
                  <a:lnTo>
                    <a:pt x="518055" y="107742"/>
                  </a:lnTo>
                  <a:lnTo>
                    <a:pt x="532042" y="10473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49" name="SMARTInkShape-1378"/>
            <p:cNvSpPr/>
            <p:nvPr>
              <p:custDataLst>
                <p:tags r:id="rId17"/>
              </p:custDataLst>
            </p:nvPr>
          </p:nvSpPr>
          <p:spPr>
            <a:xfrm>
              <a:off x="6019811" y="6019800"/>
              <a:ext cx="457190" cy="217597"/>
            </a:xfrm>
            <a:custGeom>
              <a:avLst/>
              <a:gdLst/>
              <a:ahLst/>
              <a:cxnLst/>
              <a:rect l="0" t="0" r="0" b="0"/>
              <a:pathLst>
                <a:path w="457190" h="217597">
                  <a:moveTo>
                    <a:pt x="76189" y="95250"/>
                  </a:moveTo>
                  <a:lnTo>
                    <a:pt x="76189" y="95250"/>
                  </a:lnTo>
                  <a:lnTo>
                    <a:pt x="71133" y="95250"/>
                  </a:lnTo>
                  <a:lnTo>
                    <a:pt x="65828" y="92428"/>
                  </a:lnTo>
                  <a:lnTo>
                    <a:pt x="52592" y="81061"/>
                  </a:lnTo>
                  <a:lnTo>
                    <a:pt x="51990" y="79440"/>
                  </a:lnTo>
                  <a:lnTo>
                    <a:pt x="52648" y="78360"/>
                  </a:lnTo>
                  <a:lnTo>
                    <a:pt x="54145" y="77640"/>
                  </a:lnTo>
                  <a:lnTo>
                    <a:pt x="54085" y="77160"/>
                  </a:lnTo>
                  <a:lnTo>
                    <a:pt x="48944" y="76485"/>
                  </a:lnTo>
                  <a:lnTo>
                    <a:pt x="43619" y="76327"/>
                  </a:lnTo>
                  <a:lnTo>
                    <a:pt x="41776" y="75226"/>
                  </a:lnTo>
                  <a:lnTo>
                    <a:pt x="40547" y="73434"/>
                  </a:lnTo>
                  <a:lnTo>
                    <a:pt x="38574" y="68010"/>
                  </a:lnTo>
                  <a:lnTo>
                    <a:pt x="35483" y="67268"/>
                  </a:lnTo>
                  <a:lnTo>
                    <a:pt x="33177" y="67070"/>
                  </a:lnTo>
                  <a:lnTo>
                    <a:pt x="31639" y="65880"/>
                  </a:lnTo>
                  <a:lnTo>
                    <a:pt x="29931" y="61736"/>
                  </a:lnTo>
                  <a:lnTo>
                    <a:pt x="28417" y="60207"/>
                  </a:lnTo>
                  <a:lnTo>
                    <a:pt x="20483" y="57552"/>
                  </a:lnTo>
                  <a:lnTo>
                    <a:pt x="1440" y="57153"/>
                  </a:lnTo>
                  <a:lnTo>
                    <a:pt x="956" y="58210"/>
                  </a:lnTo>
                  <a:lnTo>
                    <a:pt x="0" y="66559"/>
                  </a:lnTo>
                  <a:lnTo>
                    <a:pt x="42605" y="65617"/>
                  </a:lnTo>
                  <a:lnTo>
                    <a:pt x="72935" y="58033"/>
                  </a:lnTo>
                  <a:lnTo>
                    <a:pt x="107053" y="52210"/>
                  </a:lnTo>
                  <a:lnTo>
                    <a:pt x="148857" y="39827"/>
                  </a:lnTo>
                  <a:lnTo>
                    <a:pt x="195483" y="24994"/>
                  </a:lnTo>
                  <a:lnTo>
                    <a:pt x="241210" y="12852"/>
                  </a:lnTo>
                  <a:lnTo>
                    <a:pt x="288736" y="3065"/>
                  </a:lnTo>
                  <a:lnTo>
                    <a:pt x="314976" y="24"/>
                  </a:lnTo>
                  <a:lnTo>
                    <a:pt x="323839" y="0"/>
                  </a:lnTo>
                  <a:lnTo>
                    <a:pt x="323839" y="8201"/>
                  </a:lnTo>
                  <a:lnTo>
                    <a:pt x="324897" y="8642"/>
                  </a:lnTo>
                  <a:lnTo>
                    <a:pt x="332040" y="9409"/>
                  </a:lnTo>
                  <a:lnTo>
                    <a:pt x="332776" y="12296"/>
                  </a:lnTo>
                  <a:lnTo>
                    <a:pt x="332971" y="14548"/>
                  </a:lnTo>
                  <a:lnTo>
                    <a:pt x="334160" y="16049"/>
                  </a:lnTo>
                  <a:lnTo>
                    <a:pt x="341531" y="18655"/>
                  </a:lnTo>
                  <a:lnTo>
                    <a:pt x="342285" y="21696"/>
                  </a:lnTo>
                  <a:lnTo>
                    <a:pt x="342487" y="23989"/>
                  </a:lnTo>
                  <a:lnTo>
                    <a:pt x="343679" y="25518"/>
                  </a:lnTo>
                  <a:lnTo>
                    <a:pt x="351056" y="28173"/>
                  </a:lnTo>
                  <a:lnTo>
                    <a:pt x="357068" y="28456"/>
                  </a:lnTo>
                  <a:lnTo>
                    <a:pt x="358692" y="29554"/>
                  </a:lnTo>
                  <a:lnTo>
                    <a:pt x="359774" y="31345"/>
                  </a:lnTo>
                  <a:lnTo>
                    <a:pt x="361511" y="36766"/>
                  </a:lnTo>
                  <a:lnTo>
                    <a:pt x="364571" y="37507"/>
                  </a:lnTo>
                  <a:lnTo>
                    <a:pt x="370102" y="37983"/>
                  </a:lnTo>
                  <a:lnTo>
                    <a:pt x="379545" y="46291"/>
                  </a:lnTo>
                  <a:lnTo>
                    <a:pt x="389063" y="47508"/>
                  </a:lnTo>
                  <a:lnTo>
                    <a:pt x="395140" y="47591"/>
                  </a:lnTo>
                  <a:lnTo>
                    <a:pt x="396773" y="48661"/>
                  </a:lnTo>
                  <a:lnTo>
                    <a:pt x="397862" y="50432"/>
                  </a:lnTo>
                  <a:lnTo>
                    <a:pt x="398588" y="52671"/>
                  </a:lnTo>
                  <a:lnTo>
                    <a:pt x="400130" y="54164"/>
                  </a:lnTo>
                  <a:lnTo>
                    <a:pt x="409134" y="57034"/>
                  </a:lnTo>
                  <a:lnTo>
                    <a:pt x="417727" y="65341"/>
                  </a:lnTo>
                  <a:lnTo>
                    <a:pt x="418685" y="71336"/>
                  </a:lnTo>
                  <a:lnTo>
                    <a:pt x="419878" y="72958"/>
                  </a:lnTo>
                  <a:lnTo>
                    <a:pt x="428009" y="76010"/>
                  </a:lnTo>
                  <a:lnTo>
                    <a:pt x="428211" y="76073"/>
                  </a:lnTo>
                  <a:lnTo>
                    <a:pt x="437737" y="85330"/>
                  </a:lnTo>
                  <a:lnTo>
                    <a:pt x="438136" y="109319"/>
                  </a:lnTo>
                  <a:lnTo>
                    <a:pt x="435316" y="114909"/>
                  </a:lnTo>
                  <a:lnTo>
                    <a:pt x="431592" y="120921"/>
                  </a:lnTo>
                  <a:lnTo>
                    <a:pt x="428438" y="130254"/>
                  </a:lnTo>
                  <a:lnTo>
                    <a:pt x="422329" y="139724"/>
                  </a:lnTo>
                  <a:lnTo>
                    <a:pt x="420049" y="149232"/>
                  </a:lnTo>
                  <a:lnTo>
                    <a:pt x="419126" y="169569"/>
                  </a:lnTo>
                  <a:lnTo>
                    <a:pt x="412550" y="178683"/>
                  </a:lnTo>
                  <a:lnTo>
                    <a:pt x="410891" y="184543"/>
                  </a:lnTo>
                  <a:lnTo>
                    <a:pt x="411507" y="186529"/>
                  </a:lnTo>
                  <a:lnTo>
                    <a:pt x="412976" y="187852"/>
                  </a:lnTo>
                  <a:lnTo>
                    <a:pt x="415014" y="188735"/>
                  </a:lnTo>
                  <a:lnTo>
                    <a:pt x="416372" y="190381"/>
                  </a:lnTo>
                  <a:lnTo>
                    <a:pt x="417882" y="195034"/>
                  </a:lnTo>
                  <a:lnTo>
                    <a:pt x="418982" y="207787"/>
                  </a:lnTo>
                  <a:lnTo>
                    <a:pt x="424114" y="214084"/>
                  </a:lnTo>
                  <a:lnTo>
                    <a:pt x="429436" y="216857"/>
                  </a:lnTo>
                  <a:lnTo>
                    <a:pt x="432338" y="217596"/>
                  </a:lnTo>
                  <a:lnTo>
                    <a:pt x="435330" y="217031"/>
                  </a:lnTo>
                  <a:lnTo>
                    <a:pt x="447736" y="211342"/>
                  </a:lnTo>
                  <a:lnTo>
                    <a:pt x="457189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0" name="SMARTInkShape-1379"/>
            <p:cNvSpPr/>
            <p:nvPr>
              <p:custDataLst>
                <p:tags r:id="rId18"/>
              </p:custDataLst>
            </p:nvPr>
          </p:nvSpPr>
          <p:spPr>
            <a:xfrm>
              <a:off x="6438911" y="6115050"/>
              <a:ext cx="533390" cy="84402"/>
            </a:xfrm>
            <a:custGeom>
              <a:avLst/>
              <a:gdLst/>
              <a:ahLst/>
              <a:cxnLst/>
              <a:rect l="0" t="0" r="0" b="0"/>
              <a:pathLst>
                <a:path w="533390" h="84402">
                  <a:moveTo>
                    <a:pt x="19039" y="76200"/>
                  </a:moveTo>
                  <a:lnTo>
                    <a:pt x="19039" y="76200"/>
                  </a:lnTo>
                  <a:lnTo>
                    <a:pt x="10838" y="84401"/>
                  </a:lnTo>
                  <a:lnTo>
                    <a:pt x="9338" y="83784"/>
                  </a:lnTo>
                  <a:lnTo>
                    <a:pt x="116" y="76307"/>
                  </a:lnTo>
                  <a:lnTo>
                    <a:pt x="0" y="68009"/>
                  </a:lnTo>
                  <a:lnTo>
                    <a:pt x="28162" y="38503"/>
                  </a:lnTo>
                  <a:lnTo>
                    <a:pt x="33502" y="38219"/>
                  </a:lnTo>
                  <a:lnTo>
                    <a:pt x="35030" y="37121"/>
                  </a:lnTo>
                  <a:lnTo>
                    <a:pt x="36050" y="35330"/>
                  </a:lnTo>
                  <a:lnTo>
                    <a:pt x="37970" y="28970"/>
                  </a:lnTo>
                  <a:lnTo>
                    <a:pt x="82565" y="28575"/>
                  </a:lnTo>
                  <a:lnTo>
                    <a:pt x="88900" y="28575"/>
                  </a:lnTo>
                  <a:lnTo>
                    <a:pt x="121197" y="36776"/>
                  </a:lnTo>
                  <a:lnTo>
                    <a:pt x="130765" y="34689"/>
                  </a:lnTo>
                  <a:lnTo>
                    <a:pt x="134799" y="32651"/>
                  </a:lnTo>
                  <a:lnTo>
                    <a:pt x="176872" y="28933"/>
                  </a:lnTo>
                  <a:lnTo>
                    <a:pt x="219779" y="25800"/>
                  </a:lnTo>
                  <a:lnTo>
                    <a:pt x="266783" y="18881"/>
                  </a:lnTo>
                  <a:lnTo>
                    <a:pt x="314326" y="10966"/>
                  </a:lnTo>
                  <a:lnTo>
                    <a:pt x="361941" y="2175"/>
                  </a:lnTo>
                  <a:lnTo>
                    <a:pt x="408728" y="191"/>
                  </a:lnTo>
                  <a:lnTo>
                    <a:pt x="456331" y="5"/>
                  </a:lnTo>
                  <a:lnTo>
                    <a:pt x="487565" y="0"/>
                  </a:lnTo>
                  <a:lnTo>
                    <a:pt x="494678" y="2822"/>
                  </a:lnTo>
                  <a:lnTo>
                    <a:pt x="501367" y="6545"/>
                  </a:lnTo>
                  <a:lnTo>
                    <a:pt x="507868" y="8201"/>
                  </a:lnTo>
                  <a:lnTo>
                    <a:pt x="510025" y="7584"/>
                  </a:lnTo>
                  <a:lnTo>
                    <a:pt x="511462" y="6114"/>
                  </a:lnTo>
                  <a:lnTo>
                    <a:pt x="512422" y="4076"/>
                  </a:lnTo>
                  <a:lnTo>
                    <a:pt x="514119" y="2717"/>
                  </a:lnTo>
                  <a:lnTo>
                    <a:pt x="518827" y="1208"/>
                  </a:lnTo>
                  <a:lnTo>
                    <a:pt x="533389" y="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1" name="SMARTInkShape-1380"/>
            <p:cNvSpPr/>
            <p:nvPr>
              <p:custDataLst>
                <p:tags r:id="rId19"/>
              </p:custDataLst>
            </p:nvPr>
          </p:nvSpPr>
          <p:spPr>
            <a:xfrm>
              <a:off x="6972300" y="6048770"/>
              <a:ext cx="504826" cy="190068"/>
            </a:xfrm>
            <a:custGeom>
              <a:avLst/>
              <a:gdLst/>
              <a:ahLst/>
              <a:cxnLst/>
              <a:rect l="0" t="0" r="0" b="0"/>
              <a:pathLst>
                <a:path w="504826" h="190068">
                  <a:moveTo>
                    <a:pt x="28575" y="37705"/>
                  </a:moveTo>
                  <a:lnTo>
                    <a:pt x="28575" y="37705"/>
                  </a:lnTo>
                  <a:lnTo>
                    <a:pt x="28575" y="32649"/>
                  </a:lnTo>
                  <a:lnTo>
                    <a:pt x="27517" y="31160"/>
                  </a:lnTo>
                  <a:lnTo>
                    <a:pt x="25753" y="30166"/>
                  </a:lnTo>
                  <a:lnTo>
                    <a:pt x="20375" y="28573"/>
                  </a:lnTo>
                  <a:lnTo>
                    <a:pt x="19638" y="25532"/>
                  </a:lnTo>
                  <a:lnTo>
                    <a:pt x="19443" y="23240"/>
                  </a:lnTo>
                  <a:lnTo>
                    <a:pt x="18254" y="21711"/>
                  </a:lnTo>
                  <a:lnTo>
                    <a:pt x="14110" y="20013"/>
                  </a:lnTo>
                  <a:lnTo>
                    <a:pt x="12581" y="18503"/>
                  </a:lnTo>
                  <a:lnTo>
                    <a:pt x="9560" y="9257"/>
                  </a:lnTo>
                  <a:lnTo>
                    <a:pt x="9526" y="0"/>
                  </a:lnTo>
                  <a:lnTo>
                    <a:pt x="9525" y="7840"/>
                  </a:lnTo>
                  <a:lnTo>
                    <a:pt x="4469" y="13804"/>
                  </a:lnTo>
                  <a:lnTo>
                    <a:pt x="4038" y="16480"/>
                  </a:lnTo>
                  <a:lnTo>
                    <a:pt x="4808" y="19321"/>
                  </a:lnTo>
                  <a:lnTo>
                    <a:pt x="6380" y="22274"/>
                  </a:lnTo>
                  <a:lnTo>
                    <a:pt x="6370" y="24242"/>
                  </a:lnTo>
                  <a:lnTo>
                    <a:pt x="5305" y="25555"/>
                  </a:lnTo>
                  <a:lnTo>
                    <a:pt x="3537" y="26430"/>
                  </a:lnTo>
                  <a:lnTo>
                    <a:pt x="3415" y="29130"/>
                  </a:lnTo>
                  <a:lnTo>
                    <a:pt x="6105" y="37774"/>
                  </a:lnTo>
                  <a:lnTo>
                    <a:pt x="6186" y="41984"/>
                  </a:lnTo>
                  <a:lnTo>
                    <a:pt x="455" y="68981"/>
                  </a:lnTo>
                  <a:lnTo>
                    <a:pt x="9" y="115638"/>
                  </a:lnTo>
                  <a:lnTo>
                    <a:pt x="0" y="161339"/>
                  </a:lnTo>
                  <a:lnTo>
                    <a:pt x="0" y="175543"/>
                  </a:lnTo>
                  <a:lnTo>
                    <a:pt x="1058" y="177222"/>
                  </a:lnTo>
                  <a:lnTo>
                    <a:pt x="2822" y="178341"/>
                  </a:lnTo>
                  <a:lnTo>
                    <a:pt x="5056" y="179087"/>
                  </a:lnTo>
                  <a:lnTo>
                    <a:pt x="6545" y="180644"/>
                  </a:lnTo>
                  <a:lnTo>
                    <a:pt x="8200" y="185194"/>
                  </a:lnTo>
                  <a:lnTo>
                    <a:pt x="9701" y="186831"/>
                  </a:lnTo>
                  <a:lnTo>
                    <a:pt x="17610" y="189674"/>
                  </a:lnTo>
                  <a:lnTo>
                    <a:pt x="27125" y="190067"/>
                  </a:lnTo>
                  <a:lnTo>
                    <a:pt x="35893" y="183552"/>
                  </a:lnTo>
                  <a:lnTo>
                    <a:pt x="44737" y="180402"/>
                  </a:lnTo>
                  <a:lnTo>
                    <a:pt x="54059" y="174295"/>
                  </a:lnTo>
                  <a:lnTo>
                    <a:pt x="63525" y="172015"/>
                  </a:lnTo>
                  <a:lnTo>
                    <a:pt x="69861" y="171482"/>
                  </a:lnTo>
                  <a:lnTo>
                    <a:pt x="76205" y="168423"/>
                  </a:lnTo>
                  <a:lnTo>
                    <a:pt x="82552" y="164593"/>
                  </a:lnTo>
                  <a:lnTo>
                    <a:pt x="95250" y="162135"/>
                  </a:lnTo>
                  <a:lnTo>
                    <a:pt x="107950" y="161650"/>
                  </a:lnTo>
                  <a:lnTo>
                    <a:pt x="114300" y="158761"/>
                  </a:lnTo>
                  <a:lnTo>
                    <a:pt x="120650" y="155008"/>
                  </a:lnTo>
                  <a:lnTo>
                    <a:pt x="133350" y="152598"/>
                  </a:lnTo>
                  <a:lnTo>
                    <a:pt x="179289" y="152015"/>
                  </a:lnTo>
                  <a:lnTo>
                    <a:pt x="223396" y="153064"/>
                  </a:lnTo>
                  <a:lnTo>
                    <a:pt x="270059" y="160647"/>
                  </a:lnTo>
                  <a:lnTo>
                    <a:pt x="317599" y="161452"/>
                  </a:lnTo>
                  <a:lnTo>
                    <a:pt x="364158" y="161523"/>
                  </a:lnTo>
                  <a:lnTo>
                    <a:pt x="410832" y="161530"/>
                  </a:lnTo>
                  <a:lnTo>
                    <a:pt x="454789" y="161530"/>
                  </a:lnTo>
                  <a:lnTo>
                    <a:pt x="478062" y="161530"/>
                  </a:lnTo>
                  <a:lnTo>
                    <a:pt x="485170" y="158708"/>
                  </a:lnTo>
                  <a:lnTo>
                    <a:pt x="504825" y="14248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2" name="SMARTInkShape-1381"/>
            <p:cNvSpPr/>
            <p:nvPr>
              <p:custDataLst>
                <p:tags r:id="rId20"/>
              </p:custDataLst>
            </p:nvPr>
          </p:nvSpPr>
          <p:spPr>
            <a:xfrm>
              <a:off x="7000879" y="6019800"/>
              <a:ext cx="485734" cy="209551"/>
            </a:xfrm>
            <a:custGeom>
              <a:avLst/>
              <a:gdLst/>
              <a:ahLst/>
              <a:cxnLst/>
              <a:rect l="0" t="0" r="0" b="0"/>
              <a:pathLst>
                <a:path w="485734" h="209551">
                  <a:moveTo>
                    <a:pt x="47621" y="47625"/>
                  </a:moveTo>
                  <a:lnTo>
                    <a:pt x="47621" y="47625"/>
                  </a:lnTo>
                  <a:lnTo>
                    <a:pt x="42565" y="47625"/>
                  </a:lnTo>
                  <a:lnTo>
                    <a:pt x="37260" y="44803"/>
                  </a:lnTo>
                  <a:lnTo>
                    <a:pt x="31375" y="41080"/>
                  </a:lnTo>
                  <a:lnTo>
                    <a:pt x="20879" y="38493"/>
                  </a:lnTo>
                  <a:lnTo>
                    <a:pt x="11804" y="31631"/>
                  </a:lnTo>
                  <a:lnTo>
                    <a:pt x="0" y="28575"/>
                  </a:lnTo>
                  <a:lnTo>
                    <a:pt x="45530" y="28575"/>
                  </a:lnTo>
                  <a:lnTo>
                    <a:pt x="86291" y="28575"/>
                  </a:lnTo>
                  <a:lnTo>
                    <a:pt x="116604" y="31397"/>
                  </a:lnTo>
                  <a:lnTo>
                    <a:pt x="152853" y="36776"/>
                  </a:lnTo>
                  <a:lnTo>
                    <a:pt x="191644" y="31292"/>
                  </a:lnTo>
                  <a:lnTo>
                    <a:pt x="236152" y="29111"/>
                  </a:lnTo>
                  <a:lnTo>
                    <a:pt x="275833" y="28682"/>
                  </a:lnTo>
                  <a:lnTo>
                    <a:pt x="314243" y="27538"/>
                  </a:lnTo>
                  <a:lnTo>
                    <a:pt x="352405" y="21041"/>
                  </a:lnTo>
                  <a:lnTo>
                    <a:pt x="399208" y="16402"/>
                  </a:lnTo>
                  <a:lnTo>
                    <a:pt x="418847" y="11562"/>
                  </a:lnTo>
                  <a:lnTo>
                    <a:pt x="430627" y="9373"/>
                  </a:lnTo>
                  <a:lnTo>
                    <a:pt x="450275" y="1443"/>
                  </a:lnTo>
                  <a:lnTo>
                    <a:pt x="485329" y="0"/>
                  </a:lnTo>
                  <a:lnTo>
                    <a:pt x="485733" y="13257"/>
                  </a:lnTo>
                  <a:lnTo>
                    <a:pt x="484687" y="15188"/>
                  </a:lnTo>
                  <a:lnTo>
                    <a:pt x="482932" y="16475"/>
                  </a:lnTo>
                  <a:lnTo>
                    <a:pt x="480703" y="17333"/>
                  </a:lnTo>
                  <a:lnTo>
                    <a:pt x="479217" y="18963"/>
                  </a:lnTo>
                  <a:lnTo>
                    <a:pt x="477566" y="23597"/>
                  </a:lnTo>
                  <a:lnTo>
                    <a:pt x="475448" y="35196"/>
                  </a:lnTo>
                  <a:lnTo>
                    <a:pt x="447603" y="78439"/>
                  </a:lnTo>
                  <a:lnTo>
                    <a:pt x="432845" y="101699"/>
                  </a:lnTo>
                  <a:lnTo>
                    <a:pt x="426633" y="121650"/>
                  </a:lnTo>
                  <a:lnTo>
                    <a:pt x="394731" y="167989"/>
                  </a:lnTo>
                  <a:lnTo>
                    <a:pt x="386019" y="189169"/>
                  </a:lnTo>
                  <a:lnTo>
                    <a:pt x="385403" y="192788"/>
                  </a:lnTo>
                  <a:lnTo>
                    <a:pt x="386051" y="195199"/>
                  </a:lnTo>
                  <a:lnTo>
                    <a:pt x="387541" y="196809"/>
                  </a:lnTo>
                  <a:lnTo>
                    <a:pt x="389197" y="201418"/>
                  </a:lnTo>
                  <a:lnTo>
                    <a:pt x="390260" y="207943"/>
                  </a:lnTo>
                  <a:lnTo>
                    <a:pt x="391405" y="208479"/>
                  </a:lnTo>
                  <a:lnTo>
                    <a:pt x="400046" y="2095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3" name="SMARTInkShape-1382"/>
            <p:cNvSpPr/>
            <p:nvPr>
              <p:custDataLst>
                <p:tags r:id="rId21"/>
              </p:custDataLst>
            </p:nvPr>
          </p:nvSpPr>
          <p:spPr>
            <a:xfrm>
              <a:off x="5648325" y="6172235"/>
              <a:ext cx="295276" cy="47591"/>
            </a:xfrm>
            <a:custGeom>
              <a:avLst/>
              <a:gdLst/>
              <a:ahLst/>
              <a:cxnLst/>
              <a:rect l="0" t="0" r="0" b="0"/>
              <a:pathLst>
                <a:path w="295276" h="47591">
                  <a:moveTo>
                    <a:pt x="38100" y="47590"/>
                  </a:moveTo>
                  <a:lnTo>
                    <a:pt x="38100" y="47590"/>
                  </a:lnTo>
                  <a:lnTo>
                    <a:pt x="9929" y="19419"/>
                  </a:lnTo>
                  <a:lnTo>
                    <a:pt x="9561" y="10850"/>
                  </a:lnTo>
                  <a:lnTo>
                    <a:pt x="8491" y="10397"/>
                  </a:lnTo>
                  <a:lnTo>
                    <a:pt x="4479" y="9893"/>
                  </a:lnTo>
                  <a:lnTo>
                    <a:pt x="2986" y="8701"/>
                  </a:lnTo>
                  <a:lnTo>
                    <a:pt x="10" y="0"/>
                  </a:lnTo>
                  <a:lnTo>
                    <a:pt x="0" y="14155"/>
                  </a:lnTo>
                  <a:lnTo>
                    <a:pt x="1058" y="15775"/>
                  </a:lnTo>
                  <a:lnTo>
                    <a:pt x="2822" y="16855"/>
                  </a:lnTo>
                  <a:lnTo>
                    <a:pt x="9701" y="18730"/>
                  </a:lnTo>
                  <a:lnTo>
                    <a:pt x="14189" y="18888"/>
                  </a:lnTo>
                  <a:lnTo>
                    <a:pt x="19712" y="21781"/>
                  </a:lnTo>
                  <a:lnTo>
                    <a:pt x="25693" y="25536"/>
                  </a:lnTo>
                  <a:lnTo>
                    <a:pt x="36071" y="27650"/>
                  </a:lnTo>
                  <a:lnTo>
                    <a:pt x="74518" y="28506"/>
                  </a:lnTo>
                  <a:lnTo>
                    <a:pt x="118621" y="19896"/>
                  </a:lnTo>
                  <a:lnTo>
                    <a:pt x="165283" y="19093"/>
                  </a:lnTo>
                  <a:lnTo>
                    <a:pt x="190436" y="17979"/>
                  </a:lnTo>
                  <a:lnTo>
                    <a:pt x="238037" y="10375"/>
                  </a:lnTo>
                  <a:lnTo>
                    <a:pt x="283544" y="9568"/>
                  </a:lnTo>
                  <a:lnTo>
                    <a:pt x="295275" y="949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4" name="SMARTInkShape-1383"/>
            <p:cNvSpPr/>
            <p:nvPr>
              <p:custDataLst>
                <p:tags r:id="rId22"/>
              </p:custDataLst>
            </p:nvPr>
          </p:nvSpPr>
          <p:spPr>
            <a:xfrm>
              <a:off x="7419975" y="6124578"/>
              <a:ext cx="638176" cy="19048"/>
            </a:xfrm>
            <a:custGeom>
              <a:avLst/>
              <a:gdLst/>
              <a:ahLst/>
              <a:cxnLst/>
              <a:rect l="0" t="0" r="0" b="0"/>
              <a:pathLst>
                <a:path w="638176" h="19048">
                  <a:moveTo>
                    <a:pt x="0" y="19047"/>
                  </a:moveTo>
                  <a:lnTo>
                    <a:pt x="0" y="19047"/>
                  </a:lnTo>
                  <a:lnTo>
                    <a:pt x="5056" y="13991"/>
                  </a:lnTo>
                  <a:lnTo>
                    <a:pt x="6547" y="13559"/>
                  </a:lnTo>
                  <a:lnTo>
                    <a:pt x="7540" y="14331"/>
                  </a:lnTo>
                  <a:lnTo>
                    <a:pt x="8201" y="15903"/>
                  </a:lnTo>
                  <a:lnTo>
                    <a:pt x="9701" y="16951"/>
                  </a:lnTo>
                  <a:lnTo>
                    <a:pt x="16868" y="18426"/>
                  </a:lnTo>
                  <a:lnTo>
                    <a:pt x="64070" y="19040"/>
                  </a:lnTo>
                  <a:lnTo>
                    <a:pt x="108508" y="16224"/>
                  </a:lnTo>
                  <a:lnTo>
                    <a:pt x="151257" y="10846"/>
                  </a:lnTo>
                  <a:lnTo>
                    <a:pt x="185693" y="9914"/>
                  </a:lnTo>
                  <a:lnTo>
                    <a:pt x="227764" y="9638"/>
                  </a:lnTo>
                  <a:lnTo>
                    <a:pt x="268687" y="4499"/>
                  </a:lnTo>
                  <a:lnTo>
                    <a:pt x="312679" y="1331"/>
                  </a:lnTo>
                  <a:lnTo>
                    <a:pt x="359228" y="392"/>
                  </a:lnTo>
                  <a:lnTo>
                    <a:pt x="406534" y="114"/>
                  </a:lnTo>
                  <a:lnTo>
                    <a:pt x="449008" y="31"/>
                  </a:lnTo>
                  <a:lnTo>
                    <a:pt x="488404" y="7"/>
                  </a:lnTo>
                  <a:lnTo>
                    <a:pt x="526888" y="0"/>
                  </a:lnTo>
                  <a:lnTo>
                    <a:pt x="569155" y="6544"/>
                  </a:lnTo>
                  <a:lnTo>
                    <a:pt x="610754" y="9130"/>
                  </a:lnTo>
                  <a:lnTo>
                    <a:pt x="623519" y="12171"/>
                  </a:lnTo>
                  <a:lnTo>
                    <a:pt x="638175" y="1904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5" name="SMARTInkShape-1384"/>
            <p:cNvSpPr/>
            <p:nvPr>
              <p:custDataLst>
                <p:tags r:id="rId23"/>
              </p:custDataLst>
            </p:nvPr>
          </p:nvSpPr>
          <p:spPr>
            <a:xfrm>
              <a:off x="6086513" y="5724563"/>
              <a:ext cx="76153" cy="237947"/>
            </a:xfrm>
            <a:custGeom>
              <a:avLst/>
              <a:gdLst/>
              <a:ahLst/>
              <a:cxnLst/>
              <a:rect l="0" t="0" r="0" b="0"/>
              <a:pathLst>
                <a:path w="76153" h="237947">
                  <a:moveTo>
                    <a:pt x="66637" y="66637"/>
                  </a:moveTo>
                  <a:lnTo>
                    <a:pt x="66637" y="66637"/>
                  </a:lnTo>
                  <a:lnTo>
                    <a:pt x="58436" y="58436"/>
                  </a:lnTo>
                  <a:lnTo>
                    <a:pt x="57505" y="52448"/>
                  </a:lnTo>
                  <a:lnTo>
                    <a:pt x="57228" y="43971"/>
                  </a:lnTo>
                  <a:lnTo>
                    <a:pt x="59986" y="37866"/>
                  </a:lnTo>
                  <a:lnTo>
                    <a:pt x="65324" y="30380"/>
                  </a:lnTo>
                  <a:lnTo>
                    <a:pt x="66377" y="21297"/>
                  </a:lnTo>
                  <a:lnTo>
                    <a:pt x="66521" y="15441"/>
                  </a:lnTo>
                  <a:lnTo>
                    <a:pt x="67618" y="13457"/>
                  </a:lnTo>
                  <a:lnTo>
                    <a:pt x="69408" y="12133"/>
                  </a:lnTo>
                  <a:lnTo>
                    <a:pt x="71660" y="11251"/>
                  </a:lnTo>
                  <a:lnTo>
                    <a:pt x="73161" y="9604"/>
                  </a:lnTo>
                  <a:lnTo>
                    <a:pt x="76152" y="0"/>
                  </a:lnTo>
                  <a:lnTo>
                    <a:pt x="71102" y="5030"/>
                  </a:lnTo>
                  <a:lnTo>
                    <a:pt x="68621" y="10328"/>
                  </a:lnTo>
                  <a:lnTo>
                    <a:pt x="65656" y="34920"/>
                  </a:lnTo>
                  <a:lnTo>
                    <a:pt x="60113" y="45480"/>
                  </a:lnTo>
                  <a:lnTo>
                    <a:pt x="52173" y="92202"/>
                  </a:lnTo>
                  <a:lnTo>
                    <a:pt x="45369" y="120987"/>
                  </a:lnTo>
                  <a:lnTo>
                    <a:pt x="32478" y="146898"/>
                  </a:lnTo>
                  <a:lnTo>
                    <a:pt x="23999" y="177879"/>
                  </a:lnTo>
                  <a:lnTo>
                    <a:pt x="12130" y="199167"/>
                  </a:lnTo>
                  <a:lnTo>
                    <a:pt x="0" y="237611"/>
                  </a:lnTo>
                  <a:lnTo>
                    <a:pt x="5030" y="237946"/>
                  </a:lnTo>
                  <a:lnTo>
                    <a:pt x="6515" y="236935"/>
                  </a:lnTo>
                  <a:lnTo>
                    <a:pt x="7506" y="235202"/>
                  </a:lnTo>
                  <a:lnTo>
                    <a:pt x="8167" y="232989"/>
                  </a:lnTo>
                  <a:lnTo>
                    <a:pt x="19012" y="219037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6" name="SMARTInkShape-1385"/>
            <p:cNvSpPr/>
            <p:nvPr>
              <p:custDataLst>
                <p:tags r:id="rId24"/>
              </p:custDataLst>
            </p:nvPr>
          </p:nvSpPr>
          <p:spPr>
            <a:xfrm>
              <a:off x="6116412" y="5734050"/>
              <a:ext cx="217714" cy="171451"/>
            </a:xfrm>
            <a:custGeom>
              <a:avLst/>
              <a:gdLst/>
              <a:ahLst/>
              <a:cxnLst/>
              <a:rect l="0" t="0" r="0" b="0"/>
              <a:pathLst>
                <a:path w="217714" h="171451">
                  <a:moveTo>
                    <a:pt x="74838" y="47625"/>
                  </a:moveTo>
                  <a:lnTo>
                    <a:pt x="74838" y="47625"/>
                  </a:lnTo>
                  <a:lnTo>
                    <a:pt x="74838" y="30016"/>
                  </a:lnTo>
                  <a:lnTo>
                    <a:pt x="56190" y="9928"/>
                  </a:lnTo>
                  <a:lnTo>
                    <a:pt x="47621" y="9561"/>
                  </a:lnTo>
                  <a:lnTo>
                    <a:pt x="47169" y="8491"/>
                  </a:lnTo>
                  <a:lnTo>
                    <a:pt x="46263" y="0"/>
                  </a:lnTo>
                  <a:lnTo>
                    <a:pt x="92991" y="0"/>
                  </a:lnTo>
                  <a:lnTo>
                    <a:pt x="101603" y="2822"/>
                  </a:lnTo>
                  <a:lnTo>
                    <a:pt x="108958" y="6545"/>
                  </a:lnTo>
                  <a:lnTo>
                    <a:pt x="128742" y="10321"/>
                  </a:lnTo>
                  <a:lnTo>
                    <a:pt x="141499" y="17013"/>
                  </a:lnTo>
                  <a:lnTo>
                    <a:pt x="144679" y="17692"/>
                  </a:lnTo>
                  <a:lnTo>
                    <a:pt x="158681" y="27132"/>
                  </a:lnTo>
                  <a:lnTo>
                    <a:pt x="159726" y="30755"/>
                  </a:lnTo>
                  <a:lnTo>
                    <a:pt x="160548" y="43030"/>
                  </a:lnTo>
                  <a:lnTo>
                    <a:pt x="157734" y="48405"/>
                  </a:lnTo>
                  <a:lnTo>
                    <a:pt x="155502" y="51319"/>
                  </a:lnTo>
                  <a:lnTo>
                    <a:pt x="150200" y="54558"/>
                  </a:lnTo>
                  <a:lnTo>
                    <a:pt x="116725" y="66820"/>
                  </a:lnTo>
                  <a:lnTo>
                    <a:pt x="96058" y="81783"/>
                  </a:lnTo>
                  <a:lnTo>
                    <a:pt x="76835" y="87768"/>
                  </a:lnTo>
                  <a:lnTo>
                    <a:pt x="48458" y="110147"/>
                  </a:lnTo>
                  <a:lnTo>
                    <a:pt x="34449" y="114128"/>
                  </a:lnTo>
                  <a:lnTo>
                    <a:pt x="32037" y="116301"/>
                  </a:lnTo>
                  <a:lnTo>
                    <a:pt x="30429" y="118809"/>
                  </a:lnTo>
                  <a:lnTo>
                    <a:pt x="28299" y="120481"/>
                  </a:lnTo>
                  <a:lnTo>
                    <a:pt x="23109" y="122339"/>
                  </a:lnTo>
                  <a:lnTo>
                    <a:pt x="21302" y="123892"/>
                  </a:lnTo>
                  <a:lnTo>
                    <a:pt x="19295" y="128442"/>
                  </a:lnTo>
                  <a:lnTo>
                    <a:pt x="17701" y="130077"/>
                  </a:lnTo>
                  <a:lnTo>
                    <a:pt x="8597" y="133222"/>
                  </a:lnTo>
                  <a:lnTo>
                    <a:pt x="0" y="141540"/>
                  </a:lnTo>
                  <a:lnTo>
                    <a:pt x="605" y="141985"/>
                  </a:lnTo>
                  <a:lnTo>
                    <a:pt x="6958" y="142758"/>
                  </a:lnTo>
                  <a:lnTo>
                    <a:pt x="7628" y="145645"/>
                  </a:lnTo>
                  <a:lnTo>
                    <a:pt x="7806" y="147897"/>
                  </a:lnTo>
                  <a:lnTo>
                    <a:pt x="8983" y="148339"/>
                  </a:lnTo>
                  <a:lnTo>
                    <a:pt x="13113" y="146009"/>
                  </a:lnTo>
                  <a:lnTo>
                    <a:pt x="14638" y="146022"/>
                  </a:lnTo>
                  <a:lnTo>
                    <a:pt x="15654" y="147090"/>
                  </a:lnTo>
                  <a:lnTo>
                    <a:pt x="16332" y="148860"/>
                  </a:lnTo>
                  <a:lnTo>
                    <a:pt x="17842" y="150039"/>
                  </a:lnTo>
                  <a:lnTo>
                    <a:pt x="22343" y="151351"/>
                  </a:lnTo>
                  <a:lnTo>
                    <a:pt x="68691" y="152395"/>
                  </a:lnTo>
                  <a:lnTo>
                    <a:pt x="98057" y="153458"/>
                  </a:lnTo>
                  <a:lnTo>
                    <a:pt x="135250" y="161042"/>
                  </a:lnTo>
                  <a:lnTo>
                    <a:pt x="172212" y="162906"/>
                  </a:lnTo>
                  <a:lnTo>
                    <a:pt x="191125" y="169449"/>
                  </a:lnTo>
                  <a:lnTo>
                    <a:pt x="217713" y="17145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60" name="SMARTInkShape-Group237"/>
          <p:cNvGrpSpPr/>
          <p:nvPr/>
        </p:nvGrpSpPr>
        <p:grpSpPr>
          <a:xfrm>
            <a:off x="7181886" y="5695960"/>
            <a:ext cx="219040" cy="238116"/>
            <a:chOff x="7181886" y="5695960"/>
            <a:chExt cx="219040" cy="238116"/>
          </a:xfrm>
        </p:grpSpPr>
        <p:sp>
          <p:nvSpPr>
            <p:cNvPr id="5258" name="SMARTInkShape-1386"/>
            <p:cNvSpPr/>
            <p:nvPr>
              <p:custDataLst>
                <p:tags r:id="rId14"/>
              </p:custDataLst>
            </p:nvPr>
          </p:nvSpPr>
          <p:spPr>
            <a:xfrm>
              <a:off x="7181886" y="5724525"/>
              <a:ext cx="114265" cy="209110"/>
            </a:xfrm>
            <a:custGeom>
              <a:avLst/>
              <a:gdLst/>
              <a:ahLst/>
              <a:cxnLst/>
              <a:rect l="0" t="0" r="0" b="0"/>
              <a:pathLst>
                <a:path w="114265" h="209110">
                  <a:moveTo>
                    <a:pt x="95214" y="28575"/>
                  </a:moveTo>
                  <a:lnTo>
                    <a:pt x="95214" y="28575"/>
                  </a:lnTo>
                  <a:lnTo>
                    <a:pt x="95214" y="23519"/>
                  </a:lnTo>
                  <a:lnTo>
                    <a:pt x="96272" y="22030"/>
                  </a:lnTo>
                  <a:lnTo>
                    <a:pt x="98036" y="21036"/>
                  </a:lnTo>
                  <a:lnTo>
                    <a:pt x="103415" y="19442"/>
                  </a:lnTo>
                  <a:lnTo>
                    <a:pt x="104151" y="16402"/>
                  </a:lnTo>
                  <a:lnTo>
                    <a:pt x="104705" y="9928"/>
                  </a:lnTo>
                  <a:lnTo>
                    <a:pt x="109785" y="9644"/>
                  </a:lnTo>
                  <a:lnTo>
                    <a:pt x="111278" y="8546"/>
                  </a:lnTo>
                  <a:lnTo>
                    <a:pt x="114186" y="264"/>
                  </a:lnTo>
                  <a:lnTo>
                    <a:pt x="114264" y="0"/>
                  </a:lnTo>
                  <a:lnTo>
                    <a:pt x="114264" y="8201"/>
                  </a:lnTo>
                  <a:lnTo>
                    <a:pt x="107717" y="16868"/>
                  </a:lnTo>
                  <a:lnTo>
                    <a:pt x="104563" y="25693"/>
                  </a:lnTo>
                  <a:lnTo>
                    <a:pt x="98455" y="35012"/>
                  </a:lnTo>
                  <a:lnTo>
                    <a:pt x="95116" y="44476"/>
                  </a:lnTo>
                  <a:lnTo>
                    <a:pt x="80109" y="70048"/>
                  </a:lnTo>
                  <a:lnTo>
                    <a:pt x="68906" y="98360"/>
                  </a:lnTo>
                  <a:lnTo>
                    <a:pt x="34879" y="144688"/>
                  </a:lnTo>
                  <a:lnTo>
                    <a:pt x="13722" y="168195"/>
                  </a:lnTo>
                  <a:lnTo>
                    <a:pt x="10744" y="177776"/>
                  </a:lnTo>
                  <a:lnTo>
                    <a:pt x="10046" y="184139"/>
                  </a:lnTo>
                  <a:lnTo>
                    <a:pt x="6915" y="190495"/>
                  </a:lnTo>
                  <a:lnTo>
                    <a:pt x="1337" y="198143"/>
                  </a:lnTo>
                  <a:lnTo>
                    <a:pt x="0" y="209109"/>
                  </a:lnTo>
                  <a:lnTo>
                    <a:pt x="9489" y="2000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59" name="SMARTInkShape-1387"/>
            <p:cNvSpPr/>
            <p:nvPr>
              <p:custDataLst>
                <p:tags r:id="rId15"/>
              </p:custDataLst>
            </p:nvPr>
          </p:nvSpPr>
          <p:spPr>
            <a:xfrm>
              <a:off x="7210471" y="5695960"/>
              <a:ext cx="190455" cy="238116"/>
            </a:xfrm>
            <a:custGeom>
              <a:avLst/>
              <a:gdLst/>
              <a:ahLst/>
              <a:cxnLst/>
              <a:rect l="0" t="0" r="0" b="0"/>
              <a:pathLst>
                <a:path w="190455" h="238116">
                  <a:moveTo>
                    <a:pt x="85679" y="57140"/>
                  </a:moveTo>
                  <a:lnTo>
                    <a:pt x="85679" y="57140"/>
                  </a:lnTo>
                  <a:lnTo>
                    <a:pt x="80623" y="57140"/>
                  </a:lnTo>
                  <a:lnTo>
                    <a:pt x="79132" y="56082"/>
                  </a:lnTo>
                  <a:lnTo>
                    <a:pt x="78139" y="54318"/>
                  </a:lnTo>
                  <a:lnTo>
                    <a:pt x="76188" y="47731"/>
                  </a:lnTo>
                  <a:lnTo>
                    <a:pt x="76154" y="28960"/>
                  </a:lnTo>
                  <a:lnTo>
                    <a:pt x="93845" y="10874"/>
                  </a:lnTo>
                  <a:lnTo>
                    <a:pt x="103286" y="9634"/>
                  </a:lnTo>
                  <a:lnTo>
                    <a:pt x="112049" y="2993"/>
                  </a:lnTo>
                  <a:lnTo>
                    <a:pt x="122025" y="385"/>
                  </a:lnTo>
                  <a:lnTo>
                    <a:pt x="146123" y="0"/>
                  </a:lnTo>
                  <a:lnTo>
                    <a:pt x="152407" y="2817"/>
                  </a:lnTo>
                  <a:lnTo>
                    <a:pt x="158728" y="6538"/>
                  </a:lnTo>
                  <a:lnTo>
                    <a:pt x="165064" y="8192"/>
                  </a:lnTo>
                  <a:lnTo>
                    <a:pt x="167178" y="9691"/>
                  </a:lnTo>
                  <a:lnTo>
                    <a:pt x="168586" y="11749"/>
                  </a:lnTo>
                  <a:lnTo>
                    <a:pt x="169526" y="14180"/>
                  </a:lnTo>
                  <a:lnTo>
                    <a:pt x="171210" y="15800"/>
                  </a:lnTo>
                  <a:lnTo>
                    <a:pt x="175904" y="17600"/>
                  </a:lnTo>
                  <a:lnTo>
                    <a:pt x="177580" y="19138"/>
                  </a:lnTo>
                  <a:lnTo>
                    <a:pt x="179440" y="23670"/>
                  </a:lnTo>
                  <a:lnTo>
                    <a:pt x="180917" y="51193"/>
                  </a:lnTo>
                  <a:lnTo>
                    <a:pt x="178102" y="57319"/>
                  </a:lnTo>
                  <a:lnTo>
                    <a:pt x="166739" y="71174"/>
                  </a:lnTo>
                  <a:lnTo>
                    <a:pt x="126131" y="100555"/>
                  </a:lnTo>
                  <a:lnTo>
                    <a:pt x="92736" y="112000"/>
                  </a:lnTo>
                  <a:lnTo>
                    <a:pt x="63599" y="129184"/>
                  </a:lnTo>
                  <a:lnTo>
                    <a:pt x="34974" y="140579"/>
                  </a:lnTo>
                  <a:lnTo>
                    <a:pt x="26807" y="146436"/>
                  </a:lnTo>
                  <a:lnTo>
                    <a:pt x="22473" y="152566"/>
                  </a:lnTo>
                  <a:lnTo>
                    <a:pt x="21316" y="155682"/>
                  </a:lnTo>
                  <a:lnTo>
                    <a:pt x="19487" y="157760"/>
                  </a:lnTo>
                  <a:lnTo>
                    <a:pt x="5950" y="166424"/>
                  </a:lnTo>
                  <a:lnTo>
                    <a:pt x="2618" y="172033"/>
                  </a:lnTo>
                  <a:lnTo>
                    <a:pt x="110" y="188644"/>
                  </a:lnTo>
                  <a:lnTo>
                    <a:pt x="0" y="194999"/>
                  </a:lnTo>
                  <a:lnTo>
                    <a:pt x="2797" y="200608"/>
                  </a:lnTo>
                  <a:lnTo>
                    <a:pt x="14145" y="214074"/>
                  </a:lnTo>
                  <a:lnTo>
                    <a:pt x="19667" y="216847"/>
                  </a:lnTo>
                  <a:lnTo>
                    <a:pt x="34967" y="219831"/>
                  </a:lnTo>
                  <a:lnTo>
                    <a:pt x="47597" y="226546"/>
                  </a:lnTo>
                  <a:lnTo>
                    <a:pt x="93519" y="228554"/>
                  </a:lnTo>
                  <a:lnTo>
                    <a:pt x="141017" y="228590"/>
                  </a:lnTo>
                  <a:lnTo>
                    <a:pt x="150137" y="231412"/>
                  </a:lnTo>
                  <a:lnTo>
                    <a:pt x="158778" y="235135"/>
                  </a:lnTo>
                  <a:lnTo>
                    <a:pt x="190454" y="23811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261" name="SMARTInkShape-1388"/>
          <p:cNvSpPr/>
          <p:nvPr>
            <p:custDataLst>
              <p:tags r:id="rId2"/>
            </p:custDataLst>
          </p:nvPr>
        </p:nvSpPr>
        <p:spPr>
          <a:xfrm>
            <a:off x="6353725" y="5763954"/>
            <a:ext cx="285201" cy="227269"/>
          </a:xfrm>
          <a:custGeom>
            <a:avLst/>
            <a:gdLst/>
            <a:ahLst/>
            <a:cxnLst/>
            <a:rect l="0" t="0" r="0" b="0"/>
            <a:pathLst>
              <a:path w="285201" h="227269">
                <a:moveTo>
                  <a:pt x="75650" y="179646"/>
                </a:moveTo>
                <a:lnTo>
                  <a:pt x="75650" y="179646"/>
                </a:lnTo>
                <a:lnTo>
                  <a:pt x="75650" y="171445"/>
                </a:lnTo>
                <a:lnTo>
                  <a:pt x="76708" y="171004"/>
                </a:lnTo>
                <a:lnTo>
                  <a:pt x="85172" y="170121"/>
                </a:lnTo>
                <a:lnTo>
                  <a:pt x="85175" y="179646"/>
                </a:lnTo>
                <a:lnTo>
                  <a:pt x="93376" y="179646"/>
                </a:lnTo>
                <a:lnTo>
                  <a:pt x="93817" y="178588"/>
                </a:lnTo>
                <a:lnTo>
                  <a:pt x="94584" y="171445"/>
                </a:lnTo>
                <a:lnTo>
                  <a:pt x="97471" y="170709"/>
                </a:lnTo>
                <a:lnTo>
                  <a:pt x="104215" y="170121"/>
                </a:lnTo>
                <a:lnTo>
                  <a:pt x="96023" y="161920"/>
                </a:lnTo>
                <a:lnTo>
                  <a:pt x="86615" y="160712"/>
                </a:lnTo>
                <a:lnTo>
                  <a:pt x="71022" y="160599"/>
                </a:lnTo>
                <a:lnTo>
                  <a:pt x="69390" y="161656"/>
                </a:lnTo>
                <a:lnTo>
                  <a:pt x="68302" y="163419"/>
                </a:lnTo>
                <a:lnTo>
                  <a:pt x="67576" y="165653"/>
                </a:lnTo>
                <a:lnTo>
                  <a:pt x="66034" y="167143"/>
                </a:lnTo>
                <a:lnTo>
                  <a:pt x="61499" y="168797"/>
                </a:lnTo>
                <a:lnTo>
                  <a:pt x="49963" y="170918"/>
                </a:lnTo>
                <a:lnTo>
                  <a:pt x="35547" y="181864"/>
                </a:lnTo>
                <a:lnTo>
                  <a:pt x="23408" y="193800"/>
                </a:lnTo>
                <a:lnTo>
                  <a:pt x="20682" y="199342"/>
                </a:lnTo>
                <a:lnTo>
                  <a:pt x="18931" y="206467"/>
                </a:lnTo>
                <a:lnTo>
                  <a:pt x="10337" y="216268"/>
                </a:lnTo>
                <a:lnTo>
                  <a:pt x="9379" y="222365"/>
                </a:lnTo>
                <a:lnTo>
                  <a:pt x="10302" y="224000"/>
                </a:lnTo>
                <a:lnTo>
                  <a:pt x="11978" y="225091"/>
                </a:lnTo>
                <a:lnTo>
                  <a:pt x="17212" y="226840"/>
                </a:lnTo>
                <a:lnTo>
                  <a:pt x="41156" y="227268"/>
                </a:lnTo>
                <a:lnTo>
                  <a:pt x="47267" y="224448"/>
                </a:lnTo>
                <a:lnTo>
                  <a:pt x="50378" y="222214"/>
                </a:lnTo>
                <a:lnTo>
                  <a:pt x="91266" y="208123"/>
                </a:lnTo>
                <a:lnTo>
                  <a:pt x="116915" y="185868"/>
                </a:lnTo>
                <a:lnTo>
                  <a:pt x="120448" y="179589"/>
                </a:lnTo>
                <a:lnTo>
                  <a:pt x="123077" y="173271"/>
                </a:lnTo>
                <a:lnTo>
                  <a:pt x="129448" y="163764"/>
                </a:lnTo>
                <a:lnTo>
                  <a:pt x="131807" y="154244"/>
                </a:lnTo>
                <a:lnTo>
                  <a:pt x="132669" y="138371"/>
                </a:lnTo>
                <a:lnTo>
                  <a:pt x="131654" y="136254"/>
                </a:lnTo>
                <a:lnTo>
                  <a:pt x="129920" y="134843"/>
                </a:lnTo>
                <a:lnTo>
                  <a:pt x="127705" y="133902"/>
                </a:lnTo>
                <a:lnTo>
                  <a:pt x="126228" y="132217"/>
                </a:lnTo>
                <a:lnTo>
                  <a:pt x="121035" y="121908"/>
                </a:lnTo>
                <a:lnTo>
                  <a:pt x="91486" y="90736"/>
                </a:lnTo>
                <a:lnTo>
                  <a:pt x="85158" y="87213"/>
                </a:lnTo>
                <a:lnTo>
                  <a:pt x="69298" y="83709"/>
                </a:lnTo>
                <a:lnTo>
                  <a:pt x="56600" y="76930"/>
                </a:lnTo>
                <a:lnTo>
                  <a:pt x="11966" y="64372"/>
                </a:lnTo>
                <a:lnTo>
                  <a:pt x="1307" y="57156"/>
                </a:lnTo>
                <a:lnTo>
                  <a:pt x="276" y="53592"/>
                </a:lnTo>
                <a:lnTo>
                  <a:pt x="0" y="51160"/>
                </a:lnTo>
                <a:lnTo>
                  <a:pt x="2518" y="45636"/>
                </a:lnTo>
                <a:lnTo>
                  <a:pt x="13653" y="32233"/>
                </a:lnTo>
                <a:lnTo>
                  <a:pt x="19168" y="29462"/>
                </a:lnTo>
                <a:lnTo>
                  <a:pt x="66390" y="10828"/>
                </a:lnTo>
                <a:lnTo>
                  <a:pt x="111787" y="5605"/>
                </a:lnTo>
                <a:lnTo>
                  <a:pt x="135040" y="726"/>
                </a:lnTo>
                <a:lnTo>
                  <a:pt x="174174" y="0"/>
                </a:lnTo>
                <a:lnTo>
                  <a:pt x="219867" y="7624"/>
                </a:lnTo>
                <a:lnTo>
                  <a:pt x="231821" y="9000"/>
                </a:lnTo>
                <a:lnTo>
                  <a:pt x="249393" y="15725"/>
                </a:lnTo>
                <a:lnTo>
                  <a:pt x="265349" y="24657"/>
                </a:lnTo>
                <a:lnTo>
                  <a:pt x="272144" y="27153"/>
                </a:lnTo>
                <a:lnTo>
                  <a:pt x="285200" y="36771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62" name="SMARTInkShape-1389"/>
          <p:cNvSpPr/>
          <p:nvPr>
            <p:custDataLst>
              <p:tags r:id="rId3"/>
            </p:custDataLst>
          </p:nvPr>
        </p:nvSpPr>
        <p:spPr>
          <a:xfrm>
            <a:off x="7391400" y="5868735"/>
            <a:ext cx="209551" cy="112966"/>
          </a:xfrm>
          <a:custGeom>
            <a:avLst/>
            <a:gdLst/>
            <a:ahLst/>
            <a:cxnLst/>
            <a:rect l="0" t="0" r="0" b="0"/>
            <a:pathLst>
              <a:path w="209551" h="112966">
                <a:moveTo>
                  <a:pt x="9525" y="93915"/>
                </a:moveTo>
                <a:lnTo>
                  <a:pt x="9525" y="93915"/>
                </a:lnTo>
                <a:lnTo>
                  <a:pt x="0" y="93915"/>
                </a:lnTo>
                <a:lnTo>
                  <a:pt x="17610" y="93915"/>
                </a:lnTo>
                <a:lnTo>
                  <a:pt x="26370" y="87370"/>
                </a:lnTo>
                <a:lnTo>
                  <a:pt x="35213" y="84214"/>
                </a:lnTo>
                <a:lnTo>
                  <a:pt x="66851" y="58445"/>
                </a:lnTo>
                <a:lnTo>
                  <a:pt x="73103" y="55925"/>
                </a:lnTo>
                <a:lnTo>
                  <a:pt x="103011" y="28995"/>
                </a:lnTo>
                <a:lnTo>
                  <a:pt x="103991" y="25198"/>
                </a:lnTo>
                <a:lnTo>
                  <a:pt x="104252" y="22704"/>
                </a:lnTo>
                <a:lnTo>
                  <a:pt x="105484" y="21040"/>
                </a:lnTo>
                <a:lnTo>
                  <a:pt x="109676" y="19193"/>
                </a:lnTo>
                <a:lnTo>
                  <a:pt x="111217" y="17642"/>
                </a:lnTo>
                <a:lnTo>
                  <a:pt x="114264" y="8317"/>
                </a:lnTo>
                <a:lnTo>
                  <a:pt x="114296" y="0"/>
                </a:lnTo>
                <a:lnTo>
                  <a:pt x="105166" y="7832"/>
                </a:lnTo>
                <a:lnTo>
                  <a:pt x="99835" y="13140"/>
                </a:lnTo>
                <a:lnTo>
                  <a:pt x="97288" y="18504"/>
                </a:lnTo>
                <a:lnTo>
                  <a:pt x="96609" y="21417"/>
                </a:lnTo>
                <a:lnTo>
                  <a:pt x="95097" y="23358"/>
                </a:lnTo>
                <a:lnTo>
                  <a:pt x="90596" y="25515"/>
                </a:lnTo>
                <a:lnTo>
                  <a:pt x="88972" y="27148"/>
                </a:lnTo>
                <a:lnTo>
                  <a:pt x="87168" y="31784"/>
                </a:lnTo>
                <a:lnTo>
                  <a:pt x="86153" y="40346"/>
                </a:lnTo>
                <a:lnTo>
                  <a:pt x="84951" y="42327"/>
                </a:lnTo>
                <a:lnTo>
                  <a:pt x="83093" y="43648"/>
                </a:lnTo>
                <a:lnTo>
                  <a:pt x="80795" y="44529"/>
                </a:lnTo>
                <a:lnTo>
                  <a:pt x="79263" y="46174"/>
                </a:lnTo>
                <a:lnTo>
                  <a:pt x="76603" y="54336"/>
                </a:lnTo>
                <a:lnTo>
                  <a:pt x="76204" y="65213"/>
                </a:lnTo>
                <a:lnTo>
                  <a:pt x="84401" y="73530"/>
                </a:lnTo>
                <a:lnTo>
                  <a:pt x="93810" y="74748"/>
                </a:lnTo>
                <a:lnTo>
                  <a:pt x="108381" y="74855"/>
                </a:lnTo>
                <a:lnTo>
                  <a:pt x="110355" y="73800"/>
                </a:lnTo>
                <a:lnTo>
                  <a:pt x="111670" y="72038"/>
                </a:lnTo>
                <a:lnTo>
                  <a:pt x="112547" y="69805"/>
                </a:lnTo>
                <a:lnTo>
                  <a:pt x="114189" y="68317"/>
                </a:lnTo>
                <a:lnTo>
                  <a:pt x="118837" y="66663"/>
                </a:lnTo>
                <a:lnTo>
                  <a:pt x="130443" y="64543"/>
                </a:lnTo>
                <a:lnTo>
                  <a:pt x="139779" y="58871"/>
                </a:lnTo>
                <a:lnTo>
                  <a:pt x="149249" y="55663"/>
                </a:lnTo>
                <a:lnTo>
                  <a:pt x="158757" y="49537"/>
                </a:lnTo>
                <a:lnTo>
                  <a:pt x="168277" y="46194"/>
                </a:lnTo>
                <a:lnTo>
                  <a:pt x="208214" y="9525"/>
                </a:lnTo>
                <a:lnTo>
                  <a:pt x="201232" y="16508"/>
                </a:lnTo>
                <a:lnTo>
                  <a:pt x="195326" y="17357"/>
                </a:lnTo>
                <a:lnTo>
                  <a:pt x="193718" y="18535"/>
                </a:lnTo>
                <a:lnTo>
                  <a:pt x="191929" y="22665"/>
                </a:lnTo>
                <a:lnTo>
                  <a:pt x="190395" y="24190"/>
                </a:lnTo>
                <a:lnTo>
                  <a:pt x="185867" y="25884"/>
                </a:lnTo>
                <a:lnTo>
                  <a:pt x="184236" y="27394"/>
                </a:lnTo>
                <a:lnTo>
                  <a:pt x="173627" y="46485"/>
                </a:lnTo>
                <a:lnTo>
                  <a:pt x="172901" y="49594"/>
                </a:lnTo>
                <a:lnTo>
                  <a:pt x="164102" y="65357"/>
                </a:lnTo>
                <a:lnTo>
                  <a:pt x="161963" y="97090"/>
                </a:lnTo>
                <a:lnTo>
                  <a:pt x="164764" y="103440"/>
                </a:lnTo>
                <a:lnTo>
                  <a:pt x="166993" y="106615"/>
                </a:lnTo>
                <a:lnTo>
                  <a:pt x="172291" y="110143"/>
                </a:lnTo>
                <a:lnTo>
                  <a:pt x="181224" y="112129"/>
                </a:lnTo>
                <a:lnTo>
                  <a:pt x="209550" y="11296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63" name="SMARTInkShape-1390"/>
          <p:cNvSpPr/>
          <p:nvPr>
            <p:custDataLst>
              <p:tags r:id="rId4"/>
            </p:custDataLst>
          </p:nvPr>
        </p:nvSpPr>
        <p:spPr>
          <a:xfrm>
            <a:off x="8048625" y="6162675"/>
            <a:ext cx="19051" cy="189176"/>
          </a:xfrm>
          <a:custGeom>
            <a:avLst/>
            <a:gdLst/>
            <a:ahLst/>
            <a:cxnLst/>
            <a:rect l="0" t="0" r="0" b="0"/>
            <a:pathLst>
              <a:path w="19051" h="189176">
                <a:moveTo>
                  <a:pt x="19050" y="0"/>
                </a:moveTo>
                <a:lnTo>
                  <a:pt x="19050" y="0"/>
                </a:lnTo>
                <a:lnTo>
                  <a:pt x="19050" y="17692"/>
                </a:lnTo>
                <a:lnTo>
                  <a:pt x="12503" y="26386"/>
                </a:lnTo>
                <a:lnTo>
                  <a:pt x="9916" y="36348"/>
                </a:lnTo>
                <a:lnTo>
                  <a:pt x="9559" y="54349"/>
                </a:lnTo>
                <a:lnTo>
                  <a:pt x="1991" y="67142"/>
                </a:lnTo>
                <a:lnTo>
                  <a:pt x="8" y="113223"/>
                </a:lnTo>
                <a:lnTo>
                  <a:pt x="0" y="141018"/>
                </a:lnTo>
                <a:lnTo>
                  <a:pt x="9410" y="152269"/>
                </a:lnTo>
                <a:lnTo>
                  <a:pt x="9525" y="171023"/>
                </a:lnTo>
                <a:lnTo>
                  <a:pt x="10" y="180964"/>
                </a:lnTo>
                <a:lnTo>
                  <a:pt x="4" y="186028"/>
                </a:lnTo>
                <a:lnTo>
                  <a:pt x="1060" y="187519"/>
                </a:lnTo>
                <a:lnTo>
                  <a:pt x="2824" y="188513"/>
                </a:lnTo>
                <a:lnTo>
                  <a:pt x="5057" y="189175"/>
                </a:lnTo>
                <a:lnTo>
                  <a:pt x="6547" y="188558"/>
                </a:lnTo>
                <a:lnTo>
                  <a:pt x="7540" y="187088"/>
                </a:lnTo>
                <a:lnTo>
                  <a:pt x="9525" y="18097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64" name="SMARTInkShape-1391"/>
          <p:cNvSpPr/>
          <p:nvPr>
            <p:custDataLst>
              <p:tags r:id="rId5"/>
            </p:custDataLst>
          </p:nvPr>
        </p:nvSpPr>
        <p:spPr>
          <a:xfrm>
            <a:off x="5600700" y="6191250"/>
            <a:ext cx="76201" cy="276226"/>
          </a:xfrm>
          <a:custGeom>
            <a:avLst/>
            <a:gdLst/>
            <a:ahLst/>
            <a:cxnLst/>
            <a:rect l="0" t="0" r="0" b="0"/>
            <a:pathLst>
              <a:path w="76201" h="276226">
                <a:moveTo>
                  <a:pt x="76200" y="9525"/>
                </a:moveTo>
                <a:lnTo>
                  <a:pt x="76200" y="9525"/>
                </a:lnTo>
                <a:lnTo>
                  <a:pt x="76200" y="1324"/>
                </a:lnTo>
                <a:lnTo>
                  <a:pt x="75142" y="883"/>
                </a:lnTo>
                <a:lnTo>
                  <a:pt x="61619" y="0"/>
                </a:lnTo>
                <a:lnTo>
                  <a:pt x="60130" y="1058"/>
                </a:lnTo>
                <a:lnTo>
                  <a:pt x="59136" y="2822"/>
                </a:lnTo>
                <a:lnTo>
                  <a:pt x="57266" y="9132"/>
                </a:lnTo>
                <a:lnTo>
                  <a:pt x="56094" y="36087"/>
                </a:lnTo>
                <a:lnTo>
                  <a:pt x="41340" y="80371"/>
                </a:lnTo>
                <a:lnTo>
                  <a:pt x="38002" y="97661"/>
                </a:lnTo>
                <a:lnTo>
                  <a:pt x="31838" y="111016"/>
                </a:lnTo>
                <a:lnTo>
                  <a:pt x="23947" y="140103"/>
                </a:lnTo>
                <a:lnTo>
                  <a:pt x="13472" y="158634"/>
                </a:lnTo>
                <a:lnTo>
                  <a:pt x="7482" y="178757"/>
                </a:lnTo>
                <a:lnTo>
                  <a:pt x="3325" y="186339"/>
                </a:lnTo>
                <a:lnTo>
                  <a:pt x="657" y="199830"/>
                </a:lnTo>
                <a:lnTo>
                  <a:pt x="0" y="245542"/>
                </a:lnTo>
                <a:lnTo>
                  <a:pt x="0" y="261715"/>
                </a:lnTo>
                <a:lnTo>
                  <a:pt x="2822" y="267307"/>
                </a:lnTo>
                <a:lnTo>
                  <a:pt x="8201" y="274464"/>
                </a:lnTo>
                <a:lnTo>
                  <a:pt x="11759" y="275442"/>
                </a:lnTo>
                <a:lnTo>
                  <a:pt x="19050" y="276225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65" name="SMARTInkShape-1392"/>
          <p:cNvSpPr/>
          <p:nvPr>
            <p:custDataLst>
              <p:tags r:id="rId6"/>
            </p:custDataLst>
          </p:nvPr>
        </p:nvSpPr>
        <p:spPr>
          <a:xfrm>
            <a:off x="5221202" y="5895975"/>
            <a:ext cx="246149" cy="533401"/>
          </a:xfrm>
          <a:custGeom>
            <a:avLst/>
            <a:gdLst/>
            <a:ahLst/>
            <a:cxnLst/>
            <a:rect l="0" t="0" r="0" b="0"/>
            <a:pathLst>
              <a:path w="246149" h="533401">
                <a:moveTo>
                  <a:pt x="236623" y="19050"/>
                </a:moveTo>
                <a:lnTo>
                  <a:pt x="236623" y="19050"/>
                </a:lnTo>
                <a:lnTo>
                  <a:pt x="245755" y="9918"/>
                </a:lnTo>
                <a:lnTo>
                  <a:pt x="246148" y="3"/>
                </a:lnTo>
                <a:lnTo>
                  <a:pt x="231959" y="0"/>
                </a:lnTo>
                <a:lnTo>
                  <a:pt x="230338" y="1058"/>
                </a:lnTo>
                <a:lnTo>
                  <a:pt x="229258" y="2822"/>
                </a:lnTo>
                <a:lnTo>
                  <a:pt x="228538" y="5056"/>
                </a:lnTo>
                <a:lnTo>
                  <a:pt x="222468" y="13257"/>
                </a:lnTo>
                <a:lnTo>
                  <a:pt x="216926" y="16475"/>
                </a:lnTo>
                <a:lnTo>
                  <a:pt x="213967" y="17333"/>
                </a:lnTo>
                <a:lnTo>
                  <a:pt x="207856" y="23931"/>
                </a:lnTo>
                <a:lnTo>
                  <a:pt x="176646" y="67390"/>
                </a:lnTo>
                <a:lnTo>
                  <a:pt x="148664" y="107660"/>
                </a:lnTo>
                <a:lnTo>
                  <a:pt x="125057" y="148501"/>
                </a:lnTo>
                <a:lnTo>
                  <a:pt x="100011" y="189730"/>
                </a:lnTo>
                <a:lnTo>
                  <a:pt x="77503" y="231270"/>
                </a:lnTo>
                <a:lnTo>
                  <a:pt x="57496" y="274871"/>
                </a:lnTo>
                <a:lnTo>
                  <a:pt x="34220" y="314057"/>
                </a:lnTo>
                <a:lnTo>
                  <a:pt x="18332" y="352372"/>
                </a:lnTo>
                <a:lnTo>
                  <a:pt x="8322" y="393497"/>
                </a:lnTo>
                <a:lnTo>
                  <a:pt x="0" y="433485"/>
                </a:lnTo>
                <a:lnTo>
                  <a:pt x="8287" y="479338"/>
                </a:lnTo>
                <a:lnTo>
                  <a:pt x="21176" y="511164"/>
                </a:lnTo>
                <a:lnTo>
                  <a:pt x="30096" y="521048"/>
                </a:lnTo>
                <a:lnTo>
                  <a:pt x="46123" y="533400"/>
                </a:lnTo>
              </a:path>
            </a:pathLst>
          </a:cu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73" name="SMARTInkShape-Group243"/>
          <p:cNvGrpSpPr/>
          <p:nvPr/>
        </p:nvGrpSpPr>
        <p:grpSpPr>
          <a:xfrm>
            <a:off x="8162975" y="5943604"/>
            <a:ext cx="828515" cy="561972"/>
            <a:chOff x="8162975" y="5943604"/>
            <a:chExt cx="828515" cy="561972"/>
          </a:xfrm>
        </p:grpSpPr>
        <p:sp>
          <p:nvSpPr>
            <p:cNvPr id="5266" name="SMARTInkShape-1393"/>
            <p:cNvSpPr/>
            <p:nvPr>
              <p:custDataLst>
                <p:tags r:id="rId7"/>
              </p:custDataLst>
            </p:nvPr>
          </p:nvSpPr>
          <p:spPr>
            <a:xfrm>
              <a:off x="8248663" y="6038853"/>
              <a:ext cx="95238" cy="189974"/>
            </a:xfrm>
            <a:custGeom>
              <a:avLst/>
              <a:gdLst/>
              <a:ahLst/>
              <a:cxnLst/>
              <a:rect l="0" t="0" r="0" b="0"/>
              <a:pathLst>
                <a:path w="95238" h="189974">
                  <a:moveTo>
                    <a:pt x="85712" y="66672"/>
                  </a:moveTo>
                  <a:lnTo>
                    <a:pt x="85712" y="66672"/>
                  </a:lnTo>
                  <a:lnTo>
                    <a:pt x="85712" y="53415"/>
                  </a:lnTo>
                  <a:lnTo>
                    <a:pt x="88535" y="47374"/>
                  </a:lnTo>
                  <a:lnTo>
                    <a:pt x="93914" y="39930"/>
                  </a:lnTo>
                  <a:lnTo>
                    <a:pt x="94977" y="30855"/>
                  </a:lnTo>
                  <a:lnTo>
                    <a:pt x="95237" y="8"/>
                  </a:lnTo>
                  <a:lnTo>
                    <a:pt x="90181" y="0"/>
                  </a:lnTo>
                  <a:lnTo>
                    <a:pt x="88691" y="1057"/>
                  </a:lnTo>
                  <a:lnTo>
                    <a:pt x="87698" y="2820"/>
                  </a:lnTo>
                  <a:lnTo>
                    <a:pt x="71534" y="46067"/>
                  </a:lnTo>
                  <a:lnTo>
                    <a:pt x="47554" y="92488"/>
                  </a:lnTo>
                  <a:lnTo>
                    <a:pt x="25735" y="121594"/>
                  </a:lnTo>
                  <a:lnTo>
                    <a:pt x="20328" y="125511"/>
                  </a:lnTo>
                  <a:lnTo>
                    <a:pt x="14319" y="135509"/>
                  </a:lnTo>
                  <a:lnTo>
                    <a:pt x="10591" y="145950"/>
                  </a:lnTo>
                  <a:lnTo>
                    <a:pt x="2395" y="161275"/>
                  </a:lnTo>
                  <a:lnTo>
                    <a:pt x="48" y="181544"/>
                  </a:lnTo>
                  <a:lnTo>
                    <a:pt x="0" y="188729"/>
                  </a:lnTo>
                  <a:lnTo>
                    <a:pt x="1053" y="189318"/>
                  </a:lnTo>
                  <a:lnTo>
                    <a:pt x="5047" y="189973"/>
                  </a:lnTo>
                  <a:lnTo>
                    <a:pt x="10350" y="187442"/>
                  </a:lnTo>
                  <a:lnTo>
                    <a:pt x="16235" y="183847"/>
                  </a:lnTo>
                  <a:lnTo>
                    <a:pt x="28562" y="180972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7" name="SMARTInkShape-1394"/>
            <p:cNvSpPr/>
            <p:nvPr>
              <p:custDataLst>
                <p:tags r:id="rId8"/>
              </p:custDataLst>
            </p:nvPr>
          </p:nvSpPr>
          <p:spPr>
            <a:xfrm>
              <a:off x="8277630" y="5962661"/>
              <a:ext cx="199621" cy="85715"/>
            </a:xfrm>
            <a:custGeom>
              <a:avLst/>
              <a:gdLst/>
              <a:ahLst/>
              <a:cxnLst/>
              <a:rect l="0" t="0" r="0" b="0"/>
              <a:pathLst>
                <a:path w="199621" h="85715">
                  <a:moveTo>
                    <a:pt x="47220" y="85714"/>
                  </a:moveTo>
                  <a:lnTo>
                    <a:pt x="47220" y="85714"/>
                  </a:lnTo>
                  <a:lnTo>
                    <a:pt x="47220" y="80658"/>
                  </a:lnTo>
                  <a:lnTo>
                    <a:pt x="44397" y="75353"/>
                  </a:lnTo>
                  <a:lnTo>
                    <a:pt x="10882" y="39853"/>
                  </a:lnTo>
                  <a:lnTo>
                    <a:pt x="9902" y="36051"/>
                  </a:lnTo>
                  <a:lnTo>
                    <a:pt x="9642" y="33555"/>
                  </a:lnTo>
                  <a:lnTo>
                    <a:pt x="6529" y="27960"/>
                  </a:lnTo>
                  <a:lnTo>
                    <a:pt x="0" y="19561"/>
                  </a:lnTo>
                  <a:lnTo>
                    <a:pt x="7832" y="10883"/>
                  </a:lnTo>
                  <a:lnTo>
                    <a:pt x="8739" y="4863"/>
                  </a:lnTo>
                  <a:lnTo>
                    <a:pt x="9924" y="3238"/>
                  </a:lnTo>
                  <a:lnTo>
                    <a:pt x="11773" y="2155"/>
                  </a:lnTo>
                  <a:lnTo>
                    <a:pt x="19431" y="631"/>
                  </a:lnTo>
                  <a:lnTo>
                    <a:pt x="64598" y="0"/>
                  </a:lnTo>
                  <a:lnTo>
                    <a:pt x="88792" y="1049"/>
                  </a:lnTo>
                  <a:lnTo>
                    <a:pt x="132963" y="11748"/>
                  </a:lnTo>
                  <a:lnTo>
                    <a:pt x="149177" y="19701"/>
                  </a:lnTo>
                  <a:lnTo>
                    <a:pt x="187772" y="45744"/>
                  </a:lnTo>
                  <a:lnTo>
                    <a:pt x="199620" y="66664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8" name="SMARTInkShape-1395"/>
            <p:cNvSpPr/>
            <p:nvPr>
              <p:custDataLst>
                <p:tags r:id="rId9"/>
              </p:custDataLst>
            </p:nvPr>
          </p:nvSpPr>
          <p:spPr>
            <a:xfrm>
              <a:off x="8162975" y="6267450"/>
              <a:ext cx="209501" cy="57023"/>
            </a:xfrm>
            <a:custGeom>
              <a:avLst/>
              <a:gdLst/>
              <a:ahLst/>
              <a:cxnLst/>
              <a:rect l="0" t="0" r="0" b="0"/>
              <a:pathLst>
                <a:path w="209501" h="57023">
                  <a:moveTo>
                    <a:pt x="104725" y="0"/>
                  </a:moveTo>
                  <a:lnTo>
                    <a:pt x="104725" y="0"/>
                  </a:lnTo>
                  <a:lnTo>
                    <a:pt x="84003" y="17900"/>
                  </a:lnTo>
                  <a:lnTo>
                    <a:pt x="53704" y="33715"/>
                  </a:lnTo>
                  <a:lnTo>
                    <a:pt x="31304" y="40055"/>
                  </a:lnTo>
                  <a:lnTo>
                    <a:pt x="23410" y="44261"/>
                  </a:lnTo>
                  <a:lnTo>
                    <a:pt x="13015" y="47687"/>
                  </a:lnTo>
                  <a:lnTo>
                    <a:pt x="120" y="57022"/>
                  </a:lnTo>
                  <a:lnTo>
                    <a:pt x="0" y="52056"/>
                  </a:lnTo>
                  <a:lnTo>
                    <a:pt x="1041" y="50578"/>
                  </a:lnTo>
                  <a:lnTo>
                    <a:pt x="2794" y="49594"/>
                  </a:lnTo>
                  <a:lnTo>
                    <a:pt x="9653" y="47884"/>
                  </a:lnTo>
                  <a:lnTo>
                    <a:pt x="14141" y="47740"/>
                  </a:lnTo>
                  <a:lnTo>
                    <a:pt x="19663" y="44854"/>
                  </a:lnTo>
                  <a:lnTo>
                    <a:pt x="22617" y="42602"/>
                  </a:lnTo>
                  <a:lnTo>
                    <a:pt x="31543" y="40101"/>
                  </a:lnTo>
                  <a:lnTo>
                    <a:pt x="41508" y="37931"/>
                  </a:lnTo>
                  <a:lnTo>
                    <a:pt x="54127" y="31817"/>
                  </a:lnTo>
                  <a:lnTo>
                    <a:pt x="101441" y="27601"/>
                  </a:lnTo>
                  <a:lnTo>
                    <a:pt x="112437" y="23556"/>
                  </a:lnTo>
                  <a:lnTo>
                    <a:pt x="124380" y="23876"/>
                  </a:lnTo>
                  <a:lnTo>
                    <a:pt x="154389" y="28162"/>
                  </a:lnTo>
                  <a:lnTo>
                    <a:pt x="164898" y="29449"/>
                  </a:lnTo>
                  <a:lnTo>
                    <a:pt x="176765" y="36125"/>
                  </a:lnTo>
                  <a:lnTo>
                    <a:pt x="183662" y="41808"/>
                  </a:lnTo>
                  <a:lnTo>
                    <a:pt x="193078" y="45039"/>
                  </a:lnTo>
                  <a:lnTo>
                    <a:pt x="209500" y="47625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69" name="SMARTInkShape-1396"/>
            <p:cNvSpPr/>
            <p:nvPr>
              <p:custDataLst>
                <p:tags r:id="rId10"/>
              </p:custDataLst>
            </p:nvPr>
          </p:nvSpPr>
          <p:spPr>
            <a:xfrm>
              <a:off x="8448675" y="6157189"/>
              <a:ext cx="171451" cy="43587"/>
            </a:xfrm>
            <a:custGeom>
              <a:avLst/>
              <a:gdLst/>
              <a:ahLst/>
              <a:cxnLst/>
              <a:rect l="0" t="0" r="0" b="0"/>
              <a:pathLst>
                <a:path w="171451" h="43587">
                  <a:moveTo>
                    <a:pt x="9525" y="43586"/>
                  </a:moveTo>
                  <a:lnTo>
                    <a:pt x="9525" y="43586"/>
                  </a:lnTo>
                  <a:lnTo>
                    <a:pt x="4469" y="38530"/>
                  </a:lnTo>
                  <a:lnTo>
                    <a:pt x="1986" y="33225"/>
                  </a:lnTo>
                  <a:lnTo>
                    <a:pt x="1" y="5682"/>
                  </a:lnTo>
                  <a:lnTo>
                    <a:pt x="0" y="433"/>
                  </a:lnTo>
                  <a:lnTo>
                    <a:pt x="1058" y="0"/>
                  </a:lnTo>
                  <a:lnTo>
                    <a:pt x="9702" y="4865"/>
                  </a:lnTo>
                  <a:lnTo>
                    <a:pt x="45534" y="6540"/>
                  </a:lnTo>
                  <a:lnTo>
                    <a:pt x="68530" y="13687"/>
                  </a:lnTo>
                  <a:lnTo>
                    <a:pt x="115724" y="14977"/>
                  </a:lnTo>
                  <a:lnTo>
                    <a:pt x="126481" y="15001"/>
                  </a:lnTo>
                  <a:lnTo>
                    <a:pt x="171450" y="24536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0" name="SMARTInkShape-1397"/>
            <p:cNvSpPr/>
            <p:nvPr>
              <p:custDataLst>
                <p:tags r:id="rId11"/>
              </p:custDataLst>
            </p:nvPr>
          </p:nvSpPr>
          <p:spPr>
            <a:xfrm>
              <a:off x="8601076" y="6153150"/>
              <a:ext cx="94807" cy="114301"/>
            </a:xfrm>
            <a:custGeom>
              <a:avLst/>
              <a:gdLst/>
              <a:ahLst/>
              <a:cxnLst/>
              <a:rect l="0" t="0" r="0" b="0"/>
              <a:pathLst>
                <a:path w="94807" h="114301">
                  <a:moveTo>
                    <a:pt x="19049" y="28575"/>
                  </a:moveTo>
                  <a:lnTo>
                    <a:pt x="19049" y="28575"/>
                  </a:lnTo>
                  <a:lnTo>
                    <a:pt x="10847" y="20374"/>
                  </a:lnTo>
                  <a:lnTo>
                    <a:pt x="4859" y="19443"/>
                  </a:lnTo>
                  <a:lnTo>
                    <a:pt x="3240" y="18254"/>
                  </a:lnTo>
                  <a:lnTo>
                    <a:pt x="638" y="11562"/>
                  </a:lnTo>
                  <a:lnTo>
                    <a:pt x="125" y="9927"/>
                  </a:lnTo>
                  <a:lnTo>
                    <a:pt x="0" y="119"/>
                  </a:lnTo>
                  <a:lnTo>
                    <a:pt x="23597" y="0"/>
                  </a:lnTo>
                  <a:lnTo>
                    <a:pt x="29183" y="2822"/>
                  </a:lnTo>
                  <a:lnTo>
                    <a:pt x="35195" y="6545"/>
                  </a:lnTo>
                  <a:lnTo>
                    <a:pt x="47677" y="8937"/>
                  </a:lnTo>
                  <a:lnTo>
                    <a:pt x="60335" y="9409"/>
                  </a:lnTo>
                  <a:lnTo>
                    <a:pt x="66679" y="12296"/>
                  </a:lnTo>
                  <a:lnTo>
                    <a:pt x="73026" y="16049"/>
                  </a:lnTo>
                  <a:lnTo>
                    <a:pt x="83843" y="18655"/>
                  </a:lnTo>
                  <a:lnTo>
                    <a:pt x="93760" y="19016"/>
                  </a:lnTo>
                  <a:lnTo>
                    <a:pt x="94256" y="20086"/>
                  </a:lnTo>
                  <a:lnTo>
                    <a:pt x="94806" y="24096"/>
                  </a:lnTo>
                  <a:lnTo>
                    <a:pt x="93897" y="25589"/>
                  </a:lnTo>
                  <a:lnTo>
                    <a:pt x="92231" y="26584"/>
                  </a:lnTo>
                  <a:lnTo>
                    <a:pt x="84830" y="27986"/>
                  </a:lnTo>
                  <a:lnTo>
                    <a:pt x="81954" y="28182"/>
                  </a:lnTo>
                  <a:lnTo>
                    <a:pt x="75935" y="31223"/>
                  </a:lnTo>
                  <a:lnTo>
                    <a:pt x="69732" y="35044"/>
                  </a:lnTo>
                  <a:lnTo>
                    <a:pt x="57126" y="37496"/>
                  </a:lnTo>
                  <a:lnTo>
                    <a:pt x="53958" y="37698"/>
                  </a:lnTo>
                  <a:lnTo>
                    <a:pt x="47617" y="40743"/>
                  </a:lnTo>
                  <a:lnTo>
                    <a:pt x="41271" y="44566"/>
                  </a:lnTo>
                  <a:lnTo>
                    <a:pt x="31748" y="47777"/>
                  </a:lnTo>
                  <a:lnTo>
                    <a:pt x="25398" y="52279"/>
                  </a:lnTo>
                  <a:lnTo>
                    <a:pt x="21872" y="57807"/>
                  </a:lnTo>
                  <a:lnTo>
                    <a:pt x="19245" y="63792"/>
                  </a:lnTo>
                  <a:lnTo>
                    <a:pt x="12875" y="73111"/>
                  </a:lnTo>
                  <a:lnTo>
                    <a:pt x="10517" y="82576"/>
                  </a:lnTo>
                  <a:lnTo>
                    <a:pt x="9562" y="99750"/>
                  </a:lnTo>
                  <a:lnTo>
                    <a:pt x="10608" y="101425"/>
                  </a:lnTo>
                  <a:lnTo>
                    <a:pt x="12363" y="102542"/>
                  </a:lnTo>
                  <a:lnTo>
                    <a:pt x="14593" y="103287"/>
                  </a:lnTo>
                  <a:lnTo>
                    <a:pt x="16078" y="104841"/>
                  </a:lnTo>
                  <a:lnTo>
                    <a:pt x="19049" y="114300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1" name="SMARTInkShape-1398"/>
            <p:cNvSpPr/>
            <p:nvPr>
              <p:custDataLst>
                <p:tags r:id="rId12"/>
              </p:custDataLst>
            </p:nvPr>
          </p:nvSpPr>
          <p:spPr>
            <a:xfrm>
              <a:off x="8734428" y="6153281"/>
              <a:ext cx="114249" cy="114132"/>
            </a:xfrm>
            <a:custGeom>
              <a:avLst/>
              <a:gdLst/>
              <a:ahLst/>
              <a:cxnLst/>
              <a:rect l="0" t="0" r="0" b="0"/>
              <a:pathLst>
                <a:path w="114249" h="114132">
                  <a:moveTo>
                    <a:pt x="38097" y="47494"/>
                  </a:moveTo>
                  <a:lnTo>
                    <a:pt x="38097" y="47494"/>
                  </a:lnTo>
                  <a:lnTo>
                    <a:pt x="38097" y="42438"/>
                  </a:lnTo>
                  <a:lnTo>
                    <a:pt x="37039" y="40949"/>
                  </a:lnTo>
                  <a:lnTo>
                    <a:pt x="35273" y="39955"/>
                  </a:lnTo>
                  <a:lnTo>
                    <a:pt x="28395" y="38231"/>
                  </a:lnTo>
                  <a:lnTo>
                    <a:pt x="19474" y="37979"/>
                  </a:lnTo>
                  <a:lnTo>
                    <a:pt x="4869" y="52159"/>
                  </a:lnTo>
                  <a:lnTo>
                    <a:pt x="2162" y="57681"/>
                  </a:lnTo>
                  <a:lnTo>
                    <a:pt x="124" y="79283"/>
                  </a:lnTo>
                  <a:lnTo>
                    <a:pt x="0" y="99619"/>
                  </a:lnTo>
                  <a:lnTo>
                    <a:pt x="1057" y="101294"/>
                  </a:lnTo>
                  <a:lnTo>
                    <a:pt x="2821" y="102411"/>
                  </a:lnTo>
                  <a:lnTo>
                    <a:pt x="5055" y="103156"/>
                  </a:lnTo>
                  <a:lnTo>
                    <a:pt x="6543" y="104710"/>
                  </a:lnTo>
                  <a:lnTo>
                    <a:pt x="8199" y="109259"/>
                  </a:lnTo>
                  <a:lnTo>
                    <a:pt x="9699" y="110896"/>
                  </a:lnTo>
                  <a:lnTo>
                    <a:pt x="14188" y="112714"/>
                  </a:lnTo>
                  <a:lnTo>
                    <a:pt x="46367" y="114131"/>
                  </a:lnTo>
                  <a:lnTo>
                    <a:pt x="55178" y="111330"/>
                  </a:lnTo>
                  <a:lnTo>
                    <a:pt x="62623" y="107616"/>
                  </a:lnTo>
                  <a:lnTo>
                    <a:pt x="72764" y="104466"/>
                  </a:lnTo>
                  <a:lnTo>
                    <a:pt x="82469" y="98359"/>
                  </a:lnTo>
                  <a:lnTo>
                    <a:pt x="88863" y="96559"/>
                  </a:lnTo>
                  <a:lnTo>
                    <a:pt x="95232" y="90115"/>
                  </a:lnTo>
                  <a:lnTo>
                    <a:pt x="111473" y="66941"/>
                  </a:lnTo>
                  <a:lnTo>
                    <a:pt x="113926" y="50721"/>
                  </a:lnTo>
                  <a:lnTo>
                    <a:pt x="114248" y="34801"/>
                  </a:lnTo>
                  <a:lnTo>
                    <a:pt x="111453" y="28447"/>
                  </a:lnTo>
                  <a:lnTo>
                    <a:pt x="107742" y="22096"/>
                  </a:lnTo>
                  <a:lnTo>
                    <a:pt x="106092" y="15745"/>
                  </a:lnTo>
                  <a:lnTo>
                    <a:pt x="104594" y="13628"/>
                  </a:lnTo>
                  <a:lnTo>
                    <a:pt x="102536" y="12216"/>
                  </a:lnTo>
                  <a:lnTo>
                    <a:pt x="77189" y="861"/>
                  </a:lnTo>
                  <a:lnTo>
                    <a:pt x="63209" y="0"/>
                  </a:lnTo>
                  <a:lnTo>
                    <a:pt x="57020" y="2749"/>
                  </a:lnTo>
                  <a:lnTo>
                    <a:pt x="50740" y="6441"/>
                  </a:lnTo>
                  <a:lnTo>
                    <a:pt x="41256" y="9578"/>
                  </a:lnTo>
                  <a:lnTo>
                    <a:pt x="24072" y="23549"/>
                  </a:lnTo>
                  <a:lnTo>
                    <a:pt x="21282" y="29091"/>
                  </a:lnTo>
                  <a:lnTo>
                    <a:pt x="20536" y="32050"/>
                  </a:lnTo>
                  <a:lnTo>
                    <a:pt x="21097" y="35081"/>
                  </a:lnTo>
                  <a:lnTo>
                    <a:pt x="26782" y="47551"/>
                  </a:lnTo>
                  <a:lnTo>
                    <a:pt x="27379" y="50707"/>
                  </a:lnTo>
                  <a:lnTo>
                    <a:pt x="29893" y="52811"/>
                  </a:lnTo>
                  <a:lnTo>
                    <a:pt x="47622" y="57019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72" name="SMARTInkShape-1399"/>
            <p:cNvSpPr/>
            <p:nvPr>
              <p:custDataLst>
                <p:tags r:id="rId13"/>
              </p:custDataLst>
            </p:nvPr>
          </p:nvSpPr>
          <p:spPr>
            <a:xfrm>
              <a:off x="8705850" y="5943604"/>
              <a:ext cx="285640" cy="561972"/>
            </a:xfrm>
            <a:custGeom>
              <a:avLst/>
              <a:gdLst/>
              <a:ahLst/>
              <a:cxnLst/>
              <a:rect l="0" t="0" r="0" b="0"/>
              <a:pathLst>
                <a:path w="285640" h="561972">
                  <a:moveTo>
                    <a:pt x="219075" y="85721"/>
                  </a:moveTo>
                  <a:lnTo>
                    <a:pt x="219075" y="85721"/>
                  </a:lnTo>
                  <a:lnTo>
                    <a:pt x="211537" y="67821"/>
                  </a:lnTo>
                  <a:lnTo>
                    <a:pt x="210873" y="64262"/>
                  </a:lnTo>
                  <a:lnTo>
                    <a:pt x="207315" y="57487"/>
                  </a:lnTo>
                  <a:lnTo>
                    <a:pt x="194440" y="41316"/>
                  </a:lnTo>
                  <a:lnTo>
                    <a:pt x="188456" y="28580"/>
                  </a:lnTo>
                  <a:lnTo>
                    <a:pt x="175415" y="12697"/>
                  </a:lnTo>
                  <a:lnTo>
                    <a:pt x="173213" y="6346"/>
                  </a:lnTo>
                  <a:lnTo>
                    <a:pt x="171565" y="4229"/>
                  </a:lnTo>
                  <a:lnTo>
                    <a:pt x="162362" y="161"/>
                  </a:lnTo>
                  <a:lnTo>
                    <a:pt x="176126" y="0"/>
                  </a:lnTo>
                  <a:lnTo>
                    <a:pt x="181642" y="2820"/>
                  </a:lnTo>
                  <a:lnTo>
                    <a:pt x="212737" y="31794"/>
                  </a:lnTo>
                  <a:lnTo>
                    <a:pt x="241300" y="74511"/>
                  </a:lnTo>
                  <a:lnTo>
                    <a:pt x="260350" y="116308"/>
                  </a:lnTo>
                  <a:lnTo>
                    <a:pt x="279400" y="163422"/>
                  </a:lnTo>
                  <a:lnTo>
                    <a:pt x="284914" y="202205"/>
                  </a:lnTo>
                  <a:lnTo>
                    <a:pt x="285639" y="246875"/>
                  </a:lnTo>
                  <a:lnTo>
                    <a:pt x="282906" y="278264"/>
                  </a:lnTo>
                  <a:lnTo>
                    <a:pt x="269500" y="317569"/>
                  </a:lnTo>
                  <a:lnTo>
                    <a:pt x="259181" y="342801"/>
                  </a:lnTo>
                  <a:lnTo>
                    <a:pt x="218818" y="390330"/>
                  </a:lnTo>
                  <a:lnTo>
                    <a:pt x="180953" y="433320"/>
                  </a:lnTo>
                  <a:lnTo>
                    <a:pt x="135583" y="466595"/>
                  </a:lnTo>
                  <a:lnTo>
                    <a:pt x="93074" y="495293"/>
                  </a:lnTo>
                  <a:lnTo>
                    <a:pt x="67322" y="514346"/>
                  </a:lnTo>
                  <a:lnTo>
                    <a:pt x="63931" y="517521"/>
                  </a:lnTo>
                  <a:lnTo>
                    <a:pt x="54518" y="521049"/>
                  </a:lnTo>
                  <a:lnTo>
                    <a:pt x="41343" y="523313"/>
                  </a:lnTo>
                  <a:lnTo>
                    <a:pt x="31136" y="531366"/>
                  </a:lnTo>
                  <a:lnTo>
                    <a:pt x="0" y="561971"/>
                  </a:lnTo>
                </a:path>
              </a:pathLst>
            </a:custGeom>
            <a:ln w="190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1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0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2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ags/tag9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GHLIGHTER" val="fals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112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Электроприборы (идеальные)</vt:lpstr>
      <vt:lpstr>Электроприборы (идеальные)</vt:lpstr>
      <vt:lpstr>Найти показания идеального амперметра (U = 6 В, R1 = 1 Ом, R2 = 2 Ом)</vt:lpstr>
      <vt:lpstr>Найти показания идеального вольтметра (U = 6 В, R1 = 1 Ом)</vt:lpstr>
      <vt:lpstr>Найти показания идеальных приборов (U = 6 В, R1 = 1 Ом)</vt:lpstr>
      <vt:lpstr>Найти показания идеальных приборов (U = 6 В, R1 = 1 Ом)</vt:lpstr>
      <vt:lpstr>Найти показания идеальных приборов (U = 6 В, R1 = 1 Ом)</vt:lpstr>
      <vt:lpstr>Найти показания идеальных приборов (U = 6 В, R1 = 1 Ом, R2 = 2 Ом)</vt:lpstr>
      <vt:lpstr>Найти показания идеальных приборов (U = 6 В, R1 = 1 Ом, R2 = 2 Ом)</vt:lpstr>
      <vt:lpstr>Найти показания идеальных приборов (U = 6 В, R1 = 1 Ом, R2 = 2 Ом)</vt:lpstr>
      <vt:lpstr>Найти показания идеальных приборов (U = 6 В, R1 = 1 Ом, R2 = 2 Ом, R3 = 3 Ом)</vt:lpstr>
      <vt:lpstr>Найти показания идеальных приборов (U = 6 В, R1 = 1 Ом, R2 = 2 Ом, R3 = 3 Ом)</vt:lpstr>
      <vt:lpstr>Найти показания идеальных приборов (U = 6 В, R1 = 1 Ом, R2 = 2 Ом, R3 = 3 Ом, R4 = 4 Ом)</vt:lpstr>
      <vt:lpstr>Найти показания идеальных приборов (U = 6 В, R1 = 1 Ом, R2 = 2 Ом, R3 = 3 Ом, R4 = 4 Ом)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Электроприборы (идеальные)</dc:title>
  <dc:creator>Denis Romanenko</dc:creator>
  <cp:lastModifiedBy>Алисов</cp:lastModifiedBy>
  <cp:revision>32</cp:revision>
  <cp:lastPrinted>2018-04-07T06:56:50Z</cp:lastPrinted>
  <dcterms:created xsi:type="dcterms:W3CDTF">2018-04-06T20:12:27Z</dcterms:created>
  <dcterms:modified xsi:type="dcterms:W3CDTF">2023-09-29T11:01:09Z</dcterms:modified>
</cp:coreProperties>
</file>